
<file path=[Content_Types].xml><?xml version="1.0" encoding="utf-8"?>
<Types xmlns="http://schemas.openxmlformats.org/package/2006/content-types">
  <Default Extension="fntdata" ContentType="application/x-fontdata"/>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4"/>
  </p:sldMasterIdLst>
  <p:notesMasterIdLst>
    <p:notesMasterId r:id="rId22"/>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Lst>
  <p:sldSz cx="9144000" cy="5143500" type="screen16x9"/>
  <p:notesSz cx="6858000" cy="9144000"/>
  <p:embeddedFontLst>
    <p:embeddedFont>
      <p:font typeface="Amatic SC" panose="00000800000000000000" pitchFamily="2" charset="-79"/>
      <p:regular r:id="rId23"/>
      <p:bold r:id="rId24"/>
    </p:embeddedFont>
    <p:embeddedFont>
      <p:font typeface="Calibri" panose="020F0502020204030204" pitchFamily="34" charset="0"/>
      <p:regular r:id="rId25"/>
      <p:bold r:id="rId26"/>
      <p:italic r:id="rId27"/>
      <p:boldItalic r:id="rId28"/>
    </p:embeddedFont>
    <p:embeddedFont>
      <p:font typeface="Encode Sans Semi Condensed" panose="020B0604020202020204" charset="0"/>
      <p:regular r:id="rId29"/>
      <p:bold r:id="rId30"/>
    </p:embeddedFont>
    <p:embeddedFont>
      <p:font typeface="Encode Sans Semi Condensed Light" panose="020B0604020202020204" charset="0"/>
      <p:regular r:id="rId31"/>
      <p:bold r:id="rId32"/>
    </p:embeddedFont>
    <p:embeddedFont>
      <p:font typeface="Roboto" panose="02000000000000000000" pitchFamily="2" charset="0"/>
      <p:regular r:id="rId33"/>
      <p:bold r:id="rId34"/>
      <p:italic r:id="rId35"/>
      <p:boldItalic r:id="rId3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6B2352-C97F-44FD-9877-63C8388F5192}" v="2" dt="2022-03-18T21:32:51.1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1" autoAdjust="0"/>
    <p:restoredTop sz="48506" autoAdjust="0"/>
  </p:normalViewPr>
  <p:slideViewPr>
    <p:cSldViewPr snapToGrid="0">
      <p:cViewPr varScale="1">
        <p:scale>
          <a:sx n="58" d="100"/>
          <a:sy n="58" d="100"/>
        </p:scale>
        <p:origin x="116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4.fntdata"/><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font" Target="fonts/font12.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3.fntdata"/><Relationship Id="rId33" Type="http://schemas.openxmlformats.org/officeDocument/2006/relationships/font" Target="fonts/font11.fntdata"/><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7.fntdata"/><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font" Target="fonts/font14.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9.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font" Target="fonts/font1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indtools.com/pages/article/newTMM_79.htm"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nakrecenisloncem.pl/codziennosc/dlaczego-krzyczymy/" TargetMode="External"/><Relationship Id="rId3" Type="http://schemas.openxmlformats.org/officeDocument/2006/relationships/hyperlink" Target="https://lepszymanager.pl/konflikt-w-zespole/#:~:text=Krok%20pierwszy%20to%20ujarzmienia%20konfliktu,telefonem%2C%20VC%20czy%20czymkolwiek%20innym" TargetMode="External"/><Relationship Id="rId7" Type="http://schemas.openxmlformats.org/officeDocument/2006/relationships/hyperlink" Target="https://resilia.pl/blog/funkcjonowanie-w-sytuacji-kryzysowej/"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maciejjonek.pl/2019/08/21/emocje-w-konflikcie/" TargetMode="External"/><Relationship Id="rId5" Type="http://schemas.openxmlformats.org/officeDocument/2006/relationships/hyperlink" Target="https://www.focus.pl/artykul/dlaczego-krzyczymy-nasz-mozg-reaguje-inaczej-na-okrzyk-przyjemnosci-niz-na-krzyk-ostrzegawczy" TargetMode="External"/><Relationship Id="rId4" Type="http://schemas.openxmlformats.org/officeDocument/2006/relationships/hyperlink" Target="https://elizawydrych.pl/jak-radzic-sobie-z-emocjami-w-sytuacji-kryzysowej-rozmowa-z-psychoterapeutka/"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hbr.org/2020/08/strengthen-your-ability-to-influence-people"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mindtools.com/pages/article/essential-negotiation.htm"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uwtsd.equal-online.com/courseplayer/uowehe/?ls=8504099&amp;s=77975"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content.equal-online.com/ui/learningcontentassets/uowehe/assets/general/graphics/Level4_Mod2/U3_S1_P11.png" TargetMode="External"/><Relationship Id="rId5" Type="http://schemas.openxmlformats.org/officeDocument/2006/relationships/hyperlink" Target="https://content.equal-online.com/ui/learningcontentassets/uowehe/Videos/Level%204/5%20Stages%20of%20Design%20Thinking%20EDIT%202.mp4" TargetMode="External"/><Relationship Id="rId4" Type="http://schemas.openxmlformats.org/officeDocument/2006/relationships/hyperlink" Target="https://uwtsd.equal-online.com/courseplayer/uowehe/?ls=8504099&amp;s=77978" TargetMode="Externa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ideou.com/blogs/inspiration/11-products-made-using-design-thinking"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7"/>
        <p:cNvGrpSpPr/>
        <p:nvPr/>
      </p:nvGrpSpPr>
      <p:grpSpPr>
        <a:xfrm>
          <a:off x="0" y="0"/>
          <a:ext cx="0" cy="0"/>
          <a:chOff x="0" y="0"/>
          <a:chExt cx="0" cy="0"/>
        </a:xfrm>
      </p:grpSpPr>
      <p:sp>
        <p:nvSpPr>
          <p:cNvPr id="1568" name="Google Shape;1568;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9" name="Google Shape;1569;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2"/>
        <p:cNvGrpSpPr/>
        <p:nvPr/>
      </p:nvGrpSpPr>
      <p:grpSpPr>
        <a:xfrm>
          <a:off x="0" y="0"/>
          <a:ext cx="0" cy="0"/>
          <a:chOff x="0" y="0"/>
          <a:chExt cx="0" cy="0"/>
        </a:xfrm>
      </p:grpSpPr>
      <p:sp>
        <p:nvSpPr>
          <p:cNvPr id="1573" name="Google Shape;1573;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4" name="Google Shape;1574;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0"/>
        <p:cNvGrpSpPr/>
        <p:nvPr/>
      </p:nvGrpSpPr>
      <p:grpSpPr>
        <a:xfrm>
          <a:off x="0" y="0"/>
          <a:ext cx="0" cy="0"/>
          <a:chOff x="0" y="0"/>
          <a:chExt cx="0" cy="0"/>
        </a:xfrm>
      </p:grpSpPr>
      <p:sp>
        <p:nvSpPr>
          <p:cNvPr id="1581" name="Google Shape;1581;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2" name="Google Shape;1582;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7"/>
        <p:cNvGrpSpPr/>
        <p:nvPr/>
      </p:nvGrpSpPr>
      <p:grpSpPr>
        <a:xfrm>
          <a:off x="0" y="0"/>
          <a:ext cx="0" cy="0"/>
          <a:chOff x="0" y="0"/>
          <a:chExt cx="0" cy="0"/>
        </a:xfrm>
      </p:grpSpPr>
      <p:sp>
        <p:nvSpPr>
          <p:cNvPr id="1588" name="Google Shape;1588;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9" name="Google Shape;1589;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“While conflict is a normal part of any social and organizational setting, the challenge of conflict lies in how one chooses to deal with it. Concealed, avoided or otherwise ignored, conflict will likely fester only to grow into resentment, create withdrawal or cause factional infighting within an organization.” (Myatt, 2015) ​</a:t>
            </a:r>
            <a:endParaRPr sz="1200">
              <a:solidFill>
                <a:srgbClr val="444444"/>
              </a:solidFill>
              <a:highlight>
                <a:srgbClr val="FFFFFF"/>
              </a:highlight>
              <a:latin typeface="Calibri"/>
              <a:ea typeface="Calibri"/>
              <a:cs typeface="Calibri"/>
              <a:sym typeface="Calibri"/>
            </a:endParaRPr>
          </a:p>
          <a:p>
            <a:pPr marL="0" lvl="0" indent="0" algn="l" rtl="0">
              <a:lnSpc>
                <a:spcPct val="120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In the course of studying the online module ‘Contemporary Challenges- making a difference’ I have found unit 2:section 2 the most useful. ​</a:t>
            </a:r>
            <a:endParaRPr sz="1200">
              <a:solidFill>
                <a:srgbClr val="444444"/>
              </a:solidFill>
              <a:highlight>
                <a:srgbClr val="FFFFFF"/>
              </a:highlight>
              <a:latin typeface="Calibri"/>
              <a:ea typeface="Calibri"/>
              <a:cs typeface="Calibri"/>
              <a:sym typeface="Calibri"/>
            </a:endParaRPr>
          </a:p>
          <a:p>
            <a:pPr marL="0" lvl="0" indent="0" algn="l" rtl="0">
              <a:lnSpc>
                <a:spcPct val="120000"/>
              </a:lnSpc>
              <a:spcBef>
                <a:spcPts val="0"/>
              </a:spcBef>
              <a:spcAft>
                <a:spcPts val="0"/>
              </a:spcAft>
              <a:buClr>
                <a:schemeClr val="dk1"/>
              </a:buClr>
              <a:buSzPts val="1100"/>
              <a:buFont typeface="Arial"/>
              <a:buNone/>
            </a:pPr>
            <a:r>
              <a:rPr lang="en" sz="1200">
                <a:solidFill>
                  <a:srgbClr val="444444"/>
                </a:solidFill>
                <a:highlight>
                  <a:srgbClr val="FFFFFF"/>
                </a:highlight>
              </a:rPr>
              <a:t>​</a:t>
            </a:r>
            <a:endParaRPr sz="1200">
              <a:solidFill>
                <a:srgbClr val="444444"/>
              </a:solidFill>
              <a:highlight>
                <a:srgbClr val="FFFFFF"/>
              </a:highlight>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Managing conflict is not one of my strengths, despite being a ‘people pleaser’, and this can often mean that using my previous conflict resolution methods no-one is truly happy. In this module I found the section on finding opportunity within conflict, and seeing conflict as a positive that can be used for change and moving forward really resonated with me. Not everyone can agree all the time, but it is important to remember that when working as a team, either in a work, educational or personal context, we need to ensure that we have a common goal.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Using dialogue to ensure that we all understand our common goal, and to break down individual issues into to understand what the problem is, why it has occurred and what we can do to resolve it will make an individual feel more valued that just ignoring the issue, and will lead to a better, more productive team in the long run.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Sometimes communications can break down, in large teams, when people are working remotely or do not have opportunity to be heard. In cases like this we need to think of new ways of ensuring everyone gets to air their views and deal with issues. Suggestions for this could be online meetings, group chats on services such as WhatsApp, and offering and scheduling regular reviews with all members of a team.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In my own life, I will ensure I use conflict management techniques such as ‘slow thinking; to ensure that I give time to issues and allow myself to work on appropriate solutions that suit everyone. ​</a:t>
            </a:r>
            <a:endParaRPr sz="1200">
              <a:solidFill>
                <a:srgbClr val="444444"/>
              </a:solidFill>
              <a:highlight>
                <a:srgbClr val="FFFFFF"/>
              </a:highlight>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7"/>
        <p:cNvGrpSpPr/>
        <p:nvPr/>
      </p:nvGrpSpPr>
      <p:grpSpPr>
        <a:xfrm>
          <a:off x="0" y="0"/>
          <a:ext cx="0" cy="0"/>
          <a:chOff x="0" y="0"/>
          <a:chExt cx="0" cy="0"/>
        </a:xfrm>
      </p:grpSpPr>
      <p:sp>
        <p:nvSpPr>
          <p:cNvPr id="1598" name="Google Shape;1598;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9" name="Google Shape;1599;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References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Brett, J., &amp; Goldberg, S. (2017, November 29). </a:t>
            </a:r>
            <a:r>
              <a:rPr lang="en" sz="1200" i="1">
                <a:solidFill>
                  <a:srgbClr val="444444"/>
                </a:solidFill>
                <a:highlight>
                  <a:srgbClr val="FFFFFF"/>
                </a:highlight>
                <a:latin typeface="Calibri"/>
                <a:ea typeface="Calibri"/>
                <a:cs typeface="Calibri"/>
                <a:sym typeface="Calibri"/>
              </a:rPr>
              <a:t>How to Handle a Disagreement on Your Team</a:t>
            </a:r>
            <a:r>
              <a:rPr lang="en" sz="1200">
                <a:solidFill>
                  <a:srgbClr val="444444"/>
                </a:solidFill>
                <a:highlight>
                  <a:srgbClr val="FFFFFF"/>
                </a:highlight>
                <a:latin typeface="Calibri"/>
                <a:ea typeface="Calibri"/>
                <a:cs typeface="Calibri"/>
                <a:sym typeface="Calibri"/>
              </a:rPr>
              <a:t>. Harvard Business Review. Retrieved 26 February 2022, from </a:t>
            </a:r>
            <a:r>
              <a:rPr lang="en" sz="1200" u="sng">
                <a:solidFill>
                  <a:srgbClr val="AD1F1F"/>
                </a:solidFill>
                <a:highlight>
                  <a:srgbClr val="FFFFFF"/>
                </a:highlight>
                <a:latin typeface="Calibri"/>
                <a:ea typeface="Calibri"/>
                <a:cs typeface="Calibri"/>
                <a:sym typeface="Calibri"/>
                <a:hlinkClick r:id="rId3">
                  <a:extLst>
                    <a:ext uri="{A12FA001-AC4F-418D-AE19-62706E023703}">
                      <ahyp:hlinkClr xmlns:ahyp="http://schemas.microsoft.com/office/drawing/2018/hyperlinkcolor" val="tx"/>
                    </a:ext>
                  </a:extLst>
                </a:hlinkClick>
              </a:rPr>
              <a:t>https://hbr.org/2017/07/how-to-handle-a-disagreement-on-your-team</a:t>
            </a:r>
            <a:r>
              <a:rPr lang="en" sz="1200">
                <a:solidFill>
                  <a:srgbClr val="444444"/>
                </a:solidFill>
                <a:highlight>
                  <a:srgbClr val="FFFFFF"/>
                </a:highlight>
                <a:latin typeface="Calibri"/>
                <a:ea typeface="Calibri"/>
                <a:cs typeface="Calibri"/>
                <a:sym typeface="Calibri"/>
              </a:rPr>
              <a:t>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Chen, W. (2014, April 29). </a:t>
            </a:r>
            <a:r>
              <a:rPr lang="en" sz="1200" i="1">
                <a:solidFill>
                  <a:srgbClr val="444444"/>
                </a:solidFill>
                <a:highlight>
                  <a:srgbClr val="FFFFFF"/>
                </a:highlight>
                <a:latin typeface="Calibri"/>
                <a:ea typeface="Calibri"/>
                <a:cs typeface="Calibri"/>
                <a:sym typeface="Calibri"/>
              </a:rPr>
              <a:t>Worried? Slow Thinking May Help You See Things Clearly.</a:t>
            </a:r>
            <a:r>
              <a:rPr lang="en" sz="1200">
                <a:solidFill>
                  <a:srgbClr val="444444"/>
                </a:solidFill>
                <a:highlight>
                  <a:srgbClr val="FFFFFF"/>
                </a:highlight>
                <a:latin typeface="Calibri"/>
                <a:ea typeface="Calibri"/>
                <a:cs typeface="Calibri"/>
                <a:sym typeface="Calibri"/>
              </a:rPr>
              <a:t> Entrepreneur. Retrieved 26 February 2022, from </a:t>
            </a:r>
            <a:r>
              <a:rPr lang="en" sz="1200" u="sng">
                <a:solidFill>
                  <a:srgbClr val="AD1F1F"/>
                </a:solidFill>
                <a:highlight>
                  <a:srgbClr val="FFFFFF"/>
                </a:highlight>
                <a:latin typeface="Calibri"/>
                <a:ea typeface="Calibri"/>
                <a:cs typeface="Calibri"/>
                <a:sym typeface="Calibri"/>
                <a:hlinkClick r:id="rId3">
                  <a:extLst>
                    <a:ext uri="{A12FA001-AC4F-418D-AE19-62706E023703}">
                      <ahyp:hlinkClr xmlns:ahyp="http://schemas.microsoft.com/office/drawing/2018/hyperlinkcolor" val="tx"/>
                    </a:ext>
                  </a:extLst>
                </a:hlinkClick>
              </a:rPr>
              <a:t>https://www.entrepreneur.com/article/233441#:%7E:text=Slow%20thinking%20is%20more%20deliberate,your%20brain%20to%20exert%20itself</a:t>
            </a:r>
            <a:r>
              <a:rPr lang="en" sz="1200">
                <a:solidFill>
                  <a:srgbClr val="444444"/>
                </a:solidFill>
                <a:highlight>
                  <a:srgbClr val="FFFFFF"/>
                </a:highlight>
                <a:latin typeface="Calibri"/>
                <a:ea typeface="Calibri"/>
                <a:cs typeface="Calibri"/>
                <a:sym typeface="Calibri"/>
              </a:rPr>
              <a:t>.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i="1">
                <a:solidFill>
                  <a:srgbClr val="444444"/>
                </a:solidFill>
                <a:highlight>
                  <a:srgbClr val="FFFFFF"/>
                </a:highlight>
                <a:latin typeface="Calibri"/>
                <a:ea typeface="Calibri"/>
                <a:cs typeface="Calibri"/>
                <a:sym typeface="Calibri"/>
              </a:rPr>
              <a:t>Conflict means Opportunity for Growth – mediationtea.com</a:t>
            </a:r>
            <a:r>
              <a:rPr lang="en" sz="1200">
                <a:solidFill>
                  <a:srgbClr val="444444"/>
                </a:solidFill>
                <a:highlight>
                  <a:srgbClr val="FFFFFF"/>
                </a:highlight>
                <a:latin typeface="Calibri"/>
                <a:ea typeface="Calibri"/>
                <a:cs typeface="Calibri"/>
                <a:sym typeface="Calibri"/>
              </a:rPr>
              <a:t>. (n.d.). Mediation Tea. Retrieved 26 February 2022, from </a:t>
            </a:r>
            <a:r>
              <a:rPr lang="en" sz="1200" u="sng">
                <a:solidFill>
                  <a:srgbClr val="AD1F1F"/>
                </a:solidFill>
                <a:highlight>
                  <a:srgbClr val="FFFFFF"/>
                </a:highlight>
                <a:latin typeface="Calibri"/>
                <a:ea typeface="Calibri"/>
                <a:cs typeface="Calibri"/>
                <a:sym typeface="Calibri"/>
                <a:hlinkClick r:id="rId3">
                  <a:extLst>
                    <a:ext uri="{A12FA001-AC4F-418D-AE19-62706E023703}">
                      <ahyp:hlinkClr xmlns:ahyp="http://schemas.microsoft.com/office/drawing/2018/hyperlinkcolor" val="tx"/>
                    </a:ext>
                  </a:extLst>
                </a:hlinkClick>
              </a:rPr>
              <a:t>http://mediationtea.com/mediation-on-tea/conflict-means-opportunity-for-growth/</a:t>
            </a:r>
            <a:r>
              <a:rPr lang="en" sz="1200">
                <a:solidFill>
                  <a:srgbClr val="444444"/>
                </a:solidFill>
                <a:highlight>
                  <a:srgbClr val="FFFFFF"/>
                </a:highlight>
                <a:latin typeface="Calibri"/>
                <a:ea typeface="Calibri"/>
                <a:cs typeface="Calibri"/>
                <a:sym typeface="Calibri"/>
              </a:rPr>
              <a:t>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i="1">
                <a:solidFill>
                  <a:srgbClr val="444444"/>
                </a:solidFill>
                <a:highlight>
                  <a:srgbClr val="FFFFFF"/>
                </a:highlight>
                <a:latin typeface="Calibri"/>
                <a:ea typeface="Calibri"/>
                <a:cs typeface="Calibri"/>
                <a:sym typeface="Calibri"/>
              </a:rPr>
              <a:t>Dealing with conflict at work: a guide for people managers</a:t>
            </a:r>
            <a:r>
              <a:rPr lang="en" sz="1200">
                <a:solidFill>
                  <a:srgbClr val="444444"/>
                </a:solidFill>
                <a:highlight>
                  <a:srgbClr val="FFFFFF"/>
                </a:highlight>
                <a:latin typeface="Calibri"/>
                <a:ea typeface="Calibri"/>
                <a:cs typeface="Calibri"/>
                <a:sym typeface="Calibri"/>
              </a:rPr>
              <a:t>. (n.d.). CIPD. Retrieved 26 February 2022, from </a:t>
            </a:r>
            <a:r>
              <a:rPr lang="en" sz="1200" u="sng">
                <a:solidFill>
                  <a:srgbClr val="AD1F1F"/>
                </a:solidFill>
                <a:highlight>
                  <a:srgbClr val="FFFFFF"/>
                </a:highlight>
                <a:latin typeface="Calibri"/>
                <a:ea typeface="Calibri"/>
                <a:cs typeface="Calibri"/>
                <a:sym typeface="Calibri"/>
                <a:hlinkClick r:id="rId3">
                  <a:extLst>
                    <a:ext uri="{A12FA001-AC4F-418D-AE19-62706E023703}">
                      <ahyp:hlinkClr xmlns:ahyp="http://schemas.microsoft.com/office/drawing/2018/hyperlinkcolor" val="tx"/>
                    </a:ext>
                  </a:extLst>
                </a:hlinkClick>
              </a:rPr>
              <a:t>https://www.cipd.co.uk/knowledge/fundamentals/relations/disputes/workplace-conflict-people-manager-guide#gref</a:t>
            </a:r>
            <a:r>
              <a:rPr lang="en" sz="1200">
                <a:solidFill>
                  <a:srgbClr val="444444"/>
                </a:solidFill>
                <a:highlight>
                  <a:srgbClr val="FFFFFF"/>
                </a:highlight>
                <a:latin typeface="Calibri"/>
                <a:ea typeface="Calibri"/>
                <a:cs typeface="Calibri"/>
                <a:sym typeface="Calibri"/>
              </a:rPr>
              <a:t>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Foreman, D. (2020, April 23). </a:t>
            </a:r>
            <a:r>
              <a:rPr lang="en" sz="1200" i="1">
                <a:solidFill>
                  <a:srgbClr val="444444"/>
                </a:solidFill>
                <a:highlight>
                  <a:srgbClr val="FFFFFF"/>
                </a:highlight>
                <a:latin typeface="Calibri"/>
                <a:ea typeface="Calibri"/>
                <a:cs typeface="Calibri"/>
                <a:sym typeface="Calibri"/>
              </a:rPr>
              <a:t>Emotional Intelligence in Leadership</a:t>
            </a:r>
            <a:r>
              <a:rPr lang="en" sz="1200">
                <a:solidFill>
                  <a:srgbClr val="444444"/>
                </a:solidFill>
                <a:highlight>
                  <a:srgbClr val="FFFFFF"/>
                </a:highlight>
                <a:latin typeface="Calibri"/>
                <a:ea typeface="Calibri"/>
                <a:cs typeface="Calibri"/>
                <a:sym typeface="Calibri"/>
              </a:rPr>
              <a:t>. The Management Centre. Retrieved 26 February 2022, from </a:t>
            </a:r>
            <a:r>
              <a:rPr lang="en" sz="1200" u="sng">
                <a:solidFill>
                  <a:srgbClr val="AD1F1F"/>
                </a:solidFill>
                <a:highlight>
                  <a:srgbClr val="FFFFFF"/>
                </a:highlight>
                <a:latin typeface="Calibri"/>
                <a:ea typeface="Calibri"/>
                <a:cs typeface="Calibri"/>
                <a:sym typeface="Calibri"/>
                <a:hlinkClick r:id="rId3">
                  <a:extLst>
                    <a:ext uri="{A12FA001-AC4F-418D-AE19-62706E023703}">
                      <ahyp:hlinkClr xmlns:ahyp="http://schemas.microsoft.com/office/drawing/2018/hyperlinkcolor" val="tx"/>
                    </a:ext>
                  </a:extLst>
                </a:hlinkClick>
              </a:rPr>
              <a:t>https://www.managementcentre.co.uk/learning-development/emotional-intelligence-leadership/</a:t>
            </a:r>
            <a:r>
              <a:rPr lang="en" sz="1200">
                <a:solidFill>
                  <a:srgbClr val="444444"/>
                </a:solidFill>
                <a:highlight>
                  <a:srgbClr val="FFFFFF"/>
                </a:highlight>
                <a:latin typeface="Calibri"/>
                <a:ea typeface="Calibri"/>
                <a:cs typeface="Calibri"/>
                <a:sym typeface="Calibri"/>
              </a:rPr>
              <a:t>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Mind Tools. (n.d.). </a:t>
            </a:r>
            <a:r>
              <a:rPr lang="en" sz="1200" i="1">
                <a:solidFill>
                  <a:srgbClr val="444444"/>
                </a:solidFill>
                <a:highlight>
                  <a:srgbClr val="FFFFFF"/>
                </a:highlight>
                <a:latin typeface="Calibri"/>
                <a:ea typeface="Calibri"/>
                <a:cs typeface="Calibri"/>
                <a:sym typeface="Calibri"/>
              </a:rPr>
              <a:t>Resolving Team Conflict: How to Manage Conflict Between Your Team Members</a:t>
            </a:r>
            <a:r>
              <a:rPr lang="en" sz="1200">
                <a:solidFill>
                  <a:srgbClr val="444444"/>
                </a:solidFill>
                <a:highlight>
                  <a:srgbClr val="FFFFFF"/>
                </a:highlight>
                <a:latin typeface="Calibri"/>
                <a:ea typeface="Calibri"/>
                <a:cs typeface="Calibri"/>
                <a:sym typeface="Calibri"/>
              </a:rPr>
              <a:t>. Retrieved 26 February 2022, from </a:t>
            </a:r>
            <a:r>
              <a:rPr lang="en" sz="1200" u="sng">
                <a:solidFill>
                  <a:srgbClr val="AD1F1F"/>
                </a:solidFill>
                <a:highlight>
                  <a:srgbClr val="FFFFFF"/>
                </a:highlight>
                <a:latin typeface="Calibri"/>
                <a:ea typeface="Calibri"/>
                <a:cs typeface="Calibri"/>
                <a:sym typeface="Calibri"/>
                <a:hlinkClick r:id="rId3">
                  <a:extLst>
                    <a:ext uri="{A12FA001-AC4F-418D-AE19-62706E023703}">
                      <ahyp:hlinkClr xmlns:ahyp="http://schemas.microsoft.com/office/drawing/2018/hyperlinkcolor" val="tx"/>
                    </a:ext>
                  </a:extLst>
                </a:hlinkClick>
              </a:rPr>
              <a:t>https://www.mindtools.com/pages/article/newTMM_79.htm</a:t>
            </a:r>
            <a:r>
              <a:rPr lang="en" sz="1200">
                <a:solidFill>
                  <a:srgbClr val="444444"/>
                </a:solidFill>
                <a:highlight>
                  <a:srgbClr val="FFFFFF"/>
                </a:highlight>
                <a:latin typeface="Calibri"/>
                <a:ea typeface="Calibri"/>
                <a:cs typeface="Calibri"/>
                <a:sym typeface="Calibri"/>
              </a:rPr>
              <a:t>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Myatt, M. (2015, December 13). </a:t>
            </a:r>
            <a:r>
              <a:rPr lang="en" sz="1200" i="1">
                <a:solidFill>
                  <a:srgbClr val="444444"/>
                </a:solidFill>
                <a:highlight>
                  <a:srgbClr val="FFFFFF"/>
                </a:highlight>
                <a:latin typeface="Calibri"/>
                <a:ea typeface="Calibri"/>
                <a:cs typeface="Calibri"/>
                <a:sym typeface="Calibri"/>
              </a:rPr>
              <a:t>5 Keys of Dealing with Workplace Conflict</a:t>
            </a:r>
            <a:r>
              <a:rPr lang="en" sz="1200">
                <a:solidFill>
                  <a:srgbClr val="444444"/>
                </a:solidFill>
                <a:highlight>
                  <a:srgbClr val="FFFFFF"/>
                </a:highlight>
                <a:latin typeface="Calibri"/>
                <a:ea typeface="Calibri"/>
                <a:cs typeface="Calibri"/>
                <a:sym typeface="Calibri"/>
              </a:rPr>
              <a:t>. Forbes. Retrieved 26 February 2022, from https://www.forbes.com/sites/mikemyatt/2012/02/22/5-keys-to-dealing-with-workplace-conflict/ </a:t>
            </a:r>
            <a:endParaRPr sz="1200">
              <a:solidFill>
                <a:srgbClr val="444444"/>
              </a:solidFill>
              <a:highlight>
                <a:srgbClr val="FFFFFF"/>
              </a:highlight>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5"/>
        <p:cNvGrpSpPr/>
        <p:nvPr/>
      </p:nvGrpSpPr>
      <p:grpSpPr>
        <a:xfrm>
          <a:off x="0" y="0"/>
          <a:ext cx="0" cy="0"/>
          <a:chOff x="0" y="0"/>
          <a:chExt cx="0" cy="0"/>
        </a:xfrm>
      </p:grpSpPr>
      <p:sp>
        <p:nvSpPr>
          <p:cNvPr id="1606" name="Google Shape;1606;g117876acd68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7" name="Google Shape;1607;g117876acd68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2"/>
        <p:cNvGrpSpPr/>
        <p:nvPr/>
      </p:nvGrpSpPr>
      <p:grpSpPr>
        <a:xfrm>
          <a:off x="0" y="0"/>
          <a:ext cx="0" cy="0"/>
          <a:chOff x="0" y="0"/>
          <a:chExt cx="0" cy="0"/>
        </a:xfrm>
      </p:grpSpPr>
      <p:sp>
        <p:nvSpPr>
          <p:cNvPr id="1613" name="Google Shape;1613;g117876acd68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4" name="Google Shape;1614;g117876acd68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GB" dirty="0"/>
              <a:t>The human brain responds to other people's screams with awakening. But surprisingly, it reacts much faster and more intensely to screams that are an expression of pleasure, than to those signalling horror. In crisis situations, we almost automatically switch to safe mode. We start to act under stress. Conflict in the team is like an argument in a marriage. It happens sooner or later. Our task is only whether it will end with an agreement, separation or divorce. In crisis situations, it is very important to make decisions quickly. The success of anti-crisis action depends on many different factors, among which the most important are:</a:t>
            </a:r>
          </a:p>
          <a:p>
            <a:r>
              <a:rPr lang="en-GB" dirty="0"/>
              <a:t>the real causes of the crisis and their correct identification </a:t>
            </a:r>
          </a:p>
          <a:p>
            <a:r>
              <a:rPr lang="en-GB" dirty="0"/>
              <a:t>main symptoms of the crisis</a:t>
            </a:r>
          </a:p>
          <a:p>
            <a:r>
              <a:rPr lang="en-GB" dirty="0"/>
              <a:t>mood, force and duration of the crisis</a:t>
            </a:r>
          </a:p>
          <a:p>
            <a:r>
              <a:rPr lang="en-GB" dirty="0"/>
              <a:t>existing strategies of the company and its adaptation to the requirements of the environment</a:t>
            </a:r>
          </a:p>
          <a:p>
            <a:r>
              <a:rPr lang="en-GB" dirty="0"/>
              <a:t>application of anti-crisis measures</a:t>
            </a:r>
          </a:p>
          <a:p>
            <a:pPr marL="139700" indent="0">
              <a:buNone/>
            </a:pPr>
            <a:r>
              <a:rPr lang="en-GB" dirty="0"/>
              <a:t>These are fears about the company, and yet the family is behind it. Family have their needs, as well as bills, loans, taxes and various other types of obligations. Next to fear there is a feeling of helplessness. There is a lack of faith that everything will work out. The longer a crisis situation lasts, the harder it gets. </a:t>
            </a:r>
          </a:p>
          <a:p>
            <a:pPr marL="139700" indent="0">
              <a:buNone/>
            </a:pPr>
            <a:endParaRPr lang="en-GB" dirty="0"/>
          </a:p>
          <a:p>
            <a:pPr marL="139700" indent="0">
              <a:buNone/>
            </a:pPr>
            <a:r>
              <a:rPr lang="en-GB" dirty="0"/>
              <a:t>Entrepreneurs anticipate their losses and they realise how difficult their situation is. The natural reaction is emotions of anger, through powerlessness to sadness. These emotions are adequate to the situation. There's no way this crisis won't affect someone who knows their company might not survive it. Entrepreneurs are looking for different ideas and solutions to keep their businesses going. This is a time of constant tension and permanent stress. It is disturbing when such a person begins to act destructively on themselves by not sleeping and not eating. A decrease in mood, growing sadness, getting lost and giving up are all dangerous. </a:t>
            </a:r>
          </a:p>
          <a:p>
            <a:pPr marL="139700" indent="0">
              <a:buNone/>
            </a:pPr>
            <a:endParaRPr lang="en-GB" dirty="0"/>
          </a:p>
          <a:p>
            <a:pPr marL="139700" indent="0">
              <a:buNone/>
            </a:pPr>
            <a:r>
              <a:rPr lang="en-GB" dirty="0"/>
              <a:t>You also need to be attentive to the signals from the body: headache, intestinal problems, accelerated heart rate, increased pressure. In everyday life, we have to deal with conflict. In one study, 85% of employees said they had to deal with conflict to some extent. Other studies say that the average manager spends 25-40% of his time dealing with conflict. </a:t>
            </a:r>
          </a:p>
          <a:p>
            <a:pPr marL="139700" indent="0">
              <a:buNone/>
            </a:pPr>
            <a:endParaRPr lang="en-GB" dirty="0"/>
          </a:p>
          <a:p>
            <a:pPr marL="139700" indent="0">
              <a:buNone/>
            </a:pPr>
            <a:r>
              <a:rPr lang="en-GB" dirty="0"/>
              <a:t>Conflict in the team will simply happen, it is a situation that cannot be avoided. It is fear that prevents us from taking a step forward. An overpowering drug thickens our feelings, making us feel like we are in a trap. However, fear is our ally as long as it doesn't rule us. The most important thing is to be able to mitigate the effects of conflicts in crisis situations.</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0"/>
        <p:cNvGrpSpPr/>
        <p:nvPr/>
      </p:nvGrpSpPr>
      <p:grpSpPr>
        <a:xfrm>
          <a:off x="0" y="0"/>
          <a:ext cx="0" cy="0"/>
          <a:chOff x="0" y="0"/>
          <a:chExt cx="0" cy="0"/>
        </a:xfrm>
      </p:grpSpPr>
      <p:sp>
        <p:nvSpPr>
          <p:cNvPr id="1621" name="Google Shape;1621;g117876acd68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2" name="Google Shape;1622;g117876acd68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GB" dirty="0"/>
              <a:t>Reference:</a:t>
            </a:r>
          </a:p>
          <a:p>
            <a:pPr marL="139700" indent="0">
              <a:lnSpc>
                <a:spcPct val="107000"/>
              </a:lnSpc>
              <a:spcAft>
                <a:spcPts val="800"/>
              </a:spcAft>
              <a:buNone/>
            </a:pPr>
            <a:r>
              <a:rPr lang="en-GB" sz="1100" dirty="0">
                <a:effectLst/>
                <a:latin typeface="Calibri" panose="020F0502020204030204" pitchFamily="34" charset="0"/>
                <a:ea typeface="Calibri" panose="020F0502020204030204" pitchFamily="34" charset="0"/>
                <a:cs typeface="Times New Roman" panose="02020603050405020304" pitchFamily="18" charset="0"/>
              </a:rPr>
              <a:t>1.Better Manager, (18.09.2019), Conflict in the team – a simple instruction manual, (Accessed on 28.02.2022):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https://lepszymanager.pl/konflikt-w-zespole/#:~:text=Krok%20pierwszy%20to%20ujarzmienia%20konfliktu,telefonem%2C%20VC%20czy%20czymkolwiek%20innym</a:t>
            </a:r>
            <a:endPar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139700" indent="0">
              <a:lnSpc>
                <a:spcPct val="107000"/>
              </a:lnSpc>
              <a:spcAft>
                <a:spcPts val="800"/>
              </a:spcAft>
              <a:buNone/>
            </a:pPr>
            <a:r>
              <a:rPr lang="en-GB" sz="1100" dirty="0">
                <a:effectLst/>
                <a:latin typeface="Calibri" panose="020F0502020204030204" pitchFamily="34" charset="0"/>
                <a:ea typeface="Calibri" panose="020F0502020204030204" pitchFamily="34" charset="0"/>
                <a:cs typeface="Times New Roman" panose="02020603050405020304" pitchFamily="18" charset="0"/>
              </a:rPr>
              <a:t>2.Eliza Wydrych,18.03.2020),Eliza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Strzelecka</a:t>
            </a:r>
            <a:r>
              <a:rPr lang="en-GB" sz="1100" dirty="0">
                <a:effectLst/>
                <a:latin typeface="Calibri" panose="020F0502020204030204" pitchFamily="34" charset="0"/>
                <a:ea typeface="Calibri" panose="020F0502020204030204" pitchFamily="34" charset="0"/>
                <a:cs typeface="Times New Roman" panose="02020603050405020304" pitchFamily="18" charset="0"/>
              </a:rPr>
              <a:t>, How to deal with emotions in a crisis situation – a conversation with a psychotherapist, (accessed on 28.02.2022):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https://elizawydrych.pl/jak-radzic-sobie-z-emocjami-w-sytuacji-kryzysowej-rozmowa-z-psychoterapeutka/</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139700" indent="0">
              <a:lnSpc>
                <a:spcPct val="107000"/>
              </a:lnSpc>
              <a:spcAft>
                <a:spcPts val="800"/>
              </a:spcAft>
              <a:buNone/>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marL="139700" indent="0">
              <a:lnSpc>
                <a:spcPct val="107000"/>
              </a:lnSpc>
              <a:spcAft>
                <a:spcPts val="800"/>
              </a:spcAft>
              <a:buNone/>
            </a:pPr>
            <a:r>
              <a:rPr lang="pl-PL" sz="1100" dirty="0">
                <a:effectLst/>
                <a:latin typeface="Calibri" panose="020F0502020204030204" pitchFamily="34" charset="0"/>
                <a:ea typeface="Calibri" panose="020F0502020204030204" pitchFamily="34" charset="0"/>
                <a:cs typeface="Times New Roman" panose="02020603050405020304" pitchFamily="18" charset="0"/>
              </a:rPr>
              <a:t>3.Fokus.pl, (13.11.2021), Katarzyna Sroczynska, Why do we scream? </a:t>
            </a:r>
            <a:r>
              <a:rPr lang="en-GB" sz="1100" dirty="0">
                <a:effectLst/>
                <a:latin typeface="Calibri" panose="020F0502020204030204" pitchFamily="34" charset="0"/>
                <a:ea typeface="Calibri" panose="020F0502020204030204" pitchFamily="34" charset="0"/>
                <a:cs typeface="Times New Roman" panose="02020603050405020304" pitchFamily="18" charset="0"/>
              </a:rPr>
              <a:t>Our brain reacts differently to a cry of pleasure than to a warning cry, (Accessed on 28.03.2022):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https://www.focus.pl/artykul/dlaczego-krzyczymy-nasz-mozg-reaguje-inaczej-na-okrzyk-przyjemnosci-niz-na-krzyk-ostrzegawczy</a:t>
            </a:r>
            <a:endPar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139700" indent="0">
              <a:lnSpc>
                <a:spcPct val="107000"/>
              </a:lnSpc>
              <a:spcAft>
                <a:spcPts val="800"/>
              </a:spcAft>
              <a:buNone/>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139700" indent="0">
              <a:lnSpc>
                <a:spcPct val="107000"/>
              </a:lnSpc>
              <a:spcAft>
                <a:spcPts val="800"/>
              </a:spcAft>
              <a:buNone/>
            </a:pPr>
            <a:r>
              <a:rPr lang="en-GB" sz="1100" dirty="0">
                <a:effectLst/>
                <a:latin typeface="Calibri" panose="020F0502020204030204" pitchFamily="34" charset="0"/>
                <a:ea typeface="Calibri" panose="020F0502020204030204" pitchFamily="34" charset="0"/>
                <a:cs typeface="Times New Roman" panose="02020603050405020304" pitchFamily="18" charset="0"/>
              </a:rPr>
              <a:t>4.Maciej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Jonek</a:t>
            </a:r>
            <a:r>
              <a:rPr lang="en-GB" sz="1100" dirty="0">
                <a:effectLst/>
                <a:latin typeface="Calibri" panose="020F0502020204030204" pitchFamily="34" charset="0"/>
                <a:ea typeface="Calibri" panose="020F0502020204030204" pitchFamily="34" charset="0"/>
                <a:cs typeface="Times New Roman" panose="02020603050405020304" pitchFamily="18" charset="0"/>
              </a:rPr>
              <a:t>, (21.08.2019),Emotions in conflict, or I enter and they growl, (Accessed on 28.02.2022):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http://maciejjonek.pl/2019/08/21/emocje-w-konflikcie/</a:t>
            </a:r>
            <a:endPar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139700" indent="0">
              <a:lnSpc>
                <a:spcPct val="107000"/>
              </a:lnSpc>
              <a:spcAft>
                <a:spcPts val="800"/>
              </a:spcAft>
              <a:buNone/>
            </a:pPr>
            <a:endPar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139700" indent="0">
              <a:lnSpc>
                <a:spcPct val="107000"/>
              </a:lnSpc>
              <a:spcAft>
                <a:spcPts val="800"/>
              </a:spcAft>
              <a:buNone/>
            </a:pPr>
            <a:r>
              <a:rPr lang="en-GB" sz="1100" dirty="0">
                <a:effectLst/>
                <a:latin typeface="Calibri" panose="020F0502020204030204" pitchFamily="34" charset="0"/>
                <a:ea typeface="Calibri" panose="020F0502020204030204" pitchFamily="34" charset="0"/>
                <a:cs typeface="Times New Roman" panose="02020603050405020304" pitchFamily="18" charset="0"/>
              </a:rPr>
              <a:t>5.Resilia.pl,(12.02.2011), A man in a crisis situation: how does the body react to stress? ,(Accessed on 28.02.2022):</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 https://resilia.pl/blog/funkcjonowanie-w-sytuacji-kryzysowej/</a:t>
            </a:r>
            <a:endPar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139700" indent="0">
              <a:lnSpc>
                <a:spcPct val="107000"/>
              </a:lnSpc>
              <a:spcAft>
                <a:spcPts val="800"/>
              </a:spcAft>
              <a:buNone/>
            </a:pPr>
            <a:endParaRPr lang="en-GB" sz="1100" u="sng" dirty="0">
              <a:solidFill>
                <a:srgbClr val="0563C1"/>
              </a:solidFill>
              <a:effectLst/>
              <a:latin typeface="Calibri" panose="020F0502020204030204" pitchFamily="34" charset="0"/>
              <a:cs typeface="Times New Roman" panose="02020603050405020304" pitchFamily="18" charset="0"/>
            </a:endParaRPr>
          </a:p>
          <a:p>
            <a:pPr marL="139700" indent="0">
              <a:lnSpc>
                <a:spcPct val="107000"/>
              </a:lnSpc>
              <a:spcAft>
                <a:spcPts val="800"/>
              </a:spcAft>
              <a:buNone/>
            </a:pPr>
            <a:r>
              <a:rPr lang="en-GB" dirty="0"/>
              <a:t>6.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https://nakrecenisloncem.pl/codziennosc/dlaczego-krzyczymy/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7"/>
        <p:cNvGrpSpPr/>
        <p:nvPr/>
      </p:nvGrpSpPr>
      <p:grpSpPr>
        <a:xfrm>
          <a:off x="0" y="0"/>
          <a:ext cx="0" cy="0"/>
          <a:chOff x="0" y="0"/>
          <a:chExt cx="0" cy="0"/>
        </a:xfrm>
      </p:grpSpPr>
      <p:sp>
        <p:nvSpPr>
          <p:cNvPr id="1628" name="Google Shape;1628;g117876acd68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9" name="Google Shape;1629;g117876acd68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4"/>
        <p:cNvGrpSpPr/>
        <p:nvPr/>
      </p:nvGrpSpPr>
      <p:grpSpPr>
        <a:xfrm>
          <a:off x="0" y="0"/>
          <a:ext cx="0" cy="0"/>
          <a:chOff x="0" y="0"/>
          <a:chExt cx="0" cy="0"/>
        </a:xfrm>
      </p:grpSpPr>
      <p:sp>
        <p:nvSpPr>
          <p:cNvPr id="1635" name="Google Shape;1635;g117876acd68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6" name="Google Shape;1636;g117876acd68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0"/>
        <p:cNvGrpSpPr/>
        <p:nvPr/>
      </p:nvGrpSpPr>
      <p:grpSpPr>
        <a:xfrm>
          <a:off x="0" y="0"/>
          <a:ext cx="0" cy="0"/>
          <a:chOff x="0" y="0"/>
          <a:chExt cx="0" cy="0"/>
        </a:xfrm>
      </p:grpSpPr>
      <p:sp>
        <p:nvSpPr>
          <p:cNvPr id="1641" name="Google Shape;1641;g117876acd68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2" name="Google Shape;1642;g117876acd68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6"/>
        <p:cNvGrpSpPr/>
        <p:nvPr/>
      </p:nvGrpSpPr>
      <p:grpSpPr>
        <a:xfrm>
          <a:off x="0" y="0"/>
          <a:ext cx="0" cy="0"/>
          <a:chOff x="0" y="0"/>
          <a:chExt cx="0" cy="0"/>
        </a:xfrm>
      </p:grpSpPr>
      <p:sp>
        <p:nvSpPr>
          <p:cNvPr id="1647" name="Google Shape;1647;g117876acd68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8" name="Google Shape;1648;g117876acd68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3"/>
        <p:cNvGrpSpPr/>
        <p:nvPr/>
      </p:nvGrpSpPr>
      <p:grpSpPr>
        <a:xfrm>
          <a:off x="0" y="0"/>
          <a:ext cx="0" cy="0"/>
          <a:chOff x="0" y="0"/>
          <a:chExt cx="0" cy="0"/>
        </a:xfrm>
      </p:grpSpPr>
      <p:sp>
        <p:nvSpPr>
          <p:cNvPr id="1654" name="Google Shape;1654;g117876acd68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5" name="Google Shape;1655;g117876acd68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dirty="0"/>
              <a:t>Getting to yes is the way in which we can influence to get to a decision we want. We have many ways to get what we want in life and negotiating, persuading, </a:t>
            </a:r>
            <a:r>
              <a:rPr lang="en-US" dirty="0" err="1"/>
              <a:t>rationalising</a:t>
            </a:r>
            <a:r>
              <a:rPr lang="en-US" dirty="0"/>
              <a:t>, asserting, inspiring and influencing are great ways of doing this. </a:t>
            </a:r>
          </a:p>
          <a:p>
            <a:pPr marL="0" indent="0">
              <a:buNone/>
            </a:pPr>
            <a:r>
              <a:rPr lang="en-US" dirty="0"/>
              <a:t>“</a:t>
            </a:r>
            <a:r>
              <a:rPr lang="en-US" b="1" dirty="0"/>
              <a:t>Negotiation</a:t>
            </a:r>
            <a:r>
              <a:rPr lang="en-US" dirty="0"/>
              <a:t> is a basic means of getting what you want from others. It is back-and-forth communication designed to reach an agreement when you and the other side have some interests that are shared and others that are opposed.” (Fisher, </a:t>
            </a:r>
            <a:r>
              <a:rPr lang="en-US" dirty="0" err="1"/>
              <a:t>Ury</a:t>
            </a:r>
            <a:r>
              <a:rPr lang="en-US" dirty="0"/>
              <a:t> and Patton, 2011, p.6)</a:t>
            </a:r>
            <a:br>
              <a:rPr lang="en-US" dirty="0"/>
            </a:br>
            <a:br>
              <a:rPr lang="en-US" dirty="0"/>
            </a:br>
            <a:r>
              <a:rPr lang="en-US" dirty="0"/>
              <a:t>“</a:t>
            </a:r>
            <a:r>
              <a:rPr lang="en-US" b="1" dirty="0"/>
              <a:t>Influence</a:t>
            </a:r>
            <a:r>
              <a:rPr lang="en-US" dirty="0"/>
              <a:t> can be defined as the ability to affect the character, development, or </a:t>
            </a:r>
            <a:r>
              <a:rPr lang="en-US" dirty="0" err="1"/>
              <a:t>behaviour</a:t>
            </a:r>
            <a:r>
              <a:rPr lang="en-US" dirty="0"/>
              <a:t> of someone or something, and it requires developing a strong emotional connection with yourself and others.” (Laker and Patel, 2020)</a:t>
            </a:r>
          </a:p>
          <a:p>
            <a:pPr marL="0" indent="0">
              <a:buNone/>
            </a:pPr>
            <a:r>
              <a:rPr lang="en-US" dirty="0"/>
              <a:t>Taken from online unit 2 section 3 slide 5.</a:t>
            </a:r>
          </a:p>
          <a:p>
            <a:pPr marL="0" indent="0">
              <a:buNone/>
            </a:pPr>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9"/>
        <p:cNvGrpSpPr/>
        <p:nvPr/>
      </p:nvGrpSpPr>
      <p:grpSpPr>
        <a:xfrm>
          <a:off x="0" y="0"/>
          <a:ext cx="0" cy="0"/>
          <a:chOff x="0" y="0"/>
          <a:chExt cx="0" cy="0"/>
        </a:xfrm>
      </p:grpSpPr>
      <p:sp>
        <p:nvSpPr>
          <p:cNvPr id="1660" name="Google Shape;1660;g117876acd68_0_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1" name="Google Shape;1661;g117876acd68_0_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dirty="0"/>
              <a:t>We all negotiate at some point in our lives. We all have an opinion on how much something should cost or look like and that is part of negotiating but it is also not about winning or losing or causing an argument its about everyone having and expressing an opinion and trying to come to a solution. </a:t>
            </a:r>
          </a:p>
          <a:p>
            <a:pPr marL="0" indent="0">
              <a:buNone/>
            </a:pPr>
            <a:r>
              <a:rPr lang="en-US" dirty="0"/>
              <a:t>Taking all of these points into account, what do you now consider to be a </a:t>
            </a:r>
            <a:r>
              <a:rPr lang="en-US" b="1" dirty="0"/>
              <a:t>fair outcome</a:t>
            </a:r>
            <a:r>
              <a:rPr lang="en-US" dirty="0"/>
              <a:t> – one that you can put forward with </a:t>
            </a:r>
            <a:r>
              <a:rPr lang="en-US" b="1" dirty="0"/>
              <a:t>confidence</a:t>
            </a:r>
            <a:r>
              <a:rPr lang="en-US" dirty="0"/>
              <a:t>? (Source: Mindtools, 2020)</a:t>
            </a:r>
          </a:p>
          <a:p>
            <a:pPr marL="0" indent="0">
              <a:buNone/>
            </a:pPr>
            <a:r>
              <a:rPr lang="en-US" dirty="0"/>
              <a:t>Taken from online unit 2 section 3 slide 19</a:t>
            </a:r>
          </a:p>
          <a:p>
            <a:pPr marL="0" indent="0">
              <a:buNone/>
            </a:pPr>
            <a:endParaRPr lang="en-US" dirty="0"/>
          </a:p>
          <a:p>
            <a:pPr marL="0" indent="0">
              <a:buNone/>
            </a:pPr>
            <a:r>
              <a:rPr lang="en-US" dirty="0"/>
              <a:t>References</a:t>
            </a:r>
          </a:p>
          <a:p>
            <a:pPr marL="0" indent="0">
              <a:buNone/>
            </a:pPr>
            <a:br>
              <a:rPr lang="en-US" dirty="0"/>
            </a:br>
            <a:r>
              <a:rPr lang="en-US" dirty="0"/>
              <a:t>Laker, B. and Patel, C. (2020) ‘</a:t>
            </a:r>
            <a:r>
              <a:rPr lang="en-US" i="1" dirty="0"/>
              <a:t>Strengthen Your Ability to Influence People’</a:t>
            </a:r>
            <a:r>
              <a:rPr lang="en-US" dirty="0"/>
              <a:t>, Harvard Business Review, 28 August. Available at: </a:t>
            </a:r>
            <a:r>
              <a:rPr lang="en-US" b="1" dirty="0">
                <a:hlinkClick r:id="rId3"/>
              </a:rPr>
              <a:t>Harvard Business Review - Strengthen Your Ability to Influence People</a:t>
            </a:r>
            <a:r>
              <a:rPr lang="en-US" dirty="0"/>
              <a:t> (Accessed: 30 October 2020).</a:t>
            </a:r>
            <a:br>
              <a:rPr lang="en-US" dirty="0"/>
            </a:br>
            <a:endParaRPr lang="en-US" dirty="0"/>
          </a:p>
          <a:p>
            <a:pPr marL="0" indent="0">
              <a:buNone/>
            </a:pPr>
            <a:r>
              <a:rPr lang="en-US" dirty="0"/>
              <a:t>Mindtools (2020) </a:t>
            </a:r>
            <a:r>
              <a:rPr lang="en-US" i="1" dirty="0"/>
              <a:t>'Essential negotiation skills: Reaching an agreement that works for you'.</a:t>
            </a:r>
            <a:r>
              <a:rPr lang="en-US" dirty="0"/>
              <a:t> Available at: </a:t>
            </a:r>
            <a:r>
              <a:rPr lang="en-US" b="1" dirty="0">
                <a:hlinkClick r:id="rId4"/>
              </a:rPr>
              <a:t>MindTools - Essential Negotiation Skills: Reaching an Agreement That Works for You</a:t>
            </a:r>
            <a:r>
              <a:rPr lang="en-US" dirty="0"/>
              <a:t> (Accessed: 2 November 2020).</a:t>
            </a:r>
          </a:p>
          <a:p>
            <a:pPr marL="0" indent="0">
              <a:buNone/>
            </a:pPr>
            <a:br>
              <a:rPr lang="en-US" dirty="0"/>
            </a:br>
            <a:endParaRPr lang="en-US" dirty="0"/>
          </a:p>
          <a:p>
            <a:pPr marL="0" indent="0">
              <a:buNone/>
            </a:pPr>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5"/>
        <p:cNvGrpSpPr/>
        <p:nvPr/>
      </p:nvGrpSpPr>
      <p:grpSpPr>
        <a:xfrm>
          <a:off x="0" y="0"/>
          <a:ext cx="0" cy="0"/>
          <a:chOff x="0" y="0"/>
          <a:chExt cx="0" cy="0"/>
        </a:xfrm>
      </p:grpSpPr>
      <p:sp>
        <p:nvSpPr>
          <p:cNvPr id="1666" name="Google Shape;1666;g117876acd68_0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7" name="Google Shape;1667;g117876acd68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2"/>
        <p:cNvGrpSpPr/>
        <p:nvPr/>
      </p:nvGrpSpPr>
      <p:grpSpPr>
        <a:xfrm>
          <a:off x="0" y="0"/>
          <a:ext cx="0" cy="0"/>
          <a:chOff x="0" y="0"/>
          <a:chExt cx="0" cy="0"/>
        </a:xfrm>
      </p:grpSpPr>
      <p:sp>
        <p:nvSpPr>
          <p:cNvPr id="1673" name="Google Shape;1673;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4" name="Google Shape;1674;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rtl="0">
              <a:spcBef>
                <a:spcPts val="0"/>
              </a:spcBef>
              <a:spcAft>
                <a:spcPts val="0"/>
              </a:spcAft>
              <a:buNone/>
            </a:pPr>
            <a:r>
              <a:rPr lang="en-GB" sz="1800" b="0" i="0" u="none" strike="noStrike" dirty="0">
                <a:solidFill>
                  <a:srgbClr val="000000"/>
                </a:solidFill>
                <a:effectLst/>
                <a:latin typeface="Arial" panose="020B0604020202020204" pitchFamily="34" charset="0"/>
              </a:rPr>
              <a:t>Audio clip Script: “During the online module, the most useful information I gained was from the topic for design thinking. It outlined the importance of market research, understanding your audience and target market, and using a set model of innovation to solve problems. Thinking outside of the box and identifying unmet niches in the market is key for innovating new and creative solutions. The main concepts of design thinking is to understand the needs of the target audience and what the product/service you are designing will need to do/provide. To do this we must empathize with the needs of our audience, and understand the problems relevance and importance, defining the issue into a clear definition of what you need to fix/improve. For example, when designing mobility aids for patients going through rehabilitation after injury, it is important to understand the patients needs, the obstacles they face, and how your product can be designed to help. Without consulting the target market and identifying key obstacles they face, we cannot truly understand the nuanced needs for the design. With prototyping and testing, design flaws can be identified and improvements made before the final product is released. It is critical to consider ethics when testing for design flaws. It would be unethical to have a real patient test an untested mobility aid, to see if it works. Controlled testing must be conducted prior to this to guarantee safety and structural integrity.”</a:t>
            </a:r>
            <a:endParaRPr lang="en-GB" b="0" dirty="0">
              <a:effectLst/>
            </a:endParaRPr>
          </a:p>
          <a:p>
            <a:pPr marL="139700" indent="0" rtl="0">
              <a:spcBef>
                <a:spcPts val="0"/>
              </a:spcBef>
              <a:spcAft>
                <a:spcPts val="0"/>
              </a:spcAft>
              <a:buNone/>
            </a:pPr>
            <a:endParaRPr lang="en-GB" sz="1800" b="0" i="0" u="none" strike="noStrike" dirty="0">
              <a:solidFill>
                <a:srgbClr val="000000"/>
              </a:solidFill>
              <a:effectLst/>
              <a:latin typeface="Arial" panose="020B0604020202020204" pitchFamily="34" charset="0"/>
            </a:endParaRPr>
          </a:p>
          <a:p>
            <a:pPr marL="139700" indent="0" rtl="0">
              <a:spcBef>
                <a:spcPts val="0"/>
              </a:spcBef>
              <a:spcAft>
                <a:spcPts val="0"/>
              </a:spcAft>
              <a:buNone/>
            </a:pPr>
            <a:endParaRPr lang="en-GB" sz="1800" b="0" i="0" u="none" strike="noStrike" dirty="0">
              <a:solidFill>
                <a:srgbClr val="000000"/>
              </a:solidFill>
              <a:effectLst/>
              <a:latin typeface="Arial" panose="020B0604020202020204" pitchFamily="34" charset="0"/>
            </a:endParaRPr>
          </a:p>
          <a:p>
            <a:pPr marL="139700" indent="0" rtl="0">
              <a:spcBef>
                <a:spcPts val="0"/>
              </a:spcBef>
              <a:spcAft>
                <a:spcPts val="0"/>
              </a:spcAft>
              <a:buNone/>
            </a:pPr>
            <a:r>
              <a:rPr lang="en-GB" sz="1800" b="0" i="0" u="none" strike="noStrike" dirty="0">
                <a:solidFill>
                  <a:srgbClr val="000000"/>
                </a:solidFill>
                <a:effectLst/>
                <a:latin typeface="Arial" panose="020B0604020202020204" pitchFamily="34" charset="0"/>
              </a:rPr>
              <a:t>References:</a:t>
            </a:r>
            <a:endParaRPr lang="en-GB" b="0" dirty="0">
              <a:effectLst/>
            </a:endParaRPr>
          </a:p>
          <a:p>
            <a:pPr marL="139700" indent="0" rtl="0">
              <a:spcBef>
                <a:spcPts val="0"/>
              </a:spcBef>
              <a:spcAft>
                <a:spcPts val="0"/>
              </a:spcAft>
              <a:buNone/>
            </a:pPr>
            <a:endParaRPr lang="en-GB" sz="1800" b="0" i="0" u="none" strike="noStrike" dirty="0">
              <a:solidFill>
                <a:srgbClr val="000000"/>
              </a:solidFill>
              <a:effectLst/>
              <a:latin typeface="Arial" panose="020B0604020202020204" pitchFamily="34" charset="0"/>
            </a:endParaRPr>
          </a:p>
          <a:p>
            <a:pPr marL="139700" indent="0" rtl="0">
              <a:spcBef>
                <a:spcPts val="0"/>
              </a:spcBef>
              <a:spcAft>
                <a:spcPts val="0"/>
              </a:spcAft>
              <a:buNone/>
            </a:pPr>
            <a:endParaRPr lang="en-GB" sz="1800" b="0" i="0" u="none" strike="noStrike" dirty="0">
              <a:solidFill>
                <a:srgbClr val="000000"/>
              </a:solidFill>
              <a:effectLst/>
              <a:latin typeface="Arial" panose="020B0604020202020204" pitchFamily="34" charset="0"/>
            </a:endParaRPr>
          </a:p>
          <a:p>
            <a:pPr marL="139700" indent="0" rtl="0">
              <a:spcBef>
                <a:spcPts val="0"/>
              </a:spcBef>
              <a:spcAft>
                <a:spcPts val="0"/>
              </a:spcAft>
              <a:buNone/>
            </a:pPr>
            <a:r>
              <a:rPr lang="en-GB" sz="1800" b="0" i="0" u="none" strike="noStrike" dirty="0">
                <a:solidFill>
                  <a:srgbClr val="000000"/>
                </a:solidFill>
                <a:effectLst/>
                <a:latin typeface="Arial" panose="020B0604020202020204" pitchFamily="34" charset="0"/>
              </a:rPr>
              <a:t>Randhawa, Navdeep.(2022). BMSP4008 - </a:t>
            </a:r>
            <a:r>
              <a:rPr lang="en-GB" sz="1800" b="0" i="1" u="none" strike="noStrike" dirty="0">
                <a:solidFill>
                  <a:srgbClr val="000000"/>
                </a:solidFill>
                <a:effectLst/>
                <a:latin typeface="Arial" panose="020B0604020202020204" pitchFamily="34" charset="0"/>
              </a:rPr>
              <a:t>Contemporary Challenges: Making a Difference.</a:t>
            </a:r>
            <a:r>
              <a:rPr lang="en-GB" sz="1800" b="0" i="0" u="none" strike="noStrike" dirty="0">
                <a:solidFill>
                  <a:srgbClr val="000000"/>
                </a:solidFill>
                <a:effectLst/>
                <a:latin typeface="Arial" panose="020B0604020202020204" pitchFamily="34" charset="0"/>
              </a:rPr>
              <a:t> (Unit 3, Section 1, p.1) URL:</a:t>
            </a:r>
            <a:endParaRPr lang="en-GB" sz="1100" b="0" i="0" u="none" strike="noStrike" dirty="0">
              <a:solidFill>
                <a:srgbClr val="000000"/>
              </a:solidFill>
              <a:effectLst/>
              <a:latin typeface="Arial"/>
              <a:hlinkClick r:id="rId3"/>
            </a:endParaRPr>
          </a:p>
          <a:p>
            <a:pPr marL="139700" indent="0" rtl="0">
              <a:spcBef>
                <a:spcPts val="0"/>
              </a:spcBef>
              <a:spcAft>
                <a:spcPts val="0"/>
              </a:spcAft>
              <a:buNone/>
            </a:pPr>
            <a:r>
              <a:rPr lang="en-GB" sz="1800" b="0" i="0" u="sng" strike="noStrike" dirty="0">
                <a:solidFill>
                  <a:srgbClr val="1155CC"/>
                </a:solidFill>
                <a:effectLst/>
                <a:latin typeface="Arial" panose="020B0604020202020204" pitchFamily="34" charset="0"/>
                <a:hlinkClick r:id="rId3"/>
              </a:rPr>
              <a:t>https://uwtsd.equal-online.com/courseplayer/uowehe/?ls=8504099&amp;s=77975</a:t>
            </a:r>
            <a:r>
              <a:rPr lang="en-GB" sz="1800" b="0" i="0" u="none" strike="noStrike" dirty="0">
                <a:solidFill>
                  <a:srgbClr val="000000"/>
                </a:solidFill>
                <a:effectLst/>
                <a:latin typeface="Arial" panose="020B0604020202020204" pitchFamily="34" charset="0"/>
              </a:rPr>
              <a:t> </a:t>
            </a:r>
            <a:endParaRPr lang="en-GB" sz="1100" b="0" i="0" u="none" strike="noStrike" dirty="0">
              <a:solidFill>
                <a:srgbClr val="000000"/>
              </a:solidFill>
              <a:effectLst/>
              <a:latin typeface="Arial"/>
            </a:endParaRPr>
          </a:p>
          <a:p>
            <a:pPr rtl="0">
              <a:spcBef>
                <a:spcPts val="0"/>
              </a:spcBef>
              <a:spcAft>
                <a:spcPts val="0"/>
              </a:spcAft>
            </a:pPr>
            <a:endParaRPr lang="en-GB" sz="1100" b="0" i="0" u="none" strike="noStrike" dirty="0">
              <a:solidFill>
                <a:srgbClr val="000000"/>
              </a:solidFill>
              <a:effectLst/>
              <a:latin typeface="Arial"/>
            </a:endParaRPr>
          </a:p>
          <a:p>
            <a:pPr marL="139700" indent="0" rtl="0">
              <a:spcBef>
                <a:spcPts val="0"/>
              </a:spcBef>
              <a:spcAft>
                <a:spcPts val="0"/>
              </a:spcAft>
              <a:buNone/>
            </a:pPr>
            <a:endParaRPr lang="en-GB" sz="1800" b="0" i="0" u="none" strike="noStrike" dirty="0">
              <a:solidFill>
                <a:srgbClr val="000000"/>
              </a:solidFill>
              <a:effectLst/>
              <a:latin typeface="Arial" panose="020B0604020202020204" pitchFamily="34" charset="0"/>
            </a:endParaRPr>
          </a:p>
          <a:p>
            <a:pPr marL="139700" indent="0" rtl="0">
              <a:spcBef>
                <a:spcPts val="0"/>
              </a:spcBef>
              <a:spcAft>
                <a:spcPts val="0"/>
              </a:spcAft>
              <a:buNone/>
            </a:pPr>
            <a:r>
              <a:rPr lang="en-GB" sz="1800" b="0" i="0" u="none" strike="noStrike" dirty="0">
                <a:solidFill>
                  <a:srgbClr val="000000"/>
                </a:solidFill>
                <a:effectLst/>
                <a:latin typeface="Arial" panose="020B0604020202020204" pitchFamily="34" charset="0"/>
              </a:rPr>
              <a:t>Randhawa, Navdeep.(2022). BMSP4008 -</a:t>
            </a:r>
            <a:r>
              <a:rPr lang="en-GB" sz="1800" b="0" i="1" u="none" strike="noStrike" dirty="0">
                <a:solidFill>
                  <a:srgbClr val="000000"/>
                </a:solidFill>
                <a:effectLst/>
                <a:latin typeface="Arial" panose="020B0604020202020204" pitchFamily="34" charset="0"/>
              </a:rPr>
              <a:t> Contemporary Challenges: Making a Difference. </a:t>
            </a:r>
            <a:r>
              <a:rPr lang="en-GB" sz="1800" b="0" i="0" u="none" strike="noStrike" dirty="0">
                <a:solidFill>
                  <a:srgbClr val="000000"/>
                </a:solidFill>
                <a:effectLst/>
                <a:latin typeface="Arial" panose="020B0604020202020204" pitchFamily="34" charset="0"/>
              </a:rPr>
              <a:t>(Unit 3, Section 4, p.1). URL: </a:t>
            </a:r>
            <a:endParaRPr lang="en-GB" b="0" dirty="0">
              <a:effectLst/>
            </a:endParaRPr>
          </a:p>
          <a:p>
            <a:pPr marL="139700" indent="0" rtl="0">
              <a:spcBef>
                <a:spcPts val="0"/>
              </a:spcBef>
              <a:spcAft>
                <a:spcPts val="0"/>
              </a:spcAft>
              <a:buNone/>
            </a:pPr>
            <a:r>
              <a:rPr lang="en-GB" sz="1800" b="0" i="0" u="sng" strike="noStrike" dirty="0">
                <a:solidFill>
                  <a:srgbClr val="1155CC"/>
                </a:solidFill>
                <a:effectLst/>
                <a:latin typeface="Arial" panose="020B0604020202020204" pitchFamily="34" charset="0"/>
                <a:hlinkClick r:id="rId4"/>
              </a:rPr>
              <a:t>https://uwtsd.equal-online.com/courseplayer/uowehe/?ls=8504099&amp;s=77978</a:t>
            </a:r>
            <a:r>
              <a:rPr lang="en-GB" sz="1800" b="0" i="0" u="none" strike="noStrike" dirty="0">
                <a:solidFill>
                  <a:srgbClr val="000000"/>
                </a:solidFill>
                <a:effectLst/>
                <a:latin typeface="Arial" panose="020B0604020202020204" pitchFamily="34" charset="0"/>
              </a:rPr>
              <a:t> </a:t>
            </a:r>
            <a:endParaRPr lang="en-GB" b="0" dirty="0">
              <a:effectLst/>
            </a:endParaRPr>
          </a:p>
          <a:p>
            <a:pPr rtl="0">
              <a:spcBef>
                <a:spcPts val="0"/>
              </a:spcBef>
              <a:spcAft>
                <a:spcPts val="0"/>
              </a:spcAft>
            </a:pPr>
            <a:endParaRPr lang="en-GB" sz="1800" b="0" i="0" u="none" strike="noStrike" dirty="0">
              <a:solidFill>
                <a:srgbClr val="000000"/>
              </a:solidFill>
              <a:effectLst/>
              <a:latin typeface="Arial" panose="020B0604020202020204" pitchFamily="34" charset="0"/>
            </a:endParaRPr>
          </a:p>
          <a:p>
            <a:pPr marL="139700" indent="0" rtl="0">
              <a:spcBef>
                <a:spcPts val="0"/>
              </a:spcBef>
              <a:spcAft>
                <a:spcPts val="0"/>
              </a:spcAft>
              <a:buNone/>
            </a:pPr>
            <a:endParaRPr lang="en-GB" sz="1800" b="0" i="0" u="none" strike="noStrike" dirty="0">
              <a:solidFill>
                <a:srgbClr val="000000"/>
              </a:solidFill>
              <a:effectLst/>
              <a:latin typeface="Arial" panose="020B0604020202020204" pitchFamily="34" charset="0"/>
            </a:endParaRPr>
          </a:p>
          <a:p>
            <a:pPr marL="139700" indent="0" rtl="0">
              <a:spcBef>
                <a:spcPts val="0"/>
              </a:spcBef>
              <a:spcAft>
                <a:spcPts val="0"/>
              </a:spcAft>
              <a:buNone/>
            </a:pPr>
            <a:r>
              <a:rPr lang="en-GB" sz="1800" b="0" i="0" u="none" strike="noStrike" dirty="0">
                <a:solidFill>
                  <a:srgbClr val="000000"/>
                </a:solidFill>
                <a:effectLst/>
                <a:latin typeface="Arial" panose="020B0604020202020204" pitchFamily="34" charset="0"/>
              </a:rPr>
              <a:t>Randhawa, Navdeep.(2022). BMSP4008 - </a:t>
            </a:r>
            <a:r>
              <a:rPr lang="en-GB" sz="1800" b="0" i="1" u="none" strike="noStrike" dirty="0">
                <a:solidFill>
                  <a:srgbClr val="000000"/>
                </a:solidFill>
                <a:effectLst/>
                <a:latin typeface="Arial" panose="020B0604020202020204" pitchFamily="34" charset="0"/>
              </a:rPr>
              <a:t>Contemporary Challenges: Making a Difference</a:t>
            </a:r>
            <a:r>
              <a:rPr lang="en-GB" sz="1800" b="0" i="0" u="none" strike="noStrike" dirty="0">
                <a:solidFill>
                  <a:srgbClr val="000000"/>
                </a:solidFill>
                <a:effectLst/>
                <a:latin typeface="Arial" panose="020B0604020202020204" pitchFamily="34" charset="0"/>
              </a:rPr>
              <a:t>. URL: </a:t>
            </a:r>
            <a:endParaRPr lang="en-GB" b="0" dirty="0">
              <a:effectLst/>
            </a:endParaRPr>
          </a:p>
          <a:p>
            <a:pPr marL="139700" indent="0" rtl="0">
              <a:spcBef>
                <a:spcPts val="0"/>
              </a:spcBef>
              <a:spcAft>
                <a:spcPts val="0"/>
              </a:spcAft>
              <a:buNone/>
            </a:pPr>
            <a:r>
              <a:rPr lang="en-GB" sz="1800" b="0" i="0" u="sng" strike="noStrike" dirty="0">
                <a:solidFill>
                  <a:srgbClr val="1155CC"/>
                </a:solidFill>
                <a:effectLst/>
                <a:latin typeface="Arial" panose="020B0604020202020204" pitchFamily="34" charset="0"/>
                <a:hlinkClick r:id="rId5"/>
              </a:rPr>
              <a:t>https://content.equal-online.com/ui/learningcontentassets/uowehe/Videos/Level%204/5%20Stages%20of%20Design%20Thinking%20EDIT%202.mp4</a:t>
            </a:r>
            <a:endParaRPr lang="en-GB" b="0" dirty="0">
              <a:effectLst/>
            </a:endParaRPr>
          </a:p>
          <a:p>
            <a:pPr marL="139700" indent="0" rtl="0">
              <a:spcBef>
                <a:spcPts val="0"/>
              </a:spcBef>
              <a:spcAft>
                <a:spcPts val="0"/>
              </a:spcAft>
              <a:buNone/>
            </a:pPr>
            <a:endParaRPr lang="en-GB" sz="1800" b="0" i="0" u="none" strike="noStrike" dirty="0">
              <a:solidFill>
                <a:srgbClr val="000000"/>
              </a:solidFill>
              <a:effectLst/>
              <a:latin typeface="Arial" panose="020B0604020202020204" pitchFamily="34" charset="0"/>
            </a:endParaRPr>
          </a:p>
          <a:p>
            <a:pPr marL="139700" indent="0" rtl="0">
              <a:spcBef>
                <a:spcPts val="0"/>
              </a:spcBef>
              <a:spcAft>
                <a:spcPts val="0"/>
              </a:spcAft>
              <a:buNone/>
            </a:pPr>
            <a:endParaRPr lang="en-GB" sz="1800" b="0" i="0" u="none" strike="noStrike" dirty="0">
              <a:solidFill>
                <a:srgbClr val="000000"/>
              </a:solidFill>
              <a:effectLst/>
              <a:latin typeface="Arial" panose="020B0604020202020204" pitchFamily="34" charset="0"/>
            </a:endParaRPr>
          </a:p>
          <a:p>
            <a:pPr marL="139700" indent="0" rtl="0">
              <a:spcBef>
                <a:spcPts val="0"/>
              </a:spcBef>
              <a:spcAft>
                <a:spcPts val="0"/>
              </a:spcAft>
              <a:buNone/>
            </a:pPr>
            <a:r>
              <a:rPr lang="en-GB" sz="1800" b="0" i="0" u="none" strike="noStrike" dirty="0">
                <a:solidFill>
                  <a:srgbClr val="000000"/>
                </a:solidFill>
                <a:effectLst/>
                <a:latin typeface="Arial" panose="020B0604020202020204" pitchFamily="34" charset="0"/>
              </a:rPr>
              <a:t>Randhawa, Navdeep.(2022). BMSP4008 - </a:t>
            </a:r>
            <a:r>
              <a:rPr lang="en-GB" sz="1800" b="0" i="1" u="none" strike="noStrike" dirty="0">
                <a:solidFill>
                  <a:srgbClr val="000000"/>
                </a:solidFill>
                <a:effectLst/>
                <a:latin typeface="Arial" panose="020B0604020202020204" pitchFamily="34" charset="0"/>
              </a:rPr>
              <a:t>Contemporary Challenges: Making a Difference. </a:t>
            </a:r>
            <a:r>
              <a:rPr lang="en-GB" sz="1800" b="0" i="0" u="none" strike="noStrike" dirty="0">
                <a:solidFill>
                  <a:srgbClr val="000000"/>
                </a:solidFill>
                <a:effectLst/>
                <a:latin typeface="Arial" panose="020B0604020202020204" pitchFamily="34" charset="0"/>
              </a:rPr>
              <a:t>[diagram].</a:t>
            </a:r>
            <a:r>
              <a:rPr lang="en-GB" sz="1800" b="0" i="1" u="none" strike="noStrike" dirty="0">
                <a:solidFill>
                  <a:srgbClr val="000000"/>
                </a:solidFill>
                <a:effectLst/>
                <a:latin typeface="Arial" panose="020B0604020202020204" pitchFamily="34" charset="0"/>
              </a:rPr>
              <a:t> </a:t>
            </a:r>
            <a:r>
              <a:rPr lang="en-GB" sz="1800" b="0" i="0" u="none" strike="noStrike" dirty="0">
                <a:solidFill>
                  <a:srgbClr val="000000"/>
                </a:solidFill>
                <a:effectLst/>
                <a:latin typeface="Arial" panose="020B0604020202020204" pitchFamily="34" charset="0"/>
              </a:rPr>
              <a:t>URL:</a:t>
            </a:r>
            <a:endParaRPr lang="en-GB" sz="1800" b="0" i="0" u="sng" strike="noStrike" dirty="0">
              <a:solidFill>
                <a:srgbClr val="1155CC"/>
              </a:solidFill>
              <a:effectLst/>
              <a:latin typeface="Arial" panose="020B0604020202020204" pitchFamily="34" charset="0"/>
              <a:hlinkClick r:id="rId6"/>
            </a:endParaRPr>
          </a:p>
          <a:p>
            <a:pPr marL="139700" indent="0" rtl="0">
              <a:spcBef>
                <a:spcPts val="0"/>
              </a:spcBef>
              <a:spcAft>
                <a:spcPts val="0"/>
              </a:spcAft>
              <a:buNone/>
            </a:pPr>
            <a:r>
              <a:rPr lang="en-GB" sz="1800" b="0" i="0" u="sng" strike="noStrike" dirty="0">
                <a:solidFill>
                  <a:srgbClr val="1155CC"/>
                </a:solidFill>
                <a:effectLst/>
                <a:latin typeface="Arial" panose="020B0604020202020204" pitchFamily="34" charset="0"/>
                <a:hlinkClick r:id="rId6"/>
              </a:rPr>
              <a:t>https://content.equal-online.com/ui/learningcontentassets/uowehe/assets/general/graphics/Level4_Mod2/U3_S1_P11.png</a:t>
            </a:r>
            <a:endParaRPr lang="en-GB" b="0" dirty="0">
              <a:effectLst/>
            </a:endParaRPr>
          </a:p>
          <a:p>
            <a:pPr marL="139700" indent="0">
              <a:buNone/>
            </a:pPr>
            <a:br>
              <a:rPr lang="en-GB" b="0" dirty="0">
                <a:effectLst/>
              </a:rPr>
            </a:br>
            <a:br>
              <a:rPr lang="en-GB" b="0" dirty="0">
                <a:effectLst/>
              </a:rPr>
            </a:br>
            <a:br>
              <a:rPr lang="en-GB" b="0" dirty="0">
                <a:effectLst/>
              </a:rPr>
            </a:br>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9"/>
        <p:cNvGrpSpPr/>
        <p:nvPr/>
      </p:nvGrpSpPr>
      <p:grpSpPr>
        <a:xfrm>
          <a:off x="0" y="0"/>
          <a:ext cx="0" cy="0"/>
          <a:chOff x="0" y="0"/>
          <a:chExt cx="0" cy="0"/>
        </a:xfrm>
      </p:grpSpPr>
      <p:sp>
        <p:nvSpPr>
          <p:cNvPr id="1680" name="Google Shape;168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1" name="Google Shape;168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dirty="0">
                <a:solidFill>
                  <a:srgbClr val="000000"/>
                </a:solidFill>
                <a:effectLst/>
                <a:latin typeface="Arial" panose="020B0604020202020204" pitchFamily="34" charset="0"/>
              </a:rPr>
              <a:t>Examples of design thinking being used to target niche markets is Willow- the first wearable breast pump. The designers identified that although many new mothers favour breastfeeding or breast milk, pumping milk when away from the baby is time consuming and often very inconvenient with lots of tubes and bottles to manage and carry around. For busy mums who have jobs at home or who have continued with their careers, pumping can be a time consuming inconvenience that puts everything else on hold. With the compact wearable pump, mothers can continue their day to day tasks while pumping, without having to drop everything each time. The design team have developed “a product that empowers mothers to be both mobile and discreet with a simple, cordless pump that fits into a bra.” (IDEO) A huge development for new mothers who want to continue to breastfeed while working </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GB" sz="1100" b="0" i="0" u="none" strike="noStrike"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dirty="0">
                <a:solidFill>
                  <a:srgbClr val="000000"/>
                </a:solidFill>
                <a:effectLst/>
                <a:latin typeface="Arial" panose="020B0604020202020204" pitchFamily="34" charset="0"/>
              </a:rPr>
              <a:t>Another example of innovative design thinking is  the changes in working practices we saw during the covid 19 pandemic .“</a:t>
            </a:r>
            <a:r>
              <a:rPr lang="en-GB" b="0" i="0" dirty="0">
                <a:solidFill>
                  <a:srgbClr val="3C4043"/>
                </a:solidFill>
                <a:effectLst/>
                <a:latin typeface="Roboto" panose="02000000000000000000" pitchFamily="2" charset="0"/>
              </a:rPr>
              <a:t>By focusing on the human needs, we can navigate ambiguity through empathy, expansive thinking, and experimentation.” (</a:t>
            </a:r>
            <a:r>
              <a:rPr lang="en-GB" b="0" i="0" dirty="0" err="1">
                <a:solidFill>
                  <a:srgbClr val="3C4043"/>
                </a:solidFill>
                <a:effectLst/>
                <a:latin typeface="Google Sans"/>
              </a:rPr>
              <a:t>Dr.</a:t>
            </a:r>
            <a:r>
              <a:rPr lang="en-GB" b="0" i="0" dirty="0">
                <a:solidFill>
                  <a:srgbClr val="3C4043"/>
                </a:solidFill>
                <a:effectLst/>
                <a:latin typeface="Google Sans"/>
              </a:rPr>
              <a:t> Frederik G. </a:t>
            </a:r>
            <a:r>
              <a:rPr lang="en-GB" b="0" i="0" dirty="0" err="1">
                <a:solidFill>
                  <a:srgbClr val="3C4043"/>
                </a:solidFill>
                <a:effectLst/>
                <a:latin typeface="Google Sans"/>
              </a:rPr>
              <a:t>Pferdt</a:t>
            </a:r>
            <a:r>
              <a:rPr lang="en-GB" b="0" i="0" dirty="0">
                <a:solidFill>
                  <a:srgbClr val="3C4043"/>
                </a:solidFill>
                <a:effectLst/>
                <a:latin typeface="Google Sans"/>
              </a:rPr>
              <a:t>, 2020).  Tuning into an empathetic approach to management and showing more compassion, significantly benefits colleagues and staff who are adapting to new working conditions. Many people struggle working from home as they are out of their ‘work zone’ and some may have children to care for at home who demand constant attention. Adapting the work culture to cater to emotional and social needs of the people, doing wellbeing checks and offering extra support, was important for those who struggled with the transition. The stress of the pandemic with sickness or bereavements also significantly impacted peoples ability to work and so adapting work expectations and flexibility was imperative for maintaining mental health and motivation for employees.</a:t>
            </a:r>
            <a:endParaRPr lang="en-GB" b="0" dirty="0">
              <a:effectLst/>
            </a:endParaRPr>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r>
              <a:rPr lang="en-GB" dirty="0"/>
              <a:t>References:</a:t>
            </a:r>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139700" indent="0" rtl="0">
              <a:spcBef>
                <a:spcPts val="0"/>
              </a:spcBef>
              <a:spcAft>
                <a:spcPts val="0"/>
              </a:spcAft>
              <a:buNone/>
            </a:pPr>
            <a:r>
              <a:rPr lang="en-GB" sz="1100" b="0" i="0" u="none" strike="noStrike" dirty="0">
                <a:solidFill>
                  <a:srgbClr val="000000"/>
                </a:solidFill>
                <a:effectLst/>
                <a:latin typeface="Arial" panose="020B0604020202020204" pitchFamily="34" charset="0"/>
              </a:rPr>
              <a:t>IDEO. (accessed 2022, March 13). </a:t>
            </a:r>
            <a:r>
              <a:rPr lang="en-GB" sz="1100" b="0" i="1" u="none" strike="noStrike" dirty="0">
                <a:solidFill>
                  <a:srgbClr val="000000"/>
                </a:solidFill>
                <a:effectLst/>
                <a:latin typeface="Arial" panose="020B0604020202020204" pitchFamily="34" charset="0"/>
              </a:rPr>
              <a:t>11 Products &amp; Services Made Using Design Thinking. </a:t>
            </a:r>
            <a:r>
              <a:rPr lang="en-GB" sz="1100" b="0" i="0" u="none" strike="noStrike" dirty="0">
                <a:solidFill>
                  <a:srgbClr val="000000"/>
                </a:solidFill>
                <a:effectLst/>
                <a:latin typeface="Arial" panose="020B0604020202020204" pitchFamily="34" charset="0"/>
              </a:rPr>
              <a:t>[blog] URL:</a:t>
            </a:r>
            <a:endParaRPr lang="en-GB" b="0" dirty="0">
              <a:effectLst/>
            </a:endParaRPr>
          </a:p>
          <a:p>
            <a:pPr marL="139700" indent="0" rtl="0">
              <a:spcBef>
                <a:spcPts val="0"/>
              </a:spcBef>
              <a:spcAft>
                <a:spcPts val="0"/>
              </a:spcAft>
              <a:buNone/>
            </a:pPr>
            <a:r>
              <a:rPr lang="en-GB" sz="1100" b="0" i="0" u="sng" strike="noStrike" dirty="0">
                <a:solidFill>
                  <a:srgbClr val="1155CC"/>
                </a:solidFill>
                <a:effectLst/>
                <a:latin typeface="Arial" panose="020B0604020202020204" pitchFamily="34" charset="0"/>
                <a:hlinkClick r:id="rId3"/>
              </a:rPr>
              <a:t>https://www.ideou.com/blogs/inspiration/11-products-made-using-design-thinking</a:t>
            </a:r>
            <a:r>
              <a:rPr lang="en-GB" sz="1100" b="0" i="0" u="none" strike="noStrike" dirty="0">
                <a:solidFill>
                  <a:srgbClr val="000000"/>
                </a:solidFill>
                <a:effectLst/>
                <a:latin typeface="Arial" panose="020B0604020202020204" pitchFamily="34" charset="0"/>
              </a:rPr>
              <a:t> </a:t>
            </a:r>
            <a:endParaRPr lang="en-GB" sz="800" b="0" i="0" u="none" strike="noStrike" dirty="0">
              <a:solidFill>
                <a:srgbClr val="000000"/>
              </a:solidFill>
              <a:effectLst/>
              <a:latin typeface="Arial"/>
            </a:endParaRP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    </a:t>
            </a:r>
            <a:r>
              <a:rPr lang="en-GB" dirty="0" err="1"/>
              <a:t>Dr.</a:t>
            </a:r>
            <a:r>
              <a:rPr lang="en-GB" dirty="0"/>
              <a:t> </a:t>
            </a:r>
            <a:r>
              <a:rPr lang="en-GB" dirty="0" err="1"/>
              <a:t>Pferdt</a:t>
            </a:r>
            <a:r>
              <a:rPr lang="en-GB" dirty="0"/>
              <a:t>, Frederik G(2020, June). </a:t>
            </a:r>
            <a:r>
              <a:rPr lang="en-GB" i="1" dirty="0"/>
              <a:t>What design thinking can teach us about teamwork in a world on pause. </a:t>
            </a:r>
            <a:r>
              <a:rPr lang="en-GB" i="0" dirty="0"/>
              <a:t>URL:</a:t>
            </a:r>
          </a:p>
          <a:p>
            <a:pPr marL="0" lvl="0" indent="0" algn="l" rtl="0">
              <a:spcBef>
                <a:spcPts val="0"/>
              </a:spcBef>
              <a:spcAft>
                <a:spcPts val="0"/>
              </a:spcAft>
              <a:buNone/>
            </a:pPr>
            <a:r>
              <a:rPr lang="en-GB" dirty="0"/>
              <a:t>    https://www.thinkwithgoogle.com/future-of-marketing/management-and-culture/human-centered-design-thinking/</a:t>
            </a: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accent2"/>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561639" y="0"/>
            <a:ext cx="406192" cy="3254913"/>
            <a:chOff x="6176324" y="51530"/>
            <a:chExt cx="466512" cy="3738701"/>
          </a:xfrm>
        </p:grpSpPr>
        <p:sp>
          <p:nvSpPr>
            <p:cNvPr id="11" name="Google Shape;11;p2"/>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 name="Google Shape;12;p2"/>
            <p:cNvSpPr/>
            <p:nvPr/>
          </p:nvSpPr>
          <p:spPr>
            <a:xfrm>
              <a:off x="6400725" y="51530"/>
              <a:ext cx="17700" cy="29235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 name="Google Shape;13;p2"/>
          <p:cNvGrpSpPr/>
          <p:nvPr/>
        </p:nvGrpSpPr>
        <p:grpSpPr>
          <a:xfrm>
            <a:off x="7060395" y="1"/>
            <a:ext cx="514087" cy="1914307"/>
            <a:chOff x="4897958" y="1976913"/>
            <a:chExt cx="514087" cy="1914307"/>
          </a:xfrm>
        </p:grpSpPr>
        <p:sp>
          <p:nvSpPr>
            <p:cNvPr id="14" name="Google Shape;14;p2"/>
            <p:cNvSpPr/>
            <p:nvPr/>
          </p:nvSpPr>
          <p:spPr>
            <a:xfrm>
              <a:off x="4897958" y="2971595"/>
              <a:ext cx="514087" cy="919625"/>
            </a:xfrm>
            <a:custGeom>
              <a:avLst/>
              <a:gdLst/>
              <a:ahLst/>
              <a:cxnLst/>
              <a:rect l="l" t="t" r="r" b="b"/>
              <a:pathLst>
                <a:path w="514087" h="919625" extrusionOk="0">
                  <a:moveTo>
                    <a:pt x="503440" y="612940"/>
                  </a:moveTo>
                  <a:cubicBezTo>
                    <a:pt x="488835" y="497878"/>
                    <a:pt x="385076" y="411391"/>
                    <a:pt x="386663" y="292519"/>
                  </a:cubicBezTo>
                  <a:cubicBezTo>
                    <a:pt x="400316" y="294106"/>
                    <a:pt x="377964" y="247751"/>
                    <a:pt x="368312" y="237972"/>
                  </a:cubicBezTo>
                  <a:cubicBezTo>
                    <a:pt x="360247" y="200825"/>
                    <a:pt x="403681" y="12865"/>
                    <a:pt x="343674" y="33820"/>
                  </a:cubicBezTo>
                  <a:cubicBezTo>
                    <a:pt x="345134" y="-16980"/>
                    <a:pt x="171017" y="-6630"/>
                    <a:pt x="171208" y="38837"/>
                  </a:cubicBezTo>
                  <a:cubicBezTo>
                    <a:pt x="161746" y="39408"/>
                    <a:pt x="145808" y="36233"/>
                    <a:pt x="145808" y="50139"/>
                  </a:cubicBezTo>
                  <a:cubicBezTo>
                    <a:pt x="145808" y="112369"/>
                    <a:pt x="144919" y="174028"/>
                    <a:pt x="145236" y="236068"/>
                  </a:cubicBezTo>
                  <a:cubicBezTo>
                    <a:pt x="131203" y="242418"/>
                    <a:pt x="99262" y="286359"/>
                    <a:pt x="127456" y="301345"/>
                  </a:cubicBezTo>
                  <a:cubicBezTo>
                    <a:pt x="139839" y="437108"/>
                    <a:pt x="-22340" y="548995"/>
                    <a:pt x="2615" y="706349"/>
                  </a:cubicBezTo>
                  <a:cubicBezTo>
                    <a:pt x="55892" y="1056297"/>
                    <a:pt x="596023" y="940409"/>
                    <a:pt x="503440" y="612940"/>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 name="Google Shape;15;p2"/>
            <p:cNvSpPr/>
            <p:nvPr/>
          </p:nvSpPr>
          <p:spPr>
            <a:xfrm>
              <a:off x="5157463" y="1976913"/>
              <a:ext cx="17700" cy="9981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 name="Google Shape;16;p2"/>
          <p:cNvGrpSpPr/>
          <p:nvPr/>
        </p:nvGrpSpPr>
        <p:grpSpPr>
          <a:xfrm>
            <a:off x="3332641" y="-8"/>
            <a:ext cx="406190" cy="1834361"/>
            <a:chOff x="5578966" y="2128142"/>
            <a:chExt cx="406190" cy="1834361"/>
          </a:xfrm>
        </p:grpSpPr>
        <p:sp>
          <p:nvSpPr>
            <p:cNvPr id="17" name="Google Shape;17;p2"/>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 name="Google Shape;18;p2"/>
            <p:cNvSpPr/>
            <p:nvPr/>
          </p:nvSpPr>
          <p:spPr>
            <a:xfrm>
              <a:off x="5774600" y="2128142"/>
              <a:ext cx="17700" cy="8469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 name="Google Shape;19;p2"/>
          <p:cNvGrpSpPr/>
          <p:nvPr/>
        </p:nvGrpSpPr>
        <p:grpSpPr>
          <a:xfrm>
            <a:off x="4925761" y="-4"/>
            <a:ext cx="466512" cy="2651935"/>
            <a:chOff x="6176324" y="1138296"/>
            <a:chExt cx="466512" cy="2651935"/>
          </a:xfrm>
        </p:grpSpPr>
        <p:sp>
          <p:nvSpPr>
            <p:cNvPr id="20" name="Google Shape;20;p2"/>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21;p2"/>
            <p:cNvSpPr/>
            <p:nvPr/>
          </p:nvSpPr>
          <p:spPr>
            <a:xfrm>
              <a:off x="6400713" y="1138296"/>
              <a:ext cx="17700" cy="18366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1172323" y="1"/>
            <a:ext cx="476555" cy="1769343"/>
            <a:chOff x="6798998" y="1831963"/>
            <a:chExt cx="476555" cy="1769343"/>
          </a:xfrm>
        </p:grpSpPr>
        <p:sp>
          <p:nvSpPr>
            <p:cNvPr id="23" name="Google Shape;23;p2"/>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24;p2"/>
            <p:cNvSpPr/>
            <p:nvPr/>
          </p:nvSpPr>
          <p:spPr>
            <a:xfrm>
              <a:off x="7026850" y="1831963"/>
              <a:ext cx="17700" cy="11430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 name="Google Shape;25;p2"/>
          <p:cNvGrpSpPr/>
          <p:nvPr/>
        </p:nvGrpSpPr>
        <p:grpSpPr>
          <a:xfrm>
            <a:off x="8514939" y="0"/>
            <a:ext cx="170472" cy="2234029"/>
            <a:chOff x="7576714" y="1094963"/>
            <a:chExt cx="170472" cy="2234029"/>
          </a:xfrm>
        </p:grpSpPr>
        <p:sp>
          <p:nvSpPr>
            <p:cNvPr id="26" name="Google Shape;26;p2"/>
            <p:cNvSpPr/>
            <p:nvPr/>
          </p:nvSpPr>
          <p:spPr>
            <a:xfrm>
              <a:off x="7576714" y="2971595"/>
              <a:ext cx="170472" cy="357397"/>
            </a:xfrm>
            <a:custGeom>
              <a:avLst/>
              <a:gdLst/>
              <a:ahLst/>
              <a:cxnLst/>
              <a:rect l="l" t="t" r="r" b="b"/>
              <a:pathLst>
                <a:path w="170472" h="357397" extrusionOk="0">
                  <a:moveTo>
                    <a:pt x="127257" y="26425"/>
                  </a:moveTo>
                  <a:cubicBezTo>
                    <a:pt x="134369" y="-8309"/>
                    <a:pt x="34039" y="-8500"/>
                    <a:pt x="34611" y="24075"/>
                  </a:cubicBezTo>
                  <a:cubicBezTo>
                    <a:pt x="7052" y="26044"/>
                    <a:pt x="27879" y="109610"/>
                    <a:pt x="21911" y="127835"/>
                  </a:cubicBezTo>
                  <a:cubicBezTo>
                    <a:pt x="-89214" y="468004"/>
                    <a:pt x="264544" y="398789"/>
                    <a:pt x="145736" y="124596"/>
                  </a:cubicBezTo>
                  <a:cubicBezTo>
                    <a:pt x="152086" y="122247"/>
                    <a:pt x="157864" y="17281"/>
                    <a:pt x="127257" y="26425"/>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27;p2"/>
            <p:cNvSpPr/>
            <p:nvPr/>
          </p:nvSpPr>
          <p:spPr>
            <a:xfrm>
              <a:off x="7652975" y="1094963"/>
              <a:ext cx="17700" cy="18801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 name="Google Shape;28;p2"/>
          <p:cNvGrpSpPr/>
          <p:nvPr/>
        </p:nvGrpSpPr>
        <p:grpSpPr>
          <a:xfrm>
            <a:off x="2295272" y="0"/>
            <a:ext cx="288375" cy="2884716"/>
            <a:chOff x="7883572" y="937188"/>
            <a:chExt cx="288375" cy="2884716"/>
          </a:xfrm>
        </p:grpSpPr>
        <p:sp>
          <p:nvSpPr>
            <p:cNvPr id="29" name="Google Shape;29;p2"/>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30;p2"/>
            <p:cNvSpPr/>
            <p:nvPr/>
          </p:nvSpPr>
          <p:spPr>
            <a:xfrm>
              <a:off x="8024900" y="937188"/>
              <a:ext cx="17700" cy="20379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 name="Google Shape;31;p2"/>
          <p:cNvGrpSpPr/>
          <p:nvPr/>
        </p:nvGrpSpPr>
        <p:grpSpPr>
          <a:xfrm>
            <a:off x="1140646" y="293240"/>
            <a:ext cx="157798" cy="180711"/>
            <a:chOff x="3462796" y="2555878"/>
            <a:chExt cx="157798" cy="180711"/>
          </a:xfrm>
        </p:grpSpPr>
        <p:sp>
          <p:nvSpPr>
            <p:cNvPr id="32" name="Google Shape;32;p2"/>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33;p2"/>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 name="Google Shape;34;p2"/>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35;p2"/>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 name="Google Shape;36;p2"/>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 name="Google Shape;37;p2"/>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8" name="Google Shape;38;p2"/>
          <p:cNvGrpSpPr/>
          <p:nvPr/>
        </p:nvGrpSpPr>
        <p:grpSpPr>
          <a:xfrm>
            <a:off x="4022411" y="1914288"/>
            <a:ext cx="180404" cy="190055"/>
            <a:chOff x="3770248" y="2527300"/>
            <a:chExt cx="180404" cy="190055"/>
          </a:xfrm>
        </p:grpSpPr>
        <p:sp>
          <p:nvSpPr>
            <p:cNvPr id="39" name="Google Shape;39;p2"/>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 name="Google Shape;40;p2"/>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41;p2"/>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 name="Google Shape;42;p2"/>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3" name="Google Shape;43;p2"/>
          <p:cNvGrpSpPr/>
          <p:nvPr/>
        </p:nvGrpSpPr>
        <p:grpSpPr>
          <a:xfrm>
            <a:off x="7394864" y="516070"/>
            <a:ext cx="214463" cy="245604"/>
            <a:chOff x="3462796" y="2555878"/>
            <a:chExt cx="157798" cy="180711"/>
          </a:xfrm>
        </p:grpSpPr>
        <p:sp>
          <p:nvSpPr>
            <p:cNvPr id="44" name="Google Shape;44;p2"/>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 name="Google Shape;45;p2"/>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 name="Google Shape;46;p2"/>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 name="Google Shape;47;p2"/>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 name="Google Shape;48;p2"/>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9" name="Google Shape;49;p2"/>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50" name="Google Shape;50;p2"/>
          <p:cNvGrpSpPr/>
          <p:nvPr/>
        </p:nvGrpSpPr>
        <p:grpSpPr>
          <a:xfrm>
            <a:off x="5968644" y="2524138"/>
            <a:ext cx="245187" cy="258304"/>
            <a:chOff x="3770248" y="2527300"/>
            <a:chExt cx="180404" cy="190055"/>
          </a:xfrm>
        </p:grpSpPr>
        <p:sp>
          <p:nvSpPr>
            <p:cNvPr id="51" name="Google Shape;51;p2"/>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2" name="Google Shape;52;p2"/>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3" name="Google Shape;53;p2"/>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4" name="Google Shape;54;p2"/>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55" name="Google Shape;55;p2"/>
          <p:cNvGrpSpPr/>
          <p:nvPr/>
        </p:nvGrpSpPr>
        <p:grpSpPr>
          <a:xfrm rot="5400000">
            <a:off x="5717697" y="1234087"/>
            <a:ext cx="214448" cy="245568"/>
            <a:chOff x="3462796" y="2555878"/>
            <a:chExt cx="157798" cy="180711"/>
          </a:xfrm>
        </p:grpSpPr>
        <p:sp>
          <p:nvSpPr>
            <p:cNvPr id="56" name="Google Shape;56;p2"/>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 name="Google Shape;57;p2"/>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 name="Google Shape;58;p2"/>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 name="Google Shape;59;p2"/>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 name="Google Shape;60;p2"/>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1" name="Google Shape;61;p2"/>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62" name="Google Shape;62;p2"/>
          <p:cNvGrpSpPr/>
          <p:nvPr/>
        </p:nvGrpSpPr>
        <p:grpSpPr>
          <a:xfrm>
            <a:off x="338248" y="3028088"/>
            <a:ext cx="180404" cy="190055"/>
            <a:chOff x="3770248" y="2527300"/>
            <a:chExt cx="180404" cy="190055"/>
          </a:xfrm>
        </p:grpSpPr>
        <p:sp>
          <p:nvSpPr>
            <p:cNvPr id="63" name="Google Shape;63;p2"/>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 name="Google Shape;64;p2"/>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5" name="Google Shape;65;p2"/>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6" name="Google Shape;66;p2"/>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67" name="Google Shape;67;p2"/>
          <p:cNvSpPr txBox="1">
            <a:spLocks noGrp="1"/>
          </p:cNvSpPr>
          <p:nvPr>
            <p:ph type="ctrTitle"/>
          </p:nvPr>
        </p:nvSpPr>
        <p:spPr>
          <a:xfrm>
            <a:off x="855300" y="3382225"/>
            <a:ext cx="7433400" cy="810300"/>
          </a:xfrm>
          <a:prstGeom prst="rect">
            <a:avLst/>
          </a:prstGeom>
          <a:effectLst>
            <a:outerShdw dist="19050" dir="5400000" algn="bl" rotWithShape="0">
              <a:schemeClr val="dk1">
                <a:alpha val="20000"/>
              </a:schemeClr>
            </a:outerShdw>
          </a:effectLst>
        </p:spPr>
        <p:txBody>
          <a:bodyPr spcFirstLastPara="1" wrap="square" lIns="0" tIns="0" rIns="0" bIns="0" anchor="t" anchorCtr="0">
            <a:noAutofit/>
          </a:bodyPr>
          <a:lstStyle>
            <a:lvl1pPr lvl="0"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1pPr>
            <a:lvl2pPr lvl="1"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2pPr>
            <a:lvl3pPr lvl="2"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3pPr>
            <a:lvl4pPr lvl="3"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4pPr>
            <a:lvl5pPr lvl="4"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5pPr>
            <a:lvl6pPr lvl="5"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6pPr>
            <a:lvl7pPr lvl="6"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7pPr>
            <a:lvl8pPr lvl="7"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8pPr>
            <a:lvl9pPr lvl="8"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9pPr>
          </a:lstStyle>
          <a:p>
            <a:endParaRPr/>
          </a:p>
        </p:txBody>
      </p:sp>
      <p:grpSp>
        <p:nvGrpSpPr>
          <p:cNvPr id="68" name="Google Shape;68;p2"/>
          <p:cNvGrpSpPr/>
          <p:nvPr/>
        </p:nvGrpSpPr>
        <p:grpSpPr>
          <a:xfrm rot="-2700000">
            <a:off x="8555730" y="2841622"/>
            <a:ext cx="180402" cy="190053"/>
            <a:chOff x="3770248" y="2527300"/>
            <a:chExt cx="180404" cy="190055"/>
          </a:xfrm>
        </p:grpSpPr>
        <p:sp>
          <p:nvSpPr>
            <p:cNvPr id="69" name="Google Shape;69;p2"/>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 name="Google Shape;70;p2"/>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 name="Google Shape;71;p2"/>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 name="Google Shape;72;p2"/>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73" name="Google Shape;73;p2"/>
          <p:cNvGrpSpPr/>
          <p:nvPr/>
        </p:nvGrpSpPr>
        <p:grpSpPr>
          <a:xfrm>
            <a:off x="2484475" y="3"/>
            <a:ext cx="1046700" cy="3098822"/>
            <a:chOff x="2484475" y="3"/>
            <a:chExt cx="1046700" cy="3098822"/>
          </a:xfrm>
        </p:grpSpPr>
        <p:sp>
          <p:nvSpPr>
            <p:cNvPr id="74" name="Google Shape;74;p2"/>
            <p:cNvSpPr/>
            <p:nvPr/>
          </p:nvSpPr>
          <p:spPr>
            <a:xfrm>
              <a:off x="2484475" y="2052125"/>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2643144" y="2210793"/>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6" name="Google Shape;76;p2"/>
            <p:cNvGrpSpPr/>
            <p:nvPr/>
          </p:nvGrpSpPr>
          <p:grpSpPr>
            <a:xfrm>
              <a:off x="2769703" y="3"/>
              <a:ext cx="510180" cy="2812953"/>
              <a:chOff x="1818382" y="1216859"/>
              <a:chExt cx="466728" cy="2573372"/>
            </a:xfrm>
          </p:grpSpPr>
          <p:grpSp>
            <p:nvGrpSpPr>
              <p:cNvPr id="77" name="Google Shape;77;p2"/>
              <p:cNvGrpSpPr/>
              <p:nvPr/>
            </p:nvGrpSpPr>
            <p:grpSpPr>
              <a:xfrm>
                <a:off x="1818382" y="2971595"/>
                <a:ext cx="466728" cy="818636"/>
                <a:chOff x="1818382" y="2942618"/>
                <a:chExt cx="466728" cy="818636"/>
              </a:xfrm>
            </p:grpSpPr>
            <p:sp>
              <p:nvSpPr>
                <p:cNvPr id="78" name="Google Shape;78;p2"/>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9" name="Google Shape;79;p2"/>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 name="Google Shape;80;p2"/>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81" name="Google Shape;81;p2"/>
              <p:cNvSpPr/>
              <p:nvPr/>
            </p:nvSpPr>
            <p:spPr>
              <a:xfrm>
                <a:off x="2046058" y="1216859"/>
                <a:ext cx="17700" cy="1761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 name="Google Shape;82;p2"/>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38100" cap="rnd" cmpd="sng">
              <a:solidFill>
                <a:schemeClr val="lt1"/>
              </a:solidFill>
              <a:prstDash val="solid"/>
              <a:round/>
              <a:headEnd type="none" w="med" len="med"/>
              <a:tailEnd type="none" w="med" len="med"/>
            </a:ln>
          </p:spPr>
        </p:sp>
      </p:grpSp>
      <p:grpSp>
        <p:nvGrpSpPr>
          <p:cNvPr id="83" name="Google Shape;83;p2"/>
          <p:cNvGrpSpPr/>
          <p:nvPr/>
        </p:nvGrpSpPr>
        <p:grpSpPr>
          <a:xfrm>
            <a:off x="3961868" y="-4"/>
            <a:ext cx="905291" cy="1913714"/>
            <a:chOff x="3961868" y="-4"/>
            <a:chExt cx="905291" cy="1913714"/>
          </a:xfrm>
        </p:grpSpPr>
        <p:grpSp>
          <p:nvGrpSpPr>
            <p:cNvPr id="84" name="Google Shape;84;p2"/>
            <p:cNvGrpSpPr/>
            <p:nvPr/>
          </p:nvGrpSpPr>
          <p:grpSpPr>
            <a:xfrm>
              <a:off x="3961868" y="1008419"/>
              <a:ext cx="905291" cy="905291"/>
              <a:chOff x="764100" y="3623300"/>
              <a:chExt cx="1046700" cy="1046700"/>
            </a:xfrm>
          </p:grpSpPr>
          <p:sp>
            <p:nvSpPr>
              <p:cNvPr id="85" name="Google Shape;85;p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 name="Google Shape;87;p2"/>
            <p:cNvGrpSpPr/>
            <p:nvPr/>
          </p:nvGrpSpPr>
          <p:grpSpPr>
            <a:xfrm>
              <a:off x="4155315" y="-4"/>
              <a:ext cx="522826" cy="1721098"/>
              <a:chOff x="2447534" y="2035293"/>
              <a:chExt cx="478297" cy="1574511"/>
            </a:xfrm>
          </p:grpSpPr>
          <p:grpSp>
            <p:nvGrpSpPr>
              <p:cNvPr id="88" name="Google Shape;88;p2"/>
              <p:cNvGrpSpPr/>
              <p:nvPr/>
            </p:nvGrpSpPr>
            <p:grpSpPr>
              <a:xfrm>
                <a:off x="2447534" y="2035293"/>
                <a:ext cx="478297" cy="1574511"/>
                <a:chOff x="2447534" y="2035293"/>
                <a:chExt cx="478297" cy="1574511"/>
              </a:xfrm>
            </p:grpSpPr>
            <p:grpSp>
              <p:nvGrpSpPr>
                <p:cNvPr id="89" name="Google Shape;89;p2"/>
                <p:cNvGrpSpPr/>
                <p:nvPr/>
              </p:nvGrpSpPr>
              <p:grpSpPr>
                <a:xfrm>
                  <a:off x="2447534" y="2971595"/>
                  <a:ext cx="478297" cy="638209"/>
                  <a:chOff x="2447534" y="3081786"/>
                  <a:chExt cx="478297" cy="638209"/>
                </a:xfrm>
              </p:grpSpPr>
              <p:sp>
                <p:nvSpPr>
                  <p:cNvPr id="90" name="Google Shape;90;p2"/>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1" name="Google Shape;91;p2"/>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2" name="Google Shape;92;p2"/>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93" name="Google Shape;93;p2"/>
                <p:cNvSpPr/>
                <p:nvPr/>
              </p:nvSpPr>
              <p:spPr>
                <a:xfrm>
                  <a:off x="2675610" y="2035293"/>
                  <a:ext cx="17700" cy="942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4" name="Google Shape;94;p2"/>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38100" cap="rnd" cmpd="sng">
                <a:solidFill>
                  <a:schemeClr val="lt1"/>
                </a:solidFill>
                <a:prstDash val="solid"/>
                <a:round/>
                <a:headEnd type="none" w="med" len="med"/>
                <a:tailEnd type="none" w="med" len="med"/>
              </a:ln>
            </p:spPr>
          </p:sp>
          <p:sp>
            <p:nvSpPr>
              <p:cNvPr id="95" name="Google Shape;95;p2"/>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38100" cap="rnd" cmpd="sng">
                <a:solidFill>
                  <a:schemeClr val="lt1"/>
                </a:solidFill>
                <a:prstDash val="solid"/>
                <a:round/>
                <a:headEnd type="none" w="med" len="med"/>
                <a:tailEnd type="none" w="med" len="med"/>
              </a:ln>
            </p:spPr>
          </p:sp>
        </p:grpSp>
      </p:grpSp>
      <p:grpSp>
        <p:nvGrpSpPr>
          <p:cNvPr id="96" name="Google Shape;96;p2"/>
          <p:cNvGrpSpPr/>
          <p:nvPr/>
        </p:nvGrpSpPr>
        <p:grpSpPr>
          <a:xfrm>
            <a:off x="5194218" y="4"/>
            <a:ext cx="522827" cy="1415951"/>
            <a:chOff x="5194218" y="4"/>
            <a:chExt cx="522827" cy="1415951"/>
          </a:xfrm>
        </p:grpSpPr>
        <p:grpSp>
          <p:nvGrpSpPr>
            <p:cNvPr id="97" name="Google Shape;97;p2"/>
            <p:cNvGrpSpPr/>
            <p:nvPr/>
          </p:nvGrpSpPr>
          <p:grpSpPr>
            <a:xfrm>
              <a:off x="5194218" y="893129"/>
              <a:ext cx="522827" cy="522827"/>
              <a:chOff x="764100" y="3623300"/>
              <a:chExt cx="1046700" cy="1046700"/>
            </a:xfrm>
          </p:grpSpPr>
          <p:sp>
            <p:nvSpPr>
              <p:cNvPr id="98" name="Google Shape;98;p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 name="Google Shape;100;p2"/>
            <p:cNvGrpSpPr/>
            <p:nvPr/>
          </p:nvGrpSpPr>
          <p:grpSpPr>
            <a:xfrm>
              <a:off x="5371921" y="4"/>
              <a:ext cx="182209" cy="1277751"/>
              <a:chOff x="3305183" y="2153669"/>
              <a:chExt cx="166690" cy="1168924"/>
            </a:xfrm>
          </p:grpSpPr>
          <p:grpSp>
            <p:nvGrpSpPr>
              <p:cNvPr id="101" name="Google Shape;101;p2"/>
              <p:cNvGrpSpPr/>
              <p:nvPr/>
            </p:nvGrpSpPr>
            <p:grpSpPr>
              <a:xfrm>
                <a:off x="3305183" y="2153669"/>
                <a:ext cx="166690" cy="1168924"/>
                <a:chOff x="3305183" y="2153669"/>
                <a:chExt cx="166690" cy="1168924"/>
              </a:xfrm>
            </p:grpSpPr>
            <p:grpSp>
              <p:nvGrpSpPr>
                <p:cNvPr id="102" name="Google Shape;102;p2"/>
                <p:cNvGrpSpPr/>
                <p:nvPr/>
              </p:nvGrpSpPr>
              <p:grpSpPr>
                <a:xfrm>
                  <a:off x="3305183" y="2971595"/>
                  <a:ext cx="166690" cy="350998"/>
                  <a:chOff x="3305183" y="3146560"/>
                  <a:chExt cx="166690" cy="350998"/>
                </a:xfrm>
              </p:grpSpPr>
              <p:sp>
                <p:nvSpPr>
                  <p:cNvPr id="103" name="Google Shape;103;p2"/>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 name="Google Shape;104;p2"/>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 name="Google Shape;105;p2"/>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6" name="Google Shape;106;p2"/>
                <p:cNvSpPr/>
                <p:nvPr/>
              </p:nvSpPr>
              <p:spPr>
                <a:xfrm>
                  <a:off x="3375902" y="2153669"/>
                  <a:ext cx="17700" cy="8244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7" name="Google Shape;107;p2"/>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grpSp>
        <p:nvGrpSpPr>
          <p:cNvPr id="108" name="Google Shape;108;p2"/>
          <p:cNvGrpSpPr/>
          <p:nvPr/>
        </p:nvGrpSpPr>
        <p:grpSpPr>
          <a:xfrm>
            <a:off x="7824797" y="4"/>
            <a:ext cx="860597" cy="3024352"/>
            <a:chOff x="7824797" y="4"/>
            <a:chExt cx="860597" cy="3024352"/>
          </a:xfrm>
        </p:grpSpPr>
        <p:grpSp>
          <p:nvGrpSpPr>
            <p:cNvPr id="109" name="Google Shape;109;p2"/>
            <p:cNvGrpSpPr/>
            <p:nvPr/>
          </p:nvGrpSpPr>
          <p:grpSpPr>
            <a:xfrm>
              <a:off x="7824797" y="1891931"/>
              <a:ext cx="860597" cy="1132425"/>
              <a:chOff x="764100" y="3623300"/>
              <a:chExt cx="1046700" cy="1046700"/>
            </a:xfrm>
          </p:grpSpPr>
          <p:sp>
            <p:nvSpPr>
              <p:cNvPr id="110" name="Google Shape;110;p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 name="Google Shape;112;p2"/>
            <p:cNvGrpSpPr/>
            <p:nvPr/>
          </p:nvGrpSpPr>
          <p:grpSpPr>
            <a:xfrm>
              <a:off x="8100547" y="4"/>
              <a:ext cx="300376" cy="2805682"/>
              <a:chOff x="3792712" y="1254959"/>
              <a:chExt cx="274793" cy="2566720"/>
            </a:xfrm>
          </p:grpSpPr>
          <p:grpSp>
            <p:nvGrpSpPr>
              <p:cNvPr id="113" name="Google Shape;113;p2"/>
              <p:cNvGrpSpPr/>
              <p:nvPr/>
            </p:nvGrpSpPr>
            <p:grpSpPr>
              <a:xfrm>
                <a:off x="3792712" y="1254959"/>
                <a:ext cx="274793" cy="2566720"/>
                <a:chOff x="3792712" y="1254959"/>
                <a:chExt cx="274793" cy="2566720"/>
              </a:xfrm>
            </p:grpSpPr>
            <p:grpSp>
              <p:nvGrpSpPr>
                <p:cNvPr id="114" name="Google Shape;114;p2"/>
                <p:cNvGrpSpPr/>
                <p:nvPr/>
              </p:nvGrpSpPr>
              <p:grpSpPr>
                <a:xfrm>
                  <a:off x="3792712" y="2971595"/>
                  <a:ext cx="274793" cy="850085"/>
                  <a:chOff x="3792712" y="2879468"/>
                  <a:chExt cx="274793" cy="850085"/>
                </a:xfrm>
              </p:grpSpPr>
              <p:sp>
                <p:nvSpPr>
                  <p:cNvPr id="115" name="Google Shape;115;p2"/>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 name="Google Shape;116;p2"/>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 name="Google Shape;117;p2"/>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18" name="Google Shape;118;p2"/>
                <p:cNvSpPr/>
                <p:nvPr/>
              </p:nvSpPr>
              <p:spPr>
                <a:xfrm>
                  <a:off x="3923169" y="1254959"/>
                  <a:ext cx="17700" cy="1722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2"/>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28575" cap="rnd" cmpd="sng">
                <a:solidFill>
                  <a:schemeClr val="lt1"/>
                </a:solidFill>
                <a:prstDash val="solid"/>
                <a:round/>
                <a:headEnd type="none" w="med" len="med"/>
                <a:tailEnd type="none" w="med" len="med"/>
              </a:ln>
            </p:spPr>
          </p:sp>
          <p:sp>
            <p:nvSpPr>
              <p:cNvPr id="120" name="Google Shape;120;p2"/>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28575" cap="rnd" cmpd="sng">
                <a:solidFill>
                  <a:schemeClr val="lt1"/>
                </a:solidFill>
                <a:prstDash val="solid"/>
                <a:round/>
                <a:headEnd type="none" w="med" len="med"/>
                <a:tailEnd type="none" w="med" len="med"/>
              </a:ln>
            </p:spPr>
          </p:sp>
        </p:grpSp>
      </p:grpSp>
      <p:grpSp>
        <p:nvGrpSpPr>
          <p:cNvPr id="121" name="Google Shape;121;p2"/>
          <p:cNvGrpSpPr/>
          <p:nvPr/>
        </p:nvGrpSpPr>
        <p:grpSpPr>
          <a:xfrm>
            <a:off x="1192601" y="-5"/>
            <a:ext cx="1046700" cy="2424933"/>
            <a:chOff x="1192601" y="-5"/>
            <a:chExt cx="1046700" cy="2424933"/>
          </a:xfrm>
        </p:grpSpPr>
        <p:grpSp>
          <p:nvGrpSpPr>
            <p:cNvPr id="122" name="Google Shape;122;p2"/>
            <p:cNvGrpSpPr/>
            <p:nvPr/>
          </p:nvGrpSpPr>
          <p:grpSpPr>
            <a:xfrm>
              <a:off x="1192601" y="1378228"/>
              <a:ext cx="1046700" cy="1046700"/>
              <a:chOff x="764100" y="3623300"/>
              <a:chExt cx="1046700" cy="1046700"/>
            </a:xfrm>
          </p:grpSpPr>
          <p:sp>
            <p:nvSpPr>
              <p:cNvPr id="123" name="Google Shape;123;p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 name="Google Shape;125;p2"/>
            <p:cNvGrpSpPr/>
            <p:nvPr/>
          </p:nvGrpSpPr>
          <p:grpSpPr>
            <a:xfrm>
              <a:off x="1417979" y="-5"/>
              <a:ext cx="580390" cy="2131191"/>
              <a:chOff x="522260" y="1950146"/>
              <a:chExt cx="530958" cy="1949676"/>
            </a:xfrm>
          </p:grpSpPr>
          <p:grpSp>
            <p:nvGrpSpPr>
              <p:cNvPr id="126" name="Google Shape;126;p2"/>
              <p:cNvGrpSpPr/>
              <p:nvPr/>
            </p:nvGrpSpPr>
            <p:grpSpPr>
              <a:xfrm>
                <a:off x="522260" y="1950146"/>
                <a:ext cx="530958" cy="1949676"/>
                <a:chOff x="522260" y="1950146"/>
                <a:chExt cx="530958" cy="1949676"/>
              </a:xfrm>
            </p:grpSpPr>
            <p:grpSp>
              <p:nvGrpSpPr>
                <p:cNvPr id="127" name="Google Shape;127;p2"/>
                <p:cNvGrpSpPr/>
                <p:nvPr/>
              </p:nvGrpSpPr>
              <p:grpSpPr>
                <a:xfrm>
                  <a:off x="522260" y="2971595"/>
                  <a:ext cx="530958" cy="928227"/>
                  <a:chOff x="522260" y="2971595"/>
                  <a:chExt cx="530958" cy="928227"/>
                </a:xfrm>
              </p:grpSpPr>
              <p:sp>
                <p:nvSpPr>
                  <p:cNvPr id="128" name="Google Shape;128;p2"/>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 name="Google Shape;129;p2"/>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0" name="Google Shape;130;p2"/>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 name="Google Shape;131;p2"/>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32" name="Google Shape;132;p2"/>
                <p:cNvSpPr/>
                <p:nvPr/>
              </p:nvSpPr>
              <p:spPr>
                <a:xfrm>
                  <a:off x="786939" y="1950146"/>
                  <a:ext cx="17700" cy="102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 name="Google Shape;133;p2"/>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38100" cap="rnd" cmpd="sng">
                <a:solidFill>
                  <a:schemeClr val="lt1"/>
                </a:solidFill>
                <a:prstDash val="solid"/>
                <a:round/>
                <a:headEnd type="none" w="med" len="med"/>
                <a:tailEnd type="none" w="med" len="med"/>
              </a:ln>
            </p:spPr>
          </p:sp>
        </p:grpSp>
      </p:grpSp>
      <p:grpSp>
        <p:nvGrpSpPr>
          <p:cNvPr id="134" name="Google Shape;134;p2"/>
          <p:cNvGrpSpPr/>
          <p:nvPr/>
        </p:nvGrpSpPr>
        <p:grpSpPr>
          <a:xfrm>
            <a:off x="6010934" y="1"/>
            <a:ext cx="1046700" cy="2793377"/>
            <a:chOff x="6010934" y="1"/>
            <a:chExt cx="1046700" cy="2793377"/>
          </a:xfrm>
        </p:grpSpPr>
        <p:grpSp>
          <p:nvGrpSpPr>
            <p:cNvPr id="135" name="Google Shape;135;p2"/>
            <p:cNvGrpSpPr/>
            <p:nvPr/>
          </p:nvGrpSpPr>
          <p:grpSpPr>
            <a:xfrm>
              <a:off x="6010934" y="1746678"/>
              <a:ext cx="1046700" cy="1046700"/>
              <a:chOff x="764100" y="3623300"/>
              <a:chExt cx="1046700" cy="1046700"/>
            </a:xfrm>
          </p:grpSpPr>
          <p:sp>
            <p:nvSpPr>
              <p:cNvPr id="136" name="Google Shape;136;p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8" name="Google Shape;138;p2"/>
            <p:cNvGrpSpPr/>
            <p:nvPr/>
          </p:nvGrpSpPr>
          <p:grpSpPr>
            <a:xfrm>
              <a:off x="6308747" y="1"/>
              <a:ext cx="441786" cy="2571886"/>
              <a:chOff x="1121941" y="1609666"/>
              <a:chExt cx="404159" cy="2352837"/>
            </a:xfrm>
          </p:grpSpPr>
          <p:grpSp>
            <p:nvGrpSpPr>
              <p:cNvPr id="139" name="Google Shape;139;p2"/>
              <p:cNvGrpSpPr/>
              <p:nvPr/>
            </p:nvGrpSpPr>
            <p:grpSpPr>
              <a:xfrm>
                <a:off x="1121941" y="1609666"/>
                <a:ext cx="404159" cy="2352837"/>
                <a:chOff x="1121941" y="1609666"/>
                <a:chExt cx="404159" cy="2352837"/>
              </a:xfrm>
            </p:grpSpPr>
            <p:grpSp>
              <p:nvGrpSpPr>
                <p:cNvPr id="140" name="Google Shape;140;p2"/>
                <p:cNvGrpSpPr/>
                <p:nvPr/>
              </p:nvGrpSpPr>
              <p:grpSpPr>
                <a:xfrm>
                  <a:off x="1121941" y="2971595"/>
                  <a:ext cx="404159" cy="990908"/>
                  <a:chOff x="1121941" y="2969319"/>
                  <a:chExt cx="404159" cy="990908"/>
                </a:xfrm>
              </p:grpSpPr>
              <p:sp>
                <p:nvSpPr>
                  <p:cNvPr id="141" name="Google Shape;141;p2"/>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2" name="Google Shape;142;p2"/>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3" name="Google Shape;143;p2"/>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 name="Google Shape;144;p2"/>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5" name="Google Shape;145;p2"/>
                <p:cNvSpPr/>
                <p:nvPr/>
              </p:nvSpPr>
              <p:spPr>
                <a:xfrm>
                  <a:off x="1308648" y="1609666"/>
                  <a:ext cx="17700" cy="1368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6" name="Google Shape;146;p2"/>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28575" cap="rnd" cmpd="sng">
                <a:solidFill>
                  <a:schemeClr val="lt1"/>
                </a:solidFill>
                <a:prstDash val="solid"/>
                <a:round/>
                <a:headEnd type="none" w="med" len="med"/>
                <a:tailEnd type="none" w="med" len="med"/>
              </a:ln>
            </p:spPr>
          </p:sp>
          <p:sp>
            <p:nvSpPr>
              <p:cNvPr id="147" name="Google Shape;147;p2"/>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28575" cap="rnd" cmpd="sng">
                <a:solidFill>
                  <a:schemeClr val="lt1"/>
                </a:solidFill>
                <a:prstDash val="solid"/>
                <a:round/>
                <a:headEnd type="none" w="med" len="med"/>
                <a:tailEnd type="none" w="med" len="med"/>
              </a:ln>
            </p:spPr>
          </p:sp>
          <p:sp>
            <p:nvSpPr>
              <p:cNvPr id="148" name="Google Shape;148;p2"/>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28575" cap="rnd" cmpd="sng">
                <a:solidFill>
                  <a:schemeClr val="lt1"/>
                </a:solidFill>
                <a:prstDash val="solid"/>
                <a:round/>
                <a:headEnd type="none" w="med" len="med"/>
                <a:tailEnd type="none" w="med" len="med"/>
              </a:ln>
            </p:spPr>
          </p:sp>
          <p:sp>
            <p:nvSpPr>
              <p:cNvPr id="149" name="Google Shape;149;p2"/>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28575" cap="rnd" cmpd="sng">
                <a:solidFill>
                  <a:schemeClr val="lt1"/>
                </a:solidFill>
                <a:prstDash val="solid"/>
                <a:round/>
                <a:headEnd type="none" w="med" len="med"/>
                <a:tailEnd type="none" w="med" len="med"/>
              </a:ln>
            </p:spPr>
          </p:sp>
        </p:grpSp>
      </p:grpSp>
      <p:grpSp>
        <p:nvGrpSpPr>
          <p:cNvPr id="150" name="Google Shape;150;p2"/>
          <p:cNvGrpSpPr/>
          <p:nvPr/>
        </p:nvGrpSpPr>
        <p:grpSpPr>
          <a:xfrm>
            <a:off x="721731" y="-1"/>
            <a:ext cx="522827" cy="2757179"/>
            <a:chOff x="721731" y="-1"/>
            <a:chExt cx="522827" cy="2757179"/>
          </a:xfrm>
        </p:grpSpPr>
        <p:grpSp>
          <p:nvGrpSpPr>
            <p:cNvPr id="151" name="Google Shape;151;p2"/>
            <p:cNvGrpSpPr/>
            <p:nvPr/>
          </p:nvGrpSpPr>
          <p:grpSpPr>
            <a:xfrm>
              <a:off x="721731" y="2234351"/>
              <a:ext cx="522827" cy="522827"/>
              <a:chOff x="764100" y="3623300"/>
              <a:chExt cx="1046700" cy="1046700"/>
            </a:xfrm>
          </p:grpSpPr>
          <p:sp>
            <p:nvSpPr>
              <p:cNvPr id="152" name="Google Shape;152;p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 name="Google Shape;154;p2"/>
            <p:cNvGrpSpPr/>
            <p:nvPr/>
          </p:nvGrpSpPr>
          <p:grpSpPr>
            <a:xfrm>
              <a:off x="892053" y="-1"/>
              <a:ext cx="182209" cy="2616197"/>
              <a:chOff x="3305183" y="929219"/>
              <a:chExt cx="166690" cy="2393374"/>
            </a:xfrm>
          </p:grpSpPr>
          <p:grpSp>
            <p:nvGrpSpPr>
              <p:cNvPr id="155" name="Google Shape;155;p2"/>
              <p:cNvGrpSpPr/>
              <p:nvPr/>
            </p:nvGrpSpPr>
            <p:grpSpPr>
              <a:xfrm>
                <a:off x="3305183" y="929219"/>
                <a:ext cx="166690" cy="2393374"/>
                <a:chOff x="3305183" y="929219"/>
                <a:chExt cx="166690" cy="2393374"/>
              </a:xfrm>
            </p:grpSpPr>
            <p:grpSp>
              <p:nvGrpSpPr>
                <p:cNvPr id="156" name="Google Shape;156;p2"/>
                <p:cNvGrpSpPr/>
                <p:nvPr/>
              </p:nvGrpSpPr>
              <p:grpSpPr>
                <a:xfrm>
                  <a:off x="3305183" y="2971595"/>
                  <a:ext cx="166690" cy="350998"/>
                  <a:chOff x="3305183" y="3146560"/>
                  <a:chExt cx="166690" cy="350998"/>
                </a:xfrm>
              </p:grpSpPr>
              <p:sp>
                <p:nvSpPr>
                  <p:cNvPr id="157" name="Google Shape;157;p2"/>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8" name="Google Shape;158;p2"/>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9" name="Google Shape;159;p2"/>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60" name="Google Shape;160;p2"/>
                <p:cNvSpPr/>
                <p:nvPr/>
              </p:nvSpPr>
              <p:spPr>
                <a:xfrm>
                  <a:off x="3375919" y="929219"/>
                  <a:ext cx="17700" cy="2048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1" name="Google Shape;161;p2"/>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bg>
      <p:bgPr>
        <a:solidFill>
          <a:schemeClr val="accent1"/>
        </a:solidFill>
        <a:effectLst/>
      </p:bgPr>
    </p:bg>
    <p:spTree>
      <p:nvGrpSpPr>
        <p:cNvPr id="1" name="Shape 162"/>
        <p:cNvGrpSpPr/>
        <p:nvPr/>
      </p:nvGrpSpPr>
      <p:grpSpPr>
        <a:xfrm>
          <a:off x="0" y="0"/>
          <a:ext cx="0" cy="0"/>
          <a:chOff x="0" y="0"/>
          <a:chExt cx="0" cy="0"/>
        </a:xfrm>
      </p:grpSpPr>
      <p:grpSp>
        <p:nvGrpSpPr>
          <p:cNvPr id="163" name="Google Shape;163;p3"/>
          <p:cNvGrpSpPr/>
          <p:nvPr/>
        </p:nvGrpSpPr>
        <p:grpSpPr>
          <a:xfrm>
            <a:off x="7647709" y="-1"/>
            <a:ext cx="476555" cy="4897445"/>
            <a:chOff x="6798998" y="-1296139"/>
            <a:chExt cx="476555" cy="4897445"/>
          </a:xfrm>
        </p:grpSpPr>
        <p:sp>
          <p:nvSpPr>
            <p:cNvPr id="164" name="Google Shape;164;p3"/>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5" name="Google Shape;165;p3"/>
            <p:cNvSpPr/>
            <p:nvPr/>
          </p:nvSpPr>
          <p:spPr>
            <a:xfrm>
              <a:off x="7026850" y="-1296139"/>
              <a:ext cx="17700" cy="42711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 name="Google Shape;166;p3"/>
          <p:cNvGrpSpPr/>
          <p:nvPr/>
        </p:nvGrpSpPr>
        <p:grpSpPr>
          <a:xfrm>
            <a:off x="8602816" y="-3"/>
            <a:ext cx="406190" cy="1540306"/>
            <a:chOff x="5578966" y="2422197"/>
            <a:chExt cx="406190" cy="1540306"/>
          </a:xfrm>
        </p:grpSpPr>
        <p:sp>
          <p:nvSpPr>
            <p:cNvPr id="167" name="Google Shape;167;p3"/>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8" name="Google Shape;168;p3"/>
            <p:cNvSpPr/>
            <p:nvPr/>
          </p:nvSpPr>
          <p:spPr>
            <a:xfrm>
              <a:off x="5774600" y="2422197"/>
              <a:ext cx="17700" cy="5529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p3"/>
          <p:cNvGrpSpPr/>
          <p:nvPr/>
        </p:nvGrpSpPr>
        <p:grpSpPr>
          <a:xfrm>
            <a:off x="7963861" y="0"/>
            <a:ext cx="466512" cy="2850155"/>
            <a:chOff x="6176324" y="940075"/>
            <a:chExt cx="466512" cy="2850155"/>
          </a:xfrm>
        </p:grpSpPr>
        <p:sp>
          <p:nvSpPr>
            <p:cNvPr id="170" name="Google Shape;170;p3"/>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1" name="Google Shape;171;p3"/>
            <p:cNvSpPr/>
            <p:nvPr/>
          </p:nvSpPr>
          <p:spPr>
            <a:xfrm>
              <a:off x="6400713" y="940075"/>
              <a:ext cx="17700" cy="20349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2" name="Google Shape;172;p3"/>
          <p:cNvGrpSpPr/>
          <p:nvPr/>
        </p:nvGrpSpPr>
        <p:grpSpPr>
          <a:xfrm>
            <a:off x="6187339" y="0"/>
            <a:ext cx="170472" cy="1319629"/>
            <a:chOff x="7576714" y="2009363"/>
            <a:chExt cx="170472" cy="1319629"/>
          </a:xfrm>
        </p:grpSpPr>
        <p:sp>
          <p:nvSpPr>
            <p:cNvPr id="173" name="Google Shape;173;p3"/>
            <p:cNvSpPr/>
            <p:nvPr/>
          </p:nvSpPr>
          <p:spPr>
            <a:xfrm>
              <a:off x="7576714" y="2971595"/>
              <a:ext cx="170472" cy="357397"/>
            </a:xfrm>
            <a:custGeom>
              <a:avLst/>
              <a:gdLst/>
              <a:ahLst/>
              <a:cxnLst/>
              <a:rect l="l" t="t" r="r" b="b"/>
              <a:pathLst>
                <a:path w="170472" h="357397" extrusionOk="0">
                  <a:moveTo>
                    <a:pt x="127257" y="26425"/>
                  </a:moveTo>
                  <a:cubicBezTo>
                    <a:pt x="134369" y="-8309"/>
                    <a:pt x="34039" y="-8500"/>
                    <a:pt x="34611" y="24075"/>
                  </a:cubicBezTo>
                  <a:cubicBezTo>
                    <a:pt x="7052" y="26044"/>
                    <a:pt x="27879" y="109610"/>
                    <a:pt x="21911" y="127835"/>
                  </a:cubicBezTo>
                  <a:cubicBezTo>
                    <a:pt x="-89214" y="468004"/>
                    <a:pt x="264544" y="398789"/>
                    <a:pt x="145736" y="124596"/>
                  </a:cubicBezTo>
                  <a:cubicBezTo>
                    <a:pt x="152086" y="122247"/>
                    <a:pt x="157864" y="17281"/>
                    <a:pt x="127257" y="26425"/>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4" name="Google Shape;174;p3"/>
            <p:cNvSpPr/>
            <p:nvPr/>
          </p:nvSpPr>
          <p:spPr>
            <a:xfrm>
              <a:off x="7652975" y="2009363"/>
              <a:ext cx="17700" cy="9657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5" name="Google Shape;175;p3"/>
          <p:cNvGrpSpPr/>
          <p:nvPr/>
        </p:nvGrpSpPr>
        <p:grpSpPr>
          <a:xfrm>
            <a:off x="6863948" y="-1"/>
            <a:ext cx="288375" cy="3513742"/>
            <a:chOff x="7883572" y="308161"/>
            <a:chExt cx="288375" cy="3513742"/>
          </a:xfrm>
        </p:grpSpPr>
        <p:sp>
          <p:nvSpPr>
            <p:cNvPr id="176" name="Google Shape;176;p3"/>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7" name="Google Shape;177;p3"/>
            <p:cNvSpPr/>
            <p:nvPr/>
          </p:nvSpPr>
          <p:spPr>
            <a:xfrm>
              <a:off x="8024899" y="308161"/>
              <a:ext cx="17700" cy="26670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8" name="Google Shape;178;p3"/>
          <p:cNvSpPr txBox="1">
            <a:spLocks noGrp="1"/>
          </p:cNvSpPr>
          <p:nvPr>
            <p:ph type="ctrTitle"/>
          </p:nvPr>
        </p:nvSpPr>
        <p:spPr>
          <a:xfrm>
            <a:off x="1585825" y="2053500"/>
            <a:ext cx="4646100" cy="630900"/>
          </a:xfrm>
          <a:prstGeom prst="rect">
            <a:avLst/>
          </a:prstGeom>
          <a:effectLst>
            <a:outerShdw dist="19050" dir="5400000" algn="bl" rotWithShape="0">
              <a:schemeClr val="dk1">
                <a:alpha val="20000"/>
              </a:schemeClr>
            </a:outerShdw>
          </a:effectLst>
        </p:spPr>
        <p:txBody>
          <a:bodyPr spcFirstLastPara="1" wrap="square" lIns="0" tIns="0" rIns="0" bIns="0" anchor="b" anchorCtr="0">
            <a:noAutofit/>
          </a:bodyPr>
          <a:lstStyle>
            <a:lvl1pPr lvl="0"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1pPr>
            <a:lvl2pPr lvl="1"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2pPr>
            <a:lvl3pPr lvl="2"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3pPr>
            <a:lvl4pPr lvl="3"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4pPr>
            <a:lvl5pPr lvl="4"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5pPr>
            <a:lvl6pPr lvl="5"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6pPr>
            <a:lvl7pPr lvl="6"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7pPr>
            <a:lvl8pPr lvl="7"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8pPr>
            <a:lvl9pPr lvl="8"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9pPr>
          </a:lstStyle>
          <a:p>
            <a:endParaRPr/>
          </a:p>
        </p:txBody>
      </p:sp>
      <p:sp>
        <p:nvSpPr>
          <p:cNvPr id="179" name="Google Shape;179;p3"/>
          <p:cNvSpPr txBox="1">
            <a:spLocks noGrp="1"/>
          </p:cNvSpPr>
          <p:nvPr>
            <p:ph type="subTitle" idx="1"/>
          </p:nvPr>
        </p:nvSpPr>
        <p:spPr>
          <a:xfrm>
            <a:off x="1585825" y="2705100"/>
            <a:ext cx="4646100" cy="384900"/>
          </a:xfrm>
          <a:prstGeom prst="rect">
            <a:avLst/>
          </a:prstGeom>
        </p:spPr>
        <p:txBody>
          <a:bodyPr spcFirstLastPara="1" wrap="square" lIns="0" tIns="0" rIns="0" bIns="0" anchor="t" anchorCtr="0">
            <a:noAutofit/>
          </a:bodyPr>
          <a:lstStyle>
            <a:lvl1pPr lvl="0" rtl="0">
              <a:spcBef>
                <a:spcPts val="0"/>
              </a:spcBef>
              <a:spcAft>
                <a:spcPts val="0"/>
              </a:spcAft>
              <a:buClr>
                <a:schemeClr val="accent4"/>
              </a:buClr>
              <a:buSzPts val="2400"/>
              <a:buNone/>
              <a:defRPr>
                <a:solidFill>
                  <a:schemeClr val="accent4"/>
                </a:solidFill>
              </a:defRPr>
            </a:lvl1pPr>
            <a:lvl2pPr lvl="1" rtl="0">
              <a:spcBef>
                <a:spcPts val="800"/>
              </a:spcBef>
              <a:spcAft>
                <a:spcPts val="0"/>
              </a:spcAft>
              <a:buClr>
                <a:schemeClr val="accent4"/>
              </a:buClr>
              <a:buSzPts val="3000"/>
              <a:buNone/>
              <a:defRPr sz="3000">
                <a:solidFill>
                  <a:schemeClr val="accent4"/>
                </a:solidFill>
              </a:defRPr>
            </a:lvl2pPr>
            <a:lvl3pPr lvl="2" rtl="0">
              <a:spcBef>
                <a:spcPts val="800"/>
              </a:spcBef>
              <a:spcAft>
                <a:spcPts val="0"/>
              </a:spcAft>
              <a:buClr>
                <a:schemeClr val="accent4"/>
              </a:buClr>
              <a:buSzPts val="3000"/>
              <a:buNone/>
              <a:defRPr sz="3000">
                <a:solidFill>
                  <a:schemeClr val="accent4"/>
                </a:solidFill>
              </a:defRPr>
            </a:lvl3pPr>
            <a:lvl4pPr lvl="3" rtl="0">
              <a:spcBef>
                <a:spcPts val="800"/>
              </a:spcBef>
              <a:spcAft>
                <a:spcPts val="0"/>
              </a:spcAft>
              <a:buClr>
                <a:schemeClr val="accent4"/>
              </a:buClr>
              <a:buSzPts val="3000"/>
              <a:buNone/>
              <a:defRPr sz="3000">
                <a:solidFill>
                  <a:schemeClr val="accent4"/>
                </a:solidFill>
              </a:defRPr>
            </a:lvl4pPr>
            <a:lvl5pPr lvl="4" rtl="0">
              <a:spcBef>
                <a:spcPts val="800"/>
              </a:spcBef>
              <a:spcAft>
                <a:spcPts val="0"/>
              </a:spcAft>
              <a:buClr>
                <a:schemeClr val="accent4"/>
              </a:buClr>
              <a:buSzPts val="3000"/>
              <a:buNone/>
              <a:defRPr sz="3000">
                <a:solidFill>
                  <a:schemeClr val="accent4"/>
                </a:solidFill>
              </a:defRPr>
            </a:lvl5pPr>
            <a:lvl6pPr lvl="5" rtl="0">
              <a:spcBef>
                <a:spcPts val="800"/>
              </a:spcBef>
              <a:spcAft>
                <a:spcPts val="0"/>
              </a:spcAft>
              <a:buClr>
                <a:schemeClr val="accent4"/>
              </a:buClr>
              <a:buSzPts val="3000"/>
              <a:buNone/>
              <a:defRPr sz="3000">
                <a:solidFill>
                  <a:schemeClr val="accent4"/>
                </a:solidFill>
              </a:defRPr>
            </a:lvl6pPr>
            <a:lvl7pPr lvl="6" rtl="0">
              <a:spcBef>
                <a:spcPts val="800"/>
              </a:spcBef>
              <a:spcAft>
                <a:spcPts val="0"/>
              </a:spcAft>
              <a:buClr>
                <a:schemeClr val="accent4"/>
              </a:buClr>
              <a:buSzPts val="3000"/>
              <a:buNone/>
              <a:defRPr sz="3000">
                <a:solidFill>
                  <a:schemeClr val="accent4"/>
                </a:solidFill>
              </a:defRPr>
            </a:lvl7pPr>
            <a:lvl8pPr lvl="7" rtl="0">
              <a:spcBef>
                <a:spcPts val="800"/>
              </a:spcBef>
              <a:spcAft>
                <a:spcPts val="0"/>
              </a:spcAft>
              <a:buClr>
                <a:schemeClr val="accent4"/>
              </a:buClr>
              <a:buSzPts val="3000"/>
              <a:buNone/>
              <a:defRPr sz="3000">
                <a:solidFill>
                  <a:schemeClr val="accent4"/>
                </a:solidFill>
              </a:defRPr>
            </a:lvl8pPr>
            <a:lvl9pPr lvl="8" rtl="0">
              <a:spcBef>
                <a:spcPts val="800"/>
              </a:spcBef>
              <a:spcAft>
                <a:spcPts val="800"/>
              </a:spcAft>
              <a:buClr>
                <a:schemeClr val="accent4"/>
              </a:buClr>
              <a:buSzPts val="3000"/>
              <a:buNone/>
              <a:defRPr sz="3000">
                <a:solidFill>
                  <a:schemeClr val="accent4"/>
                </a:solidFill>
              </a:defRPr>
            </a:lvl9pPr>
          </a:lstStyle>
          <a:p>
            <a:endParaRPr/>
          </a:p>
        </p:txBody>
      </p:sp>
      <p:sp>
        <p:nvSpPr>
          <p:cNvPr id="180" name="Google Shape;180;p3"/>
          <p:cNvSpPr/>
          <p:nvPr/>
        </p:nvSpPr>
        <p:spPr>
          <a:xfrm>
            <a:off x="-229144" y="1734600"/>
            <a:ext cx="1674300" cy="1674300"/>
          </a:xfrm>
          <a:prstGeom prst="chord">
            <a:avLst>
              <a:gd name="adj1" fmla="val 13399399"/>
              <a:gd name="adj2" fmla="val 8184747"/>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3"/>
          <p:cNvSpPr/>
          <p:nvPr/>
        </p:nvSpPr>
        <p:spPr>
          <a:xfrm>
            <a:off x="-29101" y="1934643"/>
            <a:ext cx="1274400" cy="1274400"/>
          </a:xfrm>
          <a:prstGeom prst="chord">
            <a:avLst>
              <a:gd name="adj1" fmla="val 11949430"/>
              <a:gd name="adj2" fmla="val 9637875"/>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2" name="Google Shape;182;p3"/>
          <p:cNvGrpSpPr/>
          <p:nvPr/>
        </p:nvGrpSpPr>
        <p:grpSpPr>
          <a:xfrm>
            <a:off x="6746411" y="744238"/>
            <a:ext cx="180404" cy="190055"/>
            <a:chOff x="3770248" y="2527300"/>
            <a:chExt cx="180404" cy="190055"/>
          </a:xfrm>
        </p:grpSpPr>
        <p:sp>
          <p:nvSpPr>
            <p:cNvPr id="183" name="Google Shape;183;p3"/>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4" name="Google Shape;184;p3"/>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5" name="Google Shape;185;p3"/>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6" name="Google Shape;186;p3"/>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87" name="Google Shape;187;p3"/>
          <p:cNvGrpSpPr/>
          <p:nvPr/>
        </p:nvGrpSpPr>
        <p:grpSpPr>
          <a:xfrm>
            <a:off x="1030839" y="3124970"/>
            <a:ext cx="214463" cy="245604"/>
            <a:chOff x="3462796" y="2555878"/>
            <a:chExt cx="157798" cy="180711"/>
          </a:xfrm>
        </p:grpSpPr>
        <p:sp>
          <p:nvSpPr>
            <p:cNvPr id="188" name="Google Shape;188;p3"/>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9" name="Google Shape;189;p3"/>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0" name="Google Shape;190;p3"/>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1" name="Google Shape;191;p3"/>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2" name="Google Shape;192;p3"/>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3" name="Google Shape;193;p3"/>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94" name="Google Shape;194;p3"/>
          <p:cNvGrpSpPr/>
          <p:nvPr/>
        </p:nvGrpSpPr>
        <p:grpSpPr>
          <a:xfrm>
            <a:off x="8737419" y="2806488"/>
            <a:ext cx="245187" cy="258304"/>
            <a:chOff x="3770248" y="2527300"/>
            <a:chExt cx="180404" cy="190055"/>
          </a:xfrm>
        </p:grpSpPr>
        <p:sp>
          <p:nvSpPr>
            <p:cNvPr id="195" name="Google Shape;195;p3"/>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6" name="Google Shape;196;p3"/>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7" name="Google Shape;197;p3"/>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8" name="Google Shape;198;p3"/>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99" name="Google Shape;199;p3"/>
          <p:cNvGrpSpPr/>
          <p:nvPr/>
        </p:nvGrpSpPr>
        <p:grpSpPr>
          <a:xfrm rot="5400000">
            <a:off x="8622497" y="4565562"/>
            <a:ext cx="214448" cy="245568"/>
            <a:chOff x="3462796" y="2555878"/>
            <a:chExt cx="157798" cy="180711"/>
          </a:xfrm>
        </p:grpSpPr>
        <p:sp>
          <p:nvSpPr>
            <p:cNvPr id="200" name="Google Shape;200;p3"/>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1" name="Google Shape;201;p3"/>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2" name="Google Shape;202;p3"/>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3" name="Google Shape;203;p3"/>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4" name="Google Shape;204;p3"/>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5" name="Google Shape;205;p3"/>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06" name="Google Shape;206;p3"/>
          <p:cNvGrpSpPr/>
          <p:nvPr/>
        </p:nvGrpSpPr>
        <p:grpSpPr>
          <a:xfrm>
            <a:off x="163248" y="1684513"/>
            <a:ext cx="180404" cy="190055"/>
            <a:chOff x="3770248" y="2527300"/>
            <a:chExt cx="180404" cy="190055"/>
          </a:xfrm>
        </p:grpSpPr>
        <p:sp>
          <p:nvSpPr>
            <p:cNvPr id="207" name="Google Shape;207;p3"/>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8" name="Google Shape;208;p3"/>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9" name="Google Shape;209;p3"/>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0" name="Google Shape;210;p3"/>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11" name="Google Shape;211;p3"/>
          <p:cNvGrpSpPr/>
          <p:nvPr/>
        </p:nvGrpSpPr>
        <p:grpSpPr>
          <a:xfrm rot="-2700000">
            <a:off x="7714705" y="744247"/>
            <a:ext cx="180402" cy="190053"/>
            <a:chOff x="3770248" y="2527300"/>
            <a:chExt cx="180404" cy="190055"/>
          </a:xfrm>
        </p:grpSpPr>
        <p:sp>
          <p:nvSpPr>
            <p:cNvPr id="212" name="Google Shape;212;p3"/>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3" name="Google Shape;213;p3"/>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4" name="Google Shape;214;p3"/>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5" name="Google Shape;215;p3"/>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16" name="Google Shape;216;p3"/>
          <p:cNvGrpSpPr/>
          <p:nvPr/>
        </p:nvGrpSpPr>
        <p:grpSpPr>
          <a:xfrm>
            <a:off x="6651762" y="-7"/>
            <a:ext cx="1046700" cy="1769370"/>
            <a:chOff x="2484475" y="1329455"/>
            <a:chExt cx="1046700" cy="1769370"/>
          </a:xfrm>
        </p:grpSpPr>
        <p:sp>
          <p:nvSpPr>
            <p:cNvPr id="217" name="Google Shape;217;p3"/>
            <p:cNvSpPr/>
            <p:nvPr/>
          </p:nvSpPr>
          <p:spPr>
            <a:xfrm>
              <a:off x="2484475" y="2052125"/>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3"/>
            <p:cNvSpPr/>
            <p:nvPr/>
          </p:nvSpPr>
          <p:spPr>
            <a:xfrm>
              <a:off x="2643144" y="2210793"/>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9" name="Google Shape;219;p3"/>
            <p:cNvGrpSpPr/>
            <p:nvPr/>
          </p:nvGrpSpPr>
          <p:grpSpPr>
            <a:xfrm>
              <a:off x="2769703" y="1329455"/>
              <a:ext cx="510180" cy="1483501"/>
              <a:chOff x="1818382" y="2433081"/>
              <a:chExt cx="466728" cy="1357150"/>
            </a:xfrm>
          </p:grpSpPr>
          <p:grpSp>
            <p:nvGrpSpPr>
              <p:cNvPr id="220" name="Google Shape;220;p3"/>
              <p:cNvGrpSpPr/>
              <p:nvPr/>
            </p:nvGrpSpPr>
            <p:grpSpPr>
              <a:xfrm>
                <a:off x="1818382" y="2971595"/>
                <a:ext cx="466728" cy="818636"/>
                <a:chOff x="1818382" y="2942618"/>
                <a:chExt cx="466728" cy="818636"/>
              </a:xfrm>
            </p:grpSpPr>
            <p:sp>
              <p:nvSpPr>
                <p:cNvPr id="221" name="Google Shape;221;p3"/>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2" name="Google Shape;222;p3"/>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3" name="Google Shape;223;p3"/>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24" name="Google Shape;224;p3"/>
              <p:cNvSpPr/>
              <p:nvPr/>
            </p:nvSpPr>
            <p:spPr>
              <a:xfrm>
                <a:off x="2046046" y="2433081"/>
                <a:ext cx="17700" cy="54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5" name="Google Shape;225;p3"/>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38100" cap="rnd" cmpd="sng">
              <a:solidFill>
                <a:schemeClr val="lt1"/>
              </a:solidFill>
              <a:prstDash val="solid"/>
              <a:round/>
              <a:headEnd type="none" w="med" len="med"/>
              <a:tailEnd type="none" w="med" len="med"/>
            </a:ln>
          </p:spPr>
        </p:sp>
      </p:grpSp>
      <p:grpSp>
        <p:nvGrpSpPr>
          <p:cNvPr id="226" name="Google Shape;226;p3"/>
          <p:cNvGrpSpPr/>
          <p:nvPr/>
        </p:nvGrpSpPr>
        <p:grpSpPr>
          <a:xfrm>
            <a:off x="8277068" y="-1"/>
            <a:ext cx="905291" cy="2805686"/>
            <a:chOff x="3961868" y="-891976"/>
            <a:chExt cx="905291" cy="2805686"/>
          </a:xfrm>
        </p:grpSpPr>
        <p:grpSp>
          <p:nvGrpSpPr>
            <p:cNvPr id="227" name="Google Shape;227;p3"/>
            <p:cNvGrpSpPr/>
            <p:nvPr/>
          </p:nvGrpSpPr>
          <p:grpSpPr>
            <a:xfrm>
              <a:off x="3961868" y="1008419"/>
              <a:ext cx="905291" cy="905291"/>
              <a:chOff x="764100" y="3623300"/>
              <a:chExt cx="1046700" cy="1046700"/>
            </a:xfrm>
          </p:grpSpPr>
          <p:sp>
            <p:nvSpPr>
              <p:cNvPr id="228" name="Google Shape;228;p3"/>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3"/>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0" name="Google Shape;230;p3"/>
            <p:cNvGrpSpPr/>
            <p:nvPr/>
          </p:nvGrpSpPr>
          <p:grpSpPr>
            <a:xfrm>
              <a:off x="4155315" y="-891976"/>
              <a:ext cx="522826" cy="2613070"/>
              <a:chOff x="2447534" y="1219291"/>
              <a:chExt cx="478297" cy="2390513"/>
            </a:xfrm>
          </p:grpSpPr>
          <p:grpSp>
            <p:nvGrpSpPr>
              <p:cNvPr id="231" name="Google Shape;231;p3"/>
              <p:cNvGrpSpPr/>
              <p:nvPr/>
            </p:nvGrpSpPr>
            <p:grpSpPr>
              <a:xfrm>
                <a:off x="2447534" y="1219291"/>
                <a:ext cx="478297" cy="2390513"/>
                <a:chOff x="2447534" y="1219291"/>
                <a:chExt cx="478297" cy="2390513"/>
              </a:xfrm>
            </p:grpSpPr>
            <p:grpSp>
              <p:nvGrpSpPr>
                <p:cNvPr id="232" name="Google Shape;232;p3"/>
                <p:cNvGrpSpPr/>
                <p:nvPr/>
              </p:nvGrpSpPr>
              <p:grpSpPr>
                <a:xfrm>
                  <a:off x="2447534" y="2971595"/>
                  <a:ext cx="478297" cy="638209"/>
                  <a:chOff x="2447534" y="3081786"/>
                  <a:chExt cx="478297" cy="638209"/>
                </a:xfrm>
              </p:grpSpPr>
              <p:sp>
                <p:nvSpPr>
                  <p:cNvPr id="233" name="Google Shape;233;p3"/>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4" name="Google Shape;234;p3"/>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5" name="Google Shape;235;p3"/>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36" name="Google Shape;236;p3"/>
                <p:cNvSpPr/>
                <p:nvPr/>
              </p:nvSpPr>
              <p:spPr>
                <a:xfrm>
                  <a:off x="2675610" y="1219291"/>
                  <a:ext cx="17700" cy="1758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7" name="Google Shape;237;p3"/>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38100" cap="rnd" cmpd="sng">
                <a:solidFill>
                  <a:schemeClr val="lt1"/>
                </a:solidFill>
                <a:prstDash val="solid"/>
                <a:round/>
                <a:headEnd type="none" w="med" len="med"/>
                <a:tailEnd type="none" w="med" len="med"/>
              </a:ln>
            </p:spPr>
          </p:sp>
          <p:sp>
            <p:nvSpPr>
              <p:cNvPr id="238" name="Google Shape;238;p3"/>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38100" cap="rnd" cmpd="sng">
                <a:solidFill>
                  <a:schemeClr val="lt1"/>
                </a:solidFill>
                <a:prstDash val="solid"/>
                <a:round/>
                <a:headEnd type="none" w="med" len="med"/>
                <a:tailEnd type="none" w="med" len="med"/>
              </a:ln>
            </p:spPr>
          </p:sp>
        </p:grpSp>
      </p:grpSp>
      <p:grpSp>
        <p:nvGrpSpPr>
          <p:cNvPr id="239" name="Google Shape;239;p3"/>
          <p:cNvGrpSpPr/>
          <p:nvPr/>
        </p:nvGrpSpPr>
        <p:grpSpPr>
          <a:xfrm>
            <a:off x="7726343" y="1"/>
            <a:ext cx="522827" cy="1952267"/>
            <a:chOff x="5194218" y="-536312"/>
            <a:chExt cx="522827" cy="1952267"/>
          </a:xfrm>
        </p:grpSpPr>
        <p:grpSp>
          <p:nvGrpSpPr>
            <p:cNvPr id="240" name="Google Shape;240;p3"/>
            <p:cNvGrpSpPr/>
            <p:nvPr/>
          </p:nvGrpSpPr>
          <p:grpSpPr>
            <a:xfrm>
              <a:off x="5194218" y="893129"/>
              <a:ext cx="522827" cy="522827"/>
              <a:chOff x="764100" y="3623300"/>
              <a:chExt cx="1046700" cy="1046700"/>
            </a:xfrm>
          </p:grpSpPr>
          <p:sp>
            <p:nvSpPr>
              <p:cNvPr id="241" name="Google Shape;241;p3"/>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3"/>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p3"/>
            <p:cNvGrpSpPr/>
            <p:nvPr/>
          </p:nvGrpSpPr>
          <p:grpSpPr>
            <a:xfrm>
              <a:off x="5371921" y="-536312"/>
              <a:ext cx="182209" cy="1814066"/>
              <a:chOff x="3305183" y="1663032"/>
              <a:chExt cx="166690" cy="1659561"/>
            </a:xfrm>
          </p:grpSpPr>
          <p:grpSp>
            <p:nvGrpSpPr>
              <p:cNvPr id="244" name="Google Shape;244;p3"/>
              <p:cNvGrpSpPr/>
              <p:nvPr/>
            </p:nvGrpSpPr>
            <p:grpSpPr>
              <a:xfrm>
                <a:off x="3305183" y="1663032"/>
                <a:ext cx="166690" cy="1659561"/>
                <a:chOff x="3305183" y="1663032"/>
                <a:chExt cx="166690" cy="1659561"/>
              </a:xfrm>
            </p:grpSpPr>
            <p:grpSp>
              <p:nvGrpSpPr>
                <p:cNvPr id="245" name="Google Shape;245;p3"/>
                <p:cNvGrpSpPr/>
                <p:nvPr/>
              </p:nvGrpSpPr>
              <p:grpSpPr>
                <a:xfrm>
                  <a:off x="3305183" y="2971595"/>
                  <a:ext cx="166690" cy="350998"/>
                  <a:chOff x="3305183" y="3146560"/>
                  <a:chExt cx="166690" cy="350998"/>
                </a:xfrm>
              </p:grpSpPr>
              <p:sp>
                <p:nvSpPr>
                  <p:cNvPr id="246" name="Google Shape;246;p3"/>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7" name="Google Shape;247;p3"/>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8" name="Google Shape;248;p3"/>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49" name="Google Shape;249;p3"/>
                <p:cNvSpPr/>
                <p:nvPr/>
              </p:nvSpPr>
              <p:spPr>
                <a:xfrm>
                  <a:off x="3375902" y="1663032"/>
                  <a:ext cx="17700" cy="1314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0" name="Google Shape;250;p3"/>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grpSp>
        <p:nvGrpSpPr>
          <p:cNvPr id="251" name="Google Shape;251;p3"/>
          <p:cNvGrpSpPr/>
          <p:nvPr/>
        </p:nvGrpSpPr>
        <p:grpSpPr>
          <a:xfrm>
            <a:off x="7946297" y="-6"/>
            <a:ext cx="860597" cy="4748536"/>
            <a:chOff x="7824797" y="-1724181"/>
            <a:chExt cx="860597" cy="4748536"/>
          </a:xfrm>
        </p:grpSpPr>
        <p:grpSp>
          <p:nvGrpSpPr>
            <p:cNvPr id="252" name="Google Shape;252;p3"/>
            <p:cNvGrpSpPr/>
            <p:nvPr/>
          </p:nvGrpSpPr>
          <p:grpSpPr>
            <a:xfrm>
              <a:off x="7824797" y="1891931"/>
              <a:ext cx="860597" cy="1132425"/>
              <a:chOff x="764100" y="3623300"/>
              <a:chExt cx="1046700" cy="1046700"/>
            </a:xfrm>
          </p:grpSpPr>
          <p:sp>
            <p:nvSpPr>
              <p:cNvPr id="253" name="Google Shape;253;p3"/>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3"/>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5" name="Google Shape;255;p3"/>
            <p:cNvGrpSpPr/>
            <p:nvPr/>
          </p:nvGrpSpPr>
          <p:grpSpPr>
            <a:xfrm>
              <a:off x="8100547" y="-1724181"/>
              <a:ext cx="300376" cy="4529867"/>
              <a:chOff x="3792712" y="-322375"/>
              <a:chExt cx="274793" cy="4144055"/>
            </a:xfrm>
          </p:grpSpPr>
          <p:grpSp>
            <p:nvGrpSpPr>
              <p:cNvPr id="256" name="Google Shape;256;p3"/>
              <p:cNvGrpSpPr/>
              <p:nvPr/>
            </p:nvGrpSpPr>
            <p:grpSpPr>
              <a:xfrm>
                <a:off x="3792712" y="-322375"/>
                <a:ext cx="274793" cy="4144055"/>
                <a:chOff x="3792712" y="-322375"/>
                <a:chExt cx="274793" cy="4144055"/>
              </a:xfrm>
            </p:grpSpPr>
            <p:grpSp>
              <p:nvGrpSpPr>
                <p:cNvPr id="257" name="Google Shape;257;p3"/>
                <p:cNvGrpSpPr/>
                <p:nvPr/>
              </p:nvGrpSpPr>
              <p:grpSpPr>
                <a:xfrm>
                  <a:off x="3792712" y="2971595"/>
                  <a:ext cx="274793" cy="850085"/>
                  <a:chOff x="3792712" y="2879468"/>
                  <a:chExt cx="274793" cy="850085"/>
                </a:xfrm>
              </p:grpSpPr>
              <p:sp>
                <p:nvSpPr>
                  <p:cNvPr id="258" name="Google Shape;258;p3"/>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9" name="Google Shape;259;p3"/>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0" name="Google Shape;260;p3"/>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61" name="Google Shape;261;p3"/>
                <p:cNvSpPr/>
                <p:nvPr/>
              </p:nvSpPr>
              <p:spPr>
                <a:xfrm>
                  <a:off x="3923169" y="-322375"/>
                  <a:ext cx="17700" cy="3300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2" name="Google Shape;262;p3"/>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28575" cap="rnd" cmpd="sng">
                <a:solidFill>
                  <a:schemeClr val="lt1"/>
                </a:solidFill>
                <a:prstDash val="solid"/>
                <a:round/>
                <a:headEnd type="none" w="med" len="med"/>
                <a:tailEnd type="none" w="med" len="med"/>
              </a:ln>
            </p:spPr>
          </p:sp>
          <p:sp>
            <p:nvSpPr>
              <p:cNvPr id="263" name="Google Shape;263;p3"/>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28575" cap="rnd" cmpd="sng">
                <a:solidFill>
                  <a:schemeClr val="lt1"/>
                </a:solidFill>
                <a:prstDash val="solid"/>
                <a:round/>
                <a:headEnd type="none" w="med" len="med"/>
                <a:tailEnd type="none" w="med" len="med"/>
              </a:ln>
            </p:spPr>
          </p:sp>
        </p:grpSp>
      </p:grpSp>
      <p:grpSp>
        <p:nvGrpSpPr>
          <p:cNvPr id="264" name="Google Shape;264;p3"/>
          <p:cNvGrpSpPr/>
          <p:nvPr/>
        </p:nvGrpSpPr>
        <p:grpSpPr>
          <a:xfrm>
            <a:off x="7060401" y="7"/>
            <a:ext cx="1046700" cy="4149108"/>
            <a:chOff x="1192601" y="-1724180"/>
            <a:chExt cx="1046700" cy="4149108"/>
          </a:xfrm>
        </p:grpSpPr>
        <p:grpSp>
          <p:nvGrpSpPr>
            <p:cNvPr id="265" name="Google Shape;265;p3"/>
            <p:cNvGrpSpPr/>
            <p:nvPr/>
          </p:nvGrpSpPr>
          <p:grpSpPr>
            <a:xfrm>
              <a:off x="1192601" y="1378228"/>
              <a:ext cx="1046700" cy="1046700"/>
              <a:chOff x="764100" y="3623300"/>
              <a:chExt cx="1046700" cy="1046700"/>
            </a:xfrm>
          </p:grpSpPr>
          <p:sp>
            <p:nvSpPr>
              <p:cNvPr id="266" name="Google Shape;266;p3"/>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3"/>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8" name="Google Shape;268;p3"/>
            <p:cNvGrpSpPr/>
            <p:nvPr/>
          </p:nvGrpSpPr>
          <p:grpSpPr>
            <a:xfrm>
              <a:off x="1417979" y="-1724180"/>
              <a:ext cx="580390" cy="3855366"/>
              <a:chOff x="522260" y="372820"/>
              <a:chExt cx="530958" cy="3527002"/>
            </a:xfrm>
          </p:grpSpPr>
          <p:grpSp>
            <p:nvGrpSpPr>
              <p:cNvPr id="269" name="Google Shape;269;p3"/>
              <p:cNvGrpSpPr/>
              <p:nvPr/>
            </p:nvGrpSpPr>
            <p:grpSpPr>
              <a:xfrm>
                <a:off x="522260" y="372820"/>
                <a:ext cx="530958" cy="3527002"/>
                <a:chOff x="522260" y="372820"/>
                <a:chExt cx="530958" cy="3527002"/>
              </a:xfrm>
            </p:grpSpPr>
            <p:grpSp>
              <p:nvGrpSpPr>
                <p:cNvPr id="270" name="Google Shape;270;p3"/>
                <p:cNvGrpSpPr/>
                <p:nvPr/>
              </p:nvGrpSpPr>
              <p:grpSpPr>
                <a:xfrm>
                  <a:off x="522260" y="2971595"/>
                  <a:ext cx="530958" cy="928227"/>
                  <a:chOff x="522260" y="2971595"/>
                  <a:chExt cx="530958" cy="928227"/>
                </a:xfrm>
              </p:grpSpPr>
              <p:sp>
                <p:nvSpPr>
                  <p:cNvPr id="271" name="Google Shape;271;p3"/>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2" name="Google Shape;272;p3"/>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3" name="Google Shape;273;p3"/>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4" name="Google Shape;274;p3"/>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75" name="Google Shape;275;p3"/>
                <p:cNvSpPr/>
                <p:nvPr/>
              </p:nvSpPr>
              <p:spPr>
                <a:xfrm>
                  <a:off x="786939" y="372820"/>
                  <a:ext cx="17700" cy="2605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6" name="Google Shape;276;p3"/>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38100" cap="rnd" cmpd="sng">
                <a:solidFill>
                  <a:schemeClr val="lt1"/>
                </a:solidFill>
                <a:prstDash val="solid"/>
                <a:round/>
                <a:headEnd type="none" w="med" len="med"/>
                <a:tailEnd type="none" w="med" len="med"/>
              </a:ln>
            </p:spPr>
          </p:sp>
        </p:grpSp>
      </p:grpSp>
      <p:grpSp>
        <p:nvGrpSpPr>
          <p:cNvPr id="277" name="Google Shape;277;p3"/>
          <p:cNvGrpSpPr/>
          <p:nvPr/>
        </p:nvGrpSpPr>
        <p:grpSpPr>
          <a:xfrm>
            <a:off x="6010934" y="1"/>
            <a:ext cx="1046700" cy="2793377"/>
            <a:chOff x="6010934" y="1"/>
            <a:chExt cx="1046700" cy="2793377"/>
          </a:xfrm>
        </p:grpSpPr>
        <p:grpSp>
          <p:nvGrpSpPr>
            <p:cNvPr id="278" name="Google Shape;278;p3"/>
            <p:cNvGrpSpPr/>
            <p:nvPr/>
          </p:nvGrpSpPr>
          <p:grpSpPr>
            <a:xfrm>
              <a:off x="6010934" y="1746678"/>
              <a:ext cx="1046700" cy="1046700"/>
              <a:chOff x="764100" y="3623300"/>
              <a:chExt cx="1046700" cy="1046700"/>
            </a:xfrm>
          </p:grpSpPr>
          <p:sp>
            <p:nvSpPr>
              <p:cNvPr id="279" name="Google Shape;279;p3"/>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3"/>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1" name="Google Shape;281;p3"/>
            <p:cNvGrpSpPr/>
            <p:nvPr/>
          </p:nvGrpSpPr>
          <p:grpSpPr>
            <a:xfrm>
              <a:off x="6308747" y="1"/>
              <a:ext cx="441786" cy="2571886"/>
              <a:chOff x="1121941" y="1609666"/>
              <a:chExt cx="404159" cy="2352837"/>
            </a:xfrm>
          </p:grpSpPr>
          <p:grpSp>
            <p:nvGrpSpPr>
              <p:cNvPr id="282" name="Google Shape;282;p3"/>
              <p:cNvGrpSpPr/>
              <p:nvPr/>
            </p:nvGrpSpPr>
            <p:grpSpPr>
              <a:xfrm>
                <a:off x="1121941" y="1609666"/>
                <a:ext cx="404159" cy="2352837"/>
                <a:chOff x="1121941" y="1609666"/>
                <a:chExt cx="404159" cy="2352837"/>
              </a:xfrm>
            </p:grpSpPr>
            <p:grpSp>
              <p:nvGrpSpPr>
                <p:cNvPr id="283" name="Google Shape;283;p3"/>
                <p:cNvGrpSpPr/>
                <p:nvPr/>
              </p:nvGrpSpPr>
              <p:grpSpPr>
                <a:xfrm>
                  <a:off x="1121941" y="2971595"/>
                  <a:ext cx="404159" cy="990908"/>
                  <a:chOff x="1121941" y="2969319"/>
                  <a:chExt cx="404159" cy="990908"/>
                </a:xfrm>
              </p:grpSpPr>
              <p:sp>
                <p:nvSpPr>
                  <p:cNvPr id="284" name="Google Shape;284;p3"/>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5" name="Google Shape;285;p3"/>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6" name="Google Shape;286;p3"/>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7" name="Google Shape;287;p3"/>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88" name="Google Shape;288;p3"/>
                <p:cNvSpPr/>
                <p:nvPr/>
              </p:nvSpPr>
              <p:spPr>
                <a:xfrm>
                  <a:off x="1308648" y="1609666"/>
                  <a:ext cx="17700" cy="1368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9" name="Google Shape;289;p3"/>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28575" cap="rnd" cmpd="sng">
                <a:solidFill>
                  <a:schemeClr val="lt1"/>
                </a:solidFill>
                <a:prstDash val="solid"/>
                <a:round/>
                <a:headEnd type="none" w="med" len="med"/>
                <a:tailEnd type="none" w="med" len="med"/>
              </a:ln>
            </p:spPr>
          </p:sp>
          <p:sp>
            <p:nvSpPr>
              <p:cNvPr id="290" name="Google Shape;290;p3"/>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28575" cap="rnd" cmpd="sng">
                <a:solidFill>
                  <a:schemeClr val="lt1"/>
                </a:solidFill>
                <a:prstDash val="solid"/>
                <a:round/>
                <a:headEnd type="none" w="med" len="med"/>
                <a:tailEnd type="none" w="med" len="med"/>
              </a:ln>
            </p:spPr>
          </p:sp>
          <p:sp>
            <p:nvSpPr>
              <p:cNvPr id="291" name="Google Shape;291;p3"/>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28575" cap="rnd" cmpd="sng">
                <a:solidFill>
                  <a:schemeClr val="lt1"/>
                </a:solidFill>
                <a:prstDash val="solid"/>
                <a:round/>
                <a:headEnd type="none" w="med" len="med"/>
                <a:tailEnd type="none" w="med" len="med"/>
              </a:ln>
            </p:spPr>
          </p:sp>
          <p:sp>
            <p:nvSpPr>
              <p:cNvPr id="292" name="Google Shape;292;p3"/>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28575" cap="rnd" cmpd="sng">
                <a:solidFill>
                  <a:schemeClr val="lt1"/>
                </a:solidFill>
                <a:prstDash val="solid"/>
                <a:round/>
                <a:headEnd type="none" w="med" len="med"/>
                <a:tailEnd type="none" w="med" len="med"/>
              </a:ln>
            </p:spPr>
          </p:sp>
        </p:grpSp>
      </p:grpSp>
      <p:grpSp>
        <p:nvGrpSpPr>
          <p:cNvPr id="293" name="Google Shape;293;p3"/>
          <p:cNvGrpSpPr/>
          <p:nvPr/>
        </p:nvGrpSpPr>
        <p:grpSpPr>
          <a:xfrm>
            <a:off x="7144996" y="3810165"/>
            <a:ext cx="157798" cy="180711"/>
            <a:chOff x="3462796" y="2555878"/>
            <a:chExt cx="157798" cy="180711"/>
          </a:xfrm>
        </p:grpSpPr>
        <p:sp>
          <p:nvSpPr>
            <p:cNvPr id="294" name="Google Shape;294;p3"/>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5" name="Google Shape;295;p3"/>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6" name="Google Shape;296;p3"/>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7" name="Google Shape;297;p3"/>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8" name="Google Shape;298;p3"/>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9" name="Google Shape;299;p3"/>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Quote">
  <p:cSld name="TITLE_1_1">
    <p:bg>
      <p:bgPr>
        <a:solidFill>
          <a:schemeClr val="accent4"/>
        </a:solidFill>
        <a:effectLst/>
      </p:bgPr>
    </p:bg>
    <p:spTree>
      <p:nvGrpSpPr>
        <p:cNvPr id="1" name="Shape 300"/>
        <p:cNvGrpSpPr/>
        <p:nvPr/>
      </p:nvGrpSpPr>
      <p:grpSpPr>
        <a:xfrm>
          <a:off x="0" y="0"/>
          <a:ext cx="0" cy="0"/>
          <a:chOff x="0" y="0"/>
          <a:chExt cx="0" cy="0"/>
        </a:xfrm>
      </p:grpSpPr>
      <p:sp>
        <p:nvSpPr>
          <p:cNvPr id="301" name="Google Shape;301;p4"/>
          <p:cNvSpPr/>
          <p:nvPr/>
        </p:nvSpPr>
        <p:spPr>
          <a:xfrm>
            <a:off x="-132700" y="532398"/>
            <a:ext cx="1117500" cy="1117500"/>
          </a:xfrm>
          <a:prstGeom prst="chord">
            <a:avLst>
              <a:gd name="adj1" fmla="val 13399399"/>
              <a:gd name="adj2" fmla="val 8184747"/>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4"/>
          <p:cNvSpPr/>
          <p:nvPr/>
        </p:nvSpPr>
        <p:spPr>
          <a:xfrm>
            <a:off x="820" y="665918"/>
            <a:ext cx="850500" cy="850500"/>
          </a:xfrm>
          <a:prstGeom prst="chord">
            <a:avLst>
              <a:gd name="adj1" fmla="val 11949430"/>
              <a:gd name="adj2" fmla="val 9637875"/>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4"/>
          <p:cNvSpPr txBox="1">
            <a:spLocks noGrp="1"/>
          </p:cNvSpPr>
          <p:nvPr>
            <p:ph type="body" idx="1"/>
          </p:nvPr>
        </p:nvSpPr>
        <p:spPr>
          <a:xfrm>
            <a:off x="779100" y="946325"/>
            <a:ext cx="5134800" cy="3510000"/>
          </a:xfrm>
          <a:prstGeom prst="rect">
            <a:avLst/>
          </a:prstGeom>
        </p:spPr>
        <p:txBody>
          <a:bodyPr spcFirstLastPara="1" wrap="square" lIns="0" tIns="0" rIns="0" bIns="0" anchor="t" anchorCtr="0">
            <a:noAutofit/>
          </a:bodyPr>
          <a:lstStyle>
            <a:lvl1pPr marL="457200" lvl="0" indent="-457200" rtl="0">
              <a:spcBef>
                <a:spcPts val="0"/>
              </a:spcBef>
              <a:spcAft>
                <a:spcPts val="0"/>
              </a:spcAft>
              <a:buClr>
                <a:schemeClr val="dk1"/>
              </a:buClr>
              <a:buSzPts val="3600"/>
              <a:buChar char="⊹"/>
              <a:defRPr sz="3600"/>
            </a:lvl1pPr>
            <a:lvl2pPr marL="914400" lvl="1" indent="-457200" rtl="0">
              <a:spcBef>
                <a:spcPts val="800"/>
              </a:spcBef>
              <a:spcAft>
                <a:spcPts val="0"/>
              </a:spcAft>
              <a:buClr>
                <a:schemeClr val="dk1"/>
              </a:buClr>
              <a:buSzPts val="3600"/>
              <a:buChar char="×"/>
              <a:defRPr sz="3600"/>
            </a:lvl2pPr>
            <a:lvl3pPr marL="1371600" lvl="2" indent="-457200" rtl="0">
              <a:spcBef>
                <a:spcPts val="800"/>
              </a:spcBef>
              <a:spcAft>
                <a:spcPts val="0"/>
              </a:spcAft>
              <a:buClr>
                <a:schemeClr val="dk1"/>
              </a:buClr>
              <a:buSzPts val="3600"/>
              <a:buChar char="⬩"/>
              <a:defRPr sz="3600"/>
            </a:lvl3pPr>
            <a:lvl4pPr marL="1828800" lvl="3" indent="-457200" rtl="0">
              <a:spcBef>
                <a:spcPts val="800"/>
              </a:spcBef>
              <a:spcAft>
                <a:spcPts val="0"/>
              </a:spcAft>
              <a:buSzPts val="3600"/>
              <a:buChar char="●"/>
              <a:defRPr sz="3600"/>
            </a:lvl4pPr>
            <a:lvl5pPr marL="2286000" lvl="4" indent="-457200" rtl="0">
              <a:spcBef>
                <a:spcPts val="800"/>
              </a:spcBef>
              <a:spcAft>
                <a:spcPts val="0"/>
              </a:spcAft>
              <a:buSzPts val="3600"/>
              <a:buChar char="○"/>
              <a:defRPr sz="3600"/>
            </a:lvl5pPr>
            <a:lvl6pPr marL="2743200" lvl="5" indent="-457200" rtl="0">
              <a:spcBef>
                <a:spcPts val="800"/>
              </a:spcBef>
              <a:spcAft>
                <a:spcPts val="0"/>
              </a:spcAft>
              <a:buSzPts val="3600"/>
              <a:buChar char="■"/>
              <a:defRPr sz="3600"/>
            </a:lvl6pPr>
            <a:lvl7pPr marL="3200400" lvl="6" indent="-457200" rtl="0">
              <a:spcBef>
                <a:spcPts val="800"/>
              </a:spcBef>
              <a:spcAft>
                <a:spcPts val="0"/>
              </a:spcAft>
              <a:buSzPts val="3600"/>
              <a:buChar char="●"/>
              <a:defRPr sz="3600"/>
            </a:lvl7pPr>
            <a:lvl8pPr marL="3657600" lvl="7" indent="-457200" rtl="0">
              <a:spcBef>
                <a:spcPts val="800"/>
              </a:spcBef>
              <a:spcAft>
                <a:spcPts val="0"/>
              </a:spcAft>
              <a:buSzPts val="3600"/>
              <a:buChar char="○"/>
              <a:defRPr sz="3600"/>
            </a:lvl8pPr>
            <a:lvl9pPr marL="4114800" lvl="8" indent="-457200" rtl="0">
              <a:spcBef>
                <a:spcPts val="800"/>
              </a:spcBef>
              <a:spcAft>
                <a:spcPts val="800"/>
              </a:spcAft>
              <a:buSzPts val="3600"/>
              <a:buChar char="■"/>
              <a:defRPr sz="3600"/>
            </a:lvl9pPr>
          </a:lstStyle>
          <a:p>
            <a:endParaRPr/>
          </a:p>
        </p:txBody>
      </p:sp>
      <p:sp>
        <p:nvSpPr>
          <p:cNvPr id="304" name="Google Shape;304;p4"/>
          <p:cNvSpPr txBox="1"/>
          <p:nvPr/>
        </p:nvSpPr>
        <p:spPr>
          <a:xfrm>
            <a:off x="167203" y="854053"/>
            <a:ext cx="498900" cy="6537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0"/>
              </a:spcAft>
              <a:buNone/>
            </a:pPr>
            <a:r>
              <a:rPr lang="en" sz="6000" b="1">
                <a:solidFill>
                  <a:schemeClr val="accent1"/>
                </a:solidFill>
                <a:latin typeface="Encode Sans Semi Condensed"/>
                <a:ea typeface="Encode Sans Semi Condensed"/>
                <a:cs typeface="Encode Sans Semi Condensed"/>
                <a:sym typeface="Encode Sans Semi Condensed"/>
              </a:rPr>
              <a:t>“</a:t>
            </a:r>
            <a:endParaRPr sz="6000" b="1">
              <a:solidFill>
                <a:schemeClr val="accent1"/>
              </a:solidFill>
              <a:latin typeface="Encode Sans Semi Condensed"/>
              <a:ea typeface="Encode Sans Semi Condensed"/>
              <a:cs typeface="Encode Sans Semi Condensed"/>
              <a:sym typeface="Encode Sans Semi Condensed"/>
            </a:endParaRPr>
          </a:p>
        </p:txBody>
      </p:sp>
      <p:sp>
        <p:nvSpPr>
          <p:cNvPr id="305" name="Google Shape;305;p4"/>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306" name="Google Shape;306;p4"/>
          <p:cNvGrpSpPr/>
          <p:nvPr/>
        </p:nvGrpSpPr>
        <p:grpSpPr>
          <a:xfrm>
            <a:off x="6196930" y="-29"/>
            <a:ext cx="2985505" cy="4610466"/>
            <a:chOff x="6196930" y="-29"/>
            <a:chExt cx="2985505" cy="4610466"/>
          </a:xfrm>
        </p:grpSpPr>
        <p:grpSp>
          <p:nvGrpSpPr>
            <p:cNvPr id="307" name="Google Shape;307;p4"/>
            <p:cNvGrpSpPr/>
            <p:nvPr/>
          </p:nvGrpSpPr>
          <p:grpSpPr>
            <a:xfrm>
              <a:off x="7737776" y="-17"/>
              <a:ext cx="448629" cy="4610455"/>
              <a:chOff x="6798998" y="-1296139"/>
              <a:chExt cx="476555" cy="4897445"/>
            </a:xfrm>
          </p:grpSpPr>
          <p:sp>
            <p:nvSpPr>
              <p:cNvPr id="308" name="Google Shape;308;p4"/>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9" name="Google Shape;309;p4"/>
              <p:cNvSpPr/>
              <p:nvPr/>
            </p:nvSpPr>
            <p:spPr>
              <a:xfrm>
                <a:off x="7026850" y="-1296139"/>
                <a:ext cx="17700" cy="42711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0" name="Google Shape;310;p4"/>
            <p:cNvGrpSpPr/>
            <p:nvPr/>
          </p:nvGrpSpPr>
          <p:grpSpPr>
            <a:xfrm>
              <a:off x="8636876" y="46"/>
              <a:ext cx="382387" cy="1450044"/>
              <a:chOff x="5578966" y="2422197"/>
              <a:chExt cx="406190" cy="1540306"/>
            </a:xfrm>
          </p:grpSpPr>
          <p:sp>
            <p:nvSpPr>
              <p:cNvPr id="311" name="Google Shape;311;p4"/>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2" name="Google Shape;312;p4"/>
              <p:cNvSpPr/>
              <p:nvPr/>
            </p:nvSpPr>
            <p:spPr>
              <a:xfrm>
                <a:off x="5774600" y="2422197"/>
                <a:ext cx="17700" cy="5529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3" name="Google Shape;313;p4"/>
            <p:cNvGrpSpPr/>
            <p:nvPr/>
          </p:nvGrpSpPr>
          <p:grpSpPr>
            <a:xfrm>
              <a:off x="8035385" y="23"/>
              <a:ext cx="439174" cy="2683136"/>
              <a:chOff x="6176324" y="940075"/>
              <a:chExt cx="466512" cy="2850155"/>
            </a:xfrm>
          </p:grpSpPr>
          <p:sp>
            <p:nvSpPr>
              <p:cNvPr id="314" name="Google Shape;314;p4"/>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5" name="Google Shape;315;p4"/>
              <p:cNvSpPr/>
              <p:nvPr/>
            </p:nvSpPr>
            <p:spPr>
              <a:xfrm>
                <a:off x="6400713" y="940075"/>
                <a:ext cx="17700" cy="20349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6" name="Google Shape;316;p4"/>
            <p:cNvGrpSpPr/>
            <p:nvPr/>
          </p:nvGrpSpPr>
          <p:grpSpPr>
            <a:xfrm>
              <a:off x="6363022" y="42"/>
              <a:ext cx="160482" cy="1242299"/>
              <a:chOff x="7576714" y="2009363"/>
              <a:chExt cx="170472" cy="1319629"/>
            </a:xfrm>
          </p:grpSpPr>
          <p:sp>
            <p:nvSpPr>
              <p:cNvPr id="317" name="Google Shape;317;p4"/>
              <p:cNvSpPr/>
              <p:nvPr/>
            </p:nvSpPr>
            <p:spPr>
              <a:xfrm>
                <a:off x="7576714" y="2971595"/>
                <a:ext cx="170472" cy="357397"/>
              </a:xfrm>
              <a:custGeom>
                <a:avLst/>
                <a:gdLst/>
                <a:ahLst/>
                <a:cxnLst/>
                <a:rect l="l" t="t" r="r" b="b"/>
                <a:pathLst>
                  <a:path w="170472" h="357397" extrusionOk="0">
                    <a:moveTo>
                      <a:pt x="127257" y="26425"/>
                    </a:moveTo>
                    <a:cubicBezTo>
                      <a:pt x="134369" y="-8309"/>
                      <a:pt x="34039" y="-8500"/>
                      <a:pt x="34611" y="24075"/>
                    </a:cubicBezTo>
                    <a:cubicBezTo>
                      <a:pt x="7052" y="26044"/>
                      <a:pt x="27879" y="109610"/>
                      <a:pt x="21911" y="127835"/>
                    </a:cubicBezTo>
                    <a:cubicBezTo>
                      <a:pt x="-89214" y="468004"/>
                      <a:pt x="264544" y="398789"/>
                      <a:pt x="145736" y="124596"/>
                    </a:cubicBezTo>
                    <a:cubicBezTo>
                      <a:pt x="152086" y="122247"/>
                      <a:pt x="157864" y="17281"/>
                      <a:pt x="127257" y="26425"/>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8" name="Google Shape;318;p4"/>
              <p:cNvSpPr/>
              <p:nvPr/>
            </p:nvSpPr>
            <p:spPr>
              <a:xfrm>
                <a:off x="7652975" y="2009363"/>
                <a:ext cx="17700" cy="9657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9" name="Google Shape;319;p4"/>
            <p:cNvGrpSpPr/>
            <p:nvPr/>
          </p:nvGrpSpPr>
          <p:grpSpPr>
            <a:xfrm>
              <a:off x="6999976" y="11"/>
              <a:ext cx="271476" cy="3307837"/>
              <a:chOff x="7883572" y="308161"/>
              <a:chExt cx="288375" cy="3513742"/>
            </a:xfrm>
          </p:grpSpPr>
          <p:sp>
            <p:nvSpPr>
              <p:cNvPr id="320" name="Google Shape;320;p4"/>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1" name="Google Shape;321;p4"/>
              <p:cNvSpPr/>
              <p:nvPr/>
            </p:nvSpPr>
            <p:spPr>
              <a:xfrm>
                <a:off x="8024899" y="308161"/>
                <a:ext cx="17700" cy="26670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2" name="Google Shape;322;p4"/>
            <p:cNvGrpSpPr/>
            <p:nvPr/>
          </p:nvGrpSpPr>
          <p:grpSpPr>
            <a:xfrm>
              <a:off x="6827964" y="636458"/>
              <a:ext cx="230791" cy="243118"/>
              <a:chOff x="3770248" y="2527300"/>
              <a:chExt cx="180404" cy="190055"/>
            </a:xfrm>
          </p:grpSpPr>
          <p:sp>
            <p:nvSpPr>
              <p:cNvPr id="323" name="Google Shape;323;p4"/>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4" name="Google Shape;324;p4"/>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5" name="Google Shape;325;p4"/>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6" name="Google Shape;326;p4"/>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27" name="Google Shape;327;p4"/>
            <p:cNvGrpSpPr/>
            <p:nvPr/>
          </p:nvGrpSpPr>
          <p:grpSpPr>
            <a:xfrm>
              <a:off x="8763367" y="2641902"/>
              <a:ext cx="230809" cy="243156"/>
              <a:chOff x="3770248" y="2527300"/>
              <a:chExt cx="180404" cy="190055"/>
            </a:xfrm>
          </p:grpSpPr>
          <p:sp>
            <p:nvSpPr>
              <p:cNvPr id="328" name="Google Shape;328;p4"/>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9" name="Google Shape;329;p4"/>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0" name="Google Shape;330;p4"/>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1" name="Google Shape;331;p4"/>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32" name="Google Shape;332;p4"/>
            <p:cNvGrpSpPr/>
            <p:nvPr/>
          </p:nvGrpSpPr>
          <p:grpSpPr>
            <a:xfrm rot="5400000">
              <a:off x="8655427" y="4253521"/>
              <a:ext cx="201871" cy="231166"/>
              <a:chOff x="3462796" y="2555878"/>
              <a:chExt cx="157798" cy="180711"/>
            </a:xfrm>
          </p:grpSpPr>
          <p:sp>
            <p:nvSpPr>
              <p:cNvPr id="333" name="Google Shape;333;p4"/>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4" name="Google Shape;334;p4"/>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5" name="Google Shape;335;p4"/>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6" name="Google Shape;336;p4"/>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7" name="Google Shape;337;p4"/>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8" name="Google Shape;338;p4"/>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39" name="Google Shape;339;p4"/>
            <p:cNvGrpSpPr/>
            <p:nvPr/>
          </p:nvGrpSpPr>
          <p:grpSpPr>
            <a:xfrm rot="-2700000">
              <a:off x="7375305" y="1863439"/>
              <a:ext cx="169840" cy="178926"/>
              <a:chOff x="3770248" y="2527300"/>
              <a:chExt cx="180404" cy="190055"/>
            </a:xfrm>
          </p:grpSpPr>
          <p:sp>
            <p:nvSpPr>
              <p:cNvPr id="340" name="Google Shape;340;p4"/>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1" name="Google Shape;341;p4"/>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2" name="Google Shape;342;p4"/>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3" name="Google Shape;343;p4"/>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44" name="Google Shape;344;p4"/>
            <p:cNvGrpSpPr/>
            <p:nvPr/>
          </p:nvGrpSpPr>
          <p:grpSpPr>
            <a:xfrm>
              <a:off x="6800134" y="23"/>
              <a:ext cx="985363" cy="1665685"/>
              <a:chOff x="2484475" y="1329455"/>
              <a:chExt cx="1046700" cy="1769370"/>
            </a:xfrm>
          </p:grpSpPr>
          <p:sp>
            <p:nvSpPr>
              <p:cNvPr id="345" name="Google Shape;345;p4"/>
              <p:cNvSpPr/>
              <p:nvPr/>
            </p:nvSpPr>
            <p:spPr>
              <a:xfrm>
                <a:off x="2484475" y="2052125"/>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4"/>
              <p:cNvSpPr/>
              <p:nvPr/>
            </p:nvSpPr>
            <p:spPr>
              <a:xfrm>
                <a:off x="2643144" y="2210793"/>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7" name="Google Shape;347;p4"/>
              <p:cNvGrpSpPr/>
              <p:nvPr/>
            </p:nvGrpSpPr>
            <p:grpSpPr>
              <a:xfrm>
                <a:off x="2769703" y="1329455"/>
                <a:ext cx="510180" cy="1483501"/>
                <a:chOff x="1818382" y="2433081"/>
                <a:chExt cx="466728" cy="1357150"/>
              </a:xfrm>
            </p:grpSpPr>
            <p:grpSp>
              <p:nvGrpSpPr>
                <p:cNvPr id="348" name="Google Shape;348;p4"/>
                <p:cNvGrpSpPr/>
                <p:nvPr/>
              </p:nvGrpSpPr>
              <p:grpSpPr>
                <a:xfrm>
                  <a:off x="1818382" y="2971595"/>
                  <a:ext cx="466728" cy="818636"/>
                  <a:chOff x="1818382" y="2942618"/>
                  <a:chExt cx="466728" cy="818636"/>
                </a:xfrm>
              </p:grpSpPr>
              <p:sp>
                <p:nvSpPr>
                  <p:cNvPr id="349" name="Google Shape;349;p4"/>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0" name="Google Shape;350;p4"/>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1" name="Google Shape;351;p4"/>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52" name="Google Shape;352;p4"/>
                <p:cNvSpPr/>
                <p:nvPr/>
              </p:nvSpPr>
              <p:spPr>
                <a:xfrm>
                  <a:off x="2046046" y="2433081"/>
                  <a:ext cx="17700" cy="54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3" name="Google Shape;353;p4"/>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38100" cap="rnd" cmpd="sng">
                <a:solidFill>
                  <a:schemeClr val="lt1"/>
                </a:solidFill>
                <a:prstDash val="solid"/>
                <a:round/>
                <a:headEnd type="none" w="med" len="med"/>
                <a:tailEnd type="none" w="med" len="med"/>
              </a:ln>
            </p:spPr>
          </p:sp>
        </p:grpSp>
        <p:grpSp>
          <p:nvGrpSpPr>
            <p:cNvPr id="354" name="Google Shape;354;p4"/>
            <p:cNvGrpSpPr/>
            <p:nvPr/>
          </p:nvGrpSpPr>
          <p:grpSpPr>
            <a:xfrm>
              <a:off x="8330194" y="-10"/>
              <a:ext cx="852241" cy="2641273"/>
              <a:chOff x="3961868" y="-891976"/>
              <a:chExt cx="905291" cy="2805686"/>
            </a:xfrm>
          </p:grpSpPr>
          <p:grpSp>
            <p:nvGrpSpPr>
              <p:cNvPr id="355" name="Google Shape;355;p4"/>
              <p:cNvGrpSpPr/>
              <p:nvPr/>
            </p:nvGrpSpPr>
            <p:grpSpPr>
              <a:xfrm>
                <a:off x="3961868" y="1008419"/>
                <a:ext cx="905291" cy="905291"/>
                <a:chOff x="764100" y="3623300"/>
                <a:chExt cx="1046700" cy="1046700"/>
              </a:xfrm>
            </p:grpSpPr>
            <p:sp>
              <p:nvSpPr>
                <p:cNvPr id="356" name="Google Shape;356;p4"/>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4"/>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8" name="Google Shape;358;p4"/>
              <p:cNvGrpSpPr/>
              <p:nvPr/>
            </p:nvGrpSpPr>
            <p:grpSpPr>
              <a:xfrm>
                <a:off x="4155315" y="-891976"/>
                <a:ext cx="522826" cy="2613070"/>
                <a:chOff x="2447534" y="1219291"/>
                <a:chExt cx="478297" cy="2390513"/>
              </a:xfrm>
            </p:grpSpPr>
            <p:grpSp>
              <p:nvGrpSpPr>
                <p:cNvPr id="359" name="Google Shape;359;p4"/>
                <p:cNvGrpSpPr/>
                <p:nvPr/>
              </p:nvGrpSpPr>
              <p:grpSpPr>
                <a:xfrm>
                  <a:off x="2447534" y="1219291"/>
                  <a:ext cx="478297" cy="2390513"/>
                  <a:chOff x="2447534" y="1219291"/>
                  <a:chExt cx="478297" cy="2390513"/>
                </a:xfrm>
              </p:grpSpPr>
              <p:grpSp>
                <p:nvGrpSpPr>
                  <p:cNvPr id="360" name="Google Shape;360;p4"/>
                  <p:cNvGrpSpPr/>
                  <p:nvPr/>
                </p:nvGrpSpPr>
                <p:grpSpPr>
                  <a:xfrm>
                    <a:off x="2447534" y="2971595"/>
                    <a:ext cx="478297" cy="638209"/>
                    <a:chOff x="2447534" y="3081786"/>
                    <a:chExt cx="478297" cy="638209"/>
                  </a:xfrm>
                </p:grpSpPr>
                <p:sp>
                  <p:nvSpPr>
                    <p:cNvPr id="361" name="Google Shape;361;p4"/>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2" name="Google Shape;362;p4"/>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4"/>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4"/>
                  <p:cNvSpPr/>
                  <p:nvPr/>
                </p:nvSpPr>
                <p:spPr>
                  <a:xfrm>
                    <a:off x="2675610" y="1219291"/>
                    <a:ext cx="17700" cy="1758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5" name="Google Shape;365;p4"/>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38100" cap="rnd" cmpd="sng">
                  <a:solidFill>
                    <a:schemeClr val="lt1"/>
                  </a:solidFill>
                  <a:prstDash val="solid"/>
                  <a:round/>
                  <a:headEnd type="none" w="med" len="med"/>
                  <a:tailEnd type="none" w="med" len="med"/>
                </a:ln>
              </p:spPr>
            </p:sp>
            <p:sp>
              <p:nvSpPr>
                <p:cNvPr id="366" name="Google Shape;366;p4"/>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38100" cap="rnd" cmpd="sng">
                  <a:solidFill>
                    <a:schemeClr val="lt1"/>
                  </a:solidFill>
                  <a:prstDash val="solid"/>
                  <a:round/>
                  <a:headEnd type="none" w="med" len="med"/>
                  <a:tailEnd type="none" w="med" len="med"/>
                </a:ln>
              </p:spPr>
            </p:sp>
          </p:grpSp>
        </p:grpSp>
        <p:grpSp>
          <p:nvGrpSpPr>
            <p:cNvPr id="367" name="Google Shape;367;p4"/>
            <p:cNvGrpSpPr/>
            <p:nvPr/>
          </p:nvGrpSpPr>
          <p:grpSpPr>
            <a:xfrm>
              <a:off x="7811773" y="-2"/>
              <a:ext cx="492189" cy="1837864"/>
              <a:chOff x="5194218" y="-536312"/>
              <a:chExt cx="522827" cy="1952267"/>
            </a:xfrm>
          </p:grpSpPr>
          <p:grpSp>
            <p:nvGrpSpPr>
              <p:cNvPr id="368" name="Google Shape;368;p4"/>
              <p:cNvGrpSpPr/>
              <p:nvPr/>
            </p:nvGrpSpPr>
            <p:grpSpPr>
              <a:xfrm>
                <a:off x="5194218" y="893129"/>
                <a:ext cx="522827" cy="522827"/>
                <a:chOff x="764100" y="3623300"/>
                <a:chExt cx="1046700" cy="1046700"/>
              </a:xfrm>
            </p:grpSpPr>
            <p:sp>
              <p:nvSpPr>
                <p:cNvPr id="369" name="Google Shape;369;p4"/>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4"/>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1" name="Google Shape;371;p4"/>
              <p:cNvGrpSpPr/>
              <p:nvPr/>
            </p:nvGrpSpPr>
            <p:grpSpPr>
              <a:xfrm>
                <a:off x="5371921" y="-536312"/>
                <a:ext cx="182209" cy="1814066"/>
                <a:chOff x="3305183" y="1663032"/>
                <a:chExt cx="166690" cy="1659561"/>
              </a:xfrm>
            </p:grpSpPr>
            <p:grpSp>
              <p:nvGrpSpPr>
                <p:cNvPr id="372" name="Google Shape;372;p4"/>
                <p:cNvGrpSpPr/>
                <p:nvPr/>
              </p:nvGrpSpPr>
              <p:grpSpPr>
                <a:xfrm>
                  <a:off x="3305183" y="1663032"/>
                  <a:ext cx="166690" cy="1659561"/>
                  <a:chOff x="3305183" y="1663032"/>
                  <a:chExt cx="166690" cy="1659561"/>
                </a:xfrm>
              </p:grpSpPr>
              <p:grpSp>
                <p:nvGrpSpPr>
                  <p:cNvPr id="373" name="Google Shape;373;p4"/>
                  <p:cNvGrpSpPr/>
                  <p:nvPr/>
                </p:nvGrpSpPr>
                <p:grpSpPr>
                  <a:xfrm>
                    <a:off x="3305183" y="2971595"/>
                    <a:ext cx="166690" cy="350998"/>
                    <a:chOff x="3305183" y="3146560"/>
                    <a:chExt cx="166690" cy="350998"/>
                  </a:xfrm>
                </p:grpSpPr>
                <p:sp>
                  <p:nvSpPr>
                    <p:cNvPr id="374" name="Google Shape;374;p4"/>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5" name="Google Shape;375;p4"/>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6" name="Google Shape;376;p4"/>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77" name="Google Shape;377;p4"/>
                  <p:cNvSpPr/>
                  <p:nvPr/>
                </p:nvSpPr>
                <p:spPr>
                  <a:xfrm>
                    <a:off x="3375902" y="1663032"/>
                    <a:ext cx="17700" cy="1314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8" name="Google Shape;378;p4"/>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grpSp>
          <p:nvGrpSpPr>
            <p:cNvPr id="379" name="Google Shape;379;p4"/>
            <p:cNvGrpSpPr/>
            <p:nvPr/>
          </p:nvGrpSpPr>
          <p:grpSpPr>
            <a:xfrm>
              <a:off x="8018879" y="-29"/>
              <a:ext cx="810166" cy="4470272"/>
              <a:chOff x="7824797" y="-1724181"/>
              <a:chExt cx="860597" cy="4748536"/>
            </a:xfrm>
          </p:grpSpPr>
          <p:grpSp>
            <p:nvGrpSpPr>
              <p:cNvPr id="380" name="Google Shape;380;p4"/>
              <p:cNvGrpSpPr/>
              <p:nvPr/>
            </p:nvGrpSpPr>
            <p:grpSpPr>
              <a:xfrm>
                <a:off x="7824797" y="1891931"/>
                <a:ext cx="860597" cy="1132425"/>
                <a:chOff x="764100" y="3623300"/>
                <a:chExt cx="1046700" cy="1046700"/>
              </a:xfrm>
            </p:grpSpPr>
            <p:sp>
              <p:nvSpPr>
                <p:cNvPr id="381" name="Google Shape;381;p4"/>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4"/>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3" name="Google Shape;383;p4"/>
              <p:cNvGrpSpPr/>
              <p:nvPr/>
            </p:nvGrpSpPr>
            <p:grpSpPr>
              <a:xfrm>
                <a:off x="8100547" y="-1724181"/>
                <a:ext cx="300376" cy="4529867"/>
                <a:chOff x="3792712" y="-322375"/>
                <a:chExt cx="274793" cy="4144055"/>
              </a:xfrm>
            </p:grpSpPr>
            <p:grpSp>
              <p:nvGrpSpPr>
                <p:cNvPr id="384" name="Google Shape;384;p4"/>
                <p:cNvGrpSpPr/>
                <p:nvPr/>
              </p:nvGrpSpPr>
              <p:grpSpPr>
                <a:xfrm>
                  <a:off x="3792712" y="-322375"/>
                  <a:ext cx="274793" cy="4144055"/>
                  <a:chOff x="3792712" y="-322375"/>
                  <a:chExt cx="274793" cy="4144055"/>
                </a:xfrm>
              </p:grpSpPr>
              <p:grpSp>
                <p:nvGrpSpPr>
                  <p:cNvPr id="385" name="Google Shape;385;p4"/>
                  <p:cNvGrpSpPr/>
                  <p:nvPr/>
                </p:nvGrpSpPr>
                <p:grpSpPr>
                  <a:xfrm>
                    <a:off x="3792712" y="2971595"/>
                    <a:ext cx="274793" cy="850085"/>
                    <a:chOff x="3792712" y="2879468"/>
                    <a:chExt cx="274793" cy="850085"/>
                  </a:xfrm>
                </p:grpSpPr>
                <p:sp>
                  <p:nvSpPr>
                    <p:cNvPr id="386" name="Google Shape;386;p4"/>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7" name="Google Shape;387;p4"/>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8" name="Google Shape;388;p4"/>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89" name="Google Shape;389;p4"/>
                  <p:cNvSpPr/>
                  <p:nvPr/>
                </p:nvSpPr>
                <p:spPr>
                  <a:xfrm>
                    <a:off x="3923169" y="-322375"/>
                    <a:ext cx="17700" cy="3300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0" name="Google Shape;390;p4"/>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28575" cap="rnd" cmpd="sng">
                  <a:solidFill>
                    <a:schemeClr val="lt1"/>
                  </a:solidFill>
                  <a:prstDash val="solid"/>
                  <a:round/>
                  <a:headEnd type="none" w="med" len="med"/>
                  <a:tailEnd type="none" w="med" len="med"/>
                </a:ln>
              </p:spPr>
            </p:sp>
            <p:sp>
              <p:nvSpPr>
                <p:cNvPr id="391" name="Google Shape;391;p4"/>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28575" cap="rnd" cmpd="sng">
                  <a:solidFill>
                    <a:schemeClr val="lt1"/>
                  </a:solidFill>
                  <a:prstDash val="solid"/>
                  <a:round/>
                  <a:headEnd type="none" w="med" len="med"/>
                  <a:tailEnd type="none" w="med" len="med"/>
                </a:ln>
              </p:spPr>
            </p:sp>
          </p:grpSp>
        </p:grpSp>
        <p:grpSp>
          <p:nvGrpSpPr>
            <p:cNvPr id="392" name="Google Shape;392;p4"/>
            <p:cNvGrpSpPr/>
            <p:nvPr/>
          </p:nvGrpSpPr>
          <p:grpSpPr>
            <a:xfrm>
              <a:off x="7184797" y="-17"/>
              <a:ext cx="985363" cy="3905971"/>
              <a:chOff x="1192601" y="-1724180"/>
              <a:chExt cx="1046700" cy="4149108"/>
            </a:xfrm>
          </p:grpSpPr>
          <p:grpSp>
            <p:nvGrpSpPr>
              <p:cNvPr id="393" name="Google Shape;393;p4"/>
              <p:cNvGrpSpPr/>
              <p:nvPr/>
            </p:nvGrpSpPr>
            <p:grpSpPr>
              <a:xfrm>
                <a:off x="1192601" y="1378228"/>
                <a:ext cx="1046700" cy="1046700"/>
                <a:chOff x="764100" y="3623300"/>
                <a:chExt cx="1046700" cy="1046700"/>
              </a:xfrm>
            </p:grpSpPr>
            <p:sp>
              <p:nvSpPr>
                <p:cNvPr id="394" name="Google Shape;394;p4"/>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4"/>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6" name="Google Shape;396;p4"/>
              <p:cNvGrpSpPr/>
              <p:nvPr/>
            </p:nvGrpSpPr>
            <p:grpSpPr>
              <a:xfrm>
                <a:off x="1417979" y="-1724180"/>
                <a:ext cx="580390" cy="3855366"/>
                <a:chOff x="522260" y="372820"/>
                <a:chExt cx="530958" cy="3527002"/>
              </a:xfrm>
            </p:grpSpPr>
            <p:grpSp>
              <p:nvGrpSpPr>
                <p:cNvPr id="397" name="Google Shape;397;p4"/>
                <p:cNvGrpSpPr/>
                <p:nvPr/>
              </p:nvGrpSpPr>
              <p:grpSpPr>
                <a:xfrm>
                  <a:off x="522260" y="372820"/>
                  <a:ext cx="530958" cy="3527002"/>
                  <a:chOff x="522260" y="372820"/>
                  <a:chExt cx="530958" cy="3527002"/>
                </a:xfrm>
              </p:grpSpPr>
              <p:grpSp>
                <p:nvGrpSpPr>
                  <p:cNvPr id="398" name="Google Shape;398;p4"/>
                  <p:cNvGrpSpPr/>
                  <p:nvPr/>
                </p:nvGrpSpPr>
                <p:grpSpPr>
                  <a:xfrm>
                    <a:off x="522260" y="2971595"/>
                    <a:ext cx="530958" cy="928227"/>
                    <a:chOff x="522260" y="2971595"/>
                    <a:chExt cx="530958" cy="928227"/>
                  </a:xfrm>
                </p:grpSpPr>
                <p:sp>
                  <p:nvSpPr>
                    <p:cNvPr id="399" name="Google Shape;399;p4"/>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0" name="Google Shape;400;p4"/>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1" name="Google Shape;401;p4"/>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2" name="Google Shape;402;p4"/>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03" name="Google Shape;403;p4"/>
                  <p:cNvSpPr/>
                  <p:nvPr/>
                </p:nvSpPr>
                <p:spPr>
                  <a:xfrm>
                    <a:off x="786939" y="372820"/>
                    <a:ext cx="17700" cy="2605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4" name="Google Shape;404;p4"/>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38100" cap="rnd" cmpd="sng">
                  <a:solidFill>
                    <a:schemeClr val="lt1"/>
                  </a:solidFill>
                  <a:prstDash val="solid"/>
                  <a:round/>
                  <a:headEnd type="none" w="med" len="med"/>
                  <a:tailEnd type="none" w="med" len="med"/>
                </a:ln>
              </p:spPr>
            </p:sp>
          </p:grpSp>
        </p:grpSp>
        <p:grpSp>
          <p:nvGrpSpPr>
            <p:cNvPr id="405" name="Google Shape;405;p4"/>
            <p:cNvGrpSpPr/>
            <p:nvPr/>
          </p:nvGrpSpPr>
          <p:grpSpPr>
            <a:xfrm>
              <a:off x="6196930" y="7"/>
              <a:ext cx="985363" cy="2629685"/>
              <a:chOff x="6010934" y="1"/>
              <a:chExt cx="1046700" cy="2793377"/>
            </a:xfrm>
          </p:grpSpPr>
          <p:grpSp>
            <p:nvGrpSpPr>
              <p:cNvPr id="406" name="Google Shape;406;p4"/>
              <p:cNvGrpSpPr/>
              <p:nvPr/>
            </p:nvGrpSpPr>
            <p:grpSpPr>
              <a:xfrm>
                <a:off x="6010934" y="1746678"/>
                <a:ext cx="1046700" cy="1046700"/>
                <a:chOff x="764100" y="3623300"/>
                <a:chExt cx="1046700" cy="1046700"/>
              </a:xfrm>
            </p:grpSpPr>
            <p:sp>
              <p:nvSpPr>
                <p:cNvPr id="407" name="Google Shape;407;p4"/>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4"/>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9" name="Google Shape;409;p4"/>
              <p:cNvGrpSpPr/>
              <p:nvPr/>
            </p:nvGrpSpPr>
            <p:grpSpPr>
              <a:xfrm>
                <a:off x="6308747" y="1"/>
                <a:ext cx="441786" cy="2571886"/>
                <a:chOff x="1121941" y="1609666"/>
                <a:chExt cx="404159" cy="2352837"/>
              </a:xfrm>
            </p:grpSpPr>
            <p:grpSp>
              <p:nvGrpSpPr>
                <p:cNvPr id="410" name="Google Shape;410;p4"/>
                <p:cNvGrpSpPr/>
                <p:nvPr/>
              </p:nvGrpSpPr>
              <p:grpSpPr>
                <a:xfrm>
                  <a:off x="1121941" y="1609666"/>
                  <a:ext cx="404159" cy="2352837"/>
                  <a:chOff x="1121941" y="1609666"/>
                  <a:chExt cx="404159" cy="2352837"/>
                </a:xfrm>
              </p:grpSpPr>
              <p:grpSp>
                <p:nvGrpSpPr>
                  <p:cNvPr id="411" name="Google Shape;411;p4"/>
                  <p:cNvGrpSpPr/>
                  <p:nvPr/>
                </p:nvGrpSpPr>
                <p:grpSpPr>
                  <a:xfrm>
                    <a:off x="1121941" y="2971595"/>
                    <a:ext cx="404159" cy="990908"/>
                    <a:chOff x="1121941" y="2969319"/>
                    <a:chExt cx="404159" cy="990908"/>
                  </a:xfrm>
                </p:grpSpPr>
                <p:sp>
                  <p:nvSpPr>
                    <p:cNvPr id="412" name="Google Shape;412;p4"/>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3" name="Google Shape;413;p4"/>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4" name="Google Shape;414;p4"/>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5" name="Google Shape;415;p4"/>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16" name="Google Shape;416;p4"/>
                  <p:cNvSpPr/>
                  <p:nvPr/>
                </p:nvSpPr>
                <p:spPr>
                  <a:xfrm>
                    <a:off x="1308648" y="1609666"/>
                    <a:ext cx="17700" cy="1368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7" name="Google Shape;417;p4"/>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28575" cap="rnd" cmpd="sng">
                  <a:solidFill>
                    <a:schemeClr val="lt1"/>
                  </a:solidFill>
                  <a:prstDash val="solid"/>
                  <a:round/>
                  <a:headEnd type="none" w="med" len="med"/>
                  <a:tailEnd type="none" w="med" len="med"/>
                </a:ln>
              </p:spPr>
            </p:sp>
            <p:sp>
              <p:nvSpPr>
                <p:cNvPr id="418" name="Google Shape;418;p4"/>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28575" cap="rnd" cmpd="sng">
                  <a:solidFill>
                    <a:schemeClr val="lt1"/>
                  </a:solidFill>
                  <a:prstDash val="solid"/>
                  <a:round/>
                  <a:headEnd type="none" w="med" len="med"/>
                  <a:tailEnd type="none" w="med" len="med"/>
                </a:ln>
              </p:spPr>
            </p:sp>
            <p:sp>
              <p:nvSpPr>
                <p:cNvPr id="419" name="Google Shape;419;p4"/>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28575" cap="rnd" cmpd="sng">
                  <a:solidFill>
                    <a:schemeClr val="lt1"/>
                  </a:solidFill>
                  <a:prstDash val="solid"/>
                  <a:round/>
                  <a:headEnd type="none" w="med" len="med"/>
                  <a:tailEnd type="none" w="med" len="med"/>
                </a:ln>
              </p:spPr>
            </p:sp>
            <p:sp>
              <p:nvSpPr>
                <p:cNvPr id="420" name="Google Shape;420;p4"/>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28575" cap="rnd" cmpd="sng">
                  <a:solidFill>
                    <a:schemeClr val="lt1"/>
                  </a:solidFill>
                  <a:prstDash val="solid"/>
                  <a:round/>
                  <a:headEnd type="none" w="med" len="med"/>
                  <a:tailEnd type="none" w="med" len="med"/>
                </a:ln>
              </p:spPr>
            </p:sp>
          </p:grpSp>
        </p:grpSp>
        <p:grpSp>
          <p:nvGrpSpPr>
            <p:cNvPr id="421" name="Google Shape;421;p4"/>
            <p:cNvGrpSpPr/>
            <p:nvPr/>
          </p:nvGrpSpPr>
          <p:grpSpPr>
            <a:xfrm>
              <a:off x="7192739" y="3730341"/>
              <a:ext cx="148551" cy="170121"/>
              <a:chOff x="3462796" y="2555878"/>
              <a:chExt cx="157798" cy="180711"/>
            </a:xfrm>
          </p:grpSpPr>
          <p:sp>
            <p:nvSpPr>
              <p:cNvPr id="422" name="Google Shape;422;p4"/>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3" name="Google Shape;423;p4"/>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4" name="Google Shape;424;p4"/>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5" name="Google Shape;425;p4"/>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6" name="Google Shape;426;p4"/>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7" name="Google Shape;427;p4"/>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428"/>
        <p:cNvGrpSpPr/>
        <p:nvPr/>
      </p:nvGrpSpPr>
      <p:grpSpPr>
        <a:xfrm>
          <a:off x="0" y="0"/>
          <a:ext cx="0" cy="0"/>
          <a:chOff x="0" y="0"/>
          <a:chExt cx="0" cy="0"/>
        </a:xfrm>
      </p:grpSpPr>
      <p:sp>
        <p:nvSpPr>
          <p:cNvPr id="429" name="Google Shape;429;p5"/>
          <p:cNvSpPr txBox="1">
            <a:spLocks noGrp="1"/>
          </p:cNvSpPr>
          <p:nvPr>
            <p:ph type="title"/>
          </p:nvPr>
        </p:nvSpPr>
        <p:spPr>
          <a:xfrm>
            <a:off x="702900" y="760925"/>
            <a:ext cx="5660100" cy="471300"/>
          </a:xfrm>
          <a:prstGeom prst="rect">
            <a:avLst/>
          </a:prstGeom>
        </p:spPr>
        <p:txBody>
          <a:bodyPr spcFirstLastPara="1" wrap="square" lIns="0" tIns="0" rIns="0" bIns="0" anchor="b" anchorCtr="0">
            <a:noAutofit/>
          </a:bodyPr>
          <a:lstStyle>
            <a:lvl1pPr lvl="0"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430" name="Google Shape;430;p5"/>
          <p:cNvSpPr txBox="1">
            <a:spLocks noGrp="1"/>
          </p:cNvSpPr>
          <p:nvPr>
            <p:ph type="body" idx="1"/>
          </p:nvPr>
        </p:nvSpPr>
        <p:spPr>
          <a:xfrm>
            <a:off x="702900" y="1430148"/>
            <a:ext cx="5660100" cy="30339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a:lvl1pPr>
            <a:lvl2pPr marL="914400" lvl="1" indent="-381000" rtl="0">
              <a:spcBef>
                <a:spcPts val="800"/>
              </a:spcBef>
              <a:spcAft>
                <a:spcPts val="0"/>
              </a:spcAft>
              <a:buSzPts val="2400"/>
              <a:buChar char="×"/>
              <a:defRPr/>
            </a:lvl2pPr>
            <a:lvl3pPr marL="1371600" lvl="2" indent="-381000" rtl="0">
              <a:spcBef>
                <a:spcPts val="800"/>
              </a:spcBef>
              <a:spcAft>
                <a:spcPts val="0"/>
              </a:spcAft>
              <a:buSzPts val="2400"/>
              <a:buChar char="⬩"/>
              <a:defRPr/>
            </a:lvl3pPr>
            <a:lvl4pPr marL="1828800" lvl="3" indent="-381000" rtl="0">
              <a:spcBef>
                <a:spcPts val="800"/>
              </a:spcBef>
              <a:spcAft>
                <a:spcPts val="0"/>
              </a:spcAft>
              <a:buSzPts val="2400"/>
              <a:buChar char="●"/>
              <a:defRPr/>
            </a:lvl4pPr>
            <a:lvl5pPr marL="2286000" lvl="4" indent="-381000" rtl="0">
              <a:spcBef>
                <a:spcPts val="800"/>
              </a:spcBef>
              <a:spcAft>
                <a:spcPts val="0"/>
              </a:spcAft>
              <a:buSzPts val="2400"/>
              <a:buChar char="○"/>
              <a:defRPr/>
            </a:lvl5pPr>
            <a:lvl6pPr marL="2743200" lvl="5" indent="-381000" rtl="0">
              <a:spcBef>
                <a:spcPts val="800"/>
              </a:spcBef>
              <a:spcAft>
                <a:spcPts val="0"/>
              </a:spcAft>
              <a:buSzPts val="2400"/>
              <a:buChar char="■"/>
              <a:defRPr/>
            </a:lvl6pPr>
            <a:lvl7pPr marL="3200400" lvl="6" indent="-381000" rtl="0">
              <a:spcBef>
                <a:spcPts val="800"/>
              </a:spcBef>
              <a:spcAft>
                <a:spcPts val="0"/>
              </a:spcAft>
              <a:buSzPts val="2400"/>
              <a:buChar char="●"/>
              <a:defRPr/>
            </a:lvl7pPr>
            <a:lvl8pPr marL="3657600" lvl="7" indent="-381000" rtl="0">
              <a:spcBef>
                <a:spcPts val="800"/>
              </a:spcBef>
              <a:spcAft>
                <a:spcPts val="0"/>
              </a:spcAft>
              <a:buSzPts val="2400"/>
              <a:buChar char="○"/>
              <a:defRPr/>
            </a:lvl8pPr>
            <a:lvl9pPr marL="4114800" lvl="8" indent="-381000" rtl="0">
              <a:spcBef>
                <a:spcPts val="800"/>
              </a:spcBef>
              <a:spcAft>
                <a:spcPts val="800"/>
              </a:spcAft>
              <a:buSzPts val="2400"/>
              <a:buChar char="■"/>
              <a:defRPr/>
            </a:lvl9pPr>
          </a:lstStyle>
          <a:p>
            <a:endParaRPr/>
          </a:p>
        </p:txBody>
      </p:sp>
      <p:sp>
        <p:nvSpPr>
          <p:cNvPr id="431" name="Google Shape;431;p5"/>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432" name="Google Shape;432;p5"/>
          <p:cNvGrpSpPr/>
          <p:nvPr/>
        </p:nvGrpSpPr>
        <p:grpSpPr>
          <a:xfrm>
            <a:off x="6196930" y="-29"/>
            <a:ext cx="2985505" cy="4610466"/>
            <a:chOff x="6196930" y="-29"/>
            <a:chExt cx="2985505" cy="4610466"/>
          </a:xfrm>
        </p:grpSpPr>
        <p:grpSp>
          <p:nvGrpSpPr>
            <p:cNvPr id="433" name="Google Shape;433;p5"/>
            <p:cNvGrpSpPr/>
            <p:nvPr/>
          </p:nvGrpSpPr>
          <p:grpSpPr>
            <a:xfrm>
              <a:off x="7737776" y="-17"/>
              <a:ext cx="448629" cy="4610455"/>
              <a:chOff x="6798998" y="-1296139"/>
              <a:chExt cx="476555" cy="4897445"/>
            </a:xfrm>
          </p:grpSpPr>
          <p:sp>
            <p:nvSpPr>
              <p:cNvPr id="434" name="Google Shape;434;p5"/>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5" name="Google Shape;435;p5"/>
              <p:cNvSpPr/>
              <p:nvPr/>
            </p:nvSpPr>
            <p:spPr>
              <a:xfrm>
                <a:off x="7026850" y="-1296139"/>
                <a:ext cx="17700" cy="42711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6" name="Google Shape;436;p5"/>
            <p:cNvGrpSpPr/>
            <p:nvPr/>
          </p:nvGrpSpPr>
          <p:grpSpPr>
            <a:xfrm>
              <a:off x="8636876" y="46"/>
              <a:ext cx="382387" cy="1450044"/>
              <a:chOff x="5578966" y="2422197"/>
              <a:chExt cx="406190" cy="1540306"/>
            </a:xfrm>
          </p:grpSpPr>
          <p:sp>
            <p:nvSpPr>
              <p:cNvPr id="437" name="Google Shape;437;p5"/>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8" name="Google Shape;438;p5"/>
              <p:cNvSpPr/>
              <p:nvPr/>
            </p:nvSpPr>
            <p:spPr>
              <a:xfrm>
                <a:off x="5774600" y="2422197"/>
                <a:ext cx="17700" cy="552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9" name="Google Shape;439;p5"/>
            <p:cNvGrpSpPr/>
            <p:nvPr/>
          </p:nvGrpSpPr>
          <p:grpSpPr>
            <a:xfrm>
              <a:off x="8035385" y="23"/>
              <a:ext cx="439174" cy="2683136"/>
              <a:chOff x="6176324" y="940075"/>
              <a:chExt cx="466512" cy="2850155"/>
            </a:xfrm>
          </p:grpSpPr>
          <p:sp>
            <p:nvSpPr>
              <p:cNvPr id="440" name="Google Shape;440;p5"/>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1" name="Google Shape;441;p5"/>
              <p:cNvSpPr/>
              <p:nvPr/>
            </p:nvSpPr>
            <p:spPr>
              <a:xfrm>
                <a:off x="6400713" y="940075"/>
                <a:ext cx="17700" cy="2034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2" name="Google Shape;442;p5"/>
            <p:cNvGrpSpPr/>
            <p:nvPr/>
          </p:nvGrpSpPr>
          <p:grpSpPr>
            <a:xfrm>
              <a:off x="6363022" y="42"/>
              <a:ext cx="160482" cy="1242299"/>
              <a:chOff x="7576714" y="2009363"/>
              <a:chExt cx="170472" cy="1319629"/>
            </a:xfrm>
          </p:grpSpPr>
          <p:sp>
            <p:nvSpPr>
              <p:cNvPr id="443" name="Google Shape;443;p5"/>
              <p:cNvSpPr/>
              <p:nvPr/>
            </p:nvSpPr>
            <p:spPr>
              <a:xfrm>
                <a:off x="7576714" y="2971595"/>
                <a:ext cx="170472" cy="357397"/>
              </a:xfrm>
              <a:custGeom>
                <a:avLst/>
                <a:gdLst/>
                <a:ahLst/>
                <a:cxnLst/>
                <a:rect l="l" t="t" r="r" b="b"/>
                <a:pathLst>
                  <a:path w="170472" h="357397" extrusionOk="0">
                    <a:moveTo>
                      <a:pt x="127257" y="26425"/>
                    </a:moveTo>
                    <a:cubicBezTo>
                      <a:pt x="134369" y="-8309"/>
                      <a:pt x="34039" y="-8500"/>
                      <a:pt x="34611" y="24075"/>
                    </a:cubicBezTo>
                    <a:cubicBezTo>
                      <a:pt x="7052" y="26044"/>
                      <a:pt x="27879" y="109610"/>
                      <a:pt x="21911" y="127835"/>
                    </a:cubicBezTo>
                    <a:cubicBezTo>
                      <a:pt x="-89214" y="468004"/>
                      <a:pt x="264544" y="398789"/>
                      <a:pt x="145736" y="124596"/>
                    </a:cubicBezTo>
                    <a:cubicBezTo>
                      <a:pt x="152086" y="122247"/>
                      <a:pt x="157864" y="17281"/>
                      <a:pt x="127257" y="2642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4" name="Google Shape;444;p5"/>
              <p:cNvSpPr/>
              <p:nvPr/>
            </p:nvSpPr>
            <p:spPr>
              <a:xfrm>
                <a:off x="7652975" y="2009363"/>
                <a:ext cx="17700" cy="9657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5" name="Google Shape;445;p5"/>
            <p:cNvGrpSpPr/>
            <p:nvPr/>
          </p:nvGrpSpPr>
          <p:grpSpPr>
            <a:xfrm>
              <a:off x="6999976" y="11"/>
              <a:ext cx="271476" cy="3307837"/>
              <a:chOff x="7883572" y="308161"/>
              <a:chExt cx="288375" cy="3513742"/>
            </a:xfrm>
          </p:grpSpPr>
          <p:sp>
            <p:nvSpPr>
              <p:cNvPr id="446" name="Google Shape;446;p5"/>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7" name="Google Shape;447;p5"/>
              <p:cNvSpPr/>
              <p:nvPr/>
            </p:nvSpPr>
            <p:spPr>
              <a:xfrm>
                <a:off x="8024899" y="308161"/>
                <a:ext cx="17700" cy="2667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8" name="Google Shape;448;p5"/>
            <p:cNvGrpSpPr/>
            <p:nvPr/>
          </p:nvGrpSpPr>
          <p:grpSpPr>
            <a:xfrm>
              <a:off x="6827964" y="636458"/>
              <a:ext cx="230791" cy="243118"/>
              <a:chOff x="3770248" y="2527300"/>
              <a:chExt cx="180404" cy="190055"/>
            </a:xfrm>
          </p:grpSpPr>
          <p:sp>
            <p:nvSpPr>
              <p:cNvPr id="449" name="Google Shape;449;p5"/>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0" name="Google Shape;450;p5"/>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1" name="Google Shape;451;p5"/>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2" name="Google Shape;452;p5"/>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53" name="Google Shape;453;p5"/>
            <p:cNvGrpSpPr/>
            <p:nvPr/>
          </p:nvGrpSpPr>
          <p:grpSpPr>
            <a:xfrm>
              <a:off x="8763367" y="2641902"/>
              <a:ext cx="230809" cy="243156"/>
              <a:chOff x="3770248" y="2527300"/>
              <a:chExt cx="180404" cy="190055"/>
            </a:xfrm>
          </p:grpSpPr>
          <p:sp>
            <p:nvSpPr>
              <p:cNvPr id="454" name="Google Shape;454;p5"/>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5" name="Google Shape;455;p5"/>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6" name="Google Shape;456;p5"/>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7" name="Google Shape;457;p5"/>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58" name="Google Shape;458;p5"/>
            <p:cNvGrpSpPr/>
            <p:nvPr/>
          </p:nvGrpSpPr>
          <p:grpSpPr>
            <a:xfrm rot="5400000">
              <a:off x="8655427" y="4253521"/>
              <a:ext cx="201871" cy="231166"/>
              <a:chOff x="3462796" y="2555878"/>
              <a:chExt cx="157798" cy="180711"/>
            </a:xfrm>
          </p:grpSpPr>
          <p:sp>
            <p:nvSpPr>
              <p:cNvPr id="459" name="Google Shape;459;p5"/>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0" name="Google Shape;460;p5"/>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1" name="Google Shape;461;p5"/>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2" name="Google Shape;462;p5"/>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3" name="Google Shape;463;p5"/>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4" name="Google Shape;464;p5"/>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65" name="Google Shape;465;p5"/>
            <p:cNvGrpSpPr/>
            <p:nvPr/>
          </p:nvGrpSpPr>
          <p:grpSpPr>
            <a:xfrm rot="-2700000">
              <a:off x="7375305" y="1863439"/>
              <a:ext cx="169840" cy="178926"/>
              <a:chOff x="3770248" y="2527300"/>
              <a:chExt cx="180404" cy="190055"/>
            </a:xfrm>
          </p:grpSpPr>
          <p:sp>
            <p:nvSpPr>
              <p:cNvPr id="466" name="Google Shape;466;p5"/>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7" name="Google Shape;467;p5"/>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8" name="Google Shape;468;p5"/>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9" name="Google Shape;469;p5"/>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70" name="Google Shape;470;p5"/>
            <p:cNvGrpSpPr/>
            <p:nvPr/>
          </p:nvGrpSpPr>
          <p:grpSpPr>
            <a:xfrm>
              <a:off x="6800134" y="23"/>
              <a:ext cx="985363" cy="1665685"/>
              <a:chOff x="2484475" y="1329455"/>
              <a:chExt cx="1046700" cy="1769370"/>
            </a:xfrm>
          </p:grpSpPr>
          <p:sp>
            <p:nvSpPr>
              <p:cNvPr id="471" name="Google Shape;471;p5"/>
              <p:cNvSpPr/>
              <p:nvPr/>
            </p:nvSpPr>
            <p:spPr>
              <a:xfrm>
                <a:off x="2484475" y="2052125"/>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5"/>
              <p:cNvSpPr/>
              <p:nvPr/>
            </p:nvSpPr>
            <p:spPr>
              <a:xfrm>
                <a:off x="2643144" y="2210793"/>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3" name="Google Shape;473;p5"/>
              <p:cNvGrpSpPr/>
              <p:nvPr/>
            </p:nvGrpSpPr>
            <p:grpSpPr>
              <a:xfrm>
                <a:off x="2769703" y="1329455"/>
                <a:ext cx="510180" cy="1483501"/>
                <a:chOff x="1818382" y="2433081"/>
                <a:chExt cx="466728" cy="1357150"/>
              </a:xfrm>
            </p:grpSpPr>
            <p:grpSp>
              <p:nvGrpSpPr>
                <p:cNvPr id="474" name="Google Shape;474;p5"/>
                <p:cNvGrpSpPr/>
                <p:nvPr/>
              </p:nvGrpSpPr>
              <p:grpSpPr>
                <a:xfrm>
                  <a:off x="1818382" y="2971595"/>
                  <a:ext cx="466728" cy="818636"/>
                  <a:chOff x="1818382" y="2942618"/>
                  <a:chExt cx="466728" cy="818636"/>
                </a:xfrm>
              </p:grpSpPr>
              <p:sp>
                <p:nvSpPr>
                  <p:cNvPr id="475" name="Google Shape;475;p5"/>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6" name="Google Shape;476;p5"/>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7" name="Google Shape;477;p5"/>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78" name="Google Shape;478;p5"/>
                <p:cNvSpPr/>
                <p:nvPr/>
              </p:nvSpPr>
              <p:spPr>
                <a:xfrm>
                  <a:off x="2046046" y="2433081"/>
                  <a:ext cx="17700" cy="54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9" name="Google Shape;479;p5"/>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38100" cap="rnd" cmpd="sng">
                <a:solidFill>
                  <a:schemeClr val="lt1"/>
                </a:solidFill>
                <a:prstDash val="solid"/>
                <a:round/>
                <a:headEnd type="none" w="med" len="med"/>
                <a:tailEnd type="none" w="med" len="med"/>
              </a:ln>
            </p:spPr>
          </p:sp>
        </p:grpSp>
        <p:grpSp>
          <p:nvGrpSpPr>
            <p:cNvPr id="480" name="Google Shape;480;p5"/>
            <p:cNvGrpSpPr/>
            <p:nvPr/>
          </p:nvGrpSpPr>
          <p:grpSpPr>
            <a:xfrm>
              <a:off x="8330194" y="-10"/>
              <a:ext cx="852241" cy="2641273"/>
              <a:chOff x="3961868" y="-891976"/>
              <a:chExt cx="905291" cy="2805686"/>
            </a:xfrm>
          </p:grpSpPr>
          <p:grpSp>
            <p:nvGrpSpPr>
              <p:cNvPr id="481" name="Google Shape;481;p5"/>
              <p:cNvGrpSpPr/>
              <p:nvPr/>
            </p:nvGrpSpPr>
            <p:grpSpPr>
              <a:xfrm>
                <a:off x="3961868" y="1008419"/>
                <a:ext cx="905291" cy="905291"/>
                <a:chOff x="764100" y="3623300"/>
                <a:chExt cx="1046700" cy="1046700"/>
              </a:xfrm>
            </p:grpSpPr>
            <p:sp>
              <p:nvSpPr>
                <p:cNvPr id="482" name="Google Shape;482;p5"/>
                <p:cNvSpPr/>
                <p:nvPr/>
              </p:nvSpPr>
              <p:spPr>
                <a:xfrm>
                  <a:off x="764100" y="3623300"/>
                  <a:ext cx="1046700" cy="10467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5"/>
                <p:cNvSpPr/>
                <p:nvPr/>
              </p:nvSpPr>
              <p:spPr>
                <a:xfrm>
                  <a:off x="922769" y="3781968"/>
                  <a:ext cx="729300" cy="7293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4" name="Google Shape;484;p5"/>
              <p:cNvGrpSpPr/>
              <p:nvPr/>
            </p:nvGrpSpPr>
            <p:grpSpPr>
              <a:xfrm>
                <a:off x="4155315" y="-891976"/>
                <a:ext cx="522826" cy="2613070"/>
                <a:chOff x="2447534" y="1219291"/>
                <a:chExt cx="478297" cy="2390513"/>
              </a:xfrm>
            </p:grpSpPr>
            <p:grpSp>
              <p:nvGrpSpPr>
                <p:cNvPr id="485" name="Google Shape;485;p5"/>
                <p:cNvGrpSpPr/>
                <p:nvPr/>
              </p:nvGrpSpPr>
              <p:grpSpPr>
                <a:xfrm>
                  <a:off x="2447534" y="1219291"/>
                  <a:ext cx="478297" cy="2390513"/>
                  <a:chOff x="2447534" y="1219291"/>
                  <a:chExt cx="478297" cy="2390513"/>
                </a:xfrm>
              </p:grpSpPr>
              <p:grpSp>
                <p:nvGrpSpPr>
                  <p:cNvPr id="486" name="Google Shape;486;p5"/>
                  <p:cNvGrpSpPr/>
                  <p:nvPr/>
                </p:nvGrpSpPr>
                <p:grpSpPr>
                  <a:xfrm>
                    <a:off x="2447534" y="2971595"/>
                    <a:ext cx="478297" cy="638209"/>
                    <a:chOff x="2447534" y="3081786"/>
                    <a:chExt cx="478297" cy="638209"/>
                  </a:xfrm>
                </p:grpSpPr>
                <p:sp>
                  <p:nvSpPr>
                    <p:cNvPr id="487" name="Google Shape;487;p5"/>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8" name="Google Shape;488;p5"/>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9" name="Google Shape;489;p5"/>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90" name="Google Shape;490;p5"/>
                  <p:cNvSpPr/>
                  <p:nvPr/>
                </p:nvSpPr>
                <p:spPr>
                  <a:xfrm>
                    <a:off x="2675610" y="1219291"/>
                    <a:ext cx="17700" cy="1758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91" name="Google Shape;491;p5"/>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38100" cap="rnd" cmpd="sng">
                  <a:solidFill>
                    <a:schemeClr val="lt1"/>
                  </a:solidFill>
                  <a:prstDash val="solid"/>
                  <a:round/>
                  <a:headEnd type="none" w="med" len="med"/>
                  <a:tailEnd type="none" w="med" len="med"/>
                </a:ln>
              </p:spPr>
            </p:sp>
            <p:sp>
              <p:nvSpPr>
                <p:cNvPr id="492" name="Google Shape;492;p5"/>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38100" cap="rnd" cmpd="sng">
                  <a:solidFill>
                    <a:schemeClr val="lt1"/>
                  </a:solidFill>
                  <a:prstDash val="solid"/>
                  <a:round/>
                  <a:headEnd type="none" w="med" len="med"/>
                  <a:tailEnd type="none" w="med" len="med"/>
                </a:ln>
              </p:spPr>
            </p:sp>
          </p:grpSp>
        </p:grpSp>
        <p:grpSp>
          <p:nvGrpSpPr>
            <p:cNvPr id="493" name="Google Shape;493;p5"/>
            <p:cNvGrpSpPr/>
            <p:nvPr/>
          </p:nvGrpSpPr>
          <p:grpSpPr>
            <a:xfrm>
              <a:off x="7811773" y="-2"/>
              <a:ext cx="492189" cy="1837864"/>
              <a:chOff x="5194218" y="-536312"/>
              <a:chExt cx="522827" cy="1952267"/>
            </a:xfrm>
          </p:grpSpPr>
          <p:grpSp>
            <p:nvGrpSpPr>
              <p:cNvPr id="494" name="Google Shape;494;p5"/>
              <p:cNvGrpSpPr/>
              <p:nvPr/>
            </p:nvGrpSpPr>
            <p:grpSpPr>
              <a:xfrm>
                <a:off x="5194218" y="893129"/>
                <a:ext cx="522827" cy="522827"/>
                <a:chOff x="764100" y="3623300"/>
                <a:chExt cx="1046700" cy="1046700"/>
              </a:xfrm>
            </p:grpSpPr>
            <p:sp>
              <p:nvSpPr>
                <p:cNvPr id="495" name="Google Shape;495;p5"/>
                <p:cNvSpPr/>
                <p:nvPr/>
              </p:nvSpPr>
              <p:spPr>
                <a:xfrm>
                  <a:off x="764100" y="3623300"/>
                  <a:ext cx="1046700" cy="10467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5"/>
                <p:cNvSpPr/>
                <p:nvPr/>
              </p:nvSpPr>
              <p:spPr>
                <a:xfrm>
                  <a:off x="922769" y="3781968"/>
                  <a:ext cx="729300" cy="7293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7" name="Google Shape;497;p5"/>
              <p:cNvGrpSpPr/>
              <p:nvPr/>
            </p:nvGrpSpPr>
            <p:grpSpPr>
              <a:xfrm>
                <a:off x="5371921" y="-536312"/>
                <a:ext cx="182209" cy="1814066"/>
                <a:chOff x="3305183" y="1663032"/>
                <a:chExt cx="166690" cy="1659561"/>
              </a:xfrm>
            </p:grpSpPr>
            <p:grpSp>
              <p:nvGrpSpPr>
                <p:cNvPr id="498" name="Google Shape;498;p5"/>
                <p:cNvGrpSpPr/>
                <p:nvPr/>
              </p:nvGrpSpPr>
              <p:grpSpPr>
                <a:xfrm>
                  <a:off x="3305183" y="1663032"/>
                  <a:ext cx="166690" cy="1659561"/>
                  <a:chOff x="3305183" y="1663032"/>
                  <a:chExt cx="166690" cy="1659561"/>
                </a:xfrm>
              </p:grpSpPr>
              <p:grpSp>
                <p:nvGrpSpPr>
                  <p:cNvPr id="499" name="Google Shape;499;p5"/>
                  <p:cNvGrpSpPr/>
                  <p:nvPr/>
                </p:nvGrpSpPr>
                <p:grpSpPr>
                  <a:xfrm>
                    <a:off x="3305183" y="2971595"/>
                    <a:ext cx="166690" cy="350998"/>
                    <a:chOff x="3305183" y="3146560"/>
                    <a:chExt cx="166690" cy="350998"/>
                  </a:xfrm>
                </p:grpSpPr>
                <p:sp>
                  <p:nvSpPr>
                    <p:cNvPr id="500" name="Google Shape;500;p5"/>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1" name="Google Shape;501;p5"/>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2" name="Google Shape;502;p5"/>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503" name="Google Shape;503;p5"/>
                  <p:cNvSpPr/>
                  <p:nvPr/>
                </p:nvSpPr>
                <p:spPr>
                  <a:xfrm>
                    <a:off x="3375902" y="1663032"/>
                    <a:ext cx="17700" cy="1314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4" name="Google Shape;504;p5"/>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grpSp>
          <p:nvGrpSpPr>
            <p:cNvPr id="505" name="Google Shape;505;p5"/>
            <p:cNvGrpSpPr/>
            <p:nvPr/>
          </p:nvGrpSpPr>
          <p:grpSpPr>
            <a:xfrm>
              <a:off x="8018879" y="-29"/>
              <a:ext cx="810166" cy="4470272"/>
              <a:chOff x="7824797" y="-1724181"/>
              <a:chExt cx="860597" cy="4748536"/>
            </a:xfrm>
          </p:grpSpPr>
          <p:grpSp>
            <p:nvGrpSpPr>
              <p:cNvPr id="506" name="Google Shape;506;p5"/>
              <p:cNvGrpSpPr/>
              <p:nvPr/>
            </p:nvGrpSpPr>
            <p:grpSpPr>
              <a:xfrm>
                <a:off x="7824797" y="1891931"/>
                <a:ext cx="860597" cy="1132425"/>
                <a:chOff x="764100" y="3623300"/>
                <a:chExt cx="1046700" cy="1046700"/>
              </a:xfrm>
            </p:grpSpPr>
            <p:sp>
              <p:nvSpPr>
                <p:cNvPr id="507" name="Google Shape;507;p5"/>
                <p:cNvSpPr/>
                <p:nvPr/>
              </p:nvSpPr>
              <p:spPr>
                <a:xfrm>
                  <a:off x="764100" y="3623300"/>
                  <a:ext cx="1046700" cy="10467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5"/>
                <p:cNvSpPr/>
                <p:nvPr/>
              </p:nvSpPr>
              <p:spPr>
                <a:xfrm>
                  <a:off x="922769" y="3781968"/>
                  <a:ext cx="729300" cy="7293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9" name="Google Shape;509;p5"/>
              <p:cNvGrpSpPr/>
              <p:nvPr/>
            </p:nvGrpSpPr>
            <p:grpSpPr>
              <a:xfrm>
                <a:off x="8100547" y="-1724181"/>
                <a:ext cx="300376" cy="4529867"/>
                <a:chOff x="3792712" y="-322375"/>
                <a:chExt cx="274793" cy="4144055"/>
              </a:xfrm>
            </p:grpSpPr>
            <p:grpSp>
              <p:nvGrpSpPr>
                <p:cNvPr id="510" name="Google Shape;510;p5"/>
                <p:cNvGrpSpPr/>
                <p:nvPr/>
              </p:nvGrpSpPr>
              <p:grpSpPr>
                <a:xfrm>
                  <a:off x="3792712" y="-322375"/>
                  <a:ext cx="274793" cy="4144055"/>
                  <a:chOff x="3792712" y="-322375"/>
                  <a:chExt cx="274793" cy="4144055"/>
                </a:xfrm>
              </p:grpSpPr>
              <p:grpSp>
                <p:nvGrpSpPr>
                  <p:cNvPr id="511" name="Google Shape;511;p5"/>
                  <p:cNvGrpSpPr/>
                  <p:nvPr/>
                </p:nvGrpSpPr>
                <p:grpSpPr>
                  <a:xfrm>
                    <a:off x="3792712" y="2971595"/>
                    <a:ext cx="274793" cy="850085"/>
                    <a:chOff x="3792712" y="2879468"/>
                    <a:chExt cx="274793" cy="850085"/>
                  </a:xfrm>
                </p:grpSpPr>
                <p:sp>
                  <p:nvSpPr>
                    <p:cNvPr id="512" name="Google Shape;512;p5"/>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13" name="Google Shape;513;p5"/>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14" name="Google Shape;514;p5"/>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515" name="Google Shape;515;p5"/>
                  <p:cNvSpPr/>
                  <p:nvPr/>
                </p:nvSpPr>
                <p:spPr>
                  <a:xfrm>
                    <a:off x="3923169" y="-322375"/>
                    <a:ext cx="17700" cy="3300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6" name="Google Shape;516;p5"/>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28575" cap="rnd" cmpd="sng">
                  <a:solidFill>
                    <a:schemeClr val="lt1"/>
                  </a:solidFill>
                  <a:prstDash val="solid"/>
                  <a:round/>
                  <a:headEnd type="none" w="med" len="med"/>
                  <a:tailEnd type="none" w="med" len="med"/>
                </a:ln>
              </p:spPr>
            </p:sp>
            <p:sp>
              <p:nvSpPr>
                <p:cNvPr id="517" name="Google Shape;517;p5"/>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28575" cap="rnd" cmpd="sng">
                  <a:solidFill>
                    <a:schemeClr val="lt1"/>
                  </a:solidFill>
                  <a:prstDash val="solid"/>
                  <a:round/>
                  <a:headEnd type="none" w="med" len="med"/>
                  <a:tailEnd type="none" w="med" len="med"/>
                </a:ln>
              </p:spPr>
            </p:sp>
          </p:grpSp>
        </p:grpSp>
        <p:grpSp>
          <p:nvGrpSpPr>
            <p:cNvPr id="518" name="Google Shape;518;p5"/>
            <p:cNvGrpSpPr/>
            <p:nvPr/>
          </p:nvGrpSpPr>
          <p:grpSpPr>
            <a:xfrm>
              <a:off x="7184797" y="-17"/>
              <a:ext cx="985363" cy="3905971"/>
              <a:chOff x="1192601" y="-1724180"/>
              <a:chExt cx="1046700" cy="4149108"/>
            </a:xfrm>
          </p:grpSpPr>
          <p:grpSp>
            <p:nvGrpSpPr>
              <p:cNvPr id="519" name="Google Shape;519;p5"/>
              <p:cNvGrpSpPr/>
              <p:nvPr/>
            </p:nvGrpSpPr>
            <p:grpSpPr>
              <a:xfrm>
                <a:off x="1192601" y="1378228"/>
                <a:ext cx="1046700" cy="1046700"/>
                <a:chOff x="764100" y="3623300"/>
                <a:chExt cx="1046700" cy="1046700"/>
              </a:xfrm>
            </p:grpSpPr>
            <p:sp>
              <p:nvSpPr>
                <p:cNvPr id="520" name="Google Shape;520;p5"/>
                <p:cNvSpPr/>
                <p:nvPr/>
              </p:nvSpPr>
              <p:spPr>
                <a:xfrm>
                  <a:off x="764100" y="3623300"/>
                  <a:ext cx="1046700" cy="10467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5"/>
                <p:cNvSpPr/>
                <p:nvPr/>
              </p:nvSpPr>
              <p:spPr>
                <a:xfrm>
                  <a:off x="922769" y="3781968"/>
                  <a:ext cx="729300" cy="7293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5"/>
              <p:cNvGrpSpPr/>
              <p:nvPr/>
            </p:nvGrpSpPr>
            <p:grpSpPr>
              <a:xfrm>
                <a:off x="1417979" y="-1724180"/>
                <a:ext cx="580390" cy="3855366"/>
                <a:chOff x="522260" y="372820"/>
                <a:chExt cx="530958" cy="3527002"/>
              </a:xfrm>
            </p:grpSpPr>
            <p:grpSp>
              <p:nvGrpSpPr>
                <p:cNvPr id="523" name="Google Shape;523;p5"/>
                <p:cNvGrpSpPr/>
                <p:nvPr/>
              </p:nvGrpSpPr>
              <p:grpSpPr>
                <a:xfrm>
                  <a:off x="522260" y="372820"/>
                  <a:ext cx="530958" cy="3527002"/>
                  <a:chOff x="522260" y="372820"/>
                  <a:chExt cx="530958" cy="3527002"/>
                </a:xfrm>
              </p:grpSpPr>
              <p:grpSp>
                <p:nvGrpSpPr>
                  <p:cNvPr id="524" name="Google Shape;524;p5"/>
                  <p:cNvGrpSpPr/>
                  <p:nvPr/>
                </p:nvGrpSpPr>
                <p:grpSpPr>
                  <a:xfrm>
                    <a:off x="522260" y="2971595"/>
                    <a:ext cx="530958" cy="928227"/>
                    <a:chOff x="522260" y="2971595"/>
                    <a:chExt cx="530958" cy="928227"/>
                  </a:xfrm>
                </p:grpSpPr>
                <p:sp>
                  <p:nvSpPr>
                    <p:cNvPr id="525" name="Google Shape;525;p5"/>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26" name="Google Shape;526;p5"/>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27" name="Google Shape;527;p5"/>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28" name="Google Shape;528;p5"/>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529" name="Google Shape;529;p5"/>
                  <p:cNvSpPr/>
                  <p:nvPr/>
                </p:nvSpPr>
                <p:spPr>
                  <a:xfrm>
                    <a:off x="786939" y="372820"/>
                    <a:ext cx="17700" cy="2605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0" name="Google Shape;530;p5"/>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38100" cap="rnd" cmpd="sng">
                  <a:solidFill>
                    <a:schemeClr val="lt1"/>
                  </a:solidFill>
                  <a:prstDash val="solid"/>
                  <a:round/>
                  <a:headEnd type="none" w="med" len="med"/>
                  <a:tailEnd type="none" w="med" len="med"/>
                </a:ln>
              </p:spPr>
            </p:sp>
          </p:grpSp>
        </p:grpSp>
        <p:grpSp>
          <p:nvGrpSpPr>
            <p:cNvPr id="531" name="Google Shape;531;p5"/>
            <p:cNvGrpSpPr/>
            <p:nvPr/>
          </p:nvGrpSpPr>
          <p:grpSpPr>
            <a:xfrm>
              <a:off x="6196930" y="7"/>
              <a:ext cx="985363" cy="2629685"/>
              <a:chOff x="6010934" y="1"/>
              <a:chExt cx="1046700" cy="2793377"/>
            </a:xfrm>
          </p:grpSpPr>
          <p:grpSp>
            <p:nvGrpSpPr>
              <p:cNvPr id="532" name="Google Shape;532;p5"/>
              <p:cNvGrpSpPr/>
              <p:nvPr/>
            </p:nvGrpSpPr>
            <p:grpSpPr>
              <a:xfrm>
                <a:off x="6010934" y="1746678"/>
                <a:ext cx="1046700" cy="1046700"/>
                <a:chOff x="764100" y="3623300"/>
                <a:chExt cx="1046700" cy="1046700"/>
              </a:xfrm>
            </p:grpSpPr>
            <p:sp>
              <p:nvSpPr>
                <p:cNvPr id="533" name="Google Shape;533;p5"/>
                <p:cNvSpPr/>
                <p:nvPr/>
              </p:nvSpPr>
              <p:spPr>
                <a:xfrm>
                  <a:off x="764100" y="3623300"/>
                  <a:ext cx="1046700" cy="10467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5"/>
                <p:cNvSpPr/>
                <p:nvPr/>
              </p:nvSpPr>
              <p:spPr>
                <a:xfrm>
                  <a:off x="922769" y="3781968"/>
                  <a:ext cx="729300" cy="7293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5" name="Google Shape;535;p5"/>
              <p:cNvGrpSpPr/>
              <p:nvPr/>
            </p:nvGrpSpPr>
            <p:grpSpPr>
              <a:xfrm>
                <a:off x="6308747" y="1"/>
                <a:ext cx="441786" cy="2571886"/>
                <a:chOff x="1121941" y="1609666"/>
                <a:chExt cx="404159" cy="2352837"/>
              </a:xfrm>
            </p:grpSpPr>
            <p:grpSp>
              <p:nvGrpSpPr>
                <p:cNvPr id="536" name="Google Shape;536;p5"/>
                <p:cNvGrpSpPr/>
                <p:nvPr/>
              </p:nvGrpSpPr>
              <p:grpSpPr>
                <a:xfrm>
                  <a:off x="1121941" y="1609666"/>
                  <a:ext cx="404159" cy="2352837"/>
                  <a:chOff x="1121941" y="1609666"/>
                  <a:chExt cx="404159" cy="2352837"/>
                </a:xfrm>
              </p:grpSpPr>
              <p:grpSp>
                <p:nvGrpSpPr>
                  <p:cNvPr id="537" name="Google Shape;537;p5"/>
                  <p:cNvGrpSpPr/>
                  <p:nvPr/>
                </p:nvGrpSpPr>
                <p:grpSpPr>
                  <a:xfrm>
                    <a:off x="1121941" y="2971595"/>
                    <a:ext cx="404159" cy="990908"/>
                    <a:chOff x="1121941" y="2969319"/>
                    <a:chExt cx="404159" cy="990908"/>
                  </a:xfrm>
                </p:grpSpPr>
                <p:sp>
                  <p:nvSpPr>
                    <p:cNvPr id="538" name="Google Shape;538;p5"/>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39" name="Google Shape;539;p5"/>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40" name="Google Shape;540;p5"/>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41" name="Google Shape;541;p5"/>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542" name="Google Shape;542;p5"/>
                  <p:cNvSpPr/>
                  <p:nvPr/>
                </p:nvSpPr>
                <p:spPr>
                  <a:xfrm>
                    <a:off x="1308648" y="1609666"/>
                    <a:ext cx="17700" cy="1368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3" name="Google Shape;543;p5"/>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28575" cap="rnd" cmpd="sng">
                  <a:solidFill>
                    <a:schemeClr val="lt1"/>
                  </a:solidFill>
                  <a:prstDash val="solid"/>
                  <a:round/>
                  <a:headEnd type="none" w="med" len="med"/>
                  <a:tailEnd type="none" w="med" len="med"/>
                </a:ln>
              </p:spPr>
            </p:sp>
            <p:sp>
              <p:nvSpPr>
                <p:cNvPr id="544" name="Google Shape;544;p5"/>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28575" cap="rnd" cmpd="sng">
                  <a:solidFill>
                    <a:schemeClr val="lt1"/>
                  </a:solidFill>
                  <a:prstDash val="solid"/>
                  <a:round/>
                  <a:headEnd type="none" w="med" len="med"/>
                  <a:tailEnd type="none" w="med" len="med"/>
                </a:ln>
              </p:spPr>
            </p:sp>
            <p:sp>
              <p:nvSpPr>
                <p:cNvPr id="545" name="Google Shape;545;p5"/>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28575" cap="rnd" cmpd="sng">
                  <a:solidFill>
                    <a:schemeClr val="lt1"/>
                  </a:solidFill>
                  <a:prstDash val="solid"/>
                  <a:round/>
                  <a:headEnd type="none" w="med" len="med"/>
                  <a:tailEnd type="none" w="med" len="med"/>
                </a:ln>
              </p:spPr>
            </p:sp>
            <p:sp>
              <p:nvSpPr>
                <p:cNvPr id="546" name="Google Shape;546;p5"/>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28575" cap="rnd" cmpd="sng">
                  <a:solidFill>
                    <a:schemeClr val="lt1"/>
                  </a:solidFill>
                  <a:prstDash val="solid"/>
                  <a:round/>
                  <a:headEnd type="none" w="med" len="med"/>
                  <a:tailEnd type="none" w="med" len="med"/>
                </a:ln>
              </p:spPr>
            </p:sp>
          </p:grpSp>
        </p:grpSp>
        <p:grpSp>
          <p:nvGrpSpPr>
            <p:cNvPr id="547" name="Google Shape;547;p5"/>
            <p:cNvGrpSpPr/>
            <p:nvPr/>
          </p:nvGrpSpPr>
          <p:grpSpPr>
            <a:xfrm>
              <a:off x="7192739" y="3730341"/>
              <a:ext cx="148551" cy="170121"/>
              <a:chOff x="3462796" y="2555878"/>
              <a:chExt cx="157798" cy="180711"/>
            </a:xfrm>
          </p:grpSpPr>
          <p:sp>
            <p:nvSpPr>
              <p:cNvPr id="548" name="Google Shape;548;p5"/>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49" name="Google Shape;549;p5"/>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0" name="Google Shape;550;p5"/>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1" name="Google Shape;551;p5"/>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2" name="Google Shape;552;p5"/>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3" name="Google Shape;553;p5"/>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554" name="Google Shape;554;p5"/>
          <p:cNvGrpSpPr/>
          <p:nvPr/>
        </p:nvGrpSpPr>
        <p:grpSpPr>
          <a:xfrm>
            <a:off x="278809" y="823842"/>
            <a:ext cx="288376" cy="330267"/>
            <a:chOff x="3462796" y="2555878"/>
            <a:chExt cx="157798" cy="180711"/>
          </a:xfrm>
        </p:grpSpPr>
        <p:sp>
          <p:nvSpPr>
            <p:cNvPr id="555" name="Google Shape;555;p5"/>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6" name="Google Shape;556;p5"/>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7" name="Google Shape;557;p5"/>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8" name="Google Shape;558;p5"/>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9" name="Google Shape;559;p5"/>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60" name="Google Shape;560;p5"/>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561"/>
        <p:cNvGrpSpPr/>
        <p:nvPr/>
      </p:nvGrpSpPr>
      <p:grpSpPr>
        <a:xfrm>
          <a:off x="0" y="0"/>
          <a:ext cx="0" cy="0"/>
          <a:chOff x="0" y="0"/>
          <a:chExt cx="0" cy="0"/>
        </a:xfrm>
      </p:grpSpPr>
      <p:sp>
        <p:nvSpPr>
          <p:cNvPr id="562" name="Google Shape;562;p6"/>
          <p:cNvSpPr txBox="1">
            <a:spLocks noGrp="1"/>
          </p:cNvSpPr>
          <p:nvPr>
            <p:ph type="title"/>
          </p:nvPr>
        </p:nvSpPr>
        <p:spPr>
          <a:xfrm>
            <a:off x="702900" y="760925"/>
            <a:ext cx="5660100" cy="471300"/>
          </a:xfrm>
          <a:prstGeom prst="rect">
            <a:avLst/>
          </a:prstGeom>
        </p:spPr>
        <p:txBody>
          <a:bodyPr spcFirstLastPara="1" wrap="square" lIns="0" tIns="0" rIns="0" bIns="0" anchor="b" anchorCtr="0">
            <a:noAutofit/>
          </a:bodyPr>
          <a:lstStyle>
            <a:lvl1pPr lvl="0"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563" name="Google Shape;563;p6"/>
          <p:cNvSpPr txBox="1">
            <a:spLocks noGrp="1"/>
          </p:cNvSpPr>
          <p:nvPr>
            <p:ph type="body" idx="1"/>
          </p:nvPr>
        </p:nvSpPr>
        <p:spPr>
          <a:xfrm>
            <a:off x="702900" y="1430150"/>
            <a:ext cx="2644500" cy="30261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800"/>
              </a:spcBef>
              <a:spcAft>
                <a:spcPts val="0"/>
              </a:spcAft>
              <a:buSzPts val="2000"/>
              <a:buChar char="×"/>
              <a:defRPr sz="2000"/>
            </a:lvl2pPr>
            <a:lvl3pPr marL="1371600" lvl="2" indent="-355600" rtl="0">
              <a:spcBef>
                <a:spcPts val="800"/>
              </a:spcBef>
              <a:spcAft>
                <a:spcPts val="0"/>
              </a:spcAft>
              <a:buSzPts val="2000"/>
              <a:buChar char="⬩"/>
              <a:defRPr sz="2000"/>
            </a:lvl3pPr>
            <a:lvl4pPr marL="1828800" lvl="3" indent="-355600" rtl="0">
              <a:spcBef>
                <a:spcPts val="800"/>
              </a:spcBef>
              <a:spcAft>
                <a:spcPts val="0"/>
              </a:spcAft>
              <a:buSzPts val="2000"/>
              <a:buChar char="●"/>
              <a:defRPr sz="2000"/>
            </a:lvl4pPr>
            <a:lvl5pPr marL="2286000" lvl="4" indent="-355600" rtl="0">
              <a:spcBef>
                <a:spcPts val="800"/>
              </a:spcBef>
              <a:spcAft>
                <a:spcPts val="0"/>
              </a:spcAft>
              <a:buSzPts val="2000"/>
              <a:buChar char="○"/>
              <a:defRPr sz="2000"/>
            </a:lvl5pPr>
            <a:lvl6pPr marL="2743200" lvl="5" indent="-355600" rtl="0">
              <a:spcBef>
                <a:spcPts val="800"/>
              </a:spcBef>
              <a:spcAft>
                <a:spcPts val="0"/>
              </a:spcAft>
              <a:buSzPts val="2000"/>
              <a:buChar char="■"/>
              <a:defRPr sz="2000"/>
            </a:lvl6pPr>
            <a:lvl7pPr marL="3200400" lvl="6" indent="-355600" rtl="0">
              <a:spcBef>
                <a:spcPts val="800"/>
              </a:spcBef>
              <a:spcAft>
                <a:spcPts val="0"/>
              </a:spcAft>
              <a:buSzPts val="2000"/>
              <a:buChar char="●"/>
              <a:defRPr sz="2000"/>
            </a:lvl7pPr>
            <a:lvl8pPr marL="3657600" lvl="7" indent="-355600" rtl="0">
              <a:spcBef>
                <a:spcPts val="800"/>
              </a:spcBef>
              <a:spcAft>
                <a:spcPts val="0"/>
              </a:spcAft>
              <a:buSzPts val="2000"/>
              <a:buChar char="○"/>
              <a:defRPr sz="2000"/>
            </a:lvl8pPr>
            <a:lvl9pPr marL="4114800" lvl="8" indent="-355600" rtl="0">
              <a:spcBef>
                <a:spcPts val="800"/>
              </a:spcBef>
              <a:spcAft>
                <a:spcPts val="800"/>
              </a:spcAft>
              <a:buSzPts val="2000"/>
              <a:buChar char="■"/>
              <a:defRPr sz="2000"/>
            </a:lvl9pPr>
          </a:lstStyle>
          <a:p>
            <a:endParaRPr/>
          </a:p>
        </p:txBody>
      </p:sp>
      <p:sp>
        <p:nvSpPr>
          <p:cNvPr id="564" name="Google Shape;564;p6"/>
          <p:cNvSpPr txBox="1">
            <a:spLocks noGrp="1"/>
          </p:cNvSpPr>
          <p:nvPr>
            <p:ph type="body" idx="2"/>
          </p:nvPr>
        </p:nvSpPr>
        <p:spPr>
          <a:xfrm>
            <a:off x="3718448" y="1430150"/>
            <a:ext cx="2644500" cy="30261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800"/>
              </a:spcBef>
              <a:spcAft>
                <a:spcPts val="0"/>
              </a:spcAft>
              <a:buSzPts val="2000"/>
              <a:buChar char="×"/>
              <a:defRPr sz="2000"/>
            </a:lvl2pPr>
            <a:lvl3pPr marL="1371600" lvl="2" indent="-355600" rtl="0">
              <a:spcBef>
                <a:spcPts val="800"/>
              </a:spcBef>
              <a:spcAft>
                <a:spcPts val="0"/>
              </a:spcAft>
              <a:buSzPts val="2000"/>
              <a:buChar char="⬩"/>
              <a:defRPr sz="2000"/>
            </a:lvl3pPr>
            <a:lvl4pPr marL="1828800" lvl="3" indent="-355600" rtl="0">
              <a:spcBef>
                <a:spcPts val="800"/>
              </a:spcBef>
              <a:spcAft>
                <a:spcPts val="0"/>
              </a:spcAft>
              <a:buSzPts val="2000"/>
              <a:buChar char="●"/>
              <a:defRPr sz="2000"/>
            </a:lvl4pPr>
            <a:lvl5pPr marL="2286000" lvl="4" indent="-355600" rtl="0">
              <a:spcBef>
                <a:spcPts val="800"/>
              </a:spcBef>
              <a:spcAft>
                <a:spcPts val="0"/>
              </a:spcAft>
              <a:buSzPts val="2000"/>
              <a:buChar char="○"/>
              <a:defRPr sz="2000"/>
            </a:lvl5pPr>
            <a:lvl6pPr marL="2743200" lvl="5" indent="-355600" rtl="0">
              <a:spcBef>
                <a:spcPts val="800"/>
              </a:spcBef>
              <a:spcAft>
                <a:spcPts val="0"/>
              </a:spcAft>
              <a:buSzPts val="2000"/>
              <a:buChar char="■"/>
              <a:defRPr sz="2000"/>
            </a:lvl6pPr>
            <a:lvl7pPr marL="3200400" lvl="6" indent="-355600" rtl="0">
              <a:spcBef>
                <a:spcPts val="800"/>
              </a:spcBef>
              <a:spcAft>
                <a:spcPts val="0"/>
              </a:spcAft>
              <a:buSzPts val="2000"/>
              <a:buChar char="●"/>
              <a:defRPr sz="2000"/>
            </a:lvl7pPr>
            <a:lvl8pPr marL="3657600" lvl="7" indent="-355600" rtl="0">
              <a:spcBef>
                <a:spcPts val="800"/>
              </a:spcBef>
              <a:spcAft>
                <a:spcPts val="0"/>
              </a:spcAft>
              <a:buSzPts val="2000"/>
              <a:buChar char="○"/>
              <a:defRPr sz="2000"/>
            </a:lvl8pPr>
            <a:lvl9pPr marL="4114800" lvl="8" indent="-355600" rtl="0">
              <a:spcBef>
                <a:spcPts val="800"/>
              </a:spcBef>
              <a:spcAft>
                <a:spcPts val="800"/>
              </a:spcAft>
              <a:buSzPts val="2000"/>
              <a:buChar char="■"/>
              <a:defRPr sz="2000"/>
            </a:lvl9pPr>
          </a:lstStyle>
          <a:p>
            <a:endParaRPr/>
          </a:p>
        </p:txBody>
      </p:sp>
      <p:sp>
        <p:nvSpPr>
          <p:cNvPr id="565" name="Google Shape;565;p6"/>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566" name="Google Shape;566;p6"/>
          <p:cNvGrpSpPr/>
          <p:nvPr/>
        </p:nvGrpSpPr>
        <p:grpSpPr>
          <a:xfrm>
            <a:off x="278809" y="823842"/>
            <a:ext cx="288376" cy="330267"/>
            <a:chOff x="3462796" y="2555878"/>
            <a:chExt cx="157798" cy="180711"/>
          </a:xfrm>
        </p:grpSpPr>
        <p:sp>
          <p:nvSpPr>
            <p:cNvPr id="567" name="Google Shape;567;p6"/>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68" name="Google Shape;568;p6"/>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69" name="Google Shape;569;p6"/>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0" name="Google Shape;570;p6"/>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1" name="Google Shape;571;p6"/>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2" name="Google Shape;572;p6"/>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573" name="Google Shape;573;p6"/>
          <p:cNvGrpSpPr/>
          <p:nvPr/>
        </p:nvGrpSpPr>
        <p:grpSpPr>
          <a:xfrm>
            <a:off x="6196930" y="-29"/>
            <a:ext cx="2985505" cy="4610466"/>
            <a:chOff x="6196930" y="-29"/>
            <a:chExt cx="2985505" cy="4610466"/>
          </a:xfrm>
        </p:grpSpPr>
        <p:grpSp>
          <p:nvGrpSpPr>
            <p:cNvPr id="574" name="Google Shape;574;p6"/>
            <p:cNvGrpSpPr/>
            <p:nvPr/>
          </p:nvGrpSpPr>
          <p:grpSpPr>
            <a:xfrm>
              <a:off x="7737776" y="-17"/>
              <a:ext cx="448629" cy="4610455"/>
              <a:chOff x="6798998" y="-1296139"/>
              <a:chExt cx="476555" cy="4897445"/>
            </a:xfrm>
          </p:grpSpPr>
          <p:sp>
            <p:nvSpPr>
              <p:cNvPr id="575" name="Google Shape;575;p6"/>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6" name="Google Shape;576;p6"/>
              <p:cNvSpPr/>
              <p:nvPr/>
            </p:nvSpPr>
            <p:spPr>
              <a:xfrm>
                <a:off x="7026850" y="-1296139"/>
                <a:ext cx="17700" cy="42711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7" name="Google Shape;577;p6"/>
            <p:cNvGrpSpPr/>
            <p:nvPr/>
          </p:nvGrpSpPr>
          <p:grpSpPr>
            <a:xfrm>
              <a:off x="8636876" y="46"/>
              <a:ext cx="382387" cy="1450044"/>
              <a:chOff x="5578966" y="2422197"/>
              <a:chExt cx="406190" cy="1540306"/>
            </a:xfrm>
          </p:grpSpPr>
          <p:sp>
            <p:nvSpPr>
              <p:cNvPr id="578" name="Google Shape;578;p6"/>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9" name="Google Shape;579;p6"/>
              <p:cNvSpPr/>
              <p:nvPr/>
            </p:nvSpPr>
            <p:spPr>
              <a:xfrm>
                <a:off x="5774600" y="2422197"/>
                <a:ext cx="17700" cy="552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0" name="Google Shape;580;p6"/>
            <p:cNvGrpSpPr/>
            <p:nvPr/>
          </p:nvGrpSpPr>
          <p:grpSpPr>
            <a:xfrm>
              <a:off x="8035385" y="23"/>
              <a:ext cx="439174" cy="2683136"/>
              <a:chOff x="6176324" y="940075"/>
              <a:chExt cx="466512" cy="2850155"/>
            </a:xfrm>
          </p:grpSpPr>
          <p:sp>
            <p:nvSpPr>
              <p:cNvPr id="581" name="Google Shape;581;p6"/>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2" name="Google Shape;582;p6"/>
              <p:cNvSpPr/>
              <p:nvPr/>
            </p:nvSpPr>
            <p:spPr>
              <a:xfrm>
                <a:off x="6400713" y="940075"/>
                <a:ext cx="17700" cy="2034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3" name="Google Shape;583;p6"/>
            <p:cNvGrpSpPr/>
            <p:nvPr/>
          </p:nvGrpSpPr>
          <p:grpSpPr>
            <a:xfrm>
              <a:off x="6363022" y="42"/>
              <a:ext cx="160482" cy="1242299"/>
              <a:chOff x="7576714" y="2009363"/>
              <a:chExt cx="170472" cy="1319629"/>
            </a:xfrm>
          </p:grpSpPr>
          <p:sp>
            <p:nvSpPr>
              <p:cNvPr id="584" name="Google Shape;584;p6"/>
              <p:cNvSpPr/>
              <p:nvPr/>
            </p:nvSpPr>
            <p:spPr>
              <a:xfrm>
                <a:off x="7576714" y="2971595"/>
                <a:ext cx="170472" cy="357397"/>
              </a:xfrm>
              <a:custGeom>
                <a:avLst/>
                <a:gdLst/>
                <a:ahLst/>
                <a:cxnLst/>
                <a:rect l="l" t="t" r="r" b="b"/>
                <a:pathLst>
                  <a:path w="170472" h="357397" extrusionOk="0">
                    <a:moveTo>
                      <a:pt x="127257" y="26425"/>
                    </a:moveTo>
                    <a:cubicBezTo>
                      <a:pt x="134369" y="-8309"/>
                      <a:pt x="34039" y="-8500"/>
                      <a:pt x="34611" y="24075"/>
                    </a:cubicBezTo>
                    <a:cubicBezTo>
                      <a:pt x="7052" y="26044"/>
                      <a:pt x="27879" y="109610"/>
                      <a:pt x="21911" y="127835"/>
                    </a:cubicBezTo>
                    <a:cubicBezTo>
                      <a:pt x="-89214" y="468004"/>
                      <a:pt x="264544" y="398789"/>
                      <a:pt x="145736" y="124596"/>
                    </a:cubicBezTo>
                    <a:cubicBezTo>
                      <a:pt x="152086" y="122247"/>
                      <a:pt x="157864" y="17281"/>
                      <a:pt x="127257" y="2642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5" name="Google Shape;585;p6"/>
              <p:cNvSpPr/>
              <p:nvPr/>
            </p:nvSpPr>
            <p:spPr>
              <a:xfrm>
                <a:off x="7652975" y="2009363"/>
                <a:ext cx="17700" cy="9657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6" name="Google Shape;586;p6"/>
            <p:cNvGrpSpPr/>
            <p:nvPr/>
          </p:nvGrpSpPr>
          <p:grpSpPr>
            <a:xfrm>
              <a:off x="6999976" y="11"/>
              <a:ext cx="271476" cy="3307837"/>
              <a:chOff x="7883572" y="308161"/>
              <a:chExt cx="288375" cy="3513742"/>
            </a:xfrm>
          </p:grpSpPr>
          <p:sp>
            <p:nvSpPr>
              <p:cNvPr id="587" name="Google Shape;587;p6"/>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8" name="Google Shape;588;p6"/>
              <p:cNvSpPr/>
              <p:nvPr/>
            </p:nvSpPr>
            <p:spPr>
              <a:xfrm>
                <a:off x="8024899" y="308161"/>
                <a:ext cx="17700" cy="2667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9" name="Google Shape;589;p6"/>
            <p:cNvGrpSpPr/>
            <p:nvPr/>
          </p:nvGrpSpPr>
          <p:grpSpPr>
            <a:xfrm>
              <a:off x="6827964" y="636458"/>
              <a:ext cx="230791" cy="243118"/>
              <a:chOff x="3770248" y="2527300"/>
              <a:chExt cx="180404" cy="190055"/>
            </a:xfrm>
          </p:grpSpPr>
          <p:sp>
            <p:nvSpPr>
              <p:cNvPr id="590" name="Google Shape;590;p6"/>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1" name="Google Shape;591;p6"/>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2" name="Google Shape;592;p6"/>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3" name="Google Shape;593;p6"/>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594" name="Google Shape;594;p6"/>
            <p:cNvGrpSpPr/>
            <p:nvPr/>
          </p:nvGrpSpPr>
          <p:grpSpPr>
            <a:xfrm>
              <a:off x="8763367" y="2641902"/>
              <a:ext cx="230809" cy="243156"/>
              <a:chOff x="3770248" y="2527300"/>
              <a:chExt cx="180404" cy="190055"/>
            </a:xfrm>
          </p:grpSpPr>
          <p:sp>
            <p:nvSpPr>
              <p:cNvPr id="595" name="Google Shape;595;p6"/>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6" name="Google Shape;596;p6"/>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7" name="Google Shape;597;p6"/>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8" name="Google Shape;598;p6"/>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599" name="Google Shape;599;p6"/>
            <p:cNvGrpSpPr/>
            <p:nvPr/>
          </p:nvGrpSpPr>
          <p:grpSpPr>
            <a:xfrm rot="5400000">
              <a:off x="8655427" y="4253521"/>
              <a:ext cx="201871" cy="231166"/>
              <a:chOff x="3462796" y="2555878"/>
              <a:chExt cx="157798" cy="180711"/>
            </a:xfrm>
          </p:grpSpPr>
          <p:sp>
            <p:nvSpPr>
              <p:cNvPr id="600" name="Google Shape;600;p6"/>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1" name="Google Shape;601;p6"/>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2" name="Google Shape;602;p6"/>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3" name="Google Shape;603;p6"/>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4" name="Google Shape;604;p6"/>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5" name="Google Shape;605;p6"/>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606" name="Google Shape;606;p6"/>
            <p:cNvGrpSpPr/>
            <p:nvPr/>
          </p:nvGrpSpPr>
          <p:grpSpPr>
            <a:xfrm rot="-2700000">
              <a:off x="7375305" y="1863439"/>
              <a:ext cx="169840" cy="178926"/>
              <a:chOff x="3770248" y="2527300"/>
              <a:chExt cx="180404" cy="190055"/>
            </a:xfrm>
          </p:grpSpPr>
          <p:sp>
            <p:nvSpPr>
              <p:cNvPr id="607" name="Google Shape;607;p6"/>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8" name="Google Shape;608;p6"/>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9" name="Google Shape;609;p6"/>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10" name="Google Shape;610;p6"/>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611" name="Google Shape;611;p6"/>
            <p:cNvGrpSpPr/>
            <p:nvPr/>
          </p:nvGrpSpPr>
          <p:grpSpPr>
            <a:xfrm>
              <a:off x="6800134" y="23"/>
              <a:ext cx="985363" cy="1665685"/>
              <a:chOff x="2484475" y="1329455"/>
              <a:chExt cx="1046700" cy="1769370"/>
            </a:xfrm>
          </p:grpSpPr>
          <p:sp>
            <p:nvSpPr>
              <p:cNvPr id="612" name="Google Shape;612;p6"/>
              <p:cNvSpPr/>
              <p:nvPr/>
            </p:nvSpPr>
            <p:spPr>
              <a:xfrm>
                <a:off x="2484475" y="2052125"/>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6"/>
              <p:cNvSpPr/>
              <p:nvPr/>
            </p:nvSpPr>
            <p:spPr>
              <a:xfrm>
                <a:off x="2643144" y="2210793"/>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4" name="Google Shape;614;p6"/>
              <p:cNvGrpSpPr/>
              <p:nvPr/>
            </p:nvGrpSpPr>
            <p:grpSpPr>
              <a:xfrm>
                <a:off x="2769703" y="1329455"/>
                <a:ext cx="510180" cy="1483501"/>
                <a:chOff x="1818382" y="2433081"/>
                <a:chExt cx="466728" cy="1357150"/>
              </a:xfrm>
            </p:grpSpPr>
            <p:grpSp>
              <p:nvGrpSpPr>
                <p:cNvPr id="615" name="Google Shape;615;p6"/>
                <p:cNvGrpSpPr/>
                <p:nvPr/>
              </p:nvGrpSpPr>
              <p:grpSpPr>
                <a:xfrm>
                  <a:off x="1818382" y="2971595"/>
                  <a:ext cx="466728" cy="818636"/>
                  <a:chOff x="1818382" y="2942618"/>
                  <a:chExt cx="466728" cy="818636"/>
                </a:xfrm>
              </p:grpSpPr>
              <p:sp>
                <p:nvSpPr>
                  <p:cNvPr id="616" name="Google Shape;616;p6"/>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17" name="Google Shape;617;p6"/>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18" name="Google Shape;618;p6"/>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619" name="Google Shape;619;p6"/>
                <p:cNvSpPr/>
                <p:nvPr/>
              </p:nvSpPr>
              <p:spPr>
                <a:xfrm>
                  <a:off x="2046046" y="2433081"/>
                  <a:ext cx="17700" cy="54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0" name="Google Shape;620;p6"/>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38100" cap="rnd" cmpd="sng">
                <a:solidFill>
                  <a:schemeClr val="lt1"/>
                </a:solidFill>
                <a:prstDash val="solid"/>
                <a:round/>
                <a:headEnd type="none" w="med" len="med"/>
                <a:tailEnd type="none" w="med" len="med"/>
              </a:ln>
            </p:spPr>
          </p:sp>
        </p:grpSp>
        <p:grpSp>
          <p:nvGrpSpPr>
            <p:cNvPr id="621" name="Google Shape;621;p6"/>
            <p:cNvGrpSpPr/>
            <p:nvPr/>
          </p:nvGrpSpPr>
          <p:grpSpPr>
            <a:xfrm>
              <a:off x="8330194" y="-10"/>
              <a:ext cx="852241" cy="2641273"/>
              <a:chOff x="3961868" y="-891976"/>
              <a:chExt cx="905291" cy="2805686"/>
            </a:xfrm>
          </p:grpSpPr>
          <p:grpSp>
            <p:nvGrpSpPr>
              <p:cNvPr id="622" name="Google Shape;622;p6"/>
              <p:cNvGrpSpPr/>
              <p:nvPr/>
            </p:nvGrpSpPr>
            <p:grpSpPr>
              <a:xfrm>
                <a:off x="3961868" y="1008419"/>
                <a:ext cx="905291" cy="905291"/>
                <a:chOff x="764100" y="3623300"/>
                <a:chExt cx="1046700" cy="1046700"/>
              </a:xfrm>
            </p:grpSpPr>
            <p:sp>
              <p:nvSpPr>
                <p:cNvPr id="623" name="Google Shape;623;p6"/>
                <p:cNvSpPr/>
                <p:nvPr/>
              </p:nvSpPr>
              <p:spPr>
                <a:xfrm>
                  <a:off x="764100" y="3623300"/>
                  <a:ext cx="1046700" cy="10467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6"/>
                <p:cNvSpPr/>
                <p:nvPr/>
              </p:nvSpPr>
              <p:spPr>
                <a:xfrm>
                  <a:off x="922769" y="3781968"/>
                  <a:ext cx="729300" cy="7293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5" name="Google Shape;625;p6"/>
              <p:cNvGrpSpPr/>
              <p:nvPr/>
            </p:nvGrpSpPr>
            <p:grpSpPr>
              <a:xfrm>
                <a:off x="4155315" y="-891976"/>
                <a:ext cx="522826" cy="2613070"/>
                <a:chOff x="2447534" y="1219291"/>
                <a:chExt cx="478297" cy="2390513"/>
              </a:xfrm>
            </p:grpSpPr>
            <p:grpSp>
              <p:nvGrpSpPr>
                <p:cNvPr id="626" name="Google Shape;626;p6"/>
                <p:cNvGrpSpPr/>
                <p:nvPr/>
              </p:nvGrpSpPr>
              <p:grpSpPr>
                <a:xfrm>
                  <a:off x="2447534" y="1219291"/>
                  <a:ext cx="478297" cy="2390513"/>
                  <a:chOff x="2447534" y="1219291"/>
                  <a:chExt cx="478297" cy="2390513"/>
                </a:xfrm>
              </p:grpSpPr>
              <p:grpSp>
                <p:nvGrpSpPr>
                  <p:cNvPr id="627" name="Google Shape;627;p6"/>
                  <p:cNvGrpSpPr/>
                  <p:nvPr/>
                </p:nvGrpSpPr>
                <p:grpSpPr>
                  <a:xfrm>
                    <a:off x="2447534" y="2971595"/>
                    <a:ext cx="478297" cy="638209"/>
                    <a:chOff x="2447534" y="3081786"/>
                    <a:chExt cx="478297" cy="638209"/>
                  </a:xfrm>
                </p:grpSpPr>
                <p:sp>
                  <p:nvSpPr>
                    <p:cNvPr id="628" name="Google Shape;628;p6"/>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29" name="Google Shape;629;p6"/>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0" name="Google Shape;630;p6"/>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631" name="Google Shape;631;p6"/>
                  <p:cNvSpPr/>
                  <p:nvPr/>
                </p:nvSpPr>
                <p:spPr>
                  <a:xfrm>
                    <a:off x="2675610" y="1219291"/>
                    <a:ext cx="17700" cy="1758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2" name="Google Shape;632;p6"/>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38100" cap="rnd" cmpd="sng">
                  <a:solidFill>
                    <a:schemeClr val="lt1"/>
                  </a:solidFill>
                  <a:prstDash val="solid"/>
                  <a:round/>
                  <a:headEnd type="none" w="med" len="med"/>
                  <a:tailEnd type="none" w="med" len="med"/>
                </a:ln>
              </p:spPr>
            </p:sp>
            <p:sp>
              <p:nvSpPr>
                <p:cNvPr id="633" name="Google Shape;633;p6"/>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38100" cap="rnd" cmpd="sng">
                  <a:solidFill>
                    <a:schemeClr val="lt1"/>
                  </a:solidFill>
                  <a:prstDash val="solid"/>
                  <a:round/>
                  <a:headEnd type="none" w="med" len="med"/>
                  <a:tailEnd type="none" w="med" len="med"/>
                </a:ln>
              </p:spPr>
            </p:sp>
          </p:grpSp>
        </p:grpSp>
        <p:grpSp>
          <p:nvGrpSpPr>
            <p:cNvPr id="634" name="Google Shape;634;p6"/>
            <p:cNvGrpSpPr/>
            <p:nvPr/>
          </p:nvGrpSpPr>
          <p:grpSpPr>
            <a:xfrm>
              <a:off x="7811773" y="-2"/>
              <a:ext cx="492189" cy="1837864"/>
              <a:chOff x="5194218" y="-536312"/>
              <a:chExt cx="522827" cy="1952267"/>
            </a:xfrm>
          </p:grpSpPr>
          <p:grpSp>
            <p:nvGrpSpPr>
              <p:cNvPr id="635" name="Google Shape;635;p6"/>
              <p:cNvGrpSpPr/>
              <p:nvPr/>
            </p:nvGrpSpPr>
            <p:grpSpPr>
              <a:xfrm>
                <a:off x="5194218" y="893129"/>
                <a:ext cx="522827" cy="522827"/>
                <a:chOff x="764100" y="3623300"/>
                <a:chExt cx="1046700" cy="1046700"/>
              </a:xfrm>
            </p:grpSpPr>
            <p:sp>
              <p:nvSpPr>
                <p:cNvPr id="636" name="Google Shape;636;p6"/>
                <p:cNvSpPr/>
                <p:nvPr/>
              </p:nvSpPr>
              <p:spPr>
                <a:xfrm>
                  <a:off x="764100" y="3623300"/>
                  <a:ext cx="1046700" cy="10467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6"/>
                <p:cNvSpPr/>
                <p:nvPr/>
              </p:nvSpPr>
              <p:spPr>
                <a:xfrm>
                  <a:off x="922769" y="3781968"/>
                  <a:ext cx="729300" cy="7293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38" name="Google Shape;638;p6"/>
              <p:cNvGrpSpPr/>
              <p:nvPr/>
            </p:nvGrpSpPr>
            <p:grpSpPr>
              <a:xfrm>
                <a:off x="5371921" y="-536312"/>
                <a:ext cx="182209" cy="1814066"/>
                <a:chOff x="3305183" y="1663032"/>
                <a:chExt cx="166690" cy="1659561"/>
              </a:xfrm>
            </p:grpSpPr>
            <p:grpSp>
              <p:nvGrpSpPr>
                <p:cNvPr id="639" name="Google Shape;639;p6"/>
                <p:cNvGrpSpPr/>
                <p:nvPr/>
              </p:nvGrpSpPr>
              <p:grpSpPr>
                <a:xfrm>
                  <a:off x="3305183" y="1663032"/>
                  <a:ext cx="166690" cy="1659561"/>
                  <a:chOff x="3305183" y="1663032"/>
                  <a:chExt cx="166690" cy="1659561"/>
                </a:xfrm>
              </p:grpSpPr>
              <p:grpSp>
                <p:nvGrpSpPr>
                  <p:cNvPr id="640" name="Google Shape;640;p6"/>
                  <p:cNvGrpSpPr/>
                  <p:nvPr/>
                </p:nvGrpSpPr>
                <p:grpSpPr>
                  <a:xfrm>
                    <a:off x="3305183" y="2971595"/>
                    <a:ext cx="166690" cy="350998"/>
                    <a:chOff x="3305183" y="3146560"/>
                    <a:chExt cx="166690" cy="350998"/>
                  </a:xfrm>
                </p:grpSpPr>
                <p:sp>
                  <p:nvSpPr>
                    <p:cNvPr id="641" name="Google Shape;641;p6"/>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2" name="Google Shape;642;p6"/>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3" name="Google Shape;643;p6"/>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644" name="Google Shape;644;p6"/>
                  <p:cNvSpPr/>
                  <p:nvPr/>
                </p:nvSpPr>
                <p:spPr>
                  <a:xfrm>
                    <a:off x="3375902" y="1663032"/>
                    <a:ext cx="17700" cy="1314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45" name="Google Shape;645;p6"/>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grpSp>
          <p:nvGrpSpPr>
            <p:cNvPr id="646" name="Google Shape;646;p6"/>
            <p:cNvGrpSpPr/>
            <p:nvPr/>
          </p:nvGrpSpPr>
          <p:grpSpPr>
            <a:xfrm>
              <a:off x="8018879" y="-29"/>
              <a:ext cx="810166" cy="4470272"/>
              <a:chOff x="7824797" y="-1724181"/>
              <a:chExt cx="860597" cy="4748536"/>
            </a:xfrm>
          </p:grpSpPr>
          <p:grpSp>
            <p:nvGrpSpPr>
              <p:cNvPr id="647" name="Google Shape;647;p6"/>
              <p:cNvGrpSpPr/>
              <p:nvPr/>
            </p:nvGrpSpPr>
            <p:grpSpPr>
              <a:xfrm>
                <a:off x="7824797" y="1891931"/>
                <a:ext cx="860597" cy="1132425"/>
                <a:chOff x="764100" y="3623300"/>
                <a:chExt cx="1046700" cy="1046700"/>
              </a:xfrm>
            </p:grpSpPr>
            <p:sp>
              <p:nvSpPr>
                <p:cNvPr id="648" name="Google Shape;648;p6"/>
                <p:cNvSpPr/>
                <p:nvPr/>
              </p:nvSpPr>
              <p:spPr>
                <a:xfrm>
                  <a:off x="764100" y="3623300"/>
                  <a:ext cx="1046700" cy="10467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6"/>
                <p:cNvSpPr/>
                <p:nvPr/>
              </p:nvSpPr>
              <p:spPr>
                <a:xfrm>
                  <a:off x="922769" y="3781968"/>
                  <a:ext cx="729300" cy="7293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0" name="Google Shape;650;p6"/>
              <p:cNvGrpSpPr/>
              <p:nvPr/>
            </p:nvGrpSpPr>
            <p:grpSpPr>
              <a:xfrm>
                <a:off x="8100547" y="-1724181"/>
                <a:ext cx="300376" cy="4529867"/>
                <a:chOff x="3792712" y="-322375"/>
                <a:chExt cx="274793" cy="4144055"/>
              </a:xfrm>
            </p:grpSpPr>
            <p:grpSp>
              <p:nvGrpSpPr>
                <p:cNvPr id="651" name="Google Shape;651;p6"/>
                <p:cNvGrpSpPr/>
                <p:nvPr/>
              </p:nvGrpSpPr>
              <p:grpSpPr>
                <a:xfrm>
                  <a:off x="3792712" y="-322375"/>
                  <a:ext cx="274793" cy="4144055"/>
                  <a:chOff x="3792712" y="-322375"/>
                  <a:chExt cx="274793" cy="4144055"/>
                </a:xfrm>
              </p:grpSpPr>
              <p:grpSp>
                <p:nvGrpSpPr>
                  <p:cNvPr id="652" name="Google Shape;652;p6"/>
                  <p:cNvGrpSpPr/>
                  <p:nvPr/>
                </p:nvGrpSpPr>
                <p:grpSpPr>
                  <a:xfrm>
                    <a:off x="3792712" y="2971595"/>
                    <a:ext cx="274793" cy="850085"/>
                    <a:chOff x="3792712" y="2879468"/>
                    <a:chExt cx="274793" cy="850085"/>
                  </a:xfrm>
                </p:grpSpPr>
                <p:sp>
                  <p:nvSpPr>
                    <p:cNvPr id="653" name="Google Shape;653;p6"/>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54" name="Google Shape;654;p6"/>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55" name="Google Shape;655;p6"/>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656" name="Google Shape;656;p6"/>
                  <p:cNvSpPr/>
                  <p:nvPr/>
                </p:nvSpPr>
                <p:spPr>
                  <a:xfrm>
                    <a:off x="3923169" y="-322375"/>
                    <a:ext cx="17700" cy="3300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57" name="Google Shape;657;p6"/>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28575" cap="rnd" cmpd="sng">
                  <a:solidFill>
                    <a:schemeClr val="lt1"/>
                  </a:solidFill>
                  <a:prstDash val="solid"/>
                  <a:round/>
                  <a:headEnd type="none" w="med" len="med"/>
                  <a:tailEnd type="none" w="med" len="med"/>
                </a:ln>
              </p:spPr>
            </p:sp>
            <p:sp>
              <p:nvSpPr>
                <p:cNvPr id="658" name="Google Shape;658;p6"/>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28575" cap="rnd" cmpd="sng">
                  <a:solidFill>
                    <a:schemeClr val="lt1"/>
                  </a:solidFill>
                  <a:prstDash val="solid"/>
                  <a:round/>
                  <a:headEnd type="none" w="med" len="med"/>
                  <a:tailEnd type="none" w="med" len="med"/>
                </a:ln>
              </p:spPr>
            </p:sp>
          </p:grpSp>
        </p:grpSp>
        <p:grpSp>
          <p:nvGrpSpPr>
            <p:cNvPr id="659" name="Google Shape;659;p6"/>
            <p:cNvGrpSpPr/>
            <p:nvPr/>
          </p:nvGrpSpPr>
          <p:grpSpPr>
            <a:xfrm>
              <a:off x="7184797" y="-17"/>
              <a:ext cx="985363" cy="3905971"/>
              <a:chOff x="1192601" y="-1724180"/>
              <a:chExt cx="1046700" cy="4149108"/>
            </a:xfrm>
          </p:grpSpPr>
          <p:grpSp>
            <p:nvGrpSpPr>
              <p:cNvPr id="660" name="Google Shape;660;p6"/>
              <p:cNvGrpSpPr/>
              <p:nvPr/>
            </p:nvGrpSpPr>
            <p:grpSpPr>
              <a:xfrm>
                <a:off x="1192601" y="1378228"/>
                <a:ext cx="1046700" cy="1046700"/>
                <a:chOff x="764100" y="3623300"/>
                <a:chExt cx="1046700" cy="1046700"/>
              </a:xfrm>
            </p:grpSpPr>
            <p:sp>
              <p:nvSpPr>
                <p:cNvPr id="661" name="Google Shape;661;p6"/>
                <p:cNvSpPr/>
                <p:nvPr/>
              </p:nvSpPr>
              <p:spPr>
                <a:xfrm>
                  <a:off x="764100" y="3623300"/>
                  <a:ext cx="1046700" cy="10467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6"/>
                <p:cNvSpPr/>
                <p:nvPr/>
              </p:nvSpPr>
              <p:spPr>
                <a:xfrm>
                  <a:off x="922769" y="3781968"/>
                  <a:ext cx="729300" cy="7293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3" name="Google Shape;663;p6"/>
              <p:cNvGrpSpPr/>
              <p:nvPr/>
            </p:nvGrpSpPr>
            <p:grpSpPr>
              <a:xfrm>
                <a:off x="1417979" y="-1724180"/>
                <a:ext cx="580390" cy="3855366"/>
                <a:chOff x="522260" y="372820"/>
                <a:chExt cx="530958" cy="3527002"/>
              </a:xfrm>
            </p:grpSpPr>
            <p:grpSp>
              <p:nvGrpSpPr>
                <p:cNvPr id="664" name="Google Shape;664;p6"/>
                <p:cNvGrpSpPr/>
                <p:nvPr/>
              </p:nvGrpSpPr>
              <p:grpSpPr>
                <a:xfrm>
                  <a:off x="522260" y="372820"/>
                  <a:ext cx="530958" cy="3527002"/>
                  <a:chOff x="522260" y="372820"/>
                  <a:chExt cx="530958" cy="3527002"/>
                </a:xfrm>
              </p:grpSpPr>
              <p:grpSp>
                <p:nvGrpSpPr>
                  <p:cNvPr id="665" name="Google Shape;665;p6"/>
                  <p:cNvGrpSpPr/>
                  <p:nvPr/>
                </p:nvGrpSpPr>
                <p:grpSpPr>
                  <a:xfrm>
                    <a:off x="522260" y="2971595"/>
                    <a:ext cx="530958" cy="928227"/>
                    <a:chOff x="522260" y="2971595"/>
                    <a:chExt cx="530958" cy="928227"/>
                  </a:xfrm>
                </p:grpSpPr>
                <p:sp>
                  <p:nvSpPr>
                    <p:cNvPr id="666" name="Google Shape;666;p6"/>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67" name="Google Shape;667;p6"/>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68" name="Google Shape;668;p6"/>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69" name="Google Shape;669;p6"/>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670" name="Google Shape;670;p6"/>
                  <p:cNvSpPr/>
                  <p:nvPr/>
                </p:nvSpPr>
                <p:spPr>
                  <a:xfrm>
                    <a:off x="786939" y="372820"/>
                    <a:ext cx="17700" cy="2605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71" name="Google Shape;671;p6"/>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38100" cap="rnd" cmpd="sng">
                  <a:solidFill>
                    <a:schemeClr val="lt1"/>
                  </a:solidFill>
                  <a:prstDash val="solid"/>
                  <a:round/>
                  <a:headEnd type="none" w="med" len="med"/>
                  <a:tailEnd type="none" w="med" len="med"/>
                </a:ln>
              </p:spPr>
            </p:sp>
          </p:grpSp>
        </p:grpSp>
        <p:grpSp>
          <p:nvGrpSpPr>
            <p:cNvPr id="672" name="Google Shape;672;p6"/>
            <p:cNvGrpSpPr/>
            <p:nvPr/>
          </p:nvGrpSpPr>
          <p:grpSpPr>
            <a:xfrm>
              <a:off x="6196930" y="7"/>
              <a:ext cx="985363" cy="2629685"/>
              <a:chOff x="6010934" y="1"/>
              <a:chExt cx="1046700" cy="2793377"/>
            </a:xfrm>
          </p:grpSpPr>
          <p:grpSp>
            <p:nvGrpSpPr>
              <p:cNvPr id="673" name="Google Shape;673;p6"/>
              <p:cNvGrpSpPr/>
              <p:nvPr/>
            </p:nvGrpSpPr>
            <p:grpSpPr>
              <a:xfrm>
                <a:off x="6010934" y="1746678"/>
                <a:ext cx="1046700" cy="1046700"/>
                <a:chOff x="764100" y="3623300"/>
                <a:chExt cx="1046700" cy="1046700"/>
              </a:xfrm>
            </p:grpSpPr>
            <p:sp>
              <p:nvSpPr>
                <p:cNvPr id="674" name="Google Shape;674;p6"/>
                <p:cNvSpPr/>
                <p:nvPr/>
              </p:nvSpPr>
              <p:spPr>
                <a:xfrm>
                  <a:off x="764100" y="3623300"/>
                  <a:ext cx="1046700" cy="10467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6"/>
                <p:cNvSpPr/>
                <p:nvPr/>
              </p:nvSpPr>
              <p:spPr>
                <a:xfrm>
                  <a:off x="922769" y="3781968"/>
                  <a:ext cx="729300" cy="7293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6" name="Google Shape;676;p6"/>
              <p:cNvGrpSpPr/>
              <p:nvPr/>
            </p:nvGrpSpPr>
            <p:grpSpPr>
              <a:xfrm>
                <a:off x="6308747" y="1"/>
                <a:ext cx="441786" cy="2571886"/>
                <a:chOff x="1121941" y="1609666"/>
                <a:chExt cx="404159" cy="2352837"/>
              </a:xfrm>
            </p:grpSpPr>
            <p:grpSp>
              <p:nvGrpSpPr>
                <p:cNvPr id="677" name="Google Shape;677;p6"/>
                <p:cNvGrpSpPr/>
                <p:nvPr/>
              </p:nvGrpSpPr>
              <p:grpSpPr>
                <a:xfrm>
                  <a:off x="1121941" y="1609666"/>
                  <a:ext cx="404159" cy="2352837"/>
                  <a:chOff x="1121941" y="1609666"/>
                  <a:chExt cx="404159" cy="2352837"/>
                </a:xfrm>
              </p:grpSpPr>
              <p:grpSp>
                <p:nvGrpSpPr>
                  <p:cNvPr id="678" name="Google Shape;678;p6"/>
                  <p:cNvGrpSpPr/>
                  <p:nvPr/>
                </p:nvGrpSpPr>
                <p:grpSpPr>
                  <a:xfrm>
                    <a:off x="1121941" y="2971595"/>
                    <a:ext cx="404159" cy="990908"/>
                    <a:chOff x="1121941" y="2969319"/>
                    <a:chExt cx="404159" cy="990908"/>
                  </a:xfrm>
                </p:grpSpPr>
                <p:sp>
                  <p:nvSpPr>
                    <p:cNvPr id="679" name="Google Shape;679;p6"/>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0" name="Google Shape;680;p6"/>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1" name="Google Shape;681;p6"/>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2" name="Google Shape;682;p6"/>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683" name="Google Shape;683;p6"/>
                  <p:cNvSpPr/>
                  <p:nvPr/>
                </p:nvSpPr>
                <p:spPr>
                  <a:xfrm>
                    <a:off x="1308648" y="1609666"/>
                    <a:ext cx="17700" cy="1368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4" name="Google Shape;684;p6"/>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28575" cap="rnd" cmpd="sng">
                  <a:solidFill>
                    <a:schemeClr val="lt1"/>
                  </a:solidFill>
                  <a:prstDash val="solid"/>
                  <a:round/>
                  <a:headEnd type="none" w="med" len="med"/>
                  <a:tailEnd type="none" w="med" len="med"/>
                </a:ln>
              </p:spPr>
            </p:sp>
            <p:sp>
              <p:nvSpPr>
                <p:cNvPr id="685" name="Google Shape;685;p6"/>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28575" cap="rnd" cmpd="sng">
                  <a:solidFill>
                    <a:schemeClr val="lt1"/>
                  </a:solidFill>
                  <a:prstDash val="solid"/>
                  <a:round/>
                  <a:headEnd type="none" w="med" len="med"/>
                  <a:tailEnd type="none" w="med" len="med"/>
                </a:ln>
              </p:spPr>
            </p:sp>
            <p:sp>
              <p:nvSpPr>
                <p:cNvPr id="686" name="Google Shape;686;p6"/>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28575" cap="rnd" cmpd="sng">
                  <a:solidFill>
                    <a:schemeClr val="lt1"/>
                  </a:solidFill>
                  <a:prstDash val="solid"/>
                  <a:round/>
                  <a:headEnd type="none" w="med" len="med"/>
                  <a:tailEnd type="none" w="med" len="med"/>
                </a:ln>
              </p:spPr>
            </p:sp>
            <p:sp>
              <p:nvSpPr>
                <p:cNvPr id="687" name="Google Shape;687;p6"/>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28575" cap="rnd" cmpd="sng">
                  <a:solidFill>
                    <a:schemeClr val="lt1"/>
                  </a:solidFill>
                  <a:prstDash val="solid"/>
                  <a:round/>
                  <a:headEnd type="none" w="med" len="med"/>
                  <a:tailEnd type="none" w="med" len="med"/>
                </a:ln>
              </p:spPr>
            </p:sp>
          </p:grpSp>
        </p:grpSp>
        <p:grpSp>
          <p:nvGrpSpPr>
            <p:cNvPr id="688" name="Google Shape;688;p6"/>
            <p:cNvGrpSpPr/>
            <p:nvPr/>
          </p:nvGrpSpPr>
          <p:grpSpPr>
            <a:xfrm>
              <a:off x="7192739" y="3730341"/>
              <a:ext cx="148551" cy="170121"/>
              <a:chOff x="3462796" y="2555878"/>
              <a:chExt cx="157798" cy="180711"/>
            </a:xfrm>
          </p:grpSpPr>
          <p:sp>
            <p:nvSpPr>
              <p:cNvPr id="689" name="Google Shape;689;p6"/>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0" name="Google Shape;690;p6"/>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1" name="Google Shape;691;p6"/>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2" name="Google Shape;692;p6"/>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3" name="Google Shape;693;p6"/>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4" name="Google Shape;694;p6"/>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695"/>
        <p:cNvGrpSpPr/>
        <p:nvPr/>
      </p:nvGrpSpPr>
      <p:grpSpPr>
        <a:xfrm>
          <a:off x="0" y="0"/>
          <a:ext cx="0" cy="0"/>
          <a:chOff x="0" y="0"/>
          <a:chExt cx="0" cy="0"/>
        </a:xfrm>
      </p:grpSpPr>
      <p:sp>
        <p:nvSpPr>
          <p:cNvPr id="696" name="Google Shape;696;p7"/>
          <p:cNvSpPr txBox="1">
            <a:spLocks noGrp="1"/>
          </p:cNvSpPr>
          <p:nvPr>
            <p:ph type="title"/>
          </p:nvPr>
        </p:nvSpPr>
        <p:spPr>
          <a:xfrm>
            <a:off x="702900" y="760925"/>
            <a:ext cx="5660100" cy="471300"/>
          </a:xfrm>
          <a:prstGeom prst="rect">
            <a:avLst/>
          </a:prstGeom>
        </p:spPr>
        <p:txBody>
          <a:bodyPr spcFirstLastPara="1" wrap="square" lIns="0" tIns="0" rIns="0" bIns="0" anchor="b" anchorCtr="0">
            <a:noAutofit/>
          </a:bodyPr>
          <a:lstStyle>
            <a:lvl1pPr lvl="0"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697" name="Google Shape;697;p7"/>
          <p:cNvSpPr txBox="1">
            <a:spLocks noGrp="1"/>
          </p:cNvSpPr>
          <p:nvPr>
            <p:ph type="body" idx="1"/>
          </p:nvPr>
        </p:nvSpPr>
        <p:spPr>
          <a:xfrm>
            <a:off x="702900" y="1430150"/>
            <a:ext cx="1964400" cy="32565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698" name="Google Shape;698;p7"/>
          <p:cNvSpPr txBox="1">
            <a:spLocks noGrp="1"/>
          </p:cNvSpPr>
          <p:nvPr>
            <p:ph type="body" idx="2"/>
          </p:nvPr>
        </p:nvSpPr>
        <p:spPr>
          <a:xfrm>
            <a:off x="2873451" y="1430150"/>
            <a:ext cx="1964400" cy="32565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699" name="Google Shape;699;p7"/>
          <p:cNvSpPr txBox="1">
            <a:spLocks noGrp="1"/>
          </p:cNvSpPr>
          <p:nvPr>
            <p:ph type="body" idx="3"/>
          </p:nvPr>
        </p:nvSpPr>
        <p:spPr>
          <a:xfrm>
            <a:off x="5044003" y="1430150"/>
            <a:ext cx="1964400" cy="32565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700" name="Google Shape;700;p7"/>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701" name="Google Shape;701;p7"/>
          <p:cNvGrpSpPr/>
          <p:nvPr/>
        </p:nvGrpSpPr>
        <p:grpSpPr>
          <a:xfrm>
            <a:off x="6800134" y="-29"/>
            <a:ext cx="2382301" cy="4610466"/>
            <a:chOff x="6800134" y="-29"/>
            <a:chExt cx="2382301" cy="4610466"/>
          </a:xfrm>
        </p:grpSpPr>
        <p:grpSp>
          <p:nvGrpSpPr>
            <p:cNvPr id="702" name="Google Shape;702;p7"/>
            <p:cNvGrpSpPr/>
            <p:nvPr/>
          </p:nvGrpSpPr>
          <p:grpSpPr>
            <a:xfrm>
              <a:off x="7737776" y="-17"/>
              <a:ext cx="448629" cy="4610455"/>
              <a:chOff x="6798998" y="-1296139"/>
              <a:chExt cx="476555" cy="4897445"/>
            </a:xfrm>
          </p:grpSpPr>
          <p:sp>
            <p:nvSpPr>
              <p:cNvPr id="703" name="Google Shape;703;p7"/>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4" name="Google Shape;704;p7"/>
              <p:cNvSpPr/>
              <p:nvPr/>
            </p:nvSpPr>
            <p:spPr>
              <a:xfrm>
                <a:off x="7026850" y="-1296139"/>
                <a:ext cx="17700" cy="42711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5" name="Google Shape;705;p7"/>
            <p:cNvGrpSpPr/>
            <p:nvPr/>
          </p:nvGrpSpPr>
          <p:grpSpPr>
            <a:xfrm>
              <a:off x="8636876" y="46"/>
              <a:ext cx="382387" cy="1450044"/>
              <a:chOff x="5578966" y="2422197"/>
              <a:chExt cx="406190" cy="1540306"/>
            </a:xfrm>
          </p:grpSpPr>
          <p:sp>
            <p:nvSpPr>
              <p:cNvPr id="706" name="Google Shape;706;p7"/>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7" name="Google Shape;707;p7"/>
              <p:cNvSpPr/>
              <p:nvPr/>
            </p:nvSpPr>
            <p:spPr>
              <a:xfrm>
                <a:off x="5774600" y="2422197"/>
                <a:ext cx="17700" cy="552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8" name="Google Shape;708;p7"/>
            <p:cNvGrpSpPr/>
            <p:nvPr/>
          </p:nvGrpSpPr>
          <p:grpSpPr>
            <a:xfrm>
              <a:off x="8035385" y="23"/>
              <a:ext cx="439174" cy="2683136"/>
              <a:chOff x="6176324" y="940075"/>
              <a:chExt cx="466512" cy="2850155"/>
            </a:xfrm>
          </p:grpSpPr>
          <p:sp>
            <p:nvSpPr>
              <p:cNvPr id="709" name="Google Shape;709;p7"/>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0" name="Google Shape;710;p7"/>
              <p:cNvSpPr/>
              <p:nvPr/>
            </p:nvSpPr>
            <p:spPr>
              <a:xfrm>
                <a:off x="6400713" y="940075"/>
                <a:ext cx="17700" cy="2034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1" name="Google Shape;711;p7"/>
            <p:cNvGrpSpPr/>
            <p:nvPr/>
          </p:nvGrpSpPr>
          <p:grpSpPr>
            <a:xfrm>
              <a:off x="6999976" y="11"/>
              <a:ext cx="271476" cy="3307837"/>
              <a:chOff x="7883572" y="308161"/>
              <a:chExt cx="288375" cy="3513742"/>
            </a:xfrm>
          </p:grpSpPr>
          <p:sp>
            <p:nvSpPr>
              <p:cNvPr id="712" name="Google Shape;712;p7"/>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3" name="Google Shape;713;p7"/>
              <p:cNvSpPr/>
              <p:nvPr/>
            </p:nvSpPr>
            <p:spPr>
              <a:xfrm>
                <a:off x="8024899" y="308161"/>
                <a:ext cx="17700" cy="2667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4" name="Google Shape;714;p7"/>
            <p:cNvGrpSpPr/>
            <p:nvPr/>
          </p:nvGrpSpPr>
          <p:grpSpPr>
            <a:xfrm>
              <a:off x="6827964" y="636458"/>
              <a:ext cx="230791" cy="243118"/>
              <a:chOff x="3770248" y="2527300"/>
              <a:chExt cx="180404" cy="190055"/>
            </a:xfrm>
          </p:grpSpPr>
          <p:sp>
            <p:nvSpPr>
              <p:cNvPr id="715" name="Google Shape;715;p7"/>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6" name="Google Shape;716;p7"/>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7" name="Google Shape;717;p7"/>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8" name="Google Shape;718;p7"/>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719" name="Google Shape;719;p7"/>
            <p:cNvGrpSpPr/>
            <p:nvPr/>
          </p:nvGrpSpPr>
          <p:grpSpPr>
            <a:xfrm>
              <a:off x="8763367" y="2641902"/>
              <a:ext cx="230809" cy="243156"/>
              <a:chOff x="3770248" y="2527300"/>
              <a:chExt cx="180404" cy="190055"/>
            </a:xfrm>
          </p:grpSpPr>
          <p:sp>
            <p:nvSpPr>
              <p:cNvPr id="720" name="Google Shape;720;p7"/>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1" name="Google Shape;721;p7"/>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2" name="Google Shape;722;p7"/>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3" name="Google Shape;723;p7"/>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724" name="Google Shape;724;p7"/>
            <p:cNvGrpSpPr/>
            <p:nvPr/>
          </p:nvGrpSpPr>
          <p:grpSpPr>
            <a:xfrm rot="5400000">
              <a:off x="8655427" y="4253521"/>
              <a:ext cx="201871" cy="231166"/>
              <a:chOff x="3462796" y="2555878"/>
              <a:chExt cx="157798" cy="180711"/>
            </a:xfrm>
          </p:grpSpPr>
          <p:sp>
            <p:nvSpPr>
              <p:cNvPr id="725" name="Google Shape;725;p7"/>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6" name="Google Shape;726;p7"/>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7" name="Google Shape;727;p7"/>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8" name="Google Shape;728;p7"/>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9" name="Google Shape;729;p7"/>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0" name="Google Shape;730;p7"/>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731" name="Google Shape;731;p7"/>
            <p:cNvGrpSpPr/>
            <p:nvPr/>
          </p:nvGrpSpPr>
          <p:grpSpPr>
            <a:xfrm rot="-2700000">
              <a:off x="7375305" y="1863439"/>
              <a:ext cx="169840" cy="178926"/>
              <a:chOff x="3770248" y="2527300"/>
              <a:chExt cx="180404" cy="190055"/>
            </a:xfrm>
          </p:grpSpPr>
          <p:sp>
            <p:nvSpPr>
              <p:cNvPr id="732" name="Google Shape;732;p7"/>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3" name="Google Shape;733;p7"/>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4" name="Google Shape;734;p7"/>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5" name="Google Shape;735;p7"/>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736" name="Google Shape;736;p7"/>
            <p:cNvGrpSpPr/>
            <p:nvPr/>
          </p:nvGrpSpPr>
          <p:grpSpPr>
            <a:xfrm>
              <a:off x="6800134" y="23"/>
              <a:ext cx="985363" cy="1665685"/>
              <a:chOff x="2484475" y="1329455"/>
              <a:chExt cx="1046700" cy="1769370"/>
            </a:xfrm>
          </p:grpSpPr>
          <p:sp>
            <p:nvSpPr>
              <p:cNvPr id="737" name="Google Shape;737;p7"/>
              <p:cNvSpPr/>
              <p:nvPr/>
            </p:nvSpPr>
            <p:spPr>
              <a:xfrm>
                <a:off x="2484475" y="2052125"/>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7"/>
              <p:cNvSpPr/>
              <p:nvPr/>
            </p:nvSpPr>
            <p:spPr>
              <a:xfrm>
                <a:off x="2643144" y="2210793"/>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9" name="Google Shape;739;p7"/>
              <p:cNvGrpSpPr/>
              <p:nvPr/>
            </p:nvGrpSpPr>
            <p:grpSpPr>
              <a:xfrm>
                <a:off x="2769703" y="1329455"/>
                <a:ext cx="510180" cy="1483501"/>
                <a:chOff x="1818382" y="2433081"/>
                <a:chExt cx="466728" cy="1357150"/>
              </a:xfrm>
            </p:grpSpPr>
            <p:grpSp>
              <p:nvGrpSpPr>
                <p:cNvPr id="740" name="Google Shape;740;p7"/>
                <p:cNvGrpSpPr/>
                <p:nvPr/>
              </p:nvGrpSpPr>
              <p:grpSpPr>
                <a:xfrm>
                  <a:off x="1818382" y="2971595"/>
                  <a:ext cx="466728" cy="818636"/>
                  <a:chOff x="1818382" y="2942618"/>
                  <a:chExt cx="466728" cy="818636"/>
                </a:xfrm>
              </p:grpSpPr>
              <p:sp>
                <p:nvSpPr>
                  <p:cNvPr id="741" name="Google Shape;741;p7"/>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42" name="Google Shape;742;p7"/>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43" name="Google Shape;743;p7"/>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44" name="Google Shape;744;p7"/>
                <p:cNvSpPr/>
                <p:nvPr/>
              </p:nvSpPr>
              <p:spPr>
                <a:xfrm>
                  <a:off x="2046046" y="2433081"/>
                  <a:ext cx="17700" cy="54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45" name="Google Shape;745;p7"/>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38100" cap="rnd" cmpd="sng">
                <a:solidFill>
                  <a:schemeClr val="lt1"/>
                </a:solidFill>
                <a:prstDash val="solid"/>
                <a:round/>
                <a:headEnd type="none" w="med" len="med"/>
                <a:tailEnd type="none" w="med" len="med"/>
              </a:ln>
            </p:spPr>
          </p:sp>
        </p:grpSp>
        <p:grpSp>
          <p:nvGrpSpPr>
            <p:cNvPr id="746" name="Google Shape;746;p7"/>
            <p:cNvGrpSpPr/>
            <p:nvPr/>
          </p:nvGrpSpPr>
          <p:grpSpPr>
            <a:xfrm>
              <a:off x="8330194" y="-10"/>
              <a:ext cx="852241" cy="2641273"/>
              <a:chOff x="3961868" y="-891976"/>
              <a:chExt cx="905291" cy="2805686"/>
            </a:xfrm>
          </p:grpSpPr>
          <p:grpSp>
            <p:nvGrpSpPr>
              <p:cNvPr id="747" name="Google Shape;747;p7"/>
              <p:cNvGrpSpPr/>
              <p:nvPr/>
            </p:nvGrpSpPr>
            <p:grpSpPr>
              <a:xfrm>
                <a:off x="3961868" y="1008419"/>
                <a:ext cx="905291" cy="905291"/>
                <a:chOff x="764100" y="3623300"/>
                <a:chExt cx="1046700" cy="1046700"/>
              </a:xfrm>
            </p:grpSpPr>
            <p:sp>
              <p:nvSpPr>
                <p:cNvPr id="748" name="Google Shape;748;p7"/>
                <p:cNvSpPr/>
                <p:nvPr/>
              </p:nvSpPr>
              <p:spPr>
                <a:xfrm>
                  <a:off x="764100" y="3623300"/>
                  <a:ext cx="1046700" cy="10467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7"/>
                <p:cNvSpPr/>
                <p:nvPr/>
              </p:nvSpPr>
              <p:spPr>
                <a:xfrm>
                  <a:off x="922769" y="3781968"/>
                  <a:ext cx="729300" cy="7293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0" name="Google Shape;750;p7"/>
              <p:cNvGrpSpPr/>
              <p:nvPr/>
            </p:nvGrpSpPr>
            <p:grpSpPr>
              <a:xfrm>
                <a:off x="4155315" y="-891976"/>
                <a:ext cx="522826" cy="2613070"/>
                <a:chOff x="2447534" y="1219291"/>
                <a:chExt cx="478297" cy="2390513"/>
              </a:xfrm>
            </p:grpSpPr>
            <p:grpSp>
              <p:nvGrpSpPr>
                <p:cNvPr id="751" name="Google Shape;751;p7"/>
                <p:cNvGrpSpPr/>
                <p:nvPr/>
              </p:nvGrpSpPr>
              <p:grpSpPr>
                <a:xfrm>
                  <a:off x="2447534" y="1219291"/>
                  <a:ext cx="478297" cy="2390513"/>
                  <a:chOff x="2447534" y="1219291"/>
                  <a:chExt cx="478297" cy="2390513"/>
                </a:xfrm>
              </p:grpSpPr>
              <p:grpSp>
                <p:nvGrpSpPr>
                  <p:cNvPr id="752" name="Google Shape;752;p7"/>
                  <p:cNvGrpSpPr/>
                  <p:nvPr/>
                </p:nvGrpSpPr>
                <p:grpSpPr>
                  <a:xfrm>
                    <a:off x="2447534" y="2971595"/>
                    <a:ext cx="478297" cy="638209"/>
                    <a:chOff x="2447534" y="3081786"/>
                    <a:chExt cx="478297" cy="638209"/>
                  </a:xfrm>
                </p:grpSpPr>
                <p:sp>
                  <p:nvSpPr>
                    <p:cNvPr id="753" name="Google Shape;753;p7"/>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54" name="Google Shape;754;p7"/>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55" name="Google Shape;755;p7"/>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56" name="Google Shape;756;p7"/>
                  <p:cNvSpPr/>
                  <p:nvPr/>
                </p:nvSpPr>
                <p:spPr>
                  <a:xfrm>
                    <a:off x="2675610" y="1219291"/>
                    <a:ext cx="17700" cy="1758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7" name="Google Shape;757;p7"/>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38100" cap="rnd" cmpd="sng">
                  <a:solidFill>
                    <a:schemeClr val="lt1"/>
                  </a:solidFill>
                  <a:prstDash val="solid"/>
                  <a:round/>
                  <a:headEnd type="none" w="med" len="med"/>
                  <a:tailEnd type="none" w="med" len="med"/>
                </a:ln>
              </p:spPr>
            </p:sp>
            <p:sp>
              <p:nvSpPr>
                <p:cNvPr id="758" name="Google Shape;758;p7"/>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38100" cap="rnd" cmpd="sng">
                  <a:solidFill>
                    <a:schemeClr val="lt1"/>
                  </a:solidFill>
                  <a:prstDash val="solid"/>
                  <a:round/>
                  <a:headEnd type="none" w="med" len="med"/>
                  <a:tailEnd type="none" w="med" len="med"/>
                </a:ln>
              </p:spPr>
            </p:sp>
          </p:grpSp>
        </p:grpSp>
        <p:grpSp>
          <p:nvGrpSpPr>
            <p:cNvPr id="759" name="Google Shape;759;p7"/>
            <p:cNvGrpSpPr/>
            <p:nvPr/>
          </p:nvGrpSpPr>
          <p:grpSpPr>
            <a:xfrm>
              <a:off x="7811773" y="-2"/>
              <a:ext cx="492189" cy="1837864"/>
              <a:chOff x="5194218" y="-536312"/>
              <a:chExt cx="522827" cy="1952267"/>
            </a:xfrm>
          </p:grpSpPr>
          <p:grpSp>
            <p:nvGrpSpPr>
              <p:cNvPr id="760" name="Google Shape;760;p7"/>
              <p:cNvGrpSpPr/>
              <p:nvPr/>
            </p:nvGrpSpPr>
            <p:grpSpPr>
              <a:xfrm>
                <a:off x="5194218" y="893129"/>
                <a:ext cx="522827" cy="522827"/>
                <a:chOff x="764100" y="3623300"/>
                <a:chExt cx="1046700" cy="1046700"/>
              </a:xfrm>
            </p:grpSpPr>
            <p:sp>
              <p:nvSpPr>
                <p:cNvPr id="761" name="Google Shape;761;p7"/>
                <p:cNvSpPr/>
                <p:nvPr/>
              </p:nvSpPr>
              <p:spPr>
                <a:xfrm>
                  <a:off x="764100" y="3623300"/>
                  <a:ext cx="1046700" cy="10467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7"/>
                <p:cNvSpPr/>
                <p:nvPr/>
              </p:nvSpPr>
              <p:spPr>
                <a:xfrm>
                  <a:off x="922769" y="3781968"/>
                  <a:ext cx="729300" cy="7293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3" name="Google Shape;763;p7"/>
              <p:cNvGrpSpPr/>
              <p:nvPr/>
            </p:nvGrpSpPr>
            <p:grpSpPr>
              <a:xfrm>
                <a:off x="5371921" y="-536312"/>
                <a:ext cx="182209" cy="1814066"/>
                <a:chOff x="3305183" y="1663032"/>
                <a:chExt cx="166690" cy="1659561"/>
              </a:xfrm>
            </p:grpSpPr>
            <p:grpSp>
              <p:nvGrpSpPr>
                <p:cNvPr id="764" name="Google Shape;764;p7"/>
                <p:cNvGrpSpPr/>
                <p:nvPr/>
              </p:nvGrpSpPr>
              <p:grpSpPr>
                <a:xfrm>
                  <a:off x="3305183" y="1663032"/>
                  <a:ext cx="166690" cy="1659561"/>
                  <a:chOff x="3305183" y="1663032"/>
                  <a:chExt cx="166690" cy="1659561"/>
                </a:xfrm>
              </p:grpSpPr>
              <p:grpSp>
                <p:nvGrpSpPr>
                  <p:cNvPr id="765" name="Google Shape;765;p7"/>
                  <p:cNvGrpSpPr/>
                  <p:nvPr/>
                </p:nvGrpSpPr>
                <p:grpSpPr>
                  <a:xfrm>
                    <a:off x="3305183" y="2971595"/>
                    <a:ext cx="166690" cy="350998"/>
                    <a:chOff x="3305183" y="3146560"/>
                    <a:chExt cx="166690" cy="350998"/>
                  </a:xfrm>
                </p:grpSpPr>
                <p:sp>
                  <p:nvSpPr>
                    <p:cNvPr id="766" name="Google Shape;766;p7"/>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67" name="Google Shape;767;p7"/>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68" name="Google Shape;768;p7"/>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69" name="Google Shape;769;p7"/>
                  <p:cNvSpPr/>
                  <p:nvPr/>
                </p:nvSpPr>
                <p:spPr>
                  <a:xfrm>
                    <a:off x="3375902" y="1663032"/>
                    <a:ext cx="17700" cy="1314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0" name="Google Shape;770;p7"/>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grpSp>
          <p:nvGrpSpPr>
            <p:cNvPr id="771" name="Google Shape;771;p7"/>
            <p:cNvGrpSpPr/>
            <p:nvPr/>
          </p:nvGrpSpPr>
          <p:grpSpPr>
            <a:xfrm>
              <a:off x="8018879" y="-29"/>
              <a:ext cx="810166" cy="4470272"/>
              <a:chOff x="7824797" y="-1724181"/>
              <a:chExt cx="860597" cy="4748536"/>
            </a:xfrm>
          </p:grpSpPr>
          <p:grpSp>
            <p:nvGrpSpPr>
              <p:cNvPr id="772" name="Google Shape;772;p7"/>
              <p:cNvGrpSpPr/>
              <p:nvPr/>
            </p:nvGrpSpPr>
            <p:grpSpPr>
              <a:xfrm>
                <a:off x="7824797" y="1891931"/>
                <a:ext cx="860597" cy="1132425"/>
                <a:chOff x="764100" y="3623300"/>
                <a:chExt cx="1046700" cy="1046700"/>
              </a:xfrm>
            </p:grpSpPr>
            <p:sp>
              <p:nvSpPr>
                <p:cNvPr id="773" name="Google Shape;773;p7"/>
                <p:cNvSpPr/>
                <p:nvPr/>
              </p:nvSpPr>
              <p:spPr>
                <a:xfrm>
                  <a:off x="764100" y="3623300"/>
                  <a:ext cx="1046700" cy="10467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7"/>
                <p:cNvSpPr/>
                <p:nvPr/>
              </p:nvSpPr>
              <p:spPr>
                <a:xfrm>
                  <a:off x="922769" y="3781968"/>
                  <a:ext cx="729300" cy="7293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5" name="Google Shape;775;p7"/>
              <p:cNvGrpSpPr/>
              <p:nvPr/>
            </p:nvGrpSpPr>
            <p:grpSpPr>
              <a:xfrm>
                <a:off x="8100547" y="-1724181"/>
                <a:ext cx="300376" cy="4529867"/>
                <a:chOff x="3792712" y="-322375"/>
                <a:chExt cx="274793" cy="4144055"/>
              </a:xfrm>
            </p:grpSpPr>
            <p:grpSp>
              <p:nvGrpSpPr>
                <p:cNvPr id="776" name="Google Shape;776;p7"/>
                <p:cNvGrpSpPr/>
                <p:nvPr/>
              </p:nvGrpSpPr>
              <p:grpSpPr>
                <a:xfrm>
                  <a:off x="3792712" y="-322375"/>
                  <a:ext cx="274793" cy="4144055"/>
                  <a:chOff x="3792712" y="-322375"/>
                  <a:chExt cx="274793" cy="4144055"/>
                </a:xfrm>
              </p:grpSpPr>
              <p:grpSp>
                <p:nvGrpSpPr>
                  <p:cNvPr id="777" name="Google Shape;777;p7"/>
                  <p:cNvGrpSpPr/>
                  <p:nvPr/>
                </p:nvGrpSpPr>
                <p:grpSpPr>
                  <a:xfrm>
                    <a:off x="3792712" y="2971595"/>
                    <a:ext cx="274793" cy="850085"/>
                    <a:chOff x="3792712" y="2879468"/>
                    <a:chExt cx="274793" cy="850085"/>
                  </a:xfrm>
                </p:grpSpPr>
                <p:sp>
                  <p:nvSpPr>
                    <p:cNvPr id="778" name="Google Shape;778;p7"/>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79" name="Google Shape;779;p7"/>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80" name="Google Shape;780;p7"/>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81" name="Google Shape;781;p7"/>
                  <p:cNvSpPr/>
                  <p:nvPr/>
                </p:nvSpPr>
                <p:spPr>
                  <a:xfrm>
                    <a:off x="3923169" y="-322375"/>
                    <a:ext cx="17700" cy="3300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2" name="Google Shape;782;p7"/>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28575" cap="rnd" cmpd="sng">
                  <a:solidFill>
                    <a:schemeClr val="lt1"/>
                  </a:solidFill>
                  <a:prstDash val="solid"/>
                  <a:round/>
                  <a:headEnd type="none" w="med" len="med"/>
                  <a:tailEnd type="none" w="med" len="med"/>
                </a:ln>
              </p:spPr>
            </p:sp>
            <p:sp>
              <p:nvSpPr>
                <p:cNvPr id="783" name="Google Shape;783;p7"/>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28575" cap="rnd" cmpd="sng">
                  <a:solidFill>
                    <a:schemeClr val="lt1"/>
                  </a:solidFill>
                  <a:prstDash val="solid"/>
                  <a:round/>
                  <a:headEnd type="none" w="med" len="med"/>
                  <a:tailEnd type="none" w="med" len="med"/>
                </a:ln>
              </p:spPr>
            </p:sp>
          </p:grpSp>
        </p:grpSp>
        <p:grpSp>
          <p:nvGrpSpPr>
            <p:cNvPr id="784" name="Google Shape;784;p7"/>
            <p:cNvGrpSpPr/>
            <p:nvPr/>
          </p:nvGrpSpPr>
          <p:grpSpPr>
            <a:xfrm>
              <a:off x="7184797" y="-17"/>
              <a:ext cx="985363" cy="3905971"/>
              <a:chOff x="1192601" y="-1724180"/>
              <a:chExt cx="1046700" cy="4149108"/>
            </a:xfrm>
          </p:grpSpPr>
          <p:grpSp>
            <p:nvGrpSpPr>
              <p:cNvPr id="785" name="Google Shape;785;p7"/>
              <p:cNvGrpSpPr/>
              <p:nvPr/>
            </p:nvGrpSpPr>
            <p:grpSpPr>
              <a:xfrm>
                <a:off x="1192601" y="1378228"/>
                <a:ext cx="1046700" cy="1046700"/>
                <a:chOff x="764100" y="3623300"/>
                <a:chExt cx="1046700" cy="1046700"/>
              </a:xfrm>
            </p:grpSpPr>
            <p:sp>
              <p:nvSpPr>
                <p:cNvPr id="786" name="Google Shape;786;p7"/>
                <p:cNvSpPr/>
                <p:nvPr/>
              </p:nvSpPr>
              <p:spPr>
                <a:xfrm>
                  <a:off x="764100" y="3623300"/>
                  <a:ext cx="1046700" cy="10467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7"/>
                <p:cNvSpPr/>
                <p:nvPr/>
              </p:nvSpPr>
              <p:spPr>
                <a:xfrm>
                  <a:off x="922769" y="3781968"/>
                  <a:ext cx="729300" cy="7293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8" name="Google Shape;788;p7"/>
              <p:cNvGrpSpPr/>
              <p:nvPr/>
            </p:nvGrpSpPr>
            <p:grpSpPr>
              <a:xfrm>
                <a:off x="1417979" y="-1724180"/>
                <a:ext cx="580390" cy="3855366"/>
                <a:chOff x="522260" y="372820"/>
                <a:chExt cx="530958" cy="3527002"/>
              </a:xfrm>
            </p:grpSpPr>
            <p:grpSp>
              <p:nvGrpSpPr>
                <p:cNvPr id="789" name="Google Shape;789;p7"/>
                <p:cNvGrpSpPr/>
                <p:nvPr/>
              </p:nvGrpSpPr>
              <p:grpSpPr>
                <a:xfrm>
                  <a:off x="522260" y="372820"/>
                  <a:ext cx="530958" cy="3527002"/>
                  <a:chOff x="522260" y="372820"/>
                  <a:chExt cx="530958" cy="3527002"/>
                </a:xfrm>
              </p:grpSpPr>
              <p:grpSp>
                <p:nvGrpSpPr>
                  <p:cNvPr id="790" name="Google Shape;790;p7"/>
                  <p:cNvGrpSpPr/>
                  <p:nvPr/>
                </p:nvGrpSpPr>
                <p:grpSpPr>
                  <a:xfrm>
                    <a:off x="522260" y="2971595"/>
                    <a:ext cx="530958" cy="928227"/>
                    <a:chOff x="522260" y="2971595"/>
                    <a:chExt cx="530958" cy="928227"/>
                  </a:xfrm>
                </p:grpSpPr>
                <p:sp>
                  <p:nvSpPr>
                    <p:cNvPr id="791" name="Google Shape;791;p7"/>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92" name="Google Shape;792;p7"/>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93" name="Google Shape;793;p7"/>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94" name="Google Shape;794;p7"/>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95" name="Google Shape;795;p7"/>
                  <p:cNvSpPr/>
                  <p:nvPr/>
                </p:nvSpPr>
                <p:spPr>
                  <a:xfrm>
                    <a:off x="786939" y="372820"/>
                    <a:ext cx="17700" cy="2605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6" name="Google Shape;796;p7"/>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38100" cap="rnd" cmpd="sng">
                  <a:solidFill>
                    <a:schemeClr val="lt1"/>
                  </a:solidFill>
                  <a:prstDash val="solid"/>
                  <a:round/>
                  <a:headEnd type="none" w="med" len="med"/>
                  <a:tailEnd type="none" w="med" len="med"/>
                </a:ln>
              </p:spPr>
            </p:sp>
          </p:grpSp>
        </p:grpSp>
        <p:grpSp>
          <p:nvGrpSpPr>
            <p:cNvPr id="797" name="Google Shape;797;p7"/>
            <p:cNvGrpSpPr/>
            <p:nvPr/>
          </p:nvGrpSpPr>
          <p:grpSpPr>
            <a:xfrm>
              <a:off x="7192739" y="3730341"/>
              <a:ext cx="148551" cy="170121"/>
              <a:chOff x="3462796" y="2555878"/>
              <a:chExt cx="157798" cy="180711"/>
            </a:xfrm>
          </p:grpSpPr>
          <p:sp>
            <p:nvSpPr>
              <p:cNvPr id="798" name="Google Shape;798;p7"/>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99" name="Google Shape;799;p7"/>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0" name="Google Shape;800;p7"/>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1" name="Google Shape;801;p7"/>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2" name="Google Shape;802;p7"/>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3" name="Google Shape;803;p7"/>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804" name="Google Shape;804;p7"/>
          <p:cNvGrpSpPr/>
          <p:nvPr/>
        </p:nvGrpSpPr>
        <p:grpSpPr>
          <a:xfrm>
            <a:off x="278809" y="823842"/>
            <a:ext cx="288376" cy="330267"/>
            <a:chOff x="3462796" y="2555878"/>
            <a:chExt cx="157798" cy="180711"/>
          </a:xfrm>
        </p:grpSpPr>
        <p:sp>
          <p:nvSpPr>
            <p:cNvPr id="805" name="Google Shape;805;p7"/>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6" name="Google Shape;806;p7"/>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7" name="Google Shape;807;p7"/>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8" name="Google Shape;808;p7"/>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9" name="Google Shape;809;p7"/>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10" name="Google Shape;810;p7"/>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43"/>
        <p:cNvGrpSpPr/>
        <p:nvPr/>
      </p:nvGrpSpPr>
      <p:grpSpPr>
        <a:xfrm>
          <a:off x="0" y="0"/>
          <a:ext cx="0" cy="0"/>
          <a:chOff x="0" y="0"/>
          <a:chExt cx="0" cy="0"/>
        </a:xfrm>
      </p:grpSpPr>
      <p:sp>
        <p:nvSpPr>
          <p:cNvPr id="944" name="Google Shape;944;p9"/>
          <p:cNvSpPr txBox="1">
            <a:spLocks noGrp="1"/>
          </p:cNvSpPr>
          <p:nvPr>
            <p:ph type="body" idx="1"/>
          </p:nvPr>
        </p:nvSpPr>
        <p:spPr>
          <a:xfrm>
            <a:off x="855300" y="4591175"/>
            <a:ext cx="7433400" cy="334800"/>
          </a:xfrm>
          <a:prstGeom prst="rect">
            <a:avLst/>
          </a:prstGeom>
        </p:spPr>
        <p:txBody>
          <a:bodyPr spcFirstLastPara="1" wrap="square" lIns="0" tIns="0" rIns="0" bIns="0" anchor="t" anchorCtr="0">
            <a:noAutofit/>
          </a:bodyPr>
          <a:lstStyle>
            <a:lvl1pPr marL="457200" lvl="0" indent="-228600" algn="ctr" rtl="0">
              <a:spcBef>
                <a:spcPts val="0"/>
              </a:spcBef>
              <a:spcAft>
                <a:spcPts val="800"/>
              </a:spcAft>
              <a:buClr>
                <a:schemeClr val="accent1"/>
              </a:buClr>
              <a:buSzPts val="1800"/>
              <a:buNone/>
              <a:defRPr sz="1800">
                <a:solidFill>
                  <a:schemeClr val="accent1"/>
                </a:solidFill>
              </a:defRPr>
            </a:lvl1pPr>
          </a:lstStyle>
          <a:p>
            <a:endParaRPr/>
          </a:p>
        </p:txBody>
      </p:sp>
      <p:sp>
        <p:nvSpPr>
          <p:cNvPr id="945" name="Google Shape;945;p9"/>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946" name="Google Shape;946;p9"/>
          <p:cNvGrpSpPr/>
          <p:nvPr/>
        </p:nvGrpSpPr>
        <p:grpSpPr>
          <a:xfrm>
            <a:off x="2123897" y="-3"/>
            <a:ext cx="248884" cy="1079826"/>
            <a:chOff x="6176324" y="1765810"/>
            <a:chExt cx="466512" cy="2024421"/>
          </a:xfrm>
        </p:grpSpPr>
        <p:sp>
          <p:nvSpPr>
            <p:cNvPr id="947" name="Google Shape;947;p9"/>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48" name="Google Shape;948;p9"/>
            <p:cNvSpPr/>
            <p:nvPr/>
          </p:nvSpPr>
          <p:spPr>
            <a:xfrm>
              <a:off x="6400743" y="1765810"/>
              <a:ext cx="17700" cy="12093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9" name="Google Shape;949;p9"/>
          <p:cNvGrpSpPr/>
          <p:nvPr/>
        </p:nvGrpSpPr>
        <p:grpSpPr>
          <a:xfrm>
            <a:off x="6105618" y="-6"/>
            <a:ext cx="314981" cy="715683"/>
            <a:chOff x="4897958" y="2723139"/>
            <a:chExt cx="514087" cy="1168081"/>
          </a:xfrm>
        </p:grpSpPr>
        <p:sp>
          <p:nvSpPr>
            <p:cNvPr id="950" name="Google Shape;950;p9"/>
            <p:cNvSpPr/>
            <p:nvPr/>
          </p:nvSpPr>
          <p:spPr>
            <a:xfrm>
              <a:off x="4897958" y="2971595"/>
              <a:ext cx="514087" cy="919625"/>
            </a:xfrm>
            <a:custGeom>
              <a:avLst/>
              <a:gdLst/>
              <a:ahLst/>
              <a:cxnLst/>
              <a:rect l="l" t="t" r="r" b="b"/>
              <a:pathLst>
                <a:path w="514087" h="919625" extrusionOk="0">
                  <a:moveTo>
                    <a:pt x="503440" y="612940"/>
                  </a:moveTo>
                  <a:cubicBezTo>
                    <a:pt x="488835" y="497878"/>
                    <a:pt x="385076" y="411391"/>
                    <a:pt x="386663" y="292519"/>
                  </a:cubicBezTo>
                  <a:cubicBezTo>
                    <a:pt x="400316" y="294106"/>
                    <a:pt x="377964" y="247751"/>
                    <a:pt x="368312" y="237972"/>
                  </a:cubicBezTo>
                  <a:cubicBezTo>
                    <a:pt x="360247" y="200825"/>
                    <a:pt x="403681" y="12865"/>
                    <a:pt x="343674" y="33820"/>
                  </a:cubicBezTo>
                  <a:cubicBezTo>
                    <a:pt x="345134" y="-16980"/>
                    <a:pt x="171017" y="-6630"/>
                    <a:pt x="171208" y="38837"/>
                  </a:cubicBezTo>
                  <a:cubicBezTo>
                    <a:pt x="161746" y="39408"/>
                    <a:pt x="145808" y="36233"/>
                    <a:pt x="145808" y="50139"/>
                  </a:cubicBezTo>
                  <a:cubicBezTo>
                    <a:pt x="145808" y="112369"/>
                    <a:pt x="144919" y="174028"/>
                    <a:pt x="145236" y="236068"/>
                  </a:cubicBezTo>
                  <a:cubicBezTo>
                    <a:pt x="131203" y="242418"/>
                    <a:pt x="99262" y="286359"/>
                    <a:pt x="127456" y="301345"/>
                  </a:cubicBezTo>
                  <a:cubicBezTo>
                    <a:pt x="139839" y="437108"/>
                    <a:pt x="-22340" y="548995"/>
                    <a:pt x="2615" y="706349"/>
                  </a:cubicBezTo>
                  <a:cubicBezTo>
                    <a:pt x="55892" y="1056297"/>
                    <a:pt x="596023" y="940409"/>
                    <a:pt x="503440" y="61294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51" name="Google Shape;951;p9"/>
            <p:cNvSpPr/>
            <p:nvPr/>
          </p:nvSpPr>
          <p:spPr>
            <a:xfrm>
              <a:off x="5157477" y="2723139"/>
              <a:ext cx="17700" cy="252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2" name="Google Shape;952;p9"/>
          <p:cNvGrpSpPr/>
          <p:nvPr/>
        </p:nvGrpSpPr>
        <p:grpSpPr>
          <a:xfrm>
            <a:off x="3821579" y="-5"/>
            <a:ext cx="248873" cy="666692"/>
            <a:chOff x="5578966" y="2874382"/>
            <a:chExt cx="406190" cy="1088121"/>
          </a:xfrm>
        </p:grpSpPr>
        <p:sp>
          <p:nvSpPr>
            <p:cNvPr id="953" name="Google Shape;953;p9"/>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54" name="Google Shape;954;p9"/>
            <p:cNvSpPr/>
            <p:nvPr/>
          </p:nvSpPr>
          <p:spPr>
            <a:xfrm>
              <a:off x="5774610" y="2874382"/>
              <a:ext cx="17700" cy="100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5" name="Google Shape;955;p9"/>
          <p:cNvGrpSpPr/>
          <p:nvPr/>
        </p:nvGrpSpPr>
        <p:grpSpPr>
          <a:xfrm>
            <a:off x="4797694" y="-1"/>
            <a:ext cx="285832" cy="1167629"/>
            <a:chOff x="6176324" y="1884520"/>
            <a:chExt cx="466512" cy="1905711"/>
          </a:xfrm>
        </p:grpSpPr>
        <p:sp>
          <p:nvSpPr>
            <p:cNvPr id="956" name="Google Shape;956;p9"/>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57" name="Google Shape;957;p9"/>
            <p:cNvSpPr/>
            <p:nvPr/>
          </p:nvSpPr>
          <p:spPr>
            <a:xfrm>
              <a:off x="6400710" y="1884520"/>
              <a:ext cx="17700" cy="1090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8" name="Google Shape;958;p9"/>
          <p:cNvGrpSpPr/>
          <p:nvPr/>
        </p:nvGrpSpPr>
        <p:grpSpPr>
          <a:xfrm>
            <a:off x="2497918" y="-1"/>
            <a:ext cx="291985" cy="626860"/>
            <a:chOff x="6798998" y="2578195"/>
            <a:chExt cx="476555" cy="1023111"/>
          </a:xfrm>
        </p:grpSpPr>
        <p:sp>
          <p:nvSpPr>
            <p:cNvPr id="959" name="Google Shape;959;p9"/>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60" name="Google Shape;960;p9"/>
            <p:cNvSpPr/>
            <p:nvPr/>
          </p:nvSpPr>
          <p:spPr>
            <a:xfrm>
              <a:off x="7026852" y="2578195"/>
              <a:ext cx="17700" cy="396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1" name="Google Shape;961;p9"/>
          <p:cNvGrpSpPr/>
          <p:nvPr/>
        </p:nvGrpSpPr>
        <p:grpSpPr>
          <a:xfrm>
            <a:off x="6996805" y="1"/>
            <a:ext cx="104448" cy="835379"/>
            <a:chOff x="7576714" y="1965553"/>
            <a:chExt cx="170472" cy="1363439"/>
          </a:xfrm>
        </p:grpSpPr>
        <p:sp>
          <p:nvSpPr>
            <p:cNvPr id="962" name="Google Shape;962;p9"/>
            <p:cNvSpPr/>
            <p:nvPr/>
          </p:nvSpPr>
          <p:spPr>
            <a:xfrm>
              <a:off x="7576714" y="2971595"/>
              <a:ext cx="170472" cy="357397"/>
            </a:xfrm>
            <a:custGeom>
              <a:avLst/>
              <a:gdLst/>
              <a:ahLst/>
              <a:cxnLst/>
              <a:rect l="l" t="t" r="r" b="b"/>
              <a:pathLst>
                <a:path w="170472" h="357397" extrusionOk="0">
                  <a:moveTo>
                    <a:pt x="127257" y="26425"/>
                  </a:moveTo>
                  <a:cubicBezTo>
                    <a:pt x="134369" y="-8309"/>
                    <a:pt x="34039" y="-8500"/>
                    <a:pt x="34611" y="24075"/>
                  </a:cubicBezTo>
                  <a:cubicBezTo>
                    <a:pt x="7052" y="26044"/>
                    <a:pt x="27879" y="109610"/>
                    <a:pt x="21911" y="127835"/>
                  </a:cubicBezTo>
                  <a:cubicBezTo>
                    <a:pt x="-89214" y="468004"/>
                    <a:pt x="264544" y="398789"/>
                    <a:pt x="145736" y="124596"/>
                  </a:cubicBezTo>
                  <a:cubicBezTo>
                    <a:pt x="152086" y="122247"/>
                    <a:pt x="157864" y="17281"/>
                    <a:pt x="127257" y="2642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63" name="Google Shape;963;p9"/>
            <p:cNvSpPr/>
            <p:nvPr/>
          </p:nvSpPr>
          <p:spPr>
            <a:xfrm>
              <a:off x="7652967" y="1965553"/>
              <a:ext cx="17700" cy="1009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4" name="Google Shape;964;p9"/>
          <p:cNvGrpSpPr/>
          <p:nvPr/>
        </p:nvGrpSpPr>
        <p:grpSpPr>
          <a:xfrm>
            <a:off x="3185950" y="-4"/>
            <a:ext cx="176687" cy="1310262"/>
            <a:chOff x="7883572" y="1683399"/>
            <a:chExt cx="288375" cy="2138505"/>
          </a:xfrm>
        </p:grpSpPr>
        <p:sp>
          <p:nvSpPr>
            <p:cNvPr id="965" name="Google Shape;965;p9"/>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66" name="Google Shape;966;p9"/>
            <p:cNvSpPr/>
            <p:nvPr/>
          </p:nvSpPr>
          <p:spPr>
            <a:xfrm>
              <a:off x="8024914" y="1683399"/>
              <a:ext cx="17700" cy="1291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7" name="Google Shape;967;p9"/>
          <p:cNvGrpSpPr/>
          <p:nvPr/>
        </p:nvGrpSpPr>
        <p:grpSpPr>
          <a:xfrm>
            <a:off x="2478543" y="103446"/>
            <a:ext cx="96683" cy="110722"/>
            <a:chOff x="3462796" y="2555878"/>
            <a:chExt cx="157798" cy="180711"/>
          </a:xfrm>
        </p:grpSpPr>
        <p:sp>
          <p:nvSpPr>
            <p:cNvPr id="968" name="Google Shape;968;p9"/>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69" name="Google Shape;969;p9"/>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0" name="Google Shape;970;p9"/>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1" name="Google Shape;971;p9"/>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2" name="Google Shape;972;p9"/>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3" name="Google Shape;973;p9"/>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74" name="Google Shape;974;p9"/>
          <p:cNvGrpSpPr/>
          <p:nvPr/>
        </p:nvGrpSpPr>
        <p:grpSpPr>
          <a:xfrm>
            <a:off x="4244226" y="715679"/>
            <a:ext cx="110533" cy="116447"/>
            <a:chOff x="3770248" y="2527300"/>
            <a:chExt cx="180404" cy="190055"/>
          </a:xfrm>
        </p:grpSpPr>
        <p:sp>
          <p:nvSpPr>
            <p:cNvPr id="975" name="Google Shape;975;p9"/>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6" name="Google Shape;976;p9"/>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7" name="Google Shape;977;p9"/>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8" name="Google Shape;978;p9"/>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79" name="Google Shape;979;p9"/>
          <p:cNvGrpSpPr/>
          <p:nvPr/>
        </p:nvGrpSpPr>
        <p:grpSpPr>
          <a:xfrm>
            <a:off x="6547056" y="29477"/>
            <a:ext cx="131398" cy="150478"/>
            <a:chOff x="3462796" y="2555878"/>
            <a:chExt cx="157798" cy="180711"/>
          </a:xfrm>
        </p:grpSpPr>
        <p:sp>
          <p:nvSpPr>
            <p:cNvPr id="980" name="Google Shape;980;p9"/>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1" name="Google Shape;981;p9"/>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2" name="Google Shape;982;p9"/>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3" name="Google Shape;983;p9"/>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4" name="Google Shape;984;p9"/>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5" name="Google Shape;985;p9"/>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86" name="Google Shape;986;p9"/>
          <p:cNvGrpSpPr/>
          <p:nvPr/>
        </p:nvGrpSpPr>
        <p:grpSpPr>
          <a:xfrm>
            <a:off x="5436611" y="1013080"/>
            <a:ext cx="150222" cy="158259"/>
            <a:chOff x="3770248" y="2527300"/>
            <a:chExt cx="180404" cy="190055"/>
          </a:xfrm>
        </p:grpSpPr>
        <p:sp>
          <p:nvSpPr>
            <p:cNvPr id="987" name="Google Shape;987;p9"/>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8" name="Google Shape;988;p9"/>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9" name="Google Shape;989;p9"/>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0" name="Google Shape;990;p9"/>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91" name="Google Shape;991;p9"/>
          <p:cNvGrpSpPr/>
          <p:nvPr/>
        </p:nvGrpSpPr>
        <p:grpSpPr>
          <a:xfrm rot="5400000">
            <a:off x="5283010" y="299034"/>
            <a:ext cx="131398" cy="150460"/>
            <a:chOff x="3462796" y="2555878"/>
            <a:chExt cx="157798" cy="180711"/>
          </a:xfrm>
        </p:grpSpPr>
        <p:sp>
          <p:nvSpPr>
            <p:cNvPr id="992" name="Google Shape;992;p9"/>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3" name="Google Shape;993;p9"/>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4" name="Google Shape;994;p9"/>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5" name="Google Shape;995;p9"/>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6" name="Google Shape;996;p9"/>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7" name="Google Shape;997;p9"/>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98" name="Google Shape;998;p9"/>
          <p:cNvGrpSpPr/>
          <p:nvPr/>
        </p:nvGrpSpPr>
        <p:grpSpPr>
          <a:xfrm>
            <a:off x="2111378" y="797091"/>
            <a:ext cx="110533" cy="116447"/>
            <a:chOff x="3770248" y="2527300"/>
            <a:chExt cx="180404" cy="190055"/>
          </a:xfrm>
        </p:grpSpPr>
        <p:sp>
          <p:nvSpPr>
            <p:cNvPr id="999" name="Google Shape;999;p9"/>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0" name="Google Shape;1000;p9"/>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1" name="Google Shape;1001;p9"/>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2" name="Google Shape;1002;p9"/>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03" name="Google Shape;1003;p9"/>
          <p:cNvGrpSpPr/>
          <p:nvPr/>
        </p:nvGrpSpPr>
        <p:grpSpPr>
          <a:xfrm rot="-2700000">
            <a:off x="7021573" y="1207759"/>
            <a:ext cx="110522" cy="116435"/>
            <a:chOff x="3770248" y="2527300"/>
            <a:chExt cx="180404" cy="190055"/>
          </a:xfrm>
        </p:grpSpPr>
        <p:sp>
          <p:nvSpPr>
            <p:cNvPr id="1004" name="Google Shape;1004;p9"/>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5" name="Google Shape;1005;p9"/>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6" name="Google Shape;1006;p9"/>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7" name="Google Shape;1007;p9"/>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08" name="Google Shape;1008;p9"/>
          <p:cNvGrpSpPr/>
          <p:nvPr/>
        </p:nvGrpSpPr>
        <p:grpSpPr>
          <a:xfrm>
            <a:off x="3301930" y="-2"/>
            <a:ext cx="641313" cy="1441454"/>
            <a:chOff x="2484475" y="746199"/>
            <a:chExt cx="1046700" cy="2352626"/>
          </a:xfrm>
        </p:grpSpPr>
        <p:sp>
          <p:nvSpPr>
            <p:cNvPr id="1009" name="Google Shape;1009;p9"/>
            <p:cNvSpPr/>
            <p:nvPr/>
          </p:nvSpPr>
          <p:spPr>
            <a:xfrm>
              <a:off x="2484475" y="2052125"/>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9"/>
            <p:cNvSpPr/>
            <p:nvPr/>
          </p:nvSpPr>
          <p:spPr>
            <a:xfrm>
              <a:off x="2643144" y="2210793"/>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11" name="Google Shape;1011;p9"/>
            <p:cNvGrpSpPr/>
            <p:nvPr/>
          </p:nvGrpSpPr>
          <p:grpSpPr>
            <a:xfrm>
              <a:off x="2769703" y="746199"/>
              <a:ext cx="510180" cy="2066757"/>
              <a:chOff x="1818382" y="1899501"/>
              <a:chExt cx="466728" cy="1890730"/>
            </a:xfrm>
          </p:grpSpPr>
          <p:grpSp>
            <p:nvGrpSpPr>
              <p:cNvPr id="1012" name="Google Shape;1012;p9"/>
              <p:cNvGrpSpPr/>
              <p:nvPr/>
            </p:nvGrpSpPr>
            <p:grpSpPr>
              <a:xfrm>
                <a:off x="1818382" y="2971595"/>
                <a:ext cx="466728" cy="818636"/>
                <a:chOff x="1818382" y="2942618"/>
                <a:chExt cx="466728" cy="818636"/>
              </a:xfrm>
            </p:grpSpPr>
            <p:sp>
              <p:nvSpPr>
                <p:cNvPr id="1013" name="Google Shape;1013;p9"/>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4" name="Google Shape;1014;p9"/>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5" name="Google Shape;1015;p9"/>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16" name="Google Shape;1016;p9"/>
              <p:cNvSpPr/>
              <p:nvPr/>
            </p:nvSpPr>
            <p:spPr>
              <a:xfrm>
                <a:off x="2046061" y="1899501"/>
                <a:ext cx="17700" cy="1078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17" name="Google Shape;1017;p9"/>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19050" cap="rnd" cmpd="sng">
              <a:solidFill>
                <a:schemeClr val="lt1"/>
              </a:solidFill>
              <a:prstDash val="solid"/>
              <a:round/>
              <a:headEnd type="none" w="med" len="med"/>
              <a:tailEnd type="none" w="med" len="med"/>
            </a:ln>
          </p:spPr>
        </p:sp>
      </p:grpSp>
      <p:grpSp>
        <p:nvGrpSpPr>
          <p:cNvPr id="1018" name="Google Shape;1018;p9"/>
          <p:cNvGrpSpPr/>
          <p:nvPr/>
        </p:nvGrpSpPr>
        <p:grpSpPr>
          <a:xfrm>
            <a:off x="4207129" y="-1"/>
            <a:ext cx="554672" cy="791533"/>
            <a:chOff x="3961868" y="621833"/>
            <a:chExt cx="905291" cy="1291877"/>
          </a:xfrm>
        </p:grpSpPr>
        <p:grpSp>
          <p:nvGrpSpPr>
            <p:cNvPr id="1019" name="Google Shape;1019;p9"/>
            <p:cNvGrpSpPr/>
            <p:nvPr/>
          </p:nvGrpSpPr>
          <p:grpSpPr>
            <a:xfrm>
              <a:off x="3961868" y="1008419"/>
              <a:ext cx="905291" cy="905291"/>
              <a:chOff x="764100" y="3623300"/>
              <a:chExt cx="1046700" cy="1046700"/>
            </a:xfrm>
          </p:grpSpPr>
          <p:sp>
            <p:nvSpPr>
              <p:cNvPr id="1020" name="Google Shape;1020;p9"/>
              <p:cNvSpPr/>
              <p:nvPr/>
            </p:nvSpPr>
            <p:spPr>
              <a:xfrm>
                <a:off x="764100" y="3623300"/>
                <a:ext cx="1046700" cy="10467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9"/>
              <p:cNvSpPr/>
              <p:nvPr/>
            </p:nvSpPr>
            <p:spPr>
              <a:xfrm>
                <a:off x="922769" y="3781968"/>
                <a:ext cx="729300" cy="7293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2" name="Google Shape;1022;p9"/>
            <p:cNvGrpSpPr/>
            <p:nvPr/>
          </p:nvGrpSpPr>
          <p:grpSpPr>
            <a:xfrm>
              <a:off x="4155315" y="621833"/>
              <a:ext cx="522826" cy="1099260"/>
              <a:chOff x="2447534" y="2604168"/>
              <a:chExt cx="478297" cy="1005636"/>
            </a:xfrm>
          </p:grpSpPr>
          <p:grpSp>
            <p:nvGrpSpPr>
              <p:cNvPr id="1023" name="Google Shape;1023;p9"/>
              <p:cNvGrpSpPr/>
              <p:nvPr/>
            </p:nvGrpSpPr>
            <p:grpSpPr>
              <a:xfrm>
                <a:off x="2447534" y="2604168"/>
                <a:ext cx="478297" cy="1005636"/>
                <a:chOff x="2447534" y="2604168"/>
                <a:chExt cx="478297" cy="1005636"/>
              </a:xfrm>
            </p:grpSpPr>
            <p:grpSp>
              <p:nvGrpSpPr>
                <p:cNvPr id="1024" name="Google Shape;1024;p9"/>
                <p:cNvGrpSpPr/>
                <p:nvPr/>
              </p:nvGrpSpPr>
              <p:grpSpPr>
                <a:xfrm>
                  <a:off x="2447534" y="2971595"/>
                  <a:ext cx="478297" cy="638209"/>
                  <a:chOff x="2447534" y="3081786"/>
                  <a:chExt cx="478297" cy="638209"/>
                </a:xfrm>
              </p:grpSpPr>
              <p:sp>
                <p:nvSpPr>
                  <p:cNvPr id="1025" name="Google Shape;1025;p9"/>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6" name="Google Shape;1026;p9"/>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7" name="Google Shape;1027;p9"/>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28" name="Google Shape;1028;p9"/>
                <p:cNvSpPr/>
                <p:nvPr/>
              </p:nvSpPr>
              <p:spPr>
                <a:xfrm>
                  <a:off x="2675601" y="2604168"/>
                  <a:ext cx="17700" cy="373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29" name="Google Shape;1029;p9"/>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19050" cap="rnd" cmpd="sng">
                <a:solidFill>
                  <a:schemeClr val="lt1"/>
                </a:solidFill>
                <a:prstDash val="solid"/>
                <a:round/>
                <a:headEnd type="none" w="med" len="med"/>
                <a:tailEnd type="none" w="med" len="med"/>
              </a:ln>
            </p:spPr>
          </p:sp>
          <p:sp>
            <p:nvSpPr>
              <p:cNvPr id="1030" name="Google Shape;1030;p9"/>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19050" cap="rnd" cmpd="sng">
                <a:solidFill>
                  <a:schemeClr val="lt1"/>
                </a:solidFill>
                <a:prstDash val="solid"/>
                <a:round/>
                <a:headEnd type="none" w="med" len="med"/>
                <a:tailEnd type="none" w="med" len="med"/>
              </a:ln>
            </p:spPr>
          </p:sp>
        </p:grpSp>
      </p:grpSp>
      <p:grpSp>
        <p:nvGrpSpPr>
          <p:cNvPr id="1031" name="Google Shape;1031;p9"/>
          <p:cNvGrpSpPr/>
          <p:nvPr/>
        </p:nvGrpSpPr>
        <p:grpSpPr>
          <a:xfrm>
            <a:off x="4962190" y="-7"/>
            <a:ext cx="320336" cy="486565"/>
            <a:chOff x="5194218" y="621823"/>
            <a:chExt cx="522827" cy="794132"/>
          </a:xfrm>
        </p:grpSpPr>
        <p:grpSp>
          <p:nvGrpSpPr>
            <p:cNvPr id="1032" name="Google Shape;1032;p9"/>
            <p:cNvGrpSpPr/>
            <p:nvPr/>
          </p:nvGrpSpPr>
          <p:grpSpPr>
            <a:xfrm>
              <a:off x="5194218" y="893129"/>
              <a:ext cx="522827" cy="522827"/>
              <a:chOff x="764100" y="3623300"/>
              <a:chExt cx="1046700" cy="1046700"/>
            </a:xfrm>
          </p:grpSpPr>
          <p:sp>
            <p:nvSpPr>
              <p:cNvPr id="1033" name="Google Shape;1033;p9"/>
              <p:cNvSpPr/>
              <p:nvPr/>
            </p:nvSpPr>
            <p:spPr>
              <a:xfrm>
                <a:off x="764100" y="3623300"/>
                <a:ext cx="1046700" cy="10467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9"/>
              <p:cNvSpPr/>
              <p:nvPr/>
            </p:nvSpPr>
            <p:spPr>
              <a:xfrm>
                <a:off x="922769" y="3781968"/>
                <a:ext cx="729300" cy="7293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5" name="Google Shape;1035;p9"/>
            <p:cNvGrpSpPr/>
            <p:nvPr/>
          </p:nvGrpSpPr>
          <p:grpSpPr>
            <a:xfrm>
              <a:off x="5371921" y="621823"/>
              <a:ext cx="182209" cy="655932"/>
              <a:chOff x="3305183" y="2722527"/>
              <a:chExt cx="166690" cy="600065"/>
            </a:xfrm>
          </p:grpSpPr>
          <p:grpSp>
            <p:nvGrpSpPr>
              <p:cNvPr id="1036" name="Google Shape;1036;p9"/>
              <p:cNvGrpSpPr/>
              <p:nvPr/>
            </p:nvGrpSpPr>
            <p:grpSpPr>
              <a:xfrm>
                <a:off x="3305183" y="2722527"/>
                <a:ext cx="166690" cy="600065"/>
                <a:chOff x="3305183" y="2722527"/>
                <a:chExt cx="166690" cy="600065"/>
              </a:xfrm>
            </p:grpSpPr>
            <p:grpSp>
              <p:nvGrpSpPr>
                <p:cNvPr id="1037" name="Google Shape;1037;p9"/>
                <p:cNvGrpSpPr/>
                <p:nvPr/>
              </p:nvGrpSpPr>
              <p:grpSpPr>
                <a:xfrm>
                  <a:off x="3305183" y="2971595"/>
                  <a:ext cx="166690" cy="350998"/>
                  <a:chOff x="3305183" y="3146560"/>
                  <a:chExt cx="166690" cy="350998"/>
                </a:xfrm>
              </p:grpSpPr>
              <p:sp>
                <p:nvSpPr>
                  <p:cNvPr id="1038" name="Google Shape;1038;p9"/>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9" name="Google Shape;1039;p9"/>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0" name="Google Shape;1040;p9"/>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41" name="Google Shape;1041;p9"/>
                <p:cNvSpPr/>
                <p:nvPr/>
              </p:nvSpPr>
              <p:spPr>
                <a:xfrm>
                  <a:off x="3375891" y="2722527"/>
                  <a:ext cx="17700" cy="255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2" name="Google Shape;1042;p9"/>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19050" cap="rnd" cmpd="sng">
                <a:solidFill>
                  <a:schemeClr val="lt1"/>
                </a:solidFill>
                <a:prstDash val="solid"/>
                <a:round/>
                <a:headEnd type="none" w="med" len="med"/>
                <a:tailEnd type="none" w="med" len="med"/>
              </a:ln>
            </p:spPr>
          </p:sp>
        </p:grpSp>
      </p:grpSp>
      <p:grpSp>
        <p:nvGrpSpPr>
          <p:cNvPr id="1043" name="Google Shape;1043;p9"/>
          <p:cNvGrpSpPr/>
          <p:nvPr/>
        </p:nvGrpSpPr>
        <p:grpSpPr>
          <a:xfrm>
            <a:off x="6573945" y="2"/>
            <a:ext cx="527288" cy="1319623"/>
            <a:chOff x="7824797" y="870572"/>
            <a:chExt cx="860597" cy="2153783"/>
          </a:xfrm>
        </p:grpSpPr>
        <p:grpSp>
          <p:nvGrpSpPr>
            <p:cNvPr id="1044" name="Google Shape;1044;p9"/>
            <p:cNvGrpSpPr/>
            <p:nvPr/>
          </p:nvGrpSpPr>
          <p:grpSpPr>
            <a:xfrm>
              <a:off x="7824797" y="1891931"/>
              <a:ext cx="860597" cy="1132425"/>
              <a:chOff x="764100" y="3623300"/>
              <a:chExt cx="1046700" cy="1046700"/>
            </a:xfrm>
          </p:grpSpPr>
          <p:sp>
            <p:nvSpPr>
              <p:cNvPr id="1045" name="Google Shape;1045;p9"/>
              <p:cNvSpPr/>
              <p:nvPr/>
            </p:nvSpPr>
            <p:spPr>
              <a:xfrm>
                <a:off x="764100" y="3623300"/>
                <a:ext cx="1046700" cy="10467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9"/>
              <p:cNvSpPr/>
              <p:nvPr/>
            </p:nvSpPr>
            <p:spPr>
              <a:xfrm>
                <a:off x="922769" y="3781968"/>
                <a:ext cx="729300" cy="7293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7" name="Google Shape;1047;p9"/>
            <p:cNvGrpSpPr/>
            <p:nvPr/>
          </p:nvGrpSpPr>
          <p:grpSpPr>
            <a:xfrm>
              <a:off x="8100547" y="870572"/>
              <a:ext cx="300376" cy="1935114"/>
              <a:chOff x="3792712" y="2051381"/>
              <a:chExt cx="274793" cy="1770299"/>
            </a:xfrm>
          </p:grpSpPr>
          <p:grpSp>
            <p:nvGrpSpPr>
              <p:cNvPr id="1048" name="Google Shape;1048;p9"/>
              <p:cNvGrpSpPr/>
              <p:nvPr/>
            </p:nvGrpSpPr>
            <p:grpSpPr>
              <a:xfrm>
                <a:off x="3792712" y="2051381"/>
                <a:ext cx="274793" cy="1770299"/>
                <a:chOff x="3792712" y="2051381"/>
                <a:chExt cx="274793" cy="1770299"/>
              </a:xfrm>
            </p:grpSpPr>
            <p:grpSp>
              <p:nvGrpSpPr>
                <p:cNvPr id="1049" name="Google Shape;1049;p9"/>
                <p:cNvGrpSpPr/>
                <p:nvPr/>
              </p:nvGrpSpPr>
              <p:grpSpPr>
                <a:xfrm>
                  <a:off x="3792712" y="2971595"/>
                  <a:ext cx="274793" cy="850085"/>
                  <a:chOff x="3792712" y="2879468"/>
                  <a:chExt cx="274793" cy="850085"/>
                </a:xfrm>
              </p:grpSpPr>
              <p:sp>
                <p:nvSpPr>
                  <p:cNvPr id="1050" name="Google Shape;1050;p9"/>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1" name="Google Shape;1051;p9"/>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2" name="Google Shape;1052;p9"/>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53" name="Google Shape;1053;p9"/>
                <p:cNvSpPr/>
                <p:nvPr/>
              </p:nvSpPr>
              <p:spPr>
                <a:xfrm>
                  <a:off x="3923176" y="2051381"/>
                  <a:ext cx="17700" cy="9264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54" name="Google Shape;1054;p9"/>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19050" cap="rnd" cmpd="sng">
                <a:solidFill>
                  <a:schemeClr val="lt1"/>
                </a:solidFill>
                <a:prstDash val="solid"/>
                <a:round/>
                <a:headEnd type="none" w="med" len="med"/>
                <a:tailEnd type="none" w="med" len="med"/>
              </a:ln>
            </p:spPr>
          </p:sp>
          <p:sp>
            <p:nvSpPr>
              <p:cNvPr id="1055" name="Google Shape;1055;p9"/>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19050" cap="rnd" cmpd="sng">
                <a:solidFill>
                  <a:schemeClr val="lt1"/>
                </a:solidFill>
                <a:prstDash val="solid"/>
                <a:round/>
                <a:headEnd type="none" w="med" len="med"/>
                <a:tailEnd type="none" w="med" len="med"/>
              </a:ln>
            </p:spPr>
          </p:sp>
        </p:grpSp>
      </p:grpSp>
      <p:grpSp>
        <p:nvGrpSpPr>
          <p:cNvPr id="1056" name="Google Shape;1056;p9"/>
          <p:cNvGrpSpPr/>
          <p:nvPr/>
        </p:nvGrpSpPr>
        <p:grpSpPr>
          <a:xfrm>
            <a:off x="2510399" y="7"/>
            <a:ext cx="641313" cy="1028549"/>
            <a:chOff x="1192601" y="746213"/>
            <a:chExt cx="1046700" cy="1678715"/>
          </a:xfrm>
        </p:grpSpPr>
        <p:grpSp>
          <p:nvGrpSpPr>
            <p:cNvPr id="1057" name="Google Shape;1057;p9"/>
            <p:cNvGrpSpPr/>
            <p:nvPr/>
          </p:nvGrpSpPr>
          <p:grpSpPr>
            <a:xfrm>
              <a:off x="1192601" y="1378228"/>
              <a:ext cx="1046700" cy="1046700"/>
              <a:chOff x="764100" y="3623300"/>
              <a:chExt cx="1046700" cy="1046700"/>
            </a:xfrm>
          </p:grpSpPr>
          <p:sp>
            <p:nvSpPr>
              <p:cNvPr id="1058" name="Google Shape;1058;p9"/>
              <p:cNvSpPr/>
              <p:nvPr/>
            </p:nvSpPr>
            <p:spPr>
              <a:xfrm>
                <a:off x="764100" y="3623300"/>
                <a:ext cx="1046700" cy="10467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9"/>
              <p:cNvSpPr/>
              <p:nvPr/>
            </p:nvSpPr>
            <p:spPr>
              <a:xfrm>
                <a:off x="922769" y="3781968"/>
                <a:ext cx="729300" cy="7293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0" name="Google Shape;1060;p9"/>
            <p:cNvGrpSpPr/>
            <p:nvPr/>
          </p:nvGrpSpPr>
          <p:grpSpPr>
            <a:xfrm>
              <a:off x="1417979" y="746213"/>
              <a:ext cx="580390" cy="1384973"/>
              <a:chOff x="522260" y="2632808"/>
              <a:chExt cx="530958" cy="1267014"/>
            </a:xfrm>
          </p:grpSpPr>
          <p:grpSp>
            <p:nvGrpSpPr>
              <p:cNvPr id="1061" name="Google Shape;1061;p9"/>
              <p:cNvGrpSpPr/>
              <p:nvPr/>
            </p:nvGrpSpPr>
            <p:grpSpPr>
              <a:xfrm>
                <a:off x="522260" y="2632808"/>
                <a:ext cx="530958" cy="1267014"/>
                <a:chOff x="522260" y="2632808"/>
                <a:chExt cx="530958" cy="1267014"/>
              </a:xfrm>
            </p:grpSpPr>
            <p:grpSp>
              <p:nvGrpSpPr>
                <p:cNvPr id="1062" name="Google Shape;1062;p9"/>
                <p:cNvGrpSpPr/>
                <p:nvPr/>
              </p:nvGrpSpPr>
              <p:grpSpPr>
                <a:xfrm>
                  <a:off x="522260" y="2971595"/>
                  <a:ext cx="530958" cy="928227"/>
                  <a:chOff x="522260" y="2971595"/>
                  <a:chExt cx="530958" cy="928227"/>
                </a:xfrm>
              </p:grpSpPr>
              <p:sp>
                <p:nvSpPr>
                  <p:cNvPr id="1063" name="Google Shape;1063;p9"/>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4" name="Google Shape;1064;p9"/>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5" name="Google Shape;1065;p9"/>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6" name="Google Shape;1066;p9"/>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67" name="Google Shape;1067;p9"/>
                <p:cNvSpPr/>
                <p:nvPr/>
              </p:nvSpPr>
              <p:spPr>
                <a:xfrm>
                  <a:off x="786932" y="2632808"/>
                  <a:ext cx="17700" cy="345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68" name="Google Shape;1068;p9"/>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19050" cap="rnd" cmpd="sng">
                <a:solidFill>
                  <a:schemeClr val="lt1"/>
                </a:solidFill>
                <a:prstDash val="solid"/>
                <a:round/>
                <a:headEnd type="none" w="med" len="med"/>
                <a:tailEnd type="none" w="med" len="med"/>
              </a:ln>
            </p:spPr>
          </p:sp>
        </p:grpSp>
      </p:grpSp>
      <p:grpSp>
        <p:nvGrpSpPr>
          <p:cNvPr id="1069" name="Google Shape;1069;p9"/>
          <p:cNvGrpSpPr/>
          <p:nvPr/>
        </p:nvGrpSpPr>
        <p:grpSpPr>
          <a:xfrm>
            <a:off x="5462591" y="6"/>
            <a:ext cx="641313" cy="1178098"/>
            <a:chOff x="6010934" y="870580"/>
            <a:chExt cx="1046700" cy="1922797"/>
          </a:xfrm>
        </p:grpSpPr>
        <p:grpSp>
          <p:nvGrpSpPr>
            <p:cNvPr id="1070" name="Google Shape;1070;p9"/>
            <p:cNvGrpSpPr/>
            <p:nvPr/>
          </p:nvGrpSpPr>
          <p:grpSpPr>
            <a:xfrm>
              <a:off x="6010934" y="1746678"/>
              <a:ext cx="1046700" cy="1046700"/>
              <a:chOff x="764100" y="3623300"/>
              <a:chExt cx="1046700" cy="1046700"/>
            </a:xfrm>
          </p:grpSpPr>
          <p:sp>
            <p:nvSpPr>
              <p:cNvPr id="1071" name="Google Shape;1071;p9"/>
              <p:cNvSpPr/>
              <p:nvPr/>
            </p:nvSpPr>
            <p:spPr>
              <a:xfrm>
                <a:off x="764100" y="3623300"/>
                <a:ext cx="1046700" cy="10467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9"/>
              <p:cNvSpPr/>
              <p:nvPr/>
            </p:nvSpPr>
            <p:spPr>
              <a:xfrm>
                <a:off x="922769" y="3781968"/>
                <a:ext cx="729300" cy="7293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3" name="Google Shape;1073;p9"/>
            <p:cNvGrpSpPr/>
            <p:nvPr/>
          </p:nvGrpSpPr>
          <p:grpSpPr>
            <a:xfrm>
              <a:off x="6308747" y="870580"/>
              <a:ext cx="441786" cy="1701306"/>
              <a:chOff x="1121941" y="2406098"/>
              <a:chExt cx="404159" cy="1556405"/>
            </a:xfrm>
          </p:grpSpPr>
          <p:grpSp>
            <p:nvGrpSpPr>
              <p:cNvPr id="1074" name="Google Shape;1074;p9"/>
              <p:cNvGrpSpPr/>
              <p:nvPr/>
            </p:nvGrpSpPr>
            <p:grpSpPr>
              <a:xfrm>
                <a:off x="1121941" y="2406098"/>
                <a:ext cx="404159" cy="1556405"/>
                <a:chOff x="1121941" y="2406098"/>
                <a:chExt cx="404159" cy="1556405"/>
              </a:xfrm>
            </p:grpSpPr>
            <p:grpSp>
              <p:nvGrpSpPr>
                <p:cNvPr id="1075" name="Google Shape;1075;p9"/>
                <p:cNvGrpSpPr/>
                <p:nvPr/>
              </p:nvGrpSpPr>
              <p:grpSpPr>
                <a:xfrm>
                  <a:off x="1121941" y="2971595"/>
                  <a:ext cx="404159" cy="990908"/>
                  <a:chOff x="1121941" y="2969319"/>
                  <a:chExt cx="404159" cy="990908"/>
                </a:xfrm>
              </p:grpSpPr>
              <p:sp>
                <p:nvSpPr>
                  <p:cNvPr id="1076" name="Google Shape;1076;p9"/>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7" name="Google Shape;1077;p9"/>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8" name="Google Shape;1078;p9"/>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9" name="Google Shape;1079;p9"/>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80" name="Google Shape;1080;p9"/>
                <p:cNvSpPr/>
                <p:nvPr/>
              </p:nvSpPr>
              <p:spPr>
                <a:xfrm>
                  <a:off x="1308638" y="2406098"/>
                  <a:ext cx="17700" cy="57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81" name="Google Shape;1081;p9"/>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19050" cap="rnd" cmpd="sng">
                <a:solidFill>
                  <a:schemeClr val="lt1"/>
                </a:solidFill>
                <a:prstDash val="solid"/>
                <a:round/>
                <a:headEnd type="none" w="med" len="med"/>
                <a:tailEnd type="none" w="med" len="med"/>
              </a:ln>
            </p:spPr>
          </p:sp>
          <p:sp>
            <p:nvSpPr>
              <p:cNvPr id="1082" name="Google Shape;1082;p9"/>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19050" cap="rnd" cmpd="sng">
                <a:solidFill>
                  <a:schemeClr val="lt1"/>
                </a:solidFill>
                <a:prstDash val="solid"/>
                <a:round/>
                <a:headEnd type="none" w="med" len="med"/>
                <a:tailEnd type="none" w="med" len="med"/>
              </a:ln>
            </p:spPr>
          </p:sp>
          <p:sp>
            <p:nvSpPr>
              <p:cNvPr id="1083" name="Google Shape;1083;p9"/>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19050" cap="rnd" cmpd="sng">
                <a:solidFill>
                  <a:schemeClr val="lt1"/>
                </a:solidFill>
                <a:prstDash val="solid"/>
                <a:round/>
                <a:headEnd type="none" w="med" len="med"/>
                <a:tailEnd type="none" w="med" len="med"/>
              </a:ln>
            </p:spPr>
          </p:sp>
          <p:sp>
            <p:nvSpPr>
              <p:cNvPr id="1084" name="Google Shape;1084;p9"/>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19050" cap="rnd" cmpd="sng">
                <a:solidFill>
                  <a:schemeClr val="lt1"/>
                </a:solidFill>
                <a:prstDash val="solid"/>
                <a:round/>
                <a:headEnd type="none" w="med" len="med"/>
                <a:tailEnd type="none" w="med" len="med"/>
              </a:ln>
            </p:spPr>
          </p:sp>
        </p:grpSp>
      </p:grpSp>
      <p:grpSp>
        <p:nvGrpSpPr>
          <p:cNvPr id="1085" name="Google Shape;1085;p9"/>
          <p:cNvGrpSpPr/>
          <p:nvPr/>
        </p:nvGrpSpPr>
        <p:grpSpPr>
          <a:xfrm>
            <a:off x="2221896" y="1"/>
            <a:ext cx="320336" cy="1232124"/>
            <a:chOff x="721731" y="746204"/>
            <a:chExt cx="522827" cy="2010974"/>
          </a:xfrm>
        </p:grpSpPr>
        <p:grpSp>
          <p:nvGrpSpPr>
            <p:cNvPr id="1086" name="Google Shape;1086;p9"/>
            <p:cNvGrpSpPr/>
            <p:nvPr/>
          </p:nvGrpSpPr>
          <p:grpSpPr>
            <a:xfrm>
              <a:off x="721731" y="2234351"/>
              <a:ext cx="522827" cy="522827"/>
              <a:chOff x="764100" y="3623300"/>
              <a:chExt cx="1046700" cy="1046700"/>
            </a:xfrm>
          </p:grpSpPr>
          <p:sp>
            <p:nvSpPr>
              <p:cNvPr id="1087" name="Google Shape;1087;p9"/>
              <p:cNvSpPr/>
              <p:nvPr/>
            </p:nvSpPr>
            <p:spPr>
              <a:xfrm>
                <a:off x="764100" y="3623300"/>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9"/>
              <p:cNvSpPr/>
              <p:nvPr/>
            </p:nvSpPr>
            <p:spPr>
              <a:xfrm>
                <a:off x="922769" y="3781968"/>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9" name="Google Shape;1089;p9"/>
            <p:cNvGrpSpPr/>
            <p:nvPr/>
          </p:nvGrpSpPr>
          <p:grpSpPr>
            <a:xfrm>
              <a:off x="892053" y="746204"/>
              <a:ext cx="182209" cy="1869993"/>
              <a:chOff x="3305183" y="1611869"/>
              <a:chExt cx="166690" cy="1710724"/>
            </a:xfrm>
          </p:grpSpPr>
          <p:grpSp>
            <p:nvGrpSpPr>
              <p:cNvPr id="1090" name="Google Shape;1090;p9"/>
              <p:cNvGrpSpPr/>
              <p:nvPr/>
            </p:nvGrpSpPr>
            <p:grpSpPr>
              <a:xfrm>
                <a:off x="3305183" y="1611869"/>
                <a:ext cx="166690" cy="1710724"/>
                <a:chOff x="3305183" y="1611869"/>
                <a:chExt cx="166690" cy="1710724"/>
              </a:xfrm>
            </p:grpSpPr>
            <p:grpSp>
              <p:nvGrpSpPr>
                <p:cNvPr id="1091" name="Google Shape;1091;p9"/>
                <p:cNvGrpSpPr/>
                <p:nvPr/>
              </p:nvGrpSpPr>
              <p:grpSpPr>
                <a:xfrm>
                  <a:off x="3305183" y="2971595"/>
                  <a:ext cx="166690" cy="350998"/>
                  <a:chOff x="3305183" y="3146560"/>
                  <a:chExt cx="166690" cy="350998"/>
                </a:xfrm>
              </p:grpSpPr>
              <p:sp>
                <p:nvSpPr>
                  <p:cNvPr id="1092" name="Google Shape;1092;p9"/>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3" name="Google Shape;1093;p9"/>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4" name="Google Shape;1094;p9"/>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95" name="Google Shape;1095;p9"/>
                <p:cNvSpPr/>
                <p:nvPr/>
              </p:nvSpPr>
              <p:spPr>
                <a:xfrm>
                  <a:off x="3375914" y="1611869"/>
                  <a:ext cx="17700" cy="1365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6" name="Google Shape;1096;p9"/>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19050" cap="rnd" cmpd="sng">
                <a:solidFill>
                  <a:schemeClr val="lt1"/>
                </a:solidFill>
                <a:prstDash val="solid"/>
                <a:round/>
                <a:headEnd type="none" w="med" len="med"/>
                <a:tailEnd type="none" w="med" len="med"/>
              </a:ln>
            </p:spPr>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97"/>
        <p:cNvGrpSpPr/>
        <p:nvPr/>
      </p:nvGrpSpPr>
      <p:grpSpPr>
        <a:xfrm>
          <a:off x="0" y="0"/>
          <a:ext cx="0" cy="0"/>
          <a:chOff x="0" y="0"/>
          <a:chExt cx="0" cy="0"/>
        </a:xfrm>
      </p:grpSpPr>
      <p:sp>
        <p:nvSpPr>
          <p:cNvPr id="1098" name="Google Shape;1098;p10"/>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1099" name="Google Shape;1099;p10"/>
          <p:cNvGrpSpPr/>
          <p:nvPr/>
        </p:nvGrpSpPr>
        <p:grpSpPr>
          <a:xfrm>
            <a:off x="6800134" y="-29"/>
            <a:ext cx="2382301" cy="4610466"/>
            <a:chOff x="6800134" y="-29"/>
            <a:chExt cx="2382301" cy="4610466"/>
          </a:xfrm>
        </p:grpSpPr>
        <p:grpSp>
          <p:nvGrpSpPr>
            <p:cNvPr id="1100" name="Google Shape;1100;p10"/>
            <p:cNvGrpSpPr/>
            <p:nvPr/>
          </p:nvGrpSpPr>
          <p:grpSpPr>
            <a:xfrm>
              <a:off x="7737776" y="-17"/>
              <a:ext cx="448629" cy="4610455"/>
              <a:chOff x="6798998" y="-1296139"/>
              <a:chExt cx="476555" cy="4897445"/>
            </a:xfrm>
          </p:grpSpPr>
          <p:sp>
            <p:nvSpPr>
              <p:cNvPr id="1101" name="Google Shape;1101;p10"/>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2" name="Google Shape;1102;p10"/>
              <p:cNvSpPr/>
              <p:nvPr/>
            </p:nvSpPr>
            <p:spPr>
              <a:xfrm>
                <a:off x="7026850" y="-1296139"/>
                <a:ext cx="17700" cy="42711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3" name="Google Shape;1103;p10"/>
            <p:cNvGrpSpPr/>
            <p:nvPr/>
          </p:nvGrpSpPr>
          <p:grpSpPr>
            <a:xfrm>
              <a:off x="8636876" y="46"/>
              <a:ext cx="382387" cy="1450044"/>
              <a:chOff x="5578966" y="2422197"/>
              <a:chExt cx="406190" cy="1540306"/>
            </a:xfrm>
          </p:grpSpPr>
          <p:sp>
            <p:nvSpPr>
              <p:cNvPr id="1104" name="Google Shape;1104;p10"/>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5" name="Google Shape;1105;p10"/>
              <p:cNvSpPr/>
              <p:nvPr/>
            </p:nvSpPr>
            <p:spPr>
              <a:xfrm>
                <a:off x="5774600" y="2422197"/>
                <a:ext cx="17700" cy="552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6" name="Google Shape;1106;p10"/>
            <p:cNvGrpSpPr/>
            <p:nvPr/>
          </p:nvGrpSpPr>
          <p:grpSpPr>
            <a:xfrm>
              <a:off x="8035385" y="23"/>
              <a:ext cx="439174" cy="2683136"/>
              <a:chOff x="6176324" y="940075"/>
              <a:chExt cx="466512" cy="2850155"/>
            </a:xfrm>
          </p:grpSpPr>
          <p:sp>
            <p:nvSpPr>
              <p:cNvPr id="1107" name="Google Shape;1107;p10"/>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8" name="Google Shape;1108;p10"/>
              <p:cNvSpPr/>
              <p:nvPr/>
            </p:nvSpPr>
            <p:spPr>
              <a:xfrm>
                <a:off x="6400713" y="940075"/>
                <a:ext cx="17700" cy="2034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9" name="Google Shape;1109;p10"/>
            <p:cNvGrpSpPr/>
            <p:nvPr/>
          </p:nvGrpSpPr>
          <p:grpSpPr>
            <a:xfrm>
              <a:off x="6999976" y="11"/>
              <a:ext cx="271476" cy="3307837"/>
              <a:chOff x="7883572" y="308161"/>
              <a:chExt cx="288375" cy="3513742"/>
            </a:xfrm>
          </p:grpSpPr>
          <p:sp>
            <p:nvSpPr>
              <p:cNvPr id="1110" name="Google Shape;1110;p10"/>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1" name="Google Shape;1111;p10"/>
              <p:cNvSpPr/>
              <p:nvPr/>
            </p:nvSpPr>
            <p:spPr>
              <a:xfrm>
                <a:off x="8024899" y="308161"/>
                <a:ext cx="17700" cy="2667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2" name="Google Shape;1112;p10"/>
            <p:cNvGrpSpPr/>
            <p:nvPr/>
          </p:nvGrpSpPr>
          <p:grpSpPr>
            <a:xfrm>
              <a:off x="6827964" y="636458"/>
              <a:ext cx="230791" cy="243118"/>
              <a:chOff x="3770248" y="2527300"/>
              <a:chExt cx="180404" cy="190055"/>
            </a:xfrm>
          </p:grpSpPr>
          <p:sp>
            <p:nvSpPr>
              <p:cNvPr id="1113" name="Google Shape;1113;p10"/>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4" name="Google Shape;1114;p10"/>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5" name="Google Shape;1115;p10"/>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6" name="Google Shape;1116;p10"/>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17" name="Google Shape;1117;p10"/>
            <p:cNvGrpSpPr/>
            <p:nvPr/>
          </p:nvGrpSpPr>
          <p:grpSpPr>
            <a:xfrm>
              <a:off x="8763367" y="2641902"/>
              <a:ext cx="230809" cy="243156"/>
              <a:chOff x="3770248" y="2527300"/>
              <a:chExt cx="180404" cy="190055"/>
            </a:xfrm>
          </p:grpSpPr>
          <p:sp>
            <p:nvSpPr>
              <p:cNvPr id="1118" name="Google Shape;1118;p10"/>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9" name="Google Shape;1119;p10"/>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0" name="Google Shape;1120;p10"/>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1" name="Google Shape;1121;p10"/>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22" name="Google Shape;1122;p10"/>
            <p:cNvGrpSpPr/>
            <p:nvPr/>
          </p:nvGrpSpPr>
          <p:grpSpPr>
            <a:xfrm rot="5400000">
              <a:off x="8655427" y="4253521"/>
              <a:ext cx="201871" cy="231166"/>
              <a:chOff x="3462796" y="2555878"/>
              <a:chExt cx="157798" cy="180711"/>
            </a:xfrm>
          </p:grpSpPr>
          <p:sp>
            <p:nvSpPr>
              <p:cNvPr id="1123" name="Google Shape;1123;p10"/>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4" name="Google Shape;1124;p10"/>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5" name="Google Shape;1125;p10"/>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6" name="Google Shape;1126;p10"/>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7" name="Google Shape;1127;p10"/>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8" name="Google Shape;1128;p10"/>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29" name="Google Shape;1129;p10"/>
            <p:cNvGrpSpPr/>
            <p:nvPr/>
          </p:nvGrpSpPr>
          <p:grpSpPr>
            <a:xfrm rot="-2700000">
              <a:off x="7375305" y="1863439"/>
              <a:ext cx="169840" cy="178926"/>
              <a:chOff x="3770248" y="2527300"/>
              <a:chExt cx="180404" cy="190055"/>
            </a:xfrm>
          </p:grpSpPr>
          <p:sp>
            <p:nvSpPr>
              <p:cNvPr id="1130" name="Google Shape;1130;p10"/>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1" name="Google Shape;1131;p10"/>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2" name="Google Shape;1132;p10"/>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3" name="Google Shape;1133;p10"/>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34" name="Google Shape;1134;p10"/>
            <p:cNvGrpSpPr/>
            <p:nvPr/>
          </p:nvGrpSpPr>
          <p:grpSpPr>
            <a:xfrm>
              <a:off x="6800134" y="23"/>
              <a:ext cx="985363" cy="1665685"/>
              <a:chOff x="2484475" y="1329455"/>
              <a:chExt cx="1046700" cy="1769370"/>
            </a:xfrm>
          </p:grpSpPr>
          <p:sp>
            <p:nvSpPr>
              <p:cNvPr id="1135" name="Google Shape;1135;p10"/>
              <p:cNvSpPr/>
              <p:nvPr/>
            </p:nvSpPr>
            <p:spPr>
              <a:xfrm>
                <a:off x="2484475" y="2052125"/>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10"/>
              <p:cNvSpPr/>
              <p:nvPr/>
            </p:nvSpPr>
            <p:spPr>
              <a:xfrm>
                <a:off x="2643144" y="2210793"/>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7" name="Google Shape;1137;p10"/>
              <p:cNvGrpSpPr/>
              <p:nvPr/>
            </p:nvGrpSpPr>
            <p:grpSpPr>
              <a:xfrm>
                <a:off x="2769703" y="1329455"/>
                <a:ext cx="510180" cy="1483501"/>
                <a:chOff x="1818382" y="2433081"/>
                <a:chExt cx="466728" cy="1357150"/>
              </a:xfrm>
            </p:grpSpPr>
            <p:grpSp>
              <p:nvGrpSpPr>
                <p:cNvPr id="1138" name="Google Shape;1138;p10"/>
                <p:cNvGrpSpPr/>
                <p:nvPr/>
              </p:nvGrpSpPr>
              <p:grpSpPr>
                <a:xfrm>
                  <a:off x="1818382" y="2971595"/>
                  <a:ext cx="466728" cy="818636"/>
                  <a:chOff x="1818382" y="2942618"/>
                  <a:chExt cx="466728" cy="818636"/>
                </a:xfrm>
              </p:grpSpPr>
              <p:sp>
                <p:nvSpPr>
                  <p:cNvPr id="1139" name="Google Shape;1139;p10"/>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0" name="Google Shape;1140;p10"/>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1" name="Google Shape;1141;p10"/>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142" name="Google Shape;1142;p10"/>
                <p:cNvSpPr/>
                <p:nvPr/>
              </p:nvSpPr>
              <p:spPr>
                <a:xfrm>
                  <a:off x="2046046" y="2433081"/>
                  <a:ext cx="17700" cy="54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43" name="Google Shape;1143;p10"/>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38100" cap="rnd" cmpd="sng">
                <a:solidFill>
                  <a:schemeClr val="lt1"/>
                </a:solidFill>
                <a:prstDash val="solid"/>
                <a:round/>
                <a:headEnd type="none" w="med" len="med"/>
                <a:tailEnd type="none" w="med" len="med"/>
              </a:ln>
            </p:spPr>
          </p:sp>
        </p:grpSp>
        <p:grpSp>
          <p:nvGrpSpPr>
            <p:cNvPr id="1144" name="Google Shape;1144;p10"/>
            <p:cNvGrpSpPr/>
            <p:nvPr/>
          </p:nvGrpSpPr>
          <p:grpSpPr>
            <a:xfrm>
              <a:off x="8330194" y="-10"/>
              <a:ext cx="852241" cy="2641273"/>
              <a:chOff x="3961868" y="-891976"/>
              <a:chExt cx="905291" cy="2805686"/>
            </a:xfrm>
          </p:grpSpPr>
          <p:grpSp>
            <p:nvGrpSpPr>
              <p:cNvPr id="1145" name="Google Shape;1145;p10"/>
              <p:cNvGrpSpPr/>
              <p:nvPr/>
            </p:nvGrpSpPr>
            <p:grpSpPr>
              <a:xfrm>
                <a:off x="3961868" y="1008419"/>
                <a:ext cx="905291" cy="905291"/>
                <a:chOff x="764100" y="3623300"/>
                <a:chExt cx="1046700" cy="1046700"/>
              </a:xfrm>
            </p:grpSpPr>
            <p:sp>
              <p:nvSpPr>
                <p:cNvPr id="1146" name="Google Shape;1146;p10"/>
                <p:cNvSpPr/>
                <p:nvPr/>
              </p:nvSpPr>
              <p:spPr>
                <a:xfrm>
                  <a:off x="764100" y="3623300"/>
                  <a:ext cx="1046700" cy="10467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10"/>
                <p:cNvSpPr/>
                <p:nvPr/>
              </p:nvSpPr>
              <p:spPr>
                <a:xfrm>
                  <a:off x="922769" y="3781968"/>
                  <a:ext cx="729300" cy="7293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8" name="Google Shape;1148;p10"/>
              <p:cNvGrpSpPr/>
              <p:nvPr/>
            </p:nvGrpSpPr>
            <p:grpSpPr>
              <a:xfrm>
                <a:off x="4155315" y="-891976"/>
                <a:ext cx="522826" cy="2613070"/>
                <a:chOff x="2447534" y="1219291"/>
                <a:chExt cx="478297" cy="2390513"/>
              </a:xfrm>
            </p:grpSpPr>
            <p:grpSp>
              <p:nvGrpSpPr>
                <p:cNvPr id="1149" name="Google Shape;1149;p10"/>
                <p:cNvGrpSpPr/>
                <p:nvPr/>
              </p:nvGrpSpPr>
              <p:grpSpPr>
                <a:xfrm>
                  <a:off x="2447534" y="1219291"/>
                  <a:ext cx="478297" cy="2390513"/>
                  <a:chOff x="2447534" y="1219291"/>
                  <a:chExt cx="478297" cy="2390513"/>
                </a:xfrm>
              </p:grpSpPr>
              <p:grpSp>
                <p:nvGrpSpPr>
                  <p:cNvPr id="1150" name="Google Shape;1150;p10"/>
                  <p:cNvGrpSpPr/>
                  <p:nvPr/>
                </p:nvGrpSpPr>
                <p:grpSpPr>
                  <a:xfrm>
                    <a:off x="2447534" y="2971595"/>
                    <a:ext cx="478297" cy="638209"/>
                    <a:chOff x="2447534" y="3081786"/>
                    <a:chExt cx="478297" cy="638209"/>
                  </a:xfrm>
                </p:grpSpPr>
                <p:sp>
                  <p:nvSpPr>
                    <p:cNvPr id="1151" name="Google Shape;1151;p10"/>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52" name="Google Shape;1152;p10"/>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53" name="Google Shape;1153;p10"/>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154" name="Google Shape;1154;p10"/>
                  <p:cNvSpPr/>
                  <p:nvPr/>
                </p:nvSpPr>
                <p:spPr>
                  <a:xfrm>
                    <a:off x="2675610" y="1219291"/>
                    <a:ext cx="17700" cy="1758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55" name="Google Shape;1155;p10"/>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38100" cap="rnd" cmpd="sng">
                  <a:solidFill>
                    <a:schemeClr val="lt1"/>
                  </a:solidFill>
                  <a:prstDash val="solid"/>
                  <a:round/>
                  <a:headEnd type="none" w="med" len="med"/>
                  <a:tailEnd type="none" w="med" len="med"/>
                </a:ln>
              </p:spPr>
            </p:sp>
            <p:sp>
              <p:nvSpPr>
                <p:cNvPr id="1156" name="Google Shape;1156;p10"/>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38100" cap="rnd" cmpd="sng">
                  <a:solidFill>
                    <a:schemeClr val="lt1"/>
                  </a:solidFill>
                  <a:prstDash val="solid"/>
                  <a:round/>
                  <a:headEnd type="none" w="med" len="med"/>
                  <a:tailEnd type="none" w="med" len="med"/>
                </a:ln>
              </p:spPr>
            </p:sp>
          </p:grpSp>
        </p:grpSp>
        <p:grpSp>
          <p:nvGrpSpPr>
            <p:cNvPr id="1157" name="Google Shape;1157;p10"/>
            <p:cNvGrpSpPr/>
            <p:nvPr/>
          </p:nvGrpSpPr>
          <p:grpSpPr>
            <a:xfrm>
              <a:off x="7811773" y="-2"/>
              <a:ext cx="492189" cy="1837864"/>
              <a:chOff x="5194218" y="-536312"/>
              <a:chExt cx="522827" cy="1952267"/>
            </a:xfrm>
          </p:grpSpPr>
          <p:grpSp>
            <p:nvGrpSpPr>
              <p:cNvPr id="1158" name="Google Shape;1158;p10"/>
              <p:cNvGrpSpPr/>
              <p:nvPr/>
            </p:nvGrpSpPr>
            <p:grpSpPr>
              <a:xfrm>
                <a:off x="5194218" y="893129"/>
                <a:ext cx="522827" cy="522827"/>
                <a:chOff x="764100" y="3623300"/>
                <a:chExt cx="1046700" cy="1046700"/>
              </a:xfrm>
            </p:grpSpPr>
            <p:sp>
              <p:nvSpPr>
                <p:cNvPr id="1159" name="Google Shape;1159;p10"/>
                <p:cNvSpPr/>
                <p:nvPr/>
              </p:nvSpPr>
              <p:spPr>
                <a:xfrm>
                  <a:off x="764100" y="3623300"/>
                  <a:ext cx="1046700" cy="10467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10"/>
                <p:cNvSpPr/>
                <p:nvPr/>
              </p:nvSpPr>
              <p:spPr>
                <a:xfrm>
                  <a:off x="922769" y="3781968"/>
                  <a:ext cx="729300" cy="7293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1" name="Google Shape;1161;p10"/>
              <p:cNvGrpSpPr/>
              <p:nvPr/>
            </p:nvGrpSpPr>
            <p:grpSpPr>
              <a:xfrm>
                <a:off x="5371921" y="-536312"/>
                <a:ext cx="182209" cy="1814066"/>
                <a:chOff x="3305183" y="1663032"/>
                <a:chExt cx="166690" cy="1659561"/>
              </a:xfrm>
            </p:grpSpPr>
            <p:grpSp>
              <p:nvGrpSpPr>
                <p:cNvPr id="1162" name="Google Shape;1162;p10"/>
                <p:cNvGrpSpPr/>
                <p:nvPr/>
              </p:nvGrpSpPr>
              <p:grpSpPr>
                <a:xfrm>
                  <a:off x="3305183" y="1663032"/>
                  <a:ext cx="166690" cy="1659561"/>
                  <a:chOff x="3305183" y="1663032"/>
                  <a:chExt cx="166690" cy="1659561"/>
                </a:xfrm>
              </p:grpSpPr>
              <p:grpSp>
                <p:nvGrpSpPr>
                  <p:cNvPr id="1163" name="Google Shape;1163;p10"/>
                  <p:cNvGrpSpPr/>
                  <p:nvPr/>
                </p:nvGrpSpPr>
                <p:grpSpPr>
                  <a:xfrm>
                    <a:off x="3305183" y="2971595"/>
                    <a:ext cx="166690" cy="350998"/>
                    <a:chOff x="3305183" y="3146560"/>
                    <a:chExt cx="166690" cy="350998"/>
                  </a:xfrm>
                </p:grpSpPr>
                <p:sp>
                  <p:nvSpPr>
                    <p:cNvPr id="1164" name="Google Shape;1164;p10"/>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5" name="Google Shape;1165;p10"/>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6" name="Google Shape;1166;p10"/>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167" name="Google Shape;1167;p10"/>
                  <p:cNvSpPr/>
                  <p:nvPr/>
                </p:nvSpPr>
                <p:spPr>
                  <a:xfrm>
                    <a:off x="3375902" y="1663032"/>
                    <a:ext cx="17700" cy="1314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68" name="Google Shape;1168;p10"/>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grpSp>
          <p:nvGrpSpPr>
            <p:cNvPr id="1169" name="Google Shape;1169;p10"/>
            <p:cNvGrpSpPr/>
            <p:nvPr/>
          </p:nvGrpSpPr>
          <p:grpSpPr>
            <a:xfrm>
              <a:off x="8018879" y="-29"/>
              <a:ext cx="810166" cy="4470272"/>
              <a:chOff x="7824797" y="-1724181"/>
              <a:chExt cx="860597" cy="4748536"/>
            </a:xfrm>
          </p:grpSpPr>
          <p:grpSp>
            <p:nvGrpSpPr>
              <p:cNvPr id="1170" name="Google Shape;1170;p10"/>
              <p:cNvGrpSpPr/>
              <p:nvPr/>
            </p:nvGrpSpPr>
            <p:grpSpPr>
              <a:xfrm>
                <a:off x="7824797" y="1891931"/>
                <a:ext cx="860597" cy="1132425"/>
                <a:chOff x="764100" y="3623300"/>
                <a:chExt cx="1046700" cy="1046700"/>
              </a:xfrm>
            </p:grpSpPr>
            <p:sp>
              <p:nvSpPr>
                <p:cNvPr id="1171" name="Google Shape;1171;p10"/>
                <p:cNvSpPr/>
                <p:nvPr/>
              </p:nvSpPr>
              <p:spPr>
                <a:xfrm>
                  <a:off x="764100" y="3623300"/>
                  <a:ext cx="1046700" cy="10467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10"/>
                <p:cNvSpPr/>
                <p:nvPr/>
              </p:nvSpPr>
              <p:spPr>
                <a:xfrm>
                  <a:off x="922769" y="3781968"/>
                  <a:ext cx="729300" cy="7293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3" name="Google Shape;1173;p10"/>
              <p:cNvGrpSpPr/>
              <p:nvPr/>
            </p:nvGrpSpPr>
            <p:grpSpPr>
              <a:xfrm>
                <a:off x="8100547" y="-1724181"/>
                <a:ext cx="300376" cy="4529867"/>
                <a:chOff x="3792712" y="-322375"/>
                <a:chExt cx="274793" cy="4144055"/>
              </a:xfrm>
            </p:grpSpPr>
            <p:grpSp>
              <p:nvGrpSpPr>
                <p:cNvPr id="1174" name="Google Shape;1174;p10"/>
                <p:cNvGrpSpPr/>
                <p:nvPr/>
              </p:nvGrpSpPr>
              <p:grpSpPr>
                <a:xfrm>
                  <a:off x="3792712" y="-322375"/>
                  <a:ext cx="274793" cy="4144055"/>
                  <a:chOff x="3792712" y="-322375"/>
                  <a:chExt cx="274793" cy="4144055"/>
                </a:xfrm>
              </p:grpSpPr>
              <p:grpSp>
                <p:nvGrpSpPr>
                  <p:cNvPr id="1175" name="Google Shape;1175;p10"/>
                  <p:cNvGrpSpPr/>
                  <p:nvPr/>
                </p:nvGrpSpPr>
                <p:grpSpPr>
                  <a:xfrm>
                    <a:off x="3792712" y="2971595"/>
                    <a:ext cx="274793" cy="850085"/>
                    <a:chOff x="3792712" y="2879468"/>
                    <a:chExt cx="274793" cy="850085"/>
                  </a:xfrm>
                </p:grpSpPr>
                <p:sp>
                  <p:nvSpPr>
                    <p:cNvPr id="1176" name="Google Shape;1176;p10"/>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7" name="Google Shape;1177;p10"/>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8" name="Google Shape;1178;p10"/>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179" name="Google Shape;1179;p10"/>
                  <p:cNvSpPr/>
                  <p:nvPr/>
                </p:nvSpPr>
                <p:spPr>
                  <a:xfrm>
                    <a:off x="3923169" y="-322375"/>
                    <a:ext cx="17700" cy="3300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80" name="Google Shape;1180;p10"/>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28575" cap="rnd" cmpd="sng">
                  <a:solidFill>
                    <a:schemeClr val="lt1"/>
                  </a:solidFill>
                  <a:prstDash val="solid"/>
                  <a:round/>
                  <a:headEnd type="none" w="med" len="med"/>
                  <a:tailEnd type="none" w="med" len="med"/>
                </a:ln>
              </p:spPr>
            </p:sp>
            <p:sp>
              <p:nvSpPr>
                <p:cNvPr id="1181" name="Google Shape;1181;p10"/>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28575" cap="rnd" cmpd="sng">
                  <a:solidFill>
                    <a:schemeClr val="lt1"/>
                  </a:solidFill>
                  <a:prstDash val="solid"/>
                  <a:round/>
                  <a:headEnd type="none" w="med" len="med"/>
                  <a:tailEnd type="none" w="med" len="med"/>
                </a:ln>
              </p:spPr>
            </p:sp>
          </p:grpSp>
        </p:grpSp>
        <p:grpSp>
          <p:nvGrpSpPr>
            <p:cNvPr id="1182" name="Google Shape;1182;p10"/>
            <p:cNvGrpSpPr/>
            <p:nvPr/>
          </p:nvGrpSpPr>
          <p:grpSpPr>
            <a:xfrm>
              <a:off x="7184797" y="-17"/>
              <a:ext cx="985363" cy="3905971"/>
              <a:chOff x="1192601" y="-1724180"/>
              <a:chExt cx="1046700" cy="4149108"/>
            </a:xfrm>
          </p:grpSpPr>
          <p:grpSp>
            <p:nvGrpSpPr>
              <p:cNvPr id="1183" name="Google Shape;1183;p10"/>
              <p:cNvGrpSpPr/>
              <p:nvPr/>
            </p:nvGrpSpPr>
            <p:grpSpPr>
              <a:xfrm>
                <a:off x="1192601" y="1378228"/>
                <a:ext cx="1046700" cy="1046700"/>
                <a:chOff x="764100" y="3623300"/>
                <a:chExt cx="1046700" cy="1046700"/>
              </a:xfrm>
            </p:grpSpPr>
            <p:sp>
              <p:nvSpPr>
                <p:cNvPr id="1184" name="Google Shape;1184;p10"/>
                <p:cNvSpPr/>
                <p:nvPr/>
              </p:nvSpPr>
              <p:spPr>
                <a:xfrm>
                  <a:off x="764100" y="3623300"/>
                  <a:ext cx="1046700" cy="10467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10"/>
                <p:cNvSpPr/>
                <p:nvPr/>
              </p:nvSpPr>
              <p:spPr>
                <a:xfrm>
                  <a:off x="922769" y="3781968"/>
                  <a:ext cx="729300" cy="7293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6" name="Google Shape;1186;p10"/>
              <p:cNvGrpSpPr/>
              <p:nvPr/>
            </p:nvGrpSpPr>
            <p:grpSpPr>
              <a:xfrm>
                <a:off x="1417979" y="-1724180"/>
                <a:ext cx="580390" cy="3855366"/>
                <a:chOff x="522260" y="372820"/>
                <a:chExt cx="530958" cy="3527002"/>
              </a:xfrm>
            </p:grpSpPr>
            <p:grpSp>
              <p:nvGrpSpPr>
                <p:cNvPr id="1187" name="Google Shape;1187;p10"/>
                <p:cNvGrpSpPr/>
                <p:nvPr/>
              </p:nvGrpSpPr>
              <p:grpSpPr>
                <a:xfrm>
                  <a:off x="522260" y="372820"/>
                  <a:ext cx="530958" cy="3527002"/>
                  <a:chOff x="522260" y="372820"/>
                  <a:chExt cx="530958" cy="3527002"/>
                </a:xfrm>
              </p:grpSpPr>
              <p:grpSp>
                <p:nvGrpSpPr>
                  <p:cNvPr id="1188" name="Google Shape;1188;p10"/>
                  <p:cNvGrpSpPr/>
                  <p:nvPr/>
                </p:nvGrpSpPr>
                <p:grpSpPr>
                  <a:xfrm>
                    <a:off x="522260" y="2971595"/>
                    <a:ext cx="530958" cy="928227"/>
                    <a:chOff x="522260" y="2971595"/>
                    <a:chExt cx="530958" cy="928227"/>
                  </a:xfrm>
                </p:grpSpPr>
                <p:sp>
                  <p:nvSpPr>
                    <p:cNvPr id="1189" name="Google Shape;1189;p10"/>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90" name="Google Shape;1190;p10"/>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91" name="Google Shape;1191;p10"/>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92" name="Google Shape;1192;p10"/>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193" name="Google Shape;1193;p10"/>
                  <p:cNvSpPr/>
                  <p:nvPr/>
                </p:nvSpPr>
                <p:spPr>
                  <a:xfrm>
                    <a:off x="786939" y="372820"/>
                    <a:ext cx="17700" cy="2605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4" name="Google Shape;1194;p10"/>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38100" cap="rnd" cmpd="sng">
                  <a:solidFill>
                    <a:schemeClr val="lt1"/>
                  </a:solidFill>
                  <a:prstDash val="solid"/>
                  <a:round/>
                  <a:headEnd type="none" w="med" len="med"/>
                  <a:tailEnd type="none" w="med" len="med"/>
                </a:ln>
              </p:spPr>
            </p:sp>
          </p:grpSp>
        </p:grpSp>
        <p:grpSp>
          <p:nvGrpSpPr>
            <p:cNvPr id="1195" name="Google Shape;1195;p10"/>
            <p:cNvGrpSpPr/>
            <p:nvPr/>
          </p:nvGrpSpPr>
          <p:grpSpPr>
            <a:xfrm>
              <a:off x="7192739" y="3730341"/>
              <a:ext cx="148551" cy="170121"/>
              <a:chOff x="3462796" y="2555878"/>
              <a:chExt cx="157798" cy="180711"/>
            </a:xfrm>
          </p:grpSpPr>
          <p:sp>
            <p:nvSpPr>
              <p:cNvPr id="1196" name="Google Shape;1196;p10"/>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97" name="Google Shape;1197;p10"/>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98" name="Google Shape;1198;p10"/>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99" name="Google Shape;1199;p10"/>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00" name="Google Shape;1200;p10"/>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01" name="Google Shape;1201;p10"/>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 Top drawing">
  <p:cSld name="BLANK_1">
    <p:spTree>
      <p:nvGrpSpPr>
        <p:cNvPr id="1" name="Shape 1202"/>
        <p:cNvGrpSpPr/>
        <p:nvPr/>
      </p:nvGrpSpPr>
      <p:grpSpPr>
        <a:xfrm>
          <a:off x="0" y="0"/>
          <a:ext cx="0" cy="0"/>
          <a:chOff x="0" y="0"/>
          <a:chExt cx="0" cy="0"/>
        </a:xfrm>
      </p:grpSpPr>
      <p:sp>
        <p:nvSpPr>
          <p:cNvPr id="1203" name="Google Shape;1203;p11"/>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1204" name="Google Shape;1204;p11"/>
          <p:cNvGrpSpPr/>
          <p:nvPr/>
        </p:nvGrpSpPr>
        <p:grpSpPr>
          <a:xfrm>
            <a:off x="501117" y="14"/>
            <a:ext cx="222106" cy="963625"/>
            <a:chOff x="6176324" y="1765810"/>
            <a:chExt cx="466512" cy="2024421"/>
          </a:xfrm>
        </p:grpSpPr>
        <p:sp>
          <p:nvSpPr>
            <p:cNvPr id="1205" name="Google Shape;1205;p11"/>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06" name="Google Shape;1206;p11"/>
            <p:cNvSpPr/>
            <p:nvPr/>
          </p:nvSpPr>
          <p:spPr>
            <a:xfrm>
              <a:off x="6400743" y="1765810"/>
              <a:ext cx="17700" cy="12093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7" name="Google Shape;1207;p11"/>
          <p:cNvGrpSpPr/>
          <p:nvPr/>
        </p:nvGrpSpPr>
        <p:grpSpPr>
          <a:xfrm>
            <a:off x="4054453" y="110"/>
            <a:ext cx="281103" cy="638706"/>
            <a:chOff x="4897958" y="2723139"/>
            <a:chExt cx="514087" cy="1168081"/>
          </a:xfrm>
        </p:grpSpPr>
        <p:sp>
          <p:nvSpPr>
            <p:cNvPr id="1208" name="Google Shape;1208;p11"/>
            <p:cNvSpPr/>
            <p:nvPr/>
          </p:nvSpPr>
          <p:spPr>
            <a:xfrm>
              <a:off x="4897958" y="2971595"/>
              <a:ext cx="514087" cy="919625"/>
            </a:xfrm>
            <a:custGeom>
              <a:avLst/>
              <a:gdLst/>
              <a:ahLst/>
              <a:cxnLst/>
              <a:rect l="l" t="t" r="r" b="b"/>
              <a:pathLst>
                <a:path w="514087" h="919625" extrusionOk="0">
                  <a:moveTo>
                    <a:pt x="503440" y="612940"/>
                  </a:moveTo>
                  <a:cubicBezTo>
                    <a:pt x="488835" y="497878"/>
                    <a:pt x="385076" y="411391"/>
                    <a:pt x="386663" y="292519"/>
                  </a:cubicBezTo>
                  <a:cubicBezTo>
                    <a:pt x="400316" y="294106"/>
                    <a:pt x="377964" y="247751"/>
                    <a:pt x="368312" y="237972"/>
                  </a:cubicBezTo>
                  <a:cubicBezTo>
                    <a:pt x="360247" y="200825"/>
                    <a:pt x="403681" y="12865"/>
                    <a:pt x="343674" y="33820"/>
                  </a:cubicBezTo>
                  <a:cubicBezTo>
                    <a:pt x="345134" y="-16980"/>
                    <a:pt x="171017" y="-6630"/>
                    <a:pt x="171208" y="38837"/>
                  </a:cubicBezTo>
                  <a:cubicBezTo>
                    <a:pt x="161746" y="39408"/>
                    <a:pt x="145808" y="36233"/>
                    <a:pt x="145808" y="50139"/>
                  </a:cubicBezTo>
                  <a:cubicBezTo>
                    <a:pt x="145808" y="112369"/>
                    <a:pt x="144919" y="174028"/>
                    <a:pt x="145236" y="236068"/>
                  </a:cubicBezTo>
                  <a:cubicBezTo>
                    <a:pt x="131203" y="242418"/>
                    <a:pt x="99262" y="286359"/>
                    <a:pt x="127456" y="301345"/>
                  </a:cubicBezTo>
                  <a:cubicBezTo>
                    <a:pt x="139839" y="437108"/>
                    <a:pt x="-22340" y="548995"/>
                    <a:pt x="2615" y="706349"/>
                  </a:cubicBezTo>
                  <a:cubicBezTo>
                    <a:pt x="55892" y="1056297"/>
                    <a:pt x="596023" y="940409"/>
                    <a:pt x="503440" y="61294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09" name="Google Shape;1209;p11"/>
            <p:cNvSpPr/>
            <p:nvPr/>
          </p:nvSpPr>
          <p:spPr>
            <a:xfrm>
              <a:off x="5157477" y="2723139"/>
              <a:ext cx="17700" cy="252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0" name="Google Shape;1210;p11"/>
          <p:cNvGrpSpPr/>
          <p:nvPr/>
        </p:nvGrpSpPr>
        <p:grpSpPr>
          <a:xfrm>
            <a:off x="2016228" y="118"/>
            <a:ext cx="222105" cy="594985"/>
            <a:chOff x="5578966" y="2874382"/>
            <a:chExt cx="406190" cy="1088121"/>
          </a:xfrm>
        </p:grpSpPr>
        <p:sp>
          <p:nvSpPr>
            <p:cNvPr id="1211" name="Google Shape;1211;p11"/>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12" name="Google Shape;1212;p11"/>
            <p:cNvSpPr/>
            <p:nvPr/>
          </p:nvSpPr>
          <p:spPr>
            <a:xfrm>
              <a:off x="5774610" y="2874382"/>
              <a:ext cx="17700" cy="100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3" name="Google Shape;1213;p11"/>
          <p:cNvGrpSpPr/>
          <p:nvPr/>
        </p:nvGrpSpPr>
        <p:grpSpPr>
          <a:xfrm>
            <a:off x="2887321" y="81"/>
            <a:ext cx="255089" cy="1042043"/>
            <a:chOff x="6176324" y="1884520"/>
            <a:chExt cx="466512" cy="1905711"/>
          </a:xfrm>
        </p:grpSpPr>
        <p:sp>
          <p:nvSpPr>
            <p:cNvPr id="1214" name="Google Shape;1214;p11"/>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15" name="Google Shape;1215;p11"/>
            <p:cNvSpPr/>
            <p:nvPr/>
          </p:nvSpPr>
          <p:spPr>
            <a:xfrm>
              <a:off x="6400710" y="1884520"/>
              <a:ext cx="17700" cy="1090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6" name="Google Shape;1216;p11"/>
          <p:cNvGrpSpPr/>
          <p:nvPr/>
        </p:nvGrpSpPr>
        <p:grpSpPr>
          <a:xfrm>
            <a:off x="835052" y="109"/>
            <a:ext cx="260580" cy="559437"/>
            <a:chOff x="6798998" y="2578195"/>
            <a:chExt cx="476555" cy="1023111"/>
          </a:xfrm>
        </p:grpSpPr>
        <p:sp>
          <p:nvSpPr>
            <p:cNvPr id="1217" name="Google Shape;1217;p11"/>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18" name="Google Shape;1218;p11"/>
            <p:cNvSpPr/>
            <p:nvPr/>
          </p:nvSpPr>
          <p:spPr>
            <a:xfrm>
              <a:off x="7026852" y="2578195"/>
              <a:ext cx="17700" cy="396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9" name="Google Shape;1219;p11"/>
          <p:cNvGrpSpPr/>
          <p:nvPr/>
        </p:nvGrpSpPr>
        <p:grpSpPr>
          <a:xfrm>
            <a:off x="4849828" y="86"/>
            <a:ext cx="93214" cy="745528"/>
            <a:chOff x="7576714" y="1965553"/>
            <a:chExt cx="170472" cy="1363439"/>
          </a:xfrm>
        </p:grpSpPr>
        <p:sp>
          <p:nvSpPr>
            <p:cNvPr id="1220" name="Google Shape;1220;p11"/>
            <p:cNvSpPr/>
            <p:nvPr/>
          </p:nvSpPr>
          <p:spPr>
            <a:xfrm>
              <a:off x="7576714" y="2971595"/>
              <a:ext cx="170472" cy="357397"/>
            </a:xfrm>
            <a:custGeom>
              <a:avLst/>
              <a:gdLst/>
              <a:ahLst/>
              <a:cxnLst/>
              <a:rect l="l" t="t" r="r" b="b"/>
              <a:pathLst>
                <a:path w="170472" h="357397" extrusionOk="0">
                  <a:moveTo>
                    <a:pt x="127257" y="26425"/>
                  </a:moveTo>
                  <a:cubicBezTo>
                    <a:pt x="134369" y="-8309"/>
                    <a:pt x="34039" y="-8500"/>
                    <a:pt x="34611" y="24075"/>
                  </a:cubicBezTo>
                  <a:cubicBezTo>
                    <a:pt x="7052" y="26044"/>
                    <a:pt x="27879" y="109610"/>
                    <a:pt x="21911" y="127835"/>
                  </a:cubicBezTo>
                  <a:cubicBezTo>
                    <a:pt x="-89214" y="468004"/>
                    <a:pt x="264544" y="398789"/>
                    <a:pt x="145736" y="124596"/>
                  </a:cubicBezTo>
                  <a:cubicBezTo>
                    <a:pt x="152086" y="122247"/>
                    <a:pt x="157864" y="17281"/>
                    <a:pt x="127257" y="2642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1" name="Google Shape;1221;p11"/>
            <p:cNvSpPr/>
            <p:nvPr/>
          </p:nvSpPr>
          <p:spPr>
            <a:xfrm>
              <a:off x="7652967" y="1965553"/>
              <a:ext cx="17700" cy="1009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2" name="Google Shape;1222;p11"/>
          <p:cNvGrpSpPr/>
          <p:nvPr/>
        </p:nvGrpSpPr>
        <p:grpSpPr>
          <a:xfrm>
            <a:off x="1449079" y="70"/>
            <a:ext cx="157683" cy="1169334"/>
            <a:chOff x="7883572" y="1683399"/>
            <a:chExt cx="288375" cy="2138505"/>
          </a:xfrm>
        </p:grpSpPr>
        <p:sp>
          <p:nvSpPr>
            <p:cNvPr id="1223" name="Google Shape;1223;p11"/>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4" name="Google Shape;1224;p11"/>
            <p:cNvSpPr/>
            <p:nvPr/>
          </p:nvSpPr>
          <p:spPr>
            <a:xfrm>
              <a:off x="8024914" y="1683399"/>
              <a:ext cx="17700" cy="1291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5" name="Google Shape;1225;p11"/>
          <p:cNvGrpSpPr/>
          <p:nvPr/>
        </p:nvGrpSpPr>
        <p:grpSpPr>
          <a:xfrm>
            <a:off x="817647" y="92422"/>
            <a:ext cx="86284" cy="98813"/>
            <a:chOff x="3462796" y="2555878"/>
            <a:chExt cx="157798" cy="180711"/>
          </a:xfrm>
        </p:grpSpPr>
        <p:sp>
          <p:nvSpPr>
            <p:cNvPr id="1226" name="Google Shape;1226;p11"/>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7" name="Google Shape;1227;p11"/>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8" name="Google Shape;1228;p11"/>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9" name="Google Shape;1229;p11"/>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0" name="Google Shape;1230;p11"/>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1" name="Google Shape;1231;p11"/>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32" name="Google Shape;1232;p11"/>
          <p:cNvGrpSpPr/>
          <p:nvPr/>
        </p:nvGrpSpPr>
        <p:grpSpPr>
          <a:xfrm>
            <a:off x="2393331" y="638764"/>
            <a:ext cx="98645" cy="103922"/>
            <a:chOff x="3770248" y="2527300"/>
            <a:chExt cx="180404" cy="190055"/>
          </a:xfrm>
        </p:grpSpPr>
        <p:sp>
          <p:nvSpPr>
            <p:cNvPr id="1233" name="Google Shape;1233;p11"/>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4" name="Google Shape;1234;p11"/>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5" name="Google Shape;1235;p11"/>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6" name="Google Shape;1236;p11"/>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37" name="Google Shape;1237;p11"/>
          <p:cNvGrpSpPr/>
          <p:nvPr/>
        </p:nvGrpSpPr>
        <p:grpSpPr>
          <a:xfrm>
            <a:off x="4448250" y="26354"/>
            <a:ext cx="117260" cy="134286"/>
            <a:chOff x="3462796" y="2555878"/>
            <a:chExt cx="157798" cy="180711"/>
          </a:xfrm>
        </p:grpSpPr>
        <p:sp>
          <p:nvSpPr>
            <p:cNvPr id="1238" name="Google Shape;1238;p11"/>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9" name="Google Shape;1239;p11"/>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0" name="Google Shape;1240;p11"/>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1" name="Google Shape;1241;p11"/>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2" name="Google Shape;1242;p11"/>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3" name="Google Shape;1243;p11"/>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44" name="Google Shape;1244;p11"/>
          <p:cNvGrpSpPr/>
          <p:nvPr/>
        </p:nvGrpSpPr>
        <p:grpSpPr>
          <a:xfrm>
            <a:off x="3457306" y="904099"/>
            <a:ext cx="134058" cy="141230"/>
            <a:chOff x="3770248" y="2527300"/>
            <a:chExt cx="180404" cy="190055"/>
          </a:xfrm>
        </p:grpSpPr>
        <p:sp>
          <p:nvSpPr>
            <p:cNvPr id="1245" name="Google Shape;1245;p11"/>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6" name="Google Shape;1246;p11"/>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7" name="Google Shape;1247;p11"/>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8" name="Google Shape;1248;p11"/>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49" name="Google Shape;1249;p11"/>
          <p:cNvGrpSpPr/>
          <p:nvPr/>
        </p:nvGrpSpPr>
        <p:grpSpPr>
          <a:xfrm rot="5400000">
            <a:off x="3320205" y="266918"/>
            <a:ext cx="117260" cy="134268"/>
            <a:chOff x="3462796" y="2555878"/>
            <a:chExt cx="157798" cy="180711"/>
          </a:xfrm>
        </p:grpSpPr>
        <p:sp>
          <p:nvSpPr>
            <p:cNvPr id="1250" name="Google Shape;1250;p11"/>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1" name="Google Shape;1251;p11"/>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2" name="Google Shape;1252;p11"/>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3" name="Google Shape;1253;p11"/>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4" name="Google Shape;1254;p11"/>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5" name="Google Shape;1255;p11"/>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56" name="Google Shape;1256;p11"/>
          <p:cNvGrpSpPr/>
          <p:nvPr/>
        </p:nvGrpSpPr>
        <p:grpSpPr>
          <a:xfrm>
            <a:off x="490004" y="711414"/>
            <a:ext cx="98645" cy="103922"/>
            <a:chOff x="3770248" y="2527300"/>
            <a:chExt cx="180404" cy="190055"/>
          </a:xfrm>
        </p:grpSpPr>
        <p:sp>
          <p:nvSpPr>
            <p:cNvPr id="1257" name="Google Shape;1257;p11"/>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8" name="Google Shape;1258;p11"/>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9" name="Google Shape;1259;p11"/>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0" name="Google Shape;1260;p11"/>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61" name="Google Shape;1261;p11"/>
          <p:cNvGrpSpPr/>
          <p:nvPr/>
        </p:nvGrpSpPr>
        <p:grpSpPr>
          <a:xfrm rot="-2700000">
            <a:off x="4871785" y="1077752"/>
            <a:ext cx="98633" cy="103910"/>
            <a:chOff x="3770248" y="2527300"/>
            <a:chExt cx="180404" cy="190055"/>
          </a:xfrm>
        </p:grpSpPr>
        <p:sp>
          <p:nvSpPr>
            <p:cNvPr id="1262" name="Google Shape;1262;p11"/>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3" name="Google Shape;1263;p11"/>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4" name="Google Shape;1264;p11"/>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5" name="Google Shape;1265;p11"/>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66" name="Google Shape;1266;p11"/>
          <p:cNvGrpSpPr/>
          <p:nvPr/>
        </p:nvGrpSpPr>
        <p:grpSpPr>
          <a:xfrm>
            <a:off x="1552394" y="34"/>
            <a:ext cx="572336" cy="1286416"/>
            <a:chOff x="2484475" y="746199"/>
            <a:chExt cx="1046700" cy="2352626"/>
          </a:xfrm>
        </p:grpSpPr>
        <p:sp>
          <p:nvSpPr>
            <p:cNvPr id="1267" name="Google Shape;1267;p11"/>
            <p:cNvSpPr/>
            <p:nvPr/>
          </p:nvSpPr>
          <p:spPr>
            <a:xfrm>
              <a:off x="2484475" y="2052125"/>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11"/>
            <p:cNvSpPr/>
            <p:nvPr/>
          </p:nvSpPr>
          <p:spPr>
            <a:xfrm>
              <a:off x="2643144" y="2210793"/>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69" name="Google Shape;1269;p11"/>
            <p:cNvGrpSpPr/>
            <p:nvPr/>
          </p:nvGrpSpPr>
          <p:grpSpPr>
            <a:xfrm>
              <a:off x="2769703" y="746199"/>
              <a:ext cx="510180" cy="2066757"/>
              <a:chOff x="1818382" y="1899501"/>
              <a:chExt cx="466728" cy="1890730"/>
            </a:xfrm>
          </p:grpSpPr>
          <p:grpSp>
            <p:nvGrpSpPr>
              <p:cNvPr id="1270" name="Google Shape;1270;p11"/>
              <p:cNvGrpSpPr/>
              <p:nvPr/>
            </p:nvGrpSpPr>
            <p:grpSpPr>
              <a:xfrm>
                <a:off x="1818382" y="2971595"/>
                <a:ext cx="466728" cy="818636"/>
                <a:chOff x="1818382" y="2942618"/>
                <a:chExt cx="466728" cy="818636"/>
              </a:xfrm>
            </p:grpSpPr>
            <p:sp>
              <p:nvSpPr>
                <p:cNvPr id="1271" name="Google Shape;1271;p11"/>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72" name="Google Shape;1272;p11"/>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73" name="Google Shape;1273;p11"/>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274" name="Google Shape;1274;p11"/>
              <p:cNvSpPr/>
              <p:nvPr/>
            </p:nvSpPr>
            <p:spPr>
              <a:xfrm>
                <a:off x="2046061" y="1899501"/>
                <a:ext cx="17700" cy="1078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75" name="Google Shape;1275;p11"/>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19050" cap="rnd" cmpd="sng">
              <a:solidFill>
                <a:schemeClr val="lt1"/>
              </a:solidFill>
              <a:prstDash val="solid"/>
              <a:round/>
              <a:headEnd type="none" w="med" len="med"/>
              <a:tailEnd type="none" w="med" len="med"/>
            </a:ln>
          </p:spPr>
        </p:sp>
      </p:grpSp>
      <p:grpSp>
        <p:nvGrpSpPr>
          <p:cNvPr id="1276" name="Google Shape;1276;p11"/>
          <p:cNvGrpSpPr/>
          <p:nvPr/>
        </p:nvGrpSpPr>
        <p:grpSpPr>
          <a:xfrm>
            <a:off x="2360233" y="30"/>
            <a:ext cx="495013" cy="706398"/>
            <a:chOff x="3961868" y="621833"/>
            <a:chExt cx="905291" cy="1291877"/>
          </a:xfrm>
        </p:grpSpPr>
        <p:grpSp>
          <p:nvGrpSpPr>
            <p:cNvPr id="1277" name="Google Shape;1277;p11"/>
            <p:cNvGrpSpPr/>
            <p:nvPr/>
          </p:nvGrpSpPr>
          <p:grpSpPr>
            <a:xfrm>
              <a:off x="3961868" y="1008419"/>
              <a:ext cx="905291" cy="905291"/>
              <a:chOff x="764100" y="3623300"/>
              <a:chExt cx="1046700" cy="1046700"/>
            </a:xfrm>
          </p:grpSpPr>
          <p:sp>
            <p:nvSpPr>
              <p:cNvPr id="1278" name="Google Shape;1278;p11"/>
              <p:cNvSpPr/>
              <p:nvPr/>
            </p:nvSpPr>
            <p:spPr>
              <a:xfrm>
                <a:off x="764100" y="3623300"/>
                <a:ext cx="1046700" cy="10467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11"/>
              <p:cNvSpPr/>
              <p:nvPr/>
            </p:nvSpPr>
            <p:spPr>
              <a:xfrm>
                <a:off x="922769" y="3781968"/>
                <a:ext cx="729300" cy="7293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0" name="Google Shape;1280;p11"/>
            <p:cNvGrpSpPr/>
            <p:nvPr/>
          </p:nvGrpSpPr>
          <p:grpSpPr>
            <a:xfrm>
              <a:off x="4155315" y="621833"/>
              <a:ext cx="522826" cy="1099260"/>
              <a:chOff x="2447534" y="2604168"/>
              <a:chExt cx="478297" cy="1005636"/>
            </a:xfrm>
          </p:grpSpPr>
          <p:grpSp>
            <p:nvGrpSpPr>
              <p:cNvPr id="1281" name="Google Shape;1281;p11"/>
              <p:cNvGrpSpPr/>
              <p:nvPr/>
            </p:nvGrpSpPr>
            <p:grpSpPr>
              <a:xfrm>
                <a:off x="2447534" y="2604168"/>
                <a:ext cx="478297" cy="1005636"/>
                <a:chOff x="2447534" y="2604168"/>
                <a:chExt cx="478297" cy="1005636"/>
              </a:xfrm>
            </p:grpSpPr>
            <p:grpSp>
              <p:nvGrpSpPr>
                <p:cNvPr id="1282" name="Google Shape;1282;p11"/>
                <p:cNvGrpSpPr/>
                <p:nvPr/>
              </p:nvGrpSpPr>
              <p:grpSpPr>
                <a:xfrm>
                  <a:off x="2447534" y="2971595"/>
                  <a:ext cx="478297" cy="638209"/>
                  <a:chOff x="2447534" y="3081786"/>
                  <a:chExt cx="478297" cy="638209"/>
                </a:xfrm>
              </p:grpSpPr>
              <p:sp>
                <p:nvSpPr>
                  <p:cNvPr id="1283" name="Google Shape;1283;p11"/>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84" name="Google Shape;1284;p11"/>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85" name="Google Shape;1285;p11"/>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286" name="Google Shape;1286;p11"/>
                <p:cNvSpPr/>
                <p:nvPr/>
              </p:nvSpPr>
              <p:spPr>
                <a:xfrm>
                  <a:off x="2675601" y="2604168"/>
                  <a:ext cx="17700" cy="373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87" name="Google Shape;1287;p11"/>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19050" cap="rnd" cmpd="sng">
                <a:solidFill>
                  <a:schemeClr val="lt1"/>
                </a:solidFill>
                <a:prstDash val="solid"/>
                <a:round/>
                <a:headEnd type="none" w="med" len="med"/>
                <a:tailEnd type="none" w="med" len="med"/>
              </a:ln>
            </p:spPr>
          </p:sp>
          <p:sp>
            <p:nvSpPr>
              <p:cNvPr id="1288" name="Google Shape;1288;p11"/>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19050" cap="rnd" cmpd="sng">
                <a:solidFill>
                  <a:schemeClr val="lt1"/>
                </a:solidFill>
                <a:prstDash val="solid"/>
                <a:round/>
                <a:headEnd type="none" w="med" len="med"/>
                <a:tailEnd type="none" w="med" len="med"/>
              </a:ln>
            </p:spPr>
          </p:sp>
        </p:grpSp>
      </p:grpSp>
      <p:grpSp>
        <p:nvGrpSpPr>
          <p:cNvPr id="1289" name="Google Shape;1289;p11"/>
          <p:cNvGrpSpPr/>
          <p:nvPr/>
        </p:nvGrpSpPr>
        <p:grpSpPr>
          <a:xfrm>
            <a:off x="3034082" y="24"/>
            <a:ext cx="285882" cy="434231"/>
            <a:chOff x="5194218" y="621823"/>
            <a:chExt cx="522827" cy="794132"/>
          </a:xfrm>
        </p:grpSpPr>
        <p:grpSp>
          <p:nvGrpSpPr>
            <p:cNvPr id="1290" name="Google Shape;1290;p11"/>
            <p:cNvGrpSpPr/>
            <p:nvPr/>
          </p:nvGrpSpPr>
          <p:grpSpPr>
            <a:xfrm>
              <a:off x="5194218" y="893129"/>
              <a:ext cx="522827" cy="522827"/>
              <a:chOff x="764100" y="3623300"/>
              <a:chExt cx="1046700" cy="1046700"/>
            </a:xfrm>
          </p:grpSpPr>
          <p:sp>
            <p:nvSpPr>
              <p:cNvPr id="1291" name="Google Shape;1291;p11"/>
              <p:cNvSpPr/>
              <p:nvPr/>
            </p:nvSpPr>
            <p:spPr>
              <a:xfrm>
                <a:off x="764100" y="3623300"/>
                <a:ext cx="1046700" cy="10467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11"/>
              <p:cNvSpPr/>
              <p:nvPr/>
            </p:nvSpPr>
            <p:spPr>
              <a:xfrm>
                <a:off x="922769" y="3781968"/>
                <a:ext cx="729300" cy="7293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93" name="Google Shape;1293;p11"/>
            <p:cNvGrpSpPr/>
            <p:nvPr/>
          </p:nvGrpSpPr>
          <p:grpSpPr>
            <a:xfrm>
              <a:off x="5371921" y="621823"/>
              <a:ext cx="182209" cy="655932"/>
              <a:chOff x="3305183" y="2722527"/>
              <a:chExt cx="166690" cy="600065"/>
            </a:xfrm>
          </p:grpSpPr>
          <p:grpSp>
            <p:nvGrpSpPr>
              <p:cNvPr id="1294" name="Google Shape;1294;p11"/>
              <p:cNvGrpSpPr/>
              <p:nvPr/>
            </p:nvGrpSpPr>
            <p:grpSpPr>
              <a:xfrm>
                <a:off x="3305183" y="2722527"/>
                <a:ext cx="166690" cy="600065"/>
                <a:chOff x="3305183" y="2722527"/>
                <a:chExt cx="166690" cy="600065"/>
              </a:xfrm>
            </p:grpSpPr>
            <p:grpSp>
              <p:nvGrpSpPr>
                <p:cNvPr id="1295" name="Google Shape;1295;p11"/>
                <p:cNvGrpSpPr/>
                <p:nvPr/>
              </p:nvGrpSpPr>
              <p:grpSpPr>
                <a:xfrm>
                  <a:off x="3305183" y="2971595"/>
                  <a:ext cx="166690" cy="350998"/>
                  <a:chOff x="3305183" y="3146560"/>
                  <a:chExt cx="166690" cy="350998"/>
                </a:xfrm>
              </p:grpSpPr>
              <p:sp>
                <p:nvSpPr>
                  <p:cNvPr id="1296" name="Google Shape;1296;p11"/>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7" name="Google Shape;1297;p11"/>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8" name="Google Shape;1298;p11"/>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299" name="Google Shape;1299;p11"/>
                <p:cNvSpPr/>
                <p:nvPr/>
              </p:nvSpPr>
              <p:spPr>
                <a:xfrm>
                  <a:off x="3375891" y="2722527"/>
                  <a:ext cx="17700" cy="255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00" name="Google Shape;1300;p11"/>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19050" cap="rnd" cmpd="sng">
                <a:solidFill>
                  <a:schemeClr val="lt1"/>
                </a:solidFill>
                <a:prstDash val="solid"/>
                <a:round/>
                <a:headEnd type="none" w="med" len="med"/>
                <a:tailEnd type="none" w="med" len="med"/>
              </a:ln>
            </p:spPr>
          </p:sp>
        </p:grpSp>
      </p:grpSp>
      <p:grpSp>
        <p:nvGrpSpPr>
          <p:cNvPr id="1301" name="Google Shape;1301;p11"/>
          <p:cNvGrpSpPr/>
          <p:nvPr/>
        </p:nvGrpSpPr>
        <p:grpSpPr>
          <a:xfrm>
            <a:off x="4472482" y="42"/>
            <a:ext cx="470574" cy="1177689"/>
            <a:chOff x="7824797" y="870572"/>
            <a:chExt cx="860597" cy="2153783"/>
          </a:xfrm>
        </p:grpSpPr>
        <p:grpSp>
          <p:nvGrpSpPr>
            <p:cNvPr id="1302" name="Google Shape;1302;p11"/>
            <p:cNvGrpSpPr/>
            <p:nvPr/>
          </p:nvGrpSpPr>
          <p:grpSpPr>
            <a:xfrm>
              <a:off x="7824797" y="1891931"/>
              <a:ext cx="860597" cy="1132425"/>
              <a:chOff x="764100" y="3623300"/>
              <a:chExt cx="1046700" cy="1046700"/>
            </a:xfrm>
          </p:grpSpPr>
          <p:sp>
            <p:nvSpPr>
              <p:cNvPr id="1303" name="Google Shape;1303;p11"/>
              <p:cNvSpPr/>
              <p:nvPr/>
            </p:nvSpPr>
            <p:spPr>
              <a:xfrm>
                <a:off x="764100" y="3623300"/>
                <a:ext cx="1046700" cy="10467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11"/>
              <p:cNvSpPr/>
              <p:nvPr/>
            </p:nvSpPr>
            <p:spPr>
              <a:xfrm>
                <a:off x="922769" y="3781968"/>
                <a:ext cx="729300" cy="7293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5" name="Google Shape;1305;p11"/>
            <p:cNvGrpSpPr/>
            <p:nvPr/>
          </p:nvGrpSpPr>
          <p:grpSpPr>
            <a:xfrm>
              <a:off x="8100547" y="870572"/>
              <a:ext cx="300376" cy="1935114"/>
              <a:chOff x="3792712" y="2051381"/>
              <a:chExt cx="274793" cy="1770299"/>
            </a:xfrm>
          </p:grpSpPr>
          <p:grpSp>
            <p:nvGrpSpPr>
              <p:cNvPr id="1306" name="Google Shape;1306;p11"/>
              <p:cNvGrpSpPr/>
              <p:nvPr/>
            </p:nvGrpSpPr>
            <p:grpSpPr>
              <a:xfrm>
                <a:off x="3792712" y="2051381"/>
                <a:ext cx="274793" cy="1770299"/>
                <a:chOff x="3792712" y="2051381"/>
                <a:chExt cx="274793" cy="1770299"/>
              </a:xfrm>
            </p:grpSpPr>
            <p:grpSp>
              <p:nvGrpSpPr>
                <p:cNvPr id="1307" name="Google Shape;1307;p11"/>
                <p:cNvGrpSpPr/>
                <p:nvPr/>
              </p:nvGrpSpPr>
              <p:grpSpPr>
                <a:xfrm>
                  <a:off x="3792712" y="2971595"/>
                  <a:ext cx="274793" cy="850085"/>
                  <a:chOff x="3792712" y="2879468"/>
                  <a:chExt cx="274793" cy="850085"/>
                </a:xfrm>
              </p:grpSpPr>
              <p:sp>
                <p:nvSpPr>
                  <p:cNvPr id="1308" name="Google Shape;1308;p11"/>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09" name="Google Shape;1309;p11"/>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0" name="Google Shape;1310;p11"/>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311" name="Google Shape;1311;p11"/>
                <p:cNvSpPr/>
                <p:nvPr/>
              </p:nvSpPr>
              <p:spPr>
                <a:xfrm>
                  <a:off x="3923176" y="2051381"/>
                  <a:ext cx="17700" cy="9264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2" name="Google Shape;1312;p11"/>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19050" cap="rnd" cmpd="sng">
                <a:solidFill>
                  <a:schemeClr val="lt1"/>
                </a:solidFill>
                <a:prstDash val="solid"/>
                <a:round/>
                <a:headEnd type="none" w="med" len="med"/>
                <a:tailEnd type="none" w="med" len="med"/>
              </a:ln>
            </p:spPr>
          </p:sp>
          <p:sp>
            <p:nvSpPr>
              <p:cNvPr id="1313" name="Google Shape;1313;p11"/>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19050" cap="rnd" cmpd="sng">
                <a:solidFill>
                  <a:schemeClr val="lt1"/>
                </a:solidFill>
                <a:prstDash val="solid"/>
                <a:round/>
                <a:headEnd type="none" w="med" len="med"/>
                <a:tailEnd type="none" w="med" len="med"/>
              </a:ln>
            </p:spPr>
          </p:sp>
        </p:grpSp>
      </p:grpSp>
      <p:grpSp>
        <p:nvGrpSpPr>
          <p:cNvPr id="1314" name="Google Shape;1314;p11"/>
          <p:cNvGrpSpPr/>
          <p:nvPr/>
        </p:nvGrpSpPr>
        <p:grpSpPr>
          <a:xfrm>
            <a:off x="845998" y="42"/>
            <a:ext cx="572336" cy="917921"/>
            <a:chOff x="1192601" y="746213"/>
            <a:chExt cx="1046700" cy="1678715"/>
          </a:xfrm>
        </p:grpSpPr>
        <p:grpSp>
          <p:nvGrpSpPr>
            <p:cNvPr id="1315" name="Google Shape;1315;p11"/>
            <p:cNvGrpSpPr/>
            <p:nvPr/>
          </p:nvGrpSpPr>
          <p:grpSpPr>
            <a:xfrm>
              <a:off x="1192601" y="1378228"/>
              <a:ext cx="1046700" cy="1046700"/>
              <a:chOff x="764100" y="3623300"/>
              <a:chExt cx="1046700" cy="1046700"/>
            </a:xfrm>
          </p:grpSpPr>
          <p:sp>
            <p:nvSpPr>
              <p:cNvPr id="1316" name="Google Shape;1316;p11"/>
              <p:cNvSpPr/>
              <p:nvPr/>
            </p:nvSpPr>
            <p:spPr>
              <a:xfrm>
                <a:off x="764100" y="3623300"/>
                <a:ext cx="1046700" cy="10467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11"/>
              <p:cNvSpPr/>
              <p:nvPr/>
            </p:nvSpPr>
            <p:spPr>
              <a:xfrm>
                <a:off x="922769" y="3781968"/>
                <a:ext cx="729300" cy="7293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8" name="Google Shape;1318;p11"/>
            <p:cNvGrpSpPr/>
            <p:nvPr/>
          </p:nvGrpSpPr>
          <p:grpSpPr>
            <a:xfrm>
              <a:off x="1417979" y="746213"/>
              <a:ext cx="580390" cy="1384973"/>
              <a:chOff x="522260" y="2632808"/>
              <a:chExt cx="530958" cy="1267014"/>
            </a:xfrm>
          </p:grpSpPr>
          <p:grpSp>
            <p:nvGrpSpPr>
              <p:cNvPr id="1319" name="Google Shape;1319;p11"/>
              <p:cNvGrpSpPr/>
              <p:nvPr/>
            </p:nvGrpSpPr>
            <p:grpSpPr>
              <a:xfrm>
                <a:off x="522260" y="2632808"/>
                <a:ext cx="530958" cy="1267014"/>
                <a:chOff x="522260" y="2632808"/>
                <a:chExt cx="530958" cy="1267014"/>
              </a:xfrm>
            </p:grpSpPr>
            <p:grpSp>
              <p:nvGrpSpPr>
                <p:cNvPr id="1320" name="Google Shape;1320;p11"/>
                <p:cNvGrpSpPr/>
                <p:nvPr/>
              </p:nvGrpSpPr>
              <p:grpSpPr>
                <a:xfrm>
                  <a:off x="522260" y="2971595"/>
                  <a:ext cx="530958" cy="928227"/>
                  <a:chOff x="522260" y="2971595"/>
                  <a:chExt cx="530958" cy="928227"/>
                </a:xfrm>
              </p:grpSpPr>
              <p:sp>
                <p:nvSpPr>
                  <p:cNvPr id="1321" name="Google Shape;1321;p11"/>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22" name="Google Shape;1322;p11"/>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23" name="Google Shape;1323;p11"/>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24" name="Google Shape;1324;p11"/>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325" name="Google Shape;1325;p11"/>
                <p:cNvSpPr/>
                <p:nvPr/>
              </p:nvSpPr>
              <p:spPr>
                <a:xfrm>
                  <a:off x="786932" y="2632808"/>
                  <a:ext cx="17700" cy="345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26" name="Google Shape;1326;p11"/>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19050" cap="rnd" cmpd="sng">
                <a:solidFill>
                  <a:schemeClr val="lt1"/>
                </a:solidFill>
                <a:prstDash val="solid"/>
                <a:round/>
                <a:headEnd type="none" w="med" len="med"/>
                <a:tailEnd type="none" w="med" len="med"/>
              </a:ln>
            </p:spPr>
          </p:sp>
        </p:grpSp>
      </p:grpSp>
      <p:grpSp>
        <p:nvGrpSpPr>
          <p:cNvPr id="1327" name="Google Shape;1327;p11"/>
          <p:cNvGrpSpPr/>
          <p:nvPr/>
        </p:nvGrpSpPr>
        <p:grpSpPr>
          <a:xfrm>
            <a:off x="3480662" y="46"/>
            <a:ext cx="572336" cy="1051386"/>
            <a:chOff x="6010934" y="870580"/>
            <a:chExt cx="1046700" cy="1922797"/>
          </a:xfrm>
        </p:grpSpPr>
        <p:grpSp>
          <p:nvGrpSpPr>
            <p:cNvPr id="1328" name="Google Shape;1328;p11"/>
            <p:cNvGrpSpPr/>
            <p:nvPr/>
          </p:nvGrpSpPr>
          <p:grpSpPr>
            <a:xfrm>
              <a:off x="6010934" y="1746678"/>
              <a:ext cx="1046700" cy="1046700"/>
              <a:chOff x="764100" y="3623300"/>
              <a:chExt cx="1046700" cy="1046700"/>
            </a:xfrm>
          </p:grpSpPr>
          <p:sp>
            <p:nvSpPr>
              <p:cNvPr id="1329" name="Google Shape;1329;p11"/>
              <p:cNvSpPr/>
              <p:nvPr/>
            </p:nvSpPr>
            <p:spPr>
              <a:xfrm>
                <a:off x="764100" y="3623300"/>
                <a:ext cx="1046700" cy="10467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11"/>
              <p:cNvSpPr/>
              <p:nvPr/>
            </p:nvSpPr>
            <p:spPr>
              <a:xfrm>
                <a:off x="922769" y="3781968"/>
                <a:ext cx="729300" cy="7293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1" name="Google Shape;1331;p11"/>
            <p:cNvGrpSpPr/>
            <p:nvPr/>
          </p:nvGrpSpPr>
          <p:grpSpPr>
            <a:xfrm>
              <a:off x="6308747" y="870580"/>
              <a:ext cx="441786" cy="1701306"/>
              <a:chOff x="1121941" y="2406098"/>
              <a:chExt cx="404159" cy="1556405"/>
            </a:xfrm>
          </p:grpSpPr>
          <p:grpSp>
            <p:nvGrpSpPr>
              <p:cNvPr id="1332" name="Google Shape;1332;p11"/>
              <p:cNvGrpSpPr/>
              <p:nvPr/>
            </p:nvGrpSpPr>
            <p:grpSpPr>
              <a:xfrm>
                <a:off x="1121941" y="2406098"/>
                <a:ext cx="404159" cy="1556405"/>
                <a:chOff x="1121941" y="2406098"/>
                <a:chExt cx="404159" cy="1556405"/>
              </a:xfrm>
            </p:grpSpPr>
            <p:grpSp>
              <p:nvGrpSpPr>
                <p:cNvPr id="1333" name="Google Shape;1333;p11"/>
                <p:cNvGrpSpPr/>
                <p:nvPr/>
              </p:nvGrpSpPr>
              <p:grpSpPr>
                <a:xfrm>
                  <a:off x="1121941" y="2971595"/>
                  <a:ext cx="404159" cy="990908"/>
                  <a:chOff x="1121941" y="2969319"/>
                  <a:chExt cx="404159" cy="990908"/>
                </a:xfrm>
              </p:grpSpPr>
              <p:sp>
                <p:nvSpPr>
                  <p:cNvPr id="1334" name="Google Shape;1334;p11"/>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5" name="Google Shape;1335;p11"/>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6" name="Google Shape;1336;p11"/>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7" name="Google Shape;1337;p11"/>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338" name="Google Shape;1338;p11"/>
                <p:cNvSpPr/>
                <p:nvPr/>
              </p:nvSpPr>
              <p:spPr>
                <a:xfrm>
                  <a:off x="1308638" y="2406098"/>
                  <a:ext cx="17700" cy="57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9" name="Google Shape;1339;p11"/>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19050" cap="rnd" cmpd="sng">
                <a:solidFill>
                  <a:schemeClr val="lt1"/>
                </a:solidFill>
                <a:prstDash val="solid"/>
                <a:round/>
                <a:headEnd type="none" w="med" len="med"/>
                <a:tailEnd type="none" w="med" len="med"/>
              </a:ln>
            </p:spPr>
          </p:sp>
          <p:sp>
            <p:nvSpPr>
              <p:cNvPr id="1340" name="Google Shape;1340;p11"/>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19050" cap="rnd" cmpd="sng">
                <a:solidFill>
                  <a:schemeClr val="lt1"/>
                </a:solidFill>
                <a:prstDash val="solid"/>
                <a:round/>
                <a:headEnd type="none" w="med" len="med"/>
                <a:tailEnd type="none" w="med" len="med"/>
              </a:ln>
            </p:spPr>
          </p:sp>
          <p:sp>
            <p:nvSpPr>
              <p:cNvPr id="1341" name="Google Shape;1341;p11"/>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19050" cap="rnd" cmpd="sng">
                <a:solidFill>
                  <a:schemeClr val="lt1"/>
                </a:solidFill>
                <a:prstDash val="solid"/>
                <a:round/>
                <a:headEnd type="none" w="med" len="med"/>
                <a:tailEnd type="none" w="med" len="med"/>
              </a:ln>
            </p:spPr>
          </p:sp>
          <p:sp>
            <p:nvSpPr>
              <p:cNvPr id="1342" name="Google Shape;1342;p11"/>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19050" cap="rnd" cmpd="sng">
                <a:solidFill>
                  <a:schemeClr val="lt1"/>
                </a:solidFill>
                <a:prstDash val="solid"/>
                <a:round/>
                <a:headEnd type="none" w="med" len="med"/>
                <a:tailEnd type="none" w="med" len="med"/>
              </a:ln>
            </p:spPr>
          </p:sp>
        </p:grpSp>
      </p:grpSp>
      <p:grpSp>
        <p:nvGrpSpPr>
          <p:cNvPr id="1343" name="Google Shape;1343;p11"/>
          <p:cNvGrpSpPr/>
          <p:nvPr/>
        </p:nvGrpSpPr>
        <p:grpSpPr>
          <a:xfrm>
            <a:off x="588526" y="36"/>
            <a:ext cx="285882" cy="1099601"/>
            <a:chOff x="721731" y="746204"/>
            <a:chExt cx="522827" cy="2010974"/>
          </a:xfrm>
        </p:grpSpPr>
        <p:grpSp>
          <p:nvGrpSpPr>
            <p:cNvPr id="1344" name="Google Shape;1344;p11"/>
            <p:cNvGrpSpPr/>
            <p:nvPr/>
          </p:nvGrpSpPr>
          <p:grpSpPr>
            <a:xfrm>
              <a:off x="721731" y="2234351"/>
              <a:ext cx="522827" cy="522827"/>
              <a:chOff x="764100" y="3623300"/>
              <a:chExt cx="1046700" cy="1046700"/>
            </a:xfrm>
          </p:grpSpPr>
          <p:sp>
            <p:nvSpPr>
              <p:cNvPr id="1345" name="Google Shape;1345;p11"/>
              <p:cNvSpPr/>
              <p:nvPr/>
            </p:nvSpPr>
            <p:spPr>
              <a:xfrm>
                <a:off x="764100" y="3623300"/>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11"/>
              <p:cNvSpPr/>
              <p:nvPr/>
            </p:nvSpPr>
            <p:spPr>
              <a:xfrm>
                <a:off x="922769" y="3781968"/>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7" name="Google Shape;1347;p11"/>
            <p:cNvGrpSpPr/>
            <p:nvPr/>
          </p:nvGrpSpPr>
          <p:grpSpPr>
            <a:xfrm>
              <a:off x="892053" y="746204"/>
              <a:ext cx="182209" cy="1869993"/>
              <a:chOff x="3305183" y="1611869"/>
              <a:chExt cx="166690" cy="1710724"/>
            </a:xfrm>
          </p:grpSpPr>
          <p:grpSp>
            <p:nvGrpSpPr>
              <p:cNvPr id="1348" name="Google Shape;1348;p11"/>
              <p:cNvGrpSpPr/>
              <p:nvPr/>
            </p:nvGrpSpPr>
            <p:grpSpPr>
              <a:xfrm>
                <a:off x="3305183" y="1611869"/>
                <a:ext cx="166690" cy="1710724"/>
                <a:chOff x="3305183" y="1611869"/>
                <a:chExt cx="166690" cy="1710724"/>
              </a:xfrm>
            </p:grpSpPr>
            <p:grpSp>
              <p:nvGrpSpPr>
                <p:cNvPr id="1349" name="Google Shape;1349;p11"/>
                <p:cNvGrpSpPr/>
                <p:nvPr/>
              </p:nvGrpSpPr>
              <p:grpSpPr>
                <a:xfrm>
                  <a:off x="3305183" y="2971595"/>
                  <a:ext cx="166690" cy="350998"/>
                  <a:chOff x="3305183" y="3146560"/>
                  <a:chExt cx="166690" cy="350998"/>
                </a:xfrm>
              </p:grpSpPr>
              <p:sp>
                <p:nvSpPr>
                  <p:cNvPr id="1350" name="Google Shape;1350;p11"/>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1" name="Google Shape;1351;p11"/>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2" name="Google Shape;1352;p11"/>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353" name="Google Shape;1353;p11"/>
                <p:cNvSpPr/>
                <p:nvPr/>
              </p:nvSpPr>
              <p:spPr>
                <a:xfrm>
                  <a:off x="3375914" y="1611869"/>
                  <a:ext cx="17700" cy="1365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54" name="Google Shape;1354;p11"/>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19050" cap="rnd" cmpd="sng">
                <a:solidFill>
                  <a:schemeClr val="lt1"/>
                </a:solidFill>
                <a:prstDash val="solid"/>
                <a:round/>
                <a:headEnd type="none" w="med" len="med"/>
                <a:tailEnd type="none" w="med" len="med"/>
              </a:ln>
            </p:spPr>
          </p:sp>
        </p:grpSp>
      </p:grpSp>
      <p:grpSp>
        <p:nvGrpSpPr>
          <p:cNvPr id="1355" name="Google Shape;1355;p11"/>
          <p:cNvGrpSpPr/>
          <p:nvPr/>
        </p:nvGrpSpPr>
        <p:grpSpPr>
          <a:xfrm>
            <a:off x="5102111" y="14"/>
            <a:ext cx="222106" cy="963625"/>
            <a:chOff x="6176324" y="1765810"/>
            <a:chExt cx="466512" cy="2024421"/>
          </a:xfrm>
        </p:grpSpPr>
        <p:sp>
          <p:nvSpPr>
            <p:cNvPr id="1356" name="Google Shape;1356;p11"/>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7" name="Google Shape;1357;p11"/>
            <p:cNvSpPr/>
            <p:nvPr/>
          </p:nvSpPr>
          <p:spPr>
            <a:xfrm>
              <a:off x="6400743" y="1765810"/>
              <a:ext cx="17700" cy="12093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8" name="Google Shape;1358;p11"/>
          <p:cNvGrpSpPr/>
          <p:nvPr/>
        </p:nvGrpSpPr>
        <p:grpSpPr>
          <a:xfrm>
            <a:off x="6617222" y="118"/>
            <a:ext cx="222105" cy="594985"/>
            <a:chOff x="5578966" y="2874382"/>
            <a:chExt cx="406190" cy="1088121"/>
          </a:xfrm>
        </p:grpSpPr>
        <p:sp>
          <p:nvSpPr>
            <p:cNvPr id="1359" name="Google Shape;1359;p11"/>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0" name="Google Shape;1360;p11"/>
            <p:cNvSpPr/>
            <p:nvPr/>
          </p:nvSpPr>
          <p:spPr>
            <a:xfrm>
              <a:off x="5774610" y="2874382"/>
              <a:ext cx="17700" cy="100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1" name="Google Shape;1361;p11"/>
          <p:cNvGrpSpPr/>
          <p:nvPr/>
        </p:nvGrpSpPr>
        <p:grpSpPr>
          <a:xfrm>
            <a:off x="7488315" y="81"/>
            <a:ext cx="255089" cy="1042043"/>
            <a:chOff x="6176324" y="1884520"/>
            <a:chExt cx="466512" cy="1905711"/>
          </a:xfrm>
        </p:grpSpPr>
        <p:sp>
          <p:nvSpPr>
            <p:cNvPr id="1362" name="Google Shape;1362;p11"/>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3" name="Google Shape;1363;p11"/>
            <p:cNvSpPr/>
            <p:nvPr/>
          </p:nvSpPr>
          <p:spPr>
            <a:xfrm>
              <a:off x="6400710" y="1884520"/>
              <a:ext cx="17700" cy="1090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4" name="Google Shape;1364;p11"/>
          <p:cNvGrpSpPr/>
          <p:nvPr/>
        </p:nvGrpSpPr>
        <p:grpSpPr>
          <a:xfrm>
            <a:off x="5436046" y="109"/>
            <a:ext cx="260580" cy="559437"/>
            <a:chOff x="6798998" y="2578195"/>
            <a:chExt cx="476555" cy="1023111"/>
          </a:xfrm>
        </p:grpSpPr>
        <p:sp>
          <p:nvSpPr>
            <p:cNvPr id="1365" name="Google Shape;1365;p11"/>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6" name="Google Shape;1366;p11"/>
            <p:cNvSpPr/>
            <p:nvPr/>
          </p:nvSpPr>
          <p:spPr>
            <a:xfrm>
              <a:off x="7026852" y="2578195"/>
              <a:ext cx="17700" cy="396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7" name="Google Shape;1367;p11"/>
          <p:cNvGrpSpPr/>
          <p:nvPr/>
        </p:nvGrpSpPr>
        <p:grpSpPr>
          <a:xfrm>
            <a:off x="6050073" y="70"/>
            <a:ext cx="157683" cy="1169334"/>
            <a:chOff x="7883572" y="1683399"/>
            <a:chExt cx="288375" cy="2138505"/>
          </a:xfrm>
        </p:grpSpPr>
        <p:sp>
          <p:nvSpPr>
            <p:cNvPr id="1368" name="Google Shape;1368;p11"/>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9" name="Google Shape;1369;p11"/>
            <p:cNvSpPr/>
            <p:nvPr/>
          </p:nvSpPr>
          <p:spPr>
            <a:xfrm>
              <a:off x="8024914" y="1683399"/>
              <a:ext cx="17700" cy="1291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0" name="Google Shape;1370;p11"/>
          <p:cNvGrpSpPr/>
          <p:nvPr/>
        </p:nvGrpSpPr>
        <p:grpSpPr>
          <a:xfrm>
            <a:off x="5418641" y="92422"/>
            <a:ext cx="86284" cy="98813"/>
            <a:chOff x="3462796" y="2555878"/>
            <a:chExt cx="157798" cy="180711"/>
          </a:xfrm>
        </p:grpSpPr>
        <p:sp>
          <p:nvSpPr>
            <p:cNvPr id="1371" name="Google Shape;1371;p11"/>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2" name="Google Shape;1372;p11"/>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3" name="Google Shape;1373;p11"/>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4" name="Google Shape;1374;p11"/>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5" name="Google Shape;1375;p11"/>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6" name="Google Shape;1376;p11"/>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77" name="Google Shape;1377;p11"/>
          <p:cNvGrpSpPr/>
          <p:nvPr/>
        </p:nvGrpSpPr>
        <p:grpSpPr>
          <a:xfrm>
            <a:off x="6994325" y="638764"/>
            <a:ext cx="98645" cy="103922"/>
            <a:chOff x="3770248" y="2527300"/>
            <a:chExt cx="180404" cy="190055"/>
          </a:xfrm>
        </p:grpSpPr>
        <p:sp>
          <p:nvSpPr>
            <p:cNvPr id="1378" name="Google Shape;1378;p11"/>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9" name="Google Shape;1379;p11"/>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0" name="Google Shape;1380;p11"/>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1" name="Google Shape;1381;p11"/>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82" name="Google Shape;1382;p11"/>
          <p:cNvGrpSpPr/>
          <p:nvPr/>
        </p:nvGrpSpPr>
        <p:grpSpPr>
          <a:xfrm>
            <a:off x="8058300" y="904099"/>
            <a:ext cx="134058" cy="141230"/>
            <a:chOff x="3770248" y="2527300"/>
            <a:chExt cx="180404" cy="190055"/>
          </a:xfrm>
        </p:grpSpPr>
        <p:sp>
          <p:nvSpPr>
            <p:cNvPr id="1383" name="Google Shape;1383;p11"/>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4" name="Google Shape;1384;p11"/>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5" name="Google Shape;1385;p11"/>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6" name="Google Shape;1386;p11"/>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87" name="Google Shape;1387;p11"/>
          <p:cNvGrpSpPr/>
          <p:nvPr/>
        </p:nvGrpSpPr>
        <p:grpSpPr>
          <a:xfrm rot="5400000">
            <a:off x="7921199" y="266918"/>
            <a:ext cx="117260" cy="134268"/>
            <a:chOff x="3462796" y="2555878"/>
            <a:chExt cx="157798" cy="180711"/>
          </a:xfrm>
        </p:grpSpPr>
        <p:sp>
          <p:nvSpPr>
            <p:cNvPr id="1388" name="Google Shape;1388;p11"/>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9" name="Google Shape;1389;p11"/>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0" name="Google Shape;1390;p11"/>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1" name="Google Shape;1391;p11"/>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2" name="Google Shape;1392;p11"/>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3" name="Google Shape;1393;p11"/>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94" name="Google Shape;1394;p11"/>
          <p:cNvGrpSpPr/>
          <p:nvPr/>
        </p:nvGrpSpPr>
        <p:grpSpPr>
          <a:xfrm>
            <a:off x="5090998" y="711414"/>
            <a:ext cx="98645" cy="103922"/>
            <a:chOff x="3770248" y="2527300"/>
            <a:chExt cx="180404" cy="190055"/>
          </a:xfrm>
        </p:grpSpPr>
        <p:sp>
          <p:nvSpPr>
            <p:cNvPr id="1395" name="Google Shape;1395;p11"/>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6" name="Google Shape;1396;p11"/>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7" name="Google Shape;1397;p11"/>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8" name="Google Shape;1398;p11"/>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99" name="Google Shape;1399;p11"/>
          <p:cNvGrpSpPr/>
          <p:nvPr/>
        </p:nvGrpSpPr>
        <p:grpSpPr>
          <a:xfrm>
            <a:off x="6153388" y="34"/>
            <a:ext cx="572336" cy="1286416"/>
            <a:chOff x="2484475" y="746199"/>
            <a:chExt cx="1046700" cy="2352626"/>
          </a:xfrm>
        </p:grpSpPr>
        <p:sp>
          <p:nvSpPr>
            <p:cNvPr id="1400" name="Google Shape;1400;p11"/>
            <p:cNvSpPr/>
            <p:nvPr/>
          </p:nvSpPr>
          <p:spPr>
            <a:xfrm>
              <a:off x="2484475" y="2052125"/>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11"/>
            <p:cNvSpPr/>
            <p:nvPr/>
          </p:nvSpPr>
          <p:spPr>
            <a:xfrm>
              <a:off x="2643144" y="2210793"/>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02" name="Google Shape;1402;p11"/>
            <p:cNvGrpSpPr/>
            <p:nvPr/>
          </p:nvGrpSpPr>
          <p:grpSpPr>
            <a:xfrm>
              <a:off x="2769703" y="746199"/>
              <a:ext cx="510180" cy="2066757"/>
              <a:chOff x="1818382" y="1899501"/>
              <a:chExt cx="466728" cy="1890730"/>
            </a:xfrm>
          </p:grpSpPr>
          <p:grpSp>
            <p:nvGrpSpPr>
              <p:cNvPr id="1403" name="Google Shape;1403;p11"/>
              <p:cNvGrpSpPr/>
              <p:nvPr/>
            </p:nvGrpSpPr>
            <p:grpSpPr>
              <a:xfrm>
                <a:off x="1818382" y="2971595"/>
                <a:ext cx="466728" cy="818636"/>
                <a:chOff x="1818382" y="2942618"/>
                <a:chExt cx="466728" cy="818636"/>
              </a:xfrm>
            </p:grpSpPr>
            <p:sp>
              <p:nvSpPr>
                <p:cNvPr id="1404" name="Google Shape;1404;p11"/>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05" name="Google Shape;1405;p11"/>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06" name="Google Shape;1406;p11"/>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07" name="Google Shape;1407;p11"/>
              <p:cNvSpPr/>
              <p:nvPr/>
            </p:nvSpPr>
            <p:spPr>
              <a:xfrm>
                <a:off x="2046061" y="1899501"/>
                <a:ext cx="17700" cy="1078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08" name="Google Shape;1408;p11"/>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19050" cap="rnd" cmpd="sng">
              <a:solidFill>
                <a:schemeClr val="lt1"/>
              </a:solidFill>
              <a:prstDash val="solid"/>
              <a:round/>
              <a:headEnd type="none" w="med" len="med"/>
              <a:tailEnd type="none" w="med" len="med"/>
            </a:ln>
          </p:spPr>
        </p:sp>
      </p:grpSp>
      <p:grpSp>
        <p:nvGrpSpPr>
          <p:cNvPr id="1409" name="Google Shape;1409;p11"/>
          <p:cNvGrpSpPr/>
          <p:nvPr/>
        </p:nvGrpSpPr>
        <p:grpSpPr>
          <a:xfrm>
            <a:off x="6961227" y="30"/>
            <a:ext cx="495013" cy="706398"/>
            <a:chOff x="3961868" y="621833"/>
            <a:chExt cx="905291" cy="1291877"/>
          </a:xfrm>
        </p:grpSpPr>
        <p:grpSp>
          <p:nvGrpSpPr>
            <p:cNvPr id="1410" name="Google Shape;1410;p11"/>
            <p:cNvGrpSpPr/>
            <p:nvPr/>
          </p:nvGrpSpPr>
          <p:grpSpPr>
            <a:xfrm>
              <a:off x="3961868" y="1008419"/>
              <a:ext cx="905291" cy="905291"/>
              <a:chOff x="764100" y="3623300"/>
              <a:chExt cx="1046700" cy="1046700"/>
            </a:xfrm>
          </p:grpSpPr>
          <p:sp>
            <p:nvSpPr>
              <p:cNvPr id="1411" name="Google Shape;1411;p11"/>
              <p:cNvSpPr/>
              <p:nvPr/>
            </p:nvSpPr>
            <p:spPr>
              <a:xfrm>
                <a:off x="764100" y="3623300"/>
                <a:ext cx="1046700" cy="10467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11"/>
              <p:cNvSpPr/>
              <p:nvPr/>
            </p:nvSpPr>
            <p:spPr>
              <a:xfrm>
                <a:off x="922769" y="3781968"/>
                <a:ext cx="729300" cy="7293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3" name="Google Shape;1413;p11"/>
            <p:cNvGrpSpPr/>
            <p:nvPr/>
          </p:nvGrpSpPr>
          <p:grpSpPr>
            <a:xfrm>
              <a:off x="4155315" y="621833"/>
              <a:ext cx="522826" cy="1099260"/>
              <a:chOff x="2447534" y="2604168"/>
              <a:chExt cx="478297" cy="1005636"/>
            </a:xfrm>
          </p:grpSpPr>
          <p:grpSp>
            <p:nvGrpSpPr>
              <p:cNvPr id="1414" name="Google Shape;1414;p11"/>
              <p:cNvGrpSpPr/>
              <p:nvPr/>
            </p:nvGrpSpPr>
            <p:grpSpPr>
              <a:xfrm>
                <a:off x="2447534" y="2604168"/>
                <a:ext cx="478297" cy="1005636"/>
                <a:chOff x="2447534" y="2604168"/>
                <a:chExt cx="478297" cy="1005636"/>
              </a:xfrm>
            </p:grpSpPr>
            <p:grpSp>
              <p:nvGrpSpPr>
                <p:cNvPr id="1415" name="Google Shape;1415;p11"/>
                <p:cNvGrpSpPr/>
                <p:nvPr/>
              </p:nvGrpSpPr>
              <p:grpSpPr>
                <a:xfrm>
                  <a:off x="2447534" y="2971595"/>
                  <a:ext cx="478297" cy="638209"/>
                  <a:chOff x="2447534" y="3081786"/>
                  <a:chExt cx="478297" cy="638209"/>
                </a:xfrm>
              </p:grpSpPr>
              <p:sp>
                <p:nvSpPr>
                  <p:cNvPr id="1416" name="Google Shape;1416;p11"/>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17" name="Google Shape;1417;p11"/>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18" name="Google Shape;1418;p11"/>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19" name="Google Shape;1419;p11"/>
                <p:cNvSpPr/>
                <p:nvPr/>
              </p:nvSpPr>
              <p:spPr>
                <a:xfrm>
                  <a:off x="2675601" y="2604168"/>
                  <a:ext cx="17700" cy="373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20" name="Google Shape;1420;p11"/>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19050" cap="rnd" cmpd="sng">
                <a:solidFill>
                  <a:schemeClr val="lt1"/>
                </a:solidFill>
                <a:prstDash val="solid"/>
                <a:round/>
                <a:headEnd type="none" w="med" len="med"/>
                <a:tailEnd type="none" w="med" len="med"/>
              </a:ln>
            </p:spPr>
          </p:sp>
          <p:sp>
            <p:nvSpPr>
              <p:cNvPr id="1421" name="Google Shape;1421;p11"/>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19050" cap="rnd" cmpd="sng">
                <a:solidFill>
                  <a:schemeClr val="lt1"/>
                </a:solidFill>
                <a:prstDash val="solid"/>
                <a:round/>
                <a:headEnd type="none" w="med" len="med"/>
                <a:tailEnd type="none" w="med" len="med"/>
              </a:ln>
            </p:spPr>
          </p:sp>
        </p:grpSp>
      </p:grpSp>
      <p:grpSp>
        <p:nvGrpSpPr>
          <p:cNvPr id="1422" name="Google Shape;1422;p11"/>
          <p:cNvGrpSpPr/>
          <p:nvPr/>
        </p:nvGrpSpPr>
        <p:grpSpPr>
          <a:xfrm>
            <a:off x="7635076" y="24"/>
            <a:ext cx="285882" cy="434231"/>
            <a:chOff x="5194218" y="621823"/>
            <a:chExt cx="522827" cy="794132"/>
          </a:xfrm>
        </p:grpSpPr>
        <p:grpSp>
          <p:nvGrpSpPr>
            <p:cNvPr id="1423" name="Google Shape;1423;p11"/>
            <p:cNvGrpSpPr/>
            <p:nvPr/>
          </p:nvGrpSpPr>
          <p:grpSpPr>
            <a:xfrm>
              <a:off x="5194218" y="893129"/>
              <a:ext cx="522827" cy="522827"/>
              <a:chOff x="764100" y="3623300"/>
              <a:chExt cx="1046700" cy="1046700"/>
            </a:xfrm>
          </p:grpSpPr>
          <p:sp>
            <p:nvSpPr>
              <p:cNvPr id="1424" name="Google Shape;1424;p11"/>
              <p:cNvSpPr/>
              <p:nvPr/>
            </p:nvSpPr>
            <p:spPr>
              <a:xfrm>
                <a:off x="764100" y="3623300"/>
                <a:ext cx="1046700" cy="10467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11"/>
              <p:cNvSpPr/>
              <p:nvPr/>
            </p:nvSpPr>
            <p:spPr>
              <a:xfrm>
                <a:off x="922769" y="3781968"/>
                <a:ext cx="729300" cy="7293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6" name="Google Shape;1426;p11"/>
            <p:cNvGrpSpPr/>
            <p:nvPr/>
          </p:nvGrpSpPr>
          <p:grpSpPr>
            <a:xfrm>
              <a:off x="5371921" y="621823"/>
              <a:ext cx="182209" cy="655932"/>
              <a:chOff x="3305183" y="2722527"/>
              <a:chExt cx="166690" cy="600065"/>
            </a:xfrm>
          </p:grpSpPr>
          <p:grpSp>
            <p:nvGrpSpPr>
              <p:cNvPr id="1427" name="Google Shape;1427;p11"/>
              <p:cNvGrpSpPr/>
              <p:nvPr/>
            </p:nvGrpSpPr>
            <p:grpSpPr>
              <a:xfrm>
                <a:off x="3305183" y="2722527"/>
                <a:ext cx="166690" cy="600065"/>
                <a:chOff x="3305183" y="2722527"/>
                <a:chExt cx="166690" cy="600065"/>
              </a:xfrm>
            </p:grpSpPr>
            <p:grpSp>
              <p:nvGrpSpPr>
                <p:cNvPr id="1428" name="Google Shape;1428;p11"/>
                <p:cNvGrpSpPr/>
                <p:nvPr/>
              </p:nvGrpSpPr>
              <p:grpSpPr>
                <a:xfrm>
                  <a:off x="3305183" y="2971595"/>
                  <a:ext cx="166690" cy="350998"/>
                  <a:chOff x="3305183" y="3146560"/>
                  <a:chExt cx="166690" cy="350998"/>
                </a:xfrm>
              </p:grpSpPr>
              <p:sp>
                <p:nvSpPr>
                  <p:cNvPr id="1429" name="Google Shape;1429;p11"/>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30" name="Google Shape;1430;p11"/>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31" name="Google Shape;1431;p11"/>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32" name="Google Shape;1432;p11"/>
                <p:cNvSpPr/>
                <p:nvPr/>
              </p:nvSpPr>
              <p:spPr>
                <a:xfrm>
                  <a:off x="3375891" y="2722527"/>
                  <a:ext cx="17700" cy="255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33" name="Google Shape;1433;p11"/>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19050" cap="rnd" cmpd="sng">
                <a:solidFill>
                  <a:schemeClr val="lt1"/>
                </a:solidFill>
                <a:prstDash val="solid"/>
                <a:round/>
                <a:headEnd type="none" w="med" len="med"/>
                <a:tailEnd type="none" w="med" len="med"/>
              </a:ln>
            </p:spPr>
          </p:sp>
        </p:grpSp>
      </p:grpSp>
      <p:grpSp>
        <p:nvGrpSpPr>
          <p:cNvPr id="1434" name="Google Shape;1434;p11"/>
          <p:cNvGrpSpPr/>
          <p:nvPr/>
        </p:nvGrpSpPr>
        <p:grpSpPr>
          <a:xfrm>
            <a:off x="5446992" y="42"/>
            <a:ext cx="572336" cy="917921"/>
            <a:chOff x="1192601" y="746213"/>
            <a:chExt cx="1046700" cy="1678715"/>
          </a:xfrm>
        </p:grpSpPr>
        <p:grpSp>
          <p:nvGrpSpPr>
            <p:cNvPr id="1435" name="Google Shape;1435;p11"/>
            <p:cNvGrpSpPr/>
            <p:nvPr/>
          </p:nvGrpSpPr>
          <p:grpSpPr>
            <a:xfrm>
              <a:off x="1192601" y="1378228"/>
              <a:ext cx="1046700" cy="1046700"/>
              <a:chOff x="764100" y="3623300"/>
              <a:chExt cx="1046700" cy="1046700"/>
            </a:xfrm>
          </p:grpSpPr>
          <p:sp>
            <p:nvSpPr>
              <p:cNvPr id="1436" name="Google Shape;1436;p11"/>
              <p:cNvSpPr/>
              <p:nvPr/>
            </p:nvSpPr>
            <p:spPr>
              <a:xfrm>
                <a:off x="764100" y="3623300"/>
                <a:ext cx="1046700" cy="10467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11"/>
              <p:cNvSpPr/>
              <p:nvPr/>
            </p:nvSpPr>
            <p:spPr>
              <a:xfrm>
                <a:off x="922769" y="3781968"/>
                <a:ext cx="729300" cy="7293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8" name="Google Shape;1438;p11"/>
            <p:cNvGrpSpPr/>
            <p:nvPr/>
          </p:nvGrpSpPr>
          <p:grpSpPr>
            <a:xfrm>
              <a:off x="1417979" y="746213"/>
              <a:ext cx="580390" cy="1384973"/>
              <a:chOff x="522260" y="2632808"/>
              <a:chExt cx="530958" cy="1267014"/>
            </a:xfrm>
          </p:grpSpPr>
          <p:grpSp>
            <p:nvGrpSpPr>
              <p:cNvPr id="1439" name="Google Shape;1439;p11"/>
              <p:cNvGrpSpPr/>
              <p:nvPr/>
            </p:nvGrpSpPr>
            <p:grpSpPr>
              <a:xfrm>
                <a:off x="522260" y="2632808"/>
                <a:ext cx="530958" cy="1267014"/>
                <a:chOff x="522260" y="2632808"/>
                <a:chExt cx="530958" cy="1267014"/>
              </a:xfrm>
            </p:grpSpPr>
            <p:grpSp>
              <p:nvGrpSpPr>
                <p:cNvPr id="1440" name="Google Shape;1440;p11"/>
                <p:cNvGrpSpPr/>
                <p:nvPr/>
              </p:nvGrpSpPr>
              <p:grpSpPr>
                <a:xfrm>
                  <a:off x="522260" y="2971595"/>
                  <a:ext cx="530958" cy="928227"/>
                  <a:chOff x="522260" y="2971595"/>
                  <a:chExt cx="530958" cy="928227"/>
                </a:xfrm>
              </p:grpSpPr>
              <p:sp>
                <p:nvSpPr>
                  <p:cNvPr id="1441" name="Google Shape;1441;p11"/>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2" name="Google Shape;1442;p11"/>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3" name="Google Shape;1443;p11"/>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4" name="Google Shape;1444;p11"/>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45" name="Google Shape;1445;p11"/>
                <p:cNvSpPr/>
                <p:nvPr/>
              </p:nvSpPr>
              <p:spPr>
                <a:xfrm>
                  <a:off x="786932" y="2632808"/>
                  <a:ext cx="17700" cy="345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46" name="Google Shape;1446;p11"/>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19050" cap="rnd" cmpd="sng">
                <a:solidFill>
                  <a:schemeClr val="lt1"/>
                </a:solidFill>
                <a:prstDash val="solid"/>
                <a:round/>
                <a:headEnd type="none" w="med" len="med"/>
                <a:tailEnd type="none" w="med" len="med"/>
              </a:ln>
            </p:spPr>
          </p:sp>
        </p:grpSp>
      </p:grpSp>
      <p:grpSp>
        <p:nvGrpSpPr>
          <p:cNvPr id="1447" name="Google Shape;1447;p11"/>
          <p:cNvGrpSpPr/>
          <p:nvPr/>
        </p:nvGrpSpPr>
        <p:grpSpPr>
          <a:xfrm>
            <a:off x="8081656" y="46"/>
            <a:ext cx="572336" cy="1051386"/>
            <a:chOff x="6010934" y="870580"/>
            <a:chExt cx="1046700" cy="1922797"/>
          </a:xfrm>
        </p:grpSpPr>
        <p:grpSp>
          <p:nvGrpSpPr>
            <p:cNvPr id="1448" name="Google Shape;1448;p11"/>
            <p:cNvGrpSpPr/>
            <p:nvPr/>
          </p:nvGrpSpPr>
          <p:grpSpPr>
            <a:xfrm>
              <a:off x="6010934" y="1746678"/>
              <a:ext cx="1046700" cy="1046700"/>
              <a:chOff x="764100" y="3623300"/>
              <a:chExt cx="1046700" cy="1046700"/>
            </a:xfrm>
          </p:grpSpPr>
          <p:sp>
            <p:nvSpPr>
              <p:cNvPr id="1449" name="Google Shape;1449;p11"/>
              <p:cNvSpPr/>
              <p:nvPr/>
            </p:nvSpPr>
            <p:spPr>
              <a:xfrm>
                <a:off x="764100" y="3623300"/>
                <a:ext cx="1046700" cy="10467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11"/>
              <p:cNvSpPr/>
              <p:nvPr/>
            </p:nvSpPr>
            <p:spPr>
              <a:xfrm>
                <a:off x="922769" y="3781968"/>
                <a:ext cx="729300" cy="7293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1" name="Google Shape;1451;p11"/>
            <p:cNvGrpSpPr/>
            <p:nvPr/>
          </p:nvGrpSpPr>
          <p:grpSpPr>
            <a:xfrm>
              <a:off x="6308747" y="870580"/>
              <a:ext cx="441786" cy="1701306"/>
              <a:chOff x="1121941" y="2406098"/>
              <a:chExt cx="404159" cy="1556405"/>
            </a:xfrm>
          </p:grpSpPr>
          <p:grpSp>
            <p:nvGrpSpPr>
              <p:cNvPr id="1452" name="Google Shape;1452;p11"/>
              <p:cNvGrpSpPr/>
              <p:nvPr/>
            </p:nvGrpSpPr>
            <p:grpSpPr>
              <a:xfrm>
                <a:off x="1121941" y="2406098"/>
                <a:ext cx="404159" cy="1556405"/>
                <a:chOff x="1121941" y="2406098"/>
                <a:chExt cx="404159" cy="1556405"/>
              </a:xfrm>
            </p:grpSpPr>
            <p:grpSp>
              <p:nvGrpSpPr>
                <p:cNvPr id="1453" name="Google Shape;1453;p11"/>
                <p:cNvGrpSpPr/>
                <p:nvPr/>
              </p:nvGrpSpPr>
              <p:grpSpPr>
                <a:xfrm>
                  <a:off x="1121941" y="2971595"/>
                  <a:ext cx="404159" cy="990908"/>
                  <a:chOff x="1121941" y="2969319"/>
                  <a:chExt cx="404159" cy="990908"/>
                </a:xfrm>
              </p:grpSpPr>
              <p:sp>
                <p:nvSpPr>
                  <p:cNvPr id="1454" name="Google Shape;1454;p11"/>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5" name="Google Shape;1455;p11"/>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6" name="Google Shape;1456;p11"/>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7" name="Google Shape;1457;p11"/>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58" name="Google Shape;1458;p11"/>
                <p:cNvSpPr/>
                <p:nvPr/>
              </p:nvSpPr>
              <p:spPr>
                <a:xfrm>
                  <a:off x="1308638" y="2406098"/>
                  <a:ext cx="17700" cy="57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59" name="Google Shape;1459;p11"/>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19050" cap="rnd" cmpd="sng">
                <a:solidFill>
                  <a:schemeClr val="lt1"/>
                </a:solidFill>
                <a:prstDash val="solid"/>
                <a:round/>
                <a:headEnd type="none" w="med" len="med"/>
                <a:tailEnd type="none" w="med" len="med"/>
              </a:ln>
            </p:spPr>
          </p:sp>
          <p:sp>
            <p:nvSpPr>
              <p:cNvPr id="1460" name="Google Shape;1460;p11"/>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19050" cap="rnd" cmpd="sng">
                <a:solidFill>
                  <a:schemeClr val="lt1"/>
                </a:solidFill>
                <a:prstDash val="solid"/>
                <a:round/>
                <a:headEnd type="none" w="med" len="med"/>
                <a:tailEnd type="none" w="med" len="med"/>
              </a:ln>
            </p:spPr>
          </p:sp>
          <p:sp>
            <p:nvSpPr>
              <p:cNvPr id="1461" name="Google Shape;1461;p11"/>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19050" cap="rnd" cmpd="sng">
                <a:solidFill>
                  <a:schemeClr val="lt1"/>
                </a:solidFill>
                <a:prstDash val="solid"/>
                <a:round/>
                <a:headEnd type="none" w="med" len="med"/>
                <a:tailEnd type="none" w="med" len="med"/>
              </a:ln>
            </p:spPr>
          </p:sp>
          <p:sp>
            <p:nvSpPr>
              <p:cNvPr id="1462" name="Google Shape;1462;p11"/>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19050" cap="rnd" cmpd="sng">
                <a:solidFill>
                  <a:schemeClr val="lt1"/>
                </a:solidFill>
                <a:prstDash val="solid"/>
                <a:round/>
                <a:headEnd type="none" w="med" len="med"/>
                <a:tailEnd type="none" w="med" len="med"/>
              </a:ln>
            </p:spPr>
          </p:sp>
        </p:grpSp>
      </p:grpSp>
      <p:grpSp>
        <p:nvGrpSpPr>
          <p:cNvPr id="1463" name="Google Shape;1463;p11"/>
          <p:cNvGrpSpPr/>
          <p:nvPr/>
        </p:nvGrpSpPr>
        <p:grpSpPr>
          <a:xfrm>
            <a:off x="5189520" y="36"/>
            <a:ext cx="285882" cy="1099601"/>
            <a:chOff x="721731" y="746204"/>
            <a:chExt cx="522827" cy="2010974"/>
          </a:xfrm>
        </p:grpSpPr>
        <p:grpSp>
          <p:nvGrpSpPr>
            <p:cNvPr id="1464" name="Google Shape;1464;p11"/>
            <p:cNvGrpSpPr/>
            <p:nvPr/>
          </p:nvGrpSpPr>
          <p:grpSpPr>
            <a:xfrm>
              <a:off x="721731" y="2234351"/>
              <a:ext cx="522827" cy="522827"/>
              <a:chOff x="764100" y="3623300"/>
              <a:chExt cx="1046700" cy="1046700"/>
            </a:xfrm>
          </p:grpSpPr>
          <p:sp>
            <p:nvSpPr>
              <p:cNvPr id="1465" name="Google Shape;1465;p11"/>
              <p:cNvSpPr/>
              <p:nvPr/>
            </p:nvSpPr>
            <p:spPr>
              <a:xfrm>
                <a:off x="764100" y="3623300"/>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11"/>
              <p:cNvSpPr/>
              <p:nvPr/>
            </p:nvSpPr>
            <p:spPr>
              <a:xfrm>
                <a:off x="922769" y="3781968"/>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7" name="Google Shape;1467;p11"/>
            <p:cNvGrpSpPr/>
            <p:nvPr/>
          </p:nvGrpSpPr>
          <p:grpSpPr>
            <a:xfrm>
              <a:off x="892053" y="746204"/>
              <a:ext cx="182209" cy="1869993"/>
              <a:chOff x="3305183" y="1611869"/>
              <a:chExt cx="166690" cy="1710724"/>
            </a:xfrm>
          </p:grpSpPr>
          <p:grpSp>
            <p:nvGrpSpPr>
              <p:cNvPr id="1468" name="Google Shape;1468;p11"/>
              <p:cNvGrpSpPr/>
              <p:nvPr/>
            </p:nvGrpSpPr>
            <p:grpSpPr>
              <a:xfrm>
                <a:off x="3305183" y="1611869"/>
                <a:ext cx="166690" cy="1710724"/>
                <a:chOff x="3305183" y="1611869"/>
                <a:chExt cx="166690" cy="1710724"/>
              </a:xfrm>
            </p:grpSpPr>
            <p:grpSp>
              <p:nvGrpSpPr>
                <p:cNvPr id="1469" name="Google Shape;1469;p11"/>
                <p:cNvGrpSpPr/>
                <p:nvPr/>
              </p:nvGrpSpPr>
              <p:grpSpPr>
                <a:xfrm>
                  <a:off x="3305183" y="2971595"/>
                  <a:ext cx="166690" cy="350998"/>
                  <a:chOff x="3305183" y="3146560"/>
                  <a:chExt cx="166690" cy="350998"/>
                </a:xfrm>
              </p:grpSpPr>
              <p:sp>
                <p:nvSpPr>
                  <p:cNvPr id="1470" name="Google Shape;1470;p11"/>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71" name="Google Shape;1471;p11"/>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72" name="Google Shape;1472;p11"/>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73" name="Google Shape;1473;p11"/>
                <p:cNvSpPr/>
                <p:nvPr/>
              </p:nvSpPr>
              <p:spPr>
                <a:xfrm>
                  <a:off x="3375914" y="1611869"/>
                  <a:ext cx="17700" cy="1365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74" name="Google Shape;1474;p11"/>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19050" cap="rnd" cmpd="sng">
                <a:solidFill>
                  <a:schemeClr val="lt1"/>
                </a:solidFill>
                <a:prstDash val="solid"/>
                <a:round/>
                <a:headEnd type="none" w="med" len="med"/>
                <a:tailEnd type="none" w="med" len="med"/>
              </a:ln>
            </p:spPr>
          </p:sp>
        </p:gr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 Color background">
  <p:cSld name="BLANK_1_1">
    <p:bg>
      <p:bgPr>
        <a:solidFill>
          <a:schemeClr val="accent2"/>
        </a:solidFill>
        <a:effectLst/>
      </p:bgPr>
    </p:bg>
    <p:spTree>
      <p:nvGrpSpPr>
        <p:cNvPr id="1" name="Shape 1475"/>
        <p:cNvGrpSpPr/>
        <p:nvPr/>
      </p:nvGrpSpPr>
      <p:grpSpPr>
        <a:xfrm>
          <a:off x="0" y="0"/>
          <a:ext cx="0" cy="0"/>
          <a:chOff x="0" y="0"/>
          <a:chExt cx="0" cy="0"/>
        </a:xfrm>
      </p:grpSpPr>
      <p:sp>
        <p:nvSpPr>
          <p:cNvPr id="1476" name="Google Shape;1476;p12"/>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grpSp>
        <p:nvGrpSpPr>
          <p:cNvPr id="1477" name="Google Shape;1477;p12"/>
          <p:cNvGrpSpPr/>
          <p:nvPr/>
        </p:nvGrpSpPr>
        <p:grpSpPr>
          <a:xfrm>
            <a:off x="7374896" y="4521435"/>
            <a:ext cx="230809" cy="243156"/>
            <a:chOff x="3770248" y="2527300"/>
            <a:chExt cx="180404" cy="190055"/>
          </a:xfrm>
        </p:grpSpPr>
        <p:sp>
          <p:nvSpPr>
            <p:cNvPr id="1478" name="Google Shape;1478;p12"/>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79" name="Google Shape;1479;p12"/>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0" name="Google Shape;1480;p12"/>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1" name="Google Shape;1481;p12"/>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482" name="Google Shape;1482;p12"/>
          <p:cNvGrpSpPr/>
          <p:nvPr/>
        </p:nvGrpSpPr>
        <p:grpSpPr>
          <a:xfrm>
            <a:off x="8747492" y="2424502"/>
            <a:ext cx="230809" cy="243156"/>
            <a:chOff x="3770248" y="2527300"/>
            <a:chExt cx="180404" cy="190055"/>
          </a:xfrm>
        </p:grpSpPr>
        <p:sp>
          <p:nvSpPr>
            <p:cNvPr id="1483" name="Google Shape;1483;p12"/>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4" name="Google Shape;1484;p12"/>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5" name="Google Shape;1485;p12"/>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6" name="Google Shape;1486;p12"/>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487" name="Google Shape;1487;p12"/>
          <p:cNvGrpSpPr/>
          <p:nvPr/>
        </p:nvGrpSpPr>
        <p:grpSpPr>
          <a:xfrm rot="5400000">
            <a:off x="8655377" y="3665221"/>
            <a:ext cx="201871" cy="231166"/>
            <a:chOff x="3462796" y="2555878"/>
            <a:chExt cx="157798" cy="180711"/>
          </a:xfrm>
        </p:grpSpPr>
        <p:sp>
          <p:nvSpPr>
            <p:cNvPr id="1488" name="Google Shape;1488;p12"/>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9" name="Google Shape;1489;p12"/>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0" name="Google Shape;1490;p12"/>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1" name="Google Shape;1491;p12"/>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2" name="Google Shape;1492;p12"/>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3" name="Google Shape;1493;p12"/>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494" name="Google Shape;1494;p12"/>
          <p:cNvGrpSpPr/>
          <p:nvPr/>
        </p:nvGrpSpPr>
        <p:grpSpPr>
          <a:xfrm rot="-2700000">
            <a:off x="8038130" y="1128089"/>
            <a:ext cx="169840" cy="178926"/>
            <a:chOff x="3770248" y="2527300"/>
            <a:chExt cx="180404" cy="190055"/>
          </a:xfrm>
        </p:grpSpPr>
        <p:sp>
          <p:nvSpPr>
            <p:cNvPr id="1495" name="Google Shape;1495;p12"/>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6" name="Google Shape;1496;p12"/>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7" name="Google Shape;1497;p12"/>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8" name="Google Shape;1498;p12"/>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499" name="Google Shape;1499;p12"/>
          <p:cNvGrpSpPr/>
          <p:nvPr/>
        </p:nvGrpSpPr>
        <p:grpSpPr>
          <a:xfrm>
            <a:off x="6800134" y="23"/>
            <a:ext cx="985363" cy="1665685"/>
            <a:chOff x="2484475" y="1329455"/>
            <a:chExt cx="1046700" cy="1769370"/>
          </a:xfrm>
        </p:grpSpPr>
        <p:sp>
          <p:nvSpPr>
            <p:cNvPr id="1500" name="Google Shape;1500;p12"/>
            <p:cNvSpPr/>
            <p:nvPr/>
          </p:nvSpPr>
          <p:spPr>
            <a:xfrm>
              <a:off x="2484475" y="2052125"/>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12"/>
            <p:cNvSpPr/>
            <p:nvPr/>
          </p:nvSpPr>
          <p:spPr>
            <a:xfrm>
              <a:off x="2643144" y="2210793"/>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02" name="Google Shape;1502;p12"/>
            <p:cNvGrpSpPr/>
            <p:nvPr/>
          </p:nvGrpSpPr>
          <p:grpSpPr>
            <a:xfrm>
              <a:off x="2769703" y="1329455"/>
              <a:ext cx="510180" cy="1483501"/>
              <a:chOff x="1818382" y="2433081"/>
              <a:chExt cx="466728" cy="1357150"/>
            </a:xfrm>
          </p:grpSpPr>
          <p:grpSp>
            <p:nvGrpSpPr>
              <p:cNvPr id="1503" name="Google Shape;1503;p12"/>
              <p:cNvGrpSpPr/>
              <p:nvPr/>
            </p:nvGrpSpPr>
            <p:grpSpPr>
              <a:xfrm>
                <a:off x="1818382" y="2971595"/>
                <a:ext cx="466728" cy="818636"/>
                <a:chOff x="1818382" y="2942618"/>
                <a:chExt cx="466728" cy="818636"/>
              </a:xfrm>
            </p:grpSpPr>
            <p:sp>
              <p:nvSpPr>
                <p:cNvPr id="1504" name="Google Shape;1504;p12"/>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05" name="Google Shape;1505;p12"/>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06" name="Google Shape;1506;p12"/>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507" name="Google Shape;1507;p12"/>
              <p:cNvSpPr/>
              <p:nvPr/>
            </p:nvSpPr>
            <p:spPr>
              <a:xfrm>
                <a:off x="2046046" y="2433081"/>
                <a:ext cx="17700" cy="544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08" name="Google Shape;1508;p12"/>
          <p:cNvGrpSpPr/>
          <p:nvPr/>
        </p:nvGrpSpPr>
        <p:grpSpPr>
          <a:xfrm>
            <a:off x="8330194" y="1"/>
            <a:ext cx="852241" cy="2239549"/>
            <a:chOff x="3961868" y="-465246"/>
            <a:chExt cx="905291" cy="2378956"/>
          </a:xfrm>
        </p:grpSpPr>
        <p:grpSp>
          <p:nvGrpSpPr>
            <p:cNvPr id="1509" name="Google Shape;1509;p12"/>
            <p:cNvGrpSpPr/>
            <p:nvPr/>
          </p:nvGrpSpPr>
          <p:grpSpPr>
            <a:xfrm>
              <a:off x="3961868" y="1008419"/>
              <a:ext cx="905291" cy="905291"/>
              <a:chOff x="764100" y="3623300"/>
              <a:chExt cx="1046700" cy="1046700"/>
            </a:xfrm>
          </p:grpSpPr>
          <p:sp>
            <p:nvSpPr>
              <p:cNvPr id="1510" name="Google Shape;1510;p1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1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12" name="Google Shape;1512;p12"/>
            <p:cNvGrpSpPr/>
            <p:nvPr/>
          </p:nvGrpSpPr>
          <p:grpSpPr>
            <a:xfrm>
              <a:off x="4155315" y="-465246"/>
              <a:ext cx="522826" cy="2186340"/>
              <a:chOff x="2447534" y="1609676"/>
              <a:chExt cx="478297" cy="2000128"/>
            </a:xfrm>
          </p:grpSpPr>
          <p:grpSp>
            <p:nvGrpSpPr>
              <p:cNvPr id="1513" name="Google Shape;1513;p12"/>
              <p:cNvGrpSpPr/>
              <p:nvPr/>
            </p:nvGrpSpPr>
            <p:grpSpPr>
              <a:xfrm>
                <a:off x="2447534" y="2971595"/>
                <a:ext cx="478297" cy="638209"/>
                <a:chOff x="2447534" y="3081786"/>
                <a:chExt cx="478297" cy="638209"/>
              </a:xfrm>
            </p:grpSpPr>
            <p:sp>
              <p:nvSpPr>
                <p:cNvPr id="1514" name="Google Shape;1514;p12"/>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15" name="Google Shape;1515;p12"/>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16" name="Google Shape;1516;p12"/>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517" name="Google Shape;1517;p12"/>
              <p:cNvSpPr/>
              <p:nvPr/>
            </p:nvSpPr>
            <p:spPr>
              <a:xfrm>
                <a:off x="2675605" y="1609676"/>
                <a:ext cx="17700" cy="13683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18" name="Google Shape;1518;p12"/>
          <p:cNvGrpSpPr/>
          <p:nvPr/>
        </p:nvGrpSpPr>
        <p:grpSpPr>
          <a:xfrm>
            <a:off x="7811773" y="19"/>
            <a:ext cx="492189" cy="1147268"/>
            <a:chOff x="5194218" y="197272"/>
            <a:chExt cx="522827" cy="1218683"/>
          </a:xfrm>
        </p:grpSpPr>
        <p:grpSp>
          <p:nvGrpSpPr>
            <p:cNvPr id="1519" name="Google Shape;1519;p12"/>
            <p:cNvGrpSpPr/>
            <p:nvPr/>
          </p:nvGrpSpPr>
          <p:grpSpPr>
            <a:xfrm>
              <a:off x="5194218" y="893129"/>
              <a:ext cx="522827" cy="522827"/>
              <a:chOff x="764100" y="3623300"/>
              <a:chExt cx="1046700" cy="1046700"/>
            </a:xfrm>
          </p:grpSpPr>
          <p:sp>
            <p:nvSpPr>
              <p:cNvPr id="1520" name="Google Shape;1520;p1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1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2" name="Google Shape;1522;p12"/>
            <p:cNvGrpSpPr/>
            <p:nvPr/>
          </p:nvGrpSpPr>
          <p:grpSpPr>
            <a:xfrm>
              <a:off x="5371921" y="197272"/>
              <a:ext cx="182209" cy="1080483"/>
              <a:chOff x="3305183" y="2334136"/>
              <a:chExt cx="166690" cy="988457"/>
            </a:xfrm>
          </p:grpSpPr>
          <p:grpSp>
            <p:nvGrpSpPr>
              <p:cNvPr id="1523" name="Google Shape;1523;p12"/>
              <p:cNvGrpSpPr/>
              <p:nvPr/>
            </p:nvGrpSpPr>
            <p:grpSpPr>
              <a:xfrm>
                <a:off x="3305183" y="2971595"/>
                <a:ext cx="166690" cy="350998"/>
                <a:chOff x="3305183" y="3146560"/>
                <a:chExt cx="166690" cy="350998"/>
              </a:xfrm>
            </p:grpSpPr>
            <p:sp>
              <p:nvSpPr>
                <p:cNvPr id="1524" name="Google Shape;1524;p12"/>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5" name="Google Shape;1525;p12"/>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6" name="Google Shape;1526;p12"/>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527" name="Google Shape;1527;p12"/>
              <p:cNvSpPr/>
              <p:nvPr/>
            </p:nvSpPr>
            <p:spPr>
              <a:xfrm>
                <a:off x="3375892" y="2334136"/>
                <a:ext cx="17700" cy="643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28" name="Google Shape;1528;p12"/>
          <p:cNvGrpSpPr/>
          <p:nvPr/>
        </p:nvGrpSpPr>
        <p:grpSpPr>
          <a:xfrm>
            <a:off x="8018879" y="0"/>
            <a:ext cx="810166" cy="3722093"/>
            <a:chOff x="7824797" y="-929429"/>
            <a:chExt cx="860597" cy="3953785"/>
          </a:xfrm>
        </p:grpSpPr>
        <p:grpSp>
          <p:nvGrpSpPr>
            <p:cNvPr id="1529" name="Google Shape;1529;p12"/>
            <p:cNvGrpSpPr/>
            <p:nvPr/>
          </p:nvGrpSpPr>
          <p:grpSpPr>
            <a:xfrm>
              <a:off x="7824797" y="1891931"/>
              <a:ext cx="860597" cy="1132425"/>
              <a:chOff x="764100" y="3623300"/>
              <a:chExt cx="1046700" cy="1046700"/>
            </a:xfrm>
          </p:grpSpPr>
          <p:sp>
            <p:nvSpPr>
              <p:cNvPr id="1530" name="Google Shape;1530;p1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1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2" name="Google Shape;1532;p12"/>
            <p:cNvGrpSpPr/>
            <p:nvPr/>
          </p:nvGrpSpPr>
          <p:grpSpPr>
            <a:xfrm>
              <a:off x="8100547" y="-929429"/>
              <a:ext cx="300376" cy="3735115"/>
              <a:chOff x="3792712" y="404687"/>
              <a:chExt cx="274793" cy="3416993"/>
            </a:xfrm>
          </p:grpSpPr>
          <p:grpSp>
            <p:nvGrpSpPr>
              <p:cNvPr id="1533" name="Google Shape;1533;p12"/>
              <p:cNvGrpSpPr/>
              <p:nvPr/>
            </p:nvGrpSpPr>
            <p:grpSpPr>
              <a:xfrm>
                <a:off x="3792712" y="2971595"/>
                <a:ext cx="274793" cy="850085"/>
                <a:chOff x="3792712" y="2879468"/>
                <a:chExt cx="274793" cy="850085"/>
              </a:xfrm>
            </p:grpSpPr>
            <p:sp>
              <p:nvSpPr>
                <p:cNvPr id="1534" name="Google Shape;1534;p12"/>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5" name="Google Shape;1535;p12"/>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6" name="Google Shape;1536;p12"/>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537" name="Google Shape;1537;p12"/>
              <p:cNvSpPr/>
              <p:nvPr/>
            </p:nvSpPr>
            <p:spPr>
              <a:xfrm>
                <a:off x="3923177" y="404687"/>
                <a:ext cx="17700" cy="25731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38" name="Google Shape;1538;p12"/>
          <p:cNvGrpSpPr/>
          <p:nvPr/>
        </p:nvGrpSpPr>
        <p:grpSpPr>
          <a:xfrm>
            <a:off x="7260997" y="0"/>
            <a:ext cx="985363" cy="4610929"/>
            <a:chOff x="1192601" y="-2473021"/>
            <a:chExt cx="1046700" cy="4897949"/>
          </a:xfrm>
        </p:grpSpPr>
        <p:grpSp>
          <p:nvGrpSpPr>
            <p:cNvPr id="1539" name="Google Shape;1539;p12"/>
            <p:cNvGrpSpPr/>
            <p:nvPr/>
          </p:nvGrpSpPr>
          <p:grpSpPr>
            <a:xfrm>
              <a:off x="1192601" y="1378228"/>
              <a:ext cx="1046700" cy="1046700"/>
              <a:chOff x="764100" y="3623300"/>
              <a:chExt cx="1046700" cy="1046700"/>
            </a:xfrm>
          </p:grpSpPr>
          <p:sp>
            <p:nvSpPr>
              <p:cNvPr id="1540" name="Google Shape;1540;p1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1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2" name="Google Shape;1542;p12"/>
            <p:cNvGrpSpPr/>
            <p:nvPr/>
          </p:nvGrpSpPr>
          <p:grpSpPr>
            <a:xfrm>
              <a:off x="1417979" y="-2473021"/>
              <a:ext cx="580390" cy="4604206"/>
              <a:chOff x="522260" y="-312241"/>
              <a:chExt cx="530958" cy="4212063"/>
            </a:xfrm>
          </p:grpSpPr>
          <p:grpSp>
            <p:nvGrpSpPr>
              <p:cNvPr id="1543" name="Google Shape;1543;p12"/>
              <p:cNvGrpSpPr/>
              <p:nvPr/>
            </p:nvGrpSpPr>
            <p:grpSpPr>
              <a:xfrm>
                <a:off x="522260" y="2971595"/>
                <a:ext cx="530958" cy="928227"/>
                <a:chOff x="522260" y="2971595"/>
                <a:chExt cx="530958" cy="928227"/>
              </a:xfrm>
            </p:grpSpPr>
            <p:sp>
              <p:nvSpPr>
                <p:cNvPr id="1544" name="Google Shape;1544;p12"/>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5" name="Google Shape;1545;p12"/>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6" name="Google Shape;1546;p12"/>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7" name="Google Shape;1547;p12"/>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548" name="Google Shape;1548;p12"/>
              <p:cNvSpPr/>
              <p:nvPr/>
            </p:nvSpPr>
            <p:spPr>
              <a:xfrm>
                <a:off x="786930" y="-312241"/>
                <a:ext cx="17700" cy="32904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49" name="Google Shape;1549;p12"/>
          <p:cNvGrpSpPr/>
          <p:nvPr/>
        </p:nvGrpSpPr>
        <p:grpSpPr>
          <a:xfrm>
            <a:off x="7310064" y="1807216"/>
            <a:ext cx="148551" cy="170121"/>
            <a:chOff x="3462796" y="2555878"/>
            <a:chExt cx="157798" cy="180711"/>
          </a:xfrm>
        </p:grpSpPr>
        <p:sp>
          <p:nvSpPr>
            <p:cNvPr id="1550" name="Google Shape;1550;p12"/>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1" name="Google Shape;1551;p12"/>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2" name="Google Shape;1552;p12"/>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3" name="Google Shape;1553;p12"/>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4" name="Google Shape;1554;p12"/>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5" name="Google Shape;1555;p12"/>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556" name="Google Shape;1556;p12"/>
          <p:cNvGrpSpPr/>
          <p:nvPr/>
        </p:nvGrpSpPr>
        <p:grpSpPr>
          <a:xfrm>
            <a:off x="6425530" y="0"/>
            <a:ext cx="985363" cy="3010692"/>
            <a:chOff x="6010934" y="-404723"/>
            <a:chExt cx="1046700" cy="3198101"/>
          </a:xfrm>
        </p:grpSpPr>
        <p:grpSp>
          <p:nvGrpSpPr>
            <p:cNvPr id="1557" name="Google Shape;1557;p12"/>
            <p:cNvGrpSpPr/>
            <p:nvPr/>
          </p:nvGrpSpPr>
          <p:grpSpPr>
            <a:xfrm>
              <a:off x="6010934" y="1746678"/>
              <a:ext cx="1046700" cy="1046700"/>
              <a:chOff x="764100" y="3623300"/>
              <a:chExt cx="1046700" cy="1046700"/>
            </a:xfrm>
          </p:grpSpPr>
          <p:sp>
            <p:nvSpPr>
              <p:cNvPr id="1558" name="Google Shape;1558;p1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1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0" name="Google Shape;1560;p12"/>
            <p:cNvGrpSpPr/>
            <p:nvPr/>
          </p:nvGrpSpPr>
          <p:grpSpPr>
            <a:xfrm>
              <a:off x="6308747" y="-404723"/>
              <a:ext cx="441786" cy="2976610"/>
              <a:chOff x="1121941" y="1239413"/>
              <a:chExt cx="404159" cy="2723090"/>
            </a:xfrm>
          </p:grpSpPr>
          <p:sp>
            <p:nvSpPr>
              <p:cNvPr id="1561" name="Google Shape;1561;p12"/>
              <p:cNvSpPr/>
              <p:nvPr/>
            </p:nvSpPr>
            <p:spPr>
              <a:xfrm>
                <a:off x="1308652" y="1239413"/>
                <a:ext cx="17700" cy="1738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62" name="Google Shape;1562;p12"/>
              <p:cNvGrpSpPr/>
              <p:nvPr/>
            </p:nvGrpSpPr>
            <p:grpSpPr>
              <a:xfrm>
                <a:off x="1121941" y="2971595"/>
                <a:ext cx="404159" cy="990908"/>
                <a:chOff x="1121941" y="2969319"/>
                <a:chExt cx="404159" cy="990908"/>
              </a:xfrm>
            </p:grpSpPr>
            <p:sp>
              <p:nvSpPr>
                <p:cNvPr id="1563" name="Google Shape;1563;p12"/>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4" name="Google Shape;1564;p12"/>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5" name="Google Shape;1565;p12"/>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6" name="Google Shape;1566;p12"/>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02900" y="760925"/>
            <a:ext cx="5660100" cy="471300"/>
          </a:xfrm>
          <a:prstGeom prst="rect">
            <a:avLst/>
          </a:prstGeom>
          <a:noFill/>
          <a:ln>
            <a:noFill/>
          </a:ln>
        </p:spPr>
        <p:txBody>
          <a:bodyPr spcFirstLastPara="1" wrap="square" lIns="0" tIns="0" rIns="0" bIns="0" anchor="b" anchorCtr="0">
            <a:noAutofit/>
          </a:bodyPr>
          <a:lstStyle>
            <a:lvl1pPr lvl="0"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1pPr>
            <a:lvl2pPr lvl="1"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2pPr>
            <a:lvl3pPr lvl="2"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3pPr>
            <a:lvl4pPr lvl="3"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4pPr>
            <a:lvl5pPr lvl="4"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5pPr>
            <a:lvl6pPr lvl="5"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6pPr>
            <a:lvl7pPr lvl="6"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7pPr>
            <a:lvl8pPr lvl="7"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8pPr>
            <a:lvl9pPr lvl="8"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9pPr>
          </a:lstStyle>
          <a:p>
            <a:endParaRPr/>
          </a:p>
        </p:txBody>
      </p:sp>
      <p:sp>
        <p:nvSpPr>
          <p:cNvPr id="7" name="Google Shape;7;p1"/>
          <p:cNvSpPr txBox="1">
            <a:spLocks noGrp="1"/>
          </p:cNvSpPr>
          <p:nvPr>
            <p:ph type="body" idx="1"/>
          </p:nvPr>
        </p:nvSpPr>
        <p:spPr>
          <a:xfrm>
            <a:off x="702900" y="1430148"/>
            <a:ext cx="5660100" cy="3033900"/>
          </a:xfrm>
          <a:prstGeom prst="rect">
            <a:avLst/>
          </a:prstGeom>
          <a:noFill/>
          <a:ln>
            <a:noFill/>
          </a:ln>
        </p:spPr>
        <p:txBody>
          <a:bodyPr spcFirstLastPara="1" wrap="square" lIns="0" tIns="0" rIns="0" bIns="0" anchor="t" anchorCtr="0">
            <a:noAutofit/>
          </a:bodyPr>
          <a:lstStyle>
            <a:lvl1pPr marL="457200" lvl="0" indent="-381000" rtl="0">
              <a:lnSpc>
                <a:spcPct val="115000"/>
              </a:lnSpc>
              <a:spcBef>
                <a:spcPts val="0"/>
              </a:spcBef>
              <a:spcAft>
                <a:spcPts val="0"/>
              </a:spcAft>
              <a:buClr>
                <a:schemeClr val="accent2"/>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1pPr>
            <a:lvl2pPr marL="914400" lvl="1" indent="-381000" rtl="0">
              <a:lnSpc>
                <a:spcPct val="115000"/>
              </a:lnSpc>
              <a:spcBef>
                <a:spcPts val="800"/>
              </a:spcBef>
              <a:spcAft>
                <a:spcPts val="0"/>
              </a:spcAft>
              <a:buClr>
                <a:schemeClr val="accent2"/>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2pPr>
            <a:lvl3pPr marL="1371600" lvl="2" indent="-381000" rtl="0">
              <a:lnSpc>
                <a:spcPct val="115000"/>
              </a:lnSpc>
              <a:spcBef>
                <a:spcPts val="800"/>
              </a:spcBef>
              <a:spcAft>
                <a:spcPts val="0"/>
              </a:spcAft>
              <a:buClr>
                <a:schemeClr val="accent2"/>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3pPr>
            <a:lvl4pPr marL="1828800" lvl="3" indent="-381000" rtl="0">
              <a:lnSpc>
                <a:spcPct val="115000"/>
              </a:lnSpc>
              <a:spcBef>
                <a:spcPts val="800"/>
              </a:spcBef>
              <a:spcAft>
                <a:spcPts val="0"/>
              </a:spcAft>
              <a:buClr>
                <a:schemeClr val="dk1"/>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4pPr>
            <a:lvl5pPr marL="2286000" lvl="4" indent="-381000" rtl="0">
              <a:lnSpc>
                <a:spcPct val="115000"/>
              </a:lnSpc>
              <a:spcBef>
                <a:spcPts val="800"/>
              </a:spcBef>
              <a:spcAft>
                <a:spcPts val="0"/>
              </a:spcAft>
              <a:buClr>
                <a:schemeClr val="dk1"/>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5pPr>
            <a:lvl6pPr marL="2743200" lvl="5" indent="-381000" rtl="0">
              <a:lnSpc>
                <a:spcPct val="115000"/>
              </a:lnSpc>
              <a:spcBef>
                <a:spcPts val="800"/>
              </a:spcBef>
              <a:spcAft>
                <a:spcPts val="0"/>
              </a:spcAft>
              <a:buClr>
                <a:schemeClr val="dk1"/>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6pPr>
            <a:lvl7pPr marL="3200400" lvl="6" indent="-381000" rtl="0">
              <a:lnSpc>
                <a:spcPct val="115000"/>
              </a:lnSpc>
              <a:spcBef>
                <a:spcPts val="800"/>
              </a:spcBef>
              <a:spcAft>
                <a:spcPts val="0"/>
              </a:spcAft>
              <a:buClr>
                <a:schemeClr val="dk1"/>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7pPr>
            <a:lvl8pPr marL="3657600" lvl="7" indent="-381000" rtl="0">
              <a:lnSpc>
                <a:spcPct val="115000"/>
              </a:lnSpc>
              <a:spcBef>
                <a:spcPts val="800"/>
              </a:spcBef>
              <a:spcAft>
                <a:spcPts val="0"/>
              </a:spcAft>
              <a:buClr>
                <a:schemeClr val="dk1"/>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8pPr>
            <a:lvl9pPr marL="4114800" lvl="8" indent="-381000" rtl="0">
              <a:lnSpc>
                <a:spcPct val="115000"/>
              </a:lnSpc>
              <a:spcBef>
                <a:spcPts val="800"/>
              </a:spcBef>
              <a:spcAft>
                <a:spcPts val="800"/>
              </a:spcAft>
              <a:buClr>
                <a:schemeClr val="dk1"/>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9pPr>
          </a:lstStyle>
          <a:p>
            <a:endParaRPr/>
          </a:p>
        </p:txBody>
      </p:sp>
      <p:sp>
        <p:nvSpPr>
          <p:cNvPr id="8" name="Google Shape;8;p1"/>
          <p:cNvSpPr txBox="1">
            <a:spLocks noGrp="1"/>
          </p:cNvSpPr>
          <p:nvPr>
            <p:ph type="sldNum" idx="12"/>
          </p:nvPr>
        </p:nvSpPr>
        <p:spPr>
          <a:xfrm>
            <a:off x="8696403" y="4673650"/>
            <a:ext cx="333000" cy="393600"/>
          </a:xfrm>
          <a:prstGeom prst="rect">
            <a:avLst/>
          </a:prstGeom>
          <a:noFill/>
          <a:ln>
            <a:noFill/>
          </a:ln>
        </p:spPr>
        <p:txBody>
          <a:bodyPr spcFirstLastPara="1" wrap="square" lIns="0" tIns="0" rIns="0" bIns="0" anchor="ctr" anchorCtr="0">
            <a:noAutofit/>
          </a:bodyPr>
          <a:lstStyle>
            <a:lvl1pPr lvl="0" algn="r" rtl="0">
              <a:buNone/>
              <a:defRPr sz="1500">
                <a:solidFill>
                  <a:schemeClr val="dk1"/>
                </a:solidFill>
                <a:latin typeface="Amatic SC"/>
                <a:ea typeface="Amatic SC"/>
                <a:cs typeface="Amatic SC"/>
                <a:sym typeface="Amatic SC"/>
              </a:defRPr>
            </a:lvl1pPr>
            <a:lvl2pPr lvl="1" algn="r" rtl="0">
              <a:buNone/>
              <a:defRPr sz="1500">
                <a:solidFill>
                  <a:schemeClr val="dk1"/>
                </a:solidFill>
                <a:latin typeface="Amatic SC"/>
                <a:ea typeface="Amatic SC"/>
                <a:cs typeface="Amatic SC"/>
                <a:sym typeface="Amatic SC"/>
              </a:defRPr>
            </a:lvl2pPr>
            <a:lvl3pPr lvl="2" algn="r" rtl="0">
              <a:buNone/>
              <a:defRPr sz="1500">
                <a:solidFill>
                  <a:schemeClr val="dk1"/>
                </a:solidFill>
                <a:latin typeface="Amatic SC"/>
                <a:ea typeface="Amatic SC"/>
                <a:cs typeface="Amatic SC"/>
                <a:sym typeface="Amatic SC"/>
              </a:defRPr>
            </a:lvl3pPr>
            <a:lvl4pPr lvl="3" algn="r" rtl="0">
              <a:buNone/>
              <a:defRPr sz="1500">
                <a:solidFill>
                  <a:schemeClr val="dk1"/>
                </a:solidFill>
                <a:latin typeface="Amatic SC"/>
                <a:ea typeface="Amatic SC"/>
                <a:cs typeface="Amatic SC"/>
                <a:sym typeface="Amatic SC"/>
              </a:defRPr>
            </a:lvl4pPr>
            <a:lvl5pPr lvl="4" algn="r" rtl="0">
              <a:buNone/>
              <a:defRPr sz="1500">
                <a:solidFill>
                  <a:schemeClr val="dk1"/>
                </a:solidFill>
                <a:latin typeface="Amatic SC"/>
                <a:ea typeface="Amatic SC"/>
                <a:cs typeface="Amatic SC"/>
                <a:sym typeface="Amatic SC"/>
              </a:defRPr>
            </a:lvl5pPr>
            <a:lvl6pPr lvl="5" algn="r" rtl="0">
              <a:buNone/>
              <a:defRPr sz="1500">
                <a:solidFill>
                  <a:schemeClr val="dk1"/>
                </a:solidFill>
                <a:latin typeface="Amatic SC"/>
                <a:ea typeface="Amatic SC"/>
                <a:cs typeface="Amatic SC"/>
                <a:sym typeface="Amatic SC"/>
              </a:defRPr>
            </a:lvl6pPr>
            <a:lvl7pPr lvl="6" algn="r" rtl="0">
              <a:buNone/>
              <a:defRPr sz="1500">
                <a:solidFill>
                  <a:schemeClr val="dk1"/>
                </a:solidFill>
                <a:latin typeface="Amatic SC"/>
                <a:ea typeface="Amatic SC"/>
                <a:cs typeface="Amatic SC"/>
                <a:sym typeface="Amatic SC"/>
              </a:defRPr>
            </a:lvl7pPr>
            <a:lvl8pPr lvl="7" algn="r" rtl="0">
              <a:buNone/>
              <a:defRPr sz="1500">
                <a:solidFill>
                  <a:schemeClr val="dk1"/>
                </a:solidFill>
                <a:latin typeface="Amatic SC"/>
                <a:ea typeface="Amatic SC"/>
                <a:cs typeface="Amatic SC"/>
                <a:sym typeface="Amatic SC"/>
              </a:defRPr>
            </a:lvl8pPr>
            <a:lvl9pPr lvl="8" algn="r" rtl="0">
              <a:buNone/>
              <a:defRPr sz="1500">
                <a:solidFill>
                  <a:schemeClr val="dk1"/>
                </a:solidFill>
                <a:latin typeface="Amatic SC"/>
                <a:ea typeface="Amatic SC"/>
                <a:cs typeface="Amatic SC"/>
                <a:sym typeface="Amatic SC"/>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5" r:id="rId7"/>
    <p:sldLayoutId id="2147483656" r:id="rId8"/>
    <p:sldLayoutId id="2147483657" r:id="rId9"/>
    <p:sldLayoutId id="2147483658" r:id="rId10"/>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microsoft.com/office/2007/relationships/media" Target="../media/media3.m4a"/><Relationship Id="rId1" Type="http://schemas.openxmlformats.org/officeDocument/2006/relationships/audio" Target="NULL" TargetMode="Externa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microsoft.com/office/2007/relationships/media" Target="../media/media4.m4a"/><Relationship Id="rId1" Type="http://schemas.openxmlformats.org/officeDocument/2006/relationships/audio" Target="NULL" TargetMode="External"/><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png"/><Relationship Id="rId5" Type="http://schemas.openxmlformats.org/officeDocument/2006/relationships/image" Target="../media/image10.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70"/>
        <p:cNvGrpSpPr/>
        <p:nvPr/>
      </p:nvGrpSpPr>
      <p:grpSpPr>
        <a:xfrm>
          <a:off x="0" y="0"/>
          <a:ext cx="0" cy="0"/>
          <a:chOff x="0" y="0"/>
          <a:chExt cx="0" cy="0"/>
        </a:xfrm>
      </p:grpSpPr>
      <p:sp>
        <p:nvSpPr>
          <p:cNvPr id="1571" name="Google Shape;1571;p13"/>
          <p:cNvSpPr txBox="1">
            <a:spLocks noGrp="1"/>
          </p:cNvSpPr>
          <p:nvPr>
            <p:ph type="ctrTitle"/>
          </p:nvPr>
        </p:nvSpPr>
        <p:spPr>
          <a:xfrm>
            <a:off x="855300" y="3382225"/>
            <a:ext cx="7433400" cy="8103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sz="5600">
                <a:solidFill>
                  <a:schemeClr val="dk1"/>
                </a:solidFill>
              </a:rPr>
              <a:t>Contemporary Challenges- Making a difference</a:t>
            </a:r>
            <a:endParaRPr sz="8900">
              <a:solidFill>
                <a:schemeClr val="dk1"/>
              </a:solidFill>
            </a:endParaRPr>
          </a:p>
        </p:txBody>
      </p:sp>
      <p:sp>
        <p:nvSpPr>
          <p:cNvPr id="3" name="TextBox 2">
            <a:extLst>
              <a:ext uri="{FF2B5EF4-FFF2-40B4-BE49-F238E27FC236}">
                <a16:creationId xmlns:a16="http://schemas.microsoft.com/office/drawing/2014/main" id="{9959CB65-48A3-4C36-9CDF-42F726D5771A}"/>
              </a:ext>
            </a:extLst>
          </p:cNvPr>
          <p:cNvSpPr txBox="1"/>
          <p:nvPr/>
        </p:nvSpPr>
        <p:spPr>
          <a:xfrm>
            <a:off x="3200400" y="23431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 name="TextBox 1">
            <a:extLst>
              <a:ext uri="{FF2B5EF4-FFF2-40B4-BE49-F238E27FC236}">
                <a16:creationId xmlns:a16="http://schemas.microsoft.com/office/drawing/2014/main" id="{DF42AD14-6285-47D4-B33A-AF4B75C1CD22}"/>
              </a:ext>
            </a:extLst>
          </p:cNvPr>
          <p:cNvSpPr txBox="1"/>
          <p:nvPr/>
        </p:nvSpPr>
        <p:spPr>
          <a:xfrm>
            <a:off x="3200400" y="23431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Shape 1575"/>
        <p:cNvGrpSpPr/>
        <p:nvPr/>
      </p:nvGrpSpPr>
      <p:grpSpPr>
        <a:xfrm>
          <a:off x="0" y="0"/>
          <a:ext cx="0" cy="0"/>
          <a:chOff x="0" y="0"/>
          <a:chExt cx="0" cy="0"/>
        </a:xfrm>
      </p:grpSpPr>
      <p:sp>
        <p:nvSpPr>
          <p:cNvPr id="1576" name="Google Shape;1576;p14"/>
          <p:cNvSpPr txBox="1">
            <a:spLocks noGrp="1"/>
          </p:cNvSpPr>
          <p:nvPr>
            <p:ph type="ctrTitle" idx="4294967295"/>
          </p:nvPr>
        </p:nvSpPr>
        <p:spPr>
          <a:xfrm>
            <a:off x="132025" y="1385038"/>
            <a:ext cx="3592800" cy="1159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sz="7200">
                <a:solidFill>
                  <a:schemeClr val="lt1"/>
                </a:solidFill>
              </a:rPr>
              <a:t>Presented by: </a:t>
            </a:r>
            <a:endParaRPr sz="7200">
              <a:solidFill>
                <a:schemeClr val="lt1"/>
              </a:solidFill>
            </a:endParaRPr>
          </a:p>
        </p:txBody>
      </p:sp>
      <p:sp>
        <p:nvSpPr>
          <p:cNvPr id="1577" name="Google Shape;1577;p14"/>
          <p:cNvSpPr txBox="1">
            <a:spLocks noGrp="1"/>
          </p:cNvSpPr>
          <p:nvPr>
            <p:ph type="subTitle" idx="4294967295"/>
          </p:nvPr>
        </p:nvSpPr>
        <p:spPr>
          <a:xfrm>
            <a:off x="218225" y="2544861"/>
            <a:ext cx="3592800" cy="1662300"/>
          </a:xfrm>
          <a:prstGeom prst="rect">
            <a:avLst/>
          </a:prstGeom>
        </p:spPr>
        <p:txBody>
          <a:bodyPr spcFirstLastPara="1" wrap="square" lIns="0" tIns="0" rIns="0" bIns="0" anchor="t" anchorCtr="0">
            <a:noAutofit/>
          </a:bodyPr>
          <a:lstStyle/>
          <a:p>
            <a:pPr marL="0" lvl="0" indent="0" algn="l" rtl="0">
              <a:lnSpc>
                <a:spcPct val="110000"/>
              </a:lnSpc>
              <a:spcBef>
                <a:spcPts val="400"/>
              </a:spcBef>
              <a:spcAft>
                <a:spcPts val="0"/>
              </a:spcAft>
              <a:buNone/>
            </a:pPr>
            <a:r>
              <a:rPr lang="en" sz="2200" b="1">
                <a:latin typeface="Arial"/>
                <a:ea typeface="Arial"/>
                <a:cs typeface="Arial"/>
                <a:sym typeface="Arial"/>
              </a:rPr>
              <a:t>Laura Clarke</a:t>
            </a:r>
            <a:endParaRPr sz="2200" b="1">
              <a:latin typeface="Arial"/>
              <a:ea typeface="Arial"/>
              <a:cs typeface="Arial"/>
              <a:sym typeface="Arial"/>
            </a:endParaRPr>
          </a:p>
          <a:p>
            <a:pPr marL="0" lvl="0" indent="0" algn="l" rtl="0">
              <a:lnSpc>
                <a:spcPct val="110000"/>
              </a:lnSpc>
              <a:spcBef>
                <a:spcPts val="600"/>
              </a:spcBef>
              <a:spcAft>
                <a:spcPts val="0"/>
              </a:spcAft>
              <a:buNone/>
            </a:pPr>
            <a:r>
              <a:rPr lang="en" sz="2200" b="1">
                <a:latin typeface="Arial"/>
                <a:ea typeface="Arial"/>
                <a:cs typeface="Arial"/>
                <a:sym typeface="Arial"/>
              </a:rPr>
              <a:t>Magda Janas</a:t>
            </a:r>
            <a:endParaRPr sz="2200" b="1">
              <a:latin typeface="Arial"/>
              <a:ea typeface="Arial"/>
              <a:cs typeface="Arial"/>
              <a:sym typeface="Arial"/>
            </a:endParaRPr>
          </a:p>
          <a:p>
            <a:pPr marL="0" lvl="0" indent="0" algn="l" rtl="0">
              <a:lnSpc>
                <a:spcPct val="110000"/>
              </a:lnSpc>
              <a:spcBef>
                <a:spcPts val="600"/>
              </a:spcBef>
              <a:spcAft>
                <a:spcPts val="0"/>
              </a:spcAft>
              <a:buNone/>
            </a:pPr>
            <a:r>
              <a:rPr lang="en" sz="2200" b="1">
                <a:latin typeface="Arial"/>
                <a:ea typeface="Arial"/>
                <a:cs typeface="Arial"/>
                <a:sym typeface="Arial"/>
              </a:rPr>
              <a:t>Natalie Harris</a:t>
            </a:r>
            <a:endParaRPr sz="2200" b="1">
              <a:latin typeface="Arial"/>
              <a:ea typeface="Arial"/>
              <a:cs typeface="Arial"/>
              <a:sym typeface="Arial"/>
            </a:endParaRPr>
          </a:p>
          <a:p>
            <a:pPr marL="0" lvl="0" indent="0" algn="l" rtl="0">
              <a:lnSpc>
                <a:spcPct val="110000"/>
              </a:lnSpc>
              <a:spcBef>
                <a:spcPts val="600"/>
              </a:spcBef>
              <a:spcAft>
                <a:spcPts val="0"/>
              </a:spcAft>
              <a:buNone/>
            </a:pPr>
            <a:r>
              <a:rPr lang="en" sz="2200" b="1">
                <a:latin typeface="Arial"/>
                <a:ea typeface="Arial"/>
                <a:cs typeface="Arial"/>
                <a:sym typeface="Arial"/>
              </a:rPr>
              <a:t>Natasha Ward</a:t>
            </a:r>
            <a:endParaRPr sz="2200" b="1">
              <a:latin typeface="Arial"/>
              <a:ea typeface="Arial"/>
              <a:cs typeface="Arial"/>
              <a:sym typeface="Arial"/>
            </a:endParaRPr>
          </a:p>
          <a:p>
            <a:pPr marL="0" lvl="0" indent="0" algn="l" rtl="0">
              <a:lnSpc>
                <a:spcPct val="110000"/>
              </a:lnSpc>
              <a:spcBef>
                <a:spcPts val="600"/>
              </a:spcBef>
              <a:spcAft>
                <a:spcPts val="0"/>
              </a:spcAft>
              <a:buNone/>
            </a:pPr>
            <a:r>
              <a:rPr lang="en" sz="2200" b="1">
                <a:latin typeface="Arial"/>
                <a:ea typeface="Arial"/>
                <a:cs typeface="Arial"/>
                <a:sym typeface="Arial"/>
              </a:rPr>
              <a:t>Sally Hocking</a:t>
            </a:r>
            <a:endParaRPr sz="2200" b="1">
              <a:latin typeface="Arial"/>
              <a:ea typeface="Arial"/>
              <a:cs typeface="Arial"/>
              <a:sym typeface="Arial"/>
            </a:endParaRPr>
          </a:p>
          <a:p>
            <a:pPr marL="0" lvl="0" indent="0" algn="l" rtl="0">
              <a:spcBef>
                <a:spcPts val="600"/>
              </a:spcBef>
              <a:spcAft>
                <a:spcPts val="800"/>
              </a:spcAft>
              <a:buClr>
                <a:schemeClr val="dk1"/>
              </a:buClr>
              <a:buSzPts val="1100"/>
              <a:buFont typeface="Arial"/>
              <a:buNone/>
            </a:pPr>
            <a:endParaRPr sz="7200" b="1">
              <a:solidFill>
                <a:schemeClr val="lt1"/>
              </a:solidFill>
              <a:latin typeface="Amatic SC"/>
              <a:ea typeface="Amatic SC"/>
              <a:cs typeface="Amatic SC"/>
              <a:sym typeface="Amatic SC"/>
            </a:endParaRPr>
          </a:p>
        </p:txBody>
      </p:sp>
      <p:sp>
        <p:nvSpPr>
          <p:cNvPr id="1578" name="Google Shape;1578;p14"/>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solidFill>
                  <a:schemeClr val="lt1"/>
                </a:solidFill>
              </a:rPr>
              <a:t>2</a:t>
            </a:fld>
            <a:endParaRPr>
              <a:solidFill>
                <a:schemeClr val="lt1"/>
              </a:solidFill>
            </a:endParaRPr>
          </a:p>
        </p:txBody>
      </p:sp>
      <p:sp>
        <p:nvSpPr>
          <p:cNvPr id="1579" name="Google Shape;1579;p14"/>
          <p:cNvSpPr txBox="1"/>
          <p:nvPr/>
        </p:nvSpPr>
        <p:spPr>
          <a:xfrm>
            <a:off x="132025" y="173525"/>
            <a:ext cx="6573000" cy="8313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800"/>
              </a:spcAft>
              <a:buNone/>
            </a:pPr>
            <a:r>
              <a:rPr lang="en" sz="4200" b="1">
                <a:solidFill>
                  <a:srgbClr val="38761D"/>
                </a:solidFill>
                <a:latin typeface="Amatic SC"/>
                <a:ea typeface="Amatic SC"/>
                <a:cs typeface="Amatic SC"/>
                <a:sym typeface="Amatic SC"/>
              </a:rPr>
              <a:t>The most valuable aspects of this module</a:t>
            </a:r>
            <a:endParaRPr sz="2800" b="1">
              <a:solidFill>
                <a:srgbClr val="38761D"/>
              </a:solidFill>
              <a:latin typeface="Amatic SC"/>
              <a:ea typeface="Amatic SC"/>
              <a:cs typeface="Amatic SC"/>
              <a:sym typeface="Amatic SC"/>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83"/>
        <p:cNvGrpSpPr/>
        <p:nvPr/>
      </p:nvGrpSpPr>
      <p:grpSpPr>
        <a:xfrm>
          <a:off x="0" y="0"/>
          <a:ext cx="0" cy="0"/>
          <a:chOff x="0" y="0"/>
          <a:chExt cx="0" cy="0"/>
        </a:xfrm>
      </p:grpSpPr>
      <p:sp>
        <p:nvSpPr>
          <p:cNvPr id="1584" name="Google Shape;1584;p15"/>
          <p:cNvSpPr txBox="1">
            <a:spLocks noGrp="1"/>
          </p:cNvSpPr>
          <p:nvPr>
            <p:ph type="ctrTitle"/>
          </p:nvPr>
        </p:nvSpPr>
        <p:spPr>
          <a:xfrm>
            <a:off x="1585825" y="2053500"/>
            <a:ext cx="4646100" cy="6309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Laura clarke</a:t>
            </a:r>
            <a:endParaRPr/>
          </a:p>
          <a:p>
            <a:pPr marL="0" lvl="0" indent="0" algn="l" rtl="0">
              <a:lnSpc>
                <a:spcPct val="115000"/>
              </a:lnSpc>
              <a:spcBef>
                <a:spcPts val="0"/>
              </a:spcBef>
              <a:spcAft>
                <a:spcPts val="0"/>
              </a:spcAft>
              <a:buNone/>
            </a:pPr>
            <a:endParaRPr sz="2400" u="sng">
              <a:solidFill>
                <a:srgbClr val="000000"/>
              </a:solidFill>
              <a:latin typeface="Arial"/>
              <a:ea typeface="Arial"/>
              <a:cs typeface="Arial"/>
              <a:sym typeface="Arial"/>
            </a:endParaRPr>
          </a:p>
          <a:p>
            <a:pPr marL="0" lvl="0" indent="0" algn="l" rtl="0">
              <a:spcBef>
                <a:spcPts val="0"/>
              </a:spcBef>
              <a:spcAft>
                <a:spcPts val="0"/>
              </a:spcAft>
              <a:buNone/>
            </a:pPr>
            <a:endParaRPr/>
          </a:p>
        </p:txBody>
      </p:sp>
      <p:sp>
        <p:nvSpPr>
          <p:cNvPr id="1585" name="Google Shape;1585;p15"/>
          <p:cNvSpPr txBox="1">
            <a:spLocks noGrp="1"/>
          </p:cNvSpPr>
          <p:nvPr>
            <p:ph type="subTitle" idx="1"/>
          </p:nvPr>
        </p:nvSpPr>
        <p:spPr>
          <a:xfrm>
            <a:off x="1488925" y="2053500"/>
            <a:ext cx="4646100" cy="1036500"/>
          </a:xfrm>
          <a:prstGeom prst="rect">
            <a:avLst/>
          </a:prstGeom>
        </p:spPr>
        <p:txBody>
          <a:bodyPr spcFirstLastPara="1" wrap="square" lIns="0" tIns="0" rIns="0" bIns="0" anchor="t" anchorCtr="0">
            <a:noAutofit/>
          </a:bodyPr>
          <a:lstStyle/>
          <a:p>
            <a:pPr marL="0" lvl="0" indent="0" algn="l" rtl="0">
              <a:spcBef>
                <a:spcPts val="0"/>
              </a:spcBef>
              <a:spcAft>
                <a:spcPts val="800"/>
              </a:spcAft>
              <a:buNone/>
            </a:pPr>
            <a:r>
              <a:rPr lang="en" sz="2800"/>
              <a:t>Conflict and crisis management</a:t>
            </a:r>
            <a:endParaRPr sz="2800"/>
          </a:p>
        </p:txBody>
      </p:sp>
      <p:sp>
        <p:nvSpPr>
          <p:cNvPr id="1586" name="Google Shape;1586;p15"/>
          <p:cNvSpPr txBox="1"/>
          <p:nvPr/>
        </p:nvSpPr>
        <p:spPr>
          <a:xfrm>
            <a:off x="0" y="1925150"/>
            <a:ext cx="1246500" cy="12873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200" b="1">
                <a:solidFill>
                  <a:schemeClr val="accent4"/>
                </a:solidFill>
                <a:latin typeface="Encode Sans Semi Condensed"/>
                <a:ea typeface="Encode Sans Semi Condensed"/>
                <a:cs typeface="Encode Sans Semi Condensed"/>
                <a:sym typeface="Encode Sans Semi Condensed"/>
              </a:rPr>
              <a:t>1</a:t>
            </a:r>
            <a:endParaRPr sz="7200" b="1">
              <a:solidFill>
                <a:schemeClr val="accent4"/>
              </a:solidFill>
              <a:latin typeface="Encode Sans Semi Condensed"/>
              <a:ea typeface="Encode Sans Semi Condensed"/>
              <a:cs typeface="Encode Sans Semi Condensed"/>
              <a:sym typeface="Encode Sans Semi Condense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90"/>
        <p:cNvGrpSpPr/>
        <p:nvPr/>
      </p:nvGrpSpPr>
      <p:grpSpPr>
        <a:xfrm>
          <a:off x="0" y="0"/>
          <a:ext cx="0" cy="0"/>
          <a:chOff x="0" y="0"/>
          <a:chExt cx="0" cy="0"/>
        </a:xfrm>
      </p:grpSpPr>
      <p:sp>
        <p:nvSpPr>
          <p:cNvPr id="1591" name="Google Shape;1591;p16"/>
          <p:cNvSpPr txBox="1">
            <a:spLocks noGrp="1"/>
          </p:cNvSpPr>
          <p:nvPr>
            <p:ph type="title"/>
          </p:nvPr>
        </p:nvSpPr>
        <p:spPr>
          <a:xfrm>
            <a:off x="702900" y="760925"/>
            <a:ext cx="5660100" cy="471300"/>
          </a:xfrm>
          <a:prstGeom prst="rect">
            <a:avLst/>
          </a:prstGeom>
        </p:spPr>
        <p:txBody>
          <a:bodyPr spcFirstLastPara="1" wrap="square" lIns="0" tIns="0" rIns="0" bIns="0" anchor="b" anchorCtr="0">
            <a:noAutofit/>
          </a:bodyPr>
          <a:lstStyle/>
          <a:p>
            <a:pPr marL="0" lvl="0" indent="0" algn="l" rtl="0">
              <a:spcBef>
                <a:spcPts val="0"/>
              </a:spcBef>
              <a:spcAft>
                <a:spcPts val="0"/>
              </a:spcAft>
              <a:buNone/>
            </a:pPr>
            <a:endParaRPr/>
          </a:p>
          <a:p>
            <a:pPr marL="0" lvl="0" indent="0" algn="l" rtl="0">
              <a:spcBef>
                <a:spcPts val="0"/>
              </a:spcBef>
              <a:spcAft>
                <a:spcPts val="0"/>
              </a:spcAft>
              <a:buNone/>
            </a:pPr>
            <a:r>
              <a:rPr lang="en"/>
              <a:t>Conflict and crisis management</a:t>
            </a:r>
            <a:endParaRPr/>
          </a:p>
        </p:txBody>
      </p:sp>
      <p:sp>
        <p:nvSpPr>
          <p:cNvPr id="1592" name="Google Shape;1592;p16"/>
          <p:cNvSpPr txBox="1">
            <a:spLocks noGrp="1"/>
          </p:cNvSpPr>
          <p:nvPr>
            <p:ph type="body" idx="2"/>
          </p:nvPr>
        </p:nvSpPr>
        <p:spPr>
          <a:xfrm>
            <a:off x="702900" y="3870575"/>
            <a:ext cx="5660100" cy="654600"/>
          </a:xfrm>
          <a:prstGeom prst="rect">
            <a:avLst/>
          </a:prstGeom>
        </p:spPr>
        <p:txBody>
          <a:bodyPr spcFirstLastPara="1" wrap="square" lIns="0" tIns="0" rIns="0" bIns="0" anchor="t" anchorCtr="0">
            <a:noAutofit/>
          </a:bodyPr>
          <a:lstStyle/>
          <a:p>
            <a:pPr marL="0" lvl="0" indent="0" algn="l" rtl="0">
              <a:spcBef>
                <a:spcPts val="0"/>
              </a:spcBef>
              <a:spcAft>
                <a:spcPts val="0"/>
              </a:spcAft>
              <a:buClr>
                <a:schemeClr val="dk1"/>
              </a:buClr>
              <a:buSzPts val="1100"/>
              <a:buFont typeface="Arial"/>
              <a:buNone/>
            </a:pPr>
            <a:endParaRPr sz="1200">
              <a:solidFill>
                <a:schemeClr val="accent1"/>
              </a:solidFill>
            </a:endParaRPr>
          </a:p>
          <a:p>
            <a:pPr marL="0" lvl="0" indent="0" algn="l" rtl="0">
              <a:spcBef>
                <a:spcPts val="0"/>
              </a:spcBef>
              <a:spcAft>
                <a:spcPts val="0"/>
              </a:spcAft>
              <a:buClr>
                <a:schemeClr val="dk1"/>
              </a:buClr>
              <a:buSzPts val="1100"/>
              <a:buFont typeface="Arial"/>
              <a:buNone/>
            </a:pPr>
            <a:endParaRPr sz="1200">
              <a:solidFill>
                <a:schemeClr val="accent1"/>
              </a:solidFill>
            </a:endParaRPr>
          </a:p>
          <a:p>
            <a:pPr marL="0" lvl="0" indent="0" algn="l" rtl="0">
              <a:spcBef>
                <a:spcPts val="0"/>
              </a:spcBef>
              <a:spcAft>
                <a:spcPts val="0"/>
              </a:spcAft>
              <a:buNone/>
            </a:pPr>
            <a:endParaRPr sz="1200">
              <a:solidFill>
                <a:schemeClr val="accent1"/>
              </a:solidFill>
            </a:endParaRPr>
          </a:p>
        </p:txBody>
      </p:sp>
      <p:sp>
        <p:nvSpPr>
          <p:cNvPr id="1593" name="Google Shape;1593;p16"/>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4</a:t>
            </a:fld>
            <a:endParaRPr/>
          </a:p>
        </p:txBody>
      </p:sp>
      <p:sp>
        <p:nvSpPr>
          <p:cNvPr id="1594" name="Google Shape;1594;p16"/>
          <p:cNvSpPr txBox="1"/>
          <p:nvPr/>
        </p:nvSpPr>
        <p:spPr>
          <a:xfrm>
            <a:off x="702900" y="1462500"/>
            <a:ext cx="5320500" cy="13914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2800" b="1">
                <a:latin typeface="Amatic SC"/>
                <a:ea typeface="Amatic SC"/>
                <a:cs typeface="Amatic SC"/>
                <a:sym typeface="Amatic SC"/>
              </a:rPr>
              <a:t>Can conflict or crisis be an opportunity for change and growth?</a:t>
            </a:r>
            <a:endParaRPr sz="2800" b="1">
              <a:latin typeface="Amatic SC"/>
              <a:ea typeface="Amatic SC"/>
              <a:cs typeface="Amatic SC"/>
              <a:sym typeface="Amatic SC"/>
            </a:endParaRPr>
          </a:p>
          <a:p>
            <a:pPr marL="0" lvl="0" indent="0" algn="l" rtl="0">
              <a:spcBef>
                <a:spcPts val="0"/>
              </a:spcBef>
              <a:spcAft>
                <a:spcPts val="0"/>
              </a:spcAft>
              <a:buNone/>
            </a:pPr>
            <a:endParaRPr b="1">
              <a:latin typeface="Amatic SC"/>
              <a:ea typeface="Amatic SC"/>
              <a:cs typeface="Amatic SC"/>
              <a:sym typeface="Amatic SC"/>
            </a:endParaRPr>
          </a:p>
        </p:txBody>
      </p:sp>
      <p:pic>
        <p:nvPicPr>
          <p:cNvPr id="1595" name="Google Shape;1595;p16"/>
          <p:cNvPicPr preferRelativeResize="0"/>
          <p:nvPr/>
        </p:nvPicPr>
        <p:blipFill>
          <a:blip r:embed="rId5">
            <a:alphaModFix/>
          </a:blip>
          <a:stretch>
            <a:fillRect/>
          </a:stretch>
        </p:blipFill>
        <p:spPr>
          <a:xfrm>
            <a:off x="806450" y="2742125"/>
            <a:ext cx="2815800" cy="2119811"/>
          </a:xfrm>
          <a:prstGeom prst="rect">
            <a:avLst/>
          </a:prstGeom>
          <a:noFill/>
          <a:ln>
            <a:noFill/>
          </a:ln>
        </p:spPr>
      </p:pic>
      <p:sp>
        <p:nvSpPr>
          <p:cNvPr id="1596" name="Google Shape;1596;p16"/>
          <p:cNvSpPr txBox="1"/>
          <p:nvPr/>
        </p:nvSpPr>
        <p:spPr>
          <a:xfrm>
            <a:off x="-5557350" y="1652025"/>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pic>
        <p:nvPicPr>
          <p:cNvPr id="2" name="nav audio 1">
            <a:hlinkClick r:id="" action="ppaction://media"/>
            <a:extLst>
              <a:ext uri="{FF2B5EF4-FFF2-40B4-BE49-F238E27FC236}">
                <a16:creationId xmlns:a16="http://schemas.microsoft.com/office/drawing/2014/main" id="{D891D46A-E50C-4847-954A-9960D2800F5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715867" y="3733602"/>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00"/>
        <p:cNvGrpSpPr/>
        <p:nvPr/>
      </p:nvGrpSpPr>
      <p:grpSpPr>
        <a:xfrm>
          <a:off x="0" y="0"/>
          <a:ext cx="0" cy="0"/>
          <a:chOff x="0" y="0"/>
          <a:chExt cx="0" cy="0"/>
        </a:xfrm>
      </p:grpSpPr>
      <p:sp>
        <p:nvSpPr>
          <p:cNvPr id="1601" name="Google Shape;1601;p17"/>
          <p:cNvSpPr txBox="1">
            <a:spLocks noGrp="1"/>
          </p:cNvSpPr>
          <p:nvPr>
            <p:ph type="body" idx="4294967295"/>
          </p:nvPr>
        </p:nvSpPr>
        <p:spPr>
          <a:xfrm>
            <a:off x="2843800" y="1460950"/>
            <a:ext cx="4788000" cy="3212700"/>
          </a:xfrm>
          <a:prstGeom prst="rect">
            <a:avLst/>
          </a:prstGeom>
        </p:spPr>
        <p:txBody>
          <a:bodyPr spcFirstLastPara="1" wrap="square" lIns="0" tIns="0" rIns="0" bIns="0" anchor="t" anchorCtr="0">
            <a:noAutofit/>
          </a:bodyPr>
          <a:lstStyle/>
          <a:p>
            <a:pPr marL="457200" lvl="0" indent="-368300" algn="l" rtl="0">
              <a:spcBef>
                <a:spcPts val="0"/>
              </a:spcBef>
              <a:spcAft>
                <a:spcPts val="0"/>
              </a:spcAft>
              <a:buSzPts val="2200"/>
              <a:buChar char="⊹"/>
            </a:pPr>
            <a:r>
              <a:rPr lang="en" sz="2200"/>
              <a:t>Proactively manage difficult situations </a:t>
            </a:r>
            <a:endParaRPr sz="2200"/>
          </a:p>
          <a:p>
            <a:pPr marL="457200" lvl="0" indent="-368300" algn="l" rtl="0">
              <a:spcBef>
                <a:spcPts val="0"/>
              </a:spcBef>
              <a:spcAft>
                <a:spcPts val="0"/>
              </a:spcAft>
              <a:buSzPts val="2200"/>
              <a:buChar char="⊹"/>
            </a:pPr>
            <a:r>
              <a:rPr lang="en" sz="2200"/>
              <a:t>Conflict is natural</a:t>
            </a:r>
            <a:endParaRPr sz="2200"/>
          </a:p>
          <a:p>
            <a:pPr marL="457200" lvl="0" indent="-368300" algn="l" rtl="0">
              <a:spcBef>
                <a:spcPts val="0"/>
              </a:spcBef>
              <a:spcAft>
                <a:spcPts val="0"/>
              </a:spcAft>
              <a:buSzPts val="2200"/>
              <a:buChar char="⊹"/>
            </a:pPr>
            <a:r>
              <a:rPr lang="en" sz="2200"/>
              <a:t>Redefine your perception of conflict</a:t>
            </a:r>
            <a:endParaRPr sz="2200"/>
          </a:p>
          <a:p>
            <a:pPr marL="0" lvl="0" indent="0" algn="l" rtl="0">
              <a:spcBef>
                <a:spcPts val="800"/>
              </a:spcBef>
              <a:spcAft>
                <a:spcPts val="0"/>
              </a:spcAft>
              <a:buNone/>
            </a:pPr>
            <a:endParaRPr sz="2200"/>
          </a:p>
          <a:p>
            <a:pPr marL="457200" lvl="0" indent="-368300" algn="l" rtl="0">
              <a:spcBef>
                <a:spcPts val="800"/>
              </a:spcBef>
              <a:spcAft>
                <a:spcPts val="0"/>
              </a:spcAft>
              <a:buSzPts val="2200"/>
              <a:buChar char="⊹"/>
            </a:pPr>
            <a:r>
              <a:rPr lang="en" sz="2200"/>
              <a:t>Identify how you deal with conflict</a:t>
            </a:r>
            <a:endParaRPr sz="2200"/>
          </a:p>
          <a:p>
            <a:pPr marL="457200" lvl="0" indent="-368300" algn="l" rtl="0">
              <a:spcBef>
                <a:spcPts val="0"/>
              </a:spcBef>
              <a:spcAft>
                <a:spcPts val="0"/>
              </a:spcAft>
              <a:buSzPts val="2200"/>
              <a:buChar char="⊹"/>
            </a:pPr>
            <a:r>
              <a:rPr lang="en" sz="2200"/>
              <a:t>Slow down your thinking</a:t>
            </a:r>
            <a:endParaRPr sz="2200"/>
          </a:p>
          <a:p>
            <a:pPr marL="0" lvl="0" indent="0" algn="l" rtl="0">
              <a:spcBef>
                <a:spcPts val="800"/>
              </a:spcBef>
              <a:spcAft>
                <a:spcPts val="800"/>
              </a:spcAft>
              <a:buNone/>
            </a:pPr>
            <a:endParaRPr sz="2200"/>
          </a:p>
        </p:txBody>
      </p:sp>
      <p:sp>
        <p:nvSpPr>
          <p:cNvPr id="1602" name="Google Shape;1602;p17"/>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5</a:t>
            </a:fld>
            <a:endParaRPr/>
          </a:p>
        </p:txBody>
      </p:sp>
      <p:pic>
        <p:nvPicPr>
          <p:cNvPr id="1603" name="Google Shape;1603;p17"/>
          <p:cNvPicPr preferRelativeResize="0"/>
          <p:nvPr/>
        </p:nvPicPr>
        <p:blipFill>
          <a:blip r:embed="rId5">
            <a:alphaModFix/>
          </a:blip>
          <a:stretch>
            <a:fillRect/>
          </a:stretch>
        </p:blipFill>
        <p:spPr>
          <a:xfrm>
            <a:off x="285850" y="1096925"/>
            <a:ext cx="2471450" cy="3255081"/>
          </a:xfrm>
          <a:prstGeom prst="rect">
            <a:avLst/>
          </a:prstGeom>
          <a:noFill/>
          <a:ln>
            <a:noFill/>
          </a:ln>
        </p:spPr>
      </p:pic>
      <p:sp>
        <p:nvSpPr>
          <p:cNvPr id="1604" name="Google Shape;1604;p17"/>
          <p:cNvSpPr txBox="1"/>
          <p:nvPr/>
        </p:nvSpPr>
        <p:spPr>
          <a:xfrm>
            <a:off x="438250" y="1249325"/>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pic>
        <p:nvPicPr>
          <p:cNvPr id="2" name="nav audio 2">
            <a:hlinkClick r:id="" action="ppaction://media"/>
            <a:extLst>
              <a:ext uri="{FF2B5EF4-FFF2-40B4-BE49-F238E27FC236}">
                <a16:creationId xmlns:a16="http://schemas.microsoft.com/office/drawing/2014/main" id="{78401108-3370-46E5-B274-024F8D74C1E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198070" y="3983633"/>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08"/>
        <p:cNvGrpSpPr/>
        <p:nvPr/>
      </p:nvGrpSpPr>
      <p:grpSpPr>
        <a:xfrm>
          <a:off x="0" y="0"/>
          <a:ext cx="0" cy="0"/>
          <a:chOff x="0" y="0"/>
          <a:chExt cx="0" cy="0"/>
        </a:xfrm>
      </p:grpSpPr>
      <p:sp>
        <p:nvSpPr>
          <p:cNvPr id="1609" name="Google Shape;1609;p18"/>
          <p:cNvSpPr txBox="1">
            <a:spLocks noGrp="1"/>
          </p:cNvSpPr>
          <p:nvPr>
            <p:ph type="ctrTitle"/>
          </p:nvPr>
        </p:nvSpPr>
        <p:spPr>
          <a:xfrm>
            <a:off x="1585825" y="2053500"/>
            <a:ext cx="4646100" cy="630900"/>
          </a:xfrm>
          <a:prstGeom prst="rect">
            <a:avLst/>
          </a:prstGeom>
        </p:spPr>
        <p:txBody>
          <a:bodyPr spcFirstLastPara="1" wrap="square" lIns="0" tIns="0" rIns="0" bIns="0" anchor="b" anchorCtr="0">
            <a:noAutofit/>
          </a:bodyPr>
          <a:lstStyle/>
          <a:p>
            <a:pPr marL="0" lvl="0" indent="0" algn="l" rtl="0">
              <a:spcBef>
                <a:spcPts val="0"/>
              </a:spcBef>
              <a:spcAft>
                <a:spcPts val="0"/>
              </a:spcAft>
              <a:buNone/>
            </a:pPr>
            <a:endParaRPr sz="2200">
              <a:solidFill>
                <a:schemeClr val="dk1"/>
              </a:solidFill>
              <a:latin typeface="Arial"/>
              <a:ea typeface="Arial"/>
              <a:cs typeface="Arial"/>
              <a:sym typeface="Arial"/>
            </a:endParaRPr>
          </a:p>
          <a:p>
            <a:pPr marL="0" lvl="0" indent="0" algn="l" rtl="0">
              <a:spcBef>
                <a:spcPts val="0"/>
              </a:spcBef>
              <a:spcAft>
                <a:spcPts val="0"/>
              </a:spcAft>
              <a:buNone/>
            </a:pPr>
            <a:r>
              <a:rPr lang="en"/>
              <a:t>Magda Janas</a:t>
            </a:r>
            <a:endParaRPr/>
          </a:p>
          <a:p>
            <a:pPr marL="0" lvl="0" indent="0" algn="l" rtl="0">
              <a:lnSpc>
                <a:spcPct val="115000"/>
              </a:lnSpc>
              <a:spcBef>
                <a:spcPts val="0"/>
              </a:spcBef>
              <a:spcAft>
                <a:spcPts val="0"/>
              </a:spcAft>
              <a:buNone/>
            </a:pPr>
            <a:endParaRPr sz="2400" u="sng">
              <a:solidFill>
                <a:srgbClr val="000000"/>
              </a:solidFill>
              <a:latin typeface="Arial"/>
              <a:ea typeface="Arial"/>
              <a:cs typeface="Arial"/>
              <a:sym typeface="Arial"/>
            </a:endParaRPr>
          </a:p>
          <a:p>
            <a:pPr marL="0" lvl="0" indent="0" algn="l" rtl="0">
              <a:spcBef>
                <a:spcPts val="0"/>
              </a:spcBef>
              <a:spcAft>
                <a:spcPts val="0"/>
              </a:spcAft>
              <a:buNone/>
            </a:pPr>
            <a:endParaRPr/>
          </a:p>
        </p:txBody>
      </p:sp>
      <p:sp>
        <p:nvSpPr>
          <p:cNvPr id="1610" name="Google Shape;1610;p18"/>
          <p:cNvSpPr txBox="1">
            <a:spLocks noGrp="1"/>
          </p:cNvSpPr>
          <p:nvPr>
            <p:ph type="subTitle" idx="1"/>
          </p:nvPr>
        </p:nvSpPr>
        <p:spPr>
          <a:xfrm>
            <a:off x="1551300" y="2077550"/>
            <a:ext cx="4646100" cy="1036500"/>
          </a:xfrm>
          <a:prstGeom prst="rect">
            <a:avLst/>
          </a:prstGeom>
        </p:spPr>
        <p:txBody>
          <a:bodyPr spcFirstLastPara="1" wrap="square" lIns="0" tIns="0" rIns="0" bIns="0" anchor="t" anchorCtr="0">
            <a:noAutofit/>
          </a:bodyPr>
          <a:lstStyle/>
          <a:p>
            <a:pPr marL="0" lvl="0" indent="0" algn="l" rtl="0">
              <a:spcBef>
                <a:spcPts val="0"/>
              </a:spcBef>
              <a:spcAft>
                <a:spcPts val="800"/>
              </a:spcAft>
              <a:buNone/>
            </a:pPr>
            <a:r>
              <a:rPr lang="en" sz="2800"/>
              <a:t>Why we are yelling</a:t>
            </a:r>
            <a:endParaRPr sz="2800"/>
          </a:p>
        </p:txBody>
      </p:sp>
      <p:sp>
        <p:nvSpPr>
          <p:cNvPr id="1611" name="Google Shape;1611;p18"/>
          <p:cNvSpPr txBox="1"/>
          <p:nvPr/>
        </p:nvSpPr>
        <p:spPr>
          <a:xfrm>
            <a:off x="0" y="1925150"/>
            <a:ext cx="1246500" cy="12873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200" b="1">
                <a:solidFill>
                  <a:schemeClr val="accent4"/>
                </a:solidFill>
                <a:latin typeface="Encode Sans Semi Condensed"/>
                <a:ea typeface="Encode Sans Semi Condensed"/>
                <a:cs typeface="Encode Sans Semi Condensed"/>
                <a:sym typeface="Encode Sans Semi Condensed"/>
              </a:rPr>
              <a:t>2</a:t>
            </a:r>
            <a:endParaRPr sz="7200" b="1">
              <a:solidFill>
                <a:schemeClr val="accent4"/>
              </a:solidFill>
              <a:latin typeface="Encode Sans Semi Condensed"/>
              <a:ea typeface="Encode Sans Semi Condensed"/>
              <a:cs typeface="Encode Sans Semi Condensed"/>
              <a:sym typeface="Encode Sans Semi Condense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15"/>
        <p:cNvGrpSpPr/>
        <p:nvPr/>
      </p:nvGrpSpPr>
      <p:grpSpPr>
        <a:xfrm>
          <a:off x="0" y="0"/>
          <a:ext cx="0" cy="0"/>
          <a:chOff x="0" y="0"/>
          <a:chExt cx="0" cy="0"/>
        </a:xfrm>
      </p:grpSpPr>
      <p:sp>
        <p:nvSpPr>
          <p:cNvPr id="1616" name="Google Shape;1616;p19"/>
          <p:cNvSpPr txBox="1">
            <a:spLocks noGrp="1"/>
          </p:cNvSpPr>
          <p:nvPr>
            <p:ph type="title" idx="4294967295"/>
          </p:nvPr>
        </p:nvSpPr>
        <p:spPr>
          <a:xfrm>
            <a:off x="702900" y="760925"/>
            <a:ext cx="5660100" cy="4713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Why we are yelling</a:t>
            </a:r>
            <a:endParaRPr/>
          </a:p>
        </p:txBody>
      </p:sp>
      <p:sp>
        <p:nvSpPr>
          <p:cNvPr id="1617" name="Google Shape;1617;p19"/>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7</a:t>
            </a:fld>
            <a:endParaRPr/>
          </a:p>
        </p:txBody>
      </p:sp>
      <p:pic>
        <p:nvPicPr>
          <p:cNvPr id="1618" name="Google Shape;1618;p19"/>
          <p:cNvPicPr preferRelativeResize="0"/>
          <p:nvPr/>
        </p:nvPicPr>
        <p:blipFill>
          <a:blip r:embed="rId5">
            <a:alphaModFix/>
          </a:blip>
          <a:stretch>
            <a:fillRect/>
          </a:stretch>
        </p:blipFill>
        <p:spPr>
          <a:xfrm>
            <a:off x="533400" y="1701475"/>
            <a:ext cx="3166325" cy="2362575"/>
          </a:xfrm>
          <a:prstGeom prst="rect">
            <a:avLst/>
          </a:prstGeom>
          <a:noFill/>
          <a:ln>
            <a:noFill/>
          </a:ln>
        </p:spPr>
      </p:pic>
      <p:sp>
        <p:nvSpPr>
          <p:cNvPr id="1619" name="Google Shape;1619;p19"/>
          <p:cNvSpPr txBox="1"/>
          <p:nvPr/>
        </p:nvSpPr>
        <p:spPr>
          <a:xfrm>
            <a:off x="3743975" y="1156025"/>
            <a:ext cx="3000000" cy="3638700"/>
          </a:xfrm>
          <a:prstGeom prst="rect">
            <a:avLst/>
          </a:prstGeom>
          <a:noFill/>
          <a:ln>
            <a:noFill/>
          </a:ln>
        </p:spPr>
        <p:txBody>
          <a:bodyPr spcFirstLastPara="1" wrap="square" lIns="91425" tIns="91425" rIns="91425" bIns="91425" anchor="t" anchorCtr="0">
            <a:spAutoFit/>
          </a:bodyPr>
          <a:lstStyle/>
          <a:p>
            <a:pPr marL="457200" lvl="0" indent="-368300" algn="l" rtl="0">
              <a:lnSpc>
                <a:spcPct val="115000"/>
              </a:lnSpc>
              <a:spcBef>
                <a:spcPts val="1200"/>
              </a:spcBef>
              <a:spcAft>
                <a:spcPts val="0"/>
              </a:spcAft>
              <a:buClr>
                <a:schemeClr val="dk1"/>
              </a:buClr>
              <a:buSzPts val="2200"/>
              <a:buFont typeface="Encode Sans Semi Condensed"/>
              <a:buChar char="❖"/>
            </a:pPr>
            <a:r>
              <a:rPr lang="en" sz="2200">
                <a:solidFill>
                  <a:schemeClr val="dk1"/>
                </a:solidFill>
                <a:latin typeface="Encode Sans Semi Condensed"/>
                <a:ea typeface="Encode Sans Semi Condensed"/>
                <a:cs typeface="Encode Sans Semi Condensed"/>
                <a:sym typeface="Encode Sans Semi Condensed"/>
              </a:rPr>
              <a:t>Master emotions in a crisis situation</a:t>
            </a:r>
            <a:endParaRPr sz="2200">
              <a:solidFill>
                <a:schemeClr val="dk1"/>
              </a:solidFill>
              <a:latin typeface="Encode Sans Semi Condensed"/>
              <a:ea typeface="Encode Sans Semi Condensed"/>
              <a:cs typeface="Encode Sans Semi Condensed"/>
              <a:sym typeface="Encode Sans Semi Condensed"/>
            </a:endParaRPr>
          </a:p>
          <a:p>
            <a:pPr marL="457200" lvl="0" indent="-368300" algn="l" rtl="0">
              <a:lnSpc>
                <a:spcPct val="115000"/>
              </a:lnSpc>
              <a:spcBef>
                <a:spcPts val="0"/>
              </a:spcBef>
              <a:spcAft>
                <a:spcPts val="0"/>
              </a:spcAft>
              <a:buClr>
                <a:schemeClr val="dk1"/>
              </a:buClr>
              <a:buSzPts val="2200"/>
              <a:buFont typeface="Encode Sans Semi Condensed"/>
              <a:buChar char="❖"/>
            </a:pPr>
            <a:r>
              <a:rPr lang="en" sz="2200">
                <a:solidFill>
                  <a:schemeClr val="dk1"/>
                </a:solidFill>
                <a:latin typeface="Encode Sans Semi Condensed"/>
                <a:ea typeface="Encode Sans Semi Condensed"/>
                <a:cs typeface="Encode Sans Semi Condensed"/>
                <a:sym typeface="Encode Sans Semi Condensed"/>
              </a:rPr>
              <a:t>Manage the crisis</a:t>
            </a:r>
            <a:endParaRPr sz="2200">
              <a:solidFill>
                <a:schemeClr val="dk1"/>
              </a:solidFill>
              <a:latin typeface="Encode Sans Semi Condensed"/>
              <a:ea typeface="Encode Sans Semi Condensed"/>
              <a:cs typeface="Encode Sans Semi Condensed"/>
              <a:sym typeface="Encode Sans Semi Condensed"/>
            </a:endParaRPr>
          </a:p>
          <a:p>
            <a:pPr marL="457200" lvl="0" indent="-368300" algn="l" rtl="0">
              <a:lnSpc>
                <a:spcPct val="115000"/>
              </a:lnSpc>
              <a:spcBef>
                <a:spcPts val="0"/>
              </a:spcBef>
              <a:spcAft>
                <a:spcPts val="0"/>
              </a:spcAft>
              <a:buClr>
                <a:schemeClr val="dk1"/>
              </a:buClr>
              <a:buSzPts val="2200"/>
              <a:buFont typeface="Encode Sans Semi Condensed"/>
              <a:buChar char="❖"/>
            </a:pPr>
            <a:r>
              <a:rPr lang="en" sz="2200">
                <a:solidFill>
                  <a:schemeClr val="dk1"/>
                </a:solidFill>
                <a:latin typeface="Encode Sans Semi Condensed"/>
                <a:ea typeface="Encode Sans Semi Condensed"/>
                <a:cs typeface="Encode Sans Semi Condensed"/>
                <a:sym typeface="Encode Sans Semi Condensed"/>
              </a:rPr>
              <a:t>Conflict in the team is like a marriage argument</a:t>
            </a:r>
            <a:endParaRPr sz="2200">
              <a:solidFill>
                <a:schemeClr val="dk1"/>
              </a:solidFill>
              <a:latin typeface="Encode Sans Semi Condensed"/>
              <a:ea typeface="Encode Sans Semi Condensed"/>
              <a:cs typeface="Encode Sans Semi Condensed"/>
              <a:sym typeface="Encode Sans Semi Condensed"/>
            </a:endParaRPr>
          </a:p>
          <a:p>
            <a:pPr marL="457200" lvl="0" indent="-368300" algn="l" rtl="0">
              <a:lnSpc>
                <a:spcPct val="115000"/>
              </a:lnSpc>
              <a:spcBef>
                <a:spcPts val="0"/>
              </a:spcBef>
              <a:spcAft>
                <a:spcPts val="0"/>
              </a:spcAft>
              <a:buClr>
                <a:schemeClr val="dk1"/>
              </a:buClr>
              <a:buSzPts val="2200"/>
              <a:buFont typeface="Encode Sans Semi Condensed"/>
              <a:buChar char="❖"/>
            </a:pPr>
            <a:r>
              <a:rPr lang="en" sz="2200">
                <a:solidFill>
                  <a:schemeClr val="dk1"/>
                </a:solidFill>
                <a:latin typeface="Encode Sans Semi Condensed"/>
                <a:ea typeface="Encode Sans Semi Condensed"/>
                <a:cs typeface="Encode Sans Semi Condensed"/>
                <a:sym typeface="Encode Sans Semi Condensed"/>
              </a:rPr>
              <a:t>Working with people requires skills</a:t>
            </a:r>
            <a:endParaRPr sz="2200">
              <a:solidFill>
                <a:schemeClr val="dk1"/>
              </a:solidFill>
              <a:latin typeface="Encode Sans Semi Condensed"/>
              <a:ea typeface="Encode Sans Semi Condensed"/>
              <a:cs typeface="Encode Sans Semi Condensed"/>
              <a:sym typeface="Encode Sans Semi Condensed"/>
            </a:endParaRPr>
          </a:p>
        </p:txBody>
      </p:sp>
      <p:pic>
        <p:nvPicPr>
          <p:cNvPr id="6" name="1">
            <a:hlinkClick r:id="" action="ppaction://media"/>
            <a:extLst>
              <a:ext uri="{FF2B5EF4-FFF2-40B4-BE49-F238E27FC236}">
                <a16:creationId xmlns:a16="http://schemas.microsoft.com/office/drawing/2014/main" id="{3B38A0AE-3FA5-4771-BBA5-42CA1C358CAC}"/>
              </a:ext>
            </a:extLst>
          </p:cNvPr>
          <p:cNvPicPr>
            <a:picLocks noChangeAspect="1"/>
          </p:cNvPicPr>
          <p:nvPr>
            <a:audioFile r:link="rId1"/>
            <p:extLst>
              <p:ext uri="{DAA4B4D4-6D71-4841-9C94-3DE7FCFB9230}">
                <p14:media xmlns:p14="http://schemas.microsoft.com/office/powerpoint/2010/main" r:embed="rId2">
                  <p14:trim st="955" end="1106.7891"/>
                </p14:media>
              </p:ext>
            </p:extLst>
          </p:nvPr>
        </p:nvPicPr>
        <p:blipFill>
          <a:blip r:embed="rId6"/>
          <a:stretch>
            <a:fillRect/>
          </a:stretch>
        </p:blipFill>
        <p:spPr>
          <a:xfrm>
            <a:off x="296500" y="4490832"/>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98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23"/>
        <p:cNvGrpSpPr/>
        <p:nvPr/>
      </p:nvGrpSpPr>
      <p:grpSpPr>
        <a:xfrm>
          <a:off x="0" y="0"/>
          <a:ext cx="0" cy="0"/>
          <a:chOff x="0" y="0"/>
          <a:chExt cx="0" cy="0"/>
        </a:xfrm>
      </p:grpSpPr>
      <p:sp>
        <p:nvSpPr>
          <p:cNvPr id="1624" name="Google Shape;1624;p20"/>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8</a:t>
            </a:fld>
            <a:endParaRPr/>
          </a:p>
        </p:txBody>
      </p:sp>
      <p:pic>
        <p:nvPicPr>
          <p:cNvPr id="1625" name="Google Shape;1625;p20"/>
          <p:cNvPicPr preferRelativeResize="0"/>
          <p:nvPr/>
        </p:nvPicPr>
        <p:blipFill>
          <a:blip r:embed="rId5">
            <a:alphaModFix/>
          </a:blip>
          <a:stretch>
            <a:fillRect/>
          </a:stretch>
        </p:blipFill>
        <p:spPr>
          <a:xfrm>
            <a:off x="281175" y="512004"/>
            <a:ext cx="3015702" cy="3606477"/>
          </a:xfrm>
          <a:prstGeom prst="rect">
            <a:avLst/>
          </a:prstGeom>
          <a:noFill/>
          <a:ln>
            <a:noFill/>
          </a:ln>
        </p:spPr>
      </p:pic>
      <p:sp>
        <p:nvSpPr>
          <p:cNvPr id="1626" name="Google Shape;1626;p20"/>
          <p:cNvSpPr txBox="1"/>
          <p:nvPr/>
        </p:nvSpPr>
        <p:spPr>
          <a:xfrm>
            <a:off x="3430236" y="438613"/>
            <a:ext cx="3524400" cy="4063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800">
                <a:latin typeface="Encode Sans Semi Condensed"/>
                <a:ea typeface="Encode Sans Semi Condensed"/>
                <a:cs typeface="Encode Sans Semi Condensed"/>
                <a:sym typeface="Encode Sans Semi Condensed"/>
              </a:rPr>
              <a:t>Edvard Munch was one of the pillars of painterly expressionism. The achievements of the Norwegian artist are known all over the world today. Scream is undoubtedly his most famous work. An innovative, suggestive and emotional image. It is repeatedly quoted, paraphrased in art, literature and cinema. The scream has gained the status of an icon. It is recognized at any latitude. He has become a permanent fixture in culture and inspires other artists.​</a:t>
            </a:r>
            <a:endParaRPr sz="1800">
              <a:latin typeface="Encode Sans Semi Condensed"/>
              <a:ea typeface="Encode Sans Semi Condensed"/>
              <a:cs typeface="Encode Sans Semi Condensed"/>
              <a:sym typeface="Encode Sans Semi Condensed"/>
            </a:endParaRPr>
          </a:p>
        </p:txBody>
      </p:sp>
      <p:pic>
        <p:nvPicPr>
          <p:cNvPr id="5" name="2">
            <a:hlinkClick r:id="" action="ppaction://media"/>
            <a:extLst>
              <a:ext uri="{FF2B5EF4-FFF2-40B4-BE49-F238E27FC236}">
                <a16:creationId xmlns:a16="http://schemas.microsoft.com/office/drawing/2014/main" id="{4A219DB9-674D-491D-9DE0-64C43F01FB04}"/>
              </a:ext>
            </a:extLst>
          </p:cNvPr>
          <p:cNvPicPr>
            <a:picLocks noChangeAspect="1"/>
          </p:cNvPicPr>
          <p:nvPr>
            <a:audioFile r:link="rId1"/>
            <p:extLst>
              <p:ext uri="{DAA4B4D4-6D71-4841-9C94-3DE7FCFB9230}">
                <p14:media xmlns:p14="http://schemas.microsoft.com/office/powerpoint/2010/main" r:embed="rId2">
                  <p14:trim st="1530"/>
                </p14:media>
              </p:ext>
            </p:extLst>
          </p:nvPr>
        </p:nvPicPr>
        <p:blipFill>
          <a:blip r:embed="rId6"/>
          <a:stretch>
            <a:fillRect/>
          </a:stretch>
        </p:blipFill>
        <p:spPr>
          <a:xfrm>
            <a:off x="281175" y="4502113"/>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3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30"/>
        <p:cNvGrpSpPr/>
        <p:nvPr/>
      </p:nvGrpSpPr>
      <p:grpSpPr>
        <a:xfrm>
          <a:off x="0" y="0"/>
          <a:ext cx="0" cy="0"/>
          <a:chOff x="0" y="0"/>
          <a:chExt cx="0" cy="0"/>
        </a:xfrm>
      </p:grpSpPr>
      <p:sp>
        <p:nvSpPr>
          <p:cNvPr id="1631" name="Google Shape;1631;p21"/>
          <p:cNvSpPr txBox="1">
            <a:spLocks noGrp="1"/>
          </p:cNvSpPr>
          <p:nvPr>
            <p:ph type="ctrTitle"/>
          </p:nvPr>
        </p:nvSpPr>
        <p:spPr>
          <a:xfrm>
            <a:off x="1585825" y="2053500"/>
            <a:ext cx="4646100" cy="6309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Natalie Harris </a:t>
            </a:r>
            <a:endParaRPr/>
          </a:p>
          <a:p>
            <a:pPr marL="0" lvl="0" indent="0" algn="l" rtl="0">
              <a:lnSpc>
                <a:spcPct val="115000"/>
              </a:lnSpc>
              <a:spcBef>
                <a:spcPts val="0"/>
              </a:spcBef>
              <a:spcAft>
                <a:spcPts val="0"/>
              </a:spcAft>
              <a:buNone/>
            </a:pPr>
            <a:endParaRPr sz="2400" u="sng">
              <a:solidFill>
                <a:srgbClr val="000000"/>
              </a:solidFill>
              <a:latin typeface="Arial"/>
              <a:ea typeface="Arial"/>
              <a:cs typeface="Arial"/>
              <a:sym typeface="Arial"/>
            </a:endParaRPr>
          </a:p>
          <a:p>
            <a:pPr marL="0" lvl="0" indent="0" algn="l" rtl="0">
              <a:spcBef>
                <a:spcPts val="0"/>
              </a:spcBef>
              <a:spcAft>
                <a:spcPts val="0"/>
              </a:spcAft>
              <a:buNone/>
            </a:pPr>
            <a:endParaRPr/>
          </a:p>
        </p:txBody>
      </p:sp>
      <p:sp>
        <p:nvSpPr>
          <p:cNvPr id="1632" name="Google Shape;1632;p21"/>
          <p:cNvSpPr txBox="1">
            <a:spLocks noGrp="1"/>
          </p:cNvSpPr>
          <p:nvPr>
            <p:ph type="subTitle" idx="1"/>
          </p:nvPr>
        </p:nvSpPr>
        <p:spPr>
          <a:xfrm>
            <a:off x="1585825" y="2053500"/>
            <a:ext cx="4646100" cy="1036500"/>
          </a:xfrm>
          <a:prstGeom prst="rect">
            <a:avLst/>
          </a:prstGeom>
        </p:spPr>
        <p:txBody>
          <a:bodyPr spcFirstLastPara="1" wrap="square" lIns="0" tIns="0" rIns="0" bIns="0" anchor="t" anchorCtr="0">
            <a:noAutofit/>
          </a:bodyPr>
          <a:lstStyle/>
          <a:p>
            <a:pPr marL="0" indent="0">
              <a:spcAft>
                <a:spcPts val="800"/>
              </a:spcAft>
            </a:pPr>
            <a:r>
              <a:rPr lang="en" sz="2800" dirty="0"/>
              <a:t>MOTIVATION</a:t>
            </a:r>
          </a:p>
        </p:txBody>
      </p:sp>
      <p:sp>
        <p:nvSpPr>
          <p:cNvPr id="1633" name="Google Shape;1633;p21"/>
          <p:cNvSpPr txBox="1"/>
          <p:nvPr/>
        </p:nvSpPr>
        <p:spPr>
          <a:xfrm>
            <a:off x="0" y="1925150"/>
            <a:ext cx="1246500" cy="12873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200" b="1">
                <a:solidFill>
                  <a:schemeClr val="accent4"/>
                </a:solidFill>
                <a:latin typeface="Encode Sans Semi Condensed"/>
                <a:ea typeface="Encode Sans Semi Condensed"/>
                <a:cs typeface="Encode Sans Semi Condensed"/>
                <a:sym typeface="Encode Sans Semi Condensed"/>
              </a:rPr>
              <a:t>3</a:t>
            </a:r>
            <a:endParaRPr sz="7200" b="1">
              <a:solidFill>
                <a:schemeClr val="accent4"/>
              </a:solidFill>
              <a:latin typeface="Encode Sans Semi Condensed"/>
              <a:ea typeface="Encode Sans Semi Condensed"/>
              <a:cs typeface="Encode Sans Semi Condensed"/>
              <a:sym typeface="Encode Sans Semi Condensed"/>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37"/>
        <p:cNvGrpSpPr/>
        <p:nvPr/>
      </p:nvGrpSpPr>
      <p:grpSpPr>
        <a:xfrm>
          <a:off x="0" y="0"/>
          <a:ext cx="0" cy="0"/>
          <a:chOff x="0" y="0"/>
          <a:chExt cx="0" cy="0"/>
        </a:xfrm>
      </p:grpSpPr>
      <p:sp>
        <p:nvSpPr>
          <p:cNvPr id="1638" name="Google Shape;1638;p22"/>
          <p:cNvSpPr txBox="1">
            <a:spLocks noGrp="1"/>
          </p:cNvSpPr>
          <p:nvPr>
            <p:ph type="title" idx="4294967295"/>
          </p:nvPr>
        </p:nvSpPr>
        <p:spPr>
          <a:xfrm>
            <a:off x="702900" y="760925"/>
            <a:ext cx="5660100" cy="471300"/>
          </a:xfrm>
          <a:prstGeom prst="rect">
            <a:avLst/>
          </a:prstGeom>
        </p:spPr>
        <p:txBody>
          <a:bodyPr spcFirstLastPara="1" wrap="square" lIns="0" tIns="0" rIns="0" bIns="0" anchor="b" anchorCtr="0">
            <a:noAutofit/>
          </a:bodyPr>
          <a:lstStyle/>
          <a:p>
            <a:br>
              <a:rPr lang="en" dirty="0"/>
            </a:br>
            <a:br>
              <a:rPr lang="en" dirty="0"/>
            </a:br>
            <a:br>
              <a:rPr lang="en" dirty="0"/>
            </a:br>
            <a:endParaRPr lang="en" dirty="0"/>
          </a:p>
        </p:txBody>
      </p:sp>
      <p:sp>
        <p:nvSpPr>
          <p:cNvPr id="1639" name="Google Shape;1639;p22"/>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10</a:t>
            </a:fld>
            <a:endParaRPr/>
          </a:p>
        </p:txBody>
      </p:sp>
      <p:sp>
        <p:nvSpPr>
          <p:cNvPr id="2" name="TextBox 1">
            <a:extLst>
              <a:ext uri="{FF2B5EF4-FFF2-40B4-BE49-F238E27FC236}">
                <a16:creationId xmlns:a16="http://schemas.microsoft.com/office/drawing/2014/main" id="{1E935E0C-BA00-4D77-8528-B81EA9D3B5E6}"/>
              </a:ext>
            </a:extLst>
          </p:cNvPr>
          <p:cNvSpPr txBox="1"/>
          <p:nvPr/>
        </p:nvSpPr>
        <p:spPr>
          <a:xfrm>
            <a:off x="3200400" y="2343150"/>
            <a:ext cx="27432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There are four modern motivation theories that provide an insight into the employee performance.</a:t>
            </a:r>
          </a:p>
        </p:txBody>
      </p:sp>
      <p:pic>
        <p:nvPicPr>
          <p:cNvPr id="3" name="Picture 3" descr="Text&#10;&#10;Description automatically generated">
            <a:extLst>
              <a:ext uri="{FF2B5EF4-FFF2-40B4-BE49-F238E27FC236}">
                <a16:creationId xmlns:a16="http://schemas.microsoft.com/office/drawing/2014/main" id="{5C72A853-D25F-4A19-898D-174EAB340EDD}"/>
              </a:ext>
            </a:extLst>
          </p:cNvPr>
          <p:cNvPicPr>
            <a:picLocks noChangeAspect="1"/>
          </p:cNvPicPr>
          <p:nvPr/>
        </p:nvPicPr>
        <p:blipFill>
          <a:blip r:embed="rId3"/>
          <a:stretch>
            <a:fillRect/>
          </a:stretch>
        </p:blipFill>
        <p:spPr>
          <a:xfrm>
            <a:off x="191938" y="615594"/>
            <a:ext cx="2743200" cy="1841973"/>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43"/>
        <p:cNvGrpSpPr/>
        <p:nvPr/>
      </p:nvGrpSpPr>
      <p:grpSpPr>
        <a:xfrm>
          <a:off x="0" y="0"/>
          <a:ext cx="0" cy="0"/>
          <a:chOff x="0" y="0"/>
          <a:chExt cx="0" cy="0"/>
        </a:xfrm>
      </p:grpSpPr>
      <p:sp>
        <p:nvSpPr>
          <p:cNvPr id="1645" name="Google Shape;1645;p23"/>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11</a:t>
            </a:fld>
            <a:endParaRPr/>
          </a:p>
        </p:txBody>
      </p:sp>
      <p:sp>
        <p:nvSpPr>
          <p:cNvPr id="2" name="TextBox 1">
            <a:extLst>
              <a:ext uri="{FF2B5EF4-FFF2-40B4-BE49-F238E27FC236}">
                <a16:creationId xmlns:a16="http://schemas.microsoft.com/office/drawing/2014/main" id="{BBFCB4C1-7467-44DF-AE81-1B9ED5F8F680}"/>
              </a:ext>
            </a:extLst>
          </p:cNvPr>
          <p:cNvSpPr txBox="1"/>
          <p:nvPr/>
        </p:nvSpPr>
        <p:spPr>
          <a:xfrm>
            <a:off x="3200400" y="2343150"/>
            <a:ext cx="27432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dirty="0"/>
              <a:t>Theory of Expectations</a:t>
            </a:r>
          </a:p>
          <a:p>
            <a:pPr marL="285750" indent="-285750">
              <a:buFont typeface="Wingdings"/>
              <a:buChar char="v"/>
            </a:pPr>
            <a:r>
              <a:rPr lang="en-US" dirty="0"/>
              <a:t>Theory of Justice</a:t>
            </a:r>
          </a:p>
          <a:p>
            <a:pPr marL="285750" indent="-285750">
              <a:buFont typeface="Wingdings"/>
              <a:buChar char="v"/>
            </a:pPr>
            <a:r>
              <a:rPr lang="en-US" dirty="0"/>
              <a:t>Goal Setting Theory</a:t>
            </a:r>
          </a:p>
          <a:p>
            <a:pPr marL="285750" indent="-285750">
              <a:buFont typeface="Wingdings"/>
              <a:buChar char="v"/>
            </a:pPr>
            <a:r>
              <a:rPr lang="en-US" dirty="0"/>
              <a:t>Theory of reinforcement</a:t>
            </a:r>
          </a:p>
        </p:txBody>
      </p:sp>
      <p:pic>
        <p:nvPicPr>
          <p:cNvPr id="3" name="Picture 3">
            <a:extLst>
              <a:ext uri="{FF2B5EF4-FFF2-40B4-BE49-F238E27FC236}">
                <a16:creationId xmlns:a16="http://schemas.microsoft.com/office/drawing/2014/main" id="{FA043C30-364F-4EE4-844D-4EDEC7CDDD8D}"/>
              </a:ext>
            </a:extLst>
          </p:cNvPr>
          <p:cNvPicPr>
            <a:picLocks noChangeAspect="1"/>
          </p:cNvPicPr>
          <p:nvPr/>
        </p:nvPicPr>
        <p:blipFill>
          <a:blip r:embed="rId3"/>
          <a:stretch>
            <a:fillRect/>
          </a:stretch>
        </p:blipFill>
        <p:spPr>
          <a:xfrm>
            <a:off x="364466" y="1543050"/>
            <a:ext cx="2743200" cy="20574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49"/>
        <p:cNvGrpSpPr/>
        <p:nvPr/>
      </p:nvGrpSpPr>
      <p:grpSpPr>
        <a:xfrm>
          <a:off x="0" y="0"/>
          <a:ext cx="0" cy="0"/>
          <a:chOff x="0" y="0"/>
          <a:chExt cx="0" cy="0"/>
        </a:xfrm>
      </p:grpSpPr>
      <p:sp>
        <p:nvSpPr>
          <p:cNvPr id="1650" name="Google Shape;1650;p24"/>
          <p:cNvSpPr txBox="1">
            <a:spLocks noGrp="1"/>
          </p:cNvSpPr>
          <p:nvPr>
            <p:ph type="ctrTitle"/>
          </p:nvPr>
        </p:nvSpPr>
        <p:spPr>
          <a:xfrm>
            <a:off x="1585825" y="2053500"/>
            <a:ext cx="4646100" cy="6309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dirty="0"/>
              <a:t>Natasha Ward</a:t>
            </a:r>
            <a:endParaRPr dirty="0"/>
          </a:p>
          <a:p>
            <a:pPr marL="0" lvl="0" indent="0" algn="l" rtl="0">
              <a:lnSpc>
                <a:spcPct val="115000"/>
              </a:lnSpc>
              <a:spcBef>
                <a:spcPts val="0"/>
              </a:spcBef>
              <a:spcAft>
                <a:spcPts val="0"/>
              </a:spcAft>
              <a:buNone/>
            </a:pPr>
            <a:endParaRPr sz="2400" u="sng" dirty="0">
              <a:solidFill>
                <a:srgbClr val="000000"/>
              </a:solidFill>
              <a:latin typeface="Arial"/>
              <a:ea typeface="Arial"/>
              <a:cs typeface="Arial"/>
              <a:sym typeface="Arial"/>
            </a:endParaRPr>
          </a:p>
          <a:p>
            <a:pPr marL="0" lvl="0" indent="0" algn="l" rtl="0">
              <a:spcBef>
                <a:spcPts val="0"/>
              </a:spcBef>
              <a:spcAft>
                <a:spcPts val="0"/>
              </a:spcAft>
              <a:buNone/>
            </a:pPr>
            <a:endParaRPr dirty="0"/>
          </a:p>
        </p:txBody>
      </p:sp>
      <p:sp>
        <p:nvSpPr>
          <p:cNvPr id="1651" name="Google Shape;1651;p24"/>
          <p:cNvSpPr txBox="1">
            <a:spLocks noGrp="1"/>
          </p:cNvSpPr>
          <p:nvPr>
            <p:ph type="subTitle" idx="1"/>
          </p:nvPr>
        </p:nvSpPr>
        <p:spPr>
          <a:xfrm>
            <a:off x="1585825" y="2053500"/>
            <a:ext cx="4646100" cy="1036500"/>
          </a:xfrm>
          <a:prstGeom prst="rect">
            <a:avLst/>
          </a:prstGeom>
        </p:spPr>
        <p:txBody>
          <a:bodyPr spcFirstLastPara="1" wrap="square" lIns="0" tIns="0" rIns="0" bIns="0" anchor="t" anchorCtr="0">
            <a:noAutofit/>
          </a:bodyPr>
          <a:lstStyle/>
          <a:p>
            <a:pPr marL="0" lvl="0" indent="0" algn="l" rtl="0">
              <a:spcBef>
                <a:spcPts val="0"/>
              </a:spcBef>
              <a:spcAft>
                <a:spcPts val="800"/>
              </a:spcAft>
              <a:buNone/>
            </a:pPr>
            <a:r>
              <a:rPr lang="en" sz="2800" dirty="0"/>
              <a:t>Getting to yes</a:t>
            </a:r>
            <a:endParaRPr sz="2800" dirty="0"/>
          </a:p>
        </p:txBody>
      </p:sp>
      <p:sp>
        <p:nvSpPr>
          <p:cNvPr id="1652" name="Google Shape;1652;p24"/>
          <p:cNvSpPr txBox="1"/>
          <p:nvPr/>
        </p:nvSpPr>
        <p:spPr>
          <a:xfrm>
            <a:off x="0" y="1925150"/>
            <a:ext cx="1246500" cy="12873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200" b="1">
                <a:solidFill>
                  <a:schemeClr val="accent4"/>
                </a:solidFill>
                <a:latin typeface="Encode Sans Semi Condensed"/>
                <a:ea typeface="Encode Sans Semi Condensed"/>
                <a:cs typeface="Encode Sans Semi Condensed"/>
                <a:sym typeface="Encode Sans Semi Condensed"/>
              </a:rPr>
              <a:t>4</a:t>
            </a:r>
            <a:endParaRPr sz="7200" b="1">
              <a:solidFill>
                <a:schemeClr val="accent4"/>
              </a:solidFill>
              <a:latin typeface="Encode Sans Semi Condensed"/>
              <a:ea typeface="Encode Sans Semi Condensed"/>
              <a:cs typeface="Encode Sans Semi Condensed"/>
              <a:sym typeface="Encode Sans Semi Condense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56"/>
        <p:cNvGrpSpPr/>
        <p:nvPr/>
      </p:nvGrpSpPr>
      <p:grpSpPr>
        <a:xfrm>
          <a:off x="0" y="0"/>
          <a:ext cx="0" cy="0"/>
          <a:chOff x="0" y="0"/>
          <a:chExt cx="0" cy="0"/>
        </a:xfrm>
      </p:grpSpPr>
      <p:sp>
        <p:nvSpPr>
          <p:cNvPr id="1657" name="Google Shape;1657;p25"/>
          <p:cNvSpPr txBox="1">
            <a:spLocks noGrp="1"/>
          </p:cNvSpPr>
          <p:nvPr>
            <p:ph type="title" idx="4294967295"/>
          </p:nvPr>
        </p:nvSpPr>
        <p:spPr>
          <a:xfrm>
            <a:off x="702900" y="760925"/>
            <a:ext cx="5660100" cy="4713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GETTING TO YES - Influencing a decision</a:t>
            </a:r>
            <a:endParaRPr/>
          </a:p>
        </p:txBody>
      </p:sp>
      <p:sp>
        <p:nvSpPr>
          <p:cNvPr id="1658" name="Google Shape;1658;p25"/>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13</a:t>
            </a:fld>
            <a:endParaRPr/>
          </a:p>
        </p:txBody>
      </p:sp>
      <p:sp>
        <p:nvSpPr>
          <p:cNvPr id="6" name="TextBox 5">
            <a:extLst>
              <a:ext uri="{FF2B5EF4-FFF2-40B4-BE49-F238E27FC236}">
                <a16:creationId xmlns:a16="http://schemas.microsoft.com/office/drawing/2014/main" id="{93EB8D95-0787-4C27-BD94-86CD2CEAF451}"/>
              </a:ext>
            </a:extLst>
          </p:cNvPr>
          <p:cNvSpPr txBox="1"/>
          <p:nvPr/>
        </p:nvSpPr>
        <p:spPr>
          <a:xfrm>
            <a:off x="1143866" y="1724025"/>
            <a:ext cx="2743199"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Negotiating</a:t>
            </a:r>
          </a:p>
          <a:p>
            <a:r>
              <a:rPr lang="en-US"/>
              <a:t>- Influencing</a:t>
            </a:r>
          </a:p>
          <a:p>
            <a:r>
              <a:rPr lang="en-US"/>
              <a:t>- Persuading</a:t>
            </a:r>
          </a:p>
          <a:p>
            <a:r>
              <a:rPr lang="en-US"/>
              <a:t>- </a:t>
            </a:r>
            <a:r>
              <a:rPr lang="en-US" err="1"/>
              <a:t>Rationalising</a:t>
            </a:r>
          </a:p>
          <a:p>
            <a:r>
              <a:rPr lang="en-US"/>
              <a:t>- Asserting</a:t>
            </a:r>
          </a:p>
          <a:p>
            <a:r>
              <a:rPr lang="en-US"/>
              <a:t>- Inspiring</a:t>
            </a:r>
          </a:p>
          <a:p>
            <a:r>
              <a:rPr lang="en-US"/>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62"/>
        <p:cNvGrpSpPr/>
        <p:nvPr/>
      </p:nvGrpSpPr>
      <p:grpSpPr>
        <a:xfrm>
          <a:off x="0" y="0"/>
          <a:ext cx="0" cy="0"/>
          <a:chOff x="0" y="0"/>
          <a:chExt cx="0" cy="0"/>
        </a:xfrm>
      </p:grpSpPr>
      <p:sp>
        <p:nvSpPr>
          <p:cNvPr id="1663" name="Google Shape;1663;p26"/>
          <p:cNvSpPr txBox="1">
            <a:spLocks noGrp="1"/>
          </p:cNvSpPr>
          <p:nvPr>
            <p:ph type="title" idx="4294967295"/>
          </p:nvPr>
        </p:nvSpPr>
        <p:spPr>
          <a:xfrm>
            <a:off x="702900" y="760925"/>
            <a:ext cx="5660100" cy="471300"/>
          </a:xfrm>
          <a:prstGeom prst="rect">
            <a:avLst/>
          </a:prstGeom>
        </p:spPr>
        <p:txBody>
          <a:bodyPr spcFirstLastPara="1" wrap="square" lIns="0" tIns="0" rIns="0" bIns="0" anchor="b" anchorCtr="0">
            <a:noAutofit/>
          </a:bodyPr>
          <a:lstStyle/>
          <a:p>
            <a:r>
              <a:rPr lang="en"/>
              <a:t>Handling conflict</a:t>
            </a:r>
          </a:p>
        </p:txBody>
      </p:sp>
      <p:sp>
        <p:nvSpPr>
          <p:cNvPr id="1664" name="Google Shape;1664;p26"/>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14</a:t>
            </a:fld>
            <a:endParaRPr/>
          </a:p>
        </p:txBody>
      </p:sp>
      <p:pic>
        <p:nvPicPr>
          <p:cNvPr id="2" name="Picture 2" descr="Shape&#10;&#10;Description automatically generated">
            <a:extLst>
              <a:ext uri="{FF2B5EF4-FFF2-40B4-BE49-F238E27FC236}">
                <a16:creationId xmlns:a16="http://schemas.microsoft.com/office/drawing/2014/main" id="{9E762FF1-E7FB-41C7-9719-7F9759DC3A30}"/>
              </a:ext>
            </a:extLst>
          </p:cNvPr>
          <p:cNvPicPr>
            <a:picLocks noChangeAspect="1"/>
          </p:cNvPicPr>
          <p:nvPr/>
        </p:nvPicPr>
        <p:blipFill>
          <a:blip r:embed="rId5"/>
          <a:stretch>
            <a:fillRect/>
          </a:stretch>
        </p:blipFill>
        <p:spPr>
          <a:xfrm>
            <a:off x="979508" y="1463930"/>
            <a:ext cx="2743200" cy="2953527"/>
          </a:xfrm>
          <a:prstGeom prst="rect">
            <a:avLst/>
          </a:prstGeom>
        </p:spPr>
      </p:pic>
      <p:pic>
        <p:nvPicPr>
          <p:cNvPr id="3" name="cotemporary making a difference voiceover">
            <a:hlinkClick r:id="" action="ppaction://media"/>
            <a:extLst>
              <a:ext uri="{FF2B5EF4-FFF2-40B4-BE49-F238E27FC236}">
                <a16:creationId xmlns:a16="http://schemas.microsoft.com/office/drawing/2014/main" id="{24B6FCA8-D088-4FD5-9847-A8FFDC7835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124739" y="3141807"/>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1156"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68"/>
        <p:cNvGrpSpPr/>
        <p:nvPr/>
      </p:nvGrpSpPr>
      <p:grpSpPr>
        <a:xfrm>
          <a:off x="0" y="0"/>
          <a:ext cx="0" cy="0"/>
          <a:chOff x="0" y="0"/>
          <a:chExt cx="0" cy="0"/>
        </a:xfrm>
      </p:grpSpPr>
      <p:sp>
        <p:nvSpPr>
          <p:cNvPr id="1669" name="Google Shape;1669;p27"/>
          <p:cNvSpPr txBox="1">
            <a:spLocks noGrp="1"/>
          </p:cNvSpPr>
          <p:nvPr>
            <p:ph type="ctrTitle"/>
          </p:nvPr>
        </p:nvSpPr>
        <p:spPr>
          <a:xfrm>
            <a:off x="1585825" y="2053500"/>
            <a:ext cx="4646100" cy="6309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Sally Hocking</a:t>
            </a:r>
            <a:endParaRPr/>
          </a:p>
          <a:p>
            <a:pPr marL="0" lvl="0" indent="0" algn="l" rtl="0">
              <a:lnSpc>
                <a:spcPct val="115000"/>
              </a:lnSpc>
              <a:spcBef>
                <a:spcPts val="0"/>
              </a:spcBef>
              <a:spcAft>
                <a:spcPts val="0"/>
              </a:spcAft>
              <a:buNone/>
            </a:pPr>
            <a:endParaRPr sz="2400" u="sng">
              <a:solidFill>
                <a:srgbClr val="000000"/>
              </a:solidFill>
              <a:latin typeface="Arial"/>
              <a:ea typeface="Arial"/>
              <a:cs typeface="Arial"/>
              <a:sym typeface="Arial"/>
            </a:endParaRPr>
          </a:p>
          <a:p>
            <a:pPr marL="0" lvl="0" indent="0" algn="l" rtl="0">
              <a:spcBef>
                <a:spcPts val="0"/>
              </a:spcBef>
              <a:spcAft>
                <a:spcPts val="0"/>
              </a:spcAft>
              <a:buNone/>
            </a:pPr>
            <a:endParaRPr/>
          </a:p>
        </p:txBody>
      </p:sp>
      <p:sp>
        <p:nvSpPr>
          <p:cNvPr id="1670" name="Google Shape;1670;p27"/>
          <p:cNvSpPr txBox="1">
            <a:spLocks noGrp="1"/>
          </p:cNvSpPr>
          <p:nvPr>
            <p:ph type="subTitle" idx="1"/>
          </p:nvPr>
        </p:nvSpPr>
        <p:spPr>
          <a:xfrm>
            <a:off x="1585825" y="2053500"/>
            <a:ext cx="4646100" cy="1036500"/>
          </a:xfrm>
          <a:prstGeom prst="rect">
            <a:avLst/>
          </a:prstGeom>
        </p:spPr>
        <p:txBody>
          <a:bodyPr spcFirstLastPara="1" wrap="square" lIns="0" tIns="0" rIns="0" bIns="0" anchor="t" anchorCtr="0">
            <a:noAutofit/>
          </a:bodyPr>
          <a:lstStyle/>
          <a:p>
            <a:pPr marL="0" lvl="0" indent="0" algn="l" rtl="0">
              <a:spcBef>
                <a:spcPts val="0"/>
              </a:spcBef>
              <a:spcAft>
                <a:spcPts val="800"/>
              </a:spcAft>
              <a:buNone/>
            </a:pPr>
            <a:r>
              <a:rPr lang="en" sz="2800"/>
              <a:t>Design Thinking</a:t>
            </a:r>
            <a:endParaRPr sz="2800"/>
          </a:p>
        </p:txBody>
      </p:sp>
      <p:sp>
        <p:nvSpPr>
          <p:cNvPr id="1671" name="Google Shape;1671;p27"/>
          <p:cNvSpPr txBox="1"/>
          <p:nvPr/>
        </p:nvSpPr>
        <p:spPr>
          <a:xfrm>
            <a:off x="0" y="1925150"/>
            <a:ext cx="1246500" cy="12873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200" b="1">
                <a:solidFill>
                  <a:schemeClr val="accent4"/>
                </a:solidFill>
                <a:latin typeface="Encode Sans Semi Condensed"/>
                <a:ea typeface="Encode Sans Semi Condensed"/>
                <a:cs typeface="Encode Sans Semi Condensed"/>
                <a:sym typeface="Encode Sans Semi Condensed"/>
              </a:rPr>
              <a:t>5</a:t>
            </a:r>
            <a:endParaRPr sz="7200" b="1">
              <a:solidFill>
                <a:schemeClr val="accent4"/>
              </a:solidFill>
              <a:latin typeface="Encode Sans Semi Condensed"/>
              <a:ea typeface="Encode Sans Semi Condensed"/>
              <a:cs typeface="Encode Sans Semi Condensed"/>
              <a:sym typeface="Encode Sans Semi Condensed"/>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75"/>
        <p:cNvGrpSpPr/>
        <p:nvPr/>
      </p:nvGrpSpPr>
      <p:grpSpPr>
        <a:xfrm>
          <a:off x="0" y="0"/>
          <a:ext cx="0" cy="0"/>
          <a:chOff x="0" y="0"/>
          <a:chExt cx="0" cy="0"/>
        </a:xfrm>
      </p:grpSpPr>
      <p:sp>
        <p:nvSpPr>
          <p:cNvPr id="1676" name="Google Shape;1676;p28"/>
          <p:cNvSpPr txBox="1">
            <a:spLocks noGrp="1"/>
          </p:cNvSpPr>
          <p:nvPr>
            <p:ph type="title"/>
          </p:nvPr>
        </p:nvSpPr>
        <p:spPr>
          <a:xfrm>
            <a:off x="702900" y="760925"/>
            <a:ext cx="5660100" cy="4713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Design Thinking - a nonlinear process </a:t>
            </a:r>
            <a:endParaRPr/>
          </a:p>
        </p:txBody>
      </p:sp>
      <p:sp>
        <p:nvSpPr>
          <p:cNvPr id="1677" name="Google Shape;1677;p28"/>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16</a:t>
            </a:fld>
            <a:endParaRPr/>
          </a:p>
        </p:txBody>
      </p:sp>
      <p:pic>
        <p:nvPicPr>
          <p:cNvPr id="1678" name="Google Shape;1678;p28"/>
          <p:cNvPicPr preferRelativeResize="0"/>
          <p:nvPr/>
        </p:nvPicPr>
        <p:blipFill rotWithShape="1">
          <a:blip r:embed="rId5">
            <a:alphaModFix/>
          </a:blip>
          <a:srcRect t="14900"/>
          <a:stretch/>
        </p:blipFill>
        <p:spPr>
          <a:xfrm>
            <a:off x="702888" y="1318975"/>
            <a:ext cx="4999585" cy="3748275"/>
          </a:xfrm>
          <a:prstGeom prst="rect">
            <a:avLst/>
          </a:prstGeom>
          <a:noFill/>
          <a:ln>
            <a:noFill/>
          </a:ln>
        </p:spPr>
      </p:pic>
      <p:pic>
        <p:nvPicPr>
          <p:cNvPr id="2" name="Sally Recording ">
            <a:hlinkClick r:id="" action="ppaction://media"/>
            <a:extLst>
              <a:ext uri="{FF2B5EF4-FFF2-40B4-BE49-F238E27FC236}">
                <a16:creationId xmlns:a16="http://schemas.microsoft.com/office/drawing/2014/main" id="{FA7FFFDD-CFA1-4631-B0A3-07987145CB5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76971" y="4412924"/>
            <a:ext cx="406400" cy="406400"/>
          </a:xfrm>
          <a:prstGeom prst="rect">
            <a:avLst/>
          </a:prstGeom>
        </p:spPr>
      </p:pic>
    </p:spTree>
  </p:cSld>
  <p:clrMapOvr>
    <a:masterClrMapping/>
  </p:clrMapOvr>
  <p:transition advTm="91509">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5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82"/>
        <p:cNvGrpSpPr/>
        <p:nvPr/>
      </p:nvGrpSpPr>
      <p:grpSpPr>
        <a:xfrm>
          <a:off x="0" y="0"/>
          <a:ext cx="0" cy="0"/>
          <a:chOff x="0" y="0"/>
          <a:chExt cx="0" cy="0"/>
        </a:xfrm>
      </p:grpSpPr>
      <p:sp>
        <p:nvSpPr>
          <p:cNvPr id="1683" name="Google Shape;1683;p29"/>
          <p:cNvSpPr txBox="1">
            <a:spLocks noGrp="1"/>
          </p:cNvSpPr>
          <p:nvPr>
            <p:ph type="title" idx="4294967295"/>
          </p:nvPr>
        </p:nvSpPr>
        <p:spPr>
          <a:xfrm>
            <a:off x="169975" y="1499675"/>
            <a:ext cx="5660100" cy="463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Design Thinking </a:t>
            </a:r>
            <a:endParaRPr/>
          </a:p>
        </p:txBody>
      </p:sp>
      <p:sp>
        <p:nvSpPr>
          <p:cNvPr id="1684" name="Google Shape;1684;p29"/>
          <p:cNvSpPr txBox="1">
            <a:spLocks noGrp="1"/>
          </p:cNvSpPr>
          <p:nvPr>
            <p:ph type="body" idx="1"/>
          </p:nvPr>
        </p:nvSpPr>
        <p:spPr>
          <a:xfrm>
            <a:off x="855300" y="4591175"/>
            <a:ext cx="7433400" cy="334800"/>
          </a:xfrm>
          <a:prstGeom prst="rect">
            <a:avLst/>
          </a:prstGeom>
        </p:spPr>
        <p:txBody>
          <a:bodyPr spcFirstLastPara="1" wrap="square" lIns="0" tIns="0" rIns="0" bIns="0" anchor="t" anchorCtr="0">
            <a:noAutofit/>
          </a:bodyPr>
          <a:lstStyle/>
          <a:p>
            <a:pPr marL="457200" lvl="0" indent="-228600" algn="ctr" rtl="0">
              <a:spcBef>
                <a:spcPts val="0"/>
              </a:spcBef>
              <a:spcAft>
                <a:spcPts val="0"/>
              </a:spcAft>
              <a:buSzPts val="1800"/>
              <a:buNone/>
            </a:pPr>
            <a:endParaRPr/>
          </a:p>
          <a:p>
            <a:pPr marL="0" lvl="0" indent="0" algn="ctr" rtl="0">
              <a:spcBef>
                <a:spcPts val="800"/>
              </a:spcBef>
              <a:spcAft>
                <a:spcPts val="800"/>
              </a:spcAft>
              <a:buNone/>
            </a:pPr>
            <a:endParaRPr/>
          </a:p>
        </p:txBody>
      </p:sp>
      <p:sp>
        <p:nvSpPr>
          <p:cNvPr id="1685" name="Google Shape;1685;p29"/>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17</a:t>
            </a:fld>
            <a:endParaRPr/>
          </a:p>
        </p:txBody>
      </p:sp>
      <p:sp>
        <p:nvSpPr>
          <p:cNvPr id="1686" name="Google Shape;1686;p29"/>
          <p:cNvSpPr/>
          <p:nvPr/>
        </p:nvSpPr>
        <p:spPr>
          <a:xfrm rot="1278165">
            <a:off x="7047929" y="2870151"/>
            <a:ext cx="1505649" cy="1991667"/>
          </a:xfrm>
          <a:custGeom>
            <a:avLst/>
            <a:gdLst/>
            <a:ahLst/>
            <a:cxnLst/>
            <a:rect l="l" t="t" r="r" b="b"/>
            <a:pathLst>
              <a:path w="17107" h="21949" extrusionOk="0">
                <a:moveTo>
                  <a:pt x="9198" y="1679"/>
                </a:moveTo>
                <a:lnTo>
                  <a:pt x="9198" y="1947"/>
                </a:lnTo>
                <a:lnTo>
                  <a:pt x="9247" y="2190"/>
                </a:lnTo>
                <a:lnTo>
                  <a:pt x="9296" y="2385"/>
                </a:lnTo>
                <a:lnTo>
                  <a:pt x="9344" y="2482"/>
                </a:lnTo>
                <a:lnTo>
                  <a:pt x="9417" y="2531"/>
                </a:lnTo>
                <a:lnTo>
                  <a:pt x="9515" y="2604"/>
                </a:lnTo>
                <a:lnTo>
                  <a:pt x="9612" y="2604"/>
                </a:lnTo>
                <a:lnTo>
                  <a:pt x="9709" y="2580"/>
                </a:lnTo>
                <a:lnTo>
                  <a:pt x="9758" y="2531"/>
                </a:lnTo>
                <a:lnTo>
                  <a:pt x="9782" y="2482"/>
                </a:lnTo>
                <a:lnTo>
                  <a:pt x="9831" y="2385"/>
                </a:lnTo>
                <a:lnTo>
                  <a:pt x="9855" y="2263"/>
                </a:lnTo>
                <a:lnTo>
                  <a:pt x="9831" y="2409"/>
                </a:lnTo>
                <a:lnTo>
                  <a:pt x="9806" y="2555"/>
                </a:lnTo>
                <a:lnTo>
                  <a:pt x="9758" y="2677"/>
                </a:lnTo>
                <a:lnTo>
                  <a:pt x="9661" y="2799"/>
                </a:lnTo>
                <a:lnTo>
                  <a:pt x="9563" y="2847"/>
                </a:lnTo>
                <a:lnTo>
                  <a:pt x="9466" y="2872"/>
                </a:lnTo>
                <a:lnTo>
                  <a:pt x="9320" y="2847"/>
                </a:lnTo>
                <a:lnTo>
                  <a:pt x="9198" y="2774"/>
                </a:lnTo>
                <a:lnTo>
                  <a:pt x="9077" y="2701"/>
                </a:lnTo>
                <a:lnTo>
                  <a:pt x="8979" y="2628"/>
                </a:lnTo>
                <a:lnTo>
                  <a:pt x="8906" y="2531"/>
                </a:lnTo>
                <a:lnTo>
                  <a:pt x="8858" y="2434"/>
                </a:lnTo>
                <a:lnTo>
                  <a:pt x="8809" y="2312"/>
                </a:lnTo>
                <a:lnTo>
                  <a:pt x="8809" y="2190"/>
                </a:lnTo>
                <a:lnTo>
                  <a:pt x="8833" y="2093"/>
                </a:lnTo>
                <a:lnTo>
                  <a:pt x="8858" y="1971"/>
                </a:lnTo>
                <a:lnTo>
                  <a:pt x="8931" y="1898"/>
                </a:lnTo>
                <a:lnTo>
                  <a:pt x="9004" y="1801"/>
                </a:lnTo>
                <a:lnTo>
                  <a:pt x="9101" y="1728"/>
                </a:lnTo>
                <a:lnTo>
                  <a:pt x="9198" y="1679"/>
                </a:lnTo>
                <a:close/>
                <a:moveTo>
                  <a:pt x="12483" y="1850"/>
                </a:moveTo>
                <a:lnTo>
                  <a:pt x="12507" y="2142"/>
                </a:lnTo>
                <a:lnTo>
                  <a:pt x="12556" y="2288"/>
                </a:lnTo>
                <a:lnTo>
                  <a:pt x="12605" y="2409"/>
                </a:lnTo>
                <a:lnTo>
                  <a:pt x="12629" y="2434"/>
                </a:lnTo>
                <a:lnTo>
                  <a:pt x="12653" y="2482"/>
                </a:lnTo>
                <a:lnTo>
                  <a:pt x="12751" y="2482"/>
                </a:lnTo>
                <a:lnTo>
                  <a:pt x="12848" y="2458"/>
                </a:lnTo>
                <a:lnTo>
                  <a:pt x="12921" y="2409"/>
                </a:lnTo>
                <a:lnTo>
                  <a:pt x="12970" y="2288"/>
                </a:lnTo>
                <a:lnTo>
                  <a:pt x="13018" y="2190"/>
                </a:lnTo>
                <a:lnTo>
                  <a:pt x="13043" y="2069"/>
                </a:lnTo>
                <a:lnTo>
                  <a:pt x="13043" y="1947"/>
                </a:lnTo>
                <a:lnTo>
                  <a:pt x="13140" y="1971"/>
                </a:lnTo>
                <a:lnTo>
                  <a:pt x="13213" y="2020"/>
                </a:lnTo>
                <a:lnTo>
                  <a:pt x="13286" y="2093"/>
                </a:lnTo>
                <a:lnTo>
                  <a:pt x="13359" y="2190"/>
                </a:lnTo>
                <a:lnTo>
                  <a:pt x="13432" y="2312"/>
                </a:lnTo>
                <a:lnTo>
                  <a:pt x="13456" y="2434"/>
                </a:lnTo>
                <a:lnTo>
                  <a:pt x="13432" y="2580"/>
                </a:lnTo>
                <a:lnTo>
                  <a:pt x="13408" y="2628"/>
                </a:lnTo>
                <a:lnTo>
                  <a:pt x="13383" y="2701"/>
                </a:lnTo>
                <a:lnTo>
                  <a:pt x="13286" y="2774"/>
                </a:lnTo>
                <a:lnTo>
                  <a:pt x="13164" y="2847"/>
                </a:lnTo>
                <a:lnTo>
                  <a:pt x="13043" y="2872"/>
                </a:lnTo>
                <a:lnTo>
                  <a:pt x="12921" y="2896"/>
                </a:lnTo>
                <a:lnTo>
                  <a:pt x="12629" y="2896"/>
                </a:lnTo>
                <a:lnTo>
                  <a:pt x="12386" y="2872"/>
                </a:lnTo>
                <a:lnTo>
                  <a:pt x="12264" y="2799"/>
                </a:lnTo>
                <a:lnTo>
                  <a:pt x="12167" y="2726"/>
                </a:lnTo>
                <a:lnTo>
                  <a:pt x="12094" y="2628"/>
                </a:lnTo>
                <a:lnTo>
                  <a:pt x="12069" y="2507"/>
                </a:lnTo>
                <a:lnTo>
                  <a:pt x="12094" y="2385"/>
                </a:lnTo>
                <a:lnTo>
                  <a:pt x="12118" y="2263"/>
                </a:lnTo>
                <a:lnTo>
                  <a:pt x="12167" y="2166"/>
                </a:lnTo>
                <a:lnTo>
                  <a:pt x="12240" y="2044"/>
                </a:lnTo>
                <a:lnTo>
                  <a:pt x="12361" y="1923"/>
                </a:lnTo>
                <a:lnTo>
                  <a:pt x="12483" y="1850"/>
                </a:lnTo>
                <a:close/>
                <a:moveTo>
                  <a:pt x="5865" y="1825"/>
                </a:moveTo>
                <a:lnTo>
                  <a:pt x="5840" y="1874"/>
                </a:lnTo>
                <a:lnTo>
                  <a:pt x="5840" y="2069"/>
                </a:lnTo>
                <a:lnTo>
                  <a:pt x="5840" y="2288"/>
                </a:lnTo>
                <a:lnTo>
                  <a:pt x="5865" y="2385"/>
                </a:lnTo>
                <a:lnTo>
                  <a:pt x="5889" y="2482"/>
                </a:lnTo>
                <a:lnTo>
                  <a:pt x="5938" y="2580"/>
                </a:lnTo>
                <a:lnTo>
                  <a:pt x="6011" y="2628"/>
                </a:lnTo>
                <a:lnTo>
                  <a:pt x="6132" y="2677"/>
                </a:lnTo>
                <a:lnTo>
                  <a:pt x="6230" y="2653"/>
                </a:lnTo>
                <a:lnTo>
                  <a:pt x="6327" y="2604"/>
                </a:lnTo>
                <a:lnTo>
                  <a:pt x="6376" y="2531"/>
                </a:lnTo>
                <a:lnTo>
                  <a:pt x="6400" y="2531"/>
                </a:lnTo>
                <a:lnTo>
                  <a:pt x="6424" y="2409"/>
                </a:lnTo>
                <a:lnTo>
                  <a:pt x="6449" y="2288"/>
                </a:lnTo>
                <a:lnTo>
                  <a:pt x="6449" y="1996"/>
                </a:lnTo>
                <a:lnTo>
                  <a:pt x="6522" y="2020"/>
                </a:lnTo>
                <a:lnTo>
                  <a:pt x="6595" y="2117"/>
                </a:lnTo>
                <a:lnTo>
                  <a:pt x="6643" y="2215"/>
                </a:lnTo>
                <a:lnTo>
                  <a:pt x="6643" y="2312"/>
                </a:lnTo>
                <a:lnTo>
                  <a:pt x="6643" y="2531"/>
                </a:lnTo>
                <a:lnTo>
                  <a:pt x="6595" y="2677"/>
                </a:lnTo>
                <a:lnTo>
                  <a:pt x="6522" y="2774"/>
                </a:lnTo>
                <a:lnTo>
                  <a:pt x="6424" y="2872"/>
                </a:lnTo>
                <a:lnTo>
                  <a:pt x="6303" y="2920"/>
                </a:lnTo>
                <a:lnTo>
                  <a:pt x="6181" y="2969"/>
                </a:lnTo>
                <a:lnTo>
                  <a:pt x="6059" y="2993"/>
                </a:lnTo>
                <a:lnTo>
                  <a:pt x="5913" y="2993"/>
                </a:lnTo>
                <a:lnTo>
                  <a:pt x="5792" y="2969"/>
                </a:lnTo>
                <a:lnTo>
                  <a:pt x="5646" y="2896"/>
                </a:lnTo>
                <a:lnTo>
                  <a:pt x="5548" y="2799"/>
                </a:lnTo>
                <a:lnTo>
                  <a:pt x="5475" y="2701"/>
                </a:lnTo>
                <a:lnTo>
                  <a:pt x="5427" y="2580"/>
                </a:lnTo>
                <a:lnTo>
                  <a:pt x="5427" y="2458"/>
                </a:lnTo>
                <a:lnTo>
                  <a:pt x="5451" y="2312"/>
                </a:lnTo>
                <a:lnTo>
                  <a:pt x="5475" y="2190"/>
                </a:lnTo>
                <a:lnTo>
                  <a:pt x="5548" y="2069"/>
                </a:lnTo>
                <a:lnTo>
                  <a:pt x="5694" y="1923"/>
                </a:lnTo>
                <a:lnTo>
                  <a:pt x="5865" y="1825"/>
                </a:lnTo>
                <a:close/>
                <a:moveTo>
                  <a:pt x="2531" y="1825"/>
                </a:moveTo>
                <a:lnTo>
                  <a:pt x="2580" y="2288"/>
                </a:lnTo>
                <a:lnTo>
                  <a:pt x="2604" y="2385"/>
                </a:lnTo>
                <a:lnTo>
                  <a:pt x="2653" y="2458"/>
                </a:lnTo>
                <a:lnTo>
                  <a:pt x="2750" y="2507"/>
                </a:lnTo>
                <a:lnTo>
                  <a:pt x="2847" y="2531"/>
                </a:lnTo>
                <a:lnTo>
                  <a:pt x="2945" y="2507"/>
                </a:lnTo>
                <a:lnTo>
                  <a:pt x="3018" y="2458"/>
                </a:lnTo>
                <a:lnTo>
                  <a:pt x="3066" y="2385"/>
                </a:lnTo>
                <a:lnTo>
                  <a:pt x="3091" y="2288"/>
                </a:lnTo>
                <a:lnTo>
                  <a:pt x="3066" y="1947"/>
                </a:lnTo>
                <a:lnTo>
                  <a:pt x="3115" y="1996"/>
                </a:lnTo>
                <a:lnTo>
                  <a:pt x="3188" y="2044"/>
                </a:lnTo>
                <a:lnTo>
                  <a:pt x="3212" y="2117"/>
                </a:lnTo>
                <a:lnTo>
                  <a:pt x="3237" y="2166"/>
                </a:lnTo>
                <a:lnTo>
                  <a:pt x="3237" y="2336"/>
                </a:lnTo>
                <a:lnTo>
                  <a:pt x="3212" y="2507"/>
                </a:lnTo>
                <a:lnTo>
                  <a:pt x="3139" y="2677"/>
                </a:lnTo>
                <a:lnTo>
                  <a:pt x="3042" y="2823"/>
                </a:lnTo>
                <a:lnTo>
                  <a:pt x="2920" y="2945"/>
                </a:lnTo>
                <a:lnTo>
                  <a:pt x="2774" y="3018"/>
                </a:lnTo>
                <a:lnTo>
                  <a:pt x="2653" y="3066"/>
                </a:lnTo>
                <a:lnTo>
                  <a:pt x="2531" y="3042"/>
                </a:lnTo>
                <a:lnTo>
                  <a:pt x="2409" y="3018"/>
                </a:lnTo>
                <a:lnTo>
                  <a:pt x="2312" y="2945"/>
                </a:lnTo>
                <a:lnTo>
                  <a:pt x="2215" y="2847"/>
                </a:lnTo>
                <a:lnTo>
                  <a:pt x="2142" y="2750"/>
                </a:lnTo>
                <a:lnTo>
                  <a:pt x="2093" y="2653"/>
                </a:lnTo>
                <a:lnTo>
                  <a:pt x="2044" y="2531"/>
                </a:lnTo>
                <a:lnTo>
                  <a:pt x="2044" y="2434"/>
                </a:lnTo>
                <a:lnTo>
                  <a:pt x="2044" y="2361"/>
                </a:lnTo>
                <a:lnTo>
                  <a:pt x="2117" y="2215"/>
                </a:lnTo>
                <a:lnTo>
                  <a:pt x="2190" y="2069"/>
                </a:lnTo>
                <a:lnTo>
                  <a:pt x="2312" y="1947"/>
                </a:lnTo>
                <a:lnTo>
                  <a:pt x="2409" y="1874"/>
                </a:lnTo>
                <a:lnTo>
                  <a:pt x="2531" y="1825"/>
                </a:lnTo>
                <a:close/>
                <a:moveTo>
                  <a:pt x="15598" y="3285"/>
                </a:moveTo>
                <a:lnTo>
                  <a:pt x="15768" y="3310"/>
                </a:lnTo>
                <a:lnTo>
                  <a:pt x="15598" y="3553"/>
                </a:lnTo>
                <a:lnTo>
                  <a:pt x="15598" y="3285"/>
                </a:lnTo>
                <a:close/>
                <a:moveTo>
                  <a:pt x="16328" y="3310"/>
                </a:moveTo>
                <a:lnTo>
                  <a:pt x="16328" y="3577"/>
                </a:lnTo>
                <a:lnTo>
                  <a:pt x="16352" y="3869"/>
                </a:lnTo>
                <a:lnTo>
                  <a:pt x="16011" y="4234"/>
                </a:lnTo>
                <a:lnTo>
                  <a:pt x="15695" y="4623"/>
                </a:lnTo>
                <a:lnTo>
                  <a:pt x="15549" y="4794"/>
                </a:lnTo>
                <a:lnTo>
                  <a:pt x="15573" y="4526"/>
                </a:lnTo>
                <a:lnTo>
                  <a:pt x="15598" y="4404"/>
                </a:lnTo>
                <a:lnTo>
                  <a:pt x="15695" y="4161"/>
                </a:lnTo>
                <a:lnTo>
                  <a:pt x="15817" y="3918"/>
                </a:lnTo>
                <a:lnTo>
                  <a:pt x="15963" y="3626"/>
                </a:lnTo>
                <a:lnTo>
                  <a:pt x="16133" y="3310"/>
                </a:lnTo>
                <a:close/>
                <a:moveTo>
                  <a:pt x="16425" y="4331"/>
                </a:moveTo>
                <a:lnTo>
                  <a:pt x="16547" y="4940"/>
                </a:lnTo>
                <a:lnTo>
                  <a:pt x="16425" y="4988"/>
                </a:lnTo>
                <a:lnTo>
                  <a:pt x="16328" y="5086"/>
                </a:lnTo>
                <a:lnTo>
                  <a:pt x="16133" y="5280"/>
                </a:lnTo>
                <a:lnTo>
                  <a:pt x="15938" y="5499"/>
                </a:lnTo>
                <a:lnTo>
                  <a:pt x="15817" y="5670"/>
                </a:lnTo>
                <a:lnTo>
                  <a:pt x="15549" y="5986"/>
                </a:lnTo>
                <a:lnTo>
                  <a:pt x="15549" y="5864"/>
                </a:lnTo>
                <a:lnTo>
                  <a:pt x="15598" y="5840"/>
                </a:lnTo>
                <a:lnTo>
                  <a:pt x="15646" y="5791"/>
                </a:lnTo>
                <a:lnTo>
                  <a:pt x="15671" y="5718"/>
                </a:lnTo>
                <a:lnTo>
                  <a:pt x="15671" y="5645"/>
                </a:lnTo>
                <a:lnTo>
                  <a:pt x="15671" y="5475"/>
                </a:lnTo>
                <a:lnTo>
                  <a:pt x="15719" y="5305"/>
                </a:lnTo>
                <a:lnTo>
                  <a:pt x="15792" y="5159"/>
                </a:lnTo>
                <a:lnTo>
                  <a:pt x="15890" y="4988"/>
                </a:lnTo>
                <a:lnTo>
                  <a:pt x="16133" y="4696"/>
                </a:lnTo>
                <a:lnTo>
                  <a:pt x="16352" y="4453"/>
                </a:lnTo>
                <a:lnTo>
                  <a:pt x="16425" y="4331"/>
                </a:lnTo>
                <a:close/>
                <a:moveTo>
                  <a:pt x="16571" y="5280"/>
                </a:moveTo>
                <a:lnTo>
                  <a:pt x="16595" y="5621"/>
                </a:lnTo>
                <a:lnTo>
                  <a:pt x="16595" y="6010"/>
                </a:lnTo>
                <a:lnTo>
                  <a:pt x="16401" y="6108"/>
                </a:lnTo>
                <a:lnTo>
                  <a:pt x="16230" y="6254"/>
                </a:lnTo>
                <a:lnTo>
                  <a:pt x="15914" y="6546"/>
                </a:lnTo>
                <a:lnTo>
                  <a:pt x="15719" y="6740"/>
                </a:lnTo>
                <a:lnTo>
                  <a:pt x="15549" y="6959"/>
                </a:lnTo>
                <a:lnTo>
                  <a:pt x="15549" y="6765"/>
                </a:lnTo>
                <a:lnTo>
                  <a:pt x="15622" y="6619"/>
                </a:lnTo>
                <a:lnTo>
                  <a:pt x="15695" y="6497"/>
                </a:lnTo>
                <a:lnTo>
                  <a:pt x="15841" y="6229"/>
                </a:lnTo>
                <a:lnTo>
                  <a:pt x="16036" y="5962"/>
                </a:lnTo>
                <a:lnTo>
                  <a:pt x="16230" y="5670"/>
                </a:lnTo>
                <a:lnTo>
                  <a:pt x="16449" y="5402"/>
                </a:lnTo>
                <a:lnTo>
                  <a:pt x="16571" y="5280"/>
                </a:lnTo>
                <a:close/>
                <a:moveTo>
                  <a:pt x="5743" y="6716"/>
                </a:moveTo>
                <a:lnTo>
                  <a:pt x="5694" y="6740"/>
                </a:lnTo>
                <a:lnTo>
                  <a:pt x="5621" y="6789"/>
                </a:lnTo>
                <a:lnTo>
                  <a:pt x="5475" y="6935"/>
                </a:lnTo>
                <a:lnTo>
                  <a:pt x="5305" y="7105"/>
                </a:lnTo>
                <a:lnTo>
                  <a:pt x="5086" y="7251"/>
                </a:lnTo>
                <a:lnTo>
                  <a:pt x="4867" y="7373"/>
                </a:lnTo>
                <a:lnTo>
                  <a:pt x="4745" y="7422"/>
                </a:lnTo>
                <a:lnTo>
                  <a:pt x="4648" y="7446"/>
                </a:lnTo>
                <a:lnTo>
                  <a:pt x="4429" y="7446"/>
                </a:lnTo>
                <a:lnTo>
                  <a:pt x="4332" y="7397"/>
                </a:lnTo>
                <a:lnTo>
                  <a:pt x="4259" y="7349"/>
                </a:lnTo>
                <a:lnTo>
                  <a:pt x="4186" y="7251"/>
                </a:lnTo>
                <a:lnTo>
                  <a:pt x="4113" y="7130"/>
                </a:lnTo>
                <a:lnTo>
                  <a:pt x="4064" y="7057"/>
                </a:lnTo>
                <a:lnTo>
                  <a:pt x="3991" y="7032"/>
                </a:lnTo>
                <a:lnTo>
                  <a:pt x="3894" y="7032"/>
                </a:lnTo>
                <a:lnTo>
                  <a:pt x="3821" y="7057"/>
                </a:lnTo>
                <a:lnTo>
                  <a:pt x="3553" y="7227"/>
                </a:lnTo>
                <a:lnTo>
                  <a:pt x="3358" y="7324"/>
                </a:lnTo>
                <a:lnTo>
                  <a:pt x="3188" y="7422"/>
                </a:lnTo>
                <a:lnTo>
                  <a:pt x="3042" y="7470"/>
                </a:lnTo>
                <a:lnTo>
                  <a:pt x="2969" y="7470"/>
                </a:lnTo>
                <a:lnTo>
                  <a:pt x="2896" y="7446"/>
                </a:lnTo>
                <a:lnTo>
                  <a:pt x="2847" y="7422"/>
                </a:lnTo>
                <a:lnTo>
                  <a:pt x="2823" y="7349"/>
                </a:lnTo>
                <a:lnTo>
                  <a:pt x="2799" y="7276"/>
                </a:lnTo>
                <a:lnTo>
                  <a:pt x="2799" y="7178"/>
                </a:lnTo>
                <a:lnTo>
                  <a:pt x="2799" y="7130"/>
                </a:lnTo>
                <a:lnTo>
                  <a:pt x="2774" y="7105"/>
                </a:lnTo>
                <a:lnTo>
                  <a:pt x="2726" y="7081"/>
                </a:lnTo>
                <a:lnTo>
                  <a:pt x="2653" y="7081"/>
                </a:lnTo>
                <a:lnTo>
                  <a:pt x="2604" y="7154"/>
                </a:lnTo>
                <a:lnTo>
                  <a:pt x="2555" y="7373"/>
                </a:lnTo>
                <a:lnTo>
                  <a:pt x="2531" y="7470"/>
                </a:lnTo>
                <a:lnTo>
                  <a:pt x="2531" y="7568"/>
                </a:lnTo>
                <a:lnTo>
                  <a:pt x="2555" y="7665"/>
                </a:lnTo>
                <a:lnTo>
                  <a:pt x="2628" y="7762"/>
                </a:lnTo>
                <a:lnTo>
                  <a:pt x="2701" y="7811"/>
                </a:lnTo>
                <a:lnTo>
                  <a:pt x="2823" y="7860"/>
                </a:lnTo>
                <a:lnTo>
                  <a:pt x="2945" y="7884"/>
                </a:lnTo>
                <a:lnTo>
                  <a:pt x="3091" y="7860"/>
                </a:lnTo>
                <a:lnTo>
                  <a:pt x="3212" y="7835"/>
                </a:lnTo>
                <a:lnTo>
                  <a:pt x="3358" y="7787"/>
                </a:lnTo>
                <a:lnTo>
                  <a:pt x="3602" y="7665"/>
                </a:lnTo>
                <a:lnTo>
                  <a:pt x="3845" y="7519"/>
                </a:lnTo>
                <a:lnTo>
                  <a:pt x="3942" y="7641"/>
                </a:lnTo>
                <a:lnTo>
                  <a:pt x="4040" y="7714"/>
                </a:lnTo>
                <a:lnTo>
                  <a:pt x="4137" y="7787"/>
                </a:lnTo>
                <a:lnTo>
                  <a:pt x="4259" y="7835"/>
                </a:lnTo>
                <a:lnTo>
                  <a:pt x="4356" y="7860"/>
                </a:lnTo>
                <a:lnTo>
                  <a:pt x="4478" y="7860"/>
                </a:lnTo>
                <a:lnTo>
                  <a:pt x="4745" y="7835"/>
                </a:lnTo>
                <a:lnTo>
                  <a:pt x="4989" y="7762"/>
                </a:lnTo>
                <a:lnTo>
                  <a:pt x="5232" y="7641"/>
                </a:lnTo>
                <a:lnTo>
                  <a:pt x="5475" y="7495"/>
                </a:lnTo>
                <a:lnTo>
                  <a:pt x="5694" y="7324"/>
                </a:lnTo>
                <a:lnTo>
                  <a:pt x="5816" y="7470"/>
                </a:lnTo>
                <a:lnTo>
                  <a:pt x="5962" y="7592"/>
                </a:lnTo>
                <a:lnTo>
                  <a:pt x="6132" y="7665"/>
                </a:lnTo>
                <a:lnTo>
                  <a:pt x="6327" y="7738"/>
                </a:lnTo>
                <a:lnTo>
                  <a:pt x="6741" y="7738"/>
                </a:lnTo>
                <a:lnTo>
                  <a:pt x="6862" y="7689"/>
                </a:lnTo>
                <a:lnTo>
                  <a:pt x="6984" y="7641"/>
                </a:lnTo>
                <a:lnTo>
                  <a:pt x="7106" y="7592"/>
                </a:lnTo>
                <a:lnTo>
                  <a:pt x="7300" y="7422"/>
                </a:lnTo>
                <a:lnTo>
                  <a:pt x="7422" y="7568"/>
                </a:lnTo>
                <a:lnTo>
                  <a:pt x="7592" y="7665"/>
                </a:lnTo>
                <a:lnTo>
                  <a:pt x="7787" y="7714"/>
                </a:lnTo>
                <a:lnTo>
                  <a:pt x="7982" y="7738"/>
                </a:lnTo>
                <a:lnTo>
                  <a:pt x="8201" y="7714"/>
                </a:lnTo>
                <a:lnTo>
                  <a:pt x="8395" y="7665"/>
                </a:lnTo>
                <a:lnTo>
                  <a:pt x="8590" y="7568"/>
                </a:lnTo>
                <a:lnTo>
                  <a:pt x="8785" y="7446"/>
                </a:lnTo>
                <a:lnTo>
                  <a:pt x="8931" y="7568"/>
                </a:lnTo>
                <a:lnTo>
                  <a:pt x="9101" y="7665"/>
                </a:lnTo>
                <a:lnTo>
                  <a:pt x="9271" y="7738"/>
                </a:lnTo>
                <a:lnTo>
                  <a:pt x="9466" y="7787"/>
                </a:lnTo>
                <a:lnTo>
                  <a:pt x="9636" y="7787"/>
                </a:lnTo>
                <a:lnTo>
                  <a:pt x="9806" y="7762"/>
                </a:lnTo>
                <a:lnTo>
                  <a:pt x="9977" y="7714"/>
                </a:lnTo>
                <a:lnTo>
                  <a:pt x="10098" y="7616"/>
                </a:lnTo>
                <a:lnTo>
                  <a:pt x="10196" y="7714"/>
                </a:lnTo>
                <a:lnTo>
                  <a:pt x="10293" y="7787"/>
                </a:lnTo>
                <a:lnTo>
                  <a:pt x="10415" y="7860"/>
                </a:lnTo>
                <a:lnTo>
                  <a:pt x="10536" y="7908"/>
                </a:lnTo>
                <a:lnTo>
                  <a:pt x="10658" y="7957"/>
                </a:lnTo>
                <a:lnTo>
                  <a:pt x="10780" y="7957"/>
                </a:lnTo>
                <a:lnTo>
                  <a:pt x="10901" y="7908"/>
                </a:lnTo>
                <a:lnTo>
                  <a:pt x="10999" y="7860"/>
                </a:lnTo>
                <a:lnTo>
                  <a:pt x="11120" y="7811"/>
                </a:lnTo>
                <a:lnTo>
                  <a:pt x="11193" y="7714"/>
                </a:lnTo>
                <a:lnTo>
                  <a:pt x="11364" y="7543"/>
                </a:lnTo>
                <a:lnTo>
                  <a:pt x="11607" y="7689"/>
                </a:lnTo>
                <a:lnTo>
                  <a:pt x="11729" y="7762"/>
                </a:lnTo>
                <a:lnTo>
                  <a:pt x="11850" y="7811"/>
                </a:lnTo>
                <a:lnTo>
                  <a:pt x="11972" y="7835"/>
                </a:lnTo>
                <a:lnTo>
                  <a:pt x="12094" y="7835"/>
                </a:lnTo>
                <a:lnTo>
                  <a:pt x="12191" y="7811"/>
                </a:lnTo>
                <a:lnTo>
                  <a:pt x="12288" y="7738"/>
                </a:lnTo>
                <a:lnTo>
                  <a:pt x="12410" y="7835"/>
                </a:lnTo>
                <a:lnTo>
                  <a:pt x="12556" y="7884"/>
                </a:lnTo>
                <a:lnTo>
                  <a:pt x="12726" y="7908"/>
                </a:lnTo>
                <a:lnTo>
                  <a:pt x="12872" y="7884"/>
                </a:lnTo>
                <a:lnTo>
                  <a:pt x="13018" y="7860"/>
                </a:lnTo>
                <a:lnTo>
                  <a:pt x="13164" y="7762"/>
                </a:lnTo>
                <a:lnTo>
                  <a:pt x="13262" y="7665"/>
                </a:lnTo>
                <a:lnTo>
                  <a:pt x="13335" y="7519"/>
                </a:lnTo>
                <a:lnTo>
                  <a:pt x="13335" y="7470"/>
                </a:lnTo>
                <a:lnTo>
                  <a:pt x="13335" y="7446"/>
                </a:lnTo>
                <a:lnTo>
                  <a:pt x="13286" y="7422"/>
                </a:lnTo>
                <a:lnTo>
                  <a:pt x="13262" y="7422"/>
                </a:lnTo>
                <a:lnTo>
                  <a:pt x="13043" y="7470"/>
                </a:lnTo>
                <a:lnTo>
                  <a:pt x="12775" y="7543"/>
                </a:lnTo>
                <a:lnTo>
                  <a:pt x="12653" y="7543"/>
                </a:lnTo>
                <a:lnTo>
                  <a:pt x="12532" y="7519"/>
                </a:lnTo>
                <a:lnTo>
                  <a:pt x="12459" y="7470"/>
                </a:lnTo>
                <a:lnTo>
                  <a:pt x="12434" y="7422"/>
                </a:lnTo>
                <a:lnTo>
                  <a:pt x="12410" y="7373"/>
                </a:lnTo>
                <a:lnTo>
                  <a:pt x="12386" y="7300"/>
                </a:lnTo>
                <a:lnTo>
                  <a:pt x="12337" y="7251"/>
                </a:lnTo>
                <a:lnTo>
                  <a:pt x="12288" y="7203"/>
                </a:lnTo>
                <a:lnTo>
                  <a:pt x="12167" y="7203"/>
                </a:lnTo>
                <a:lnTo>
                  <a:pt x="12118" y="7251"/>
                </a:lnTo>
                <a:lnTo>
                  <a:pt x="12094" y="7300"/>
                </a:lnTo>
                <a:lnTo>
                  <a:pt x="12069" y="7373"/>
                </a:lnTo>
                <a:lnTo>
                  <a:pt x="12069" y="7422"/>
                </a:lnTo>
                <a:lnTo>
                  <a:pt x="12045" y="7470"/>
                </a:lnTo>
                <a:lnTo>
                  <a:pt x="12021" y="7495"/>
                </a:lnTo>
                <a:lnTo>
                  <a:pt x="11899" y="7495"/>
                </a:lnTo>
                <a:lnTo>
                  <a:pt x="11777" y="7446"/>
                </a:lnTo>
                <a:lnTo>
                  <a:pt x="11583" y="7300"/>
                </a:lnTo>
                <a:lnTo>
                  <a:pt x="11461" y="7178"/>
                </a:lnTo>
                <a:lnTo>
                  <a:pt x="11388" y="7154"/>
                </a:lnTo>
                <a:lnTo>
                  <a:pt x="11339" y="7130"/>
                </a:lnTo>
                <a:lnTo>
                  <a:pt x="11266" y="7154"/>
                </a:lnTo>
                <a:lnTo>
                  <a:pt x="11218" y="7178"/>
                </a:lnTo>
                <a:lnTo>
                  <a:pt x="11047" y="7397"/>
                </a:lnTo>
                <a:lnTo>
                  <a:pt x="10926" y="7495"/>
                </a:lnTo>
                <a:lnTo>
                  <a:pt x="10804" y="7543"/>
                </a:lnTo>
                <a:lnTo>
                  <a:pt x="10707" y="7568"/>
                </a:lnTo>
                <a:lnTo>
                  <a:pt x="10609" y="7568"/>
                </a:lnTo>
                <a:lnTo>
                  <a:pt x="10536" y="7519"/>
                </a:lnTo>
                <a:lnTo>
                  <a:pt x="10463" y="7422"/>
                </a:lnTo>
                <a:lnTo>
                  <a:pt x="10390" y="7324"/>
                </a:lnTo>
                <a:lnTo>
                  <a:pt x="10342" y="7178"/>
                </a:lnTo>
                <a:lnTo>
                  <a:pt x="10342" y="7105"/>
                </a:lnTo>
                <a:lnTo>
                  <a:pt x="10293" y="7032"/>
                </a:lnTo>
                <a:lnTo>
                  <a:pt x="10244" y="7008"/>
                </a:lnTo>
                <a:lnTo>
                  <a:pt x="10196" y="6984"/>
                </a:lnTo>
                <a:lnTo>
                  <a:pt x="10123" y="6984"/>
                </a:lnTo>
                <a:lnTo>
                  <a:pt x="10074" y="7008"/>
                </a:lnTo>
                <a:lnTo>
                  <a:pt x="10025" y="7057"/>
                </a:lnTo>
                <a:lnTo>
                  <a:pt x="9977" y="7130"/>
                </a:lnTo>
                <a:lnTo>
                  <a:pt x="9952" y="7227"/>
                </a:lnTo>
                <a:lnTo>
                  <a:pt x="9904" y="7300"/>
                </a:lnTo>
                <a:lnTo>
                  <a:pt x="9831" y="7349"/>
                </a:lnTo>
                <a:lnTo>
                  <a:pt x="9782" y="7397"/>
                </a:lnTo>
                <a:lnTo>
                  <a:pt x="9709" y="7422"/>
                </a:lnTo>
                <a:lnTo>
                  <a:pt x="9636" y="7422"/>
                </a:lnTo>
                <a:lnTo>
                  <a:pt x="9466" y="7397"/>
                </a:lnTo>
                <a:lnTo>
                  <a:pt x="9320" y="7349"/>
                </a:lnTo>
                <a:lnTo>
                  <a:pt x="9174" y="7251"/>
                </a:lnTo>
                <a:lnTo>
                  <a:pt x="9028" y="7154"/>
                </a:lnTo>
                <a:lnTo>
                  <a:pt x="8906" y="7032"/>
                </a:lnTo>
                <a:lnTo>
                  <a:pt x="8858" y="6984"/>
                </a:lnTo>
                <a:lnTo>
                  <a:pt x="8687" y="6984"/>
                </a:lnTo>
                <a:lnTo>
                  <a:pt x="8639" y="7032"/>
                </a:lnTo>
                <a:lnTo>
                  <a:pt x="8517" y="7130"/>
                </a:lnTo>
                <a:lnTo>
                  <a:pt x="8371" y="7227"/>
                </a:lnTo>
                <a:lnTo>
                  <a:pt x="8201" y="7300"/>
                </a:lnTo>
                <a:lnTo>
                  <a:pt x="8030" y="7349"/>
                </a:lnTo>
                <a:lnTo>
                  <a:pt x="7860" y="7349"/>
                </a:lnTo>
                <a:lnTo>
                  <a:pt x="7787" y="7324"/>
                </a:lnTo>
                <a:lnTo>
                  <a:pt x="7738" y="7300"/>
                </a:lnTo>
                <a:lnTo>
                  <a:pt x="7665" y="7251"/>
                </a:lnTo>
                <a:lnTo>
                  <a:pt x="7641" y="7178"/>
                </a:lnTo>
                <a:lnTo>
                  <a:pt x="7592" y="7105"/>
                </a:lnTo>
                <a:lnTo>
                  <a:pt x="7592" y="7008"/>
                </a:lnTo>
                <a:lnTo>
                  <a:pt x="7568" y="6935"/>
                </a:lnTo>
                <a:lnTo>
                  <a:pt x="7544" y="6886"/>
                </a:lnTo>
                <a:lnTo>
                  <a:pt x="7495" y="6838"/>
                </a:lnTo>
                <a:lnTo>
                  <a:pt x="7446" y="6813"/>
                </a:lnTo>
                <a:lnTo>
                  <a:pt x="7398" y="6789"/>
                </a:lnTo>
                <a:lnTo>
                  <a:pt x="7325" y="6789"/>
                </a:lnTo>
                <a:lnTo>
                  <a:pt x="7276" y="6813"/>
                </a:lnTo>
                <a:lnTo>
                  <a:pt x="7227" y="6862"/>
                </a:lnTo>
                <a:lnTo>
                  <a:pt x="7057" y="7057"/>
                </a:lnTo>
                <a:lnTo>
                  <a:pt x="6960" y="7154"/>
                </a:lnTo>
                <a:lnTo>
                  <a:pt x="6862" y="7251"/>
                </a:lnTo>
                <a:lnTo>
                  <a:pt x="6741" y="7300"/>
                </a:lnTo>
                <a:lnTo>
                  <a:pt x="6619" y="7324"/>
                </a:lnTo>
                <a:lnTo>
                  <a:pt x="6473" y="7324"/>
                </a:lnTo>
                <a:lnTo>
                  <a:pt x="6351" y="7300"/>
                </a:lnTo>
                <a:lnTo>
                  <a:pt x="6230" y="7251"/>
                </a:lnTo>
                <a:lnTo>
                  <a:pt x="6108" y="7178"/>
                </a:lnTo>
                <a:lnTo>
                  <a:pt x="6035" y="7057"/>
                </a:lnTo>
                <a:lnTo>
                  <a:pt x="5986" y="6935"/>
                </a:lnTo>
                <a:lnTo>
                  <a:pt x="5986" y="6886"/>
                </a:lnTo>
                <a:lnTo>
                  <a:pt x="5962" y="6838"/>
                </a:lnTo>
                <a:lnTo>
                  <a:pt x="5913" y="6789"/>
                </a:lnTo>
                <a:lnTo>
                  <a:pt x="5865" y="6740"/>
                </a:lnTo>
                <a:lnTo>
                  <a:pt x="5792" y="6716"/>
                </a:lnTo>
                <a:close/>
                <a:moveTo>
                  <a:pt x="16595" y="6302"/>
                </a:moveTo>
                <a:lnTo>
                  <a:pt x="16547" y="7081"/>
                </a:lnTo>
                <a:lnTo>
                  <a:pt x="16401" y="7203"/>
                </a:lnTo>
                <a:lnTo>
                  <a:pt x="16279" y="7349"/>
                </a:lnTo>
                <a:lnTo>
                  <a:pt x="16011" y="7665"/>
                </a:lnTo>
                <a:lnTo>
                  <a:pt x="15792" y="7908"/>
                </a:lnTo>
                <a:lnTo>
                  <a:pt x="15573" y="8200"/>
                </a:lnTo>
                <a:lnTo>
                  <a:pt x="15573" y="7689"/>
                </a:lnTo>
                <a:lnTo>
                  <a:pt x="15573" y="7665"/>
                </a:lnTo>
                <a:lnTo>
                  <a:pt x="15671" y="7470"/>
                </a:lnTo>
                <a:lnTo>
                  <a:pt x="15768" y="7276"/>
                </a:lnTo>
                <a:lnTo>
                  <a:pt x="16011" y="6935"/>
                </a:lnTo>
                <a:lnTo>
                  <a:pt x="16303" y="6619"/>
                </a:lnTo>
                <a:lnTo>
                  <a:pt x="16595" y="6302"/>
                </a:lnTo>
                <a:close/>
                <a:moveTo>
                  <a:pt x="16547" y="7592"/>
                </a:moveTo>
                <a:lnTo>
                  <a:pt x="16522" y="8663"/>
                </a:lnTo>
                <a:lnTo>
                  <a:pt x="16425" y="8711"/>
                </a:lnTo>
                <a:lnTo>
                  <a:pt x="16328" y="8760"/>
                </a:lnTo>
                <a:lnTo>
                  <a:pt x="16157" y="8930"/>
                </a:lnTo>
                <a:lnTo>
                  <a:pt x="15841" y="9271"/>
                </a:lnTo>
                <a:lnTo>
                  <a:pt x="15719" y="9417"/>
                </a:lnTo>
                <a:lnTo>
                  <a:pt x="15573" y="9612"/>
                </a:lnTo>
                <a:lnTo>
                  <a:pt x="15573" y="8882"/>
                </a:lnTo>
                <a:lnTo>
                  <a:pt x="15671" y="8857"/>
                </a:lnTo>
                <a:lnTo>
                  <a:pt x="15744" y="8784"/>
                </a:lnTo>
                <a:lnTo>
                  <a:pt x="15890" y="8517"/>
                </a:lnTo>
                <a:lnTo>
                  <a:pt x="16060" y="8273"/>
                </a:lnTo>
                <a:lnTo>
                  <a:pt x="16401" y="7811"/>
                </a:lnTo>
                <a:lnTo>
                  <a:pt x="16547" y="7592"/>
                </a:lnTo>
                <a:close/>
                <a:moveTo>
                  <a:pt x="9734" y="9149"/>
                </a:moveTo>
                <a:lnTo>
                  <a:pt x="9661" y="9174"/>
                </a:lnTo>
                <a:lnTo>
                  <a:pt x="9588" y="9198"/>
                </a:lnTo>
                <a:lnTo>
                  <a:pt x="9539" y="9247"/>
                </a:lnTo>
                <a:lnTo>
                  <a:pt x="9466" y="9368"/>
                </a:lnTo>
                <a:lnTo>
                  <a:pt x="9442" y="9490"/>
                </a:lnTo>
                <a:lnTo>
                  <a:pt x="9320" y="9587"/>
                </a:lnTo>
                <a:lnTo>
                  <a:pt x="9174" y="9660"/>
                </a:lnTo>
                <a:lnTo>
                  <a:pt x="9052" y="9685"/>
                </a:lnTo>
                <a:lnTo>
                  <a:pt x="8882" y="9685"/>
                </a:lnTo>
                <a:lnTo>
                  <a:pt x="8785" y="9660"/>
                </a:lnTo>
                <a:lnTo>
                  <a:pt x="8736" y="9636"/>
                </a:lnTo>
                <a:lnTo>
                  <a:pt x="8687" y="9587"/>
                </a:lnTo>
                <a:lnTo>
                  <a:pt x="8663" y="9539"/>
                </a:lnTo>
                <a:lnTo>
                  <a:pt x="8663" y="9441"/>
                </a:lnTo>
                <a:lnTo>
                  <a:pt x="8639" y="9368"/>
                </a:lnTo>
                <a:lnTo>
                  <a:pt x="8590" y="9320"/>
                </a:lnTo>
                <a:lnTo>
                  <a:pt x="8517" y="9295"/>
                </a:lnTo>
                <a:lnTo>
                  <a:pt x="8444" y="9271"/>
                </a:lnTo>
                <a:lnTo>
                  <a:pt x="8395" y="9295"/>
                </a:lnTo>
                <a:lnTo>
                  <a:pt x="8322" y="9344"/>
                </a:lnTo>
                <a:lnTo>
                  <a:pt x="8274" y="9417"/>
                </a:lnTo>
                <a:lnTo>
                  <a:pt x="8249" y="9466"/>
                </a:lnTo>
                <a:lnTo>
                  <a:pt x="8201" y="9514"/>
                </a:lnTo>
                <a:lnTo>
                  <a:pt x="8079" y="9587"/>
                </a:lnTo>
                <a:lnTo>
                  <a:pt x="7933" y="9612"/>
                </a:lnTo>
                <a:lnTo>
                  <a:pt x="7738" y="9636"/>
                </a:lnTo>
                <a:lnTo>
                  <a:pt x="7568" y="9636"/>
                </a:lnTo>
                <a:lnTo>
                  <a:pt x="7422" y="9587"/>
                </a:lnTo>
                <a:lnTo>
                  <a:pt x="7325" y="9514"/>
                </a:lnTo>
                <a:lnTo>
                  <a:pt x="7276" y="9466"/>
                </a:lnTo>
                <a:lnTo>
                  <a:pt x="7252" y="9417"/>
                </a:lnTo>
                <a:lnTo>
                  <a:pt x="7252" y="9344"/>
                </a:lnTo>
                <a:lnTo>
                  <a:pt x="7227" y="9295"/>
                </a:lnTo>
                <a:lnTo>
                  <a:pt x="7179" y="9247"/>
                </a:lnTo>
                <a:lnTo>
                  <a:pt x="7130" y="9222"/>
                </a:lnTo>
                <a:lnTo>
                  <a:pt x="7081" y="9198"/>
                </a:lnTo>
                <a:lnTo>
                  <a:pt x="7008" y="9198"/>
                </a:lnTo>
                <a:lnTo>
                  <a:pt x="6960" y="9222"/>
                </a:lnTo>
                <a:lnTo>
                  <a:pt x="6887" y="9247"/>
                </a:lnTo>
                <a:lnTo>
                  <a:pt x="6765" y="9417"/>
                </a:lnTo>
                <a:lnTo>
                  <a:pt x="6643" y="9563"/>
                </a:lnTo>
                <a:lnTo>
                  <a:pt x="6570" y="9636"/>
                </a:lnTo>
                <a:lnTo>
                  <a:pt x="6449" y="9685"/>
                </a:lnTo>
                <a:lnTo>
                  <a:pt x="6327" y="9733"/>
                </a:lnTo>
                <a:lnTo>
                  <a:pt x="6205" y="9758"/>
                </a:lnTo>
                <a:lnTo>
                  <a:pt x="6084" y="9758"/>
                </a:lnTo>
                <a:lnTo>
                  <a:pt x="6035" y="9733"/>
                </a:lnTo>
                <a:lnTo>
                  <a:pt x="5986" y="9709"/>
                </a:lnTo>
                <a:lnTo>
                  <a:pt x="5962" y="9660"/>
                </a:lnTo>
                <a:lnTo>
                  <a:pt x="5938" y="9612"/>
                </a:lnTo>
                <a:lnTo>
                  <a:pt x="5938" y="9514"/>
                </a:lnTo>
                <a:lnTo>
                  <a:pt x="5962" y="9441"/>
                </a:lnTo>
                <a:lnTo>
                  <a:pt x="5962" y="9344"/>
                </a:lnTo>
                <a:lnTo>
                  <a:pt x="5938" y="9271"/>
                </a:lnTo>
                <a:lnTo>
                  <a:pt x="5865" y="9198"/>
                </a:lnTo>
                <a:lnTo>
                  <a:pt x="5792" y="9174"/>
                </a:lnTo>
                <a:lnTo>
                  <a:pt x="5646" y="9174"/>
                </a:lnTo>
                <a:lnTo>
                  <a:pt x="5573" y="9247"/>
                </a:lnTo>
                <a:lnTo>
                  <a:pt x="5548" y="9320"/>
                </a:lnTo>
                <a:lnTo>
                  <a:pt x="5500" y="9417"/>
                </a:lnTo>
                <a:lnTo>
                  <a:pt x="5451" y="9490"/>
                </a:lnTo>
                <a:lnTo>
                  <a:pt x="5378" y="9587"/>
                </a:lnTo>
                <a:lnTo>
                  <a:pt x="5305" y="9636"/>
                </a:lnTo>
                <a:lnTo>
                  <a:pt x="5183" y="9685"/>
                </a:lnTo>
                <a:lnTo>
                  <a:pt x="5086" y="9733"/>
                </a:lnTo>
                <a:lnTo>
                  <a:pt x="4843" y="9782"/>
                </a:lnTo>
                <a:lnTo>
                  <a:pt x="4624" y="9782"/>
                </a:lnTo>
                <a:lnTo>
                  <a:pt x="4502" y="9733"/>
                </a:lnTo>
                <a:lnTo>
                  <a:pt x="4405" y="9709"/>
                </a:lnTo>
                <a:lnTo>
                  <a:pt x="4332" y="9636"/>
                </a:lnTo>
                <a:lnTo>
                  <a:pt x="4259" y="9587"/>
                </a:lnTo>
                <a:lnTo>
                  <a:pt x="4210" y="9490"/>
                </a:lnTo>
                <a:lnTo>
                  <a:pt x="4161" y="9393"/>
                </a:lnTo>
                <a:lnTo>
                  <a:pt x="4161" y="9344"/>
                </a:lnTo>
                <a:lnTo>
                  <a:pt x="4137" y="9295"/>
                </a:lnTo>
                <a:lnTo>
                  <a:pt x="4040" y="9247"/>
                </a:lnTo>
                <a:lnTo>
                  <a:pt x="3942" y="9222"/>
                </a:lnTo>
                <a:lnTo>
                  <a:pt x="3869" y="9247"/>
                </a:lnTo>
                <a:lnTo>
                  <a:pt x="3602" y="9417"/>
                </a:lnTo>
                <a:lnTo>
                  <a:pt x="3407" y="9539"/>
                </a:lnTo>
                <a:lnTo>
                  <a:pt x="3212" y="9660"/>
                </a:lnTo>
                <a:lnTo>
                  <a:pt x="3018" y="9733"/>
                </a:lnTo>
                <a:lnTo>
                  <a:pt x="2872" y="9733"/>
                </a:lnTo>
                <a:lnTo>
                  <a:pt x="2823" y="9709"/>
                </a:lnTo>
                <a:lnTo>
                  <a:pt x="2774" y="9660"/>
                </a:lnTo>
                <a:lnTo>
                  <a:pt x="2774" y="9587"/>
                </a:lnTo>
                <a:lnTo>
                  <a:pt x="2774" y="9490"/>
                </a:lnTo>
                <a:lnTo>
                  <a:pt x="2774" y="9417"/>
                </a:lnTo>
                <a:lnTo>
                  <a:pt x="2750" y="9368"/>
                </a:lnTo>
                <a:lnTo>
                  <a:pt x="2726" y="9344"/>
                </a:lnTo>
                <a:lnTo>
                  <a:pt x="2677" y="9320"/>
                </a:lnTo>
                <a:lnTo>
                  <a:pt x="2653" y="9295"/>
                </a:lnTo>
                <a:lnTo>
                  <a:pt x="2604" y="9320"/>
                </a:lnTo>
                <a:lnTo>
                  <a:pt x="2555" y="9320"/>
                </a:lnTo>
                <a:lnTo>
                  <a:pt x="2507" y="9368"/>
                </a:lnTo>
                <a:lnTo>
                  <a:pt x="2458" y="9490"/>
                </a:lnTo>
                <a:lnTo>
                  <a:pt x="2434" y="9612"/>
                </a:lnTo>
                <a:lnTo>
                  <a:pt x="2434" y="9733"/>
                </a:lnTo>
                <a:lnTo>
                  <a:pt x="2458" y="9831"/>
                </a:lnTo>
                <a:lnTo>
                  <a:pt x="2531" y="9928"/>
                </a:lnTo>
                <a:lnTo>
                  <a:pt x="2604" y="10025"/>
                </a:lnTo>
                <a:lnTo>
                  <a:pt x="2726" y="10098"/>
                </a:lnTo>
                <a:lnTo>
                  <a:pt x="2847" y="10147"/>
                </a:lnTo>
                <a:lnTo>
                  <a:pt x="2969" y="10171"/>
                </a:lnTo>
                <a:lnTo>
                  <a:pt x="3115" y="10147"/>
                </a:lnTo>
                <a:lnTo>
                  <a:pt x="3237" y="10123"/>
                </a:lnTo>
                <a:lnTo>
                  <a:pt x="3358" y="10074"/>
                </a:lnTo>
                <a:lnTo>
                  <a:pt x="3626" y="9928"/>
                </a:lnTo>
                <a:lnTo>
                  <a:pt x="3845" y="9758"/>
                </a:lnTo>
                <a:lnTo>
                  <a:pt x="3918" y="9855"/>
                </a:lnTo>
                <a:lnTo>
                  <a:pt x="3991" y="9952"/>
                </a:lnTo>
                <a:lnTo>
                  <a:pt x="4088" y="10025"/>
                </a:lnTo>
                <a:lnTo>
                  <a:pt x="4186" y="10074"/>
                </a:lnTo>
                <a:lnTo>
                  <a:pt x="4429" y="10171"/>
                </a:lnTo>
                <a:lnTo>
                  <a:pt x="4672" y="10196"/>
                </a:lnTo>
                <a:lnTo>
                  <a:pt x="4940" y="10196"/>
                </a:lnTo>
                <a:lnTo>
                  <a:pt x="5208" y="10147"/>
                </a:lnTo>
                <a:lnTo>
                  <a:pt x="5427" y="10050"/>
                </a:lnTo>
                <a:lnTo>
                  <a:pt x="5646" y="9928"/>
                </a:lnTo>
                <a:lnTo>
                  <a:pt x="5743" y="10001"/>
                </a:lnTo>
                <a:lnTo>
                  <a:pt x="5840" y="10098"/>
                </a:lnTo>
                <a:lnTo>
                  <a:pt x="5986" y="10147"/>
                </a:lnTo>
                <a:lnTo>
                  <a:pt x="6132" y="10196"/>
                </a:lnTo>
                <a:lnTo>
                  <a:pt x="6278" y="10220"/>
                </a:lnTo>
                <a:lnTo>
                  <a:pt x="6424" y="10196"/>
                </a:lnTo>
                <a:lnTo>
                  <a:pt x="6546" y="10171"/>
                </a:lnTo>
                <a:lnTo>
                  <a:pt x="6643" y="10123"/>
                </a:lnTo>
                <a:lnTo>
                  <a:pt x="6741" y="10050"/>
                </a:lnTo>
                <a:lnTo>
                  <a:pt x="6838" y="9977"/>
                </a:lnTo>
                <a:lnTo>
                  <a:pt x="7008" y="9782"/>
                </a:lnTo>
                <a:lnTo>
                  <a:pt x="7130" y="9879"/>
                </a:lnTo>
                <a:lnTo>
                  <a:pt x="7300" y="9977"/>
                </a:lnTo>
                <a:lnTo>
                  <a:pt x="7471" y="10025"/>
                </a:lnTo>
                <a:lnTo>
                  <a:pt x="7665" y="10050"/>
                </a:lnTo>
                <a:lnTo>
                  <a:pt x="7860" y="10050"/>
                </a:lnTo>
                <a:lnTo>
                  <a:pt x="8030" y="10025"/>
                </a:lnTo>
                <a:lnTo>
                  <a:pt x="8225" y="9952"/>
                </a:lnTo>
                <a:lnTo>
                  <a:pt x="8371" y="9879"/>
                </a:lnTo>
                <a:lnTo>
                  <a:pt x="8493" y="9977"/>
                </a:lnTo>
                <a:lnTo>
                  <a:pt x="8639" y="10025"/>
                </a:lnTo>
                <a:lnTo>
                  <a:pt x="8785" y="10074"/>
                </a:lnTo>
                <a:lnTo>
                  <a:pt x="8955" y="10074"/>
                </a:lnTo>
                <a:lnTo>
                  <a:pt x="9125" y="10050"/>
                </a:lnTo>
                <a:lnTo>
                  <a:pt x="9320" y="10001"/>
                </a:lnTo>
                <a:lnTo>
                  <a:pt x="9466" y="9928"/>
                </a:lnTo>
                <a:lnTo>
                  <a:pt x="9636" y="9831"/>
                </a:lnTo>
                <a:lnTo>
                  <a:pt x="9734" y="9904"/>
                </a:lnTo>
                <a:lnTo>
                  <a:pt x="9855" y="9952"/>
                </a:lnTo>
                <a:lnTo>
                  <a:pt x="10001" y="9977"/>
                </a:lnTo>
                <a:lnTo>
                  <a:pt x="10147" y="10001"/>
                </a:lnTo>
                <a:lnTo>
                  <a:pt x="10293" y="10001"/>
                </a:lnTo>
                <a:lnTo>
                  <a:pt x="10439" y="9977"/>
                </a:lnTo>
                <a:lnTo>
                  <a:pt x="10561" y="9928"/>
                </a:lnTo>
                <a:lnTo>
                  <a:pt x="10682" y="9855"/>
                </a:lnTo>
                <a:lnTo>
                  <a:pt x="10780" y="9952"/>
                </a:lnTo>
                <a:lnTo>
                  <a:pt x="10901" y="10001"/>
                </a:lnTo>
                <a:lnTo>
                  <a:pt x="11193" y="10001"/>
                </a:lnTo>
                <a:lnTo>
                  <a:pt x="11339" y="9952"/>
                </a:lnTo>
                <a:lnTo>
                  <a:pt x="11510" y="9904"/>
                </a:lnTo>
                <a:lnTo>
                  <a:pt x="11656" y="9831"/>
                </a:lnTo>
                <a:lnTo>
                  <a:pt x="11802" y="9733"/>
                </a:lnTo>
                <a:lnTo>
                  <a:pt x="11850" y="9806"/>
                </a:lnTo>
                <a:lnTo>
                  <a:pt x="11923" y="9855"/>
                </a:lnTo>
                <a:lnTo>
                  <a:pt x="12069" y="9928"/>
                </a:lnTo>
                <a:lnTo>
                  <a:pt x="12240" y="9952"/>
                </a:lnTo>
                <a:lnTo>
                  <a:pt x="12434" y="9952"/>
                </a:lnTo>
                <a:lnTo>
                  <a:pt x="12629" y="9904"/>
                </a:lnTo>
                <a:lnTo>
                  <a:pt x="12824" y="9831"/>
                </a:lnTo>
                <a:lnTo>
                  <a:pt x="13018" y="9758"/>
                </a:lnTo>
                <a:lnTo>
                  <a:pt x="13164" y="9660"/>
                </a:lnTo>
                <a:lnTo>
                  <a:pt x="13237" y="9612"/>
                </a:lnTo>
                <a:lnTo>
                  <a:pt x="13262" y="9539"/>
                </a:lnTo>
                <a:lnTo>
                  <a:pt x="13262" y="9466"/>
                </a:lnTo>
                <a:lnTo>
                  <a:pt x="13237" y="9393"/>
                </a:lnTo>
                <a:lnTo>
                  <a:pt x="13189" y="9344"/>
                </a:lnTo>
                <a:lnTo>
                  <a:pt x="13116" y="9320"/>
                </a:lnTo>
                <a:lnTo>
                  <a:pt x="13067" y="9320"/>
                </a:lnTo>
                <a:lnTo>
                  <a:pt x="12994" y="9344"/>
                </a:lnTo>
                <a:lnTo>
                  <a:pt x="12775" y="9466"/>
                </a:lnTo>
                <a:lnTo>
                  <a:pt x="12605" y="9539"/>
                </a:lnTo>
                <a:lnTo>
                  <a:pt x="12459" y="9587"/>
                </a:lnTo>
                <a:lnTo>
                  <a:pt x="12288" y="9612"/>
                </a:lnTo>
                <a:lnTo>
                  <a:pt x="12167" y="9612"/>
                </a:lnTo>
                <a:lnTo>
                  <a:pt x="12118" y="9587"/>
                </a:lnTo>
                <a:lnTo>
                  <a:pt x="12094" y="9539"/>
                </a:lnTo>
                <a:lnTo>
                  <a:pt x="12069" y="9490"/>
                </a:lnTo>
                <a:lnTo>
                  <a:pt x="12069" y="9417"/>
                </a:lnTo>
                <a:lnTo>
                  <a:pt x="12069" y="9368"/>
                </a:lnTo>
                <a:lnTo>
                  <a:pt x="12045" y="9295"/>
                </a:lnTo>
                <a:lnTo>
                  <a:pt x="12021" y="9247"/>
                </a:lnTo>
                <a:lnTo>
                  <a:pt x="11972" y="9222"/>
                </a:lnTo>
                <a:lnTo>
                  <a:pt x="11875" y="9222"/>
                </a:lnTo>
                <a:lnTo>
                  <a:pt x="11826" y="9247"/>
                </a:lnTo>
                <a:lnTo>
                  <a:pt x="11777" y="9295"/>
                </a:lnTo>
                <a:lnTo>
                  <a:pt x="11704" y="9393"/>
                </a:lnTo>
                <a:lnTo>
                  <a:pt x="11583" y="9490"/>
                </a:lnTo>
                <a:lnTo>
                  <a:pt x="11437" y="9587"/>
                </a:lnTo>
                <a:lnTo>
                  <a:pt x="11266" y="9660"/>
                </a:lnTo>
                <a:lnTo>
                  <a:pt x="11120" y="9709"/>
                </a:lnTo>
                <a:lnTo>
                  <a:pt x="11072" y="9709"/>
                </a:lnTo>
                <a:lnTo>
                  <a:pt x="11023" y="9685"/>
                </a:lnTo>
                <a:lnTo>
                  <a:pt x="10974" y="9660"/>
                </a:lnTo>
                <a:lnTo>
                  <a:pt x="10950" y="9612"/>
                </a:lnTo>
                <a:lnTo>
                  <a:pt x="10950" y="9539"/>
                </a:lnTo>
                <a:lnTo>
                  <a:pt x="10974" y="9441"/>
                </a:lnTo>
                <a:lnTo>
                  <a:pt x="10974" y="9393"/>
                </a:lnTo>
                <a:lnTo>
                  <a:pt x="10950" y="9320"/>
                </a:lnTo>
                <a:lnTo>
                  <a:pt x="10926" y="9271"/>
                </a:lnTo>
                <a:lnTo>
                  <a:pt x="10853" y="9271"/>
                </a:lnTo>
                <a:lnTo>
                  <a:pt x="10804" y="9247"/>
                </a:lnTo>
                <a:lnTo>
                  <a:pt x="10755" y="9271"/>
                </a:lnTo>
                <a:lnTo>
                  <a:pt x="10682" y="9295"/>
                </a:lnTo>
                <a:lnTo>
                  <a:pt x="10658" y="9368"/>
                </a:lnTo>
                <a:lnTo>
                  <a:pt x="10585" y="9490"/>
                </a:lnTo>
                <a:lnTo>
                  <a:pt x="10463" y="9587"/>
                </a:lnTo>
                <a:lnTo>
                  <a:pt x="10342" y="9636"/>
                </a:lnTo>
                <a:lnTo>
                  <a:pt x="10025" y="9636"/>
                </a:lnTo>
                <a:lnTo>
                  <a:pt x="9928" y="9587"/>
                </a:lnTo>
                <a:lnTo>
                  <a:pt x="9855" y="9563"/>
                </a:lnTo>
                <a:lnTo>
                  <a:pt x="9904" y="9393"/>
                </a:lnTo>
                <a:lnTo>
                  <a:pt x="9904" y="9320"/>
                </a:lnTo>
                <a:lnTo>
                  <a:pt x="9879" y="9247"/>
                </a:lnTo>
                <a:lnTo>
                  <a:pt x="9831" y="9198"/>
                </a:lnTo>
                <a:lnTo>
                  <a:pt x="9782" y="9174"/>
                </a:lnTo>
                <a:lnTo>
                  <a:pt x="9734" y="9149"/>
                </a:lnTo>
                <a:close/>
                <a:moveTo>
                  <a:pt x="16522" y="9003"/>
                </a:moveTo>
                <a:lnTo>
                  <a:pt x="16522" y="9879"/>
                </a:lnTo>
                <a:lnTo>
                  <a:pt x="16401" y="9879"/>
                </a:lnTo>
                <a:lnTo>
                  <a:pt x="16279" y="9928"/>
                </a:lnTo>
                <a:lnTo>
                  <a:pt x="16182" y="9977"/>
                </a:lnTo>
                <a:lnTo>
                  <a:pt x="16084" y="10050"/>
                </a:lnTo>
                <a:lnTo>
                  <a:pt x="15914" y="10196"/>
                </a:lnTo>
                <a:lnTo>
                  <a:pt x="15744" y="10390"/>
                </a:lnTo>
                <a:lnTo>
                  <a:pt x="15598" y="10561"/>
                </a:lnTo>
                <a:lnTo>
                  <a:pt x="15598" y="10342"/>
                </a:lnTo>
                <a:lnTo>
                  <a:pt x="15646" y="10317"/>
                </a:lnTo>
                <a:lnTo>
                  <a:pt x="15671" y="10269"/>
                </a:lnTo>
                <a:lnTo>
                  <a:pt x="15890" y="9879"/>
                </a:lnTo>
                <a:lnTo>
                  <a:pt x="16011" y="9685"/>
                </a:lnTo>
                <a:lnTo>
                  <a:pt x="16133" y="9490"/>
                </a:lnTo>
                <a:lnTo>
                  <a:pt x="16328" y="9271"/>
                </a:lnTo>
                <a:lnTo>
                  <a:pt x="16522" y="9003"/>
                </a:lnTo>
                <a:close/>
                <a:moveTo>
                  <a:pt x="16522" y="10001"/>
                </a:moveTo>
                <a:lnTo>
                  <a:pt x="16522" y="10755"/>
                </a:lnTo>
                <a:lnTo>
                  <a:pt x="16352" y="10853"/>
                </a:lnTo>
                <a:lnTo>
                  <a:pt x="16230" y="10974"/>
                </a:lnTo>
                <a:lnTo>
                  <a:pt x="15987" y="11242"/>
                </a:lnTo>
                <a:lnTo>
                  <a:pt x="15792" y="11461"/>
                </a:lnTo>
                <a:lnTo>
                  <a:pt x="15598" y="11704"/>
                </a:lnTo>
                <a:lnTo>
                  <a:pt x="15598" y="11291"/>
                </a:lnTo>
                <a:lnTo>
                  <a:pt x="15768" y="10974"/>
                </a:lnTo>
                <a:lnTo>
                  <a:pt x="15963" y="10682"/>
                </a:lnTo>
                <a:lnTo>
                  <a:pt x="16255" y="10342"/>
                </a:lnTo>
                <a:lnTo>
                  <a:pt x="16522" y="10001"/>
                </a:lnTo>
                <a:close/>
                <a:moveTo>
                  <a:pt x="10244" y="11145"/>
                </a:moveTo>
                <a:lnTo>
                  <a:pt x="10171" y="11193"/>
                </a:lnTo>
                <a:lnTo>
                  <a:pt x="10123" y="11242"/>
                </a:lnTo>
                <a:lnTo>
                  <a:pt x="9928" y="11534"/>
                </a:lnTo>
                <a:lnTo>
                  <a:pt x="9831" y="11656"/>
                </a:lnTo>
                <a:lnTo>
                  <a:pt x="9709" y="11753"/>
                </a:lnTo>
                <a:lnTo>
                  <a:pt x="9636" y="11802"/>
                </a:lnTo>
                <a:lnTo>
                  <a:pt x="9539" y="11826"/>
                </a:lnTo>
                <a:lnTo>
                  <a:pt x="9320" y="11826"/>
                </a:lnTo>
                <a:lnTo>
                  <a:pt x="9223" y="11802"/>
                </a:lnTo>
                <a:lnTo>
                  <a:pt x="9150" y="11753"/>
                </a:lnTo>
                <a:lnTo>
                  <a:pt x="9077" y="11680"/>
                </a:lnTo>
                <a:lnTo>
                  <a:pt x="9052" y="11607"/>
                </a:lnTo>
                <a:lnTo>
                  <a:pt x="9125" y="11412"/>
                </a:lnTo>
                <a:lnTo>
                  <a:pt x="9125" y="11339"/>
                </a:lnTo>
                <a:lnTo>
                  <a:pt x="9101" y="11266"/>
                </a:lnTo>
                <a:lnTo>
                  <a:pt x="9052" y="11218"/>
                </a:lnTo>
                <a:lnTo>
                  <a:pt x="9004" y="11169"/>
                </a:lnTo>
                <a:lnTo>
                  <a:pt x="8882" y="11169"/>
                </a:lnTo>
                <a:lnTo>
                  <a:pt x="8809" y="11193"/>
                </a:lnTo>
                <a:lnTo>
                  <a:pt x="8760" y="11266"/>
                </a:lnTo>
                <a:lnTo>
                  <a:pt x="8687" y="11388"/>
                </a:lnTo>
                <a:lnTo>
                  <a:pt x="8663" y="11510"/>
                </a:lnTo>
                <a:lnTo>
                  <a:pt x="8566" y="11656"/>
                </a:lnTo>
                <a:lnTo>
                  <a:pt x="8395" y="11729"/>
                </a:lnTo>
                <a:lnTo>
                  <a:pt x="8298" y="11753"/>
                </a:lnTo>
                <a:lnTo>
                  <a:pt x="8176" y="11777"/>
                </a:lnTo>
                <a:lnTo>
                  <a:pt x="8103" y="11753"/>
                </a:lnTo>
                <a:lnTo>
                  <a:pt x="8055" y="11729"/>
                </a:lnTo>
                <a:lnTo>
                  <a:pt x="8055" y="11680"/>
                </a:lnTo>
                <a:lnTo>
                  <a:pt x="8055" y="11607"/>
                </a:lnTo>
                <a:lnTo>
                  <a:pt x="8079" y="11534"/>
                </a:lnTo>
                <a:lnTo>
                  <a:pt x="8079" y="11461"/>
                </a:lnTo>
                <a:lnTo>
                  <a:pt x="8055" y="11412"/>
                </a:lnTo>
                <a:lnTo>
                  <a:pt x="8006" y="11364"/>
                </a:lnTo>
                <a:lnTo>
                  <a:pt x="7957" y="11339"/>
                </a:lnTo>
                <a:lnTo>
                  <a:pt x="7884" y="11315"/>
                </a:lnTo>
                <a:lnTo>
                  <a:pt x="7811" y="11339"/>
                </a:lnTo>
                <a:lnTo>
                  <a:pt x="7763" y="11388"/>
                </a:lnTo>
                <a:lnTo>
                  <a:pt x="7544" y="11558"/>
                </a:lnTo>
                <a:lnTo>
                  <a:pt x="7325" y="11753"/>
                </a:lnTo>
                <a:lnTo>
                  <a:pt x="7179" y="11802"/>
                </a:lnTo>
                <a:lnTo>
                  <a:pt x="6984" y="11826"/>
                </a:lnTo>
                <a:lnTo>
                  <a:pt x="6887" y="11802"/>
                </a:lnTo>
                <a:lnTo>
                  <a:pt x="6765" y="11802"/>
                </a:lnTo>
                <a:lnTo>
                  <a:pt x="6692" y="11753"/>
                </a:lnTo>
                <a:lnTo>
                  <a:pt x="6643" y="11704"/>
                </a:lnTo>
                <a:lnTo>
                  <a:pt x="6668" y="11583"/>
                </a:lnTo>
                <a:lnTo>
                  <a:pt x="6668" y="11412"/>
                </a:lnTo>
                <a:lnTo>
                  <a:pt x="6643" y="11339"/>
                </a:lnTo>
                <a:lnTo>
                  <a:pt x="6595" y="11266"/>
                </a:lnTo>
                <a:lnTo>
                  <a:pt x="6546" y="11218"/>
                </a:lnTo>
                <a:lnTo>
                  <a:pt x="6473" y="11193"/>
                </a:lnTo>
                <a:lnTo>
                  <a:pt x="6400" y="11193"/>
                </a:lnTo>
                <a:lnTo>
                  <a:pt x="6327" y="11218"/>
                </a:lnTo>
                <a:lnTo>
                  <a:pt x="6254" y="11291"/>
                </a:lnTo>
                <a:lnTo>
                  <a:pt x="6205" y="11364"/>
                </a:lnTo>
                <a:lnTo>
                  <a:pt x="6181" y="11485"/>
                </a:lnTo>
                <a:lnTo>
                  <a:pt x="6157" y="11583"/>
                </a:lnTo>
                <a:lnTo>
                  <a:pt x="6084" y="11656"/>
                </a:lnTo>
                <a:lnTo>
                  <a:pt x="5986" y="11704"/>
                </a:lnTo>
                <a:lnTo>
                  <a:pt x="5767" y="11704"/>
                </a:lnTo>
                <a:lnTo>
                  <a:pt x="5670" y="11680"/>
                </a:lnTo>
                <a:lnTo>
                  <a:pt x="5573" y="11607"/>
                </a:lnTo>
                <a:lnTo>
                  <a:pt x="5475" y="11534"/>
                </a:lnTo>
                <a:lnTo>
                  <a:pt x="5427" y="11461"/>
                </a:lnTo>
                <a:lnTo>
                  <a:pt x="5378" y="11388"/>
                </a:lnTo>
                <a:lnTo>
                  <a:pt x="5305" y="11315"/>
                </a:lnTo>
                <a:lnTo>
                  <a:pt x="5232" y="11291"/>
                </a:lnTo>
                <a:lnTo>
                  <a:pt x="5159" y="11291"/>
                </a:lnTo>
                <a:lnTo>
                  <a:pt x="5062" y="11315"/>
                </a:lnTo>
                <a:lnTo>
                  <a:pt x="5013" y="11364"/>
                </a:lnTo>
                <a:lnTo>
                  <a:pt x="4964" y="11412"/>
                </a:lnTo>
                <a:lnTo>
                  <a:pt x="4964" y="11510"/>
                </a:lnTo>
                <a:lnTo>
                  <a:pt x="4964" y="11607"/>
                </a:lnTo>
                <a:lnTo>
                  <a:pt x="4964" y="11680"/>
                </a:lnTo>
                <a:lnTo>
                  <a:pt x="4940" y="11729"/>
                </a:lnTo>
                <a:lnTo>
                  <a:pt x="4891" y="11777"/>
                </a:lnTo>
                <a:lnTo>
                  <a:pt x="4818" y="11826"/>
                </a:lnTo>
                <a:lnTo>
                  <a:pt x="4697" y="11850"/>
                </a:lnTo>
                <a:lnTo>
                  <a:pt x="4599" y="11826"/>
                </a:lnTo>
                <a:lnTo>
                  <a:pt x="4502" y="11753"/>
                </a:lnTo>
                <a:lnTo>
                  <a:pt x="4453" y="11656"/>
                </a:lnTo>
                <a:lnTo>
                  <a:pt x="4453" y="11607"/>
                </a:lnTo>
                <a:lnTo>
                  <a:pt x="4453" y="11558"/>
                </a:lnTo>
                <a:lnTo>
                  <a:pt x="4478" y="11437"/>
                </a:lnTo>
                <a:lnTo>
                  <a:pt x="4429" y="11364"/>
                </a:lnTo>
                <a:lnTo>
                  <a:pt x="4380" y="11291"/>
                </a:lnTo>
                <a:lnTo>
                  <a:pt x="4307" y="11266"/>
                </a:lnTo>
                <a:lnTo>
                  <a:pt x="4210" y="11242"/>
                </a:lnTo>
                <a:lnTo>
                  <a:pt x="4113" y="11266"/>
                </a:lnTo>
                <a:lnTo>
                  <a:pt x="4040" y="11339"/>
                </a:lnTo>
                <a:lnTo>
                  <a:pt x="3991" y="11412"/>
                </a:lnTo>
                <a:lnTo>
                  <a:pt x="3942" y="11510"/>
                </a:lnTo>
                <a:lnTo>
                  <a:pt x="3894" y="11607"/>
                </a:lnTo>
                <a:lnTo>
                  <a:pt x="3796" y="11680"/>
                </a:lnTo>
                <a:lnTo>
                  <a:pt x="3723" y="11753"/>
                </a:lnTo>
                <a:lnTo>
                  <a:pt x="3529" y="11850"/>
                </a:lnTo>
                <a:lnTo>
                  <a:pt x="3431" y="11875"/>
                </a:lnTo>
                <a:lnTo>
                  <a:pt x="3310" y="11899"/>
                </a:lnTo>
                <a:lnTo>
                  <a:pt x="3261" y="11899"/>
                </a:lnTo>
                <a:lnTo>
                  <a:pt x="3212" y="11875"/>
                </a:lnTo>
                <a:lnTo>
                  <a:pt x="3139" y="11826"/>
                </a:lnTo>
                <a:lnTo>
                  <a:pt x="3115" y="11729"/>
                </a:lnTo>
                <a:lnTo>
                  <a:pt x="3066" y="11631"/>
                </a:lnTo>
                <a:lnTo>
                  <a:pt x="3018" y="11461"/>
                </a:lnTo>
                <a:lnTo>
                  <a:pt x="2993" y="11388"/>
                </a:lnTo>
                <a:lnTo>
                  <a:pt x="2969" y="11388"/>
                </a:lnTo>
                <a:lnTo>
                  <a:pt x="2969" y="11364"/>
                </a:lnTo>
                <a:lnTo>
                  <a:pt x="2945" y="11339"/>
                </a:lnTo>
                <a:lnTo>
                  <a:pt x="2896" y="11315"/>
                </a:lnTo>
                <a:lnTo>
                  <a:pt x="2847" y="11315"/>
                </a:lnTo>
                <a:lnTo>
                  <a:pt x="2799" y="11339"/>
                </a:lnTo>
                <a:lnTo>
                  <a:pt x="2750" y="11364"/>
                </a:lnTo>
                <a:lnTo>
                  <a:pt x="2701" y="11461"/>
                </a:lnTo>
                <a:lnTo>
                  <a:pt x="2677" y="11583"/>
                </a:lnTo>
                <a:lnTo>
                  <a:pt x="2677" y="11802"/>
                </a:lnTo>
                <a:lnTo>
                  <a:pt x="2701" y="11923"/>
                </a:lnTo>
                <a:lnTo>
                  <a:pt x="2726" y="12021"/>
                </a:lnTo>
                <a:lnTo>
                  <a:pt x="2799" y="12093"/>
                </a:lnTo>
                <a:lnTo>
                  <a:pt x="2847" y="12191"/>
                </a:lnTo>
                <a:lnTo>
                  <a:pt x="2945" y="12264"/>
                </a:lnTo>
                <a:lnTo>
                  <a:pt x="3042" y="12312"/>
                </a:lnTo>
                <a:lnTo>
                  <a:pt x="3188" y="12361"/>
                </a:lnTo>
                <a:lnTo>
                  <a:pt x="3480" y="12361"/>
                </a:lnTo>
                <a:lnTo>
                  <a:pt x="3626" y="12337"/>
                </a:lnTo>
                <a:lnTo>
                  <a:pt x="3748" y="12288"/>
                </a:lnTo>
                <a:lnTo>
                  <a:pt x="3869" y="12215"/>
                </a:lnTo>
                <a:lnTo>
                  <a:pt x="4015" y="12142"/>
                </a:lnTo>
                <a:lnTo>
                  <a:pt x="4113" y="12045"/>
                </a:lnTo>
                <a:lnTo>
                  <a:pt x="4259" y="12166"/>
                </a:lnTo>
                <a:lnTo>
                  <a:pt x="4405" y="12239"/>
                </a:lnTo>
                <a:lnTo>
                  <a:pt x="4575" y="12288"/>
                </a:lnTo>
                <a:lnTo>
                  <a:pt x="4745" y="12312"/>
                </a:lnTo>
                <a:lnTo>
                  <a:pt x="4916" y="12288"/>
                </a:lnTo>
                <a:lnTo>
                  <a:pt x="5086" y="12239"/>
                </a:lnTo>
                <a:lnTo>
                  <a:pt x="5232" y="12142"/>
                </a:lnTo>
                <a:lnTo>
                  <a:pt x="5354" y="12021"/>
                </a:lnTo>
                <a:lnTo>
                  <a:pt x="5475" y="12069"/>
                </a:lnTo>
                <a:lnTo>
                  <a:pt x="5597" y="12118"/>
                </a:lnTo>
                <a:lnTo>
                  <a:pt x="5743" y="12142"/>
                </a:lnTo>
                <a:lnTo>
                  <a:pt x="5889" y="12166"/>
                </a:lnTo>
                <a:lnTo>
                  <a:pt x="6011" y="12166"/>
                </a:lnTo>
                <a:lnTo>
                  <a:pt x="6157" y="12142"/>
                </a:lnTo>
                <a:lnTo>
                  <a:pt x="6278" y="12093"/>
                </a:lnTo>
                <a:lnTo>
                  <a:pt x="6376" y="12045"/>
                </a:lnTo>
                <a:lnTo>
                  <a:pt x="6546" y="12142"/>
                </a:lnTo>
                <a:lnTo>
                  <a:pt x="6716" y="12239"/>
                </a:lnTo>
                <a:lnTo>
                  <a:pt x="6862" y="12288"/>
                </a:lnTo>
                <a:lnTo>
                  <a:pt x="7008" y="12312"/>
                </a:lnTo>
                <a:lnTo>
                  <a:pt x="7154" y="12288"/>
                </a:lnTo>
                <a:lnTo>
                  <a:pt x="7276" y="12264"/>
                </a:lnTo>
                <a:lnTo>
                  <a:pt x="7398" y="12191"/>
                </a:lnTo>
                <a:lnTo>
                  <a:pt x="7519" y="12118"/>
                </a:lnTo>
                <a:lnTo>
                  <a:pt x="7763" y="11948"/>
                </a:lnTo>
                <a:lnTo>
                  <a:pt x="7836" y="12021"/>
                </a:lnTo>
                <a:lnTo>
                  <a:pt x="7909" y="12093"/>
                </a:lnTo>
                <a:lnTo>
                  <a:pt x="8030" y="12142"/>
                </a:lnTo>
                <a:lnTo>
                  <a:pt x="8347" y="12142"/>
                </a:lnTo>
                <a:lnTo>
                  <a:pt x="8493" y="12118"/>
                </a:lnTo>
                <a:lnTo>
                  <a:pt x="8663" y="12045"/>
                </a:lnTo>
                <a:lnTo>
                  <a:pt x="8785" y="11948"/>
                </a:lnTo>
                <a:lnTo>
                  <a:pt x="8882" y="12021"/>
                </a:lnTo>
                <a:lnTo>
                  <a:pt x="8955" y="12093"/>
                </a:lnTo>
                <a:lnTo>
                  <a:pt x="9174" y="12191"/>
                </a:lnTo>
                <a:lnTo>
                  <a:pt x="9320" y="12239"/>
                </a:lnTo>
                <a:lnTo>
                  <a:pt x="9466" y="12264"/>
                </a:lnTo>
                <a:lnTo>
                  <a:pt x="9588" y="12239"/>
                </a:lnTo>
                <a:lnTo>
                  <a:pt x="9709" y="12215"/>
                </a:lnTo>
                <a:lnTo>
                  <a:pt x="9831" y="12166"/>
                </a:lnTo>
                <a:lnTo>
                  <a:pt x="9952" y="12093"/>
                </a:lnTo>
                <a:lnTo>
                  <a:pt x="10147" y="11899"/>
                </a:lnTo>
                <a:lnTo>
                  <a:pt x="10269" y="12021"/>
                </a:lnTo>
                <a:lnTo>
                  <a:pt x="10415" y="12093"/>
                </a:lnTo>
                <a:lnTo>
                  <a:pt x="10561" y="12142"/>
                </a:lnTo>
                <a:lnTo>
                  <a:pt x="10755" y="12166"/>
                </a:lnTo>
                <a:lnTo>
                  <a:pt x="10926" y="12191"/>
                </a:lnTo>
                <a:lnTo>
                  <a:pt x="11096" y="12166"/>
                </a:lnTo>
                <a:lnTo>
                  <a:pt x="11266" y="12093"/>
                </a:lnTo>
                <a:lnTo>
                  <a:pt x="11412" y="12021"/>
                </a:lnTo>
                <a:lnTo>
                  <a:pt x="11558" y="12093"/>
                </a:lnTo>
                <a:lnTo>
                  <a:pt x="11704" y="12142"/>
                </a:lnTo>
                <a:lnTo>
                  <a:pt x="12045" y="12142"/>
                </a:lnTo>
                <a:lnTo>
                  <a:pt x="12215" y="12118"/>
                </a:lnTo>
                <a:lnTo>
                  <a:pt x="12410" y="12069"/>
                </a:lnTo>
                <a:lnTo>
                  <a:pt x="12580" y="11996"/>
                </a:lnTo>
                <a:lnTo>
                  <a:pt x="12726" y="11899"/>
                </a:lnTo>
                <a:lnTo>
                  <a:pt x="12799" y="11948"/>
                </a:lnTo>
                <a:lnTo>
                  <a:pt x="12921" y="11972"/>
                </a:lnTo>
                <a:lnTo>
                  <a:pt x="13043" y="11972"/>
                </a:lnTo>
                <a:lnTo>
                  <a:pt x="13164" y="11948"/>
                </a:lnTo>
                <a:lnTo>
                  <a:pt x="13237" y="11899"/>
                </a:lnTo>
                <a:lnTo>
                  <a:pt x="13286" y="11850"/>
                </a:lnTo>
                <a:lnTo>
                  <a:pt x="13310" y="11777"/>
                </a:lnTo>
                <a:lnTo>
                  <a:pt x="13310" y="11704"/>
                </a:lnTo>
                <a:lnTo>
                  <a:pt x="13286" y="11631"/>
                </a:lnTo>
                <a:lnTo>
                  <a:pt x="13262" y="11583"/>
                </a:lnTo>
                <a:lnTo>
                  <a:pt x="13189" y="11558"/>
                </a:lnTo>
                <a:lnTo>
                  <a:pt x="13116" y="11534"/>
                </a:lnTo>
                <a:lnTo>
                  <a:pt x="13043" y="11558"/>
                </a:lnTo>
                <a:lnTo>
                  <a:pt x="12970" y="11534"/>
                </a:lnTo>
                <a:lnTo>
                  <a:pt x="12897" y="11437"/>
                </a:lnTo>
                <a:lnTo>
                  <a:pt x="12799" y="11388"/>
                </a:lnTo>
                <a:lnTo>
                  <a:pt x="12751" y="11364"/>
                </a:lnTo>
                <a:lnTo>
                  <a:pt x="12702" y="11364"/>
                </a:lnTo>
                <a:lnTo>
                  <a:pt x="12653" y="11388"/>
                </a:lnTo>
                <a:lnTo>
                  <a:pt x="12605" y="11437"/>
                </a:lnTo>
                <a:lnTo>
                  <a:pt x="12532" y="11485"/>
                </a:lnTo>
                <a:lnTo>
                  <a:pt x="12410" y="11558"/>
                </a:lnTo>
                <a:lnTo>
                  <a:pt x="12264" y="11631"/>
                </a:lnTo>
                <a:lnTo>
                  <a:pt x="12094" y="11704"/>
                </a:lnTo>
                <a:lnTo>
                  <a:pt x="11948" y="11729"/>
                </a:lnTo>
                <a:lnTo>
                  <a:pt x="11753" y="11729"/>
                </a:lnTo>
                <a:lnTo>
                  <a:pt x="11729" y="11704"/>
                </a:lnTo>
                <a:lnTo>
                  <a:pt x="11704" y="11656"/>
                </a:lnTo>
                <a:lnTo>
                  <a:pt x="11680" y="11607"/>
                </a:lnTo>
                <a:lnTo>
                  <a:pt x="11704" y="11485"/>
                </a:lnTo>
                <a:lnTo>
                  <a:pt x="11704" y="11412"/>
                </a:lnTo>
                <a:lnTo>
                  <a:pt x="11656" y="11339"/>
                </a:lnTo>
                <a:lnTo>
                  <a:pt x="11607" y="11291"/>
                </a:lnTo>
                <a:lnTo>
                  <a:pt x="11534" y="11266"/>
                </a:lnTo>
                <a:lnTo>
                  <a:pt x="11461" y="11291"/>
                </a:lnTo>
                <a:lnTo>
                  <a:pt x="11388" y="11315"/>
                </a:lnTo>
                <a:lnTo>
                  <a:pt x="11315" y="11364"/>
                </a:lnTo>
                <a:lnTo>
                  <a:pt x="11291" y="11437"/>
                </a:lnTo>
                <a:lnTo>
                  <a:pt x="11266" y="11558"/>
                </a:lnTo>
                <a:lnTo>
                  <a:pt x="11218" y="11607"/>
                </a:lnTo>
                <a:lnTo>
                  <a:pt x="11169" y="11656"/>
                </a:lnTo>
                <a:lnTo>
                  <a:pt x="11047" y="11729"/>
                </a:lnTo>
                <a:lnTo>
                  <a:pt x="10901" y="11753"/>
                </a:lnTo>
                <a:lnTo>
                  <a:pt x="10755" y="11753"/>
                </a:lnTo>
                <a:lnTo>
                  <a:pt x="10609" y="11729"/>
                </a:lnTo>
                <a:lnTo>
                  <a:pt x="10488" y="11656"/>
                </a:lnTo>
                <a:lnTo>
                  <a:pt x="10463" y="11631"/>
                </a:lnTo>
                <a:lnTo>
                  <a:pt x="10439" y="11583"/>
                </a:lnTo>
                <a:lnTo>
                  <a:pt x="10439" y="11510"/>
                </a:lnTo>
                <a:lnTo>
                  <a:pt x="10463" y="11461"/>
                </a:lnTo>
                <a:lnTo>
                  <a:pt x="10512" y="11364"/>
                </a:lnTo>
                <a:lnTo>
                  <a:pt x="10488" y="11291"/>
                </a:lnTo>
                <a:lnTo>
                  <a:pt x="10463" y="11218"/>
                </a:lnTo>
                <a:lnTo>
                  <a:pt x="10390" y="11169"/>
                </a:lnTo>
                <a:lnTo>
                  <a:pt x="10317" y="11145"/>
                </a:lnTo>
                <a:close/>
                <a:moveTo>
                  <a:pt x="16498" y="11193"/>
                </a:moveTo>
                <a:lnTo>
                  <a:pt x="16498" y="11948"/>
                </a:lnTo>
                <a:lnTo>
                  <a:pt x="16255" y="12093"/>
                </a:lnTo>
                <a:lnTo>
                  <a:pt x="16011" y="12312"/>
                </a:lnTo>
                <a:lnTo>
                  <a:pt x="15792" y="12556"/>
                </a:lnTo>
                <a:lnTo>
                  <a:pt x="15598" y="12823"/>
                </a:lnTo>
                <a:lnTo>
                  <a:pt x="15598" y="12775"/>
                </a:lnTo>
                <a:lnTo>
                  <a:pt x="15598" y="12434"/>
                </a:lnTo>
                <a:lnTo>
                  <a:pt x="15622" y="12385"/>
                </a:lnTo>
                <a:lnTo>
                  <a:pt x="15914" y="11923"/>
                </a:lnTo>
                <a:lnTo>
                  <a:pt x="16060" y="11680"/>
                </a:lnTo>
                <a:lnTo>
                  <a:pt x="16206" y="11461"/>
                </a:lnTo>
                <a:lnTo>
                  <a:pt x="16352" y="11339"/>
                </a:lnTo>
                <a:lnTo>
                  <a:pt x="16498" y="11193"/>
                </a:lnTo>
                <a:close/>
                <a:moveTo>
                  <a:pt x="16498" y="12288"/>
                </a:moveTo>
                <a:lnTo>
                  <a:pt x="16498" y="13140"/>
                </a:lnTo>
                <a:lnTo>
                  <a:pt x="16303" y="13213"/>
                </a:lnTo>
                <a:lnTo>
                  <a:pt x="16157" y="13334"/>
                </a:lnTo>
                <a:lnTo>
                  <a:pt x="16011" y="13456"/>
                </a:lnTo>
                <a:lnTo>
                  <a:pt x="15890" y="13602"/>
                </a:lnTo>
                <a:lnTo>
                  <a:pt x="15719" y="13797"/>
                </a:lnTo>
                <a:lnTo>
                  <a:pt x="15573" y="14016"/>
                </a:lnTo>
                <a:lnTo>
                  <a:pt x="15573" y="13602"/>
                </a:lnTo>
                <a:lnTo>
                  <a:pt x="15792" y="13213"/>
                </a:lnTo>
                <a:lnTo>
                  <a:pt x="16036" y="12848"/>
                </a:lnTo>
                <a:lnTo>
                  <a:pt x="16255" y="12556"/>
                </a:lnTo>
                <a:lnTo>
                  <a:pt x="16498" y="12288"/>
                </a:lnTo>
                <a:close/>
                <a:moveTo>
                  <a:pt x="2847" y="13286"/>
                </a:moveTo>
                <a:lnTo>
                  <a:pt x="2799" y="13310"/>
                </a:lnTo>
                <a:lnTo>
                  <a:pt x="2774" y="13334"/>
                </a:lnTo>
                <a:lnTo>
                  <a:pt x="2580" y="13675"/>
                </a:lnTo>
                <a:lnTo>
                  <a:pt x="2507" y="13870"/>
                </a:lnTo>
                <a:lnTo>
                  <a:pt x="2458" y="14064"/>
                </a:lnTo>
                <a:lnTo>
                  <a:pt x="2434" y="14259"/>
                </a:lnTo>
                <a:lnTo>
                  <a:pt x="2458" y="14332"/>
                </a:lnTo>
                <a:lnTo>
                  <a:pt x="2507" y="14405"/>
                </a:lnTo>
                <a:lnTo>
                  <a:pt x="2555" y="14478"/>
                </a:lnTo>
                <a:lnTo>
                  <a:pt x="2628" y="14527"/>
                </a:lnTo>
                <a:lnTo>
                  <a:pt x="2750" y="14551"/>
                </a:lnTo>
                <a:lnTo>
                  <a:pt x="3018" y="14551"/>
                </a:lnTo>
                <a:lnTo>
                  <a:pt x="3164" y="14527"/>
                </a:lnTo>
                <a:lnTo>
                  <a:pt x="3285" y="14478"/>
                </a:lnTo>
                <a:lnTo>
                  <a:pt x="3431" y="14429"/>
                </a:lnTo>
                <a:lnTo>
                  <a:pt x="3699" y="14283"/>
                </a:lnTo>
                <a:lnTo>
                  <a:pt x="3942" y="14089"/>
                </a:lnTo>
                <a:lnTo>
                  <a:pt x="4015" y="14186"/>
                </a:lnTo>
                <a:lnTo>
                  <a:pt x="4137" y="14259"/>
                </a:lnTo>
                <a:lnTo>
                  <a:pt x="4234" y="14332"/>
                </a:lnTo>
                <a:lnTo>
                  <a:pt x="4380" y="14381"/>
                </a:lnTo>
                <a:lnTo>
                  <a:pt x="4551" y="14429"/>
                </a:lnTo>
                <a:lnTo>
                  <a:pt x="4867" y="14429"/>
                </a:lnTo>
                <a:lnTo>
                  <a:pt x="5037" y="14405"/>
                </a:lnTo>
                <a:lnTo>
                  <a:pt x="5183" y="14356"/>
                </a:lnTo>
                <a:lnTo>
                  <a:pt x="5329" y="14283"/>
                </a:lnTo>
                <a:lnTo>
                  <a:pt x="5475" y="14186"/>
                </a:lnTo>
                <a:lnTo>
                  <a:pt x="5597" y="14089"/>
                </a:lnTo>
                <a:lnTo>
                  <a:pt x="5719" y="14186"/>
                </a:lnTo>
                <a:lnTo>
                  <a:pt x="5889" y="14235"/>
                </a:lnTo>
                <a:lnTo>
                  <a:pt x="6084" y="14259"/>
                </a:lnTo>
                <a:lnTo>
                  <a:pt x="6278" y="14259"/>
                </a:lnTo>
                <a:lnTo>
                  <a:pt x="6814" y="14235"/>
                </a:lnTo>
                <a:lnTo>
                  <a:pt x="7325" y="14259"/>
                </a:lnTo>
                <a:lnTo>
                  <a:pt x="7665" y="14283"/>
                </a:lnTo>
                <a:lnTo>
                  <a:pt x="8030" y="14259"/>
                </a:lnTo>
                <a:lnTo>
                  <a:pt x="8225" y="14235"/>
                </a:lnTo>
                <a:lnTo>
                  <a:pt x="8395" y="14186"/>
                </a:lnTo>
                <a:lnTo>
                  <a:pt x="8541" y="14113"/>
                </a:lnTo>
                <a:lnTo>
                  <a:pt x="8687" y="13991"/>
                </a:lnTo>
                <a:lnTo>
                  <a:pt x="8712" y="13943"/>
                </a:lnTo>
                <a:lnTo>
                  <a:pt x="8712" y="13894"/>
                </a:lnTo>
                <a:lnTo>
                  <a:pt x="8687" y="13845"/>
                </a:lnTo>
                <a:lnTo>
                  <a:pt x="8639" y="13821"/>
                </a:lnTo>
                <a:lnTo>
                  <a:pt x="8420" y="13772"/>
                </a:lnTo>
                <a:lnTo>
                  <a:pt x="8225" y="13797"/>
                </a:lnTo>
                <a:lnTo>
                  <a:pt x="7787" y="13845"/>
                </a:lnTo>
                <a:lnTo>
                  <a:pt x="7373" y="13845"/>
                </a:lnTo>
                <a:lnTo>
                  <a:pt x="6935" y="13797"/>
                </a:lnTo>
                <a:lnTo>
                  <a:pt x="6716" y="13797"/>
                </a:lnTo>
                <a:lnTo>
                  <a:pt x="6376" y="13821"/>
                </a:lnTo>
                <a:lnTo>
                  <a:pt x="6059" y="13821"/>
                </a:lnTo>
                <a:lnTo>
                  <a:pt x="5962" y="13797"/>
                </a:lnTo>
                <a:lnTo>
                  <a:pt x="5938" y="13797"/>
                </a:lnTo>
                <a:lnTo>
                  <a:pt x="5938" y="13772"/>
                </a:lnTo>
                <a:lnTo>
                  <a:pt x="5962" y="13699"/>
                </a:lnTo>
                <a:lnTo>
                  <a:pt x="5938" y="13602"/>
                </a:lnTo>
                <a:lnTo>
                  <a:pt x="5913" y="13553"/>
                </a:lnTo>
                <a:lnTo>
                  <a:pt x="5865" y="13480"/>
                </a:lnTo>
                <a:lnTo>
                  <a:pt x="5816" y="13456"/>
                </a:lnTo>
                <a:lnTo>
                  <a:pt x="5743" y="13432"/>
                </a:lnTo>
                <a:lnTo>
                  <a:pt x="5670" y="13456"/>
                </a:lnTo>
                <a:lnTo>
                  <a:pt x="5597" y="13505"/>
                </a:lnTo>
                <a:lnTo>
                  <a:pt x="5354" y="13748"/>
                </a:lnTo>
                <a:lnTo>
                  <a:pt x="5062" y="13943"/>
                </a:lnTo>
                <a:lnTo>
                  <a:pt x="4964" y="13991"/>
                </a:lnTo>
                <a:lnTo>
                  <a:pt x="4818" y="14016"/>
                </a:lnTo>
                <a:lnTo>
                  <a:pt x="4672" y="14016"/>
                </a:lnTo>
                <a:lnTo>
                  <a:pt x="4526" y="13991"/>
                </a:lnTo>
                <a:lnTo>
                  <a:pt x="4405" y="13943"/>
                </a:lnTo>
                <a:lnTo>
                  <a:pt x="4307" y="13870"/>
                </a:lnTo>
                <a:lnTo>
                  <a:pt x="4283" y="13821"/>
                </a:lnTo>
                <a:lnTo>
                  <a:pt x="4283" y="13748"/>
                </a:lnTo>
                <a:lnTo>
                  <a:pt x="4283" y="13675"/>
                </a:lnTo>
                <a:lnTo>
                  <a:pt x="4307" y="13578"/>
                </a:lnTo>
                <a:lnTo>
                  <a:pt x="4307" y="13505"/>
                </a:lnTo>
                <a:lnTo>
                  <a:pt x="4307" y="13432"/>
                </a:lnTo>
                <a:lnTo>
                  <a:pt x="4259" y="13383"/>
                </a:lnTo>
                <a:lnTo>
                  <a:pt x="4186" y="13334"/>
                </a:lnTo>
                <a:lnTo>
                  <a:pt x="4113" y="13310"/>
                </a:lnTo>
                <a:lnTo>
                  <a:pt x="4040" y="13334"/>
                </a:lnTo>
                <a:lnTo>
                  <a:pt x="3967" y="13359"/>
                </a:lnTo>
                <a:lnTo>
                  <a:pt x="3918" y="13432"/>
                </a:lnTo>
                <a:lnTo>
                  <a:pt x="3845" y="13529"/>
                </a:lnTo>
                <a:lnTo>
                  <a:pt x="3772" y="13602"/>
                </a:lnTo>
                <a:lnTo>
                  <a:pt x="3602" y="13772"/>
                </a:lnTo>
                <a:lnTo>
                  <a:pt x="3407" y="13918"/>
                </a:lnTo>
                <a:lnTo>
                  <a:pt x="3212" y="14016"/>
                </a:lnTo>
                <a:lnTo>
                  <a:pt x="3091" y="14089"/>
                </a:lnTo>
                <a:lnTo>
                  <a:pt x="2945" y="14113"/>
                </a:lnTo>
                <a:lnTo>
                  <a:pt x="2896" y="14113"/>
                </a:lnTo>
                <a:lnTo>
                  <a:pt x="2847" y="14089"/>
                </a:lnTo>
                <a:lnTo>
                  <a:pt x="2847" y="14016"/>
                </a:lnTo>
                <a:lnTo>
                  <a:pt x="2847" y="13918"/>
                </a:lnTo>
                <a:lnTo>
                  <a:pt x="2969" y="13456"/>
                </a:lnTo>
                <a:lnTo>
                  <a:pt x="2969" y="13407"/>
                </a:lnTo>
                <a:lnTo>
                  <a:pt x="2969" y="13359"/>
                </a:lnTo>
                <a:lnTo>
                  <a:pt x="2920" y="13310"/>
                </a:lnTo>
                <a:lnTo>
                  <a:pt x="2872" y="13286"/>
                </a:lnTo>
                <a:close/>
                <a:moveTo>
                  <a:pt x="16498" y="13286"/>
                </a:moveTo>
                <a:lnTo>
                  <a:pt x="16474" y="14137"/>
                </a:lnTo>
                <a:lnTo>
                  <a:pt x="16425" y="14137"/>
                </a:lnTo>
                <a:lnTo>
                  <a:pt x="16328" y="14210"/>
                </a:lnTo>
                <a:lnTo>
                  <a:pt x="16206" y="14283"/>
                </a:lnTo>
                <a:lnTo>
                  <a:pt x="15987" y="14478"/>
                </a:lnTo>
                <a:lnTo>
                  <a:pt x="15792" y="14697"/>
                </a:lnTo>
                <a:lnTo>
                  <a:pt x="15622" y="14916"/>
                </a:lnTo>
                <a:lnTo>
                  <a:pt x="15525" y="15038"/>
                </a:lnTo>
                <a:lnTo>
                  <a:pt x="15549" y="14673"/>
                </a:lnTo>
                <a:lnTo>
                  <a:pt x="15573" y="14673"/>
                </a:lnTo>
                <a:lnTo>
                  <a:pt x="15695" y="14502"/>
                </a:lnTo>
                <a:lnTo>
                  <a:pt x="15817" y="14332"/>
                </a:lnTo>
                <a:lnTo>
                  <a:pt x="16011" y="13967"/>
                </a:lnTo>
                <a:lnTo>
                  <a:pt x="16230" y="13602"/>
                </a:lnTo>
                <a:lnTo>
                  <a:pt x="16352" y="13432"/>
                </a:lnTo>
                <a:lnTo>
                  <a:pt x="16498" y="13286"/>
                </a:lnTo>
                <a:close/>
                <a:moveTo>
                  <a:pt x="16474" y="14332"/>
                </a:moveTo>
                <a:lnTo>
                  <a:pt x="16449" y="15208"/>
                </a:lnTo>
                <a:lnTo>
                  <a:pt x="16352" y="15232"/>
                </a:lnTo>
                <a:lnTo>
                  <a:pt x="16230" y="15305"/>
                </a:lnTo>
                <a:lnTo>
                  <a:pt x="15987" y="15500"/>
                </a:lnTo>
                <a:lnTo>
                  <a:pt x="15768" y="15719"/>
                </a:lnTo>
                <a:lnTo>
                  <a:pt x="15622" y="15889"/>
                </a:lnTo>
                <a:lnTo>
                  <a:pt x="15476" y="16035"/>
                </a:lnTo>
                <a:lnTo>
                  <a:pt x="15476" y="15743"/>
                </a:lnTo>
                <a:lnTo>
                  <a:pt x="15549" y="15695"/>
                </a:lnTo>
                <a:lnTo>
                  <a:pt x="15598" y="15646"/>
                </a:lnTo>
                <a:lnTo>
                  <a:pt x="15671" y="15500"/>
                </a:lnTo>
                <a:lnTo>
                  <a:pt x="15817" y="15257"/>
                </a:lnTo>
                <a:lnTo>
                  <a:pt x="16011" y="15013"/>
                </a:lnTo>
                <a:lnTo>
                  <a:pt x="16279" y="14697"/>
                </a:lnTo>
                <a:lnTo>
                  <a:pt x="16376" y="14502"/>
                </a:lnTo>
                <a:lnTo>
                  <a:pt x="16474" y="14332"/>
                </a:lnTo>
                <a:close/>
                <a:moveTo>
                  <a:pt x="16449" y="15622"/>
                </a:moveTo>
                <a:lnTo>
                  <a:pt x="16425" y="16376"/>
                </a:lnTo>
                <a:lnTo>
                  <a:pt x="16328" y="16425"/>
                </a:lnTo>
                <a:lnTo>
                  <a:pt x="16230" y="16522"/>
                </a:lnTo>
                <a:lnTo>
                  <a:pt x="16036" y="16692"/>
                </a:lnTo>
                <a:lnTo>
                  <a:pt x="15719" y="17082"/>
                </a:lnTo>
                <a:lnTo>
                  <a:pt x="15427" y="17422"/>
                </a:lnTo>
                <a:lnTo>
                  <a:pt x="15427" y="17106"/>
                </a:lnTo>
                <a:lnTo>
                  <a:pt x="15452" y="16960"/>
                </a:lnTo>
                <a:lnTo>
                  <a:pt x="15452" y="16887"/>
                </a:lnTo>
                <a:lnTo>
                  <a:pt x="15476" y="16765"/>
                </a:lnTo>
                <a:lnTo>
                  <a:pt x="15525" y="16644"/>
                </a:lnTo>
                <a:lnTo>
                  <a:pt x="15598" y="16522"/>
                </a:lnTo>
                <a:lnTo>
                  <a:pt x="15695" y="16400"/>
                </a:lnTo>
                <a:lnTo>
                  <a:pt x="15890" y="16181"/>
                </a:lnTo>
                <a:lnTo>
                  <a:pt x="16060" y="15987"/>
                </a:lnTo>
                <a:lnTo>
                  <a:pt x="16255" y="15816"/>
                </a:lnTo>
                <a:lnTo>
                  <a:pt x="16449" y="15622"/>
                </a:lnTo>
                <a:close/>
                <a:moveTo>
                  <a:pt x="16401" y="16984"/>
                </a:moveTo>
                <a:lnTo>
                  <a:pt x="16401" y="17641"/>
                </a:lnTo>
                <a:lnTo>
                  <a:pt x="16157" y="17763"/>
                </a:lnTo>
                <a:lnTo>
                  <a:pt x="15938" y="17933"/>
                </a:lnTo>
                <a:lnTo>
                  <a:pt x="15719" y="18104"/>
                </a:lnTo>
                <a:lnTo>
                  <a:pt x="15549" y="18323"/>
                </a:lnTo>
                <a:lnTo>
                  <a:pt x="15403" y="18493"/>
                </a:lnTo>
                <a:lnTo>
                  <a:pt x="15403" y="18347"/>
                </a:lnTo>
                <a:lnTo>
                  <a:pt x="15452" y="18298"/>
                </a:lnTo>
                <a:lnTo>
                  <a:pt x="15476" y="18250"/>
                </a:lnTo>
                <a:lnTo>
                  <a:pt x="15525" y="18104"/>
                </a:lnTo>
                <a:lnTo>
                  <a:pt x="15598" y="17982"/>
                </a:lnTo>
                <a:lnTo>
                  <a:pt x="15768" y="17714"/>
                </a:lnTo>
                <a:lnTo>
                  <a:pt x="15963" y="17471"/>
                </a:lnTo>
                <a:lnTo>
                  <a:pt x="16157" y="17252"/>
                </a:lnTo>
                <a:lnTo>
                  <a:pt x="16401" y="16984"/>
                </a:lnTo>
                <a:close/>
                <a:moveTo>
                  <a:pt x="14405" y="1533"/>
                </a:moveTo>
                <a:lnTo>
                  <a:pt x="14722" y="1558"/>
                </a:lnTo>
                <a:lnTo>
                  <a:pt x="14819" y="1582"/>
                </a:lnTo>
                <a:lnTo>
                  <a:pt x="14892" y="1606"/>
                </a:lnTo>
                <a:lnTo>
                  <a:pt x="14965" y="1655"/>
                </a:lnTo>
                <a:lnTo>
                  <a:pt x="14965" y="1874"/>
                </a:lnTo>
                <a:lnTo>
                  <a:pt x="14989" y="2093"/>
                </a:lnTo>
                <a:lnTo>
                  <a:pt x="15062" y="2531"/>
                </a:lnTo>
                <a:lnTo>
                  <a:pt x="15062" y="3188"/>
                </a:lnTo>
                <a:lnTo>
                  <a:pt x="15038" y="3821"/>
                </a:lnTo>
                <a:lnTo>
                  <a:pt x="15014" y="5183"/>
                </a:lnTo>
                <a:lnTo>
                  <a:pt x="15014" y="6546"/>
                </a:lnTo>
                <a:lnTo>
                  <a:pt x="15038" y="9563"/>
                </a:lnTo>
                <a:lnTo>
                  <a:pt x="15038" y="12580"/>
                </a:lnTo>
                <a:lnTo>
                  <a:pt x="15038" y="13651"/>
                </a:lnTo>
                <a:lnTo>
                  <a:pt x="14989" y="14697"/>
                </a:lnTo>
                <a:lnTo>
                  <a:pt x="14941" y="15768"/>
                </a:lnTo>
                <a:lnTo>
                  <a:pt x="14892" y="16814"/>
                </a:lnTo>
                <a:lnTo>
                  <a:pt x="14868" y="18420"/>
                </a:lnTo>
                <a:lnTo>
                  <a:pt x="14843" y="19077"/>
                </a:lnTo>
                <a:lnTo>
                  <a:pt x="14843" y="19296"/>
                </a:lnTo>
                <a:lnTo>
                  <a:pt x="14819" y="19393"/>
                </a:lnTo>
                <a:lnTo>
                  <a:pt x="14868" y="19296"/>
                </a:lnTo>
                <a:lnTo>
                  <a:pt x="14843" y="19369"/>
                </a:lnTo>
                <a:lnTo>
                  <a:pt x="14843" y="19442"/>
                </a:lnTo>
                <a:lnTo>
                  <a:pt x="14503" y="19491"/>
                </a:lnTo>
                <a:lnTo>
                  <a:pt x="13505" y="19491"/>
                </a:lnTo>
                <a:lnTo>
                  <a:pt x="12580" y="19515"/>
                </a:lnTo>
                <a:lnTo>
                  <a:pt x="11680" y="19539"/>
                </a:lnTo>
                <a:lnTo>
                  <a:pt x="9636" y="19466"/>
                </a:lnTo>
                <a:lnTo>
                  <a:pt x="7592" y="19418"/>
                </a:lnTo>
                <a:lnTo>
                  <a:pt x="6570" y="19393"/>
                </a:lnTo>
                <a:lnTo>
                  <a:pt x="2653" y="19393"/>
                </a:lnTo>
                <a:lnTo>
                  <a:pt x="1777" y="19466"/>
                </a:lnTo>
                <a:lnTo>
                  <a:pt x="1266" y="19491"/>
                </a:lnTo>
                <a:lnTo>
                  <a:pt x="731" y="19515"/>
                </a:lnTo>
                <a:lnTo>
                  <a:pt x="731" y="19491"/>
                </a:lnTo>
                <a:lnTo>
                  <a:pt x="682" y="18955"/>
                </a:lnTo>
                <a:lnTo>
                  <a:pt x="658" y="18420"/>
                </a:lnTo>
                <a:lnTo>
                  <a:pt x="633" y="17349"/>
                </a:lnTo>
                <a:lnTo>
                  <a:pt x="658" y="16279"/>
                </a:lnTo>
                <a:lnTo>
                  <a:pt x="633" y="15743"/>
                </a:lnTo>
                <a:lnTo>
                  <a:pt x="609" y="15208"/>
                </a:lnTo>
                <a:lnTo>
                  <a:pt x="560" y="14648"/>
                </a:lnTo>
                <a:lnTo>
                  <a:pt x="560" y="14113"/>
                </a:lnTo>
                <a:lnTo>
                  <a:pt x="560" y="13553"/>
                </a:lnTo>
                <a:lnTo>
                  <a:pt x="560" y="13018"/>
                </a:lnTo>
                <a:lnTo>
                  <a:pt x="633" y="11923"/>
                </a:lnTo>
                <a:lnTo>
                  <a:pt x="682" y="10828"/>
                </a:lnTo>
                <a:lnTo>
                  <a:pt x="731" y="9685"/>
                </a:lnTo>
                <a:lnTo>
                  <a:pt x="731" y="8541"/>
                </a:lnTo>
                <a:lnTo>
                  <a:pt x="682" y="7422"/>
                </a:lnTo>
                <a:lnTo>
                  <a:pt x="658" y="6278"/>
                </a:lnTo>
                <a:lnTo>
                  <a:pt x="585" y="4015"/>
                </a:lnTo>
                <a:lnTo>
                  <a:pt x="560" y="2847"/>
                </a:lnTo>
                <a:lnTo>
                  <a:pt x="560" y="2239"/>
                </a:lnTo>
                <a:lnTo>
                  <a:pt x="512" y="1655"/>
                </a:lnTo>
                <a:lnTo>
                  <a:pt x="852" y="1679"/>
                </a:lnTo>
                <a:lnTo>
                  <a:pt x="1193" y="1704"/>
                </a:lnTo>
                <a:lnTo>
                  <a:pt x="1874" y="1679"/>
                </a:lnTo>
                <a:lnTo>
                  <a:pt x="1874" y="1679"/>
                </a:lnTo>
                <a:lnTo>
                  <a:pt x="1753" y="1850"/>
                </a:lnTo>
                <a:lnTo>
                  <a:pt x="1631" y="2020"/>
                </a:lnTo>
                <a:lnTo>
                  <a:pt x="1558" y="2190"/>
                </a:lnTo>
                <a:lnTo>
                  <a:pt x="1534" y="2409"/>
                </a:lnTo>
                <a:lnTo>
                  <a:pt x="1534" y="2507"/>
                </a:lnTo>
                <a:lnTo>
                  <a:pt x="1558" y="2628"/>
                </a:lnTo>
                <a:lnTo>
                  <a:pt x="1607" y="2872"/>
                </a:lnTo>
                <a:lnTo>
                  <a:pt x="1728" y="3066"/>
                </a:lnTo>
                <a:lnTo>
                  <a:pt x="1874" y="3261"/>
                </a:lnTo>
                <a:lnTo>
                  <a:pt x="2069" y="3407"/>
                </a:lnTo>
                <a:lnTo>
                  <a:pt x="2288" y="3529"/>
                </a:lnTo>
                <a:lnTo>
                  <a:pt x="2385" y="3553"/>
                </a:lnTo>
                <a:lnTo>
                  <a:pt x="2507" y="3577"/>
                </a:lnTo>
                <a:lnTo>
                  <a:pt x="2750" y="3577"/>
                </a:lnTo>
                <a:lnTo>
                  <a:pt x="2896" y="3529"/>
                </a:lnTo>
                <a:lnTo>
                  <a:pt x="3042" y="3480"/>
                </a:lnTo>
                <a:lnTo>
                  <a:pt x="3164" y="3407"/>
                </a:lnTo>
                <a:lnTo>
                  <a:pt x="3285" y="3310"/>
                </a:lnTo>
                <a:lnTo>
                  <a:pt x="3407" y="3188"/>
                </a:lnTo>
                <a:lnTo>
                  <a:pt x="3504" y="3066"/>
                </a:lnTo>
                <a:lnTo>
                  <a:pt x="3577" y="2945"/>
                </a:lnTo>
                <a:lnTo>
                  <a:pt x="3650" y="2799"/>
                </a:lnTo>
                <a:lnTo>
                  <a:pt x="3699" y="2653"/>
                </a:lnTo>
                <a:lnTo>
                  <a:pt x="3748" y="2482"/>
                </a:lnTo>
                <a:lnTo>
                  <a:pt x="3772" y="2336"/>
                </a:lnTo>
                <a:lnTo>
                  <a:pt x="3772" y="2190"/>
                </a:lnTo>
                <a:lnTo>
                  <a:pt x="3748" y="2044"/>
                </a:lnTo>
                <a:lnTo>
                  <a:pt x="3723" y="1923"/>
                </a:lnTo>
                <a:lnTo>
                  <a:pt x="3675" y="1801"/>
                </a:lnTo>
                <a:lnTo>
                  <a:pt x="3577" y="1679"/>
                </a:lnTo>
                <a:lnTo>
                  <a:pt x="5378" y="1679"/>
                </a:lnTo>
                <a:lnTo>
                  <a:pt x="5281" y="1777"/>
                </a:lnTo>
                <a:lnTo>
                  <a:pt x="5208" y="1874"/>
                </a:lnTo>
                <a:lnTo>
                  <a:pt x="5086" y="2069"/>
                </a:lnTo>
                <a:lnTo>
                  <a:pt x="5013" y="2288"/>
                </a:lnTo>
                <a:lnTo>
                  <a:pt x="4989" y="2507"/>
                </a:lnTo>
                <a:lnTo>
                  <a:pt x="5013" y="2726"/>
                </a:lnTo>
                <a:lnTo>
                  <a:pt x="5110" y="2920"/>
                </a:lnTo>
                <a:lnTo>
                  <a:pt x="5232" y="3091"/>
                </a:lnTo>
                <a:lnTo>
                  <a:pt x="5402" y="3261"/>
                </a:lnTo>
                <a:lnTo>
                  <a:pt x="5597" y="3358"/>
                </a:lnTo>
                <a:lnTo>
                  <a:pt x="5840" y="3431"/>
                </a:lnTo>
                <a:lnTo>
                  <a:pt x="6059" y="3456"/>
                </a:lnTo>
                <a:lnTo>
                  <a:pt x="6303" y="3431"/>
                </a:lnTo>
                <a:lnTo>
                  <a:pt x="6497" y="3358"/>
                </a:lnTo>
                <a:lnTo>
                  <a:pt x="6716" y="3237"/>
                </a:lnTo>
                <a:lnTo>
                  <a:pt x="6862" y="3091"/>
                </a:lnTo>
                <a:lnTo>
                  <a:pt x="7008" y="2896"/>
                </a:lnTo>
                <a:lnTo>
                  <a:pt x="7081" y="2653"/>
                </a:lnTo>
                <a:lnTo>
                  <a:pt x="7106" y="2531"/>
                </a:lnTo>
                <a:lnTo>
                  <a:pt x="7106" y="2409"/>
                </a:lnTo>
                <a:lnTo>
                  <a:pt x="7081" y="2142"/>
                </a:lnTo>
                <a:lnTo>
                  <a:pt x="7057" y="1996"/>
                </a:lnTo>
                <a:lnTo>
                  <a:pt x="7008" y="1874"/>
                </a:lnTo>
                <a:lnTo>
                  <a:pt x="6935" y="1777"/>
                </a:lnTo>
                <a:lnTo>
                  <a:pt x="6862" y="1679"/>
                </a:lnTo>
                <a:lnTo>
                  <a:pt x="8614" y="1631"/>
                </a:lnTo>
                <a:lnTo>
                  <a:pt x="8639" y="1631"/>
                </a:lnTo>
                <a:lnTo>
                  <a:pt x="8541" y="1801"/>
                </a:lnTo>
                <a:lnTo>
                  <a:pt x="8444" y="1971"/>
                </a:lnTo>
                <a:lnTo>
                  <a:pt x="8420" y="2142"/>
                </a:lnTo>
                <a:lnTo>
                  <a:pt x="8395" y="2336"/>
                </a:lnTo>
                <a:lnTo>
                  <a:pt x="8420" y="2458"/>
                </a:lnTo>
                <a:lnTo>
                  <a:pt x="8444" y="2580"/>
                </a:lnTo>
                <a:lnTo>
                  <a:pt x="8493" y="2677"/>
                </a:lnTo>
                <a:lnTo>
                  <a:pt x="8541" y="2774"/>
                </a:lnTo>
                <a:lnTo>
                  <a:pt x="8712" y="2969"/>
                </a:lnTo>
                <a:lnTo>
                  <a:pt x="8906" y="3115"/>
                </a:lnTo>
                <a:lnTo>
                  <a:pt x="9125" y="3237"/>
                </a:lnTo>
                <a:lnTo>
                  <a:pt x="9369" y="3310"/>
                </a:lnTo>
                <a:lnTo>
                  <a:pt x="9588" y="3310"/>
                </a:lnTo>
                <a:lnTo>
                  <a:pt x="9709" y="3285"/>
                </a:lnTo>
                <a:lnTo>
                  <a:pt x="9831" y="3237"/>
                </a:lnTo>
                <a:lnTo>
                  <a:pt x="9977" y="3139"/>
                </a:lnTo>
                <a:lnTo>
                  <a:pt x="10098" y="3018"/>
                </a:lnTo>
                <a:lnTo>
                  <a:pt x="10171" y="2872"/>
                </a:lnTo>
                <a:lnTo>
                  <a:pt x="10244" y="2701"/>
                </a:lnTo>
                <a:lnTo>
                  <a:pt x="10293" y="2507"/>
                </a:lnTo>
                <a:lnTo>
                  <a:pt x="10293" y="2336"/>
                </a:lnTo>
                <a:lnTo>
                  <a:pt x="10293" y="2142"/>
                </a:lnTo>
                <a:lnTo>
                  <a:pt x="10293" y="1971"/>
                </a:lnTo>
                <a:lnTo>
                  <a:pt x="10220" y="1777"/>
                </a:lnTo>
                <a:lnTo>
                  <a:pt x="10123" y="1582"/>
                </a:lnTo>
                <a:lnTo>
                  <a:pt x="11169" y="1558"/>
                </a:lnTo>
                <a:lnTo>
                  <a:pt x="12215" y="1533"/>
                </a:lnTo>
                <a:lnTo>
                  <a:pt x="12069" y="1631"/>
                </a:lnTo>
                <a:lnTo>
                  <a:pt x="11948" y="1728"/>
                </a:lnTo>
                <a:lnTo>
                  <a:pt x="11850" y="1850"/>
                </a:lnTo>
                <a:lnTo>
                  <a:pt x="11753" y="1996"/>
                </a:lnTo>
                <a:lnTo>
                  <a:pt x="11656" y="2190"/>
                </a:lnTo>
                <a:lnTo>
                  <a:pt x="11631" y="2409"/>
                </a:lnTo>
                <a:lnTo>
                  <a:pt x="11631" y="2604"/>
                </a:lnTo>
                <a:lnTo>
                  <a:pt x="11704" y="2799"/>
                </a:lnTo>
                <a:lnTo>
                  <a:pt x="11802" y="2969"/>
                </a:lnTo>
                <a:lnTo>
                  <a:pt x="11948" y="3115"/>
                </a:lnTo>
                <a:lnTo>
                  <a:pt x="12118" y="3237"/>
                </a:lnTo>
                <a:lnTo>
                  <a:pt x="12313" y="3310"/>
                </a:lnTo>
                <a:lnTo>
                  <a:pt x="12532" y="3358"/>
                </a:lnTo>
                <a:lnTo>
                  <a:pt x="12751" y="3383"/>
                </a:lnTo>
                <a:lnTo>
                  <a:pt x="12970" y="3358"/>
                </a:lnTo>
                <a:lnTo>
                  <a:pt x="13213" y="3310"/>
                </a:lnTo>
                <a:lnTo>
                  <a:pt x="13432" y="3237"/>
                </a:lnTo>
                <a:lnTo>
                  <a:pt x="13602" y="3115"/>
                </a:lnTo>
                <a:lnTo>
                  <a:pt x="13773" y="2969"/>
                </a:lnTo>
                <a:lnTo>
                  <a:pt x="13821" y="2872"/>
                </a:lnTo>
                <a:lnTo>
                  <a:pt x="13870" y="2774"/>
                </a:lnTo>
                <a:lnTo>
                  <a:pt x="13919" y="2628"/>
                </a:lnTo>
                <a:lnTo>
                  <a:pt x="13919" y="2458"/>
                </a:lnTo>
                <a:lnTo>
                  <a:pt x="13894" y="2288"/>
                </a:lnTo>
                <a:lnTo>
                  <a:pt x="13846" y="2117"/>
                </a:lnTo>
                <a:lnTo>
                  <a:pt x="13773" y="1947"/>
                </a:lnTo>
                <a:lnTo>
                  <a:pt x="13675" y="1801"/>
                </a:lnTo>
                <a:lnTo>
                  <a:pt x="13554" y="1655"/>
                </a:lnTo>
                <a:lnTo>
                  <a:pt x="13432" y="1558"/>
                </a:lnTo>
                <a:lnTo>
                  <a:pt x="13870" y="1533"/>
                </a:lnTo>
                <a:close/>
                <a:moveTo>
                  <a:pt x="2628" y="19904"/>
                </a:moveTo>
                <a:lnTo>
                  <a:pt x="2507" y="20002"/>
                </a:lnTo>
                <a:lnTo>
                  <a:pt x="2385" y="20099"/>
                </a:lnTo>
                <a:lnTo>
                  <a:pt x="2190" y="20318"/>
                </a:lnTo>
                <a:lnTo>
                  <a:pt x="1996" y="20464"/>
                </a:lnTo>
                <a:lnTo>
                  <a:pt x="1996" y="20196"/>
                </a:lnTo>
                <a:lnTo>
                  <a:pt x="1996" y="19953"/>
                </a:lnTo>
                <a:lnTo>
                  <a:pt x="2628" y="19904"/>
                </a:lnTo>
                <a:close/>
                <a:moveTo>
                  <a:pt x="16449" y="20220"/>
                </a:moveTo>
                <a:lnTo>
                  <a:pt x="16425" y="20658"/>
                </a:lnTo>
                <a:lnTo>
                  <a:pt x="16376" y="21121"/>
                </a:lnTo>
                <a:lnTo>
                  <a:pt x="16230" y="21145"/>
                </a:lnTo>
                <a:lnTo>
                  <a:pt x="16328" y="20683"/>
                </a:lnTo>
                <a:lnTo>
                  <a:pt x="16449" y="20220"/>
                </a:lnTo>
                <a:close/>
                <a:moveTo>
                  <a:pt x="16425" y="18955"/>
                </a:moveTo>
                <a:lnTo>
                  <a:pt x="16449" y="19880"/>
                </a:lnTo>
                <a:lnTo>
                  <a:pt x="16303" y="19977"/>
                </a:lnTo>
                <a:lnTo>
                  <a:pt x="16206" y="20099"/>
                </a:lnTo>
                <a:lnTo>
                  <a:pt x="16109" y="20245"/>
                </a:lnTo>
                <a:lnTo>
                  <a:pt x="16011" y="20415"/>
                </a:lnTo>
                <a:lnTo>
                  <a:pt x="15890" y="20780"/>
                </a:lnTo>
                <a:lnTo>
                  <a:pt x="15792" y="21194"/>
                </a:lnTo>
                <a:lnTo>
                  <a:pt x="15744" y="21194"/>
                </a:lnTo>
                <a:lnTo>
                  <a:pt x="15817" y="20926"/>
                </a:lnTo>
                <a:lnTo>
                  <a:pt x="15865" y="20658"/>
                </a:lnTo>
                <a:lnTo>
                  <a:pt x="15987" y="20172"/>
                </a:lnTo>
                <a:lnTo>
                  <a:pt x="16206" y="19564"/>
                </a:lnTo>
                <a:lnTo>
                  <a:pt x="16425" y="18955"/>
                </a:lnTo>
                <a:close/>
                <a:moveTo>
                  <a:pt x="16401" y="17787"/>
                </a:moveTo>
                <a:lnTo>
                  <a:pt x="16425" y="18517"/>
                </a:lnTo>
                <a:lnTo>
                  <a:pt x="16303" y="18663"/>
                </a:lnTo>
                <a:lnTo>
                  <a:pt x="16206" y="18834"/>
                </a:lnTo>
                <a:lnTo>
                  <a:pt x="16011" y="19174"/>
                </a:lnTo>
                <a:lnTo>
                  <a:pt x="15865" y="19564"/>
                </a:lnTo>
                <a:lnTo>
                  <a:pt x="15744" y="19929"/>
                </a:lnTo>
                <a:lnTo>
                  <a:pt x="15500" y="20537"/>
                </a:lnTo>
                <a:lnTo>
                  <a:pt x="15379" y="20877"/>
                </a:lnTo>
                <a:lnTo>
                  <a:pt x="15306" y="21218"/>
                </a:lnTo>
                <a:lnTo>
                  <a:pt x="14892" y="21242"/>
                </a:lnTo>
                <a:lnTo>
                  <a:pt x="15038" y="20926"/>
                </a:lnTo>
                <a:lnTo>
                  <a:pt x="15135" y="20585"/>
                </a:lnTo>
                <a:lnTo>
                  <a:pt x="15184" y="20220"/>
                </a:lnTo>
                <a:lnTo>
                  <a:pt x="15184" y="19856"/>
                </a:lnTo>
                <a:lnTo>
                  <a:pt x="15257" y="19831"/>
                </a:lnTo>
                <a:lnTo>
                  <a:pt x="15330" y="19807"/>
                </a:lnTo>
                <a:lnTo>
                  <a:pt x="15379" y="19758"/>
                </a:lnTo>
                <a:lnTo>
                  <a:pt x="15403" y="19710"/>
                </a:lnTo>
                <a:lnTo>
                  <a:pt x="15427" y="19661"/>
                </a:lnTo>
                <a:lnTo>
                  <a:pt x="15427" y="19539"/>
                </a:lnTo>
                <a:lnTo>
                  <a:pt x="15379" y="19418"/>
                </a:lnTo>
                <a:lnTo>
                  <a:pt x="15403" y="19296"/>
                </a:lnTo>
                <a:lnTo>
                  <a:pt x="15403" y="19150"/>
                </a:lnTo>
                <a:lnTo>
                  <a:pt x="15500" y="19053"/>
                </a:lnTo>
                <a:lnTo>
                  <a:pt x="15598" y="18931"/>
                </a:lnTo>
                <a:lnTo>
                  <a:pt x="15768" y="18663"/>
                </a:lnTo>
                <a:lnTo>
                  <a:pt x="16084" y="18225"/>
                </a:lnTo>
                <a:lnTo>
                  <a:pt x="16230" y="18006"/>
                </a:lnTo>
                <a:lnTo>
                  <a:pt x="16401" y="17787"/>
                </a:lnTo>
                <a:close/>
                <a:moveTo>
                  <a:pt x="3431" y="19904"/>
                </a:moveTo>
                <a:lnTo>
                  <a:pt x="3285" y="20002"/>
                </a:lnTo>
                <a:lnTo>
                  <a:pt x="3164" y="20123"/>
                </a:lnTo>
                <a:lnTo>
                  <a:pt x="2920" y="20342"/>
                </a:lnTo>
                <a:lnTo>
                  <a:pt x="2628" y="20683"/>
                </a:lnTo>
                <a:lnTo>
                  <a:pt x="2336" y="21023"/>
                </a:lnTo>
                <a:lnTo>
                  <a:pt x="2093" y="21291"/>
                </a:lnTo>
                <a:lnTo>
                  <a:pt x="2044" y="20902"/>
                </a:lnTo>
                <a:lnTo>
                  <a:pt x="2190" y="20853"/>
                </a:lnTo>
                <a:lnTo>
                  <a:pt x="2312" y="20756"/>
                </a:lnTo>
                <a:lnTo>
                  <a:pt x="2531" y="20585"/>
                </a:lnTo>
                <a:lnTo>
                  <a:pt x="2677" y="20464"/>
                </a:lnTo>
                <a:lnTo>
                  <a:pt x="2823" y="20318"/>
                </a:lnTo>
                <a:lnTo>
                  <a:pt x="2945" y="20172"/>
                </a:lnTo>
                <a:lnTo>
                  <a:pt x="2969" y="20075"/>
                </a:lnTo>
                <a:lnTo>
                  <a:pt x="2993" y="20002"/>
                </a:lnTo>
                <a:lnTo>
                  <a:pt x="2969" y="19953"/>
                </a:lnTo>
                <a:lnTo>
                  <a:pt x="2945" y="19904"/>
                </a:lnTo>
                <a:close/>
                <a:moveTo>
                  <a:pt x="10050" y="19977"/>
                </a:moveTo>
                <a:lnTo>
                  <a:pt x="9879" y="20148"/>
                </a:lnTo>
                <a:lnTo>
                  <a:pt x="9734" y="20293"/>
                </a:lnTo>
                <a:lnTo>
                  <a:pt x="9588" y="20537"/>
                </a:lnTo>
                <a:lnTo>
                  <a:pt x="9442" y="20756"/>
                </a:lnTo>
                <a:lnTo>
                  <a:pt x="9296" y="20975"/>
                </a:lnTo>
                <a:lnTo>
                  <a:pt x="9223" y="21072"/>
                </a:lnTo>
                <a:lnTo>
                  <a:pt x="9198" y="21194"/>
                </a:lnTo>
                <a:lnTo>
                  <a:pt x="9198" y="21242"/>
                </a:lnTo>
                <a:lnTo>
                  <a:pt x="9198" y="21291"/>
                </a:lnTo>
                <a:lnTo>
                  <a:pt x="8493" y="21291"/>
                </a:lnTo>
                <a:lnTo>
                  <a:pt x="8663" y="21072"/>
                </a:lnTo>
                <a:lnTo>
                  <a:pt x="8833" y="20853"/>
                </a:lnTo>
                <a:lnTo>
                  <a:pt x="9028" y="20537"/>
                </a:lnTo>
                <a:lnTo>
                  <a:pt x="9247" y="20245"/>
                </a:lnTo>
                <a:lnTo>
                  <a:pt x="9393" y="20099"/>
                </a:lnTo>
                <a:lnTo>
                  <a:pt x="9563" y="19977"/>
                </a:lnTo>
                <a:close/>
                <a:moveTo>
                  <a:pt x="10780" y="20002"/>
                </a:moveTo>
                <a:lnTo>
                  <a:pt x="10585" y="20342"/>
                </a:lnTo>
                <a:lnTo>
                  <a:pt x="10366" y="20731"/>
                </a:lnTo>
                <a:lnTo>
                  <a:pt x="10147" y="21145"/>
                </a:lnTo>
                <a:lnTo>
                  <a:pt x="10123" y="21218"/>
                </a:lnTo>
                <a:lnTo>
                  <a:pt x="10147" y="21291"/>
                </a:lnTo>
                <a:lnTo>
                  <a:pt x="9417" y="21291"/>
                </a:lnTo>
                <a:lnTo>
                  <a:pt x="9515" y="21242"/>
                </a:lnTo>
                <a:lnTo>
                  <a:pt x="9588" y="21169"/>
                </a:lnTo>
                <a:lnTo>
                  <a:pt x="9734" y="20975"/>
                </a:lnTo>
                <a:lnTo>
                  <a:pt x="9977" y="20610"/>
                </a:lnTo>
                <a:lnTo>
                  <a:pt x="10050" y="20512"/>
                </a:lnTo>
                <a:lnTo>
                  <a:pt x="10147" y="20415"/>
                </a:lnTo>
                <a:lnTo>
                  <a:pt x="10366" y="20220"/>
                </a:lnTo>
                <a:lnTo>
                  <a:pt x="10463" y="20123"/>
                </a:lnTo>
                <a:lnTo>
                  <a:pt x="10512" y="20002"/>
                </a:lnTo>
                <a:close/>
                <a:moveTo>
                  <a:pt x="11534" y="20026"/>
                </a:moveTo>
                <a:lnTo>
                  <a:pt x="11364" y="20269"/>
                </a:lnTo>
                <a:lnTo>
                  <a:pt x="11218" y="20512"/>
                </a:lnTo>
                <a:lnTo>
                  <a:pt x="11120" y="20683"/>
                </a:lnTo>
                <a:lnTo>
                  <a:pt x="11023" y="20877"/>
                </a:lnTo>
                <a:lnTo>
                  <a:pt x="10950" y="21096"/>
                </a:lnTo>
                <a:lnTo>
                  <a:pt x="10901" y="21291"/>
                </a:lnTo>
                <a:lnTo>
                  <a:pt x="10488" y="21291"/>
                </a:lnTo>
                <a:lnTo>
                  <a:pt x="10609" y="21145"/>
                </a:lnTo>
                <a:lnTo>
                  <a:pt x="10707" y="20975"/>
                </a:lnTo>
                <a:lnTo>
                  <a:pt x="10901" y="20658"/>
                </a:lnTo>
                <a:lnTo>
                  <a:pt x="11120" y="20342"/>
                </a:lnTo>
                <a:lnTo>
                  <a:pt x="11218" y="20196"/>
                </a:lnTo>
                <a:lnTo>
                  <a:pt x="11315" y="20026"/>
                </a:lnTo>
                <a:close/>
                <a:moveTo>
                  <a:pt x="14843" y="19953"/>
                </a:moveTo>
                <a:lnTo>
                  <a:pt x="14746" y="20220"/>
                </a:lnTo>
                <a:lnTo>
                  <a:pt x="14697" y="20512"/>
                </a:lnTo>
                <a:lnTo>
                  <a:pt x="14624" y="20780"/>
                </a:lnTo>
                <a:lnTo>
                  <a:pt x="14576" y="20926"/>
                </a:lnTo>
                <a:lnTo>
                  <a:pt x="14527" y="21048"/>
                </a:lnTo>
                <a:lnTo>
                  <a:pt x="14503" y="21121"/>
                </a:lnTo>
                <a:lnTo>
                  <a:pt x="14503" y="21169"/>
                </a:lnTo>
                <a:lnTo>
                  <a:pt x="14527" y="21267"/>
                </a:lnTo>
                <a:lnTo>
                  <a:pt x="14211" y="21291"/>
                </a:lnTo>
                <a:lnTo>
                  <a:pt x="14284" y="20999"/>
                </a:lnTo>
                <a:lnTo>
                  <a:pt x="14381" y="20658"/>
                </a:lnTo>
                <a:lnTo>
                  <a:pt x="14454" y="20293"/>
                </a:lnTo>
                <a:lnTo>
                  <a:pt x="14454" y="20123"/>
                </a:lnTo>
                <a:lnTo>
                  <a:pt x="14478" y="19977"/>
                </a:lnTo>
                <a:lnTo>
                  <a:pt x="14843" y="19953"/>
                </a:lnTo>
                <a:close/>
                <a:moveTo>
                  <a:pt x="12337" y="20026"/>
                </a:moveTo>
                <a:lnTo>
                  <a:pt x="12215" y="20220"/>
                </a:lnTo>
                <a:lnTo>
                  <a:pt x="12142" y="20391"/>
                </a:lnTo>
                <a:lnTo>
                  <a:pt x="11948" y="20829"/>
                </a:lnTo>
                <a:lnTo>
                  <a:pt x="11875" y="21072"/>
                </a:lnTo>
                <a:lnTo>
                  <a:pt x="11826" y="21315"/>
                </a:lnTo>
                <a:lnTo>
                  <a:pt x="11364" y="21291"/>
                </a:lnTo>
                <a:lnTo>
                  <a:pt x="11412" y="21121"/>
                </a:lnTo>
                <a:lnTo>
                  <a:pt x="11485" y="20950"/>
                </a:lnTo>
                <a:lnTo>
                  <a:pt x="11656" y="20634"/>
                </a:lnTo>
                <a:lnTo>
                  <a:pt x="11826" y="20342"/>
                </a:lnTo>
                <a:lnTo>
                  <a:pt x="11899" y="20196"/>
                </a:lnTo>
                <a:lnTo>
                  <a:pt x="11948" y="20026"/>
                </a:lnTo>
                <a:close/>
                <a:moveTo>
                  <a:pt x="13335" y="20002"/>
                </a:moveTo>
                <a:lnTo>
                  <a:pt x="13213" y="20148"/>
                </a:lnTo>
                <a:lnTo>
                  <a:pt x="13140" y="20293"/>
                </a:lnTo>
                <a:lnTo>
                  <a:pt x="12970" y="20585"/>
                </a:lnTo>
                <a:lnTo>
                  <a:pt x="12799" y="20950"/>
                </a:lnTo>
                <a:lnTo>
                  <a:pt x="12751" y="21121"/>
                </a:lnTo>
                <a:lnTo>
                  <a:pt x="12702" y="21315"/>
                </a:lnTo>
                <a:lnTo>
                  <a:pt x="12264" y="21315"/>
                </a:lnTo>
                <a:lnTo>
                  <a:pt x="12337" y="21023"/>
                </a:lnTo>
                <a:lnTo>
                  <a:pt x="12410" y="20756"/>
                </a:lnTo>
                <a:lnTo>
                  <a:pt x="12507" y="20366"/>
                </a:lnTo>
                <a:lnTo>
                  <a:pt x="12580" y="20172"/>
                </a:lnTo>
                <a:lnTo>
                  <a:pt x="12629" y="20075"/>
                </a:lnTo>
                <a:lnTo>
                  <a:pt x="12702" y="20026"/>
                </a:lnTo>
                <a:lnTo>
                  <a:pt x="13335" y="20002"/>
                </a:lnTo>
                <a:close/>
                <a:moveTo>
                  <a:pt x="14113" y="20002"/>
                </a:moveTo>
                <a:lnTo>
                  <a:pt x="14065" y="20196"/>
                </a:lnTo>
                <a:lnTo>
                  <a:pt x="14016" y="20366"/>
                </a:lnTo>
                <a:lnTo>
                  <a:pt x="13870" y="20804"/>
                </a:lnTo>
                <a:lnTo>
                  <a:pt x="13748" y="21242"/>
                </a:lnTo>
                <a:lnTo>
                  <a:pt x="13748" y="21291"/>
                </a:lnTo>
                <a:lnTo>
                  <a:pt x="13164" y="21315"/>
                </a:lnTo>
                <a:lnTo>
                  <a:pt x="13262" y="21023"/>
                </a:lnTo>
                <a:lnTo>
                  <a:pt x="13383" y="20731"/>
                </a:lnTo>
                <a:lnTo>
                  <a:pt x="13578" y="20391"/>
                </a:lnTo>
                <a:lnTo>
                  <a:pt x="13651" y="20196"/>
                </a:lnTo>
                <a:lnTo>
                  <a:pt x="13700" y="20002"/>
                </a:lnTo>
                <a:close/>
                <a:moveTo>
                  <a:pt x="8979" y="19953"/>
                </a:moveTo>
                <a:lnTo>
                  <a:pt x="8833" y="20148"/>
                </a:lnTo>
                <a:lnTo>
                  <a:pt x="8736" y="20318"/>
                </a:lnTo>
                <a:lnTo>
                  <a:pt x="8395" y="20804"/>
                </a:lnTo>
                <a:lnTo>
                  <a:pt x="8225" y="21048"/>
                </a:lnTo>
                <a:lnTo>
                  <a:pt x="8079" y="21315"/>
                </a:lnTo>
                <a:lnTo>
                  <a:pt x="7446" y="21340"/>
                </a:lnTo>
                <a:lnTo>
                  <a:pt x="7446" y="21340"/>
                </a:lnTo>
                <a:lnTo>
                  <a:pt x="7592" y="21194"/>
                </a:lnTo>
                <a:lnTo>
                  <a:pt x="7714" y="21023"/>
                </a:lnTo>
                <a:lnTo>
                  <a:pt x="7957" y="20683"/>
                </a:lnTo>
                <a:lnTo>
                  <a:pt x="8055" y="20561"/>
                </a:lnTo>
                <a:lnTo>
                  <a:pt x="8152" y="20464"/>
                </a:lnTo>
                <a:lnTo>
                  <a:pt x="8371" y="20293"/>
                </a:lnTo>
                <a:lnTo>
                  <a:pt x="8614" y="20123"/>
                </a:lnTo>
                <a:lnTo>
                  <a:pt x="8833" y="19953"/>
                </a:lnTo>
                <a:close/>
                <a:moveTo>
                  <a:pt x="5646" y="19929"/>
                </a:moveTo>
                <a:lnTo>
                  <a:pt x="5548" y="19977"/>
                </a:lnTo>
                <a:lnTo>
                  <a:pt x="4818" y="20658"/>
                </a:lnTo>
                <a:lnTo>
                  <a:pt x="4478" y="20975"/>
                </a:lnTo>
                <a:lnTo>
                  <a:pt x="4332" y="21145"/>
                </a:lnTo>
                <a:lnTo>
                  <a:pt x="4259" y="21242"/>
                </a:lnTo>
                <a:lnTo>
                  <a:pt x="4210" y="21340"/>
                </a:lnTo>
                <a:lnTo>
                  <a:pt x="4210" y="21364"/>
                </a:lnTo>
                <a:lnTo>
                  <a:pt x="4234" y="21364"/>
                </a:lnTo>
                <a:lnTo>
                  <a:pt x="4332" y="21340"/>
                </a:lnTo>
                <a:lnTo>
                  <a:pt x="4453" y="21291"/>
                </a:lnTo>
                <a:lnTo>
                  <a:pt x="4648" y="21194"/>
                </a:lnTo>
                <a:lnTo>
                  <a:pt x="5013" y="20926"/>
                </a:lnTo>
                <a:lnTo>
                  <a:pt x="5427" y="20610"/>
                </a:lnTo>
                <a:lnTo>
                  <a:pt x="5816" y="20245"/>
                </a:lnTo>
                <a:lnTo>
                  <a:pt x="5865" y="20172"/>
                </a:lnTo>
                <a:lnTo>
                  <a:pt x="5865" y="20075"/>
                </a:lnTo>
                <a:lnTo>
                  <a:pt x="5816" y="19977"/>
                </a:lnTo>
                <a:lnTo>
                  <a:pt x="5743" y="19929"/>
                </a:lnTo>
                <a:close/>
                <a:moveTo>
                  <a:pt x="8225" y="19929"/>
                </a:moveTo>
                <a:lnTo>
                  <a:pt x="7982" y="20123"/>
                </a:lnTo>
                <a:lnTo>
                  <a:pt x="7763" y="20342"/>
                </a:lnTo>
                <a:lnTo>
                  <a:pt x="7568" y="20585"/>
                </a:lnTo>
                <a:lnTo>
                  <a:pt x="7373" y="20829"/>
                </a:lnTo>
                <a:lnTo>
                  <a:pt x="7033" y="21364"/>
                </a:lnTo>
                <a:lnTo>
                  <a:pt x="6668" y="21388"/>
                </a:lnTo>
                <a:lnTo>
                  <a:pt x="6668" y="21388"/>
                </a:lnTo>
                <a:lnTo>
                  <a:pt x="6838" y="21169"/>
                </a:lnTo>
                <a:lnTo>
                  <a:pt x="6984" y="20950"/>
                </a:lnTo>
                <a:lnTo>
                  <a:pt x="7227" y="20585"/>
                </a:lnTo>
                <a:lnTo>
                  <a:pt x="7495" y="20220"/>
                </a:lnTo>
                <a:lnTo>
                  <a:pt x="7690" y="20050"/>
                </a:lnTo>
                <a:lnTo>
                  <a:pt x="7860" y="19929"/>
                </a:lnTo>
                <a:close/>
                <a:moveTo>
                  <a:pt x="4526" y="19904"/>
                </a:moveTo>
                <a:lnTo>
                  <a:pt x="4356" y="20050"/>
                </a:lnTo>
                <a:lnTo>
                  <a:pt x="4186" y="20196"/>
                </a:lnTo>
                <a:lnTo>
                  <a:pt x="3869" y="20512"/>
                </a:lnTo>
                <a:lnTo>
                  <a:pt x="3285" y="21023"/>
                </a:lnTo>
                <a:lnTo>
                  <a:pt x="3115" y="21194"/>
                </a:lnTo>
                <a:lnTo>
                  <a:pt x="3042" y="21267"/>
                </a:lnTo>
                <a:lnTo>
                  <a:pt x="2969" y="21315"/>
                </a:lnTo>
                <a:lnTo>
                  <a:pt x="2920" y="21364"/>
                </a:lnTo>
                <a:lnTo>
                  <a:pt x="2920" y="21388"/>
                </a:lnTo>
                <a:lnTo>
                  <a:pt x="2945" y="21437"/>
                </a:lnTo>
                <a:lnTo>
                  <a:pt x="2969" y="21461"/>
                </a:lnTo>
                <a:lnTo>
                  <a:pt x="2872" y="21461"/>
                </a:lnTo>
                <a:lnTo>
                  <a:pt x="2458" y="21413"/>
                </a:lnTo>
                <a:lnTo>
                  <a:pt x="2580" y="21315"/>
                </a:lnTo>
                <a:lnTo>
                  <a:pt x="2701" y="21169"/>
                </a:lnTo>
                <a:lnTo>
                  <a:pt x="2896" y="20950"/>
                </a:lnTo>
                <a:lnTo>
                  <a:pt x="3188" y="20683"/>
                </a:lnTo>
                <a:lnTo>
                  <a:pt x="3480" y="20415"/>
                </a:lnTo>
                <a:lnTo>
                  <a:pt x="3602" y="20318"/>
                </a:lnTo>
                <a:lnTo>
                  <a:pt x="3723" y="20245"/>
                </a:lnTo>
                <a:lnTo>
                  <a:pt x="3991" y="20148"/>
                </a:lnTo>
                <a:lnTo>
                  <a:pt x="4040" y="20099"/>
                </a:lnTo>
                <a:lnTo>
                  <a:pt x="4064" y="20026"/>
                </a:lnTo>
                <a:lnTo>
                  <a:pt x="4064" y="19977"/>
                </a:lnTo>
                <a:lnTo>
                  <a:pt x="4064" y="19904"/>
                </a:lnTo>
                <a:close/>
                <a:moveTo>
                  <a:pt x="7349" y="19904"/>
                </a:moveTo>
                <a:lnTo>
                  <a:pt x="7154" y="20148"/>
                </a:lnTo>
                <a:lnTo>
                  <a:pt x="7008" y="20366"/>
                </a:lnTo>
                <a:lnTo>
                  <a:pt x="6546" y="21072"/>
                </a:lnTo>
                <a:lnTo>
                  <a:pt x="6400" y="21242"/>
                </a:lnTo>
                <a:lnTo>
                  <a:pt x="6254" y="21413"/>
                </a:lnTo>
                <a:lnTo>
                  <a:pt x="5451" y="21461"/>
                </a:lnTo>
                <a:lnTo>
                  <a:pt x="5621" y="21315"/>
                </a:lnTo>
                <a:lnTo>
                  <a:pt x="5792" y="21145"/>
                </a:lnTo>
                <a:lnTo>
                  <a:pt x="6084" y="20829"/>
                </a:lnTo>
                <a:lnTo>
                  <a:pt x="6303" y="20634"/>
                </a:lnTo>
                <a:lnTo>
                  <a:pt x="6522" y="20415"/>
                </a:lnTo>
                <a:lnTo>
                  <a:pt x="6619" y="20293"/>
                </a:lnTo>
                <a:lnTo>
                  <a:pt x="6716" y="20172"/>
                </a:lnTo>
                <a:lnTo>
                  <a:pt x="6741" y="20026"/>
                </a:lnTo>
                <a:lnTo>
                  <a:pt x="6765" y="19904"/>
                </a:lnTo>
                <a:close/>
                <a:moveTo>
                  <a:pt x="6424" y="19904"/>
                </a:moveTo>
                <a:lnTo>
                  <a:pt x="6278" y="20026"/>
                </a:lnTo>
                <a:lnTo>
                  <a:pt x="5986" y="20318"/>
                </a:lnTo>
                <a:lnTo>
                  <a:pt x="5694" y="20610"/>
                </a:lnTo>
                <a:lnTo>
                  <a:pt x="5500" y="20804"/>
                </a:lnTo>
                <a:lnTo>
                  <a:pt x="5281" y="20999"/>
                </a:lnTo>
                <a:lnTo>
                  <a:pt x="5110" y="21242"/>
                </a:lnTo>
                <a:lnTo>
                  <a:pt x="5037" y="21364"/>
                </a:lnTo>
                <a:lnTo>
                  <a:pt x="4989" y="21486"/>
                </a:lnTo>
                <a:lnTo>
                  <a:pt x="4575" y="21510"/>
                </a:lnTo>
                <a:lnTo>
                  <a:pt x="3845" y="21510"/>
                </a:lnTo>
                <a:lnTo>
                  <a:pt x="3139" y="21486"/>
                </a:lnTo>
                <a:lnTo>
                  <a:pt x="3237" y="21437"/>
                </a:lnTo>
                <a:lnTo>
                  <a:pt x="3334" y="21388"/>
                </a:lnTo>
                <a:lnTo>
                  <a:pt x="3529" y="21242"/>
                </a:lnTo>
                <a:lnTo>
                  <a:pt x="3796" y="20999"/>
                </a:lnTo>
                <a:lnTo>
                  <a:pt x="4161" y="20683"/>
                </a:lnTo>
                <a:lnTo>
                  <a:pt x="4526" y="20342"/>
                </a:lnTo>
                <a:lnTo>
                  <a:pt x="4745" y="20123"/>
                </a:lnTo>
                <a:lnTo>
                  <a:pt x="4843" y="20026"/>
                </a:lnTo>
                <a:lnTo>
                  <a:pt x="4916" y="19904"/>
                </a:lnTo>
                <a:close/>
                <a:moveTo>
                  <a:pt x="6132" y="0"/>
                </a:moveTo>
                <a:lnTo>
                  <a:pt x="6059" y="49"/>
                </a:lnTo>
                <a:lnTo>
                  <a:pt x="6011" y="98"/>
                </a:lnTo>
                <a:lnTo>
                  <a:pt x="5986" y="146"/>
                </a:lnTo>
                <a:lnTo>
                  <a:pt x="5938" y="317"/>
                </a:lnTo>
                <a:lnTo>
                  <a:pt x="5913" y="487"/>
                </a:lnTo>
                <a:lnTo>
                  <a:pt x="5938" y="828"/>
                </a:lnTo>
                <a:lnTo>
                  <a:pt x="5913" y="1047"/>
                </a:lnTo>
                <a:lnTo>
                  <a:pt x="5913" y="1241"/>
                </a:lnTo>
                <a:lnTo>
                  <a:pt x="4745" y="1266"/>
                </a:lnTo>
                <a:lnTo>
                  <a:pt x="2969" y="1266"/>
                </a:lnTo>
                <a:lnTo>
                  <a:pt x="2945" y="1144"/>
                </a:lnTo>
                <a:lnTo>
                  <a:pt x="2945" y="901"/>
                </a:lnTo>
                <a:lnTo>
                  <a:pt x="2945" y="633"/>
                </a:lnTo>
                <a:lnTo>
                  <a:pt x="2945" y="365"/>
                </a:lnTo>
                <a:lnTo>
                  <a:pt x="2920" y="122"/>
                </a:lnTo>
                <a:lnTo>
                  <a:pt x="2896" y="73"/>
                </a:lnTo>
                <a:lnTo>
                  <a:pt x="2847" y="25"/>
                </a:lnTo>
                <a:lnTo>
                  <a:pt x="2799" y="25"/>
                </a:lnTo>
                <a:lnTo>
                  <a:pt x="2726" y="49"/>
                </a:lnTo>
                <a:lnTo>
                  <a:pt x="2653" y="122"/>
                </a:lnTo>
                <a:lnTo>
                  <a:pt x="2580" y="219"/>
                </a:lnTo>
                <a:lnTo>
                  <a:pt x="2531" y="317"/>
                </a:lnTo>
                <a:lnTo>
                  <a:pt x="2507" y="438"/>
                </a:lnTo>
                <a:lnTo>
                  <a:pt x="2482" y="682"/>
                </a:lnTo>
                <a:lnTo>
                  <a:pt x="2482" y="925"/>
                </a:lnTo>
                <a:lnTo>
                  <a:pt x="2482" y="1266"/>
                </a:lnTo>
                <a:lnTo>
                  <a:pt x="877" y="1266"/>
                </a:lnTo>
                <a:lnTo>
                  <a:pt x="366" y="1339"/>
                </a:lnTo>
                <a:lnTo>
                  <a:pt x="317" y="1363"/>
                </a:lnTo>
                <a:lnTo>
                  <a:pt x="268" y="1387"/>
                </a:lnTo>
                <a:lnTo>
                  <a:pt x="244" y="1460"/>
                </a:lnTo>
                <a:lnTo>
                  <a:pt x="195" y="1485"/>
                </a:lnTo>
                <a:lnTo>
                  <a:pt x="171" y="1558"/>
                </a:lnTo>
                <a:lnTo>
                  <a:pt x="98" y="2069"/>
                </a:lnTo>
                <a:lnTo>
                  <a:pt x="49" y="2628"/>
                </a:lnTo>
                <a:lnTo>
                  <a:pt x="25" y="3164"/>
                </a:lnTo>
                <a:lnTo>
                  <a:pt x="25" y="3723"/>
                </a:lnTo>
                <a:lnTo>
                  <a:pt x="49" y="4818"/>
                </a:lnTo>
                <a:lnTo>
                  <a:pt x="98" y="5913"/>
                </a:lnTo>
                <a:lnTo>
                  <a:pt x="171" y="8273"/>
                </a:lnTo>
                <a:lnTo>
                  <a:pt x="171" y="9441"/>
                </a:lnTo>
                <a:lnTo>
                  <a:pt x="147" y="10634"/>
                </a:lnTo>
                <a:lnTo>
                  <a:pt x="98" y="11777"/>
                </a:lnTo>
                <a:lnTo>
                  <a:pt x="25" y="12921"/>
                </a:lnTo>
                <a:lnTo>
                  <a:pt x="1" y="14064"/>
                </a:lnTo>
                <a:lnTo>
                  <a:pt x="1" y="14624"/>
                </a:lnTo>
                <a:lnTo>
                  <a:pt x="49" y="15208"/>
                </a:lnTo>
                <a:lnTo>
                  <a:pt x="49" y="15743"/>
                </a:lnTo>
                <a:lnTo>
                  <a:pt x="49" y="16279"/>
                </a:lnTo>
                <a:lnTo>
                  <a:pt x="25" y="17398"/>
                </a:lnTo>
                <a:lnTo>
                  <a:pt x="25" y="17933"/>
                </a:lnTo>
                <a:lnTo>
                  <a:pt x="49" y="18493"/>
                </a:lnTo>
                <a:lnTo>
                  <a:pt x="98" y="19028"/>
                </a:lnTo>
                <a:lnTo>
                  <a:pt x="195" y="19564"/>
                </a:lnTo>
                <a:lnTo>
                  <a:pt x="244" y="19661"/>
                </a:lnTo>
                <a:lnTo>
                  <a:pt x="293" y="19710"/>
                </a:lnTo>
                <a:lnTo>
                  <a:pt x="390" y="19734"/>
                </a:lnTo>
                <a:lnTo>
                  <a:pt x="487" y="19758"/>
                </a:lnTo>
                <a:lnTo>
                  <a:pt x="585" y="19856"/>
                </a:lnTo>
                <a:lnTo>
                  <a:pt x="682" y="19904"/>
                </a:lnTo>
                <a:lnTo>
                  <a:pt x="804" y="19953"/>
                </a:lnTo>
                <a:lnTo>
                  <a:pt x="950" y="19977"/>
                </a:lnTo>
                <a:lnTo>
                  <a:pt x="1485" y="19977"/>
                </a:lnTo>
                <a:lnTo>
                  <a:pt x="1485" y="20342"/>
                </a:lnTo>
                <a:lnTo>
                  <a:pt x="1485" y="20634"/>
                </a:lnTo>
                <a:lnTo>
                  <a:pt x="1509" y="20950"/>
                </a:lnTo>
                <a:lnTo>
                  <a:pt x="1558" y="21534"/>
                </a:lnTo>
                <a:lnTo>
                  <a:pt x="1558" y="21607"/>
                </a:lnTo>
                <a:lnTo>
                  <a:pt x="1582" y="21705"/>
                </a:lnTo>
                <a:lnTo>
                  <a:pt x="1655" y="21753"/>
                </a:lnTo>
                <a:lnTo>
                  <a:pt x="1728" y="21802"/>
                </a:lnTo>
                <a:lnTo>
                  <a:pt x="1898" y="21802"/>
                </a:lnTo>
                <a:lnTo>
                  <a:pt x="1971" y="21778"/>
                </a:lnTo>
                <a:lnTo>
                  <a:pt x="2385" y="21851"/>
                </a:lnTo>
                <a:lnTo>
                  <a:pt x="2799" y="21899"/>
                </a:lnTo>
                <a:lnTo>
                  <a:pt x="3626" y="21948"/>
                </a:lnTo>
                <a:lnTo>
                  <a:pt x="4478" y="21948"/>
                </a:lnTo>
                <a:lnTo>
                  <a:pt x="5305" y="21924"/>
                </a:lnTo>
                <a:lnTo>
                  <a:pt x="7008" y="21826"/>
                </a:lnTo>
                <a:lnTo>
                  <a:pt x="7836" y="21778"/>
                </a:lnTo>
                <a:lnTo>
                  <a:pt x="8687" y="21753"/>
                </a:lnTo>
                <a:lnTo>
                  <a:pt x="9515" y="21729"/>
                </a:lnTo>
                <a:lnTo>
                  <a:pt x="10342" y="21753"/>
                </a:lnTo>
                <a:lnTo>
                  <a:pt x="12021" y="21778"/>
                </a:lnTo>
                <a:lnTo>
                  <a:pt x="13700" y="21778"/>
                </a:lnTo>
                <a:lnTo>
                  <a:pt x="14527" y="21753"/>
                </a:lnTo>
                <a:lnTo>
                  <a:pt x="15354" y="21680"/>
                </a:lnTo>
                <a:lnTo>
                  <a:pt x="15427" y="21705"/>
                </a:lnTo>
                <a:lnTo>
                  <a:pt x="15500" y="21680"/>
                </a:lnTo>
                <a:lnTo>
                  <a:pt x="16425" y="21583"/>
                </a:lnTo>
                <a:lnTo>
                  <a:pt x="16498" y="21559"/>
                </a:lnTo>
                <a:lnTo>
                  <a:pt x="16620" y="21607"/>
                </a:lnTo>
                <a:lnTo>
                  <a:pt x="16717" y="21607"/>
                </a:lnTo>
                <a:lnTo>
                  <a:pt x="16766" y="21583"/>
                </a:lnTo>
                <a:lnTo>
                  <a:pt x="16814" y="21534"/>
                </a:lnTo>
                <a:lnTo>
                  <a:pt x="16863" y="21486"/>
                </a:lnTo>
                <a:lnTo>
                  <a:pt x="16863" y="21413"/>
                </a:lnTo>
                <a:lnTo>
                  <a:pt x="16936" y="20902"/>
                </a:lnTo>
                <a:lnTo>
                  <a:pt x="16985" y="20391"/>
                </a:lnTo>
                <a:lnTo>
                  <a:pt x="16985" y="19880"/>
                </a:lnTo>
                <a:lnTo>
                  <a:pt x="16985" y="19369"/>
                </a:lnTo>
                <a:lnTo>
                  <a:pt x="16936" y="18323"/>
                </a:lnTo>
                <a:lnTo>
                  <a:pt x="16936" y="17812"/>
                </a:lnTo>
                <a:lnTo>
                  <a:pt x="16936" y="17301"/>
                </a:lnTo>
                <a:lnTo>
                  <a:pt x="17009" y="14867"/>
                </a:lnTo>
                <a:lnTo>
                  <a:pt x="17033" y="13651"/>
                </a:lnTo>
                <a:lnTo>
                  <a:pt x="17033" y="12458"/>
                </a:lnTo>
                <a:lnTo>
                  <a:pt x="17058" y="10025"/>
                </a:lnTo>
                <a:lnTo>
                  <a:pt x="17082" y="8809"/>
                </a:lnTo>
                <a:lnTo>
                  <a:pt x="17082" y="7592"/>
                </a:lnTo>
                <a:lnTo>
                  <a:pt x="17082" y="6984"/>
                </a:lnTo>
                <a:lnTo>
                  <a:pt x="17082" y="6375"/>
                </a:lnTo>
                <a:lnTo>
                  <a:pt x="17106" y="5791"/>
                </a:lnTo>
                <a:lnTo>
                  <a:pt x="17082" y="5183"/>
                </a:lnTo>
                <a:lnTo>
                  <a:pt x="17033" y="4696"/>
                </a:lnTo>
                <a:lnTo>
                  <a:pt x="16960" y="4210"/>
                </a:lnTo>
                <a:lnTo>
                  <a:pt x="16766" y="3237"/>
                </a:lnTo>
                <a:lnTo>
                  <a:pt x="16839" y="3115"/>
                </a:lnTo>
                <a:lnTo>
                  <a:pt x="16839" y="2993"/>
                </a:lnTo>
                <a:lnTo>
                  <a:pt x="16814" y="2945"/>
                </a:lnTo>
                <a:lnTo>
                  <a:pt x="16790" y="2896"/>
                </a:lnTo>
                <a:lnTo>
                  <a:pt x="16717" y="2847"/>
                </a:lnTo>
                <a:lnTo>
                  <a:pt x="16644" y="2847"/>
                </a:lnTo>
                <a:lnTo>
                  <a:pt x="16157" y="2774"/>
                </a:lnTo>
                <a:lnTo>
                  <a:pt x="15865" y="2774"/>
                </a:lnTo>
                <a:lnTo>
                  <a:pt x="15622" y="2799"/>
                </a:lnTo>
                <a:lnTo>
                  <a:pt x="15598" y="2434"/>
                </a:lnTo>
                <a:lnTo>
                  <a:pt x="15549" y="2069"/>
                </a:lnTo>
                <a:lnTo>
                  <a:pt x="15500" y="1898"/>
                </a:lnTo>
                <a:lnTo>
                  <a:pt x="15452" y="1728"/>
                </a:lnTo>
                <a:lnTo>
                  <a:pt x="15403" y="1582"/>
                </a:lnTo>
                <a:lnTo>
                  <a:pt x="15306" y="1436"/>
                </a:lnTo>
                <a:lnTo>
                  <a:pt x="15306" y="1339"/>
                </a:lnTo>
                <a:lnTo>
                  <a:pt x="15233" y="1241"/>
                </a:lnTo>
                <a:lnTo>
                  <a:pt x="15160" y="1193"/>
                </a:lnTo>
                <a:lnTo>
                  <a:pt x="15087" y="1144"/>
                </a:lnTo>
                <a:lnTo>
                  <a:pt x="14892" y="1095"/>
                </a:lnTo>
                <a:lnTo>
                  <a:pt x="13262" y="1095"/>
                </a:lnTo>
                <a:lnTo>
                  <a:pt x="13018" y="1120"/>
                </a:lnTo>
                <a:lnTo>
                  <a:pt x="13043" y="560"/>
                </a:lnTo>
                <a:lnTo>
                  <a:pt x="13043" y="268"/>
                </a:lnTo>
                <a:lnTo>
                  <a:pt x="13018" y="146"/>
                </a:lnTo>
                <a:lnTo>
                  <a:pt x="12970" y="25"/>
                </a:lnTo>
                <a:lnTo>
                  <a:pt x="12945" y="0"/>
                </a:lnTo>
                <a:lnTo>
                  <a:pt x="12897" y="0"/>
                </a:lnTo>
                <a:lnTo>
                  <a:pt x="12799" y="98"/>
                </a:lnTo>
                <a:lnTo>
                  <a:pt x="12702" y="219"/>
                </a:lnTo>
                <a:lnTo>
                  <a:pt x="12653" y="341"/>
                </a:lnTo>
                <a:lnTo>
                  <a:pt x="12605" y="463"/>
                </a:lnTo>
                <a:lnTo>
                  <a:pt x="12556" y="755"/>
                </a:lnTo>
                <a:lnTo>
                  <a:pt x="12556" y="1047"/>
                </a:lnTo>
                <a:lnTo>
                  <a:pt x="12532" y="1120"/>
                </a:lnTo>
                <a:lnTo>
                  <a:pt x="11145" y="1144"/>
                </a:lnTo>
                <a:lnTo>
                  <a:pt x="9734" y="1168"/>
                </a:lnTo>
                <a:lnTo>
                  <a:pt x="9734" y="195"/>
                </a:lnTo>
                <a:lnTo>
                  <a:pt x="9734" y="146"/>
                </a:lnTo>
                <a:lnTo>
                  <a:pt x="9709" y="98"/>
                </a:lnTo>
                <a:lnTo>
                  <a:pt x="9636" y="25"/>
                </a:lnTo>
                <a:lnTo>
                  <a:pt x="9466" y="25"/>
                </a:lnTo>
                <a:lnTo>
                  <a:pt x="9417" y="73"/>
                </a:lnTo>
                <a:lnTo>
                  <a:pt x="9344" y="171"/>
                </a:lnTo>
                <a:lnTo>
                  <a:pt x="9296" y="317"/>
                </a:lnTo>
                <a:lnTo>
                  <a:pt x="9247" y="438"/>
                </a:lnTo>
                <a:lnTo>
                  <a:pt x="9223" y="609"/>
                </a:lnTo>
                <a:lnTo>
                  <a:pt x="9198" y="901"/>
                </a:lnTo>
                <a:lnTo>
                  <a:pt x="9198" y="1193"/>
                </a:lnTo>
                <a:lnTo>
                  <a:pt x="9150" y="1193"/>
                </a:lnTo>
                <a:lnTo>
                  <a:pt x="7811" y="1217"/>
                </a:lnTo>
                <a:lnTo>
                  <a:pt x="6449" y="1241"/>
                </a:lnTo>
                <a:lnTo>
                  <a:pt x="6449" y="706"/>
                </a:lnTo>
                <a:lnTo>
                  <a:pt x="6424" y="414"/>
                </a:lnTo>
                <a:lnTo>
                  <a:pt x="6376" y="146"/>
                </a:lnTo>
                <a:lnTo>
                  <a:pt x="6351" y="73"/>
                </a:lnTo>
                <a:lnTo>
                  <a:pt x="6303" y="25"/>
                </a:lnTo>
                <a:lnTo>
                  <a:pt x="625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26" name="Picture 2" descr="Willow Pump Wearable Breast Pump | Quiet &amp; Hands-Free, Portable, in-Bra  Double Electric Breast Pump with App | The Only Pump That Lets You Pump in  Any Position (27mm) : Amazon.co.uk: Baby">
            <a:extLst>
              <a:ext uri="{FF2B5EF4-FFF2-40B4-BE49-F238E27FC236}">
                <a16:creationId xmlns:a16="http://schemas.microsoft.com/office/drawing/2014/main" id="{6461F88B-A59B-4AEC-890D-53262CACE8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8262" y="1366288"/>
            <a:ext cx="3627476" cy="36274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Ephesus template">
  <a:themeElements>
    <a:clrScheme name="Custom 347">
      <a:dk1>
        <a:srgbClr val="26303D"/>
      </a:dk1>
      <a:lt1>
        <a:srgbClr val="FFFFFF"/>
      </a:lt1>
      <a:dk2>
        <a:srgbClr val="848E91"/>
      </a:dk2>
      <a:lt2>
        <a:srgbClr val="E3EAEB"/>
      </a:lt2>
      <a:accent1>
        <a:srgbClr val="1594B5"/>
      </a:accent1>
      <a:accent2>
        <a:srgbClr val="8ACBD1"/>
      </a:accent2>
      <a:accent3>
        <a:srgbClr val="AFD3AB"/>
      </a:accent3>
      <a:accent4>
        <a:srgbClr val="EBDE4F"/>
      </a:accent4>
      <a:accent5>
        <a:srgbClr val="A9AD9A"/>
      </a:accent5>
      <a:accent6>
        <a:srgbClr val="5D767C"/>
      </a:accent6>
      <a:hlink>
        <a:srgbClr val="26303D"/>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78B175C64519428DD2085AE37A166E" ma:contentTypeVersion="7" ma:contentTypeDescription="Create a new document." ma:contentTypeScope="" ma:versionID="8d8797d5d103c567858e862e0db18e70">
  <xsd:schema xmlns:xsd="http://www.w3.org/2001/XMLSchema" xmlns:xs="http://www.w3.org/2001/XMLSchema" xmlns:p="http://schemas.microsoft.com/office/2006/metadata/properties" xmlns:ns3="d656cee4-eeba-45fa-a761-9e0ba90d158e" xmlns:ns4="3deaaa82-f5a2-45b4-bb96-651ce2c0e4b2" targetNamespace="http://schemas.microsoft.com/office/2006/metadata/properties" ma:root="true" ma:fieldsID="5f08d1d7858c9320f2fdd86ad3398a17" ns3:_="" ns4:_="">
    <xsd:import namespace="d656cee4-eeba-45fa-a761-9e0ba90d158e"/>
    <xsd:import namespace="3deaaa82-f5a2-45b4-bb96-651ce2c0e4b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56cee4-eeba-45fa-a761-9e0ba90d15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deaaa82-f5a2-45b4-bb96-651ce2c0e4b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87EC28F-A8E1-48C6-828F-7336C36D0C14}">
  <ds:schemaRefs>
    <ds:schemaRef ds:uri="http://purl.org/dc/dcmitype/"/>
    <ds:schemaRef ds:uri="3deaaa82-f5a2-45b4-bb96-651ce2c0e4b2"/>
    <ds:schemaRef ds:uri="http://schemas.microsoft.com/office/infopath/2007/PartnerControls"/>
    <ds:schemaRef ds:uri="http://purl.org/dc/terms/"/>
    <ds:schemaRef ds:uri="http://schemas.microsoft.com/office/2006/metadata/properties"/>
    <ds:schemaRef ds:uri="http://www.w3.org/XML/1998/namespace"/>
    <ds:schemaRef ds:uri="http://purl.org/dc/elements/1.1/"/>
    <ds:schemaRef ds:uri="http://schemas.microsoft.com/office/2006/documentManagement/types"/>
    <ds:schemaRef ds:uri="http://schemas.openxmlformats.org/package/2006/metadata/core-properties"/>
    <ds:schemaRef ds:uri="d656cee4-eeba-45fa-a761-9e0ba90d158e"/>
  </ds:schemaRefs>
</ds:datastoreItem>
</file>

<file path=customXml/itemProps2.xml><?xml version="1.0" encoding="utf-8"?>
<ds:datastoreItem xmlns:ds="http://schemas.openxmlformats.org/officeDocument/2006/customXml" ds:itemID="{602DFA16-4963-4B10-9C29-CC93DC16D19B}">
  <ds:schemaRefs>
    <ds:schemaRef ds:uri="http://schemas.microsoft.com/sharepoint/v3/contenttype/forms"/>
  </ds:schemaRefs>
</ds:datastoreItem>
</file>

<file path=customXml/itemProps3.xml><?xml version="1.0" encoding="utf-8"?>
<ds:datastoreItem xmlns:ds="http://schemas.openxmlformats.org/officeDocument/2006/customXml" ds:itemID="{C6EAC607-1B2C-4A7D-AC28-18FE6AD5CB18}">
  <ds:schemaRefs>
    <ds:schemaRef ds:uri="3deaaa82-f5a2-45b4-bb96-651ce2c0e4b2"/>
    <ds:schemaRef ds:uri="d656cee4-eeba-45fa-a761-9e0ba90d15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3041</TotalTime>
  <Words>2935</Words>
  <Application>Microsoft Office PowerPoint</Application>
  <PresentationFormat>On-screen Show (16:9)</PresentationFormat>
  <Paragraphs>157</Paragraphs>
  <Slides>17</Slides>
  <Notes>17</Notes>
  <HiddenSlides>0</HiddenSlides>
  <MMClips>6</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Calibri</vt:lpstr>
      <vt:lpstr>Amatic SC</vt:lpstr>
      <vt:lpstr>Encode Sans Semi Condensed Light</vt:lpstr>
      <vt:lpstr>Google Sans</vt:lpstr>
      <vt:lpstr>Roboto</vt:lpstr>
      <vt:lpstr>Encode Sans Semi Condensed</vt:lpstr>
      <vt:lpstr>Arial</vt:lpstr>
      <vt:lpstr>Wingdings</vt:lpstr>
      <vt:lpstr>Ephesus template</vt:lpstr>
      <vt:lpstr>Contemporary Challenges- Making a difference</vt:lpstr>
      <vt:lpstr>Presented by: </vt:lpstr>
      <vt:lpstr>Laura clarke  </vt:lpstr>
      <vt:lpstr> Conflict and crisis management</vt:lpstr>
      <vt:lpstr>PowerPoint Presentation</vt:lpstr>
      <vt:lpstr> Magda Janas  </vt:lpstr>
      <vt:lpstr>Why we are yelling</vt:lpstr>
      <vt:lpstr>PowerPoint Presentation</vt:lpstr>
      <vt:lpstr>Natalie Harris   </vt:lpstr>
      <vt:lpstr>   </vt:lpstr>
      <vt:lpstr>PowerPoint Presentation</vt:lpstr>
      <vt:lpstr>Natasha Ward  </vt:lpstr>
      <vt:lpstr>GETTING TO YES - Influencing a decision</vt:lpstr>
      <vt:lpstr>Handling conflict</vt:lpstr>
      <vt:lpstr>Sally Hocking  </vt:lpstr>
      <vt:lpstr>Design Thinking - a nonlinear process </vt:lpstr>
      <vt:lpstr>Design Thinking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Challenges- Making a difference</dc:title>
  <dc:creator>Sally Hocking</dc:creator>
  <cp:lastModifiedBy>Sally Hocking (2103459)</cp:lastModifiedBy>
  <cp:revision>112</cp:revision>
  <dcterms:modified xsi:type="dcterms:W3CDTF">2022-03-18T22:48:21Z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0x0101002B78B175C64519428DD2085AE37A166E</vt:lpwstr>
  </property>
</Properties>
</file>