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p:sldMasterIdLst>
    <p:sldMasterId id="2147483648" r:id="rId1"/>
  </p:sldMasterIdLst>
  <p:notesMasterIdLst>
    <p:notesMasterId r:id="rId4"/>
  </p:notesMasterIdLst>
  <p:handoutMasterIdLst>
    <p:handoutMasterId r:id="rId5"/>
  </p:handoutMasterIdLst>
  <p:sldIdLst>
    <p:sldId id="257" r:id="rId2"/>
    <p:sldId id="256" r:id="rId3"/>
  </p:sldIdLst>
  <p:sldSz cx="32918400" cy="21945600"/>
  <p:notesSz cx="9239250" cy="11982450"/>
  <p:custDataLst>
    <p:tags r:id="rId6"/>
  </p:custDataLst>
  <p:defaultTextStyle>
    <a:defPPr>
      <a:defRPr lang="en-US"/>
    </a:defPPr>
    <a:lvl1pPr algn="l" rtl="0" eaLnBrk="0" fontAlgn="base" hangingPunct="0">
      <a:spcBef>
        <a:spcPct val="0"/>
      </a:spcBef>
      <a:spcAft>
        <a:spcPct val="0"/>
      </a:spcAft>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1pPr>
    <a:lvl2pPr marL="326532" algn="l" rtl="0" eaLnBrk="0" fontAlgn="base" hangingPunct="0">
      <a:spcBef>
        <a:spcPct val="0"/>
      </a:spcBef>
      <a:spcAft>
        <a:spcPct val="0"/>
      </a:spcAft>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2pPr>
    <a:lvl3pPr marL="653064" algn="l" rtl="0" eaLnBrk="0" fontAlgn="base" hangingPunct="0">
      <a:spcBef>
        <a:spcPct val="0"/>
      </a:spcBef>
      <a:spcAft>
        <a:spcPct val="0"/>
      </a:spcAft>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3pPr>
    <a:lvl4pPr marL="979597" algn="l" rtl="0" eaLnBrk="0" fontAlgn="base" hangingPunct="0">
      <a:spcBef>
        <a:spcPct val="0"/>
      </a:spcBef>
      <a:spcAft>
        <a:spcPct val="0"/>
      </a:spcAft>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4pPr>
    <a:lvl5pPr marL="1306129" algn="l" rtl="0" eaLnBrk="0" fontAlgn="base" hangingPunct="0">
      <a:spcBef>
        <a:spcPct val="0"/>
      </a:spcBef>
      <a:spcAft>
        <a:spcPct val="0"/>
      </a:spcAft>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5pPr>
    <a:lvl6pPr marL="1632661" algn="l" defTabSz="653064" rtl="0" eaLnBrk="1" latinLnBrk="0" hangingPunct="1">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6pPr>
    <a:lvl7pPr marL="1959193" algn="l" defTabSz="653064" rtl="0" eaLnBrk="1" latinLnBrk="0" hangingPunct="1">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7pPr>
    <a:lvl8pPr marL="2285726" algn="l" defTabSz="653064" rtl="0" eaLnBrk="1" latinLnBrk="0" hangingPunct="1">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8pPr>
    <a:lvl9pPr marL="2612258" algn="l" defTabSz="653064" rtl="0" eaLnBrk="1" latinLnBrk="0" hangingPunct="1">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9pPr>
  </p:defaultTextStyle>
  <p:extLst>
    <p:ext uri="{EFAFB233-063F-42B5-8137-9DF3F51BA10A}">
      <p15:sldGuideLst xmlns:p15="http://schemas.microsoft.com/office/powerpoint/2012/main">
        <p15:guide id="1" orient="horz" pos="7392" userDrawn="1">
          <p15:clr>
            <a:srgbClr val="A4A3A4"/>
          </p15:clr>
        </p15:guide>
        <p15:guide id="2" pos="10080" userDrawn="1">
          <p15:clr>
            <a:srgbClr val="A4A3A4"/>
          </p15:clr>
        </p15:guide>
      </p15:sldGuideLst>
    </p:ext>
    <p:ext uri="{2D200454-40CA-4A62-9FC3-DE9A4176ACB9}">
      <p15:notesGuideLst xmlns:p15="http://schemas.microsoft.com/office/powerpoint/2012/main">
        <p15:guide id="1" orient="horz" pos="3774">
          <p15:clr>
            <a:srgbClr val="A4A3A4"/>
          </p15:clr>
        </p15:guide>
        <p15:guide id="2" pos="2909">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5620"/>
    <p:restoredTop sz="93654" autoAdjust="0"/>
  </p:normalViewPr>
  <p:slideViewPr>
    <p:cSldViewPr>
      <p:cViewPr varScale="1">
        <p:scale>
          <a:sx n="17" d="100"/>
          <a:sy n="17" d="100"/>
        </p:scale>
        <p:origin x="1748" y="236"/>
      </p:cViewPr>
      <p:guideLst>
        <p:guide orient="horz" pos="7392"/>
        <p:guide pos="100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73" d="100"/>
          <a:sy n="73" d="100"/>
        </p:scale>
        <p:origin x="3984" y="72"/>
      </p:cViewPr>
      <p:guideLst>
        <p:guide orient="horz" pos="3774"/>
        <p:guide pos="2909"/>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gs" Target="tags/tag1.xml"/><Relationship Id="rId5" Type="http://schemas.openxmlformats.org/officeDocument/2006/relationships/handoutMaster" Target="handoutMasters/handoutMaster1.xml"/><Relationship Id="rId10" Type="http://schemas.openxmlformats.org/officeDocument/2006/relationships/tableStyles" Target="tableStyles.xml"/><Relationship Id="rId4" Type="http://schemas.openxmlformats.org/officeDocument/2006/relationships/notesMaster" Target="notesMasters/notesMaster1.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4002088" cy="598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t" anchorCtr="0" compatLnSpc="1">
            <a:prstTxWarp prst="textNoShape">
              <a:avLst/>
            </a:prstTxWarp>
          </a:bodyPr>
          <a:lstStyle>
            <a:defPPr>
              <a:defRPr kern="1200"/>
            </a:defPPr>
            <a:lvl1pPr defTabSz="1149350">
              <a:defRPr sz="1500"/>
            </a:lvl1pPr>
          </a:lstStyle>
          <a:p>
            <a:endParaRPr lang="en-US" altLang="zh-CN"/>
          </a:p>
        </p:txBody>
      </p:sp>
      <p:sp>
        <p:nvSpPr>
          <p:cNvPr id="6147" name="Rectangle 3"/>
          <p:cNvSpPr>
            <a:spLocks noGrp="1" noChangeArrowheads="1"/>
          </p:cNvSpPr>
          <p:nvPr>
            <p:ph type="dt" sz="quarter" idx="1"/>
          </p:nvPr>
        </p:nvSpPr>
        <p:spPr bwMode="auto">
          <a:xfrm>
            <a:off x="5235575" y="0"/>
            <a:ext cx="4002088" cy="598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t" anchorCtr="0" compatLnSpc="1">
            <a:prstTxWarp prst="textNoShape">
              <a:avLst/>
            </a:prstTxWarp>
          </a:bodyPr>
          <a:lstStyle>
            <a:defPPr>
              <a:defRPr kern="1200"/>
            </a:defPPr>
            <a:lvl1pPr algn="r" defTabSz="1149350">
              <a:defRPr sz="1500"/>
            </a:lvl1pPr>
          </a:lstStyle>
          <a:p>
            <a:endParaRPr lang="en-US" altLang="zh-CN"/>
          </a:p>
        </p:txBody>
      </p:sp>
      <p:sp>
        <p:nvSpPr>
          <p:cNvPr id="6148" name="Rectangle 4"/>
          <p:cNvSpPr>
            <a:spLocks noGrp="1" noChangeArrowheads="1"/>
          </p:cNvSpPr>
          <p:nvPr>
            <p:ph type="ftr" sz="quarter" idx="2"/>
          </p:nvPr>
        </p:nvSpPr>
        <p:spPr bwMode="auto">
          <a:xfrm>
            <a:off x="0" y="11380788"/>
            <a:ext cx="4002088" cy="600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b" anchorCtr="0" compatLnSpc="1">
            <a:prstTxWarp prst="textNoShape">
              <a:avLst/>
            </a:prstTxWarp>
          </a:bodyPr>
          <a:lstStyle>
            <a:defPPr>
              <a:defRPr kern="1200"/>
            </a:defPPr>
            <a:lvl1pPr defTabSz="1149350">
              <a:defRPr sz="1500"/>
            </a:lvl1pPr>
          </a:lstStyle>
          <a:p>
            <a:endParaRPr lang="en-US" altLang="zh-CN"/>
          </a:p>
        </p:txBody>
      </p:sp>
      <p:sp>
        <p:nvSpPr>
          <p:cNvPr id="6149" name="Rectangle 5"/>
          <p:cNvSpPr>
            <a:spLocks noGrp="1" noChangeArrowheads="1"/>
          </p:cNvSpPr>
          <p:nvPr>
            <p:ph type="sldNum" sz="quarter" idx="3"/>
          </p:nvPr>
        </p:nvSpPr>
        <p:spPr bwMode="auto">
          <a:xfrm>
            <a:off x="5235575" y="11380788"/>
            <a:ext cx="4002088" cy="600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b" anchorCtr="0" compatLnSpc="1">
            <a:prstTxWarp prst="textNoShape">
              <a:avLst/>
            </a:prstTxWarp>
          </a:bodyPr>
          <a:lstStyle>
            <a:defPPr>
              <a:defRPr kern="1200"/>
            </a:defPPr>
            <a:lvl1pPr algn="r" defTabSz="1149350">
              <a:defRPr sz="1500"/>
            </a:lvl1pPr>
          </a:lstStyle>
          <a:p>
            <a:fld id="{56A6134A-9986-4884-ADAB-C57241D32564}" type="slidenum">
              <a:rPr lang="zh-CN" altLang="en-US"/>
              <a:t>‹#›</a:t>
            </a:fld>
            <a:endParaRPr lang="en-US" altLang="zh-CN"/>
          </a:p>
        </p:txBody>
      </p:sp>
    </p:spTree>
    <p:extLst>
      <p:ext uri="{BB962C8B-B14F-4D97-AF65-F5344CB8AC3E}">
        <p14:creationId xmlns:p14="http://schemas.microsoft.com/office/powerpoint/2010/main" val="9348627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3983038" cy="592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t" anchorCtr="0" compatLnSpc="1">
            <a:prstTxWarp prst="textNoShape">
              <a:avLst/>
            </a:prstTxWarp>
          </a:bodyPr>
          <a:lstStyle>
            <a:defPPr>
              <a:defRPr kern="1200"/>
            </a:defPPr>
            <a:lvl1pPr defTabSz="1149350">
              <a:defRPr sz="1500"/>
            </a:lvl1pPr>
          </a:lstStyle>
          <a:p>
            <a:endParaRPr lang="en-US" altLang="zh-CN"/>
          </a:p>
        </p:txBody>
      </p:sp>
      <p:sp>
        <p:nvSpPr>
          <p:cNvPr id="4099" name="Rectangle 3"/>
          <p:cNvSpPr>
            <a:spLocks noGrp="1" noChangeArrowheads="1"/>
          </p:cNvSpPr>
          <p:nvPr>
            <p:ph type="dt" idx="1"/>
          </p:nvPr>
        </p:nvSpPr>
        <p:spPr bwMode="auto">
          <a:xfrm>
            <a:off x="5241925" y="0"/>
            <a:ext cx="3983038" cy="592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t" anchorCtr="0" compatLnSpc="1">
            <a:prstTxWarp prst="textNoShape">
              <a:avLst/>
            </a:prstTxWarp>
          </a:bodyPr>
          <a:lstStyle>
            <a:defPPr>
              <a:defRPr kern="1200"/>
            </a:defPPr>
            <a:lvl1pPr algn="r" defTabSz="1149350">
              <a:defRPr sz="1500"/>
            </a:lvl1pPr>
          </a:lstStyle>
          <a:p>
            <a:endParaRPr lang="en-US" altLang="zh-CN"/>
          </a:p>
        </p:txBody>
      </p:sp>
      <p:sp>
        <p:nvSpPr>
          <p:cNvPr id="2052" name="Rectangle 4"/>
          <p:cNvSpPr>
            <a:spLocks noGrp="1" noRot="1" noChangeAspect="1" noChangeArrowheads="1" noTextEdit="1"/>
          </p:cNvSpPr>
          <p:nvPr>
            <p:ph type="sldImg" idx="2"/>
          </p:nvPr>
        </p:nvSpPr>
        <p:spPr bwMode="auto">
          <a:xfrm>
            <a:off x="1204913" y="889000"/>
            <a:ext cx="6815137" cy="4545013"/>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4101" name="Rectangle 5"/>
          <p:cNvSpPr>
            <a:spLocks noGrp="1" noChangeArrowheads="1"/>
          </p:cNvSpPr>
          <p:nvPr>
            <p:ph type="body" sz="quarter" idx="3"/>
          </p:nvPr>
        </p:nvSpPr>
        <p:spPr bwMode="auto">
          <a:xfrm>
            <a:off x="1257300" y="5732463"/>
            <a:ext cx="6708775" cy="53355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t" anchorCtr="0" compatLnSpc="1">
            <a:prstTxWarp prst="textNoShape">
              <a:avLst/>
            </a:prstTxWarp>
          </a:bodyPr>
          <a:lstStyle>
            <a:defPPr>
              <a:defRPr kern="1200"/>
            </a:defPPr>
          </a:lstStyle>
          <a:p>
            <a:pPr lvl="0"/>
            <a:r>
              <a:rPr lang="en-US" altLang="zh-CN" noProof="0"/>
              <a:t>Click to edit Master text styles</a:t>
            </a:r>
          </a:p>
          <a:p>
            <a:pPr lvl="1"/>
            <a:r>
              <a:rPr lang="en-US" altLang="zh-CN" noProof="0"/>
              <a:t>Second level</a:t>
            </a:r>
          </a:p>
          <a:p>
            <a:pPr lvl="2"/>
            <a:r>
              <a:rPr lang="en-US" altLang="zh-CN" noProof="0"/>
              <a:t>Third level</a:t>
            </a:r>
          </a:p>
          <a:p>
            <a:pPr lvl="3"/>
            <a:r>
              <a:rPr lang="en-US" altLang="zh-CN" noProof="0"/>
              <a:t>Fourth level</a:t>
            </a:r>
          </a:p>
          <a:p>
            <a:pPr lvl="4"/>
            <a:r>
              <a:rPr lang="en-US" altLang="zh-CN" noProof="0"/>
              <a:t>Fifth level</a:t>
            </a:r>
          </a:p>
        </p:txBody>
      </p:sp>
      <p:sp>
        <p:nvSpPr>
          <p:cNvPr id="4102" name="Rectangle 6"/>
          <p:cNvSpPr>
            <a:spLocks noGrp="1" noChangeArrowheads="1"/>
          </p:cNvSpPr>
          <p:nvPr>
            <p:ph type="ftr" sz="quarter" idx="4"/>
          </p:nvPr>
        </p:nvSpPr>
        <p:spPr bwMode="auto">
          <a:xfrm>
            <a:off x="0" y="11363325"/>
            <a:ext cx="3983038" cy="593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b" anchorCtr="0" compatLnSpc="1">
            <a:prstTxWarp prst="textNoShape">
              <a:avLst/>
            </a:prstTxWarp>
          </a:bodyPr>
          <a:lstStyle>
            <a:defPPr>
              <a:defRPr kern="1200"/>
            </a:defPPr>
            <a:lvl1pPr defTabSz="1149350">
              <a:defRPr sz="1500"/>
            </a:lvl1pPr>
          </a:lstStyle>
          <a:p>
            <a:endParaRPr lang="en-US" altLang="zh-CN"/>
          </a:p>
        </p:txBody>
      </p:sp>
      <p:sp>
        <p:nvSpPr>
          <p:cNvPr id="4103" name="Rectangle 7"/>
          <p:cNvSpPr>
            <a:spLocks noGrp="1" noChangeArrowheads="1"/>
          </p:cNvSpPr>
          <p:nvPr>
            <p:ph type="sldNum" sz="quarter" idx="5"/>
          </p:nvPr>
        </p:nvSpPr>
        <p:spPr bwMode="auto">
          <a:xfrm>
            <a:off x="5241925" y="11363325"/>
            <a:ext cx="3983038" cy="593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b" anchorCtr="0" compatLnSpc="1">
            <a:prstTxWarp prst="textNoShape">
              <a:avLst/>
            </a:prstTxWarp>
          </a:bodyPr>
          <a:lstStyle>
            <a:defPPr>
              <a:defRPr kern="1200"/>
            </a:defPPr>
            <a:lvl1pPr algn="r" defTabSz="1149350">
              <a:defRPr sz="1500"/>
            </a:lvl1pPr>
          </a:lstStyle>
          <a:p>
            <a:fld id="{23124DF2-DDA8-402F-81DD-AC1D1E5694AB}" type="slidenum">
              <a:rPr lang="zh-CN" altLang="en-US"/>
              <a:t>‹#›</a:t>
            </a:fld>
            <a:endParaRPr lang="en-US" altLang="zh-CN"/>
          </a:p>
        </p:txBody>
      </p:sp>
    </p:spTree>
    <p:extLst>
      <p:ext uri="{BB962C8B-B14F-4D97-AF65-F5344CB8AC3E}">
        <p14:creationId xmlns:p14="http://schemas.microsoft.com/office/powerpoint/2010/main" val="19040194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857" kern="1200">
        <a:solidFill>
          <a:schemeClr val="tx1"/>
        </a:solidFill>
        <a:latin typeface="Times New Roman" pitchFamily="18" charset="0"/>
        <a:ea typeface="+mn-ea"/>
        <a:cs typeface="+mn-cs"/>
      </a:defRPr>
    </a:lvl1pPr>
    <a:lvl2pPr marL="326532" algn="l" rtl="0" eaLnBrk="0" fontAlgn="base" hangingPunct="0">
      <a:spcBef>
        <a:spcPct val="30000"/>
      </a:spcBef>
      <a:spcAft>
        <a:spcPct val="0"/>
      </a:spcAft>
      <a:defRPr sz="857" kern="1200">
        <a:solidFill>
          <a:schemeClr val="tx1"/>
        </a:solidFill>
        <a:latin typeface="Times New Roman" pitchFamily="18" charset="0"/>
        <a:ea typeface="+mn-ea"/>
        <a:cs typeface="+mn-cs"/>
      </a:defRPr>
    </a:lvl2pPr>
    <a:lvl3pPr marL="653064" algn="l" rtl="0" eaLnBrk="0" fontAlgn="base" hangingPunct="0">
      <a:spcBef>
        <a:spcPct val="30000"/>
      </a:spcBef>
      <a:spcAft>
        <a:spcPct val="0"/>
      </a:spcAft>
      <a:defRPr sz="857" kern="1200">
        <a:solidFill>
          <a:schemeClr val="tx1"/>
        </a:solidFill>
        <a:latin typeface="Times New Roman" pitchFamily="18" charset="0"/>
        <a:ea typeface="+mn-ea"/>
        <a:cs typeface="+mn-cs"/>
      </a:defRPr>
    </a:lvl3pPr>
    <a:lvl4pPr marL="979597" algn="l" rtl="0" eaLnBrk="0" fontAlgn="base" hangingPunct="0">
      <a:spcBef>
        <a:spcPct val="30000"/>
      </a:spcBef>
      <a:spcAft>
        <a:spcPct val="0"/>
      </a:spcAft>
      <a:defRPr sz="857" kern="1200">
        <a:solidFill>
          <a:schemeClr val="tx1"/>
        </a:solidFill>
        <a:latin typeface="Times New Roman" pitchFamily="18" charset="0"/>
        <a:ea typeface="+mn-ea"/>
        <a:cs typeface="+mn-cs"/>
      </a:defRPr>
    </a:lvl4pPr>
    <a:lvl5pPr marL="1306129" algn="l" rtl="0" eaLnBrk="0" fontAlgn="base" hangingPunct="0">
      <a:spcBef>
        <a:spcPct val="30000"/>
      </a:spcBef>
      <a:spcAft>
        <a:spcPct val="0"/>
      </a:spcAft>
      <a:defRPr sz="857" kern="1200">
        <a:solidFill>
          <a:schemeClr val="tx1"/>
        </a:solidFill>
        <a:latin typeface="Times New Roman" pitchFamily="18" charset="0"/>
        <a:ea typeface="+mn-ea"/>
        <a:cs typeface="+mn-cs"/>
      </a:defRPr>
    </a:lvl5pPr>
    <a:lvl6pPr marL="1632661" algn="l" defTabSz="653064" rtl="0" eaLnBrk="1" latinLnBrk="0" hangingPunct="1">
      <a:defRPr sz="857" kern="1200">
        <a:solidFill>
          <a:schemeClr val="tx1"/>
        </a:solidFill>
        <a:latin typeface="+mn-lt"/>
        <a:ea typeface="+mn-ea"/>
        <a:cs typeface="+mn-cs"/>
      </a:defRPr>
    </a:lvl6pPr>
    <a:lvl7pPr marL="1959193" algn="l" defTabSz="653064" rtl="0" eaLnBrk="1" latinLnBrk="0" hangingPunct="1">
      <a:defRPr sz="857" kern="1200">
        <a:solidFill>
          <a:schemeClr val="tx1"/>
        </a:solidFill>
        <a:latin typeface="+mn-lt"/>
        <a:ea typeface="+mn-ea"/>
        <a:cs typeface="+mn-cs"/>
      </a:defRPr>
    </a:lvl7pPr>
    <a:lvl8pPr marL="2285726" algn="l" defTabSz="653064" rtl="0" eaLnBrk="1" latinLnBrk="0" hangingPunct="1">
      <a:defRPr sz="857" kern="1200">
        <a:solidFill>
          <a:schemeClr val="tx1"/>
        </a:solidFill>
        <a:latin typeface="+mn-lt"/>
        <a:ea typeface="+mn-ea"/>
        <a:cs typeface="+mn-cs"/>
      </a:defRPr>
    </a:lvl8pPr>
    <a:lvl9pPr marL="2612258" algn="l" defTabSz="653064" rtl="0" eaLnBrk="1" latinLnBrk="0" hangingPunct="1">
      <a:defRPr sz="857"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7"/>
          <p:cNvSpPr>
            <a:spLocks noGrp="1" noChangeArrowheads="1"/>
          </p:cNvSpPr>
          <p:nvPr>
            <p:ph type="sldNum" sz="quarter" idx="5"/>
          </p:nvPr>
        </p:nvSpPr>
        <p:spPr>
          <a:noFill/>
        </p:spPr>
        <p:txBody>
          <a:bodyPr/>
          <a:lstStyle>
            <a:defPPr>
              <a:defRPr kern="1200"/>
            </a:defPPr>
            <a:lvl1pPr defTabSz="1149350">
              <a:defRPr sz="2400">
                <a:solidFill>
                  <a:schemeClr val="tx1"/>
                </a:solidFill>
                <a:latin typeface="Times New Roman" pitchFamily="18" charset="0"/>
              </a:defRPr>
            </a:lvl1pPr>
            <a:lvl2pPr marL="742950" indent="-285750" defTabSz="1149350">
              <a:defRPr sz="2400">
                <a:solidFill>
                  <a:schemeClr val="tx1"/>
                </a:solidFill>
                <a:latin typeface="Times New Roman" pitchFamily="18" charset="0"/>
              </a:defRPr>
            </a:lvl2pPr>
            <a:lvl3pPr marL="1143000" indent="-228600" defTabSz="1149350">
              <a:defRPr sz="2400">
                <a:solidFill>
                  <a:schemeClr val="tx1"/>
                </a:solidFill>
                <a:latin typeface="Times New Roman" pitchFamily="18" charset="0"/>
              </a:defRPr>
            </a:lvl3pPr>
            <a:lvl4pPr marL="1600200" indent="-228600" defTabSz="1149350">
              <a:defRPr sz="2400">
                <a:solidFill>
                  <a:schemeClr val="tx1"/>
                </a:solidFill>
                <a:latin typeface="Times New Roman" pitchFamily="18" charset="0"/>
              </a:defRPr>
            </a:lvl4pPr>
            <a:lvl5pPr marL="2057400" indent="-228600" defTabSz="1149350">
              <a:defRPr sz="2400">
                <a:solidFill>
                  <a:schemeClr val="tx1"/>
                </a:solidFill>
                <a:latin typeface="Times New Roman" pitchFamily="18" charset="0"/>
              </a:defRPr>
            </a:lvl5pPr>
            <a:lvl6pPr marL="2514600" indent="-228600" defTabSz="1149350" eaLnBrk="0" fontAlgn="base" hangingPunct="0">
              <a:spcBef>
                <a:spcPct val="0"/>
              </a:spcBef>
              <a:spcAft>
                <a:spcPct val="0"/>
              </a:spcAft>
              <a:defRPr sz="2400">
                <a:solidFill>
                  <a:schemeClr val="tx1"/>
                </a:solidFill>
                <a:latin typeface="Times New Roman" pitchFamily="18" charset="0"/>
              </a:defRPr>
            </a:lvl6pPr>
            <a:lvl7pPr marL="2971800" indent="-228600" defTabSz="1149350" eaLnBrk="0" fontAlgn="base" hangingPunct="0">
              <a:spcBef>
                <a:spcPct val="0"/>
              </a:spcBef>
              <a:spcAft>
                <a:spcPct val="0"/>
              </a:spcAft>
              <a:defRPr sz="2400">
                <a:solidFill>
                  <a:schemeClr val="tx1"/>
                </a:solidFill>
                <a:latin typeface="Times New Roman" pitchFamily="18" charset="0"/>
              </a:defRPr>
            </a:lvl7pPr>
            <a:lvl8pPr marL="3429000" indent="-228600" defTabSz="1149350" eaLnBrk="0" fontAlgn="base" hangingPunct="0">
              <a:spcBef>
                <a:spcPct val="0"/>
              </a:spcBef>
              <a:spcAft>
                <a:spcPct val="0"/>
              </a:spcAft>
              <a:defRPr sz="2400">
                <a:solidFill>
                  <a:schemeClr val="tx1"/>
                </a:solidFill>
                <a:latin typeface="Times New Roman" pitchFamily="18" charset="0"/>
              </a:defRPr>
            </a:lvl8pPr>
            <a:lvl9pPr marL="3886200" indent="-228600" defTabSz="1149350" eaLnBrk="0" fontAlgn="base" hangingPunct="0">
              <a:spcBef>
                <a:spcPct val="0"/>
              </a:spcBef>
              <a:spcAft>
                <a:spcPct val="0"/>
              </a:spcAft>
              <a:defRPr sz="2400">
                <a:solidFill>
                  <a:schemeClr val="tx1"/>
                </a:solidFill>
                <a:latin typeface="Times New Roman" pitchFamily="18" charset="0"/>
              </a:defRPr>
            </a:lvl9pPr>
          </a:lstStyle>
          <a:p>
            <a:fld id="{D5580D61-8B82-42C3-9A37-58134866DD67}" type="slidenum">
              <a:rPr lang="zh-CN" altLang="en-US" sz="1500"/>
              <a:t>2</a:t>
            </a:fld>
            <a:endParaRPr lang="en-US" altLang="zh-CN" sz="1500"/>
          </a:p>
        </p:txBody>
      </p:sp>
      <p:sp>
        <p:nvSpPr>
          <p:cNvPr id="3075" name="Rectangle 2"/>
          <p:cNvSpPr>
            <a:spLocks noGrp="1" noRot="1" noChangeAspect="1" noChangeArrowheads="1" noTextEdit="1"/>
          </p:cNvSpPr>
          <p:nvPr>
            <p:ph type="sldImg"/>
          </p:nvPr>
        </p:nvSpPr>
        <p:spPr>
          <a:xfrm>
            <a:off x="1204913" y="889000"/>
            <a:ext cx="6815137" cy="4545013"/>
          </a:xfrm>
        </p:spPr>
      </p:sp>
      <p:sp>
        <p:nvSpPr>
          <p:cNvPr id="3076" name="Rectangle 3"/>
          <p:cNvSpPr>
            <a:spLocks noGrp="1" noChangeArrowheads="1"/>
          </p:cNvSpPr>
          <p:nvPr>
            <p:ph type="body" idx="1"/>
          </p:nvPr>
        </p:nvSpPr>
        <p:spPr>
          <a:noFill/>
        </p:spPr>
        <p:txBody>
          <a:bodyPr/>
          <a:lstStyle>
            <a:defPPr>
              <a:defRPr kern="1200"/>
            </a:defPPr>
          </a:lstStyle>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69093" y="6817784"/>
            <a:ext cx="27980218" cy="4703233"/>
          </a:xfrm>
          <a:prstGeom prst="rect">
            <a:avLst/>
          </a:prstGeo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4938184" y="12435417"/>
            <a:ext cx="23042032" cy="5609167"/>
          </a:xfrm>
          <a:prstGeom prst="rect">
            <a:avLst/>
          </a:prstGeom>
        </p:spPr>
        <p:txBody>
          <a:bodyPr/>
          <a:lstStyle>
            <a:defPPr>
              <a:defRPr kern="1200"/>
            </a:defPPr>
            <a:lvl1pPr marL="0" indent="0" algn="ctr">
              <a:buNone/>
              <a:defRPr/>
            </a:lvl1pPr>
            <a:lvl2pPr marL="304815" indent="0" algn="ctr">
              <a:buNone/>
              <a:defRPr/>
            </a:lvl2pPr>
            <a:lvl3pPr marL="609630" indent="0" algn="ctr">
              <a:buNone/>
              <a:defRPr/>
            </a:lvl3pPr>
            <a:lvl4pPr marL="914446" indent="0" algn="ctr">
              <a:buNone/>
              <a:defRPr/>
            </a:lvl4pPr>
            <a:lvl5pPr marL="1219261" indent="0" algn="ctr">
              <a:buNone/>
              <a:defRPr/>
            </a:lvl5pPr>
            <a:lvl6pPr marL="1524076" indent="0" algn="ctr">
              <a:buNone/>
              <a:defRPr/>
            </a:lvl6pPr>
            <a:lvl7pPr marL="1828891" indent="0" algn="ctr">
              <a:buNone/>
              <a:defRPr/>
            </a:lvl7pPr>
            <a:lvl8pPr marL="2133707" indent="0" algn="ctr">
              <a:buNone/>
              <a:defRPr/>
            </a:lvl8pPr>
            <a:lvl9pPr marL="2438522" indent="0" algn="ctr">
              <a:buNone/>
              <a:defRPr/>
            </a:lvl9pPr>
          </a:lstStyle>
          <a:p>
            <a:r>
              <a:rPr lang="en-US"/>
              <a:t>Click to edit Master subtitle style</a:t>
            </a:r>
          </a:p>
        </p:txBody>
      </p:sp>
    </p:spTree>
    <p:extLst>
      <p:ext uri="{BB962C8B-B14F-4D97-AF65-F5344CB8AC3E}">
        <p14:creationId xmlns:p14="http://schemas.microsoft.com/office/powerpoint/2010/main" val="4116601227"/>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645710" y="878417"/>
            <a:ext cx="29626982" cy="3657600"/>
          </a:xfrm>
          <a:prstGeom prst="rect">
            <a:avLst/>
          </a:prstGeom>
        </p:spPr>
        <p:txBody>
          <a:bodyPr/>
          <a:lstStyle>
            <a:defPPr>
              <a:defRPr kern="1200"/>
            </a:defPPr>
          </a:lstStyle>
          <a:p>
            <a:r>
              <a:rPr lang="en-US"/>
              <a:t>Click to edit Master title style</a:t>
            </a:r>
          </a:p>
        </p:txBody>
      </p:sp>
      <p:sp>
        <p:nvSpPr>
          <p:cNvPr id="3" name="Content Placeholder 2"/>
          <p:cNvSpPr>
            <a:spLocks noGrp="1"/>
          </p:cNvSpPr>
          <p:nvPr>
            <p:ph idx="1"/>
          </p:nvPr>
        </p:nvSpPr>
        <p:spPr>
          <a:xfrm>
            <a:off x="1645710" y="5120217"/>
            <a:ext cx="29626982" cy="14483293"/>
          </a:xfrm>
          <a:prstGeom prst="rect">
            <a:avLst/>
          </a:prstGeom>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44308357"/>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00326" y="14102293"/>
            <a:ext cx="27980218" cy="4358217"/>
          </a:xfrm>
          <a:prstGeom prst="rect">
            <a:avLst/>
          </a:prstGeom>
        </p:spPr>
        <p:txBody>
          <a:bodyPr anchor="t"/>
          <a:lstStyle>
            <a:defPPr>
              <a:defRPr kern="1200"/>
            </a:defPPr>
            <a:lvl1pPr algn="l">
              <a:defRPr sz="2667" b="1" cap="all"/>
            </a:lvl1pPr>
          </a:lstStyle>
          <a:p>
            <a:r>
              <a:rPr lang="en-US"/>
              <a:t>Click to edit Master title style</a:t>
            </a:r>
          </a:p>
        </p:txBody>
      </p:sp>
      <p:sp>
        <p:nvSpPr>
          <p:cNvPr id="3" name="Text Placeholder 2"/>
          <p:cNvSpPr>
            <a:spLocks noGrp="1"/>
          </p:cNvSpPr>
          <p:nvPr>
            <p:ph type="body" idx="1"/>
          </p:nvPr>
        </p:nvSpPr>
        <p:spPr>
          <a:xfrm>
            <a:off x="2600326" y="9301692"/>
            <a:ext cx="27980218" cy="4800600"/>
          </a:xfrm>
          <a:prstGeom prst="rect">
            <a:avLst/>
          </a:prstGeom>
        </p:spPr>
        <p:txBody>
          <a:bodyPr anchor="b"/>
          <a:lstStyle>
            <a:defPPr>
              <a:defRPr kern="1200"/>
            </a:defPPr>
            <a:lvl1pPr marL="0" indent="0">
              <a:buNone/>
              <a:defRPr sz="1333"/>
            </a:lvl1pPr>
            <a:lvl2pPr marL="304815" indent="0">
              <a:buNone/>
              <a:defRPr sz="1200"/>
            </a:lvl2pPr>
            <a:lvl3pPr marL="609630" indent="0">
              <a:buNone/>
              <a:defRPr sz="1067"/>
            </a:lvl3pPr>
            <a:lvl4pPr marL="914446" indent="0">
              <a:buNone/>
              <a:defRPr sz="933"/>
            </a:lvl4pPr>
            <a:lvl5pPr marL="1219261" indent="0">
              <a:buNone/>
              <a:defRPr sz="933"/>
            </a:lvl5pPr>
            <a:lvl6pPr marL="1524076" indent="0">
              <a:buNone/>
              <a:defRPr sz="933"/>
            </a:lvl6pPr>
            <a:lvl7pPr marL="1828891" indent="0">
              <a:buNone/>
              <a:defRPr sz="933"/>
            </a:lvl7pPr>
            <a:lvl8pPr marL="2133707" indent="0">
              <a:buNone/>
              <a:defRPr sz="933"/>
            </a:lvl8pPr>
            <a:lvl9pPr marL="2438522" indent="0">
              <a:buNone/>
              <a:defRPr sz="933"/>
            </a:lvl9pPr>
          </a:lstStyle>
          <a:p>
            <a:pPr lvl="0"/>
            <a:r>
              <a:rPr lang="en-US"/>
              <a:t>Click to edit Master text styles</a:t>
            </a:r>
          </a:p>
        </p:txBody>
      </p:sp>
    </p:spTree>
    <p:extLst>
      <p:ext uri="{BB962C8B-B14F-4D97-AF65-F5344CB8AC3E}">
        <p14:creationId xmlns:p14="http://schemas.microsoft.com/office/powerpoint/2010/main" val="1722449652"/>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645710" y="878417"/>
            <a:ext cx="29626982" cy="3657600"/>
          </a:xfrm>
          <a:prstGeom prst="rect">
            <a:avLst/>
          </a:prstGeom>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1645709" y="5120217"/>
            <a:ext cx="14762691" cy="14483293"/>
          </a:xfrm>
          <a:prstGeom prst="rect">
            <a:avLst/>
          </a:prstGeo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6510002" y="5120217"/>
            <a:ext cx="14762693" cy="14483293"/>
          </a:xfrm>
          <a:prstGeom prst="rect">
            <a:avLst/>
          </a:prstGeo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04973206"/>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645710" y="878417"/>
            <a:ext cx="29626982" cy="3657600"/>
          </a:xfrm>
          <a:prstGeom prst="rect">
            <a:avLst/>
          </a:prstGeom>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1645709" y="4912784"/>
            <a:ext cx="14544675" cy="2046817"/>
          </a:xfrm>
          <a:prstGeom prst="rect">
            <a:avLst/>
          </a:prstGeo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1645709" y="6959601"/>
            <a:ext cx="14544675" cy="12643908"/>
          </a:xfrm>
          <a:prstGeom prst="rect">
            <a:avLst/>
          </a:prstGeo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6721666" y="4912784"/>
            <a:ext cx="14551027" cy="2046817"/>
          </a:xfrm>
          <a:prstGeom prst="rect">
            <a:avLst/>
          </a:prstGeo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16721666" y="6959601"/>
            <a:ext cx="14551027" cy="12643908"/>
          </a:xfrm>
          <a:prstGeom prst="rect">
            <a:avLst/>
          </a:prstGeo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20596146"/>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645710" y="878417"/>
            <a:ext cx="29626982" cy="3657600"/>
          </a:xfrm>
          <a:prstGeom prst="rect">
            <a:avLst/>
          </a:prstGeom>
        </p:spPr>
        <p:txBody>
          <a:bodyPr/>
          <a:lstStyle>
            <a:defPPr>
              <a:defRPr kern="1200"/>
            </a:defPPr>
          </a:lstStyle>
          <a:p>
            <a:r>
              <a:rPr lang="en-US"/>
              <a:t>Click to edit Master title style</a:t>
            </a:r>
          </a:p>
        </p:txBody>
      </p:sp>
    </p:spTree>
    <p:extLst>
      <p:ext uri="{BB962C8B-B14F-4D97-AF65-F5344CB8AC3E}">
        <p14:creationId xmlns:p14="http://schemas.microsoft.com/office/powerpoint/2010/main" val="2245704571"/>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510981060"/>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709" y="874184"/>
            <a:ext cx="10829925" cy="3717925"/>
          </a:xfrm>
          <a:prstGeom prst="rect">
            <a:avLst/>
          </a:prstGeom>
        </p:spPr>
        <p:txBody>
          <a:bodyPr anchor="b"/>
          <a:lstStyle>
            <a:defPPr>
              <a:defRPr kern="1200"/>
            </a:defPPr>
            <a:lvl1pPr algn="l">
              <a:defRPr sz="1333" b="1"/>
            </a:lvl1pPr>
          </a:lstStyle>
          <a:p>
            <a:r>
              <a:rPr lang="en-US"/>
              <a:t>Click to edit Master title style</a:t>
            </a:r>
          </a:p>
        </p:txBody>
      </p:sp>
      <p:sp>
        <p:nvSpPr>
          <p:cNvPr id="3" name="Content Placeholder 2"/>
          <p:cNvSpPr>
            <a:spLocks noGrp="1"/>
          </p:cNvSpPr>
          <p:nvPr>
            <p:ph idx="1"/>
          </p:nvPr>
        </p:nvSpPr>
        <p:spPr>
          <a:xfrm>
            <a:off x="12870392" y="874184"/>
            <a:ext cx="18402300" cy="18729325"/>
          </a:xfrm>
          <a:prstGeom prst="rect">
            <a:avLst/>
          </a:prstGeom>
        </p:spPr>
        <p:txBody>
          <a:bodyPr/>
          <a:lstStyle>
            <a:defPPr>
              <a:defRPr kern="1200"/>
            </a:defPPr>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645709" y="4592109"/>
            <a:ext cx="10829925" cy="15011400"/>
          </a:xfrm>
          <a:prstGeom prst="rect">
            <a:avLst/>
          </a:prstGeo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Tree>
    <p:extLst>
      <p:ext uri="{BB962C8B-B14F-4D97-AF65-F5344CB8AC3E}">
        <p14:creationId xmlns:p14="http://schemas.microsoft.com/office/powerpoint/2010/main" val="4111754677"/>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52659" y="15361710"/>
            <a:ext cx="19750618" cy="1813983"/>
          </a:xfrm>
          <a:prstGeom prst="rect">
            <a:avLst/>
          </a:prstGeom>
        </p:spPr>
        <p:txBody>
          <a:bodyPr anchor="b"/>
          <a:lstStyle>
            <a:defPPr>
              <a:defRPr kern="1200"/>
            </a:defPPr>
            <a:lvl1pPr algn="l">
              <a:defRPr sz="1333" b="1"/>
            </a:lvl1pPr>
          </a:lstStyle>
          <a:p>
            <a:r>
              <a:rPr lang="en-US"/>
              <a:t>Click to edit Master title style</a:t>
            </a:r>
          </a:p>
        </p:txBody>
      </p:sp>
      <p:sp>
        <p:nvSpPr>
          <p:cNvPr id="3" name="Picture Placeholder 2"/>
          <p:cNvSpPr>
            <a:spLocks noGrp="1"/>
          </p:cNvSpPr>
          <p:nvPr>
            <p:ph type="pic" idx="1"/>
          </p:nvPr>
        </p:nvSpPr>
        <p:spPr>
          <a:xfrm>
            <a:off x="6452659" y="1961093"/>
            <a:ext cx="19750618" cy="13166725"/>
          </a:xfrm>
          <a:prstGeom prst="rect">
            <a:avLst/>
          </a:prstGeom>
        </p:spPr>
        <p:txBody>
          <a:bodyPr/>
          <a:lstStyle>
            <a:defPPr>
              <a:defRPr kern="1200"/>
            </a:defPPr>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pPr lvl="0"/>
            <a:endParaRPr lang="en-US" noProof="0"/>
          </a:p>
        </p:txBody>
      </p:sp>
      <p:sp>
        <p:nvSpPr>
          <p:cNvPr id="4" name="Text Placeholder 3"/>
          <p:cNvSpPr>
            <a:spLocks noGrp="1"/>
          </p:cNvSpPr>
          <p:nvPr>
            <p:ph type="body" sz="half" idx="2"/>
          </p:nvPr>
        </p:nvSpPr>
        <p:spPr>
          <a:xfrm>
            <a:off x="6452659" y="17175693"/>
            <a:ext cx="19750618" cy="2574925"/>
          </a:xfrm>
          <a:prstGeom prst="rect">
            <a:avLst/>
          </a:prstGeo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Tree>
    <p:extLst>
      <p:ext uri="{BB962C8B-B14F-4D97-AF65-F5344CB8AC3E}">
        <p14:creationId xmlns:p14="http://schemas.microsoft.com/office/powerpoint/2010/main" val="673959152"/>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645710" y="878417"/>
            <a:ext cx="29626982" cy="3657600"/>
          </a:xfrm>
          <a:prstGeom prst="rect">
            <a:avLst/>
          </a:prstGeom>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1645710" y="5120217"/>
            <a:ext cx="29626982" cy="14483293"/>
          </a:xfrm>
          <a:prstGeom prst="rect">
            <a:avLst/>
          </a:prstGeo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3822054"/>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866477" y="878417"/>
            <a:ext cx="7406217" cy="18725093"/>
          </a:xfrm>
          <a:prstGeom prst="rect">
            <a:avLst/>
          </a:prstGeo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1645708" y="878417"/>
            <a:ext cx="22119168" cy="18725093"/>
          </a:xfrm>
          <a:prstGeom prst="rect">
            <a:avLst/>
          </a:prstGeo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31512708"/>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New picture"/>
          <p:cNvPicPr/>
          <p:nvPr/>
        </p:nvPicPr>
        <p:blipFill>
          <a:blip r:embed="rId13"/>
          <a:stretch>
            <a:fillRect/>
          </a:stretch>
        </p:blipFill>
        <p:spPr>
          <a:xfrm rot="16200000">
            <a:off x="-11074400" y="10972800"/>
            <a:ext cx="14274800" cy="3937000"/>
          </a:xfrm>
          <a:prstGeom prst="rect">
            <a:avLst/>
          </a:prstGeom>
        </p:spPr>
      </p:pic>
      <p:pic>
        <p:nvPicPr>
          <p:cNvPr id="3" name="New picture"/>
          <p:cNvPicPr/>
          <p:nvPr/>
        </p:nvPicPr>
        <p:blipFill>
          <a:blip r:embed="rId13"/>
          <a:stretch>
            <a:fillRect/>
          </a:stretch>
        </p:blipFill>
        <p:spPr>
          <a:xfrm rot="5400000">
            <a:off x="29718000" y="10972800"/>
            <a:ext cx="14274800" cy="3937000"/>
          </a:xfrm>
          <a:prstGeom prst="rect">
            <a:avLst/>
          </a:prstGeom>
        </p:spPr>
      </p:pic>
      <p:pic>
        <p:nvPicPr>
          <p:cNvPr id="4" name="New picture"/>
          <p:cNvPicPr/>
          <p:nvPr/>
        </p:nvPicPr>
        <p:blipFill>
          <a:blip r:embed="rId14"/>
          <a:stretch>
            <a:fillRect/>
          </a:stretch>
        </p:blipFill>
        <p:spPr>
          <a:xfrm>
            <a:off x="1460500" y="22453600"/>
            <a:ext cx="29997400" cy="1447800"/>
          </a:xfrm>
          <a:prstGeom prst="rect">
            <a:avLst/>
          </a:prstGeom>
        </p:spPr>
      </p:pic>
      <p:sp>
        <p:nvSpPr>
          <p:cNvPr id="5" name="New shape"/>
          <p:cNvSpPr/>
          <p:nvPr/>
        </p:nvSpPr>
        <p:spPr>
          <a:xfrm>
            <a:off x="1460500" y="23025100"/>
            <a:ext cx="164592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ponderingpeacock  Size: 36x24</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a:defPPr>
      <a:lvl1pPr algn="ctr" defTabSz="2050094" rtl="0" eaLnBrk="0" fontAlgn="base" hangingPunct="0">
        <a:spcBef>
          <a:spcPct val="0"/>
        </a:spcBef>
        <a:spcAft>
          <a:spcPct val="0"/>
        </a:spcAft>
        <a:defRPr sz="9867">
          <a:solidFill>
            <a:schemeClr val="tx2"/>
          </a:solidFill>
          <a:latin typeface="+mj-lt"/>
          <a:ea typeface="+mj-ea"/>
          <a:cs typeface="+mj-cs"/>
        </a:defRPr>
      </a:lvl1pPr>
      <a:lvl2pPr algn="ctr" defTabSz="2050094" rtl="0" eaLnBrk="0" fontAlgn="base" hangingPunct="0">
        <a:spcBef>
          <a:spcPct val="0"/>
        </a:spcBef>
        <a:spcAft>
          <a:spcPct val="0"/>
        </a:spcAft>
        <a:defRPr sz="9867">
          <a:solidFill>
            <a:schemeClr val="tx2"/>
          </a:solidFill>
          <a:latin typeface="Times New Roman" pitchFamily="18" charset="0"/>
        </a:defRPr>
      </a:lvl2pPr>
      <a:lvl3pPr algn="ctr" defTabSz="2050094" rtl="0" eaLnBrk="0" fontAlgn="base" hangingPunct="0">
        <a:spcBef>
          <a:spcPct val="0"/>
        </a:spcBef>
        <a:spcAft>
          <a:spcPct val="0"/>
        </a:spcAft>
        <a:defRPr sz="9867">
          <a:solidFill>
            <a:schemeClr val="tx2"/>
          </a:solidFill>
          <a:latin typeface="Times New Roman" pitchFamily="18" charset="0"/>
        </a:defRPr>
      </a:lvl3pPr>
      <a:lvl4pPr algn="ctr" defTabSz="2050094" rtl="0" eaLnBrk="0" fontAlgn="base" hangingPunct="0">
        <a:spcBef>
          <a:spcPct val="0"/>
        </a:spcBef>
        <a:spcAft>
          <a:spcPct val="0"/>
        </a:spcAft>
        <a:defRPr sz="9867">
          <a:solidFill>
            <a:schemeClr val="tx2"/>
          </a:solidFill>
          <a:latin typeface="Times New Roman" pitchFamily="18" charset="0"/>
        </a:defRPr>
      </a:lvl4pPr>
      <a:lvl5pPr algn="ctr" defTabSz="2050094" rtl="0" eaLnBrk="0" fontAlgn="base" hangingPunct="0">
        <a:spcBef>
          <a:spcPct val="0"/>
        </a:spcBef>
        <a:spcAft>
          <a:spcPct val="0"/>
        </a:spcAft>
        <a:defRPr sz="9867">
          <a:solidFill>
            <a:schemeClr val="tx2"/>
          </a:solidFill>
          <a:latin typeface="Times New Roman" pitchFamily="18" charset="0"/>
        </a:defRPr>
      </a:lvl5pPr>
      <a:lvl6pPr marL="304815" algn="ctr" defTabSz="2050094" rtl="0" eaLnBrk="0" fontAlgn="base" hangingPunct="0">
        <a:spcBef>
          <a:spcPct val="0"/>
        </a:spcBef>
        <a:spcAft>
          <a:spcPct val="0"/>
        </a:spcAft>
        <a:defRPr sz="9867">
          <a:solidFill>
            <a:schemeClr val="tx2"/>
          </a:solidFill>
          <a:latin typeface="Times New Roman" pitchFamily="18" charset="0"/>
        </a:defRPr>
      </a:lvl6pPr>
      <a:lvl7pPr marL="609630" algn="ctr" defTabSz="2050094" rtl="0" eaLnBrk="0" fontAlgn="base" hangingPunct="0">
        <a:spcBef>
          <a:spcPct val="0"/>
        </a:spcBef>
        <a:spcAft>
          <a:spcPct val="0"/>
        </a:spcAft>
        <a:defRPr sz="9867">
          <a:solidFill>
            <a:schemeClr val="tx2"/>
          </a:solidFill>
          <a:latin typeface="Times New Roman" pitchFamily="18" charset="0"/>
        </a:defRPr>
      </a:lvl7pPr>
      <a:lvl8pPr marL="914446" algn="ctr" defTabSz="2050094" rtl="0" eaLnBrk="0" fontAlgn="base" hangingPunct="0">
        <a:spcBef>
          <a:spcPct val="0"/>
        </a:spcBef>
        <a:spcAft>
          <a:spcPct val="0"/>
        </a:spcAft>
        <a:defRPr sz="9867">
          <a:solidFill>
            <a:schemeClr val="tx2"/>
          </a:solidFill>
          <a:latin typeface="Times New Roman" pitchFamily="18" charset="0"/>
        </a:defRPr>
      </a:lvl8pPr>
      <a:lvl9pPr marL="1219261" algn="ctr" defTabSz="2050094" rtl="0" eaLnBrk="0" fontAlgn="base" hangingPunct="0">
        <a:spcBef>
          <a:spcPct val="0"/>
        </a:spcBef>
        <a:spcAft>
          <a:spcPct val="0"/>
        </a:spcAft>
        <a:defRPr sz="9867">
          <a:solidFill>
            <a:schemeClr val="tx2"/>
          </a:solidFill>
          <a:latin typeface="Times New Roman" pitchFamily="18" charset="0"/>
        </a:defRPr>
      </a:lvl9pPr>
    </p:titleStyle>
    <p:bodyStyle>
      <a:defPPr>
        <a:defRPr kern="1200"/>
      </a:defPPr>
      <a:lvl1pPr marL="767330" indent="-767330" algn="l" defTabSz="2050094" rtl="0" eaLnBrk="0" fontAlgn="base" hangingPunct="0">
        <a:spcBef>
          <a:spcPct val="20000"/>
        </a:spcBef>
        <a:spcAft>
          <a:spcPct val="0"/>
        </a:spcAft>
        <a:buChar char="•"/>
        <a:defRPr sz="7134">
          <a:solidFill>
            <a:schemeClr val="tx1"/>
          </a:solidFill>
          <a:latin typeface="+mn-lt"/>
          <a:ea typeface="+mn-ea"/>
          <a:cs typeface="+mn-cs"/>
        </a:defRPr>
      </a:lvl1pPr>
      <a:lvl2pPr marL="1664842" indent="-640324" algn="l" defTabSz="2050094" rtl="0" eaLnBrk="0" fontAlgn="base" hangingPunct="0">
        <a:spcBef>
          <a:spcPct val="20000"/>
        </a:spcBef>
        <a:spcAft>
          <a:spcPct val="0"/>
        </a:spcAft>
        <a:buChar char="–"/>
        <a:defRPr sz="6334">
          <a:solidFill>
            <a:schemeClr val="tx1"/>
          </a:solidFill>
          <a:latin typeface="+mn-lt"/>
        </a:defRPr>
      </a:lvl2pPr>
      <a:lvl3pPr marL="2562353" indent="-512259" algn="l" defTabSz="2050094" rtl="0" eaLnBrk="0" fontAlgn="base" hangingPunct="0">
        <a:spcBef>
          <a:spcPct val="20000"/>
        </a:spcBef>
        <a:spcAft>
          <a:spcPct val="0"/>
        </a:spcAft>
        <a:buChar char="•"/>
        <a:defRPr sz="5400">
          <a:solidFill>
            <a:schemeClr val="tx1"/>
          </a:solidFill>
          <a:latin typeface="+mn-lt"/>
        </a:defRPr>
      </a:lvl3pPr>
      <a:lvl4pPr marL="3590046" indent="-515434" algn="l" defTabSz="2050094" rtl="0" eaLnBrk="0" fontAlgn="base" hangingPunct="0">
        <a:spcBef>
          <a:spcPct val="20000"/>
        </a:spcBef>
        <a:spcAft>
          <a:spcPct val="0"/>
        </a:spcAft>
        <a:buChar char="–"/>
        <a:defRPr sz="4334">
          <a:solidFill>
            <a:schemeClr val="tx1"/>
          </a:solidFill>
          <a:latin typeface="+mn-lt"/>
        </a:defRPr>
      </a:lvl4pPr>
      <a:lvl5pPr marL="4614564" indent="-512259" algn="l" defTabSz="2050094" rtl="0" eaLnBrk="0" fontAlgn="base" hangingPunct="0">
        <a:spcBef>
          <a:spcPct val="20000"/>
        </a:spcBef>
        <a:spcAft>
          <a:spcPct val="0"/>
        </a:spcAft>
        <a:buChar char="»"/>
        <a:defRPr sz="4334">
          <a:solidFill>
            <a:schemeClr val="tx1"/>
          </a:solidFill>
          <a:latin typeface="+mn-lt"/>
        </a:defRPr>
      </a:lvl5pPr>
      <a:lvl6pPr marL="4919379" indent="-512259" algn="l" defTabSz="2050094" rtl="0" eaLnBrk="0" fontAlgn="base" hangingPunct="0">
        <a:spcBef>
          <a:spcPct val="20000"/>
        </a:spcBef>
        <a:spcAft>
          <a:spcPct val="0"/>
        </a:spcAft>
        <a:buChar char="»"/>
        <a:defRPr sz="4334">
          <a:solidFill>
            <a:schemeClr val="tx1"/>
          </a:solidFill>
          <a:latin typeface="+mn-lt"/>
        </a:defRPr>
      </a:lvl6pPr>
      <a:lvl7pPr marL="5224195" indent="-512259" algn="l" defTabSz="2050094" rtl="0" eaLnBrk="0" fontAlgn="base" hangingPunct="0">
        <a:spcBef>
          <a:spcPct val="20000"/>
        </a:spcBef>
        <a:spcAft>
          <a:spcPct val="0"/>
        </a:spcAft>
        <a:buChar char="»"/>
        <a:defRPr sz="4334">
          <a:solidFill>
            <a:schemeClr val="tx1"/>
          </a:solidFill>
          <a:latin typeface="+mn-lt"/>
        </a:defRPr>
      </a:lvl7pPr>
      <a:lvl8pPr marL="5529010" indent="-512259" algn="l" defTabSz="2050094" rtl="0" eaLnBrk="0" fontAlgn="base" hangingPunct="0">
        <a:spcBef>
          <a:spcPct val="20000"/>
        </a:spcBef>
        <a:spcAft>
          <a:spcPct val="0"/>
        </a:spcAft>
        <a:buChar char="»"/>
        <a:defRPr sz="4334">
          <a:solidFill>
            <a:schemeClr val="tx1"/>
          </a:solidFill>
          <a:latin typeface="+mn-lt"/>
        </a:defRPr>
      </a:lvl8pPr>
      <a:lvl9pPr marL="5833825" indent="-512259" algn="l" defTabSz="2050094" rtl="0" eaLnBrk="0" fontAlgn="base" hangingPunct="0">
        <a:spcBef>
          <a:spcPct val="20000"/>
        </a:spcBef>
        <a:spcAft>
          <a:spcPct val="0"/>
        </a:spcAft>
        <a:buChar char="»"/>
        <a:defRPr sz="4334">
          <a:solidFill>
            <a:schemeClr val="tx1"/>
          </a:solidFill>
          <a:latin typeface="+mn-lt"/>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4.jpeg"/><Relationship Id="rId13" Type="http://schemas.openxmlformats.org/officeDocument/2006/relationships/image" Target="../media/image9.jpeg"/><Relationship Id="rId3" Type="http://schemas.openxmlformats.org/officeDocument/2006/relationships/hyperlink" Target="https://www.microsoft.com/en-us/education/products/copilot-in-education?utm_source=chatgpt.com" TargetMode="External"/><Relationship Id="rId7" Type="http://schemas.openxmlformats.org/officeDocument/2006/relationships/hyperlink" Target="https://www.microsoft.com/en-us/corporate-responsibility/topics/ai-economy-institute/reports/global-ai-adoption-2025/?utm_source=chatgpt.com" TargetMode="External"/><Relationship Id="rId12"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www.microsoft.com/en-us/corporate-responsibility/sustainability/report?utm_source=chatgpt.com" TargetMode="External"/><Relationship Id="rId11" Type="http://schemas.openxmlformats.org/officeDocument/2006/relationships/image" Target="../media/image7.jpeg"/><Relationship Id="rId5" Type="http://schemas.openxmlformats.org/officeDocument/2006/relationships/hyperlink" Target="https://www.microsoft.com/en-gb/corporate-responsibility/sustainability?utm_source=chatgpt.com" TargetMode="External"/><Relationship Id="rId10" Type="http://schemas.openxmlformats.org/officeDocument/2006/relationships/image" Target="../media/image6.jpeg"/><Relationship Id="rId4" Type="http://schemas.openxmlformats.org/officeDocument/2006/relationships/hyperlink" Target="https://learn.microsoft.com/en-gb/training/educator-center/product-guides/copilot?utm_source=chatgpt.com" TargetMode="External"/><Relationship Id="rId9" Type="http://schemas.openxmlformats.org/officeDocument/2006/relationships/image" Target="../media/image5.jpeg"/><Relationship Id="rId14" Type="http://schemas.openxmlformats.org/officeDocument/2006/relationships/image" Target="../media/image1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E64C6E2-8ED2-FC72-1A48-035AFD6F2605}"/>
              </a:ext>
            </a:extLst>
          </p:cNvPr>
          <p:cNvPicPr>
            <a:picLocks noChangeAspect="1"/>
          </p:cNvPicPr>
          <p:nvPr/>
        </p:nvPicPr>
        <p:blipFill>
          <a:blip r:embed="rId2">
            <a:extLst>
              <a:ext uri="{28A0092B-C50C-407E-A947-70E740481C1C}">
                <a14:useLocalDpi xmlns:a14="http://schemas.microsoft.com/office/drawing/2010/main" val="0"/>
              </a:ext>
            </a:extLst>
          </a:blip>
          <a:srcRect l="30377" t="15808" r="58513" b="76283"/>
          <a:stretch>
            <a:fillRect/>
          </a:stretch>
        </p:blipFill>
        <p:spPr bwMode="auto">
          <a:xfrm>
            <a:off x="1600200" y="1905000"/>
            <a:ext cx="9144000" cy="4267200"/>
          </a:xfrm>
          <a:prstGeom prst="rect">
            <a:avLst/>
          </a:prstGeom>
          <a:noFill/>
          <a:ln>
            <a:noFill/>
          </a:ln>
        </p:spPr>
      </p:pic>
      <p:sp>
        <p:nvSpPr>
          <p:cNvPr id="8" name="TextBox 7">
            <a:extLst>
              <a:ext uri="{FF2B5EF4-FFF2-40B4-BE49-F238E27FC236}">
                <a16:creationId xmlns:a16="http://schemas.microsoft.com/office/drawing/2014/main" id="{3915E641-2EBF-DE88-DDF9-05AEF18A0726}"/>
              </a:ext>
            </a:extLst>
          </p:cNvPr>
          <p:cNvSpPr txBox="1"/>
          <p:nvPr/>
        </p:nvSpPr>
        <p:spPr>
          <a:xfrm>
            <a:off x="5715000" y="8153400"/>
            <a:ext cx="22374224" cy="11719362"/>
          </a:xfrm>
          <a:prstGeom prst="rect">
            <a:avLst/>
          </a:prstGeom>
          <a:noFill/>
        </p:spPr>
        <p:txBody>
          <a:bodyPr wrap="square">
            <a:spAutoFit/>
          </a:bodyPr>
          <a:lstStyle/>
          <a:p>
            <a:pPr algn="ctr">
              <a:lnSpc>
                <a:spcPct val="150000"/>
              </a:lnSpc>
              <a:spcAft>
                <a:spcPts val="800"/>
              </a:spcAft>
              <a:buNone/>
            </a:pPr>
            <a:r>
              <a:rPr lang="en-GB" sz="6000" b="1" kern="100" dirty="0">
                <a:effectLst/>
                <a:latin typeface="Arial" panose="020B0604020202020204" pitchFamily="34" charset="0"/>
                <a:ea typeface="Calibri" panose="020F0502020204030204" pitchFamily="34" charset="0"/>
                <a:cs typeface="Arial" panose="020B0604020202020204" pitchFamily="34" charset="0"/>
              </a:rPr>
              <a:t>Master of Business Administration</a:t>
            </a:r>
            <a:endParaRPr lang="en-GB" sz="6000" kern="1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50000"/>
              </a:lnSpc>
              <a:spcAft>
                <a:spcPts val="800"/>
              </a:spcAft>
              <a:buNone/>
            </a:pPr>
            <a:r>
              <a:rPr lang="en-GB" sz="6000" b="1" kern="100" dirty="0">
                <a:effectLst/>
                <a:latin typeface="Arial" panose="020B0604020202020204" pitchFamily="34" charset="0"/>
                <a:ea typeface="Calibri" panose="020F0502020204030204" pitchFamily="34" charset="0"/>
                <a:cs typeface="Arial" panose="020B0604020202020204" pitchFamily="34" charset="0"/>
              </a:rPr>
              <a:t> </a:t>
            </a:r>
            <a:endParaRPr lang="en-GB" sz="6000" kern="1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50000"/>
              </a:lnSpc>
              <a:spcAft>
                <a:spcPts val="800"/>
              </a:spcAft>
              <a:buNone/>
            </a:pPr>
            <a:r>
              <a:rPr lang="en-GB" sz="6000" b="1" kern="100" dirty="0">
                <a:effectLst/>
                <a:latin typeface="Arial" panose="020B0604020202020204" pitchFamily="34" charset="0"/>
                <a:ea typeface="Calibri" panose="020F0502020204030204" pitchFamily="34" charset="0"/>
                <a:cs typeface="Arial" panose="020B0604020202020204" pitchFamily="34" charset="0"/>
              </a:rPr>
              <a:t>Module: Marketing Management</a:t>
            </a:r>
            <a:endParaRPr lang="en-GB" sz="6000" kern="1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50000"/>
              </a:lnSpc>
              <a:spcAft>
                <a:spcPts val="800"/>
              </a:spcAft>
              <a:buNone/>
            </a:pPr>
            <a:r>
              <a:rPr lang="en-GB" sz="6000" b="1" kern="100" dirty="0">
                <a:effectLst/>
                <a:latin typeface="Arial" panose="020B0604020202020204" pitchFamily="34" charset="0"/>
                <a:ea typeface="Calibri" panose="020F0502020204030204" pitchFamily="34" charset="0"/>
                <a:cs typeface="Arial" panose="020B0604020202020204" pitchFamily="34" charset="0"/>
              </a:rPr>
              <a:t> </a:t>
            </a:r>
            <a:endParaRPr lang="en-GB" sz="6000" kern="1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50000"/>
              </a:lnSpc>
              <a:spcAft>
                <a:spcPts val="800"/>
              </a:spcAft>
              <a:buNone/>
            </a:pPr>
            <a:r>
              <a:rPr lang="en-GB" sz="6000" b="1" kern="100" dirty="0">
                <a:effectLst/>
                <a:latin typeface="Arial" panose="020B0604020202020204" pitchFamily="34" charset="0"/>
                <a:ea typeface="Calibri" panose="020F0502020204030204" pitchFamily="34" charset="0"/>
                <a:cs typeface="Arial" panose="020B0604020202020204" pitchFamily="34" charset="0"/>
              </a:rPr>
              <a:t>Module code: LCMB7024</a:t>
            </a:r>
          </a:p>
          <a:p>
            <a:pPr algn="ctr">
              <a:lnSpc>
                <a:spcPct val="150000"/>
              </a:lnSpc>
              <a:spcAft>
                <a:spcPts val="800"/>
              </a:spcAft>
              <a:buNone/>
            </a:pPr>
            <a:r>
              <a:rPr lang="en-GB" sz="6000" b="1" kern="100" dirty="0">
                <a:effectLst/>
                <a:latin typeface="Arial" panose="020B0604020202020204" pitchFamily="34" charset="0"/>
                <a:ea typeface="Calibri" panose="020F0502020204030204" pitchFamily="34" charset="0"/>
                <a:cs typeface="Arial" panose="020B0604020202020204" pitchFamily="34" charset="0"/>
              </a:rPr>
              <a:t>Lecturer Name: </a:t>
            </a:r>
            <a:r>
              <a:rPr lang="en-GB" sz="6000" b="1" kern="100" dirty="0" err="1">
                <a:effectLst/>
                <a:latin typeface="Arial" panose="020B0604020202020204" pitchFamily="34" charset="0"/>
                <a:ea typeface="Calibri" panose="020F0502020204030204" pitchFamily="34" charset="0"/>
                <a:cs typeface="Arial" panose="020B0604020202020204" pitchFamily="34" charset="0"/>
              </a:rPr>
              <a:t>Mustakkima</a:t>
            </a:r>
            <a:r>
              <a:rPr lang="en-GB" sz="6000" b="1" kern="100">
                <a:effectLst/>
                <a:latin typeface="Arial" panose="020B0604020202020204" pitchFamily="34" charset="0"/>
                <a:ea typeface="Calibri" panose="020F0502020204030204" pitchFamily="34" charset="0"/>
                <a:cs typeface="Arial" panose="020B0604020202020204" pitchFamily="34" charset="0"/>
              </a:rPr>
              <a:t> Afrim</a:t>
            </a:r>
            <a:endParaRPr lang="en-GB" sz="6000" kern="1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50000"/>
              </a:lnSpc>
              <a:spcAft>
                <a:spcPts val="800"/>
              </a:spcAft>
              <a:buNone/>
            </a:pPr>
            <a:r>
              <a:rPr lang="en-GB" sz="6000" b="1" kern="100" dirty="0">
                <a:effectLst/>
                <a:latin typeface="Arial" panose="020B0604020202020204" pitchFamily="34" charset="0"/>
                <a:ea typeface="Calibri" panose="020F0502020204030204" pitchFamily="34" charset="0"/>
                <a:cs typeface="Arial" panose="020B0604020202020204" pitchFamily="34" charset="0"/>
              </a:rPr>
              <a:t>Student Number:2218041</a:t>
            </a:r>
            <a:endParaRPr lang="en-GB" sz="6000" kern="1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50000"/>
              </a:lnSpc>
              <a:spcAft>
                <a:spcPts val="800"/>
              </a:spcAft>
              <a:buNone/>
            </a:pPr>
            <a:r>
              <a:rPr lang="en-GB" sz="6000" b="1" kern="100" dirty="0">
                <a:effectLst/>
                <a:latin typeface="Arial" panose="020B0604020202020204" pitchFamily="34" charset="0"/>
                <a:ea typeface="Calibri" panose="020F0502020204030204" pitchFamily="34" charset="0"/>
                <a:cs typeface="Arial" panose="020B0604020202020204" pitchFamily="34" charset="0"/>
              </a:rPr>
              <a:t>Student: Germene Delfina</a:t>
            </a:r>
            <a:endParaRPr lang="en-GB" sz="60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294131277"/>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bg>
      <p:bgPr shadeToTitle="1">
        <a:solidFill>
          <a:srgbClr val="2D3C50"/>
        </a:solidFill>
        <a:effectLst/>
      </p:bgPr>
    </p:bg>
    <p:spTree>
      <p:nvGrpSpPr>
        <p:cNvPr id="1" name=""/>
        <p:cNvGrpSpPr/>
        <p:nvPr/>
      </p:nvGrpSpPr>
      <p:grpSpPr>
        <a:xfrm>
          <a:off x="0" y="0"/>
          <a:ext cx="0" cy="0"/>
          <a:chOff x="0" y="0"/>
          <a:chExt cx="0" cy="0"/>
        </a:xfrm>
      </p:grpSpPr>
      <p:sp>
        <p:nvSpPr>
          <p:cNvPr id="28" name="Text Box 241"/>
          <p:cNvSpPr txBox="1">
            <a:spLocks noChangeArrowheads="1"/>
          </p:cNvSpPr>
          <p:nvPr/>
        </p:nvSpPr>
        <p:spPr bwMode="auto">
          <a:xfrm>
            <a:off x="440321" y="457199"/>
            <a:ext cx="32004000" cy="2286001"/>
          </a:xfrm>
          <a:prstGeom prst="snip2DiagRect">
            <a:avLst/>
          </a:prstGeom>
          <a:solidFill>
            <a:schemeClr val="accent3">
              <a:lumMod val="20000"/>
              <a:lumOff val="80000"/>
            </a:schemeClr>
          </a:solidFill>
          <a:ln w="25400">
            <a:noFill/>
            <a:miter lim="800000"/>
          </a:ln>
        </p:spPr>
        <p:txBody>
          <a:bodyPr lIns="40780" tIns="20389" rIns="40780" bIns="20389" anchor="ctr"/>
          <a:lstStyle>
            <a:defPPr>
              <a:defRPr kern="1200"/>
            </a:defPPr>
            <a:lvl1pPr defTabSz="612775">
              <a:defRPr sz="2400">
                <a:solidFill>
                  <a:schemeClr val="tx1"/>
                </a:solidFill>
                <a:latin typeface="Times New Roman" pitchFamily="18" charset="0"/>
              </a:defRPr>
            </a:lvl1pPr>
            <a:lvl2pPr marL="742950" indent="-285750" defTabSz="612775">
              <a:defRPr sz="2400">
                <a:solidFill>
                  <a:schemeClr val="tx1"/>
                </a:solidFill>
                <a:latin typeface="Times New Roman" pitchFamily="18" charset="0"/>
              </a:defRPr>
            </a:lvl2pPr>
            <a:lvl3pPr marL="1143000" indent="-228600" defTabSz="612775">
              <a:defRPr sz="2400">
                <a:solidFill>
                  <a:schemeClr val="tx1"/>
                </a:solidFill>
                <a:latin typeface="Times New Roman" pitchFamily="18" charset="0"/>
              </a:defRPr>
            </a:lvl3pPr>
            <a:lvl4pPr marL="1600200" indent="-228600" defTabSz="612775">
              <a:defRPr sz="2400">
                <a:solidFill>
                  <a:schemeClr val="tx1"/>
                </a:solidFill>
                <a:latin typeface="Times New Roman" pitchFamily="18" charset="0"/>
              </a:defRPr>
            </a:lvl4pPr>
            <a:lvl5pPr marL="2057400" indent="-228600" defTabSz="612775">
              <a:defRPr sz="2400">
                <a:solidFill>
                  <a:schemeClr val="tx1"/>
                </a:solidFill>
                <a:latin typeface="Times New Roman" pitchFamily="18" charset="0"/>
              </a:defRPr>
            </a:lvl5pPr>
            <a:lvl6pPr marL="2514600" indent="-228600" defTabSz="612775" eaLnBrk="0" fontAlgn="base" hangingPunct="0">
              <a:spcBef>
                <a:spcPct val="0"/>
              </a:spcBef>
              <a:spcAft>
                <a:spcPct val="0"/>
              </a:spcAft>
              <a:defRPr sz="2400">
                <a:solidFill>
                  <a:schemeClr val="tx1"/>
                </a:solidFill>
                <a:latin typeface="Times New Roman" pitchFamily="18" charset="0"/>
              </a:defRPr>
            </a:lvl6pPr>
            <a:lvl7pPr marL="2971800" indent="-228600" defTabSz="612775" eaLnBrk="0" fontAlgn="base" hangingPunct="0">
              <a:spcBef>
                <a:spcPct val="0"/>
              </a:spcBef>
              <a:spcAft>
                <a:spcPct val="0"/>
              </a:spcAft>
              <a:defRPr sz="2400">
                <a:solidFill>
                  <a:schemeClr val="tx1"/>
                </a:solidFill>
                <a:latin typeface="Times New Roman" pitchFamily="18" charset="0"/>
              </a:defRPr>
            </a:lvl7pPr>
            <a:lvl8pPr marL="3429000" indent="-228600" defTabSz="612775" eaLnBrk="0" fontAlgn="base" hangingPunct="0">
              <a:spcBef>
                <a:spcPct val="0"/>
              </a:spcBef>
              <a:spcAft>
                <a:spcPct val="0"/>
              </a:spcAft>
              <a:defRPr sz="2400">
                <a:solidFill>
                  <a:schemeClr val="tx1"/>
                </a:solidFill>
                <a:latin typeface="Times New Roman" pitchFamily="18" charset="0"/>
              </a:defRPr>
            </a:lvl8pPr>
            <a:lvl9pPr marL="3886200" indent="-228600" defTabSz="612775" eaLnBrk="0" fontAlgn="base" hangingPunct="0">
              <a:spcBef>
                <a:spcPct val="0"/>
              </a:spcBef>
              <a:spcAft>
                <a:spcPct val="0"/>
              </a:spcAft>
              <a:defRPr sz="2400">
                <a:solidFill>
                  <a:schemeClr val="tx1"/>
                </a:solidFill>
                <a:latin typeface="Times New Roman" pitchFamily="18" charset="0"/>
              </a:defRPr>
            </a:lvl9pPr>
          </a:lstStyle>
          <a:p>
            <a:pPr algn="ctr"/>
            <a:endParaRPr lang="en-US" altLang="zh-CN" sz="2800" b="1" i="1" u="sng" dirty="0">
              <a:solidFill>
                <a:schemeClr val="bg1"/>
              </a:solidFill>
              <a:latin typeface="Arial"/>
              <a:ea typeface="SimSun" pitchFamily="2" charset="-122"/>
            </a:endParaRPr>
          </a:p>
        </p:txBody>
      </p:sp>
      <p:sp>
        <p:nvSpPr>
          <p:cNvPr id="70" name="Text Placeholder 5">
            <a:extLst>
              <a:ext uri="{FF2B5EF4-FFF2-40B4-BE49-F238E27FC236}">
                <a16:creationId xmlns:a16="http://schemas.microsoft.com/office/drawing/2014/main" id="{425621FB-070F-446E-BA36-4A66EBF8DEF2}"/>
              </a:ext>
            </a:extLst>
          </p:cNvPr>
          <p:cNvSpPr txBox="1"/>
          <p:nvPr/>
        </p:nvSpPr>
        <p:spPr>
          <a:xfrm>
            <a:off x="496567" y="598790"/>
            <a:ext cx="21841693" cy="2058050"/>
          </a:xfrm>
          <a:prstGeom prst="rect">
            <a:avLst/>
          </a:prstGeom>
        </p:spPr>
        <p:txBody>
          <a:bodyPr lIns="0" tIns="0" rIns="0" bIns="0">
            <a:noAutofit/>
          </a:bodyPr>
          <a:lstStyle>
            <a:defPPr>
              <a:defRPr kern="1200"/>
            </a:defPPr>
            <a:lvl1pPr marL="0" marR="0" indent="0" algn="l" defTabSz="3783013" rtl="0" eaLnBrk="1" fontAlgn="auto" latinLnBrk="0" hangingPunct="1">
              <a:lnSpc>
                <a:spcPct val="100000"/>
              </a:lnSpc>
              <a:spcBef>
                <a:spcPts val="600"/>
              </a:spcBef>
              <a:spcAft>
                <a:spcPct val="0"/>
              </a:spcAft>
              <a:buClrTx/>
              <a:buSzTx/>
              <a:buFontTx/>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ctr">
              <a:lnSpc>
                <a:spcPct val="107000"/>
              </a:lnSpc>
              <a:spcAft>
                <a:spcPts val="800"/>
              </a:spcAft>
            </a:pPr>
            <a:r>
              <a:rPr lang="en-GB" sz="4800" b="1" dirty="0">
                <a:solidFill>
                  <a:schemeClr val="tx1"/>
                </a:solidFill>
                <a:latin typeface="Arial" panose="020B0604020202020204" pitchFamily="34" charset="0"/>
                <a:cs typeface="Arial" panose="020B0604020202020204" pitchFamily="34" charset="0"/>
              </a:rPr>
              <a:t>Marketing Management: </a:t>
            </a:r>
            <a:r>
              <a:rPr lang="en-GB" sz="4800" b="1" kern="18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Microsoft Brand Extension Poster Presentation</a:t>
            </a:r>
          </a:p>
          <a:p>
            <a:pPr algn="ctr">
              <a:lnSpc>
                <a:spcPct val="107000"/>
              </a:lnSpc>
              <a:spcAft>
                <a:spcPts val="800"/>
              </a:spcAft>
            </a:pPr>
            <a:r>
              <a:rPr lang="en-GB" sz="4800" b="1" kern="1800" dirty="0">
                <a:solidFill>
                  <a:srgbClr val="7030A0"/>
                </a:solidFill>
                <a:effectLst/>
                <a:latin typeface="Arial" panose="020B0604020202020204" pitchFamily="34" charset="0"/>
                <a:ea typeface="Calibri" panose="020F0502020204030204" pitchFamily="34" charset="0"/>
                <a:cs typeface="Arial" panose="020B0604020202020204" pitchFamily="34" charset="0"/>
              </a:rPr>
              <a:t>Brand Extension: </a:t>
            </a:r>
            <a:r>
              <a:rPr lang="en-GB" sz="4800" b="1" dirty="0">
                <a:solidFill>
                  <a:srgbClr val="7030A0"/>
                </a:solidFill>
                <a:effectLst/>
                <a:latin typeface="Arial" panose="020B0604020202020204" pitchFamily="34" charset="0"/>
                <a:ea typeface="Times New Roman" panose="02020603050405020304" pitchFamily="18" charset="0"/>
                <a:cs typeface="Arial" panose="020B0604020202020204" pitchFamily="34" charset="0"/>
              </a:rPr>
              <a:t>Microsoft </a:t>
            </a:r>
            <a:r>
              <a:rPr lang="en-GB" sz="4800" b="1" dirty="0" err="1">
                <a:solidFill>
                  <a:srgbClr val="7030A0"/>
                </a:solidFill>
                <a:effectLst/>
                <a:latin typeface="Arial" panose="020B0604020202020204" pitchFamily="34" charset="0"/>
                <a:ea typeface="Times New Roman" panose="02020603050405020304" pitchFamily="18" charset="0"/>
                <a:cs typeface="Arial" panose="020B0604020202020204" pitchFamily="34" charset="0"/>
              </a:rPr>
              <a:t>Copilot</a:t>
            </a:r>
            <a:r>
              <a:rPr lang="en-GB" sz="4800" b="1" dirty="0">
                <a:solidFill>
                  <a:srgbClr val="7030A0"/>
                </a:solidFill>
                <a:effectLst/>
                <a:latin typeface="Arial" panose="020B0604020202020204" pitchFamily="34" charset="0"/>
                <a:ea typeface="Times New Roman" panose="02020603050405020304" pitchFamily="18" charset="0"/>
                <a:cs typeface="Arial" panose="020B0604020202020204" pitchFamily="34" charset="0"/>
              </a:rPr>
              <a:t> Campus</a:t>
            </a:r>
            <a:endParaRPr lang="en-GB" sz="4800"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endParaRPr lang="en-GB" sz="4800" b="1"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73" name="TextBox 19">
            <a:extLst>
              <a:ext uri="{FF2B5EF4-FFF2-40B4-BE49-F238E27FC236}">
                <a16:creationId xmlns:a16="http://schemas.microsoft.com/office/drawing/2014/main" id="{D5A32123-7974-4A0F-B8DF-6C82FB22F596}"/>
              </a:ext>
            </a:extLst>
          </p:cNvPr>
          <p:cNvSpPr txBox="1">
            <a:spLocks noChangeArrowheads="1"/>
          </p:cNvSpPr>
          <p:nvPr/>
        </p:nvSpPr>
        <p:spPr bwMode="auto">
          <a:xfrm>
            <a:off x="396806" y="2884791"/>
            <a:ext cx="10501746" cy="9366653"/>
          </a:xfrm>
          <a:prstGeom prst="rect">
            <a:avLst/>
          </a:prstGeom>
          <a:solidFill>
            <a:schemeClr val="accent5">
              <a:lumMod val="20000"/>
              <a:lumOff val="80000"/>
            </a:schemeClr>
          </a:solidFill>
          <a:ln>
            <a:noFill/>
          </a:ln>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ctr">
              <a:lnSpc>
                <a:spcPct val="150000"/>
              </a:lnSpc>
              <a:spcAft>
                <a:spcPts val="800"/>
              </a:spcAft>
            </a:pPr>
            <a:r>
              <a:rPr lang="en-GB" sz="3200" b="1" dirty="0">
                <a:solidFill>
                  <a:srgbClr val="7030A0"/>
                </a:solidFill>
                <a:effectLst/>
                <a:latin typeface="Arial" panose="020B0604020202020204" pitchFamily="34" charset="0"/>
                <a:ea typeface="Times New Roman" panose="02020603050405020304" pitchFamily="18" charset="0"/>
                <a:cs typeface="Arial" panose="020B0604020202020204" pitchFamily="34" charset="0"/>
              </a:rPr>
              <a:t>Introduction to the Brand</a:t>
            </a:r>
            <a:endParaRPr lang="en-GB" sz="3200" b="1"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Microsoft is among the leading technology firms worldwide, known for products for example Windows, Microsoft 365, Azure and AI-powered services. Its standing for innovation makes it well situated to introduce a new brand extension: </a:t>
            </a:r>
            <a:r>
              <a:rPr lang="en-GB" sz="2400" b="1" dirty="0">
                <a:effectLst/>
                <a:latin typeface="Arial" panose="020B0604020202020204" pitchFamily="34" charset="0"/>
                <a:ea typeface="Times New Roman" panose="02020603050405020304" pitchFamily="18" charset="0"/>
                <a:cs typeface="Arial" panose="020B0604020202020204" pitchFamily="34" charset="0"/>
              </a:rPr>
              <a:t>Microsoft </a:t>
            </a:r>
            <a:r>
              <a:rPr lang="en-GB" sz="2400" b="1" dirty="0" err="1">
                <a:effectLst/>
                <a:latin typeface="Arial" panose="020B0604020202020204" pitchFamily="34" charset="0"/>
                <a:ea typeface="Times New Roman" panose="02020603050405020304" pitchFamily="18" charset="0"/>
                <a:cs typeface="Arial" panose="020B0604020202020204" pitchFamily="34" charset="0"/>
              </a:rPr>
              <a:t>Copilot</a:t>
            </a:r>
            <a:r>
              <a:rPr lang="en-GB" sz="2400" b="1" dirty="0">
                <a:effectLst/>
                <a:latin typeface="Arial" panose="020B0604020202020204" pitchFamily="34" charset="0"/>
                <a:ea typeface="Times New Roman" panose="02020603050405020304" pitchFamily="18" charset="0"/>
                <a:cs typeface="Arial" panose="020B0604020202020204" pitchFamily="34" charset="0"/>
              </a:rPr>
              <a:t> Campus</a:t>
            </a:r>
            <a:r>
              <a:rPr lang="en-GB" sz="2400" dirty="0">
                <a:effectLst/>
                <a:latin typeface="Arial" panose="020B0604020202020204" pitchFamily="34" charset="0"/>
                <a:ea typeface="Times New Roman" panose="02020603050405020304" pitchFamily="18" charset="0"/>
                <a:cs typeface="Arial" panose="020B0604020202020204" pitchFamily="34" charset="0"/>
              </a:rPr>
              <a:t>, an AI-driven stand planned explicitly for university learners and academic institutes (Microsoft, 2025a).</a:t>
            </a: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spcAft>
                <a:spcPts val="800"/>
              </a:spcAft>
              <a:buFont typeface="Symbol" panose="05050102010706020507" pitchFamily="18" charset="2"/>
              <a:buChar char=""/>
            </a:pP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TextBox 19">
            <a:extLst>
              <a:ext uri="{FF2B5EF4-FFF2-40B4-BE49-F238E27FC236}">
                <a16:creationId xmlns:a16="http://schemas.microsoft.com/office/drawing/2014/main" id="{325A872C-AB95-DEA2-495D-9627D3C2A079}"/>
              </a:ext>
            </a:extLst>
          </p:cNvPr>
          <p:cNvSpPr txBox="1">
            <a:spLocks noChangeArrowheads="1"/>
          </p:cNvSpPr>
          <p:nvPr/>
        </p:nvSpPr>
        <p:spPr bwMode="auto">
          <a:xfrm>
            <a:off x="11038637" y="13091900"/>
            <a:ext cx="11018264" cy="8535656"/>
          </a:xfrm>
          <a:prstGeom prst="rect">
            <a:avLst/>
          </a:prstGeom>
          <a:solidFill>
            <a:schemeClr val="accent4">
              <a:lumMod val="20000"/>
              <a:lumOff val="80000"/>
            </a:schemeClr>
          </a:solidFill>
          <a:ln>
            <a:noFill/>
          </a:ln>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ctr">
              <a:lnSpc>
                <a:spcPct val="150000"/>
              </a:lnSpc>
              <a:spcAft>
                <a:spcPts val="800"/>
              </a:spcAft>
            </a:pPr>
            <a:r>
              <a:rPr lang="en-GB" sz="3200" b="1" dirty="0">
                <a:solidFill>
                  <a:srgbClr val="7030A0"/>
                </a:solidFill>
                <a:effectLst/>
                <a:latin typeface="Arial" panose="020B0604020202020204" pitchFamily="34" charset="0"/>
                <a:ea typeface="Times New Roman" panose="02020603050405020304" pitchFamily="18" charset="0"/>
                <a:cs typeface="Arial" panose="020B0604020202020204" pitchFamily="34" charset="0"/>
              </a:rPr>
              <a:t>Sustainability Alignment</a:t>
            </a:r>
            <a:endParaRPr lang="en-GB" sz="3200" b="1"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en-GB" sz="2400" dirty="0" err="1">
                <a:effectLst/>
                <a:latin typeface="Arial" panose="020B0604020202020204" pitchFamily="34" charset="0"/>
                <a:ea typeface="Times New Roman" panose="02020603050405020304" pitchFamily="18" charset="0"/>
                <a:cs typeface="Arial" panose="020B0604020202020204" pitchFamily="34" charset="0"/>
              </a:rPr>
              <a:t>Copilot</a:t>
            </a:r>
            <a:r>
              <a:rPr lang="en-GB" sz="2400" dirty="0">
                <a:effectLst/>
                <a:latin typeface="Arial" panose="020B0604020202020204" pitchFamily="34" charset="0"/>
                <a:ea typeface="Times New Roman" panose="02020603050405020304" pitchFamily="18" charset="0"/>
                <a:cs typeface="Arial" panose="020B0604020202020204" pitchFamily="34" charset="0"/>
              </a:rPr>
              <a:t> Campus supports sustainability by dropping usage of papers like using paper drafts while carrying researches for the completion of assignments, promoting cloud-based teamwork and encouraging effective digital work flow. This lines up with Microsoft’s dedications to become carbon negative, water positive and zero waste by 2030 (Microsoft, 2025c; Microsoft, 2025d).</a:t>
            </a:r>
          </a:p>
          <a:p>
            <a:pPr algn="just">
              <a:lnSpc>
                <a:spcPct val="150000"/>
              </a:lnSpc>
            </a:pPr>
            <a:endParaRPr lang="en-GB" sz="2400" b="1" kern="100" dirty="0">
              <a:solidFill>
                <a:schemeClr val="accent2"/>
              </a:solidFill>
              <a:effectLst/>
              <a:latin typeface="Arial" panose="020B0604020202020204" pitchFamily="34" charset="0"/>
              <a:cs typeface="Arial" panose="020B0604020202020204" pitchFamily="34" charset="0"/>
            </a:endParaRPr>
          </a:p>
          <a:p>
            <a:pPr algn="just">
              <a:lnSpc>
                <a:spcPct val="150000"/>
              </a:lnSpc>
            </a:pPr>
            <a:endParaRPr lang="en-GB" sz="2400" b="1" kern="100" dirty="0">
              <a:solidFill>
                <a:schemeClr val="accent2"/>
              </a:solidFill>
              <a:effectLst/>
              <a:latin typeface="Arial" panose="020B0604020202020204" pitchFamily="34" charset="0"/>
              <a:cs typeface="Arial" panose="020B0604020202020204" pitchFamily="34" charset="0"/>
            </a:endParaRPr>
          </a:p>
          <a:p>
            <a:pPr algn="just">
              <a:lnSpc>
                <a:spcPct val="150000"/>
              </a:lnSpc>
            </a:pPr>
            <a:endParaRPr lang="en-GB" sz="2400" b="1" kern="100" dirty="0">
              <a:solidFill>
                <a:schemeClr val="accent2"/>
              </a:solidFill>
              <a:effectLst/>
              <a:latin typeface="Arial" panose="020B0604020202020204" pitchFamily="34" charset="0"/>
              <a:cs typeface="Arial" panose="020B0604020202020204" pitchFamily="34" charset="0"/>
            </a:endParaRPr>
          </a:p>
          <a:p>
            <a:pPr algn="just">
              <a:lnSpc>
                <a:spcPct val="150000"/>
              </a:lnSpc>
            </a:pPr>
            <a:endParaRPr lang="en-GB" sz="2400" b="1" kern="100" dirty="0">
              <a:solidFill>
                <a:schemeClr val="accent2"/>
              </a:solidFill>
              <a:effectLst/>
              <a:latin typeface="Arial" panose="020B0604020202020204" pitchFamily="34" charset="0"/>
              <a:cs typeface="Arial" panose="020B0604020202020204" pitchFamily="34" charset="0"/>
            </a:endParaRPr>
          </a:p>
          <a:p>
            <a:pPr algn="just">
              <a:lnSpc>
                <a:spcPct val="150000"/>
              </a:lnSpc>
            </a:pPr>
            <a:endParaRPr lang="en-GB" sz="2400" b="1" kern="100" dirty="0">
              <a:solidFill>
                <a:schemeClr val="accent2"/>
              </a:solidFill>
              <a:effectLst/>
              <a:latin typeface="Arial" panose="020B0604020202020204" pitchFamily="34" charset="0"/>
              <a:cs typeface="Arial" panose="020B0604020202020204" pitchFamily="34" charset="0"/>
            </a:endParaRPr>
          </a:p>
          <a:p>
            <a:pPr algn="just">
              <a:lnSpc>
                <a:spcPct val="150000"/>
              </a:lnSpc>
            </a:pPr>
            <a:endParaRPr lang="en-GB" sz="2400" b="1" kern="100" dirty="0">
              <a:solidFill>
                <a:schemeClr val="accent2"/>
              </a:solidFill>
              <a:effectLst/>
              <a:latin typeface="Arial" panose="020B0604020202020204" pitchFamily="34" charset="0"/>
              <a:cs typeface="Arial" panose="020B0604020202020204" pitchFamily="34" charset="0"/>
            </a:endParaRPr>
          </a:p>
          <a:p>
            <a:pPr algn="just">
              <a:lnSpc>
                <a:spcPct val="150000"/>
              </a:lnSpc>
            </a:pPr>
            <a:endParaRPr lang="en-GB" sz="2400" b="1" kern="100" dirty="0">
              <a:solidFill>
                <a:schemeClr val="accent2"/>
              </a:solidFill>
              <a:effectLst/>
              <a:latin typeface="Arial" panose="020B0604020202020204" pitchFamily="34" charset="0"/>
              <a:cs typeface="Arial" panose="020B0604020202020204" pitchFamily="34" charset="0"/>
            </a:endParaRPr>
          </a:p>
          <a:p>
            <a:pPr algn="just">
              <a:lnSpc>
                <a:spcPct val="150000"/>
              </a:lnSpc>
            </a:pPr>
            <a:endParaRPr lang="en-GB" sz="2400" b="1" kern="100" dirty="0">
              <a:solidFill>
                <a:schemeClr val="accent2"/>
              </a:solidFill>
              <a:effectLst/>
              <a:latin typeface="Arial" panose="020B0604020202020204" pitchFamily="34" charset="0"/>
              <a:cs typeface="Arial" panose="020B0604020202020204" pitchFamily="34" charset="0"/>
            </a:endParaRPr>
          </a:p>
          <a:p>
            <a:pPr algn="just">
              <a:spcAft>
                <a:spcPts val="800"/>
              </a:spcAft>
            </a:pPr>
            <a:endParaRPr lang="en-GB" sz="2800" b="1" dirty="0">
              <a:solidFill>
                <a:schemeClr val="accent2"/>
              </a:solidFill>
              <a:effectLst/>
              <a:latin typeface="+mn-lt"/>
              <a:cs typeface="Arial" pitchFamily="34" charset="0"/>
            </a:endParaRPr>
          </a:p>
        </p:txBody>
      </p:sp>
      <p:sp>
        <p:nvSpPr>
          <p:cNvPr id="7" name="TextBox 19">
            <a:extLst>
              <a:ext uri="{FF2B5EF4-FFF2-40B4-BE49-F238E27FC236}">
                <a16:creationId xmlns:a16="http://schemas.microsoft.com/office/drawing/2014/main" id="{2A16DEBF-7521-DC0D-6711-A4975BD77991}"/>
              </a:ext>
            </a:extLst>
          </p:cNvPr>
          <p:cNvSpPr txBox="1">
            <a:spLocks noChangeArrowheads="1"/>
          </p:cNvSpPr>
          <p:nvPr/>
        </p:nvSpPr>
        <p:spPr bwMode="auto">
          <a:xfrm>
            <a:off x="405886" y="12246897"/>
            <a:ext cx="10477938" cy="9151209"/>
          </a:xfrm>
          <a:prstGeom prst="rect">
            <a:avLst/>
          </a:prstGeom>
          <a:solidFill>
            <a:schemeClr val="accent2">
              <a:lumMod val="20000"/>
              <a:lumOff val="80000"/>
            </a:schemeClr>
          </a:solidFill>
          <a:ln>
            <a:noFill/>
          </a:ln>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ctr">
              <a:lnSpc>
                <a:spcPct val="150000"/>
              </a:lnSpc>
              <a:spcAft>
                <a:spcPts val="800"/>
              </a:spcAft>
            </a:pPr>
            <a:r>
              <a:rPr lang="en-GB" sz="3200" b="1" dirty="0">
                <a:solidFill>
                  <a:srgbClr val="7030A0"/>
                </a:solidFill>
                <a:effectLst/>
                <a:latin typeface="Arial" panose="020B0604020202020204" pitchFamily="34" charset="0"/>
                <a:ea typeface="Times New Roman" panose="02020603050405020304" pitchFamily="18" charset="0"/>
                <a:cs typeface="Arial" panose="020B0604020202020204" pitchFamily="34" charset="0"/>
              </a:rPr>
              <a:t>The Brand Extension Idea</a:t>
            </a:r>
            <a:endParaRPr lang="en-GB" sz="3200" b="1"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2400" dirty="0" err="1">
                <a:effectLst/>
                <a:latin typeface="Arial" panose="020B0604020202020204" pitchFamily="34" charset="0"/>
                <a:ea typeface="Times New Roman" panose="02020603050405020304" pitchFamily="18" charset="0"/>
                <a:cs typeface="Arial" panose="020B0604020202020204" pitchFamily="34" charset="0"/>
              </a:rPr>
              <a:t>Copilot</a:t>
            </a:r>
            <a:r>
              <a:rPr lang="en-GB" sz="2400" dirty="0">
                <a:effectLst/>
                <a:latin typeface="Arial" panose="020B0604020202020204" pitchFamily="34" charset="0"/>
                <a:ea typeface="Times New Roman" panose="02020603050405020304" pitchFamily="18" charset="0"/>
                <a:cs typeface="Arial" panose="020B0604020202020204" pitchFamily="34" charset="0"/>
              </a:rPr>
              <a:t> Campus would incorporate AI tools in learners’ life by helping with note-making, planning of assignments, revision, teamwork and presentation plan over accustomed Microsoft applications for example Word, Teams and PowerPoint (Microsoft, 2025b). This extension reinforces Microsoft’s current education system while generating a more tailored learning experience.</a:t>
            </a: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spcAft>
                <a:spcPts val="800"/>
              </a:spcAft>
            </a:pPr>
            <a:r>
              <a:rPr lang="en-GB" sz="2200" kern="100" dirty="0">
                <a:effectLst/>
                <a:latin typeface="Times New Roman" panose="02020603050405020304" pitchFamily="18" charset="0"/>
                <a:ea typeface="Aptos" panose="020B0004020202020204" pitchFamily="34" charset="0"/>
                <a:cs typeface="Times New Roman" panose="02020603050405020304" pitchFamily="18" charset="0"/>
              </a:rPr>
              <a:t> </a:t>
            </a:r>
          </a:p>
          <a:p>
            <a:pPr algn="just">
              <a:spcAft>
                <a:spcPts val="800"/>
              </a:spcAft>
            </a:pP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4" name="TextBox 19">
            <a:extLst>
              <a:ext uri="{FF2B5EF4-FFF2-40B4-BE49-F238E27FC236}">
                <a16:creationId xmlns:a16="http://schemas.microsoft.com/office/drawing/2014/main" id="{83EFE4C1-0CB0-7EE1-7934-AA582B2D3569}"/>
              </a:ext>
            </a:extLst>
          </p:cNvPr>
          <p:cNvSpPr txBox="1">
            <a:spLocks noChangeArrowheads="1"/>
          </p:cNvSpPr>
          <p:nvPr/>
        </p:nvSpPr>
        <p:spPr bwMode="auto">
          <a:xfrm>
            <a:off x="22211714" y="14630400"/>
            <a:ext cx="10501745" cy="7000300"/>
          </a:xfrm>
          <a:prstGeom prst="rect">
            <a:avLst/>
          </a:prstGeom>
          <a:solidFill>
            <a:schemeClr val="accent6">
              <a:lumMod val="40000"/>
              <a:lumOff val="60000"/>
            </a:schemeClr>
          </a:solidFill>
          <a:ln>
            <a:noFill/>
          </a:ln>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ctr">
              <a:lnSpc>
                <a:spcPct val="107000"/>
              </a:lnSpc>
              <a:spcAft>
                <a:spcPts val="800"/>
              </a:spcAft>
            </a:pPr>
            <a:r>
              <a:rPr lang="en-GB" sz="3200" b="1" kern="1800" dirty="0">
                <a:solidFill>
                  <a:srgbClr val="7030A0"/>
                </a:solidFill>
                <a:effectLst/>
                <a:latin typeface="Arial" panose="020B0604020202020204" pitchFamily="34" charset="0"/>
                <a:ea typeface="Times New Roman" panose="02020603050405020304" pitchFamily="18" charset="0"/>
                <a:cs typeface="Arial" panose="020B0604020202020204" pitchFamily="34" charset="0"/>
              </a:rPr>
              <a:t>Reference List  </a:t>
            </a:r>
            <a:endParaRPr lang="en-GB" sz="3200" b="1"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2400" b="1" dirty="0">
                <a:effectLst/>
                <a:latin typeface="Arial" panose="020B0604020202020204" pitchFamily="34" charset="0"/>
                <a:ea typeface="Times New Roman" panose="02020603050405020304" pitchFamily="18" charset="0"/>
                <a:cs typeface="Arial" panose="020B0604020202020204" pitchFamily="34" charset="0"/>
              </a:rPr>
              <a:t>Microsoft</a:t>
            </a:r>
            <a:r>
              <a:rPr lang="en-GB" sz="2400" dirty="0">
                <a:effectLst/>
                <a:latin typeface="Arial" panose="020B0604020202020204" pitchFamily="34" charset="0"/>
                <a:ea typeface="Times New Roman" panose="02020603050405020304" pitchFamily="18" charset="0"/>
                <a:cs typeface="Arial" panose="020B0604020202020204" pitchFamily="34" charset="0"/>
              </a:rPr>
              <a:t> (2025a) </a:t>
            </a:r>
            <a:r>
              <a:rPr lang="en-GB" sz="2400" i="1" dirty="0">
                <a:effectLst/>
                <a:latin typeface="Arial" panose="020B0604020202020204" pitchFamily="34" charset="0"/>
                <a:ea typeface="Times New Roman" panose="02020603050405020304" pitchFamily="18" charset="0"/>
                <a:cs typeface="Arial" panose="020B0604020202020204" pitchFamily="34" charset="0"/>
              </a:rPr>
              <a:t>Learn about </a:t>
            </a:r>
            <a:r>
              <a:rPr lang="en-GB" sz="2400" i="1" dirty="0" err="1">
                <a:effectLst/>
                <a:latin typeface="Arial" panose="020B0604020202020204" pitchFamily="34" charset="0"/>
                <a:ea typeface="Times New Roman" panose="02020603050405020304" pitchFamily="18" charset="0"/>
                <a:cs typeface="Arial" panose="020B0604020202020204" pitchFamily="34" charset="0"/>
              </a:rPr>
              <a:t>Copilot</a:t>
            </a:r>
            <a:r>
              <a:rPr lang="en-GB" sz="2400" i="1" dirty="0">
                <a:effectLst/>
                <a:latin typeface="Arial" panose="020B0604020202020204" pitchFamily="34" charset="0"/>
                <a:ea typeface="Times New Roman" panose="02020603050405020304" pitchFamily="18" charset="0"/>
                <a:cs typeface="Arial" panose="020B0604020202020204" pitchFamily="34" charset="0"/>
              </a:rPr>
              <a:t> in Education</a:t>
            </a:r>
            <a:r>
              <a:rPr lang="en-GB" sz="24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24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3"/>
              </a:rPr>
              <a:t>https://www.microsoft.com/en-us/education/products/copilot-in-education</a:t>
            </a:r>
            <a:r>
              <a:rPr lang="en-GB" sz="2400" dirty="0">
                <a:effectLst/>
                <a:latin typeface="Arial" panose="020B0604020202020204" pitchFamily="34" charset="0"/>
                <a:ea typeface="Times New Roman" panose="02020603050405020304" pitchFamily="18" charset="0"/>
                <a:cs typeface="Arial" panose="020B0604020202020204" pitchFamily="34" charset="0"/>
              </a:rPr>
              <a:t> (Accessed: 29 March 2026).</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2400" b="1" dirty="0">
                <a:effectLst/>
                <a:latin typeface="Arial" panose="020B0604020202020204" pitchFamily="34" charset="0"/>
                <a:ea typeface="Times New Roman" panose="02020603050405020304" pitchFamily="18" charset="0"/>
                <a:cs typeface="Arial" panose="020B0604020202020204" pitchFamily="34" charset="0"/>
              </a:rPr>
              <a:t>Microsoft</a:t>
            </a:r>
            <a:r>
              <a:rPr lang="en-GB" sz="2400" dirty="0">
                <a:effectLst/>
                <a:latin typeface="Arial" panose="020B0604020202020204" pitchFamily="34" charset="0"/>
                <a:ea typeface="Times New Roman" panose="02020603050405020304" pitchFamily="18" charset="0"/>
                <a:cs typeface="Arial" panose="020B0604020202020204" pitchFamily="34" charset="0"/>
              </a:rPr>
              <a:t> (2025b) </a:t>
            </a:r>
            <a:r>
              <a:rPr lang="en-GB" sz="2400" i="1" dirty="0">
                <a:effectLst/>
                <a:latin typeface="Arial" panose="020B0604020202020204" pitchFamily="34" charset="0"/>
                <a:ea typeface="Times New Roman" panose="02020603050405020304" pitchFamily="18" charset="0"/>
                <a:cs typeface="Arial" panose="020B0604020202020204" pitchFamily="34" charset="0"/>
              </a:rPr>
              <a:t>Microsoft 365 </a:t>
            </a:r>
            <a:r>
              <a:rPr lang="en-GB" sz="2400" i="1" dirty="0" err="1">
                <a:effectLst/>
                <a:latin typeface="Arial" panose="020B0604020202020204" pitchFamily="34" charset="0"/>
                <a:ea typeface="Times New Roman" panose="02020603050405020304" pitchFamily="18" charset="0"/>
                <a:cs typeface="Arial" panose="020B0604020202020204" pitchFamily="34" charset="0"/>
              </a:rPr>
              <a:t>Copilot</a:t>
            </a:r>
            <a:r>
              <a:rPr lang="en-GB" sz="2400" i="1" dirty="0">
                <a:effectLst/>
                <a:latin typeface="Arial" panose="020B0604020202020204" pitchFamily="34" charset="0"/>
                <a:ea typeface="Times New Roman" panose="02020603050405020304" pitchFamily="18" charset="0"/>
                <a:cs typeface="Arial" panose="020B0604020202020204" pitchFamily="34" charset="0"/>
              </a:rPr>
              <a:t> in education</a:t>
            </a:r>
            <a:r>
              <a:rPr lang="en-GB" sz="24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24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4"/>
              </a:rPr>
              <a:t>https://learn.microsoft.com/en-gb/training/educator-center/product-guides/copilot</a:t>
            </a:r>
            <a:r>
              <a:rPr lang="en-GB" sz="2400" dirty="0">
                <a:effectLst/>
                <a:latin typeface="Arial" panose="020B0604020202020204" pitchFamily="34" charset="0"/>
                <a:ea typeface="Times New Roman" panose="02020603050405020304" pitchFamily="18" charset="0"/>
                <a:cs typeface="Arial" panose="020B0604020202020204" pitchFamily="34" charset="0"/>
              </a:rPr>
              <a:t> (Accessed: 29 March 2026).</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2400" b="1" dirty="0">
                <a:effectLst/>
                <a:latin typeface="Arial" panose="020B0604020202020204" pitchFamily="34" charset="0"/>
                <a:ea typeface="Times New Roman" panose="02020603050405020304" pitchFamily="18" charset="0"/>
                <a:cs typeface="Arial" panose="020B0604020202020204" pitchFamily="34" charset="0"/>
              </a:rPr>
              <a:t>Microsoft</a:t>
            </a:r>
            <a:r>
              <a:rPr lang="en-GB" sz="2400" dirty="0">
                <a:effectLst/>
                <a:latin typeface="Arial" panose="020B0604020202020204" pitchFamily="34" charset="0"/>
                <a:ea typeface="Times New Roman" panose="02020603050405020304" pitchFamily="18" charset="0"/>
                <a:cs typeface="Arial" panose="020B0604020202020204" pitchFamily="34" charset="0"/>
              </a:rPr>
              <a:t> (2025c) </a:t>
            </a:r>
            <a:r>
              <a:rPr lang="en-GB" sz="2400" i="1" dirty="0">
                <a:effectLst/>
                <a:latin typeface="Arial" panose="020B0604020202020204" pitchFamily="34" charset="0"/>
                <a:ea typeface="Times New Roman" panose="02020603050405020304" pitchFamily="18" charset="0"/>
                <a:cs typeface="Arial" panose="020B0604020202020204" pitchFamily="34" charset="0"/>
              </a:rPr>
              <a:t>Sustainability</a:t>
            </a:r>
            <a:r>
              <a:rPr lang="en-GB" sz="24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24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5"/>
              </a:rPr>
              <a:t>https://www.microsoft.com/en-gb/corporate-responsibility/sustainability</a:t>
            </a:r>
            <a:r>
              <a:rPr lang="en-GB" sz="2400" dirty="0">
                <a:effectLst/>
                <a:latin typeface="Arial" panose="020B0604020202020204" pitchFamily="34" charset="0"/>
                <a:ea typeface="Times New Roman" panose="02020603050405020304" pitchFamily="18" charset="0"/>
                <a:cs typeface="Arial" panose="020B0604020202020204" pitchFamily="34" charset="0"/>
              </a:rPr>
              <a:t> (Accessed: 29 March 2026).</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2400" b="1" dirty="0">
                <a:effectLst/>
                <a:latin typeface="Arial" panose="020B0604020202020204" pitchFamily="34" charset="0"/>
                <a:ea typeface="Times New Roman" panose="02020603050405020304" pitchFamily="18" charset="0"/>
                <a:cs typeface="Arial" panose="020B0604020202020204" pitchFamily="34" charset="0"/>
              </a:rPr>
              <a:t>Microsoft</a:t>
            </a:r>
            <a:r>
              <a:rPr lang="en-GB" sz="2400" dirty="0">
                <a:effectLst/>
                <a:latin typeface="Arial" panose="020B0604020202020204" pitchFamily="34" charset="0"/>
                <a:ea typeface="Times New Roman" panose="02020603050405020304" pitchFamily="18" charset="0"/>
                <a:cs typeface="Arial" panose="020B0604020202020204" pitchFamily="34" charset="0"/>
              </a:rPr>
              <a:t> (2025d) </a:t>
            </a:r>
            <a:r>
              <a:rPr lang="en-GB" sz="2400" i="1" dirty="0">
                <a:effectLst/>
                <a:latin typeface="Arial" panose="020B0604020202020204" pitchFamily="34" charset="0"/>
                <a:ea typeface="Times New Roman" panose="02020603050405020304" pitchFamily="18" charset="0"/>
                <a:cs typeface="Arial" panose="020B0604020202020204" pitchFamily="34" charset="0"/>
              </a:rPr>
              <a:t>2025 Environmental Sustainability Report</a:t>
            </a:r>
            <a:r>
              <a:rPr lang="en-GB" sz="24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24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6"/>
              </a:rPr>
              <a:t>https://www.microsoft.com/en-us/corporate-responsibility/sustainability/report</a:t>
            </a:r>
            <a:r>
              <a:rPr lang="en-GB" sz="2400" dirty="0">
                <a:effectLst/>
                <a:latin typeface="Arial" panose="020B0604020202020204" pitchFamily="34" charset="0"/>
                <a:ea typeface="Times New Roman" panose="02020603050405020304" pitchFamily="18" charset="0"/>
                <a:cs typeface="Arial" panose="020B0604020202020204" pitchFamily="34" charset="0"/>
              </a:rPr>
              <a:t> (Accessed: 29 March 2026).</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2400" b="1" dirty="0">
                <a:effectLst/>
                <a:latin typeface="Arial" panose="020B0604020202020204" pitchFamily="34" charset="0"/>
                <a:ea typeface="Times New Roman" panose="02020603050405020304" pitchFamily="18" charset="0"/>
                <a:cs typeface="Arial" panose="020B0604020202020204" pitchFamily="34" charset="0"/>
              </a:rPr>
              <a:t>Microsoft</a:t>
            </a:r>
            <a:r>
              <a:rPr lang="en-GB" sz="2400" dirty="0">
                <a:effectLst/>
                <a:latin typeface="Arial" panose="020B0604020202020204" pitchFamily="34" charset="0"/>
                <a:ea typeface="Times New Roman" panose="02020603050405020304" pitchFamily="18" charset="0"/>
                <a:cs typeface="Arial" panose="020B0604020202020204" pitchFamily="34" charset="0"/>
              </a:rPr>
              <a:t> (2026) </a:t>
            </a:r>
            <a:r>
              <a:rPr lang="en-GB" sz="2400" i="1" dirty="0">
                <a:effectLst/>
                <a:latin typeface="Arial" panose="020B0604020202020204" pitchFamily="34" charset="0"/>
                <a:ea typeface="Times New Roman" panose="02020603050405020304" pitchFamily="18" charset="0"/>
                <a:cs typeface="Arial" panose="020B0604020202020204" pitchFamily="34" charset="0"/>
              </a:rPr>
              <a:t>Global AI Adoption in 2025—A Widening Digital Divide</a:t>
            </a:r>
            <a:r>
              <a:rPr lang="en-GB" sz="24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24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7"/>
              </a:rPr>
              <a:t>https://www.microsoft.com/en-us/corporate-responsibility/topics/ai-economy-institute/reports/global-ai-adoption-2025/</a:t>
            </a:r>
            <a:r>
              <a:rPr lang="en-GB" sz="2400" dirty="0">
                <a:effectLst/>
                <a:latin typeface="Arial" panose="020B0604020202020204" pitchFamily="34" charset="0"/>
                <a:ea typeface="Times New Roman" panose="02020603050405020304" pitchFamily="18" charset="0"/>
                <a:cs typeface="Arial" panose="020B0604020202020204" pitchFamily="34" charset="0"/>
              </a:rPr>
              <a:t> (Accessed: 29 March 2026).</a:t>
            </a:r>
            <a:endParaRPr lang="en-GB" sz="2400" dirty="0">
              <a:effectLst/>
              <a:latin typeface="Arial" panose="020B0604020202020204" pitchFamily="34" charset="0"/>
              <a:ea typeface="Calibri" panose="020F0502020204030204" pitchFamily="34" charset="0"/>
              <a:cs typeface="Arial" panose="020B0604020202020204" pitchFamily="34" charset="0"/>
            </a:endParaRPr>
          </a:p>
        </p:txBody>
      </p:sp>
      <p:sp>
        <p:nvSpPr>
          <p:cNvPr id="15" name="TextBox 19">
            <a:extLst>
              <a:ext uri="{FF2B5EF4-FFF2-40B4-BE49-F238E27FC236}">
                <a16:creationId xmlns:a16="http://schemas.microsoft.com/office/drawing/2014/main" id="{697D1366-92CD-56C7-1B6F-D426F38F4EFD}"/>
              </a:ext>
            </a:extLst>
          </p:cNvPr>
          <p:cNvSpPr txBox="1">
            <a:spLocks noChangeArrowheads="1"/>
          </p:cNvSpPr>
          <p:nvPr/>
        </p:nvSpPr>
        <p:spPr bwMode="auto">
          <a:xfrm>
            <a:off x="11005486" y="2903765"/>
            <a:ext cx="11049000" cy="10170206"/>
          </a:xfrm>
          <a:prstGeom prst="rect">
            <a:avLst/>
          </a:prstGeom>
          <a:solidFill>
            <a:schemeClr val="accent1">
              <a:lumMod val="20000"/>
              <a:lumOff val="80000"/>
            </a:schemeClr>
          </a:solidFill>
          <a:ln>
            <a:noFill/>
          </a:ln>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ctr">
              <a:lnSpc>
                <a:spcPct val="150000"/>
              </a:lnSpc>
              <a:spcAft>
                <a:spcPts val="800"/>
              </a:spcAft>
            </a:pPr>
            <a:r>
              <a:rPr lang="en-GB" sz="3200" b="1" dirty="0">
                <a:solidFill>
                  <a:srgbClr val="7030A0"/>
                </a:solidFill>
                <a:effectLst/>
                <a:latin typeface="Arial" panose="020B0604020202020204" pitchFamily="34" charset="0"/>
                <a:ea typeface="Times New Roman" panose="02020603050405020304" pitchFamily="18" charset="0"/>
                <a:cs typeface="Arial" panose="020B0604020202020204" pitchFamily="34" charset="0"/>
              </a:rPr>
              <a:t>Why It Appeals to the Current Market</a:t>
            </a:r>
            <a:endParaRPr lang="en-GB" sz="3200" b="1"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This brand extension retorts to main marketplace trends counting the fast growing of generative AI, digital learning and efficiency technology. Microsoft says that worldwide AI implementation carried on to increase in 2025, underlining robust demand for available AI tools (Microsoft, 2026). This makes </a:t>
            </a:r>
            <a:r>
              <a:rPr lang="en-GB" sz="2400" dirty="0" err="1">
                <a:effectLst/>
                <a:latin typeface="Arial" panose="020B0604020202020204" pitchFamily="34" charset="0"/>
                <a:ea typeface="Times New Roman" panose="02020603050405020304" pitchFamily="18" charset="0"/>
                <a:cs typeface="Arial" panose="020B0604020202020204" pitchFamily="34" charset="0"/>
              </a:rPr>
              <a:t>Copilot</a:t>
            </a:r>
            <a:r>
              <a:rPr lang="en-GB" sz="2400" dirty="0">
                <a:effectLst/>
                <a:latin typeface="Arial" panose="020B0604020202020204" pitchFamily="34" charset="0"/>
                <a:ea typeface="Times New Roman" panose="02020603050405020304" pitchFamily="18" charset="0"/>
                <a:cs typeface="Arial" panose="020B0604020202020204" pitchFamily="34" charset="0"/>
              </a:rPr>
              <a:t> Campus extremely striking to both stakeholders and clients.</a:t>
            </a: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20" name="Picture 19" descr="Microsoft's Copilot AI can now help deploy field workers | The Verge">
            <a:extLst>
              <a:ext uri="{FF2B5EF4-FFF2-40B4-BE49-F238E27FC236}">
                <a16:creationId xmlns:a16="http://schemas.microsoft.com/office/drawing/2014/main" id="{E3828FD2-2912-467C-B559-BDC06393080F}"/>
              </a:ext>
            </a:extLst>
          </p:cNvPr>
          <p:cNvPicPr/>
          <p:nvPr/>
        </p:nvPicPr>
        <p:blipFill>
          <a:blip r:embed="rId8">
            <a:extLst>
              <a:ext uri="{28A0092B-C50C-407E-A947-70E740481C1C}">
                <a14:useLocalDpi xmlns:a14="http://schemas.microsoft.com/office/drawing/2010/main" val="0"/>
              </a:ext>
            </a:extLst>
          </a:blip>
          <a:srcRect/>
          <a:stretch>
            <a:fillRect/>
          </a:stretch>
        </p:blipFill>
        <p:spPr bwMode="auto">
          <a:xfrm>
            <a:off x="27584400" y="457199"/>
            <a:ext cx="4940801" cy="2266227"/>
          </a:xfrm>
          <a:prstGeom prst="rect">
            <a:avLst/>
          </a:prstGeom>
          <a:noFill/>
          <a:ln>
            <a:noFill/>
          </a:ln>
        </p:spPr>
      </p:pic>
      <p:pic>
        <p:nvPicPr>
          <p:cNvPr id="1026" name="Picture 2" descr="Microsoft? - Investment Monitor">
            <a:extLst>
              <a:ext uri="{FF2B5EF4-FFF2-40B4-BE49-F238E27FC236}">
                <a16:creationId xmlns:a16="http://schemas.microsoft.com/office/drawing/2014/main" id="{649AD015-C124-41DA-A004-A06A5E2BD5D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40321" y="7058945"/>
            <a:ext cx="10373358" cy="5049215"/>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BC7C14F3-37E7-4A5B-9DE6-ECC0426E7659}"/>
              </a:ext>
            </a:extLst>
          </p:cNvPr>
          <p:cNvPicPr/>
          <p:nvPr/>
        </p:nvPicPr>
        <p:blipFill>
          <a:blip r:embed="rId10">
            <a:extLst>
              <a:ext uri="{28A0092B-C50C-407E-A947-70E740481C1C}">
                <a14:useLocalDpi xmlns:a14="http://schemas.microsoft.com/office/drawing/2010/main" val="0"/>
              </a:ext>
            </a:extLst>
          </a:blip>
          <a:srcRect/>
          <a:stretch>
            <a:fillRect/>
          </a:stretch>
        </p:blipFill>
        <p:spPr bwMode="auto">
          <a:xfrm>
            <a:off x="496567" y="16801976"/>
            <a:ext cx="10361881" cy="4544834"/>
          </a:xfrm>
          <a:prstGeom prst="rect">
            <a:avLst/>
          </a:prstGeom>
          <a:noFill/>
          <a:ln>
            <a:noFill/>
          </a:ln>
        </p:spPr>
      </p:pic>
      <p:pic>
        <p:nvPicPr>
          <p:cNvPr id="1028" name="Picture 4" descr="AI Copilot – Data Education in Colleges">
            <a:extLst>
              <a:ext uri="{FF2B5EF4-FFF2-40B4-BE49-F238E27FC236}">
                <a16:creationId xmlns:a16="http://schemas.microsoft.com/office/drawing/2014/main" id="{FC601F42-2AB7-41C9-85CA-BD305FE0D7BD}"/>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1005486" y="6534964"/>
            <a:ext cx="11014364" cy="626663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e Dual Role of AI in Sustainability ...">
            <a:extLst>
              <a:ext uri="{FF2B5EF4-FFF2-40B4-BE49-F238E27FC236}">
                <a16:creationId xmlns:a16="http://schemas.microsoft.com/office/drawing/2014/main" id="{42FE9E16-0F32-43E7-A35D-A810E887492A}"/>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1038636" y="17195573"/>
            <a:ext cx="10981213" cy="444991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Teaching and Learning Practices ...">
            <a:extLst>
              <a:ext uri="{FF2B5EF4-FFF2-40B4-BE49-F238E27FC236}">
                <a16:creationId xmlns:a16="http://schemas.microsoft.com/office/drawing/2014/main" id="{E3619CE1-24E7-4EA7-BCB5-9C06CD58A816}"/>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2211714" y="3200400"/>
            <a:ext cx="10232607" cy="57912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Microsoft Copilot Now Available for ...">
            <a:extLst>
              <a:ext uri="{FF2B5EF4-FFF2-40B4-BE49-F238E27FC236}">
                <a16:creationId xmlns:a16="http://schemas.microsoft.com/office/drawing/2014/main" id="{892EE168-ED78-490F-A3D3-0A6324E63D4B}"/>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2211713" y="9372600"/>
            <a:ext cx="10477938" cy="51714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ponderingpeacock|08-2022"/>
</p:tagLst>
</file>

<file path=ppt/theme/theme1.xml><?xml version="1.0" encoding="utf-8"?>
<a:theme xmlns:a="http://schemas.openxmlformats.org/drawingml/2006/main" name="Default Design">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Default Design">
      <a:majorFont>
        <a:latin typeface="Times New Roman"/>
        <a:ea typeface="Arial"/>
        <a:cs typeface="Arial"/>
      </a:majorFont>
      <a:minorFont>
        <a:latin typeface="Times New Roman"/>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outerShdw blurRad="38100" dist="38100" dir="2700000" algn="tl">
                <a:srgbClr val="000000">
                  <a:alpha val="43137"/>
                </a:srgbClr>
              </a:outerShdw>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outerShdw blurRad="38100" dist="38100" dir="2700000" algn="tl">
                <a:srgbClr val="000000">
                  <a:alpha val="43137"/>
                </a:srgbClr>
              </a:outerShdw>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2215</TotalTime>
  <Words>475</Words>
  <Application>Microsoft Office PowerPoint</Application>
  <PresentationFormat>Custom</PresentationFormat>
  <Paragraphs>55</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Times New Roman</vt:lpstr>
      <vt:lpstr>Aptos</vt:lpstr>
      <vt:lpstr>Symbol</vt:lpstr>
      <vt:lpstr>Default Design</vt:lpstr>
      <vt:lpstr>PowerPoint Presentation</vt:lpstr>
      <vt:lpstr>PowerPoint Presentation</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template for a scientific poster</dc:title>
  <dc:subject>Free Poster Presentation Example</dc:subject>
  <dc:creator>Graphicsland/MakeSigns.com</dc:creator>
  <cp:keywords>scientific, research, template, custom, poster, presentation, symposium, printing, PowerPoint, create, design, example, sample, download</cp:keywords>
  <dc:description>This is a free template from MakeSigns.com to help you create the perfect scientific poster.</dc:description>
  <cp:lastModifiedBy>Germene Delfina</cp:lastModifiedBy>
  <cp:revision>137</cp:revision>
  <cp:lastPrinted>2000-08-03T00:31:24Z</cp:lastPrinted>
  <dcterms:modified xsi:type="dcterms:W3CDTF">2026-03-29T15:40:39Z</dcterms:modified>
  <cp:category>research posters template</cp:category>
</cp:coreProperties>
</file>