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04371F-7FD7-09FC-B852-025CE94FF8CB}" v="106" dt="2026-02-08T20:39:30.0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eema Iqbal (2309238)" userId="S::2309238@student.uwtsd.ac.uk::db7b3d40-c25e-4c63-9d0a-61470b8e06cb" providerId="AD" clId="Web-{7C1A468C-E013-CA67-B0C3-28400B06E8C1}"/>
    <pc:docChg chg="modSld">
      <pc:chgData name="Naeema Iqbal (2309238)" userId="S::2309238@student.uwtsd.ac.uk::db7b3d40-c25e-4c63-9d0a-61470b8e06cb" providerId="AD" clId="Web-{7C1A468C-E013-CA67-B0C3-28400B06E8C1}" dt="2026-02-05T14:28:43.576" v="194" actId="20577"/>
      <pc:docMkLst>
        <pc:docMk/>
      </pc:docMkLst>
      <pc:sldChg chg="modSp">
        <pc:chgData name="Naeema Iqbal (2309238)" userId="S::2309238@student.uwtsd.ac.uk::db7b3d40-c25e-4c63-9d0a-61470b8e06cb" providerId="AD" clId="Web-{7C1A468C-E013-CA67-B0C3-28400B06E8C1}" dt="2026-02-05T14:25:37.715" v="118" actId="20577"/>
        <pc:sldMkLst>
          <pc:docMk/>
          <pc:sldMk cId="3927408514" sldId="259"/>
        </pc:sldMkLst>
        <pc:spChg chg="mod">
          <ac:chgData name="Naeema Iqbal (2309238)" userId="S::2309238@student.uwtsd.ac.uk::db7b3d40-c25e-4c63-9d0a-61470b8e06cb" providerId="AD" clId="Web-{7C1A468C-E013-CA67-B0C3-28400B06E8C1}" dt="2026-02-05T14:22:43.271" v="2" actId="20577"/>
          <ac:spMkLst>
            <pc:docMk/>
            <pc:sldMk cId="3927408514" sldId="259"/>
            <ac:spMk id="2" creationId="{5B91A8DE-DCA0-1273-98B7-24A6BC8BBFE5}"/>
          </ac:spMkLst>
        </pc:spChg>
        <pc:spChg chg="mod">
          <ac:chgData name="Naeema Iqbal (2309238)" userId="S::2309238@student.uwtsd.ac.uk::db7b3d40-c25e-4c63-9d0a-61470b8e06cb" providerId="AD" clId="Web-{7C1A468C-E013-CA67-B0C3-28400B06E8C1}" dt="2026-02-05T14:25:37.715" v="118" actId="20577"/>
          <ac:spMkLst>
            <pc:docMk/>
            <pc:sldMk cId="3927408514" sldId="259"/>
            <ac:spMk id="3" creationId="{BCDC87EE-3971-477F-755E-764F72C3CFC1}"/>
          </ac:spMkLst>
        </pc:spChg>
      </pc:sldChg>
      <pc:sldChg chg="modSp">
        <pc:chgData name="Naeema Iqbal (2309238)" userId="S::2309238@student.uwtsd.ac.uk::db7b3d40-c25e-4c63-9d0a-61470b8e06cb" providerId="AD" clId="Web-{7C1A468C-E013-CA67-B0C3-28400B06E8C1}" dt="2026-02-05T14:28:01.167" v="187" actId="20577"/>
        <pc:sldMkLst>
          <pc:docMk/>
          <pc:sldMk cId="429427631" sldId="260"/>
        </pc:sldMkLst>
      </pc:sldChg>
      <pc:sldChg chg="modSp">
        <pc:chgData name="Naeema Iqbal (2309238)" userId="S::2309238@student.uwtsd.ac.uk::db7b3d40-c25e-4c63-9d0a-61470b8e06cb" providerId="AD" clId="Web-{7C1A468C-E013-CA67-B0C3-28400B06E8C1}" dt="2026-02-05T14:28:43.576" v="194" actId="20577"/>
        <pc:sldMkLst>
          <pc:docMk/>
          <pc:sldMk cId="1927895029" sldId="261"/>
        </pc:sldMkLst>
        <pc:spChg chg="mod">
          <ac:chgData name="Naeema Iqbal (2309238)" userId="S::2309238@student.uwtsd.ac.uk::db7b3d40-c25e-4c63-9d0a-61470b8e06cb" providerId="AD" clId="Web-{7C1A468C-E013-CA67-B0C3-28400B06E8C1}" dt="2026-02-05T14:28:43.576" v="194" actId="20577"/>
          <ac:spMkLst>
            <pc:docMk/>
            <pc:sldMk cId="1927895029" sldId="261"/>
            <ac:spMk id="4" creationId="{3F59F28F-9855-90E5-9B2C-944F7840CC51}"/>
          </ac:spMkLst>
        </pc:spChg>
      </pc:sldChg>
    </pc:docChg>
  </pc:docChgLst>
  <pc:docChgLst>
    <pc:chgData name="Naeema Iqbal (2309238)" userId="S::2309238@student.uwtsd.ac.uk::db7b3d40-c25e-4c63-9d0a-61470b8e06cb" providerId="AD" clId="Web-{3BF17959-385F-D187-48D1-CB472986B51F}"/>
    <pc:docChg chg="addSld sldOrd">
      <pc:chgData name="Naeema Iqbal (2309238)" userId="S::2309238@student.uwtsd.ac.uk::db7b3d40-c25e-4c63-9d0a-61470b8e06cb" providerId="AD" clId="Web-{3BF17959-385F-D187-48D1-CB472986B51F}" dt="2026-02-04T20:57:35.139" v="1"/>
      <pc:docMkLst>
        <pc:docMk/>
      </pc:docMkLst>
      <pc:sldChg chg="ord">
        <pc:chgData name="Naeema Iqbal (2309238)" userId="S::2309238@student.uwtsd.ac.uk::db7b3d40-c25e-4c63-9d0a-61470b8e06cb" providerId="AD" clId="Web-{3BF17959-385F-D187-48D1-CB472986B51F}" dt="2026-02-04T20:57:35.139" v="1"/>
        <pc:sldMkLst>
          <pc:docMk/>
          <pc:sldMk cId="2155508872" sldId="258"/>
        </pc:sldMkLst>
      </pc:sldChg>
    </pc:docChg>
  </pc:docChgLst>
  <pc:docChgLst>
    <pc:chgData name="Naeema Iqbal (2309238)" userId="S::2309238@student.uwtsd.ac.uk::db7b3d40-c25e-4c63-9d0a-61470b8e06cb" providerId="AD" clId="Web-{375E1885-5655-4A2D-EB2A-E58E00811B6D}"/>
    <pc:docChg chg="modSld">
      <pc:chgData name="Naeema Iqbal (2309238)" userId="S::2309238@student.uwtsd.ac.uk::db7b3d40-c25e-4c63-9d0a-61470b8e06cb" providerId="AD" clId="Web-{375E1885-5655-4A2D-EB2A-E58E00811B6D}" dt="2026-02-06T11:51:55.983" v="18" actId="20577"/>
      <pc:docMkLst>
        <pc:docMk/>
      </pc:docMkLst>
    </pc:docChg>
  </pc:docChgLst>
  <pc:docChgLst>
    <pc:chgData name="Naeema Iqbal (2309238)" userId="S::2309238@student.uwtsd.ac.uk::db7b3d40-c25e-4c63-9d0a-61470b8e06cb" providerId="AD" clId="Web-{B5AFD0F0-21D1-020B-C50B-0CADA8E31B1D}"/>
    <pc:docChg chg="addSld delSld modSld">
      <pc:chgData name="Naeema Iqbal (2309238)" userId="S::2309238@student.uwtsd.ac.uk::db7b3d40-c25e-4c63-9d0a-61470b8e06cb" providerId="AD" clId="Web-{B5AFD0F0-21D1-020B-C50B-0CADA8E31B1D}" dt="2026-02-05T17:04:51.465" v="1097" actId="20577"/>
      <pc:docMkLst>
        <pc:docMk/>
      </pc:docMkLst>
      <pc:sldChg chg="addSp modSp mod setBg">
        <pc:chgData name="Naeema Iqbal (2309238)" userId="S::2309238@student.uwtsd.ac.uk::db7b3d40-c25e-4c63-9d0a-61470b8e06cb" providerId="AD" clId="Web-{B5AFD0F0-21D1-020B-C50B-0CADA8E31B1D}" dt="2026-02-05T16:44:25.172" v="750" actId="20577"/>
        <pc:sldMkLst>
          <pc:docMk/>
          <pc:sldMk cId="3235509175" sldId="257"/>
        </pc:sldMkLst>
        <pc:spChg chg="mod">
          <ac:chgData name="Naeema Iqbal (2309238)" userId="S::2309238@student.uwtsd.ac.uk::db7b3d40-c25e-4c63-9d0a-61470b8e06cb" providerId="AD" clId="Web-{B5AFD0F0-21D1-020B-C50B-0CADA8E31B1D}" dt="2026-02-05T16:34:07.064" v="559"/>
          <ac:spMkLst>
            <pc:docMk/>
            <pc:sldMk cId="3235509175" sldId="257"/>
            <ac:spMk id="2" creationId="{53AE7BB4-3A77-3018-CA67-3D731CBCEE6D}"/>
          </ac:spMkLst>
        </pc:spChg>
        <pc:spChg chg="mod">
          <ac:chgData name="Naeema Iqbal (2309238)" userId="S::2309238@student.uwtsd.ac.uk::db7b3d40-c25e-4c63-9d0a-61470b8e06cb" providerId="AD" clId="Web-{B5AFD0F0-21D1-020B-C50B-0CADA8E31B1D}" dt="2026-02-05T16:44:25.172" v="750" actId="20577"/>
          <ac:spMkLst>
            <pc:docMk/>
            <pc:sldMk cId="3235509175" sldId="257"/>
            <ac:spMk id="6" creationId="{0A36FA08-B345-5F7E-DFC3-301796C201FD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4:07.064" v="559"/>
          <ac:spMkLst>
            <pc:docMk/>
            <pc:sldMk cId="3235509175" sldId="257"/>
            <ac:spMk id="11" creationId="{04812C46-200A-4DEB-A05E-3ED6C68C2387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4:07.064" v="559"/>
          <ac:spMkLst>
            <pc:docMk/>
            <pc:sldMk cId="3235509175" sldId="257"/>
            <ac:spMk id="13" creationId="{D1EA859B-E555-4109-94F3-6700E046E008}"/>
          </ac:spMkLst>
        </pc:spChg>
        <pc:picChg chg="add mod ord">
          <ac:chgData name="Naeema Iqbal (2309238)" userId="S::2309238@student.uwtsd.ac.uk::db7b3d40-c25e-4c63-9d0a-61470b8e06cb" providerId="AD" clId="Web-{B5AFD0F0-21D1-020B-C50B-0CADA8E31B1D}" dt="2026-02-05T16:34:07.064" v="559"/>
          <ac:picMkLst>
            <pc:docMk/>
            <pc:sldMk cId="3235509175" sldId="257"/>
            <ac:picMk id="3" creationId="{59080907-D929-7C52-D358-6DFCF5A5A032}"/>
          </ac:picMkLst>
        </pc:picChg>
      </pc:sldChg>
      <pc:sldChg chg="addSp delSp modSp">
        <pc:chgData name="Naeema Iqbal (2309238)" userId="S::2309238@student.uwtsd.ac.uk::db7b3d40-c25e-4c63-9d0a-61470b8e06cb" providerId="AD" clId="Web-{B5AFD0F0-21D1-020B-C50B-0CADA8E31B1D}" dt="2026-02-05T16:48:38.361" v="825" actId="20577"/>
        <pc:sldMkLst>
          <pc:docMk/>
          <pc:sldMk cId="2155508872" sldId="258"/>
        </pc:sldMkLst>
        <pc:spChg chg="mod">
          <ac:chgData name="Naeema Iqbal (2309238)" userId="S::2309238@student.uwtsd.ac.uk::db7b3d40-c25e-4c63-9d0a-61470b8e06cb" providerId="AD" clId="Web-{B5AFD0F0-21D1-020B-C50B-0CADA8E31B1D}" dt="2026-02-05T16:36:34.136" v="575"/>
          <ac:spMkLst>
            <pc:docMk/>
            <pc:sldMk cId="2155508872" sldId="258"/>
            <ac:spMk id="2" creationId="{42968E13-8514-0926-C4A5-FCF1C7A12022}"/>
          </ac:spMkLst>
        </pc:spChg>
        <pc:spChg chg="mod">
          <ac:chgData name="Naeema Iqbal (2309238)" userId="S::2309238@student.uwtsd.ac.uk::db7b3d40-c25e-4c63-9d0a-61470b8e06cb" providerId="AD" clId="Web-{B5AFD0F0-21D1-020B-C50B-0CADA8E31B1D}" dt="2026-02-05T16:48:38.361" v="825" actId="20577"/>
          <ac:spMkLst>
            <pc:docMk/>
            <pc:sldMk cId="2155508872" sldId="258"/>
            <ac:spMk id="8" creationId="{D9C26F03-642C-CD07-4C56-B3D81BE134F5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6:34.136" v="575"/>
          <ac:spMkLst>
            <pc:docMk/>
            <pc:sldMk cId="2155508872" sldId="258"/>
            <ac:spMk id="72" creationId="{9F7D5CDA-D291-4307-BF55-1381FED29634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6:34.136" v="575"/>
          <ac:spMkLst>
            <pc:docMk/>
            <pc:sldMk cId="2155508872" sldId="258"/>
            <ac:spMk id="74" creationId="{59B296B9-C5A5-4E4F-9B60-C907B5F1466C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6:34.136" v="575"/>
          <ac:spMkLst>
            <pc:docMk/>
            <pc:sldMk cId="2155508872" sldId="258"/>
            <ac:spMk id="75" creationId="{D0300FD3-5AF1-6305-15FA-9078072672E2}"/>
          </ac:spMkLst>
        </pc:spChg>
        <pc:spChg chg="add mod">
          <ac:chgData name="Naeema Iqbal (2309238)" userId="S::2309238@student.uwtsd.ac.uk::db7b3d40-c25e-4c63-9d0a-61470b8e06cb" providerId="AD" clId="Web-{B5AFD0F0-21D1-020B-C50B-0CADA8E31B1D}" dt="2026-02-05T16:46:37.657" v="786" actId="20577"/>
          <ac:spMkLst>
            <pc:docMk/>
            <pc:sldMk cId="2155508872" sldId="258"/>
            <ac:spMk id="76" creationId="{70CEF5DE-DBE2-B651-33C1-E1BFAF6926BF}"/>
          </ac:spMkLst>
        </pc:spChg>
        <pc:picChg chg="add">
          <ac:chgData name="Naeema Iqbal (2309238)" userId="S::2309238@student.uwtsd.ac.uk::db7b3d40-c25e-4c63-9d0a-61470b8e06cb" providerId="AD" clId="Web-{B5AFD0F0-21D1-020B-C50B-0CADA8E31B1D}" dt="2026-02-05T16:36:34.136" v="575"/>
          <ac:picMkLst>
            <pc:docMk/>
            <pc:sldMk cId="2155508872" sldId="258"/>
            <ac:picMk id="73" creationId="{3DFBC43B-6D85-92FD-33AE-7143C67C56CC}"/>
          </ac:picMkLst>
        </pc:picChg>
      </pc:sldChg>
      <pc:sldChg chg="addSp delSp modSp mod setBg">
        <pc:chgData name="Naeema Iqbal (2309238)" userId="S::2309238@student.uwtsd.ac.uk::db7b3d40-c25e-4c63-9d0a-61470b8e06cb" providerId="AD" clId="Web-{B5AFD0F0-21D1-020B-C50B-0CADA8E31B1D}" dt="2026-02-05T17:02:56.292" v="1027" actId="20577"/>
        <pc:sldMkLst>
          <pc:docMk/>
          <pc:sldMk cId="3927408514" sldId="259"/>
        </pc:sldMkLst>
        <pc:spChg chg="mod">
          <ac:chgData name="Naeema Iqbal (2309238)" userId="S::2309238@student.uwtsd.ac.uk::db7b3d40-c25e-4c63-9d0a-61470b8e06cb" providerId="AD" clId="Web-{B5AFD0F0-21D1-020B-C50B-0CADA8E31B1D}" dt="2026-02-05T16:49:52.236" v="831" actId="14100"/>
          <ac:spMkLst>
            <pc:docMk/>
            <pc:sldMk cId="3927408514" sldId="259"/>
            <ac:spMk id="2" creationId="{5B91A8DE-DCA0-1273-98B7-24A6BC8BBFE5}"/>
          </ac:spMkLst>
        </pc:spChg>
        <pc:spChg chg="mod">
          <ac:chgData name="Naeema Iqbal (2309238)" userId="S::2309238@student.uwtsd.ac.uk::db7b3d40-c25e-4c63-9d0a-61470b8e06cb" providerId="AD" clId="Web-{B5AFD0F0-21D1-020B-C50B-0CADA8E31B1D}" dt="2026-02-05T17:02:56.292" v="1027" actId="20577"/>
          <ac:spMkLst>
            <pc:docMk/>
            <pc:sldMk cId="3927408514" sldId="259"/>
            <ac:spMk id="3" creationId="{BCDC87EE-3971-477F-755E-764F72C3CFC1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7:02.652" v="576"/>
          <ac:spMkLst>
            <pc:docMk/>
            <pc:sldMk cId="3927408514" sldId="259"/>
            <ac:spMk id="22" creationId="{DEE2AD96-B495-4E06-9291-B71706F728CB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7:02.652" v="576"/>
          <ac:spMkLst>
            <pc:docMk/>
            <pc:sldMk cId="3927408514" sldId="259"/>
            <ac:spMk id="24" creationId="{53CF6D67-C5A8-4ADD-9E8E-1E38CA1D3166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7:02.652" v="576"/>
          <ac:spMkLst>
            <pc:docMk/>
            <pc:sldMk cId="3927408514" sldId="259"/>
            <ac:spMk id="26" creationId="{86909FA0-B515-4681-B7A8-FA281D133B94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7:02.652" v="576"/>
          <ac:spMkLst>
            <pc:docMk/>
            <pc:sldMk cId="3927408514" sldId="259"/>
            <ac:spMk id="28" creationId="{21C9FE86-FCC3-4A31-AA1C-C882262B7FE7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7:02.652" v="576"/>
          <ac:spMkLst>
            <pc:docMk/>
            <pc:sldMk cId="3927408514" sldId="259"/>
            <ac:spMk id="30" creationId="{7D96243B-ECED-4B71-8E06-AE9A285EAD20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7:02.652" v="576"/>
          <ac:spMkLst>
            <pc:docMk/>
            <pc:sldMk cId="3927408514" sldId="259"/>
            <ac:spMk id="32" creationId="{A09989E4-EFDC-4A90-A633-E0525FB4139E}"/>
          </ac:spMkLst>
        </pc:spChg>
      </pc:sldChg>
      <pc:sldChg chg="addSp delSp modSp mod setBg">
        <pc:chgData name="Naeema Iqbal (2309238)" userId="S::2309238@student.uwtsd.ac.uk::db7b3d40-c25e-4c63-9d0a-61470b8e06cb" providerId="AD" clId="Web-{B5AFD0F0-21D1-020B-C50B-0CADA8E31B1D}" dt="2026-02-05T17:04:51.465" v="1097" actId="20577"/>
        <pc:sldMkLst>
          <pc:docMk/>
          <pc:sldMk cId="429427631" sldId="260"/>
        </pc:sldMkLst>
        <pc:spChg chg="mod">
          <ac:chgData name="Naeema Iqbal (2309238)" userId="S::2309238@student.uwtsd.ac.uk::db7b3d40-c25e-4c63-9d0a-61470b8e06cb" providerId="AD" clId="Web-{B5AFD0F0-21D1-020B-C50B-0CADA8E31B1D}" dt="2026-02-05T16:52:01.660" v="875" actId="20577"/>
          <ac:spMkLst>
            <pc:docMk/>
            <pc:sldMk cId="429427631" sldId="260"/>
            <ac:spMk id="2" creationId="{24F8C94B-3DF6-B492-6BE0-97DBF038F98A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4:49.131" v="563"/>
          <ac:spMkLst>
            <pc:docMk/>
            <pc:sldMk cId="429427631" sldId="260"/>
            <ac:spMk id="10" creationId="{EDDBB197-D710-4A4F-A9CA-FD2177498BE8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4:49.131" v="563"/>
          <ac:spMkLst>
            <pc:docMk/>
            <pc:sldMk cId="429427631" sldId="260"/>
            <ac:spMk id="12" creationId="{975D1CFA-2CDB-4B64-BD9F-85744E8DA12F}"/>
          </ac:spMkLst>
        </pc:spChg>
        <pc:spChg chg="add mod">
          <ac:chgData name="Naeema Iqbal (2309238)" userId="S::2309238@student.uwtsd.ac.uk::db7b3d40-c25e-4c63-9d0a-61470b8e06cb" providerId="AD" clId="Web-{B5AFD0F0-21D1-020B-C50B-0CADA8E31B1D}" dt="2026-02-05T17:04:51.465" v="1097" actId="20577"/>
          <ac:spMkLst>
            <pc:docMk/>
            <pc:sldMk cId="429427631" sldId="260"/>
            <ac:spMk id="19" creationId="{43C667BD-548E-CA10-0663-99F3DA27DBF3}"/>
          </ac:spMkLst>
        </pc:spChg>
        <pc:grpChg chg="add">
          <ac:chgData name="Naeema Iqbal (2309238)" userId="S::2309238@student.uwtsd.ac.uk::db7b3d40-c25e-4c63-9d0a-61470b8e06cb" providerId="AD" clId="Web-{B5AFD0F0-21D1-020B-C50B-0CADA8E31B1D}" dt="2026-02-05T16:34:49.131" v="563"/>
          <ac:grpSpMkLst>
            <pc:docMk/>
            <pc:sldMk cId="429427631" sldId="260"/>
            <ac:grpSpMk id="14" creationId="{25EE5136-01F1-466C-962D-BA9B4C6757AA}"/>
          </ac:grpSpMkLst>
        </pc:grpChg>
        <pc:picChg chg="add">
          <ac:chgData name="Naeema Iqbal (2309238)" userId="S::2309238@student.uwtsd.ac.uk::db7b3d40-c25e-4c63-9d0a-61470b8e06cb" providerId="AD" clId="Web-{B5AFD0F0-21D1-020B-C50B-0CADA8E31B1D}" dt="2026-02-05T16:34:49.131" v="563"/>
          <ac:picMkLst>
            <pc:docMk/>
            <pc:sldMk cId="429427631" sldId="260"/>
            <ac:picMk id="7" creationId="{28925A27-C262-55FA-9C20-F9F515DA24AA}"/>
          </ac:picMkLst>
        </pc:picChg>
      </pc:sldChg>
      <pc:sldChg chg="addSp delSp modSp mod setBg">
        <pc:chgData name="Naeema Iqbal (2309238)" userId="S::2309238@student.uwtsd.ac.uk::db7b3d40-c25e-4c63-9d0a-61470b8e06cb" providerId="AD" clId="Web-{B5AFD0F0-21D1-020B-C50B-0CADA8E31B1D}" dt="2026-02-05T16:55:37.027" v="906" actId="20577"/>
        <pc:sldMkLst>
          <pc:docMk/>
          <pc:sldMk cId="1927895029" sldId="261"/>
        </pc:sldMkLst>
        <pc:spChg chg="mod">
          <ac:chgData name="Naeema Iqbal (2309238)" userId="S::2309238@student.uwtsd.ac.uk::db7b3d40-c25e-4c63-9d0a-61470b8e06cb" providerId="AD" clId="Web-{B5AFD0F0-21D1-020B-C50B-0CADA8E31B1D}" dt="2026-02-05T16:35:02.710" v="564"/>
          <ac:spMkLst>
            <pc:docMk/>
            <pc:sldMk cId="1927895029" sldId="261"/>
            <ac:spMk id="2" creationId="{99EAE993-7030-2CA8-94D6-B362245DF4AE}"/>
          </ac:spMkLst>
        </pc:spChg>
        <pc:spChg chg="mod">
          <ac:chgData name="Naeema Iqbal (2309238)" userId="S::2309238@student.uwtsd.ac.uk::db7b3d40-c25e-4c63-9d0a-61470b8e06cb" providerId="AD" clId="Web-{B5AFD0F0-21D1-020B-C50B-0CADA8E31B1D}" dt="2026-02-05T16:52:00.863" v="874" actId="20577"/>
          <ac:spMkLst>
            <pc:docMk/>
            <pc:sldMk cId="1927895029" sldId="261"/>
            <ac:spMk id="3" creationId="{C9A2AE65-C781-17D9-A1EA-E4D2B92B0FD7}"/>
          </ac:spMkLst>
        </pc:spChg>
        <pc:spChg chg="mod">
          <ac:chgData name="Naeema Iqbal (2309238)" userId="S::2309238@student.uwtsd.ac.uk::db7b3d40-c25e-4c63-9d0a-61470b8e06cb" providerId="AD" clId="Web-{B5AFD0F0-21D1-020B-C50B-0CADA8E31B1D}" dt="2026-02-05T16:55:37.027" v="906" actId="20577"/>
          <ac:spMkLst>
            <pc:docMk/>
            <pc:sldMk cId="1927895029" sldId="261"/>
            <ac:spMk id="4" creationId="{3F59F28F-9855-90E5-9B2C-944F7840CC51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5:02.710" v="564"/>
          <ac:spMkLst>
            <pc:docMk/>
            <pc:sldMk cId="1927895029" sldId="261"/>
            <ac:spMk id="9" creationId="{9F7D788E-2C1B-4EF4-8719-12613771FF98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5:02.710" v="564"/>
          <ac:spMkLst>
            <pc:docMk/>
            <pc:sldMk cId="1927895029" sldId="261"/>
            <ac:spMk id="11" creationId="{7C54E824-C0F4-480B-BC88-689F50C45FBD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5:02.710" v="564"/>
          <ac:spMkLst>
            <pc:docMk/>
            <pc:sldMk cId="1927895029" sldId="261"/>
            <ac:spMk id="13" creationId="{58DEA6A1-FC5C-4E6E-BBBF-7E472949B394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5:02.710" v="564"/>
          <ac:spMkLst>
            <pc:docMk/>
            <pc:sldMk cId="1927895029" sldId="261"/>
            <ac:spMk id="15" creationId="{96AAAC3B-1954-46B7-BBAC-27DFF5B5295F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5:02.710" v="564"/>
          <ac:spMkLst>
            <pc:docMk/>
            <pc:sldMk cId="1927895029" sldId="261"/>
            <ac:spMk id="17" creationId="{A5AD6500-BB62-4AAC-9D2F-C10DDC90CBB1}"/>
          </ac:spMkLst>
        </pc:spChg>
      </pc:sldChg>
      <pc:sldChg chg="addSp modSp mod setBg">
        <pc:chgData name="Naeema Iqbal (2309238)" userId="S::2309238@student.uwtsd.ac.uk::db7b3d40-c25e-4c63-9d0a-61470b8e06cb" providerId="AD" clId="Web-{B5AFD0F0-21D1-020B-C50B-0CADA8E31B1D}" dt="2026-02-05T17:00:15.055" v="947" actId="20577"/>
        <pc:sldMkLst>
          <pc:docMk/>
          <pc:sldMk cId="1344560710" sldId="262"/>
        </pc:sldMkLst>
        <pc:spChg chg="mod">
          <ac:chgData name="Naeema Iqbal (2309238)" userId="S::2309238@student.uwtsd.ac.uk::db7b3d40-c25e-4c63-9d0a-61470b8e06cb" providerId="AD" clId="Web-{B5AFD0F0-21D1-020B-C50B-0CADA8E31B1D}" dt="2026-02-05T16:35:12.695" v="565"/>
          <ac:spMkLst>
            <pc:docMk/>
            <pc:sldMk cId="1344560710" sldId="262"/>
            <ac:spMk id="2" creationId="{7A079F4B-2D1E-578E-33A6-C5AFFB8E6B45}"/>
          </ac:spMkLst>
        </pc:spChg>
        <pc:spChg chg="mod">
          <ac:chgData name="Naeema Iqbal (2309238)" userId="S::2309238@student.uwtsd.ac.uk::db7b3d40-c25e-4c63-9d0a-61470b8e06cb" providerId="AD" clId="Web-{B5AFD0F0-21D1-020B-C50B-0CADA8E31B1D}" dt="2026-02-05T16:58:02.628" v="930" actId="20577"/>
          <ac:spMkLst>
            <pc:docMk/>
            <pc:sldMk cId="1344560710" sldId="262"/>
            <ac:spMk id="3" creationId="{CBA661FD-5ECF-3D21-2699-5F075080F41A}"/>
          </ac:spMkLst>
        </pc:spChg>
        <pc:spChg chg="mod">
          <ac:chgData name="Naeema Iqbal (2309238)" userId="S::2309238@student.uwtsd.ac.uk::db7b3d40-c25e-4c63-9d0a-61470b8e06cb" providerId="AD" clId="Web-{B5AFD0F0-21D1-020B-C50B-0CADA8E31B1D}" dt="2026-02-05T17:00:15.055" v="947" actId="20577"/>
          <ac:spMkLst>
            <pc:docMk/>
            <pc:sldMk cId="1344560710" sldId="262"/>
            <ac:spMk id="4" creationId="{215724DF-969E-3B0E-21C2-45AAD5F7CBB8}"/>
          </ac:spMkLst>
        </pc:spChg>
        <pc:spChg chg="add">
          <ac:chgData name="Naeema Iqbal (2309238)" userId="S::2309238@student.uwtsd.ac.uk::db7b3d40-c25e-4c63-9d0a-61470b8e06cb" providerId="AD" clId="Web-{B5AFD0F0-21D1-020B-C50B-0CADA8E31B1D}" dt="2026-02-05T16:35:12.695" v="565"/>
          <ac:spMkLst>
            <pc:docMk/>
            <pc:sldMk cId="1344560710" sldId="262"/>
            <ac:spMk id="9" creationId="{4C608BEB-860E-4094-8511-78603564A75E}"/>
          </ac:spMkLst>
        </pc:spChg>
        <pc:cxnChg chg="add">
          <ac:chgData name="Naeema Iqbal (2309238)" userId="S::2309238@student.uwtsd.ac.uk::db7b3d40-c25e-4c63-9d0a-61470b8e06cb" providerId="AD" clId="Web-{B5AFD0F0-21D1-020B-C50B-0CADA8E31B1D}" dt="2026-02-05T16:35:12.695" v="565"/>
          <ac:cxnSpMkLst>
            <pc:docMk/>
            <pc:sldMk cId="1344560710" sldId="262"/>
            <ac:cxnSpMk id="11" creationId="{1F16A8D4-FE87-4604-88B2-394B5D1EB437}"/>
          </ac:cxnSpMkLst>
        </pc:cxnChg>
      </pc:sldChg>
    </pc:docChg>
  </pc:docChgLst>
  <pc:docChgLst>
    <pc:chgData name="Naeema Iqbal (2309238)" userId="S::2309238@student.uwtsd.ac.uk::db7b3d40-c25e-4c63-9d0a-61470b8e06cb" providerId="AD" clId="Web-{5B04371F-7FD7-09FC-B852-025CE94FF8CB}"/>
    <pc:docChg chg="addSld delSld modSld">
      <pc:chgData name="Naeema Iqbal (2309238)" userId="S::2309238@student.uwtsd.ac.uk::db7b3d40-c25e-4c63-9d0a-61470b8e06cb" providerId="AD" clId="Web-{5B04371F-7FD7-09FC-B852-025CE94FF8CB}" dt="2026-02-08T20:39:30.051" v="102" actId="20577"/>
      <pc:docMkLst>
        <pc:docMk/>
      </pc:docMkLst>
      <pc:sldChg chg="addSp delSp modSp del mod setBg">
        <pc:chgData name="Naeema Iqbal (2309238)" userId="S::2309238@student.uwtsd.ac.uk::db7b3d40-c25e-4c63-9d0a-61470b8e06cb" providerId="AD" clId="Web-{5B04371F-7FD7-09FC-B852-025CE94FF8CB}" dt="2026-02-08T20:37:29.609" v="68"/>
        <pc:sldMkLst>
          <pc:docMk/>
          <pc:sldMk cId="480139579" sldId="263"/>
        </pc:sldMkLst>
        <pc:spChg chg="add mod">
          <ac:chgData name="Naeema Iqbal (2309238)" userId="S::2309238@student.uwtsd.ac.uk::db7b3d40-c25e-4c63-9d0a-61470b8e06cb" providerId="AD" clId="Web-{5B04371F-7FD7-09FC-B852-025CE94FF8CB}" dt="2026-02-08T20:35:32.370" v="41" actId="1076"/>
          <ac:spMkLst>
            <pc:docMk/>
            <pc:sldMk cId="480139579" sldId="263"/>
            <ac:spMk id="19" creationId="{3EA024BF-CD75-C275-52E5-D19D67D4F3D0}"/>
          </ac:spMkLst>
        </pc:spChg>
        <pc:graphicFrameChg chg="mod modGraphic">
          <ac:chgData name="Naeema Iqbal (2309238)" userId="S::2309238@student.uwtsd.ac.uk::db7b3d40-c25e-4c63-9d0a-61470b8e06cb" providerId="AD" clId="Web-{5B04371F-7FD7-09FC-B852-025CE94FF8CB}" dt="2026-02-08T20:35:09.198" v="39"/>
          <ac:graphicFrameMkLst>
            <pc:docMk/>
            <pc:sldMk cId="480139579" sldId="263"/>
            <ac:graphicFrameMk id="5" creationId="{B42F559E-758B-BBB0-DADE-BDDBAB25EFC8}"/>
          </ac:graphicFrameMkLst>
        </pc:graphicFrameChg>
        <pc:picChg chg="del mod modCrop">
          <ac:chgData name="Naeema Iqbal (2309238)" userId="S::2309238@student.uwtsd.ac.uk::db7b3d40-c25e-4c63-9d0a-61470b8e06cb" providerId="AD" clId="Web-{5B04371F-7FD7-09FC-B852-025CE94FF8CB}" dt="2026-02-08T20:32:27.721" v="15"/>
          <ac:picMkLst>
            <pc:docMk/>
            <pc:sldMk cId="480139579" sldId="263"/>
            <ac:picMk id="1738" creationId="{2A504C5B-0C69-6B7F-182D-C191FF17BCF1}"/>
          </ac:picMkLst>
        </pc:picChg>
      </pc:sldChg>
      <pc:sldChg chg="addSp delSp modSp new mod setBg">
        <pc:chgData name="Naeema Iqbal (2309238)" userId="S::2309238@student.uwtsd.ac.uk::db7b3d40-c25e-4c63-9d0a-61470b8e06cb" providerId="AD" clId="Web-{5B04371F-7FD7-09FC-B852-025CE94FF8CB}" dt="2026-02-08T20:39:30.051" v="102" actId="20577"/>
        <pc:sldMkLst>
          <pc:docMk/>
          <pc:sldMk cId="1705297389" sldId="264"/>
        </pc:sldMkLst>
        <pc:spChg chg="add mod">
          <ac:chgData name="Naeema Iqbal (2309238)" userId="S::2309238@student.uwtsd.ac.uk::db7b3d40-c25e-4c63-9d0a-61470b8e06cb" providerId="AD" clId="Web-{5B04371F-7FD7-09FC-B852-025CE94FF8CB}" dt="2026-02-08T20:39:30.051" v="102" actId="20577"/>
          <ac:spMkLst>
            <pc:docMk/>
            <pc:sldMk cId="1705297389" sldId="264"/>
            <ac:spMk id="2" creationId="{A79C6F4B-3CA4-8523-5711-E5B7271FB703}"/>
          </ac:spMkLst>
        </pc:spChg>
        <pc:spChg chg="add del mod">
          <ac:chgData name="Naeema Iqbal (2309238)" userId="S::2309238@student.uwtsd.ac.uk::db7b3d40-c25e-4c63-9d0a-61470b8e06cb" providerId="AD" clId="Web-{5B04371F-7FD7-09FC-B852-025CE94FF8CB}" dt="2026-02-08T20:36:21.247" v="53"/>
          <ac:spMkLst>
            <pc:docMk/>
            <pc:sldMk cId="1705297389" sldId="264"/>
            <ac:spMk id="3" creationId="{32827C23-83BB-406B-336C-2ECDE185700F}"/>
          </ac:spMkLst>
        </pc:spChg>
        <pc:spChg chg="add">
          <ac:chgData name="Naeema Iqbal (2309238)" userId="S::2309238@student.uwtsd.ac.uk::db7b3d40-c25e-4c63-9d0a-61470b8e06cb" providerId="AD" clId="Web-{5B04371F-7FD7-09FC-B852-025CE94FF8CB}" dt="2026-02-08T20:35:39.668" v="42"/>
          <ac:spMkLst>
            <pc:docMk/>
            <pc:sldMk cId="1705297389" sldId="264"/>
            <ac:spMk id="8" creationId="{D038248A-211C-4EEC-8401-C761B929FB52}"/>
          </ac:spMkLst>
        </pc:spChg>
        <pc:spChg chg="add">
          <ac:chgData name="Naeema Iqbal (2309238)" userId="S::2309238@student.uwtsd.ac.uk::db7b3d40-c25e-4c63-9d0a-61470b8e06cb" providerId="AD" clId="Web-{5B04371F-7FD7-09FC-B852-025CE94FF8CB}" dt="2026-02-08T20:35:39.668" v="42"/>
          <ac:spMkLst>
            <pc:docMk/>
            <pc:sldMk cId="1705297389" sldId="264"/>
            <ac:spMk id="10" creationId="{C30A849F-66D9-40C8-BEC8-35AFF8F4568F}"/>
          </ac:spMkLst>
        </pc:spChg>
        <pc:grpChg chg="add">
          <ac:chgData name="Naeema Iqbal (2309238)" userId="S::2309238@student.uwtsd.ac.uk::db7b3d40-c25e-4c63-9d0a-61470b8e06cb" providerId="AD" clId="Web-{5B04371F-7FD7-09FC-B852-025CE94FF8CB}" dt="2026-02-08T20:35:39.668" v="42"/>
          <ac:grpSpMkLst>
            <pc:docMk/>
            <pc:sldMk cId="1705297389" sldId="264"/>
            <ac:grpSpMk id="12" creationId="{04542298-A2B1-480F-A11C-A40EDD19B857}"/>
          </ac:grpSpMkLst>
        </pc:grpChg>
        <pc:grpChg chg="add">
          <ac:chgData name="Naeema Iqbal (2309238)" userId="S::2309238@student.uwtsd.ac.uk::db7b3d40-c25e-4c63-9d0a-61470b8e06cb" providerId="AD" clId="Web-{5B04371F-7FD7-09FC-B852-025CE94FF8CB}" dt="2026-02-08T20:35:39.668" v="42"/>
          <ac:grpSpMkLst>
            <pc:docMk/>
            <pc:sldMk cId="1705297389" sldId="264"/>
            <ac:grpSpMk id="18" creationId="{2A5C9C35-2375-49EB-B99C-17C87D42FE7C}"/>
          </ac:grpSpMkLst>
        </pc:grpChg>
      </pc:sldChg>
    </pc:docChg>
  </pc:docChgLst>
  <pc:docChgLst>
    <pc:chgData name="Naeema Iqbal (2309238)" userId="S::2309238@student.uwtsd.ac.uk::db7b3d40-c25e-4c63-9d0a-61470b8e06cb" providerId="AD" clId="Web-{57F90DC1-4441-D742-1E9A-384FAF426172}"/>
    <pc:docChg chg="modSld">
      <pc:chgData name="Naeema Iqbal (2309238)" userId="S::2309238@student.uwtsd.ac.uk::db7b3d40-c25e-4c63-9d0a-61470b8e06cb" providerId="AD" clId="Web-{57F90DC1-4441-D742-1E9A-384FAF426172}" dt="2026-02-06T10:21:54.063" v="3" actId="1076"/>
      <pc:docMkLst>
        <pc:docMk/>
      </pc:docMkLst>
      <pc:sldChg chg="modSp">
        <pc:chgData name="Naeema Iqbal (2309238)" userId="S::2309238@student.uwtsd.ac.uk::db7b3d40-c25e-4c63-9d0a-61470b8e06cb" providerId="AD" clId="Web-{57F90DC1-4441-D742-1E9A-384FAF426172}" dt="2026-02-06T10:21:54.063" v="3" actId="1076"/>
        <pc:sldMkLst>
          <pc:docMk/>
          <pc:sldMk cId="3235509175" sldId="257"/>
        </pc:sldMkLst>
        <pc:spChg chg="mod">
          <ac:chgData name="Naeema Iqbal (2309238)" userId="S::2309238@student.uwtsd.ac.uk::db7b3d40-c25e-4c63-9d0a-61470b8e06cb" providerId="AD" clId="Web-{57F90DC1-4441-D742-1E9A-384FAF426172}" dt="2026-02-06T10:21:45.344" v="1" actId="20577"/>
          <ac:spMkLst>
            <pc:docMk/>
            <pc:sldMk cId="3235509175" sldId="257"/>
            <ac:spMk id="6" creationId="{0A36FA08-B345-5F7E-DFC3-301796C201FD}"/>
          </ac:spMkLst>
        </pc:spChg>
        <pc:picChg chg="mod">
          <ac:chgData name="Naeema Iqbal (2309238)" userId="S::2309238@student.uwtsd.ac.uk::db7b3d40-c25e-4c63-9d0a-61470b8e06cb" providerId="AD" clId="Web-{57F90DC1-4441-D742-1E9A-384FAF426172}" dt="2026-02-06T10:21:54.063" v="3" actId="1076"/>
          <ac:picMkLst>
            <pc:docMk/>
            <pc:sldMk cId="3235509175" sldId="257"/>
            <ac:picMk id="3" creationId="{59080907-D929-7C52-D358-6DFCF5A5A032}"/>
          </ac:picMkLst>
        </pc:picChg>
      </pc:sldChg>
    </pc:docChg>
  </pc:docChgLst>
  <pc:docChgLst>
    <pc:chgData name="Naeema Iqbal (2309238)" userId="S::2309238@student.uwtsd.ac.uk::db7b3d40-c25e-4c63-9d0a-61470b8e06cb" providerId="AD" clId="Web-{917D9464-0446-530B-D832-3F4BACDF793D}"/>
    <pc:docChg chg="addSld">
      <pc:chgData name="Naeema Iqbal (2309238)" userId="S::2309238@student.uwtsd.ac.uk::db7b3d40-c25e-4c63-9d0a-61470b8e06cb" providerId="AD" clId="Web-{917D9464-0446-530B-D832-3F4BACDF793D}" dt="2026-02-05T09:58:37.229" v="0"/>
      <pc:docMkLst>
        <pc:docMk/>
      </pc:docMkLst>
      <pc:sldChg chg="new">
        <pc:chgData name="Naeema Iqbal (2309238)" userId="S::2309238@student.uwtsd.ac.uk::db7b3d40-c25e-4c63-9d0a-61470b8e06cb" providerId="AD" clId="Web-{917D9464-0446-530B-D832-3F4BACDF793D}" dt="2026-02-05T09:58:37.229" v="0"/>
        <pc:sldMkLst>
          <pc:docMk/>
          <pc:sldMk cId="3927408514" sldId="259"/>
        </pc:sldMkLst>
      </pc:sldChg>
    </pc:docChg>
  </pc:docChgLst>
  <pc:docChgLst>
    <pc:chgData name="Naeema Iqbal (2309238)" userId="S::2309238@student.uwtsd.ac.uk::db7b3d40-c25e-4c63-9d0a-61470b8e06cb" providerId="AD" clId="Web-{6E401664-BF3C-21CD-F5C2-A2038ABCF2F6}"/>
    <pc:docChg chg="addSld delSld modSld">
      <pc:chgData name="Naeema Iqbal (2309238)" userId="S::2309238@student.uwtsd.ac.uk::db7b3d40-c25e-4c63-9d0a-61470b8e06cb" providerId="AD" clId="Web-{6E401664-BF3C-21CD-F5C2-A2038ABCF2F6}" dt="2026-02-04T21:32:33.822" v="33"/>
      <pc:docMkLst>
        <pc:docMk/>
      </pc:docMkLst>
      <pc:sldChg chg="modSp">
        <pc:chgData name="Naeema Iqbal (2309238)" userId="S::2309238@student.uwtsd.ac.uk::db7b3d40-c25e-4c63-9d0a-61470b8e06cb" providerId="AD" clId="Web-{6E401664-BF3C-21CD-F5C2-A2038ABCF2F6}" dt="2026-02-04T21:29:24.961" v="1" actId="1076"/>
        <pc:sldMkLst>
          <pc:docMk/>
          <pc:sldMk cId="2155508872" sldId="258"/>
        </pc:sldMkLst>
        <pc:spChg chg="mod">
          <ac:chgData name="Naeema Iqbal (2309238)" userId="S::2309238@student.uwtsd.ac.uk::db7b3d40-c25e-4c63-9d0a-61470b8e06cb" providerId="AD" clId="Web-{6E401664-BF3C-21CD-F5C2-A2038ABCF2F6}" dt="2026-02-04T21:29:24.961" v="1" actId="1076"/>
          <ac:spMkLst>
            <pc:docMk/>
            <pc:sldMk cId="2155508872" sldId="258"/>
            <ac:spMk id="8" creationId="{D9C26F03-642C-CD07-4C56-B3D81BE134F5}"/>
          </ac:spMkLst>
        </pc:spChg>
      </pc:sldChg>
    </pc:docChg>
  </pc:docChgLst>
  <pc:docChgLst>
    <pc:chgData clId="Web-{375E1885-5655-4A2D-EB2A-E58E00811B6D}"/>
    <pc:docChg chg="modSld">
      <pc:chgData name="" userId="" providerId="" clId="Web-{375E1885-5655-4A2D-EB2A-E58E00811B6D}" dt="2026-02-06T11:50:44.443" v="0"/>
      <pc:docMkLst>
        <pc:docMk/>
      </pc:docMkLst>
    </pc:docChg>
  </pc:docChgLst>
  <pc:docChgLst>
    <pc:chgData name="Naeema Iqbal (2309238)" userId="S::2309238@student.uwtsd.ac.uk::db7b3d40-c25e-4c63-9d0a-61470b8e06cb" providerId="AD" clId="Web-{63318706-6E3F-2132-F0E7-A35AA0B77A8E}"/>
    <pc:docChg chg="delSld">
      <pc:chgData name="Naeema Iqbal (2309238)" userId="S::2309238@student.uwtsd.ac.uk::db7b3d40-c25e-4c63-9d0a-61470b8e06cb" providerId="AD" clId="Web-{63318706-6E3F-2132-F0E7-A35AA0B77A8E}" dt="2026-02-04T21:24:31.068" v="0"/>
      <pc:docMkLst>
        <pc:docMk/>
      </pc:docMkLst>
    </pc:docChg>
  </pc:docChgLst>
  <pc:docChgLst>
    <pc:chgData name="Naeema Iqbal (2309238)" userId="S::2309238@student.uwtsd.ac.uk::db7b3d40-c25e-4c63-9d0a-61470b8e06cb" providerId="AD" clId="Web-{40E8631D-B7A2-AF60-12F7-016862F7F976}"/>
    <pc:docChg chg="addSld modSld">
      <pc:chgData name="Naeema Iqbal (2309238)" userId="S::2309238@student.uwtsd.ac.uk::db7b3d40-c25e-4c63-9d0a-61470b8e06cb" providerId="AD" clId="Web-{40E8631D-B7A2-AF60-12F7-016862F7F976}" dt="2026-02-05T10:31:23.635" v="804" actId="20577"/>
      <pc:docMkLst>
        <pc:docMk/>
      </pc:docMkLst>
      <pc:sldChg chg="modSp">
        <pc:chgData name="Naeema Iqbal (2309238)" userId="S::2309238@student.uwtsd.ac.uk::db7b3d40-c25e-4c63-9d0a-61470b8e06cb" providerId="AD" clId="Web-{40E8631D-B7A2-AF60-12F7-016862F7F976}" dt="2026-02-05T10:15:02.301" v="267" actId="20577"/>
        <pc:sldMkLst>
          <pc:docMk/>
          <pc:sldMk cId="3927408514" sldId="259"/>
        </pc:sldMkLst>
        <pc:spChg chg="mod">
          <ac:chgData name="Naeema Iqbal (2309238)" userId="S::2309238@student.uwtsd.ac.uk::db7b3d40-c25e-4c63-9d0a-61470b8e06cb" providerId="AD" clId="Web-{40E8631D-B7A2-AF60-12F7-016862F7F976}" dt="2026-02-05T10:04:31.197" v="51" actId="20577"/>
          <ac:spMkLst>
            <pc:docMk/>
            <pc:sldMk cId="3927408514" sldId="259"/>
            <ac:spMk id="2" creationId="{5B91A8DE-DCA0-1273-98B7-24A6BC8BBFE5}"/>
          </ac:spMkLst>
        </pc:spChg>
        <pc:spChg chg="mod">
          <ac:chgData name="Naeema Iqbal (2309238)" userId="S::2309238@student.uwtsd.ac.uk::db7b3d40-c25e-4c63-9d0a-61470b8e06cb" providerId="AD" clId="Web-{40E8631D-B7A2-AF60-12F7-016862F7F976}" dt="2026-02-05T10:15:02.301" v="267" actId="20577"/>
          <ac:spMkLst>
            <pc:docMk/>
            <pc:sldMk cId="3927408514" sldId="259"/>
            <ac:spMk id="3" creationId="{BCDC87EE-3971-477F-755E-764F72C3CFC1}"/>
          </ac:spMkLst>
        </pc:spChg>
      </pc:sldChg>
      <pc:sldChg chg="modSp new">
        <pc:chgData name="Naeema Iqbal (2309238)" userId="S::2309238@student.uwtsd.ac.uk::db7b3d40-c25e-4c63-9d0a-61470b8e06cb" providerId="AD" clId="Web-{40E8631D-B7A2-AF60-12F7-016862F7F976}" dt="2026-02-05T10:21:56.253" v="477" actId="20577"/>
        <pc:sldMkLst>
          <pc:docMk/>
          <pc:sldMk cId="429427631" sldId="260"/>
        </pc:sldMkLst>
        <pc:spChg chg="mod">
          <ac:chgData name="Naeema Iqbal (2309238)" userId="S::2309238@student.uwtsd.ac.uk::db7b3d40-c25e-4c63-9d0a-61470b8e06cb" providerId="AD" clId="Web-{40E8631D-B7A2-AF60-12F7-016862F7F976}" dt="2026-02-05T10:15:27.957" v="287" actId="20577"/>
          <ac:spMkLst>
            <pc:docMk/>
            <pc:sldMk cId="429427631" sldId="260"/>
            <ac:spMk id="2" creationId="{24F8C94B-3DF6-B492-6BE0-97DBF038F98A}"/>
          </ac:spMkLst>
        </pc:spChg>
      </pc:sldChg>
      <pc:sldChg chg="modSp new">
        <pc:chgData name="Naeema Iqbal (2309238)" userId="S::2309238@student.uwtsd.ac.uk::db7b3d40-c25e-4c63-9d0a-61470b8e06cb" providerId="AD" clId="Web-{40E8631D-B7A2-AF60-12F7-016862F7F976}" dt="2026-02-05T10:30:51.526" v="787" actId="20577"/>
        <pc:sldMkLst>
          <pc:docMk/>
          <pc:sldMk cId="1927895029" sldId="261"/>
        </pc:sldMkLst>
        <pc:spChg chg="mod">
          <ac:chgData name="Naeema Iqbal (2309238)" userId="S::2309238@student.uwtsd.ac.uk::db7b3d40-c25e-4c63-9d0a-61470b8e06cb" providerId="AD" clId="Web-{40E8631D-B7A2-AF60-12F7-016862F7F976}" dt="2026-02-05T10:22:56.563" v="498" actId="20577"/>
          <ac:spMkLst>
            <pc:docMk/>
            <pc:sldMk cId="1927895029" sldId="261"/>
            <ac:spMk id="2" creationId="{99EAE993-7030-2CA8-94D6-B362245DF4AE}"/>
          </ac:spMkLst>
        </pc:spChg>
        <pc:spChg chg="mod">
          <ac:chgData name="Naeema Iqbal (2309238)" userId="S::2309238@student.uwtsd.ac.uk::db7b3d40-c25e-4c63-9d0a-61470b8e06cb" providerId="AD" clId="Web-{40E8631D-B7A2-AF60-12F7-016862F7F976}" dt="2026-02-05T10:25:31.606" v="606" actId="20577"/>
          <ac:spMkLst>
            <pc:docMk/>
            <pc:sldMk cId="1927895029" sldId="261"/>
            <ac:spMk id="3" creationId="{C9A2AE65-C781-17D9-A1EA-E4D2B92B0FD7}"/>
          </ac:spMkLst>
        </pc:spChg>
        <pc:spChg chg="mod">
          <ac:chgData name="Naeema Iqbal (2309238)" userId="S::2309238@student.uwtsd.ac.uk::db7b3d40-c25e-4c63-9d0a-61470b8e06cb" providerId="AD" clId="Web-{40E8631D-B7A2-AF60-12F7-016862F7F976}" dt="2026-02-05T10:30:51.526" v="787" actId="20577"/>
          <ac:spMkLst>
            <pc:docMk/>
            <pc:sldMk cId="1927895029" sldId="261"/>
            <ac:spMk id="4" creationId="{3F59F28F-9855-90E5-9B2C-944F7840CC51}"/>
          </ac:spMkLst>
        </pc:spChg>
      </pc:sldChg>
      <pc:sldChg chg="modSp new">
        <pc:chgData name="Naeema Iqbal (2309238)" userId="S::2309238@student.uwtsd.ac.uk::db7b3d40-c25e-4c63-9d0a-61470b8e06cb" providerId="AD" clId="Web-{40E8631D-B7A2-AF60-12F7-016862F7F976}" dt="2026-02-05T10:31:23.635" v="804" actId="20577"/>
        <pc:sldMkLst>
          <pc:docMk/>
          <pc:sldMk cId="1344560710" sldId="262"/>
        </pc:sldMkLst>
        <pc:spChg chg="mod">
          <ac:chgData name="Naeema Iqbal (2309238)" userId="S::2309238@student.uwtsd.ac.uk::db7b3d40-c25e-4c63-9d0a-61470b8e06cb" providerId="AD" clId="Web-{40E8631D-B7A2-AF60-12F7-016862F7F976}" dt="2026-02-05T10:31:23.635" v="804" actId="20577"/>
          <ac:spMkLst>
            <pc:docMk/>
            <pc:sldMk cId="1344560710" sldId="262"/>
            <ac:spMk id="2" creationId="{7A079F4B-2D1E-578E-33A6-C5AFFB8E6B45}"/>
          </ac:spMkLst>
        </pc:spChg>
      </pc:sldChg>
    </pc:docChg>
  </pc:docChgLst>
  <pc:docChgLst>
    <pc:chgData name="Naeema Iqbal (2309238)" userId="S::2309238@student.uwtsd.ac.uk::db7b3d40-c25e-4c63-9d0a-61470b8e06cb" providerId="AD" clId="Web-{433BC777-029F-1964-3475-C7045235F91B}"/>
    <pc:docChg chg="addSld delSld modSld">
      <pc:chgData name="Naeema Iqbal (2309238)" userId="S::2309238@student.uwtsd.ac.uk::db7b3d40-c25e-4c63-9d0a-61470b8e06cb" providerId="AD" clId="Web-{433BC777-029F-1964-3475-C7045235F91B}" dt="2026-02-03T18:30:00.366" v="700" actId="20577"/>
      <pc:docMkLst>
        <pc:docMk/>
      </pc:docMkLst>
      <pc:sldChg chg="addSp delSp modSp new">
        <pc:chgData name="Naeema Iqbal (2309238)" userId="S::2309238@student.uwtsd.ac.uk::db7b3d40-c25e-4c63-9d0a-61470b8e06cb" providerId="AD" clId="Web-{433BC777-029F-1964-3475-C7045235F91B}" dt="2026-02-03T18:10:34.637" v="265" actId="20577"/>
        <pc:sldMkLst>
          <pc:docMk/>
          <pc:sldMk cId="3235509175" sldId="257"/>
        </pc:sldMkLst>
        <pc:spChg chg="add mod">
          <ac:chgData name="Naeema Iqbal (2309238)" userId="S::2309238@student.uwtsd.ac.uk::db7b3d40-c25e-4c63-9d0a-61470b8e06cb" providerId="AD" clId="Web-{433BC777-029F-1964-3475-C7045235F91B}" dt="2026-02-03T17:04:59.917" v="22" actId="1076"/>
          <ac:spMkLst>
            <pc:docMk/>
            <pc:sldMk cId="3235509175" sldId="257"/>
            <ac:spMk id="2" creationId="{53AE7BB4-3A77-3018-CA67-3D731CBCEE6D}"/>
          </ac:spMkLst>
        </pc:spChg>
        <pc:spChg chg="add mod">
          <ac:chgData name="Naeema Iqbal (2309238)" userId="S::2309238@student.uwtsd.ac.uk::db7b3d40-c25e-4c63-9d0a-61470b8e06cb" providerId="AD" clId="Web-{433BC777-029F-1964-3475-C7045235F91B}" dt="2026-02-03T18:10:34.637" v="265" actId="20577"/>
          <ac:spMkLst>
            <pc:docMk/>
            <pc:sldMk cId="3235509175" sldId="257"/>
            <ac:spMk id="6" creationId="{0A36FA08-B345-5F7E-DFC3-301796C201FD}"/>
          </ac:spMkLst>
        </pc:spChg>
      </pc:sldChg>
      <pc:sldChg chg="addSp delSp modSp new mod setBg modClrScheme modShow chgLayout">
        <pc:chgData name="Naeema Iqbal (2309238)" userId="S::2309238@student.uwtsd.ac.uk::db7b3d40-c25e-4c63-9d0a-61470b8e06cb" providerId="AD" clId="Web-{433BC777-029F-1964-3475-C7045235F91B}" dt="2026-02-03T18:30:00.366" v="700" actId="20577"/>
        <pc:sldMkLst>
          <pc:docMk/>
          <pc:sldMk cId="2155508872" sldId="258"/>
        </pc:sldMkLst>
        <pc:spChg chg="mod ord">
          <ac:chgData name="Naeema Iqbal (2309238)" userId="S::2309238@student.uwtsd.ac.uk::db7b3d40-c25e-4c63-9d0a-61470b8e06cb" providerId="AD" clId="Web-{433BC777-029F-1964-3475-C7045235F91B}" dt="2026-02-03T18:28:06.989" v="650" actId="20577"/>
          <ac:spMkLst>
            <pc:docMk/>
            <pc:sldMk cId="2155508872" sldId="258"/>
            <ac:spMk id="2" creationId="{42968E13-8514-0926-C4A5-FCF1C7A12022}"/>
          </ac:spMkLst>
        </pc:spChg>
        <pc:spChg chg="add mod">
          <ac:chgData name="Naeema Iqbal (2309238)" userId="S::2309238@student.uwtsd.ac.uk::db7b3d40-c25e-4c63-9d0a-61470b8e06cb" providerId="AD" clId="Web-{433BC777-029F-1964-3475-C7045235F91B}" dt="2026-02-03T18:27:57.973" v="649" actId="20577"/>
          <ac:spMkLst>
            <pc:docMk/>
            <pc:sldMk cId="2155508872" sldId="258"/>
            <ac:spMk id="8" creationId="{D9C26F03-642C-CD07-4C56-B3D81BE134F5}"/>
          </ac:spMkLst>
        </pc:spChg>
      </pc:sldChg>
    </pc:docChg>
  </pc:docChgLst>
  <pc:docChgLst>
    <pc:chgData name="Naeema Iqbal (2309238)" userId="S::2309238@student.uwtsd.ac.uk::db7b3d40-c25e-4c63-9d0a-61470b8e06cb" providerId="AD" clId="Web-{9B247FD0-E8A9-7058-155A-BF1AC27ACB36}"/>
    <pc:docChg chg="modSld">
      <pc:chgData name="Naeema Iqbal (2309238)" userId="S::2309238@student.uwtsd.ac.uk::db7b3d40-c25e-4c63-9d0a-61470b8e06cb" providerId="AD" clId="Web-{9B247FD0-E8A9-7058-155A-BF1AC27ACB36}" dt="2026-02-06T11:41:18.280" v="315" actId="1076"/>
      <pc:docMkLst>
        <pc:docMk/>
      </pc:docMkLst>
    </pc:docChg>
  </pc:docChgLst>
  <pc:docChgLst>
    <pc:chgData name="Naeema Iqbal (2309238)" userId="S::2309238@student.uwtsd.ac.uk::db7b3d40-c25e-4c63-9d0a-61470b8e06cb" providerId="AD" clId="Web-{0650C536-CD72-7F84-7C2B-CFECF0C54D49}"/>
    <pc:docChg chg="modSld">
      <pc:chgData name="Naeema Iqbal (2309238)" userId="S::2309238@student.uwtsd.ac.uk::db7b3d40-c25e-4c63-9d0a-61470b8e06cb" providerId="AD" clId="Web-{0650C536-CD72-7F84-7C2B-CFECF0C54D49}" dt="2026-02-05T17:14:10.048" v="103" actId="20577"/>
      <pc:docMkLst>
        <pc:docMk/>
      </pc:docMkLst>
      <pc:sldChg chg="modSp">
        <pc:chgData name="Naeema Iqbal (2309238)" userId="S::2309238@student.uwtsd.ac.uk::db7b3d40-c25e-4c63-9d0a-61470b8e06cb" providerId="AD" clId="Web-{0650C536-CD72-7F84-7C2B-CFECF0C54D49}" dt="2026-02-05T17:14:10.048" v="103" actId="20577"/>
        <pc:sldMkLst>
          <pc:docMk/>
          <pc:sldMk cId="3235509175" sldId="257"/>
        </pc:sldMkLst>
        <pc:spChg chg="mod">
          <ac:chgData name="Naeema Iqbal (2309238)" userId="S::2309238@student.uwtsd.ac.uk::db7b3d40-c25e-4c63-9d0a-61470b8e06cb" providerId="AD" clId="Web-{0650C536-CD72-7F84-7C2B-CFECF0C54D49}" dt="2026-02-05T17:14:10.048" v="103" actId="20577"/>
          <ac:spMkLst>
            <pc:docMk/>
            <pc:sldMk cId="3235509175" sldId="257"/>
            <ac:spMk id="6" creationId="{0A36FA08-B345-5F7E-DFC3-301796C201F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doiorg/10.11.86/s12912-024-02231-1" TargetMode="External"/><Relationship Id="rId2" Type="http://schemas.openxmlformats.org/officeDocument/2006/relationships/hyperlink" Target="https://doi.org/10.14763/2022.1.1638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-sciencedirect-com.uwtsd.idm.oclc.org/science/article/pii/S25146645200293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holding a hand of a person&#10;&#10;AI-generated content may be incorrect.">
            <a:extLst>
              <a:ext uri="{FF2B5EF4-FFF2-40B4-BE49-F238E27FC236}">
                <a16:creationId xmlns:a16="http://schemas.microsoft.com/office/drawing/2014/main" id="{59080907-D929-7C52-D358-6DFCF5A5A0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96" r="2587" b="-1"/>
          <a:stretch>
            <a:fillRect/>
          </a:stretch>
        </p:blipFill>
        <p:spPr>
          <a:xfrm>
            <a:off x="2534848" y="37485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AE7BB4-3A77-3018-CA67-3D731CBCEE6D}"/>
              </a:ext>
            </a:extLst>
          </p:cNvPr>
          <p:cNvSpPr txBox="1"/>
          <p:nvPr/>
        </p:nvSpPr>
        <p:spPr>
          <a:xfrm>
            <a:off x="838200" y="365125"/>
            <a:ext cx="3822189" cy="18999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36FA08-B345-5F7E-DFC3-301796C201FD}"/>
              </a:ext>
            </a:extLst>
          </p:cNvPr>
          <p:cNvSpPr txBox="1"/>
          <p:nvPr/>
        </p:nvSpPr>
        <p:spPr>
          <a:xfrm>
            <a:off x="478767" y="2290428"/>
            <a:ext cx="4181622" cy="38865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In this presentation we will discuss the importance of digital safety and how it can be beneficial in a care organisation.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Using Microsft 365 for its excellent organisation and well developed safety features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235509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 descr="Cloud shaped hard drive with cables">
            <a:extLst>
              <a:ext uri="{FF2B5EF4-FFF2-40B4-BE49-F238E27FC236}">
                <a16:creationId xmlns:a16="http://schemas.microsoft.com/office/drawing/2014/main" id="{3DFBC43B-6D85-92FD-33AE-7143C67C56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929" r="31352" b="8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68E13-8514-0926-C4A5-FCF1C7A12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u="sng"/>
              <a:t>Data management</a:t>
            </a:r>
            <a:endParaRPr lang="en-US" sz="4000" u="sng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70CEF5DE-DBE2-B651-33C1-E1BFAF6926BF}"/>
              </a:ext>
            </a:extLst>
          </p:cNvPr>
          <p:cNvSpPr txBox="1"/>
          <p:nvPr/>
        </p:nvSpPr>
        <p:spPr>
          <a:xfrm>
            <a:off x="761801" y="2884929"/>
            <a:ext cx="4659756" cy="33741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What is data management?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Data management is the process of collecting, storing, </a:t>
            </a:r>
            <a:r>
              <a:rPr lang="en-US" sz="2000" err="1"/>
              <a:t>organising</a:t>
            </a:r>
            <a:r>
              <a:rPr lang="en-US" sz="2000"/>
              <a:t> and protecting the use of data.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  Good Data management helps </a:t>
            </a:r>
            <a:r>
              <a:rPr lang="en-US" sz="2000" err="1"/>
              <a:t>organising</a:t>
            </a:r>
            <a:r>
              <a:rPr lang="en-US" sz="2000"/>
              <a:t> work efficiently and securely.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C26F03-642C-CD07-4C56-B3D81BE134F5}"/>
              </a:ext>
            </a:extLst>
          </p:cNvPr>
          <p:cNvSpPr txBox="1"/>
          <p:nvPr/>
        </p:nvSpPr>
        <p:spPr>
          <a:xfrm>
            <a:off x="6750456" y="1445528"/>
            <a:ext cx="3723857" cy="47859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b="1">
                <a:solidFill>
                  <a:schemeClr val="bg1"/>
                </a:solidFill>
              </a:rPr>
              <a:t> </a:t>
            </a:r>
            <a:r>
              <a:rPr lang="en-GB" sz="2000" b="1"/>
              <a:t>Key points include:</a:t>
            </a:r>
            <a:endParaRPr lang="en-US" sz="2000" b="1"/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 sz="2000"/>
              <a:t>Ensures data is accurate and easy to access 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 sz="2000"/>
              <a:t>Data can be stored in files, databases or cloud storage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 sz="2000"/>
              <a:t> to keep data safe and confidential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 sz="2000"/>
              <a:t>Protecting data using passwords and access control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 sz="2000"/>
              <a:t>Organising data in folders, clear files names and tables</a:t>
            </a:r>
          </a:p>
        </p:txBody>
      </p:sp>
    </p:spTree>
    <p:extLst>
      <p:ext uri="{BB962C8B-B14F-4D97-AF65-F5344CB8AC3E}">
        <p14:creationId xmlns:p14="http://schemas.microsoft.com/office/powerpoint/2010/main" val="2155508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91A8DE-DCA0-1273-98B7-24A6BC8BB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661" y="975044"/>
            <a:ext cx="4230100" cy="3157460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secure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C87EE-3971-477F-755E-764F72C3C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2517" y="563216"/>
            <a:ext cx="4963088" cy="5632311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GB" sz="2000"/>
              <a:t>How can organisations keep there information safe</a:t>
            </a:r>
            <a:endParaRPr lang="en-US" sz="2000"/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Use strong passwords, not your name or date of birth</a:t>
            </a:r>
          </a:p>
          <a:p>
            <a:r>
              <a:rPr lang="en-GB" sz="2000"/>
              <a:t>Never share your password</a:t>
            </a:r>
          </a:p>
          <a:p>
            <a:r>
              <a:rPr lang="en-GB" sz="2000"/>
              <a:t>Always use a different password for different applications</a:t>
            </a:r>
          </a:p>
          <a:p>
            <a:r>
              <a:rPr lang="en-GB" sz="2000"/>
              <a:t>Enable two-factor authentication</a:t>
            </a:r>
          </a:p>
          <a:p>
            <a:r>
              <a:rPr lang="en-GB" sz="2000"/>
              <a:t>Have a backup email address for authenticating</a:t>
            </a:r>
          </a:p>
          <a:p>
            <a:r>
              <a:rPr lang="en-GB" sz="2000"/>
              <a:t>Regularly update software and security system</a:t>
            </a:r>
          </a:p>
          <a:p>
            <a:r>
              <a:rPr lang="en-GB" sz="2000"/>
              <a:t>Shut down your device when you are away from it.</a:t>
            </a:r>
          </a:p>
          <a:p>
            <a:r>
              <a:rPr lang="en-GB" sz="2000"/>
              <a:t>Apply all the above to keep data protected at all times</a:t>
            </a:r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9274085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8C94B-3DF6-B492-6BE0-97DBF038F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Why Digital Safety Is Important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43C667BD-548E-CA10-0663-99F3DA27DB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GB" sz="2000">
                <a:solidFill>
                  <a:schemeClr val="tx2"/>
                </a:solidFill>
              </a:rPr>
              <a:t>Stores personal information</a:t>
            </a:r>
          </a:p>
          <a:p>
            <a:r>
              <a:rPr lang="en-GB" sz="2000">
                <a:solidFill>
                  <a:schemeClr val="tx2"/>
                </a:solidFill>
              </a:rPr>
              <a:t>Stores medical data</a:t>
            </a:r>
          </a:p>
          <a:p>
            <a:r>
              <a:rPr lang="en-GB" sz="2000">
                <a:solidFill>
                  <a:schemeClr val="tx2"/>
                </a:solidFill>
              </a:rPr>
              <a:t>Decreases the risk of cyber attacks</a:t>
            </a:r>
          </a:p>
          <a:p>
            <a:r>
              <a:rPr lang="en-GB" sz="2000">
                <a:solidFill>
                  <a:schemeClr val="tx2"/>
                </a:solidFill>
              </a:rPr>
              <a:t>Protects data from getting lost</a:t>
            </a:r>
          </a:p>
          <a:p>
            <a:r>
              <a:rPr lang="en-GB" sz="2000">
                <a:solidFill>
                  <a:schemeClr val="tx2"/>
                </a:solidFill>
              </a:rPr>
              <a:t>Protects data from getting stolen</a:t>
            </a:r>
          </a:p>
          <a:p>
            <a:r>
              <a:rPr lang="en-GB" sz="2000">
                <a:solidFill>
                  <a:schemeClr val="tx2"/>
                </a:solidFill>
              </a:rPr>
              <a:t>Protects sensitive information, for example patient information, medical records and much more sensitive content</a:t>
            </a:r>
          </a:p>
          <a:p>
            <a:r>
              <a:rPr lang="en-GB" sz="2000">
                <a:solidFill>
                  <a:schemeClr val="tx2"/>
                </a:solidFill>
              </a:rPr>
              <a:t>Protects staff and patients confidence</a:t>
            </a:r>
          </a:p>
          <a:p>
            <a:r>
              <a:rPr lang="en-GB" sz="2000">
                <a:solidFill>
                  <a:schemeClr val="tx2"/>
                </a:solidFill>
              </a:rPr>
              <a:t>Avoids hackers stealing and using personal and confidential information</a:t>
            </a:r>
          </a:p>
          <a:p>
            <a:pPr marL="0" indent="0">
              <a:buNone/>
            </a:pPr>
            <a:endParaRPr lang="en-GB" sz="2000">
              <a:solidFill>
                <a:schemeClr val="tx2"/>
              </a:solidFill>
            </a:endParaRPr>
          </a:p>
          <a:p>
            <a:endParaRPr lang="en-GB" sz="20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20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Lock">
            <a:extLst>
              <a:ext uri="{FF2B5EF4-FFF2-40B4-BE49-F238E27FC236}">
                <a16:creationId xmlns:a16="http://schemas.microsoft.com/office/drawing/2014/main" id="{28925A27-C262-55FA-9C20-F9F515DA24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27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EAE993-7030-2CA8-94D6-B362245DF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9" y="3499076"/>
            <a:ext cx="6053558" cy="242477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Email Awareness 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2AE65-C781-17D9-A1EA-E4D2B92B0F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5161" y="356187"/>
            <a:ext cx="2878409" cy="17922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300"/>
              <a:t>Always check sender details from emails or documents you receive </a:t>
            </a:r>
          </a:p>
          <a:p>
            <a:r>
              <a:rPr lang="en-GB" sz="1300"/>
              <a:t>Do not open unknown links</a:t>
            </a:r>
          </a:p>
          <a:p>
            <a:r>
              <a:rPr lang="en-GB" sz="1300"/>
              <a:t>Do not open attachments from unknown senders</a:t>
            </a:r>
          </a:p>
          <a:p>
            <a:r>
              <a:rPr lang="en-GB" sz="1300"/>
              <a:t>Avoid irrelevant or unknown attachments</a:t>
            </a:r>
          </a:p>
          <a:p>
            <a:endParaRPr lang="en-GB" sz="130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59F28F-9855-90E5-9B2C-944F7840CC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6139" y="3143438"/>
            <a:ext cx="3474621" cy="27804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Avoid sharing data through emails unless encrypted</a:t>
            </a:r>
          </a:p>
          <a:p>
            <a:r>
              <a:rPr lang="en-GB" sz="2000"/>
              <a:t>Report suspicious alerts, emails and attachments you don't recognise immediately to your managers and IT support</a:t>
            </a:r>
          </a:p>
        </p:txBody>
      </p:sp>
    </p:spTree>
    <p:extLst>
      <p:ext uri="{BB962C8B-B14F-4D97-AF65-F5344CB8AC3E}">
        <p14:creationId xmlns:p14="http://schemas.microsoft.com/office/powerpoint/2010/main" val="19278950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079F4B-2D1E-578E-33A6-C5AFFB8E6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Confidentiality and Compliance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661FD-5ECF-3D21-2699-5F075080F4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Measures to make sure confidentiality and compliance regualtions are met</a:t>
            </a:r>
          </a:p>
          <a:p>
            <a:endParaRPr lang="en-GB" sz="2000"/>
          </a:p>
          <a:p>
            <a:r>
              <a:rPr lang="en-GB" sz="2000"/>
              <a:t>Make sure GDPR rules are followed</a:t>
            </a:r>
          </a:p>
          <a:p>
            <a:r>
              <a:rPr lang="en-GB" sz="2000"/>
              <a:t>Data protection act 2018</a:t>
            </a:r>
          </a:p>
          <a:p>
            <a:r>
              <a:rPr lang="en-GB" sz="2000"/>
              <a:t>All sensitive data must be encrypted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5724DF-969E-3B0E-21C2-45AAD5F7CB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/>
              <a:t>Multi factor authentication</a:t>
            </a:r>
          </a:p>
          <a:p>
            <a:r>
              <a:rPr lang="en-GB" sz="1700"/>
              <a:t>Use codes that can be sent to mobile or trusted email address for verification</a:t>
            </a:r>
          </a:p>
          <a:p>
            <a:endParaRPr lang="en-GB" sz="1700"/>
          </a:p>
          <a:p>
            <a:r>
              <a:rPr lang="en-GB" sz="1700"/>
              <a:t>Transparency </a:t>
            </a:r>
          </a:p>
          <a:p>
            <a:r>
              <a:rPr lang="en-GB" sz="1700"/>
              <a:t>clear easy to read privacy notices explaining to patients how their digital information is used</a:t>
            </a:r>
          </a:p>
          <a:p>
            <a:r>
              <a:rPr lang="en-GB" sz="1700"/>
              <a:t>Legal action may be taken where consent is not granted by patient</a:t>
            </a:r>
          </a:p>
        </p:txBody>
      </p:sp>
    </p:spTree>
    <p:extLst>
      <p:ext uri="{BB962C8B-B14F-4D97-AF65-F5344CB8AC3E}">
        <p14:creationId xmlns:p14="http://schemas.microsoft.com/office/powerpoint/2010/main" val="1344560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79C6F4B-3CA4-8523-5711-E5B7271FB703}"/>
              </a:ext>
            </a:extLst>
          </p:cNvPr>
          <p:cNvSpPr txBox="1"/>
          <p:nvPr/>
        </p:nvSpPr>
        <p:spPr>
          <a:xfrm>
            <a:off x="325786" y="420536"/>
            <a:ext cx="9833548" cy="617182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200" b="1" u="sng" dirty="0">
                <a:solidFill>
                  <a:schemeClr val="tx2"/>
                </a:solidFill>
              </a:rPr>
              <a:t>References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 err="1">
                <a:solidFill>
                  <a:schemeClr val="tx2"/>
                </a:solidFill>
              </a:rPr>
              <a:t>Torwitz</a:t>
            </a:r>
            <a:r>
              <a:rPr lang="en-US" dirty="0">
                <a:solidFill>
                  <a:schemeClr val="tx2"/>
                </a:solidFill>
              </a:rPr>
              <a:t> LI, Krumholz HM, Green ML, et al. Transfers of patient care between house staff on internal medicine wards: a national survey. Arch Intern Med 2006;166:1173-7.</a:t>
            </a:r>
            <a:br>
              <a:rPr lang="en-US" dirty="0"/>
            </a:br>
            <a:r>
              <a:rPr lang="en-US" dirty="0">
                <a:solidFill>
                  <a:schemeClr val="tx2"/>
                </a:solidFill>
              </a:rPr>
              <a:t> Scoville, Richard P.; Kibbe, David C.. Tutorial: Using Microsoft Excel for health care CQI. Quality Management in Health Care 2(1):p 63-71, Fall 1993.</a:t>
            </a:r>
            <a:br>
              <a:rPr lang="en-US" dirty="0"/>
            </a:br>
            <a:r>
              <a:rPr lang="en-US" dirty="0">
                <a:solidFill>
                  <a:schemeClr val="tx2"/>
                </a:solidFill>
              </a:rPr>
              <a:t> Denise Etheridge (2010) Using Data Analysis Tools and Techniques.</a:t>
            </a:r>
            <a:br>
              <a:rPr lang="en-US" dirty="0"/>
            </a:br>
            <a:r>
              <a:rPr lang="en-US" dirty="0">
                <a:solidFill>
                  <a:schemeClr val="tx2"/>
                </a:solidFill>
              </a:rPr>
              <a:t> Available at: Using Data Analysis Tools and Techniques - Excel®️ Data Analysis - Wiley Online Library (Accessed: 06/02/2026)</a:t>
            </a:r>
            <a:br>
              <a:rPr lang="en-US" dirty="0"/>
            </a:br>
            <a:r>
              <a:rPr lang="en-US" dirty="0">
                <a:solidFill>
                  <a:schemeClr val="tx2"/>
                </a:solidFill>
              </a:rPr>
              <a:t> File is already </a:t>
            </a:r>
            <a:r>
              <a:rPr lang="en-US" dirty="0" err="1">
                <a:solidFill>
                  <a:schemeClr val="tx2"/>
                </a:solidFill>
              </a:rPr>
              <a:t>bein</a:t>
            </a:r>
            <a:br>
              <a:rPr lang="en-US" dirty="0"/>
            </a:br>
            <a:r>
              <a:rPr lang="en-US" dirty="0">
                <a:solidFill>
                  <a:schemeClr val="tx2"/>
                </a:solidFill>
              </a:rPr>
              <a:t> Wait for the file to of</a:t>
            </a:r>
            <a:br>
              <a:rPr lang="en-US" dirty="0"/>
            </a:br>
            <a:r>
              <a:rPr lang="en-US" dirty="0">
                <a:solidFill>
                  <a:schemeClr val="tx2"/>
                </a:solidFill>
              </a:rPr>
              <a:t> Give Feedback to Microsoft D Notes</a:t>
            </a:r>
            <a:endParaRPr lang="en-US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Johnson, T K. Dewitte, P (2022) Responsible, lawful and ethical data processing: Patient data in the </a:t>
            </a:r>
            <a:r>
              <a:rPr lang="en-GB" err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uk</a:t>
            </a:r>
            <a:r>
              <a:rPr lang="en-GB" dirty="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, Internet policy review, 11 (1) </a:t>
            </a:r>
            <a:r>
              <a:rPr lang="en-GB" dirty="0">
                <a:solidFill>
                  <a:srgbClr val="444444"/>
                </a:solidFill>
                <a:latin typeface="Calibri"/>
                <a:ea typeface="Calibri"/>
                <a:cs typeface="Calibri"/>
                <a:hlinkClick r:id="rId2"/>
              </a:rPr>
              <a:t>https://doi.org/10.14763/2022.1.1638</a:t>
            </a:r>
            <a:endParaRPr lang="en-US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Ibrahim, A et al (2024)Balancing confidentiality and care coordination challenges in patient privacy pp 1-14. </a:t>
            </a:r>
            <a:r>
              <a:rPr lang="en-GB" dirty="0">
                <a:solidFill>
                  <a:srgbClr val="444444"/>
                </a:solidFill>
                <a:latin typeface="Calibri"/>
                <a:ea typeface="Calibri"/>
                <a:cs typeface="Calibri"/>
                <a:hlinkClick r:id="rId3"/>
              </a:rPr>
              <a:t>Http://doiorg/10.11.86/s12912-024-02231-1</a:t>
            </a:r>
            <a:endParaRPr lang="en-US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Lawson, L., et al (2024) Being a "Teams2 player: a quality improvement project expanding the role of </a:t>
            </a:r>
            <a:r>
              <a:rPr lang="en-GB" dirty="0" err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microsoft</a:t>
            </a:r>
            <a:r>
              <a:rPr lang="en-GB" dirty="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Teamsto</a:t>
            </a:r>
            <a:r>
              <a:rPr lang="en-GB" dirty="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 improve communication and efficiency of junior doctors in a ward-based hospital setting, BMJ open quality Available at: </a:t>
            </a:r>
            <a:r>
              <a:rPr lang="en-GB" dirty="0">
                <a:solidFill>
                  <a:srgbClr val="444444"/>
                </a:solidFill>
                <a:latin typeface="Calibri"/>
                <a:ea typeface="Calibri"/>
                <a:cs typeface="Calibri"/>
                <a:hlinkClick r:id="rId4"/>
              </a:rPr>
              <a:t>https://ww-sciencedirect-com.uwtsd.idm.oclc.org/science/article/pii/S251466452002935</a:t>
            </a:r>
            <a:endParaRPr lang="en-US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 marL="285750" indent="-285750" algn="ctr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100" dirty="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 marL="285750" indent="-285750" algn="ctr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100" dirty="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 marL="285750" indent="-285750" algn="ctr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100" dirty="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 marL="285750" indent="-285750" algn="ctr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100" dirty="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 marL="285750" indent="-285750" algn="ctr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100" dirty="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 marL="285750" indent="-285750" algn="ctr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100" dirty="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7052973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Data management</vt:lpstr>
      <vt:lpstr>secure access</vt:lpstr>
      <vt:lpstr>Why Digital Safety Is Important</vt:lpstr>
      <vt:lpstr>Email Awareness </vt:lpstr>
      <vt:lpstr>Confidentiality and Compliance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144</cp:revision>
  <dcterms:created xsi:type="dcterms:W3CDTF">2026-02-03T17:00:23Z</dcterms:created>
  <dcterms:modified xsi:type="dcterms:W3CDTF">2026-02-08T20:39:30Z</dcterms:modified>
</cp:coreProperties>
</file>