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331" r:id="rId4"/>
    <p:sldId id="301" r:id="rId5"/>
    <p:sldId id="660" r:id="rId6"/>
    <p:sldId id="32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1CA27-16B5-CBAE-7F42-476663FC12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2111CE-4C9D-6D90-2FF1-DAD65A549F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1D317C-5D66-993B-8D12-6EDA24B44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1F04A-722D-24EC-176D-723DC8595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EF48E-0B36-92EB-F4AC-ABF9D47FE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023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C9568-2A27-B740-5666-FE0EBAA41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475B7-E9C3-F5E7-94AC-74F8FB1F86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250EB-A198-48D9-9A47-35BEB4BA6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D7E79-C9A3-83A7-387A-82CFB5DAE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790C1E-324D-6E4C-4816-AB3A764B8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699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65BA9-6630-87EE-B5BB-DB436BE27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C05265-428D-D144-DE8C-5C08050D85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E3FB8-2736-962B-ED85-A85DD2275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87295-D1C8-C88E-F9ED-E727BC9CA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E6BC20-85AB-C381-7941-7ECC68D32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612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8632E-1917-AC53-27AB-714720975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9F6E4-794C-0666-3E85-483833025C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039920-2EBB-065E-D6E5-D9F0164157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7DC583-8957-FAB7-FD76-A76C5AA96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16AB5E-7E2E-02C6-2171-A15A3E4DB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B057A4-25CE-0AD2-2535-11446FBD8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246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83823-01EF-6260-10FE-B2A39AEC1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B2C8E0-489E-BCAE-C936-385C2B6A1B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461888-609C-D11B-5A5D-6BFD6A1005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D7EE54-7550-DAC7-6FE8-64A2DEAB57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C23DFF-5B15-4F1C-9ABF-921D1DA08F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091981-D528-07BD-D8B1-1B7F5E3E5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F1272F-836F-A1CC-9D52-F68F5F379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89669F-A76E-5653-4D14-D08708E38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92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3B09D-2D12-8628-AB41-9C8B7490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BC5B3C-1F3A-47FC-19BF-3E72B4A68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CD7741-5B93-A60C-DCA3-F9C8EBA92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D7A063-44B8-8C7A-4C09-04034C1D0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029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157049-0DB5-A02D-681A-DC81096FE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661013-8C33-C5EE-3E33-1C21D1BA9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F6835C-26F6-86B9-C355-6B170E73E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95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36C50-DC6B-EC8B-73CF-179EC4F03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FAE2B-B479-4749-EBB4-DE413C0F4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81F231-06E6-4EFD-2EAC-23B25C65AD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7DE9C0-98F8-BB03-86BF-5BB3E11D8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DA67E4-C7E0-2746-644C-F654532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08E84-D5CA-D08C-9CFB-A5BD5D1B1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649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DF5B6-E7EA-0F57-DC96-89CB7E15B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651F0F-FC18-4FF0-472C-BFE7C097B8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8AAE07-6B06-662B-8BE0-86047328A8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792AEC-699F-3D10-E084-B24FDDB3C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496630-FDE0-D346-6A1F-B88FD0B14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7A441-AF04-E5DB-3EA0-A7DBE2ADE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144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B8E91-2D31-F07B-05D7-AA69FEF17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626FF0-EC9F-C2C8-EB13-E435295FC6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A50AF-AB55-40D0-6E68-E9098FA9E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A55E0-5DB4-176E-8F20-053B25A17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252E2-B51F-85B0-DF56-9EE6F8329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922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DD6401-85AA-F118-5BFD-82376C7125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001741-03E0-4D2D-1F36-CA75E27D11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149698-A4E0-B8A3-7071-037221E11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E9D4C7-29B0-4A64-D14F-7D73A1C5C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70065-B4FE-4309-BA8B-B33DE90B1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0236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51830-7E40-4B82-8B5C-97C978A948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3ADA8A-73DE-4C2F-BB81-1DB6814EAB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8F81F-D6FF-464F-A1B0-161638232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A316F-79C5-46E0-BE90-0F8FF90C2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F55E2-BAB8-4303-88DA-23FE69391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BE82A7C-3C09-4F8E-A9A8-B618FA77656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4216" t="23391" r="487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845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04DED-BFD1-4CFD-94E7-DCAFD3484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59352-29E2-4F62-B16F-EF8B5CAA0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6F5EB-885D-4644-ADB9-1E1F95F4F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A4D54D-0921-4A30-82D4-411FD4E1C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05F169-92B4-457E-8899-FB9E97FA4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3324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56D6D-C3A9-41C8-BD0D-424FF41CC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594EEC-B461-4EAE-9019-E498121C5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215C1-A9AC-4FC5-844C-FEEC1B70B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4B4300-6016-4552-A9F9-1B031581D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026512-71E2-4C04-AAD6-EA56698B9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9768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77F9D-37AC-40FE-9840-8B06A5BCD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2AD9C-681D-461D-BD3F-90D3E5C96D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E05DA5-B891-4FD6-8E8C-1259675F7C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B791B1-C648-4A74-BF16-9D1D10FC4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429657-793E-4F10-8C21-1ECA61C67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D68A79-8CA2-4FB1-9E3F-66F3F04D2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2731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566D3-6495-4A16-A80C-B20884C8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52FAE0-725C-4DB5-98DD-C1685A9693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4BF530-E96C-48EA-9AF2-37F6C7951F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45A5DD-96D9-416C-82A9-1E359C3229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6000AB-7976-46B3-BE81-407BF21435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22313F-F18C-4804-B121-7BF316841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74AF11-5EEA-412A-A280-1E7E4F01B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4E08AF-155C-4989-816C-7095F1ACB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2323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C3271-992B-452C-97D0-B4D538BAF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56B747-E87F-45D2-9BC9-1AAA0FF32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C92AF8-63DE-473E-8133-40A7AAF0F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209A12-0D34-4C65-9D53-E68D0C2EE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5039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ADA1F5-8AF8-4FC7-869C-351EBC928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9F804E-CB79-422D-AF18-9301D0A2A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4D4C91-DDAA-456D-AAA0-ACAE02FF6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7683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14E5A-FB4B-4AC1-B20C-BC7E7984C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EC3FF-FD50-4CAF-A7A4-D8DFB6D7A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67645A-70A3-42AC-9527-B293AA5E5E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310D65-ED37-44F3-8337-05718F519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B4B6C7-4444-41FC-A0D3-46925D08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DD2DF7-B6A0-4C86-90C4-D35CFB450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6355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8A32A-2014-4A1E-9D9A-3E620FED2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37E978-F393-46E2-AA3B-188BDD4A0E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7CFB33-E8CE-4233-B2DF-07141BE4E6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DF2789-19EC-45A8-96CE-2AF3B2D18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E059FD-E442-43C8-B741-F4EA958BD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0AA69B-F1C5-4133-8102-DB22D9F66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9156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22C0A-9156-4B88-9AF3-455228508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CDBB53-9CA9-4ABB-A655-CEF6633F4A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F8A144-7D98-4D41-8659-86E576DD5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E891C3-1D7B-4667-ADBF-63A21968F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82CD15-79A5-48CA-BC45-89C64C387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2944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97E346-D8D5-4529-9B77-5BE4E1084B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47F6CF-2DED-426E-A4A4-42C2BF490A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6579F3-C871-4EED-8C7C-3FF34B4E7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E7DD0-C456-4F0C-A1E6-93B925FBB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1FB95-45A6-4EF4-B1F6-C97B81DBE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041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B34497-DAAD-174C-191A-F856B200E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9E9C34-7F6A-91DD-AD73-2F1ED64AB4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19583-81E1-E855-D651-D39EFA20C3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1E9C7-DFE0-48BF-9EE6-6AB5EC19ED85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A0EDD-F2D9-3E97-C361-B2ECE84934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F8105D-EF4E-F5CA-321A-F4CF5E2820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C6F0A1-4964-4DFC-A86A-1944D56C6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015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828017-71DB-45A7-9BF2-A7937A235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70EBAE-7CF8-4496-8C08-2BBB5A9D6C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C1953-0BF8-4126-911F-586ACC95C5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8937A8-07A8-4855-A458-4E5AEF239431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7CC3B-98AB-4040-9419-1650D5CDCE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78DC2-EEAB-446C-BF45-B944784CCC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870A41-707E-44AB-9A18-A18AA085F0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146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A13D5DDC-034F-3A86-F99B-76AF1C0B8B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883" b="184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859594-DC16-D596-9DB8-3DD77417A5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4629" y="3734934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Can Corporations Care?</a:t>
            </a:r>
          </a:p>
        </p:txBody>
      </p:sp>
    </p:spTree>
    <p:extLst>
      <p:ext uri="{BB962C8B-B14F-4D97-AF65-F5344CB8AC3E}">
        <p14:creationId xmlns:p14="http://schemas.microsoft.com/office/powerpoint/2010/main" val="20923984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4AE51D45-3DFB-4B38-B38F-F3AA395046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5430" y="629268"/>
            <a:ext cx="6586491" cy="12861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1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/>
                <a:ea typeface="ＭＳ Ｐゴシック" panose="020B0600070205080204" pitchFamily="34" charset="-128"/>
                <a:cs typeface="+mn-cs"/>
              </a:rPr>
              <a:t>Towards a framework for business ethics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6B2205EB-682C-45F1-A280-120CA8AED8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5430" y="2752255"/>
            <a:ext cx="6586489" cy="34081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What is a corporation (business/organization)?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t>What features does a corporation have ?</a:t>
            </a:r>
          </a:p>
        </p:txBody>
      </p:sp>
      <p:pic>
        <p:nvPicPr>
          <p:cNvPr id="7173" name="Picture 7172">
            <a:extLst>
              <a:ext uri="{FF2B5EF4-FFF2-40B4-BE49-F238E27FC236}">
                <a16:creationId xmlns:a16="http://schemas.microsoft.com/office/drawing/2014/main" id="{AD877ABC-3030-493F-AFF3-07705E3CC4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089" r="18537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4AD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37373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0C6D659B-33B3-48B6-883D-4A72846ACE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Key features of a corporation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3EBD07D3-3886-4101-8A8E-222E93AA02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825625"/>
            <a:ext cx="10515600" cy="4351338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A corporation is essentially defined in terms of </a:t>
            </a:r>
            <a:r>
              <a:rPr lang="en-GB" altLang="en-US" i="1" dirty="0">
                <a:ea typeface="ＭＳ Ｐゴシック" panose="020B0600070205080204" pitchFamily="34" charset="-128"/>
              </a:rPr>
              <a:t>legal status</a:t>
            </a:r>
            <a:r>
              <a:rPr lang="en-GB" altLang="en-US" dirty="0">
                <a:ea typeface="ＭＳ Ｐゴシック" panose="020B0600070205080204" pitchFamily="34" charset="-128"/>
              </a:rPr>
              <a:t> and the </a:t>
            </a:r>
            <a:r>
              <a:rPr lang="en-GB" altLang="en-US" i="1" dirty="0">
                <a:ea typeface="ＭＳ Ｐゴシック" panose="020B0600070205080204" pitchFamily="34" charset="-128"/>
              </a:rPr>
              <a:t>ownership of assets.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r>
              <a:rPr lang="en-GB" altLang="en-US" dirty="0">
                <a:ea typeface="ＭＳ Ｐゴシック" panose="020B0600070205080204" pitchFamily="34" charset="-128"/>
              </a:rPr>
              <a:t>Corporations are typically regarded as ‘artificial persons’ in the eyes of the law.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Corporations are notionally ‘owned’ by shareholders, but exist independently of them.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Managers and directors have a ‘fiduciary’ responsibility to protect the investment of shareholders.</a:t>
            </a:r>
          </a:p>
        </p:txBody>
      </p:sp>
    </p:spTree>
    <p:extLst>
      <p:ext uri="{BB962C8B-B14F-4D97-AF65-F5344CB8AC3E}">
        <p14:creationId xmlns:p14="http://schemas.microsoft.com/office/powerpoint/2010/main" val="690726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1F28654A-0D88-4F8C-A246-90634414B8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6834" y="1153572"/>
            <a:ext cx="3200400" cy="446116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400">
                <a:solidFill>
                  <a:srgbClr val="FFFFFF"/>
                </a:solidFill>
                <a:ea typeface="ＭＳ Ｐゴシック" panose="020B0600070205080204" pitchFamily="34" charset="-128"/>
              </a:rPr>
              <a:t>Why do corporations have social responsibilities?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22D1E11-7028-4819-B9FA-6111568FAD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i="1" dirty="0">
                <a:ea typeface="ＭＳ Ｐゴシック" panose="020B0600070205080204" pitchFamily="34" charset="-128"/>
              </a:rPr>
              <a:t>Business</a:t>
            </a:r>
            <a:r>
              <a:rPr lang="en-GB" altLang="en-US" dirty="0">
                <a:ea typeface="ＭＳ Ｐゴシック" panose="020B0600070205080204" pitchFamily="34" charset="-128"/>
              </a:rPr>
              <a:t> reasons (‘enlightened self-interest’) 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Extra and/or more satisfied customers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Employees may be more attracted/committed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Forestall legislation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Long-term investment which benefits corporation </a:t>
            </a:r>
          </a:p>
          <a:p>
            <a:r>
              <a:rPr lang="en-GB" altLang="en-US" i="1" dirty="0">
                <a:ea typeface="ＭＳ Ｐゴシック" panose="020B0600070205080204" pitchFamily="34" charset="-128"/>
              </a:rPr>
              <a:t>Moral </a:t>
            </a:r>
            <a:r>
              <a:rPr lang="en-GB" altLang="en-US" dirty="0">
                <a:ea typeface="ＭＳ Ｐゴシック" panose="020B0600070205080204" pitchFamily="34" charset="-128"/>
              </a:rPr>
              <a:t>reasons: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Corporations cause social problems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Corporations should use their power responsibly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All corporate activities have </a:t>
            </a:r>
            <a:r>
              <a:rPr lang="en-GB" altLang="en-US" i="1" dirty="0">
                <a:ea typeface="ＭＳ Ｐゴシック" panose="020B0600070205080204" pitchFamily="34" charset="-128"/>
              </a:rPr>
              <a:t>some </a:t>
            </a:r>
            <a:r>
              <a:rPr lang="en-GB" altLang="en-US" dirty="0">
                <a:ea typeface="ＭＳ Ｐゴシック" panose="020B0600070205080204" pitchFamily="34" charset="-128"/>
              </a:rPr>
              <a:t>social impacts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Corporations rely on the contribution of a wide set of stakeholders in society, not just shareholders</a:t>
            </a:r>
          </a:p>
        </p:txBody>
      </p:sp>
    </p:spTree>
    <p:extLst>
      <p:ext uri="{BB962C8B-B14F-4D97-AF65-F5344CB8AC3E}">
        <p14:creationId xmlns:p14="http://schemas.microsoft.com/office/powerpoint/2010/main" val="1704505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2">
            <a:extLst>
              <a:ext uri="{FF2B5EF4-FFF2-40B4-BE49-F238E27FC236}">
                <a16:creationId xmlns:a16="http://schemas.microsoft.com/office/drawing/2014/main" id="{265215B6-F917-44C2-B991-B1745ACF9AA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0" y="365125"/>
            <a:ext cx="10766425" cy="1208088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altLang="en-US" sz="51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Differences across organisational types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84C70E9-B03D-4E1B-821E-1D8F80EBD7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6767899"/>
              </p:ext>
            </p:extLst>
          </p:nvPr>
        </p:nvGraphicFramePr>
        <p:xfrm>
          <a:off x="179669" y="860381"/>
          <a:ext cx="11825225" cy="5084337"/>
        </p:xfrm>
        <a:graphic>
          <a:graphicData uri="http://schemas.openxmlformats.org/drawingml/2006/table">
            <a:tbl>
              <a:tblPr firstRow="1" firstCol="1" bandRow="1"/>
              <a:tblGrid>
                <a:gridCol w="2145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490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718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852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7736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84929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Stakeholders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Large Corporations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Small Businesses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Civil Society Organisations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Public Sector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5182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Main priorities in addressing ethical issues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Financial integrity, employee/customer issues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Employee, customer/community issues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Delivery of mission to clients; legitimacy and accountability issues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Rule of law, conflict of interest; accountability issues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929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Approach to managing ethics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Formal, public relations and/or systems-based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Informal, relationship and trust based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Informal values based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Formal, bureaucratic, regulated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5182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Responsible and/or accountable to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Shareholders and other stakeholders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Owners and family members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Donors and clients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General public, higher level government organisations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929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Main constraints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Shareholder orientation; size and complexity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Lack of resources, including time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Lack of resources and formal training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Inertia, lack of transparency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104" marR="6510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B388E0D5-57F3-25AD-5A8D-F124CD253505}"/>
              </a:ext>
            </a:extLst>
          </p:cNvPr>
          <p:cNvSpPr/>
          <p:nvPr/>
        </p:nvSpPr>
        <p:spPr>
          <a:xfrm>
            <a:off x="2444436" y="1741674"/>
            <a:ext cx="2172832" cy="41555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EBDDC4-C2B1-0761-8741-2A89D1C55BE8}"/>
              </a:ext>
            </a:extLst>
          </p:cNvPr>
          <p:cNvSpPr/>
          <p:nvPr/>
        </p:nvSpPr>
        <p:spPr>
          <a:xfrm>
            <a:off x="4834550" y="1741674"/>
            <a:ext cx="2047484" cy="41555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8E49EC-1DAF-47FD-B0B2-BE86BD5891F0}"/>
              </a:ext>
            </a:extLst>
          </p:cNvPr>
          <p:cNvSpPr/>
          <p:nvPr/>
        </p:nvSpPr>
        <p:spPr>
          <a:xfrm>
            <a:off x="7026888" y="1725344"/>
            <a:ext cx="2114094" cy="41555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4428B1-E450-CCAE-B942-3FE99A3E7FF8}"/>
              </a:ext>
            </a:extLst>
          </p:cNvPr>
          <p:cNvSpPr/>
          <p:nvPr/>
        </p:nvSpPr>
        <p:spPr>
          <a:xfrm>
            <a:off x="9293382" y="1725344"/>
            <a:ext cx="2566658" cy="41555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81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293</Words>
  <Application>Microsoft Office PowerPoint</Application>
  <PresentationFormat>Widescreen</PresentationFormat>
  <Paragraphs>46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1_Office Theme</vt:lpstr>
      <vt:lpstr>Can Corporations Care?</vt:lpstr>
      <vt:lpstr>PowerPoint Presentation</vt:lpstr>
      <vt:lpstr>Key features of a corporation</vt:lpstr>
      <vt:lpstr>Why do corporations have social responsibilities?</vt:lpstr>
      <vt:lpstr>Differences across organisational types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3</cp:revision>
  <dcterms:created xsi:type="dcterms:W3CDTF">2022-10-28T16:33:22Z</dcterms:created>
  <dcterms:modified xsi:type="dcterms:W3CDTF">2022-11-03T17:01:22Z</dcterms:modified>
</cp:coreProperties>
</file>