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76" r:id="rId4"/>
  </p:sldMasterIdLst>
  <p:notesMasterIdLst>
    <p:notesMasterId r:id="rId6"/>
  </p:notes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24" userDrawn="1">
          <p15:clr>
            <a:srgbClr val="A4A3A4"/>
          </p15:clr>
        </p15:guide>
        <p15:guide id="2" pos="403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1B743D-0D09-48C7-839C-5B9F5375D998}" v="67" dt="2026-03-29T17:31:33.3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3" d="100"/>
          <a:sy n="43" d="100"/>
        </p:scale>
        <p:origin x="648" y="56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noll_26@yahoo.com" userId="714c8842c8ab8131" providerId="LiveId" clId="{634E684D-F407-4B92-B57F-EEA225BD59D9}"/>
    <pc:docChg chg="undo custSel modSld modMainMaster modNotesMaster">
      <pc:chgData name="knoll_26@yahoo.com" userId="714c8842c8ab8131" providerId="LiveId" clId="{634E684D-F407-4B92-B57F-EEA225BD59D9}" dt="2026-03-29T17:31:33.387" v="6159"/>
      <pc:docMkLst>
        <pc:docMk/>
      </pc:docMkLst>
      <pc:sldChg chg="addSp delSp modSp mod setBg">
        <pc:chgData name="knoll_26@yahoo.com" userId="714c8842c8ab8131" providerId="LiveId" clId="{634E684D-F407-4B92-B57F-EEA225BD59D9}" dt="2026-03-29T17:31:33.387" v="6159"/>
        <pc:sldMkLst>
          <pc:docMk/>
          <pc:sldMk cId="2413039137" sldId="256"/>
        </pc:sldMkLst>
        <pc:spChg chg="mod">
          <ac:chgData name="knoll_26@yahoo.com" userId="714c8842c8ab8131" providerId="LiveId" clId="{634E684D-F407-4B92-B57F-EEA225BD59D9}" dt="2026-03-23T07:56:39.532" v="1037" actId="1035"/>
          <ac:spMkLst>
            <pc:docMk/>
            <pc:sldMk cId="2413039137" sldId="256"/>
            <ac:spMk id="2" creationId="{E2EB8070-209C-691A-ED16-98880046CE85}"/>
          </ac:spMkLst>
        </pc:spChg>
        <pc:spChg chg="add mod">
          <ac:chgData name="knoll_26@yahoo.com" userId="714c8842c8ab8131" providerId="LiveId" clId="{634E684D-F407-4B92-B57F-EEA225BD59D9}" dt="2026-03-29T17:15:07.442" v="5613" actId="20577"/>
          <ac:spMkLst>
            <pc:docMk/>
            <pc:sldMk cId="2413039137" sldId="256"/>
            <ac:spMk id="15" creationId="{8DA72E24-4968-64AD-DE2F-102A8B687F37}"/>
          </ac:spMkLst>
        </pc:spChg>
        <pc:spChg chg="add mod">
          <ac:chgData name="knoll_26@yahoo.com" userId="714c8842c8ab8131" providerId="LiveId" clId="{634E684D-F407-4B92-B57F-EEA225BD59D9}" dt="2026-03-29T17:18:32.176" v="5928" actId="20577"/>
          <ac:spMkLst>
            <pc:docMk/>
            <pc:sldMk cId="2413039137" sldId="256"/>
            <ac:spMk id="16" creationId="{862FCB05-AC95-22D7-6A63-5B6F980A125A}"/>
          </ac:spMkLst>
        </pc:spChg>
        <pc:spChg chg="add mod">
          <ac:chgData name="knoll_26@yahoo.com" userId="714c8842c8ab8131" providerId="LiveId" clId="{634E684D-F407-4B92-B57F-EEA225BD59D9}" dt="2026-03-29T17:16:52.471" v="5778" actId="20577"/>
          <ac:spMkLst>
            <pc:docMk/>
            <pc:sldMk cId="2413039137" sldId="256"/>
            <ac:spMk id="17" creationId="{9C1930FC-E1C3-F86F-2476-D0AD56E2A14A}"/>
          </ac:spMkLst>
        </pc:spChg>
        <pc:spChg chg="add mod">
          <ac:chgData name="knoll_26@yahoo.com" userId="714c8842c8ab8131" providerId="LiveId" clId="{634E684D-F407-4B92-B57F-EEA225BD59D9}" dt="2026-03-29T17:22:11.506" v="6032" actId="20577"/>
          <ac:spMkLst>
            <pc:docMk/>
            <pc:sldMk cId="2413039137" sldId="256"/>
            <ac:spMk id="18" creationId="{85024D34-2F20-9672-00FE-96F2CA68F886}"/>
          </ac:spMkLst>
        </pc:spChg>
        <pc:spChg chg="add mod">
          <ac:chgData name="knoll_26@yahoo.com" userId="714c8842c8ab8131" providerId="LiveId" clId="{634E684D-F407-4B92-B57F-EEA225BD59D9}" dt="2026-03-29T17:26:14.793" v="6124" actId="20577"/>
          <ac:spMkLst>
            <pc:docMk/>
            <pc:sldMk cId="2413039137" sldId="256"/>
            <ac:spMk id="19" creationId="{E93C28DE-2AA4-3F58-6DBE-89CB6A412B7A}"/>
          </ac:spMkLst>
        </pc:spChg>
        <pc:spChg chg="add mod">
          <ac:chgData name="knoll_26@yahoo.com" userId="714c8842c8ab8131" providerId="LiveId" clId="{634E684D-F407-4B92-B57F-EEA225BD59D9}" dt="2026-03-23T08:40:09.564" v="4849" actId="14100"/>
          <ac:spMkLst>
            <pc:docMk/>
            <pc:sldMk cId="2413039137" sldId="256"/>
            <ac:spMk id="28" creationId="{0A4EDD55-FFA9-A650-A73F-2577DA48C0B6}"/>
          </ac:spMkLst>
        </pc:spChg>
        <pc:spChg chg="add mod">
          <ac:chgData name="knoll_26@yahoo.com" userId="714c8842c8ab8131" providerId="LiveId" clId="{634E684D-F407-4B92-B57F-EEA225BD59D9}" dt="2026-03-23T08:54:07.807" v="5059" actId="14838"/>
          <ac:spMkLst>
            <pc:docMk/>
            <pc:sldMk cId="2413039137" sldId="256"/>
            <ac:spMk id="29" creationId="{1F6E0DFF-38CC-FA03-10A4-C286EA44405A}"/>
          </ac:spMkLst>
        </pc:spChg>
        <pc:spChg chg="add mod">
          <ac:chgData name="knoll_26@yahoo.com" userId="714c8842c8ab8131" providerId="LiveId" clId="{634E684D-F407-4B92-B57F-EEA225BD59D9}" dt="2026-03-23T08:58:44.332" v="5077" actId="692"/>
          <ac:spMkLst>
            <pc:docMk/>
            <pc:sldMk cId="2413039137" sldId="256"/>
            <ac:spMk id="31" creationId="{B32FCDBA-523F-2AFD-D9C7-D27C63FA2251}"/>
          </ac:spMkLst>
        </pc:spChg>
        <pc:spChg chg="add mod">
          <ac:chgData name="knoll_26@yahoo.com" userId="714c8842c8ab8131" providerId="LiveId" clId="{634E684D-F407-4B92-B57F-EEA225BD59D9}" dt="2026-03-23T09:00:10.181" v="5276" actId="1037"/>
          <ac:spMkLst>
            <pc:docMk/>
            <pc:sldMk cId="2413039137" sldId="256"/>
            <ac:spMk id="33" creationId="{CFB7E225-4FF4-B499-9728-09EAA8717C6A}"/>
          </ac:spMkLst>
        </pc:spChg>
        <pc:spChg chg="add mod">
          <ac:chgData name="knoll_26@yahoo.com" userId="714c8842c8ab8131" providerId="LiveId" clId="{634E684D-F407-4B92-B57F-EEA225BD59D9}" dt="2026-03-23T09:02:22.175" v="5425" actId="1037"/>
          <ac:spMkLst>
            <pc:docMk/>
            <pc:sldMk cId="2413039137" sldId="256"/>
            <ac:spMk id="37" creationId="{6A46C393-E11B-CE8D-2F18-EFF1E29941BB}"/>
          </ac:spMkLst>
        </pc:spChg>
        <pc:spChg chg="add mod">
          <ac:chgData name="knoll_26@yahoo.com" userId="714c8842c8ab8131" providerId="LiveId" clId="{634E684D-F407-4B92-B57F-EEA225BD59D9}" dt="2026-03-23T09:02:47" v="5477" actId="1037"/>
          <ac:spMkLst>
            <pc:docMk/>
            <pc:sldMk cId="2413039137" sldId="256"/>
            <ac:spMk id="38" creationId="{6981ECFC-0AAF-A0C3-500C-BC20A261B126}"/>
          </ac:spMkLst>
        </pc:spChg>
        <pc:spChg chg="add mod">
          <ac:chgData name="knoll_26@yahoo.com" userId="714c8842c8ab8131" providerId="LiveId" clId="{634E684D-F407-4B92-B57F-EEA225BD59D9}" dt="2026-03-23T09:02:42.211" v="5471" actId="1037"/>
          <ac:spMkLst>
            <pc:docMk/>
            <pc:sldMk cId="2413039137" sldId="256"/>
            <ac:spMk id="39" creationId="{D48B93D6-BB76-E1F0-392F-7E397D4B7DCE}"/>
          </ac:spMkLst>
        </pc:spChg>
        <pc:spChg chg="add mod">
          <ac:chgData name="knoll_26@yahoo.com" userId="714c8842c8ab8131" providerId="LiveId" clId="{634E684D-F407-4B92-B57F-EEA225BD59D9}" dt="2026-03-23T09:02:57.998" v="5517" actId="1037"/>
          <ac:spMkLst>
            <pc:docMk/>
            <pc:sldMk cId="2413039137" sldId="256"/>
            <ac:spMk id="40" creationId="{80A41831-153C-27C0-5086-0902B9B196CE}"/>
          </ac:spMkLst>
        </pc:spChg>
        <pc:picChg chg="add mod modCrop">
          <ac:chgData name="knoll_26@yahoo.com" userId="714c8842c8ab8131" providerId="LiveId" clId="{634E684D-F407-4B92-B57F-EEA225BD59D9}" dt="2026-03-23T08:27:23.838" v="3904" actId="1038"/>
          <ac:picMkLst>
            <pc:docMk/>
            <pc:sldMk cId="2413039137" sldId="256"/>
            <ac:picMk id="6" creationId="{4D0BEB9D-243B-6B01-E35C-74B4DAA43751}"/>
          </ac:picMkLst>
        </pc:picChg>
        <pc:picChg chg="add mod modCrop">
          <ac:chgData name="knoll_26@yahoo.com" userId="714c8842c8ab8131" providerId="LiveId" clId="{634E684D-F407-4B92-B57F-EEA225BD59D9}" dt="2026-03-23T08:35:52.802" v="4805" actId="1037"/>
          <ac:picMkLst>
            <pc:docMk/>
            <pc:sldMk cId="2413039137" sldId="256"/>
            <ac:picMk id="21" creationId="{E48D2611-9ED7-34D6-C7FC-EA21E247EB6B}"/>
          </ac:picMkLst>
        </pc:picChg>
        <pc:picChg chg="add mod modCrop">
          <ac:chgData name="knoll_26@yahoo.com" userId="714c8842c8ab8131" providerId="LiveId" clId="{634E684D-F407-4B92-B57F-EEA225BD59D9}" dt="2026-03-23T08:36:02.527" v="4833" actId="1037"/>
          <ac:picMkLst>
            <pc:docMk/>
            <pc:sldMk cId="2413039137" sldId="256"/>
            <ac:picMk id="23" creationId="{B101C7A4-9672-4ED2-5DC2-98369422E3DF}"/>
          </ac:picMkLst>
        </pc:picChg>
        <pc:picChg chg="add mod modCrop">
          <ac:chgData name="knoll_26@yahoo.com" userId="714c8842c8ab8131" providerId="LiveId" clId="{634E684D-F407-4B92-B57F-EEA225BD59D9}" dt="2026-03-23T08:32:16.525" v="4600" actId="1038"/>
          <ac:picMkLst>
            <pc:docMk/>
            <pc:sldMk cId="2413039137" sldId="256"/>
            <ac:picMk id="25" creationId="{33FEBDFA-7593-3C21-4B83-9A8B5E755194}"/>
          </ac:picMkLst>
        </pc:picChg>
        <pc:picChg chg="add mod modCrop">
          <ac:chgData name="knoll_26@yahoo.com" userId="714c8842c8ab8131" providerId="LiveId" clId="{634E684D-F407-4B92-B57F-EEA225BD59D9}" dt="2026-03-23T08:33:43.418" v="4671" actId="1038"/>
          <ac:picMkLst>
            <pc:docMk/>
            <pc:sldMk cId="2413039137" sldId="256"/>
            <ac:picMk id="27" creationId="{016F451D-228D-530F-D9C7-C006C34D099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F8F4B6-E110-40F8-886C-138E9D866FB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CADF77-DD3E-45B2-81B0-C421899D5C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574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Title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35685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41562" y="2749974"/>
            <a:ext cx="7999919" cy="3390050"/>
          </a:xfrm>
        </p:spPr>
        <p:txBody>
          <a:bodyPr anchor="b">
            <a:normAutofit/>
          </a:bodyPr>
          <a:lstStyle>
            <a:lvl1pPr algn="r">
              <a:defRPr sz="616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41562" y="6140027"/>
            <a:ext cx="7999919" cy="1967654"/>
          </a:xfrm>
        </p:spPr>
        <p:txBody>
          <a:bodyPr anchor="t">
            <a:normAutofit/>
          </a:bodyPr>
          <a:lstStyle>
            <a:lvl1pPr marL="0" indent="0" algn="r">
              <a:buNone/>
              <a:defRPr sz="2520" cap="all">
                <a:solidFill>
                  <a:schemeClr val="tx1"/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453236" y="8218807"/>
            <a:ext cx="1697042" cy="528955"/>
          </a:xfrm>
        </p:spPr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841563" y="8218807"/>
            <a:ext cx="5504992" cy="52895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56959" y="8218807"/>
            <a:ext cx="584522" cy="528955"/>
          </a:xfrm>
        </p:spPr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0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20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3" y="4632013"/>
            <a:ext cx="10881360" cy="2056320"/>
          </a:xfrm>
        </p:spPr>
        <p:txBody>
          <a:bodyPr anchor="b">
            <a:normAutofit/>
          </a:bodyPr>
          <a:lstStyle>
            <a:lvl1pPr algn="l">
              <a:defRPr sz="448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1" y="6688333"/>
            <a:ext cx="10881360" cy="120456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 cap="all">
                <a:solidFill>
                  <a:schemeClr val="tx1"/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38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0082" y="2998895"/>
            <a:ext cx="5338267" cy="51087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3174" y="2998896"/>
            <a:ext cx="5338267" cy="510878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501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0873" y="3105574"/>
            <a:ext cx="4956844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4018282"/>
            <a:ext cx="5338267" cy="408939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95568" y="3105574"/>
            <a:ext cx="4925872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3173" y="4018282"/>
            <a:ext cx="5338267" cy="408939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327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853442"/>
            <a:ext cx="10881360" cy="2038774"/>
          </a:xfrm>
        </p:spPr>
        <p:txBody>
          <a:bodyPr>
            <a:normAutofit/>
          </a:bodyPr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100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20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405" y="2181015"/>
            <a:ext cx="4008074" cy="2015065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8602" y="853441"/>
            <a:ext cx="6479165" cy="725424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6405" y="4196081"/>
            <a:ext cx="4008074" cy="2584029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735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979" y="2429941"/>
            <a:ext cx="5736086" cy="1920240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040880" y="1280160"/>
            <a:ext cx="4480560" cy="64008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240" dirty="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6979" y="4350181"/>
            <a:ext cx="5736086" cy="2560320"/>
          </a:xfrm>
        </p:spPr>
        <p:txBody>
          <a:bodyPr anchor="t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796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6626011"/>
            <a:ext cx="10881360" cy="79343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1" y="1304957"/>
            <a:ext cx="9601200" cy="443096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24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7419444"/>
            <a:ext cx="10881360" cy="691197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930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5" y="853443"/>
            <a:ext cx="10881359" cy="4373879"/>
          </a:xfrm>
        </p:spPr>
        <p:txBody>
          <a:bodyPr anchor="ctr">
            <a:normAutofit/>
          </a:bodyPr>
          <a:lstStyle>
            <a:lvl1pPr algn="l">
              <a:defRPr sz="44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3" y="6080760"/>
            <a:ext cx="10881359" cy="2026920"/>
          </a:xfrm>
        </p:spPr>
        <p:txBody>
          <a:bodyPr anchor="ctr">
            <a:normAutofit/>
          </a:bodyPr>
          <a:lstStyle>
            <a:lvl1pPr marL="0" indent="0" algn="l">
              <a:buNone/>
              <a:defRPr sz="2800">
                <a:solidFill>
                  <a:schemeClr val="tx1"/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609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90515" y="1005360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30121" y="3852340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0762" y="853443"/>
            <a:ext cx="9927816" cy="3840479"/>
          </a:xfrm>
        </p:spPr>
        <p:txBody>
          <a:bodyPr anchor="ctr">
            <a:normAutofit/>
          </a:bodyPr>
          <a:lstStyle>
            <a:lvl1pPr algn="l">
              <a:defRPr sz="448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84140" y="4693920"/>
            <a:ext cx="9626586" cy="5334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2240"/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7172" y="6080760"/>
            <a:ext cx="10881360" cy="2026920"/>
          </a:xfrm>
        </p:spPr>
        <p:txBody>
          <a:bodyPr anchor="ctr">
            <a:normAutofit/>
          </a:bodyPr>
          <a:lstStyle>
            <a:lvl1pPr marL="0" indent="0" algn="l">
              <a:buNone/>
              <a:defRPr sz="2800">
                <a:solidFill>
                  <a:schemeClr val="tx1"/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6683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2" y="4608307"/>
            <a:ext cx="10881361" cy="2056320"/>
          </a:xfrm>
        </p:spPr>
        <p:txBody>
          <a:bodyPr anchor="b">
            <a:normAutofit/>
          </a:bodyPr>
          <a:lstStyle>
            <a:lvl1pPr algn="l">
              <a:defRPr sz="392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6664627"/>
            <a:ext cx="10881363" cy="120456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/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0342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90515" y="1005360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830121" y="3852340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0762" y="853443"/>
            <a:ext cx="9927816" cy="3840479"/>
          </a:xfrm>
        </p:spPr>
        <p:txBody>
          <a:bodyPr anchor="ctr">
            <a:normAutofit/>
          </a:bodyPr>
          <a:lstStyle>
            <a:lvl1pPr algn="l">
              <a:defRPr sz="448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40081" y="5440680"/>
            <a:ext cx="10881361" cy="12446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1" y="6685280"/>
            <a:ext cx="10881361" cy="1422400"/>
          </a:xfrm>
        </p:spPr>
        <p:txBody>
          <a:bodyPr anchor="t">
            <a:normAutofit/>
          </a:bodyPr>
          <a:lstStyle>
            <a:lvl1pPr marL="0" indent="0" algn="l">
              <a:buNone/>
              <a:defRPr sz="2240">
                <a:solidFill>
                  <a:schemeClr val="tx1"/>
                </a:solidFill>
              </a:defRPr>
            </a:lvl1pPr>
            <a:lvl2pPr marL="6400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2444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217" y="853443"/>
            <a:ext cx="10881361" cy="384047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92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50217" y="4907280"/>
            <a:ext cx="10881361" cy="1173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0216" y="6080760"/>
            <a:ext cx="10881361" cy="2026920"/>
          </a:xfrm>
        </p:spPr>
        <p:txBody>
          <a:bodyPr anchor="t">
            <a:normAutofit/>
          </a:bodyPr>
          <a:lstStyle>
            <a:lvl1pPr marL="0" indent="0" algn="l">
              <a:buNone/>
              <a:defRPr sz="2240">
                <a:solidFill>
                  <a:schemeClr val="tx1"/>
                </a:solidFill>
              </a:defRPr>
            </a:lvl1pPr>
            <a:lvl2pPr marL="6400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pPr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2021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40080" y="853442"/>
            <a:ext cx="10881360" cy="2038774"/>
          </a:xfrm>
        </p:spPr>
        <p:txBody>
          <a:bodyPr>
            <a:normAutofit/>
          </a:bodyPr>
          <a:lstStyle>
            <a:lvl1pPr>
              <a:defRPr sz="3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384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38" y="0"/>
            <a:ext cx="12766040" cy="96012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74170" y="853441"/>
            <a:ext cx="2347269" cy="7254241"/>
          </a:xfrm>
        </p:spPr>
        <p:txBody>
          <a:bodyPr vert="eaVert">
            <a:normAutofit/>
          </a:bodyPr>
          <a:lstStyle>
            <a:lvl1pPr>
              <a:defRPr sz="39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0080" y="853440"/>
            <a:ext cx="8386258" cy="72542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578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853442"/>
            <a:ext cx="10881360" cy="203877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998896"/>
            <a:ext cx="10881360" cy="51087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33198" y="8218807"/>
            <a:ext cx="1697042" cy="5289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208048B-57AF-4F53-BC84-8E0A1033FBEC}" type="datetimeFigureOut">
              <a:rPr lang="en-US" smtClean="0"/>
              <a:pPr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0081" y="8218807"/>
            <a:ext cx="8386435" cy="5289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6919" y="8218807"/>
            <a:ext cx="584522" cy="5289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8661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77" r:id="rId1"/>
    <p:sldLayoutId id="2147484178" r:id="rId2"/>
    <p:sldLayoutId id="2147484179" r:id="rId3"/>
    <p:sldLayoutId id="2147484180" r:id="rId4"/>
    <p:sldLayoutId id="2147484181" r:id="rId5"/>
    <p:sldLayoutId id="2147484182" r:id="rId6"/>
    <p:sldLayoutId id="2147484183" r:id="rId7"/>
    <p:sldLayoutId id="2147484184" r:id="rId8"/>
    <p:sldLayoutId id="2147484185" r:id="rId9"/>
    <p:sldLayoutId id="2147484186" r:id="rId10"/>
    <p:sldLayoutId id="2147484187" r:id="rId11"/>
    <p:sldLayoutId id="2147484188" r:id="rId12"/>
    <p:sldLayoutId id="2147484189" r:id="rId13"/>
    <p:sldLayoutId id="2147484190" r:id="rId14"/>
    <p:sldLayoutId id="2147484191" r:id="rId15"/>
    <p:sldLayoutId id="2147484192" r:id="rId16"/>
    <p:sldLayoutId id="2147484193" r:id="rId17"/>
  </p:sldLayoutIdLst>
  <p:txStyles>
    <p:titleStyle>
      <a:lvl1pPr algn="l" defTabSz="640080" rtl="0" eaLnBrk="1" latinLnBrk="0" hangingPunct="1">
        <a:spcBef>
          <a:spcPct val="0"/>
        </a:spcBef>
        <a:buNone/>
        <a:defRPr sz="448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00050" indent="-40005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252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22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80210" indent="-40005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196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160270" indent="-24003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168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800350" indent="-24003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168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168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168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168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0"/>
        </a:spcBef>
        <a:spcAft>
          <a:spcPts val="1400"/>
        </a:spcAft>
        <a:buClr>
          <a:schemeClr val="tx1"/>
        </a:buClr>
        <a:buSzPct val="100000"/>
        <a:buFont typeface="Arial"/>
        <a:buChar char="•"/>
        <a:defRPr sz="168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C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B8070-209C-691A-ED16-98880046CE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4361" y="-25197"/>
            <a:ext cx="11682225" cy="954564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effectLst>
                  <a:glow rad="127000">
                    <a:schemeClr val="accent2">
                      <a:lumMod val="75000"/>
                    </a:schemeClr>
                  </a:glo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How to create a Teams Meeting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0BEB9D-243B-6B01-E35C-74B4DAA437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5" t="5914" r="5330" b="7212"/>
          <a:stretch>
            <a:fillRect/>
          </a:stretch>
        </p:blipFill>
        <p:spPr>
          <a:xfrm>
            <a:off x="4013200" y="888576"/>
            <a:ext cx="1332000" cy="124643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DA72E24-4968-64AD-DE2F-102A8B687F37}"/>
              </a:ext>
            </a:extLst>
          </p:cNvPr>
          <p:cNvSpPr txBox="1"/>
          <p:nvPr/>
        </p:nvSpPr>
        <p:spPr>
          <a:xfrm>
            <a:off x="5600699" y="835779"/>
            <a:ext cx="6362701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1.Open Microsoft Team</a:t>
            </a:r>
          </a:p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  Launch the app and sign in to your account.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2FCB05-AC95-22D7-6A63-5B6F980A125A}"/>
              </a:ext>
            </a:extLst>
          </p:cNvPr>
          <p:cNvSpPr txBox="1"/>
          <p:nvPr/>
        </p:nvSpPr>
        <p:spPr>
          <a:xfrm>
            <a:off x="381000" y="3937000"/>
            <a:ext cx="6375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3.Click new meeting on the top right</a:t>
            </a:r>
          </a:p>
          <a:p>
            <a:endParaRPr lang="en-GB" sz="25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1930FC-E1C3-F86F-2476-D0AD56E2A14A}"/>
              </a:ext>
            </a:extLst>
          </p:cNvPr>
          <p:cNvSpPr txBox="1"/>
          <p:nvPr/>
        </p:nvSpPr>
        <p:spPr>
          <a:xfrm>
            <a:off x="3733801" y="2451100"/>
            <a:ext cx="5765799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2. Go to the calendar then click the tab on the left-hand side.</a:t>
            </a:r>
          </a:p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024D34-2F20-9672-00FE-96F2CA68F886}"/>
              </a:ext>
            </a:extLst>
          </p:cNvPr>
          <p:cNvSpPr txBox="1"/>
          <p:nvPr/>
        </p:nvSpPr>
        <p:spPr>
          <a:xfrm>
            <a:off x="4381500" y="5308972"/>
            <a:ext cx="8674100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4 Put Meeting details Fill in: </a:t>
            </a:r>
          </a:p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Title (meeting name)</a:t>
            </a:r>
          </a:p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Date and time</a:t>
            </a:r>
          </a:p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 Attendees (email addresses)</a:t>
            </a:r>
          </a:p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Optional: put location, or attachments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93C28DE-2AA4-3F58-6DBE-89CB6A412B7A}"/>
              </a:ext>
            </a:extLst>
          </p:cNvPr>
          <p:cNvSpPr txBox="1"/>
          <p:nvPr/>
        </p:nvSpPr>
        <p:spPr>
          <a:xfrm>
            <a:off x="2108200" y="7658100"/>
            <a:ext cx="702310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5.Forward the Request</a:t>
            </a:r>
          </a:p>
          <a:p>
            <a:r>
              <a:rPr lang="en-GB" sz="2500" dirty="0">
                <a:latin typeface="Verdana" panose="020B0604030504040204" pitchFamily="34" charset="0"/>
                <a:ea typeface="Verdana" panose="020B0604030504040204" pitchFamily="34" charset="0"/>
              </a:rPr>
              <a:t>Click send  — your session invite will be emailed to participants with a join link.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48D2611-9ED7-34D6-C7FC-EA21E247EB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068" b="6837"/>
          <a:stretch>
            <a:fillRect/>
          </a:stretch>
        </p:blipFill>
        <p:spPr>
          <a:xfrm>
            <a:off x="1041400" y="2273369"/>
            <a:ext cx="2592000" cy="154839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B101C7A4-9672-4ED2-5DC2-98369422E3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086" t="14069" r="5852" b="10282"/>
          <a:stretch>
            <a:fillRect/>
          </a:stretch>
        </p:blipFill>
        <p:spPr>
          <a:xfrm>
            <a:off x="6865900" y="3836925"/>
            <a:ext cx="2844000" cy="147474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3FEBDFA-7593-3C21-4B83-9A8B5E7551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713" b="5270"/>
          <a:stretch>
            <a:fillRect/>
          </a:stretch>
        </p:blipFill>
        <p:spPr>
          <a:xfrm>
            <a:off x="9156700" y="7698095"/>
            <a:ext cx="2736000" cy="143043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16F451D-228D-530F-D9C7-C006C34D099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913" t="8196" r="32242" b="8554"/>
          <a:stretch>
            <a:fillRect/>
          </a:stretch>
        </p:blipFill>
        <p:spPr>
          <a:xfrm>
            <a:off x="1879651" y="5384443"/>
            <a:ext cx="2403528" cy="1980000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0A4EDD55-FFA9-A650-A73F-2577DA48C0B6}"/>
              </a:ext>
            </a:extLst>
          </p:cNvPr>
          <p:cNvSpPr/>
          <p:nvPr/>
        </p:nvSpPr>
        <p:spPr>
          <a:xfrm>
            <a:off x="11303000" y="7658100"/>
            <a:ext cx="792900" cy="2413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F6E0DFF-38CC-FA03-10A4-C286EA44405A}"/>
              </a:ext>
            </a:extLst>
          </p:cNvPr>
          <p:cNvSpPr txBox="1"/>
          <p:nvPr/>
        </p:nvSpPr>
        <p:spPr>
          <a:xfrm>
            <a:off x="38151" y="9128529"/>
            <a:ext cx="127253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effectLst>
                  <a:glow rad="127000">
                    <a:srgbClr val="FF0000"/>
                  </a:glow>
                </a:effectLst>
                <a:latin typeface="Verdana" panose="020B0604030504040204" pitchFamily="34" charset="0"/>
                <a:ea typeface="Verdana" panose="020B0604030504040204" pitchFamily="34" charset="0"/>
              </a:rPr>
              <a:t>💡 Tip: You can also click “Meet Now” if you want to start a meeting instantly without scheduling.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32FCDBA-523F-2AFD-D9C7-D27C63FA2251}"/>
              </a:ext>
            </a:extLst>
          </p:cNvPr>
          <p:cNvSpPr/>
          <p:nvPr/>
        </p:nvSpPr>
        <p:spPr>
          <a:xfrm>
            <a:off x="857693" y="2814084"/>
            <a:ext cx="474922" cy="1984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FB7E225-4FF4-B499-9728-09EAA8717C6A}"/>
              </a:ext>
            </a:extLst>
          </p:cNvPr>
          <p:cNvSpPr/>
          <p:nvPr/>
        </p:nvSpPr>
        <p:spPr>
          <a:xfrm>
            <a:off x="9331868" y="3845440"/>
            <a:ext cx="474922" cy="19847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6A46C393-E11B-CE8D-2F18-EFF1E29941BB}"/>
              </a:ext>
            </a:extLst>
          </p:cNvPr>
          <p:cNvSpPr/>
          <p:nvPr/>
        </p:nvSpPr>
        <p:spPr>
          <a:xfrm>
            <a:off x="1398562" y="5767827"/>
            <a:ext cx="1415526" cy="176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6981ECFC-0AAF-A0C3-500C-BC20A261B126}"/>
              </a:ext>
            </a:extLst>
          </p:cNvPr>
          <p:cNvSpPr/>
          <p:nvPr/>
        </p:nvSpPr>
        <p:spPr>
          <a:xfrm>
            <a:off x="1593494" y="5927315"/>
            <a:ext cx="1415526" cy="176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D48B93D6-BB76-E1F0-392F-7E397D4B7DCE}"/>
              </a:ext>
            </a:extLst>
          </p:cNvPr>
          <p:cNvSpPr/>
          <p:nvPr/>
        </p:nvSpPr>
        <p:spPr>
          <a:xfrm>
            <a:off x="1745892" y="6115159"/>
            <a:ext cx="1415526" cy="176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80A41831-153C-27C0-5086-0902B9B196CE}"/>
              </a:ext>
            </a:extLst>
          </p:cNvPr>
          <p:cNvSpPr/>
          <p:nvPr/>
        </p:nvSpPr>
        <p:spPr>
          <a:xfrm>
            <a:off x="1912468" y="6288826"/>
            <a:ext cx="1415526" cy="1765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0391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4" ma:contentTypeDescription="Create a new document." ma:contentTypeScope="" ma:versionID="dd504d32c2b754d579e545c757913330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f53ee9c040775d299563eb6ffa0539a8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4923CB-7E8D-46FA-A571-41619C8934E0}">
  <ds:schemaRefs>
    <ds:schemaRef ds:uri="21f98238-5914-40fc-b2db-49ce196065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8200A79-D217-4D50-95DD-DCBFDEA94D12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23A7140-E0A6-4015-8B54-F5A1824B277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423</TotalTime>
  <Words>118</Words>
  <Application>Microsoft Office PowerPoint</Application>
  <PresentationFormat>A3 Paper (297x420 mm)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Calibri</vt:lpstr>
      <vt:lpstr>Calibri Light</vt:lpstr>
      <vt:lpstr>Verdana</vt:lpstr>
      <vt:lpstr>Celestial</vt:lpstr>
      <vt:lpstr>How to create a Teams Meeting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Maryknoll Lavador Martin (2527354)</dc:creator>
  <cp:lastModifiedBy>knoll_26@yahoo.com</cp:lastModifiedBy>
  <cp:revision>54</cp:revision>
  <dcterms:created xsi:type="dcterms:W3CDTF">2026-03-21T20:47:59Z</dcterms:created>
  <dcterms:modified xsi:type="dcterms:W3CDTF">2026-03-29T17:31:38Z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