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25E5076-3810-47DD-B79F-674D7AD40C01}" styleName="Dark Style 1 –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–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-5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Saeed (2423282)" userId="14478d3f-e5c5-4117-9647-c6a7c2b9ff10" providerId="ADAL" clId="{179B648D-5CDA-4730-B809-4812A55A71D5}"/>
    <pc:docChg chg="undo custSel addSld delSld modSld modMainMaster">
      <pc:chgData name="Muhammad Saeed (2423282)" userId="14478d3f-e5c5-4117-9647-c6a7c2b9ff10" providerId="ADAL" clId="{179B648D-5CDA-4730-B809-4812A55A71D5}" dt="2026-10-09T08:50:00.312" v="8602" actId="20577"/>
      <pc:docMkLst>
        <pc:docMk/>
      </pc:docMkLst>
      <pc:sldChg chg="addSp delSp modSp mod modTransition modAnim modNotesTx">
        <pc:chgData name="Muhammad Saeed (2423282)" userId="14478d3f-e5c5-4117-9647-c6a7c2b9ff10" providerId="ADAL" clId="{179B648D-5CDA-4730-B809-4812A55A71D5}" dt="2026-10-09T08:35:28.061" v="6839" actId="20577"/>
        <pc:sldMkLst>
          <pc:docMk/>
          <pc:sldMk cId="1865163280" sldId="256"/>
        </pc:sldMkLst>
        <pc:spChg chg="mod">
          <ac:chgData name="Muhammad Saeed (2423282)" userId="14478d3f-e5c5-4117-9647-c6a7c2b9ff10" providerId="ADAL" clId="{179B648D-5CDA-4730-B809-4812A55A71D5}" dt="2026-09-19T19:13:35.311" v="2286" actId="27636"/>
          <ac:spMkLst>
            <pc:docMk/>
            <pc:sldMk cId="1865163280" sldId="256"/>
            <ac:spMk id="3" creationId="{B369FBA2-38BD-B9E6-0A94-963699FF7FC6}"/>
          </ac:spMkLst>
        </pc:spChg>
      </pc:sldChg>
      <pc:sldChg chg="modSp modTransition modAnim modNotesTx">
        <pc:chgData name="Muhammad Saeed (2423282)" userId="14478d3f-e5c5-4117-9647-c6a7c2b9ff10" providerId="ADAL" clId="{179B648D-5CDA-4730-B809-4812A55A71D5}" dt="2026-10-09T08:36:28.411" v="6974" actId="20577"/>
        <pc:sldMkLst>
          <pc:docMk/>
          <pc:sldMk cId="1208255338" sldId="257"/>
        </pc:sldMkLst>
        <pc:graphicFrameChg chg="mod">
          <ac:chgData name="Muhammad Saeed (2423282)" userId="14478d3f-e5c5-4117-9647-c6a7c2b9ff10" providerId="ADAL" clId="{179B648D-5CDA-4730-B809-4812A55A71D5}" dt="2026-09-19T19:38:40.838" v="3303" actId="313"/>
          <ac:graphicFrameMkLst>
            <pc:docMk/>
            <pc:sldMk cId="1208255338" sldId="257"/>
            <ac:graphicFrameMk id="5" creationId="{9921D065-F4A9-7CA7-9E87-E7EA7D247BA7}"/>
          </ac:graphicFrameMkLst>
        </pc:graphicFrameChg>
      </pc:sldChg>
      <pc:sldChg chg="modSp mod modTransition modAnim modNotesTx">
        <pc:chgData name="Muhammad Saeed (2423282)" userId="14478d3f-e5c5-4117-9647-c6a7c2b9ff10" providerId="ADAL" clId="{179B648D-5CDA-4730-B809-4812A55A71D5}" dt="2026-10-09T08:37:51.887" v="7149" actId="20577"/>
        <pc:sldMkLst>
          <pc:docMk/>
          <pc:sldMk cId="2825848804" sldId="258"/>
        </pc:sldMkLst>
        <pc:spChg chg="mod">
          <ac:chgData name="Muhammad Saeed (2423282)" userId="14478d3f-e5c5-4117-9647-c6a7c2b9ff10" providerId="ADAL" clId="{179B648D-5CDA-4730-B809-4812A55A71D5}" dt="2026-09-19T19:13:48.825" v="2295" actId="122"/>
          <ac:spMkLst>
            <pc:docMk/>
            <pc:sldMk cId="2825848804" sldId="258"/>
            <ac:spMk id="2" creationId="{72A23B09-D380-263B-FEF1-4FD8C1D1418B}"/>
          </ac:spMkLst>
        </pc:spChg>
        <pc:picChg chg="mod">
          <ac:chgData name="Muhammad Saeed (2423282)" userId="14478d3f-e5c5-4117-9647-c6a7c2b9ff10" providerId="ADAL" clId="{179B648D-5CDA-4730-B809-4812A55A71D5}" dt="2026-09-19T19:14:53.817" v="2297" actId="1440"/>
          <ac:picMkLst>
            <pc:docMk/>
            <pc:sldMk cId="2825848804" sldId="258"/>
            <ac:picMk id="8" creationId="{73B21752-65A2-0085-3A40-0FDE4E833DD3}"/>
          </ac:picMkLst>
        </pc:picChg>
      </pc:sldChg>
      <pc:sldChg chg="modSp mod modTransition modAnim modNotesTx">
        <pc:chgData name="Muhammad Saeed (2423282)" userId="14478d3f-e5c5-4117-9647-c6a7c2b9ff10" providerId="ADAL" clId="{179B648D-5CDA-4730-B809-4812A55A71D5}" dt="2026-10-09T08:39:09.661" v="7316" actId="20577"/>
        <pc:sldMkLst>
          <pc:docMk/>
          <pc:sldMk cId="2560345553" sldId="259"/>
        </pc:sldMkLst>
        <pc:spChg chg="mod">
          <ac:chgData name="Muhammad Saeed (2423282)" userId="14478d3f-e5c5-4117-9647-c6a7c2b9ff10" providerId="ADAL" clId="{179B648D-5CDA-4730-B809-4812A55A71D5}" dt="2026-09-19T19:13:35.194" v="2285"/>
          <ac:spMkLst>
            <pc:docMk/>
            <pc:sldMk cId="2560345553" sldId="259"/>
            <ac:spMk id="2" creationId="{9D85B0CD-A0B1-A0AA-4096-6B28648358C4}"/>
          </ac:spMkLst>
        </pc:spChg>
        <pc:spChg chg="mod">
          <ac:chgData name="Muhammad Saeed (2423282)" userId="14478d3f-e5c5-4117-9647-c6a7c2b9ff10" providerId="ADAL" clId="{179B648D-5CDA-4730-B809-4812A55A71D5}" dt="2026-09-19T19:13:35.622" v="2287" actId="27636"/>
          <ac:spMkLst>
            <pc:docMk/>
            <pc:sldMk cId="2560345553" sldId="259"/>
            <ac:spMk id="6" creationId="{D85E0855-27CA-4AE4-85BB-76C4DE9B7704}"/>
          </ac:spMkLst>
        </pc:spChg>
        <pc:graphicFrameChg chg="mod">
          <ac:chgData name="Muhammad Saeed (2423282)" userId="14478d3f-e5c5-4117-9647-c6a7c2b9ff10" providerId="ADAL" clId="{179B648D-5CDA-4730-B809-4812A55A71D5}" dt="2026-09-19T19:13:35.194" v="2285"/>
          <ac:graphicFrameMkLst>
            <pc:docMk/>
            <pc:sldMk cId="2560345553" sldId="259"/>
            <ac:graphicFrameMk id="10" creationId="{F804A9D4-8438-4E68-8B6B-D860C19C2334}"/>
          </ac:graphicFrameMkLst>
        </pc:graphicFrameChg>
      </pc:sldChg>
      <pc:sldChg chg="addSp modSp mod modTransition modAnim modNotesTx">
        <pc:chgData name="Muhammad Saeed (2423282)" userId="14478d3f-e5c5-4117-9647-c6a7c2b9ff10" providerId="ADAL" clId="{179B648D-5CDA-4730-B809-4812A55A71D5}" dt="2026-10-09T08:41:00.119" v="7500" actId="20577"/>
        <pc:sldMkLst>
          <pc:docMk/>
          <pc:sldMk cId="3609387598" sldId="260"/>
        </pc:sldMkLst>
        <pc:spChg chg="mod">
          <ac:chgData name="Muhammad Saeed (2423282)" userId="14478d3f-e5c5-4117-9647-c6a7c2b9ff10" providerId="ADAL" clId="{179B648D-5CDA-4730-B809-4812A55A71D5}" dt="2026-09-19T18:32:59.413" v="851" actId="27636"/>
          <ac:spMkLst>
            <pc:docMk/>
            <pc:sldMk cId="3609387598" sldId="260"/>
            <ac:spMk id="3" creationId="{43447884-A2B3-8C39-CEBC-8269346B361B}"/>
          </ac:spMkLst>
        </pc:spChg>
        <pc:spChg chg="mod">
          <ac:chgData name="Muhammad Saeed (2423282)" userId="14478d3f-e5c5-4117-9647-c6a7c2b9ff10" providerId="ADAL" clId="{179B648D-5CDA-4730-B809-4812A55A71D5}" dt="2026-09-19T18:33:36.620" v="873" actId="113"/>
          <ac:spMkLst>
            <pc:docMk/>
            <pc:sldMk cId="3609387598" sldId="260"/>
            <ac:spMk id="4" creationId="{DBCDFB44-B2E2-8449-52C4-81348C281C84}"/>
          </ac:spMkLst>
        </pc:spChg>
        <pc:graphicFrameChg chg="add mod modGraphic">
          <ac:chgData name="Muhammad Saeed (2423282)" userId="14478d3f-e5c5-4117-9647-c6a7c2b9ff10" providerId="ADAL" clId="{179B648D-5CDA-4730-B809-4812A55A71D5}" dt="2026-09-19T18:28:40.890" v="403" actId="207"/>
          <ac:graphicFrameMkLst>
            <pc:docMk/>
            <pc:sldMk cId="3609387598" sldId="260"/>
            <ac:graphicFrameMk id="5" creationId="{C3442450-7FAE-0AE6-B334-46C372487E45}"/>
          </ac:graphicFrameMkLst>
        </pc:graphicFrameChg>
      </pc:sldChg>
      <pc:sldChg chg="addSp delSp modSp new mod modTransition modAnim modNotesTx">
        <pc:chgData name="Muhammad Saeed (2423282)" userId="14478d3f-e5c5-4117-9647-c6a7c2b9ff10" providerId="ADAL" clId="{179B648D-5CDA-4730-B809-4812A55A71D5}" dt="2026-10-09T08:42:50.914" v="7745" actId="313"/>
        <pc:sldMkLst>
          <pc:docMk/>
          <pc:sldMk cId="2214632350" sldId="261"/>
        </pc:sldMkLst>
        <pc:spChg chg="mod">
          <ac:chgData name="Muhammad Saeed (2423282)" userId="14478d3f-e5c5-4117-9647-c6a7c2b9ff10" providerId="ADAL" clId="{179B648D-5CDA-4730-B809-4812A55A71D5}" dt="2026-09-19T19:08:30.834" v="2245" actId="1076"/>
          <ac:spMkLst>
            <pc:docMk/>
            <pc:sldMk cId="2214632350" sldId="261"/>
            <ac:spMk id="2" creationId="{6A425C99-F271-BAB2-6FB5-B22EBD5D7CD3}"/>
          </ac:spMkLst>
        </pc:spChg>
        <pc:graphicFrameChg chg="add mod modGraphic">
          <ac:chgData name="Muhammad Saeed (2423282)" userId="14478d3f-e5c5-4117-9647-c6a7c2b9ff10" providerId="ADAL" clId="{179B648D-5CDA-4730-B809-4812A55A71D5}" dt="2026-10-05T09:17:18.119" v="6718" actId="478"/>
          <ac:graphicFrameMkLst>
            <pc:docMk/>
            <pc:sldMk cId="2214632350" sldId="261"/>
            <ac:graphicFrameMk id="4" creationId="{BCF6B49C-8409-2D45-B74C-2288548B3470}"/>
          </ac:graphicFrameMkLst>
        </pc:graphicFrameChg>
        <pc:picChg chg="add mod">
          <ac:chgData name="Muhammad Saeed (2423282)" userId="14478d3f-e5c5-4117-9647-c6a7c2b9ff10" providerId="ADAL" clId="{179B648D-5CDA-4730-B809-4812A55A71D5}" dt="2026-10-05T09:17:44.350" v="6722" actId="14100"/>
          <ac:picMkLst>
            <pc:docMk/>
            <pc:sldMk cId="2214632350" sldId="261"/>
            <ac:picMk id="5" creationId="{985D2224-8EF2-3586-7EDA-8B6153702379}"/>
          </ac:picMkLst>
        </pc:picChg>
      </pc:sldChg>
      <pc:sldChg chg="addSp delSp modSp new mod modTransition modClrScheme chgLayout modNotesTx">
        <pc:chgData name="Muhammad Saeed (2423282)" userId="14478d3f-e5c5-4117-9647-c6a7c2b9ff10" providerId="ADAL" clId="{179B648D-5CDA-4730-B809-4812A55A71D5}" dt="2026-10-09T08:44:00.791" v="7896" actId="20577"/>
        <pc:sldMkLst>
          <pc:docMk/>
          <pc:sldMk cId="3690580024" sldId="262"/>
        </pc:sldMkLst>
        <pc:spChg chg="mod">
          <ac:chgData name="Muhammad Saeed (2423282)" userId="14478d3f-e5c5-4117-9647-c6a7c2b9ff10" providerId="ADAL" clId="{179B648D-5CDA-4730-B809-4812A55A71D5}" dt="2026-09-19T19:45:12.892" v="3408" actId="122"/>
          <ac:spMkLst>
            <pc:docMk/>
            <pc:sldMk cId="3690580024" sldId="262"/>
            <ac:spMk id="2" creationId="{30E76389-8ED9-30C1-74E7-756120E51082}"/>
          </ac:spMkLst>
        </pc:spChg>
        <pc:spChg chg="mod">
          <ac:chgData name="Muhammad Saeed (2423282)" userId="14478d3f-e5c5-4117-9647-c6a7c2b9ff10" providerId="ADAL" clId="{179B648D-5CDA-4730-B809-4812A55A71D5}" dt="2026-09-19T19:43:20.807" v="3315" actId="26606"/>
          <ac:spMkLst>
            <pc:docMk/>
            <pc:sldMk cId="3690580024" sldId="262"/>
            <ac:spMk id="3" creationId="{AB3E0F73-E028-AEA5-3FFC-CF2EC34D9C97}"/>
          </ac:spMkLst>
        </pc:spChg>
      </pc:sldChg>
      <pc:sldChg chg="addSp delSp modSp new mod modTransition delAnim modAnim modNotesTx">
        <pc:chgData name="Muhammad Saeed (2423282)" userId="14478d3f-e5c5-4117-9647-c6a7c2b9ff10" providerId="ADAL" clId="{179B648D-5CDA-4730-B809-4812A55A71D5}" dt="2026-10-09T08:46:07.733" v="8160" actId="20577"/>
        <pc:sldMkLst>
          <pc:docMk/>
          <pc:sldMk cId="4266819086" sldId="263"/>
        </pc:sldMkLst>
        <pc:spChg chg="mod">
          <ac:chgData name="Muhammad Saeed (2423282)" userId="14478d3f-e5c5-4117-9647-c6a7c2b9ff10" providerId="ADAL" clId="{179B648D-5CDA-4730-B809-4812A55A71D5}" dt="2026-09-19T19:45:42.396" v="3435"/>
          <ac:spMkLst>
            <pc:docMk/>
            <pc:sldMk cId="4266819086" sldId="263"/>
            <ac:spMk id="2" creationId="{95ACFBAF-F67A-D6D5-EE0F-1C6F00F8460D}"/>
          </ac:spMkLst>
        </pc:spChg>
        <pc:spChg chg="add del mod">
          <ac:chgData name="Muhammad Saeed (2423282)" userId="14478d3f-e5c5-4117-9647-c6a7c2b9ff10" providerId="ADAL" clId="{179B648D-5CDA-4730-B809-4812A55A71D5}" dt="2026-10-05T09:15:34.363" v="6664" actId="14100"/>
          <ac:spMkLst>
            <pc:docMk/>
            <pc:sldMk cId="4266819086" sldId="263"/>
            <ac:spMk id="3" creationId="{2F652801-ECC5-8237-131A-74A5D6D15132}"/>
          </ac:spMkLst>
        </pc:spChg>
        <pc:picChg chg="add mod">
          <ac:chgData name="Muhammad Saeed (2423282)" userId="14478d3f-e5c5-4117-9647-c6a7c2b9ff10" providerId="ADAL" clId="{179B648D-5CDA-4730-B809-4812A55A71D5}" dt="2026-10-05T09:16:35.545" v="6710" actId="14100"/>
          <ac:picMkLst>
            <pc:docMk/>
            <pc:sldMk cId="4266819086" sldId="263"/>
            <ac:picMk id="7" creationId="{6FA67EAE-8344-C437-6BBC-BEFB7D5294BB}"/>
          </ac:picMkLst>
        </pc:picChg>
      </pc:sldChg>
      <pc:sldChg chg="addSp delSp modSp new mod modTransition modClrScheme chgLayout modNotesTx">
        <pc:chgData name="Muhammad Saeed (2423282)" userId="14478d3f-e5c5-4117-9647-c6a7c2b9ff10" providerId="ADAL" clId="{179B648D-5CDA-4730-B809-4812A55A71D5}" dt="2026-10-09T08:47:51" v="8361" actId="20577"/>
        <pc:sldMkLst>
          <pc:docMk/>
          <pc:sldMk cId="4032297389" sldId="264"/>
        </pc:sldMkLst>
        <pc:spChg chg="mod">
          <ac:chgData name="Muhammad Saeed (2423282)" userId="14478d3f-e5c5-4117-9647-c6a7c2b9ff10" providerId="ADAL" clId="{179B648D-5CDA-4730-B809-4812A55A71D5}" dt="2026-09-20T12:07:15.407" v="5381" actId="26606"/>
          <ac:spMkLst>
            <pc:docMk/>
            <pc:sldMk cId="4032297389" sldId="264"/>
            <ac:spMk id="2" creationId="{388E1544-3007-6C15-889D-2C309049D714}"/>
          </ac:spMkLst>
        </pc:spChg>
        <pc:graphicFrameChg chg="add mod">
          <ac:chgData name="Muhammad Saeed (2423282)" userId="14478d3f-e5c5-4117-9647-c6a7c2b9ff10" providerId="ADAL" clId="{179B648D-5CDA-4730-B809-4812A55A71D5}" dt="2026-09-20T12:07:41.504" v="5382" actId="113"/>
          <ac:graphicFrameMkLst>
            <pc:docMk/>
            <pc:sldMk cId="4032297389" sldId="264"/>
            <ac:graphicFrameMk id="5" creationId="{1FEFD269-0A57-53E1-2DB3-379F15E98DE5}"/>
          </ac:graphicFrameMkLst>
        </pc:graphicFrameChg>
      </pc:sldChg>
      <pc:sldChg chg="addSp delSp modSp new mod modTransition modNotesTx">
        <pc:chgData name="Muhammad Saeed (2423282)" userId="14478d3f-e5c5-4117-9647-c6a7c2b9ff10" providerId="ADAL" clId="{179B648D-5CDA-4730-B809-4812A55A71D5}" dt="2026-10-09T08:50:00.312" v="8602" actId="20577"/>
        <pc:sldMkLst>
          <pc:docMk/>
          <pc:sldMk cId="3612674417" sldId="265"/>
        </pc:sldMkLst>
        <pc:spChg chg="mod">
          <ac:chgData name="Muhammad Saeed (2423282)" userId="14478d3f-e5c5-4117-9647-c6a7c2b9ff10" providerId="ADAL" clId="{179B648D-5CDA-4730-B809-4812A55A71D5}" dt="2026-09-21T09:29:09.744" v="6620" actId="26606"/>
          <ac:spMkLst>
            <pc:docMk/>
            <pc:sldMk cId="3612674417" sldId="265"/>
            <ac:spMk id="2" creationId="{872E8D0E-1586-2825-F380-072DC4354A62}"/>
          </ac:spMkLst>
        </pc:spChg>
        <pc:graphicFrameChg chg="add modGraphic">
          <ac:chgData name="Muhammad Saeed (2423282)" userId="14478d3f-e5c5-4117-9647-c6a7c2b9ff10" providerId="ADAL" clId="{179B648D-5CDA-4730-B809-4812A55A71D5}" dt="2026-09-21T09:29:30.335" v="6621" actId="27107"/>
          <ac:graphicFrameMkLst>
            <pc:docMk/>
            <pc:sldMk cId="3612674417" sldId="265"/>
            <ac:graphicFrameMk id="5" creationId="{1BCDAE18-E407-7B99-6C83-9B259878BA54}"/>
          </ac:graphicFrameMkLst>
        </pc:graphicFrameChg>
      </pc:sldChg>
      <pc:sldChg chg="addSp delSp modSp new mod modTransition modClrScheme modAnim chgLayout">
        <pc:chgData name="Muhammad Saeed (2423282)" userId="14478d3f-e5c5-4117-9647-c6a7c2b9ff10" providerId="ADAL" clId="{179B648D-5CDA-4730-B809-4812A55A71D5}" dt="2026-09-21T09:31:55.308" v="6661"/>
        <pc:sldMkLst>
          <pc:docMk/>
          <pc:sldMk cId="2231382396" sldId="266"/>
        </pc:sldMkLst>
        <pc:spChg chg="mod">
          <ac:chgData name="Muhammad Saeed (2423282)" userId="14478d3f-e5c5-4117-9647-c6a7c2b9ff10" providerId="ADAL" clId="{179B648D-5CDA-4730-B809-4812A55A71D5}" dt="2026-09-21T09:31:32.289" v="6655" actId="122"/>
          <ac:spMkLst>
            <pc:docMk/>
            <pc:sldMk cId="2231382396" sldId="266"/>
            <ac:spMk id="2" creationId="{BDB5F5F0-1124-0DA1-27F5-1CC0FFF6337C}"/>
          </ac:spMkLst>
        </pc:spChg>
        <pc:picChg chg="add mod ord">
          <ac:chgData name="Muhammad Saeed (2423282)" userId="14478d3f-e5c5-4117-9647-c6a7c2b9ff10" providerId="ADAL" clId="{179B648D-5CDA-4730-B809-4812A55A71D5}" dt="2026-09-21T09:31:25.041" v="6654" actId="26606"/>
          <ac:picMkLst>
            <pc:docMk/>
            <pc:sldMk cId="2231382396" sldId="266"/>
            <ac:picMk id="5" creationId="{5C6B1A77-24FD-5361-2916-95CCAC1A2F24}"/>
          </ac:picMkLst>
        </pc:picChg>
      </pc:sldChg>
      <pc:sldMasterChg chg="modSldLayout">
        <pc:chgData name="Muhammad Saeed (2423282)" userId="14478d3f-e5c5-4117-9647-c6a7c2b9ff10" providerId="ADAL" clId="{179B648D-5CDA-4730-B809-4812A55A71D5}" dt="2026-09-19T19:13:35.194" v="2285"/>
        <pc:sldMasterMkLst>
          <pc:docMk/>
          <pc:sldMasterMk cId="1742827113" sldId="2147483827"/>
        </pc:sldMasterMkLst>
        <pc:sldLayoutChg chg="delSp">
          <pc:chgData name="Muhammad Saeed (2423282)" userId="14478d3f-e5c5-4117-9647-c6a7c2b9ff10" providerId="ADAL" clId="{179B648D-5CDA-4730-B809-4812A55A71D5}" dt="2026-09-19T19:13:35.194" v="2285"/>
          <pc:sldLayoutMkLst>
            <pc:docMk/>
            <pc:sldMasterMk cId="1742827113" sldId="2147483827"/>
            <pc:sldLayoutMk cId="3862288736" sldId="2147483856"/>
          </pc:sldLayoutMkLst>
        </pc:sldLayoutChg>
      </pc:sldMasterChg>
    </pc:docChg>
  </pc:docChgLst>
  <pc:docChgLst>
    <pc:chgData name="Muhammad Saeed (2423282)" userId="14478d3f-e5c5-4117-9647-c6a7c2b9ff10" providerId="ADAL" clId="{4629A2FF-0BB3-4E4E-8C5B-04DC6F306AE1}"/>
    <pc:docChg chg="undo redo custSel addSld delSld modSld">
      <pc:chgData name="Muhammad Saeed (2423282)" userId="14478d3f-e5c5-4117-9647-c6a7c2b9ff10" providerId="ADAL" clId="{4629A2FF-0BB3-4E4E-8C5B-04DC6F306AE1}" dt="2026-09-16T17:30:53.536" v="7129" actId="5793"/>
      <pc:docMkLst>
        <pc:docMk/>
      </pc:docMkLst>
      <pc:sldChg chg="delSp modSp mod setBg modClrScheme modAnim delDesignElem chgLayout">
        <pc:chgData name="Muhammad Saeed (2423282)" userId="14478d3f-e5c5-4117-9647-c6a7c2b9ff10" providerId="ADAL" clId="{4629A2FF-0BB3-4E4E-8C5B-04DC6F306AE1}" dt="2026-09-15T15:47:33.007" v="4020"/>
        <pc:sldMkLst>
          <pc:docMk/>
          <pc:sldMk cId="1865163280" sldId="256"/>
        </pc:sldMkLst>
        <pc:spChg chg="mod">
          <ac:chgData name="Muhammad Saeed (2423282)" userId="14478d3f-e5c5-4117-9647-c6a7c2b9ff10" providerId="ADAL" clId="{4629A2FF-0BB3-4E4E-8C5B-04DC6F306AE1}" dt="2026-09-15T15:46:52.387" v="4010" actId="122"/>
          <ac:spMkLst>
            <pc:docMk/>
            <pc:sldMk cId="1865163280" sldId="256"/>
            <ac:spMk id="2" creationId="{E733CF83-2ABF-50DA-0B04-0691C462BC5A}"/>
          </ac:spMkLst>
        </pc:spChg>
        <pc:spChg chg="mod">
          <ac:chgData name="Muhammad Saeed (2423282)" userId="14478d3f-e5c5-4117-9647-c6a7c2b9ff10" providerId="ADAL" clId="{4629A2FF-0BB3-4E4E-8C5B-04DC6F306AE1}" dt="2026-09-15T15:46:59.502" v="4012" actId="27636"/>
          <ac:spMkLst>
            <pc:docMk/>
            <pc:sldMk cId="1865163280" sldId="256"/>
            <ac:spMk id="3" creationId="{B369FBA2-38BD-B9E6-0A94-963699FF7FC6}"/>
          </ac:spMkLst>
        </pc:spChg>
        <pc:picChg chg="mod">
          <ac:chgData name="Muhammad Saeed (2423282)" userId="14478d3f-e5c5-4117-9647-c6a7c2b9ff10" providerId="ADAL" clId="{4629A2FF-0BB3-4E4E-8C5B-04DC6F306AE1}" dt="2026-09-15T15:46:24.252" v="4005" actId="26606"/>
          <ac:picMkLst>
            <pc:docMk/>
            <pc:sldMk cId="1865163280" sldId="256"/>
            <ac:picMk id="14" creationId="{3074E3ED-A90D-009E-AF96-2237A26B0F8C}"/>
          </ac:picMkLst>
        </pc:picChg>
      </pc:sldChg>
      <pc:sldChg chg="addSp delSp modSp new mod modAnim">
        <pc:chgData name="Muhammad Saeed (2423282)" userId="14478d3f-e5c5-4117-9647-c6a7c2b9ff10" providerId="ADAL" clId="{4629A2FF-0BB3-4E4E-8C5B-04DC6F306AE1}" dt="2026-09-15T16:03:31.501" v="4693"/>
        <pc:sldMkLst>
          <pc:docMk/>
          <pc:sldMk cId="1208255338" sldId="257"/>
        </pc:sldMkLst>
        <pc:spChg chg="mod">
          <ac:chgData name="Muhammad Saeed (2423282)" userId="14478d3f-e5c5-4117-9647-c6a7c2b9ff10" providerId="ADAL" clId="{4629A2FF-0BB3-4E4E-8C5B-04DC6F306AE1}" dt="2026-09-15T15:51:16.029" v="4224" actId="14100"/>
          <ac:spMkLst>
            <pc:docMk/>
            <pc:sldMk cId="1208255338" sldId="257"/>
            <ac:spMk id="2" creationId="{4C472C24-449C-2875-8B79-E48714BC6AF5}"/>
          </ac:spMkLst>
        </pc:spChg>
        <pc:spChg chg="mod">
          <ac:chgData name="Muhammad Saeed (2423282)" userId="14478d3f-e5c5-4117-9647-c6a7c2b9ff10" providerId="ADAL" clId="{4629A2FF-0BB3-4E4E-8C5B-04DC6F306AE1}" dt="2026-09-15T15:51:23.249" v="4228" actId="20577"/>
          <ac:spMkLst>
            <pc:docMk/>
            <pc:sldMk cId="1208255338" sldId="257"/>
            <ac:spMk id="3" creationId="{6F8F21A2-18B3-547B-92C5-0BF0AB71F6C4}"/>
          </ac:spMkLst>
        </pc:spChg>
        <pc:graphicFrameChg chg="add mod modGraphic">
          <ac:chgData name="Muhammad Saeed (2423282)" userId="14478d3f-e5c5-4117-9647-c6a7c2b9ff10" providerId="ADAL" clId="{4629A2FF-0BB3-4E4E-8C5B-04DC6F306AE1}" dt="2026-09-15T16:01:32.176" v="4681" actId="113"/>
          <ac:graphicFrameMkLst>
            <pc:docMk/>
            <pc:sldMk cId="1208255338" sldId="257"/>
            <ac:graphicFrameMk id="5" creationId="{9921D065-F4A9-7CA7-9E87-E7EA7D247BA7}"/>
          </ac:graphicFrameMkLst>
        </pc:graphicFrameChg>
      </pc:sldChg>
      <pc:sldChg chg="addSp delSp modSp new mod modTransition modClrScheme chgLayout">
        <pc:chgData name="Muhammad Saeed (2423282)" userId="14478d3f-e5c5-4117-9647-c6a7c2b9ff10" providerId="ADAL" clId="{4629A2FF-0BB3-4E4E-8C5B-04DC6F306AE1}" dt="2026-09-15T16:26:03.452" v="5504" actId="20577"/>
        <pc:sldMkLst>
          <pc:docMk/>
          <pc:sldMk cId="2825848804" sldId="258"/>
        </pc:sldMkLst>
        <pc:spChg chg="mod">
          <ac:chgData name="Muhammad Saeed (2423282)" userId="14478d3f-e5c5-4117-9647-c6a7c2b9ff10" providerId="ADAL" clId="{4629A2FF-0BB3-4E4E-8C5B-04DC6F306AE1}" dt="2026-09-15T16:24:24.446" v="5499" actId="120"/>
          <ac:spMkLst>
            <pc:docMk/>
            <pc:sldMk cId="2825848804" sldId="258"/>
            <ac:spMk id="2" creationId="{72A23B09-D380-263B-FEF1-4FD8C1D1418B}"/>
          </ac:spMkLst>
        </pc:spChg>
        <pc:spChg chg="mod">
          <ac:chgData name="Muhammad Saeed (2423282)" userId="14478d3f-e5c5-4117-9647-c6a7c2b9ff10" providerId="ADAL" clId="{4629A2FF-0BB3-4E4E-8C5B-04DC6F306AE1}" dt="2026-09-15T16:26:03.452" v="5504" actId="20577"/>
          <ac:spMkLst>
            <pc:docMk/>
            <pc:sldMk cId="2825848804" sldId="258"/>
            <ac:spMk id="3" creationId="{63658673-F4B3-BD17-23EE-9DFD48325F63}"/>
          </ac:spMkLst>
        </pc:spChg>
        <pc:picChg chg="add mod">
          <ac:chgData name="Muhammad Saeed (2423282)" userId="14478d3f-e5c5-4117-9647-c6a7c2b9ff10" providerId="ADAL" clId="{4629A2FF-0BB3-4E4E-8C5B-04DC6F306AE1}" dt="2026-09-15T16:24:47.352" v="5501" actId="1076"/>
          <ac:picMkLst>
            <pc:docMk/>
            <pc:sldMk cId="2825848804" sldId="258"/>
            <ac:picMk id="8" creationId="{73B21752-65A2-0085-3A40-0FDE4E833DD3}"/>
          </ac:picMkLst>
        </pc:picChg>
      </pc:sldChg>
      <pc:sldChg chg="addSp delSp modSp new mod modClrScheme chgLayout">
        <pc:chgData name="Muhammad Saeed (2423282)" userId="14478d3f-e5c5-4117-9647-c6a7c2b9ff10" providerId="ADAL" clId="{4629A2FF-0BB3-4E4E-8C5B-04DC6F306AE1}" dt="2026-09-16T17:22:46.724" v="7078" actId="255"/>
        <pc:sldMkLst>
          <pc:docMk/>
          <pc:sldMk cId="2560345553" sldId="259"/>
        </pc:sldMkLst>
        <pc:spChg chg="mod">
          <ac:chgData name="Muhammad Saeed (2423282)" userId="14478d3f-e5c5-4117-9647-c6a7c2b9ff10" providerId="ADAL" clId="{4629A2FF-0BB3-4E4E-8C5B-04DC6F306AE1}" dt="2026-09-16T17:21:46.274" v="7058" actId="122"/>
          <ac:spMkLst>
            <pc:docMk/>
            <pc:sldMk cId="2560345553" sldId="259"/>
            <ac:spMk id="2" creationId="{9D85B0CD-A0B1-A0AA-4096-6B28648358C4}"/>
          </ac:spMkLst>
        </pc:spChg>
        <pc:spChg chg="mod">
          <ac:chgData name="Muhammad Saeed (2423282)" userId="14478d3f-e5c5-4117-9647-c6a7c2b9ff10" providerId="ADAL" clId="{4629A2FF-0BB3-4E4E-8C5B-04DC6F306AE1}" dt="2026-09-16T17:22:46.724" v="7078" actId="255"/>
          <ac:spMkLst>
            <pc:docMk/>
            <pc:sldMk cId="2560345553" sldId="259"/>
            <ac:spMk id="6" creationId="{D85E0855-27CA-4AE4-85BB-76C4DE9B7704}"/>
          </ac:spMkLst>
        </pc:spChg>
        <pc:graphicFrameChg chg="add mod modGraphic">
          <ac:chgData name="Muhammad Saeed (2423282)" userId="14478d3f-e5c5-4117-9647-c6a7c2b9ff10" providerId="ADAL" clId="{4629A2FF-0BB3-4E4E-8C5B-04DC6F306AE1}" dt="2026-09-16T17:22:14.530" v="7068" actId="207"/>
          <ac:graphicFrameMkLst>
            <pc:docMk/>
            <pc:sldMk cId="2560345553" sldId="259"/>
            <ac:graphicFrameMk id="10" creationId="{F804A9D4-8438-4E68-8B6B-D860C19C2334}"/>
          </ac:graphicFrameMkLst>
        </pc:graphicFrameChg>
      </pc:sldChg>
      <pc:sldChg chg="modSp new mod">
        <pc:chgData name="Muhammad Saeed (2423282)" userId="14478d3f-e5c5-4117-9647-c6a7c2b9ff10" providerId="ADAL" clId="{4629A2FF-0BB3-4E4E-8C5B-04DC6F306AE1}" dt="2026-09-16T17:30:53.536" v="7129" actId="5793"/>
        <pc:sldMkLst>
          <pc:docMk/>
          <pc:sldMk cId="3609387598" sldId="260"/>
        </pc:sldMkLst>
        <pc:spChg chg="mod">
          <ac:chgData name="Muhammad Saeed (2423282)" userId="14478d3f-e5c5-4117-9647-c6a7c2b9ff10" providerId="ADAL" clId="{4629A2FF-0BB3-4E4E-8C5B-04DC6F306AE1}" dt="2026-09-16T17:30:48.860" v="7127"/>
          <ac:spMkLst>
            <pc:docMk/>
            <pc:sldMk cId="3609387598" sldId="260"/>
            <ac:spMk id="2" creationId="{B8E1187D-33A7-E727-A690-6BA0B30BC184}"/>
          </ac:spMkLst>
        </pc:spChg>
        <pc:spChg chg="mod">
          <ac:chgData name="Muhammad Saeed (2423282)" userId="14478d3f-e5c5-4117-9647-c6a7c2b9ff10" providerId="ADAL" clId="{4629A2FF-0BB3-4E4E-8C5B-04DC6F306AE1}" dt="2026-09-16T17:30:53.536" v="7129" actId="5793"/>
          <ac:spMkLst>
            <pc:docMk/>
            <pc:sldMk cId="3609387598" sldId="260"/>
            <ac:spMk id="3" creationId="{43447884-A2B3-8C39-CEBC-8269346B361B}"/>
          </ac:spMkLst>
        </pc:spChg>
        <pc:spChg chg="mod">
          <ac:chgData name="Muhammad Saeed (2423282)" userId="14478d3f-e5c5-4117-9647-c6a7c2b9ff10" providerId="ADAL" clId="{4629A2FF-0BB3-4E4E-8C5B-04DC6F306AE1}" dt="2026-09-16T17:30:15.910" v="7082" actId="14100"/>
          <ac:spMkLst>
            <pc:docMk/>
            <pc:sldMk cId="3609387598" sldId="260"/>
            <ac:spMk id="4" creationId="{DBCDFB44-B2E2-8449-52C4-81348C281C84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#4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#1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7FBFBB-5989-4322-B6A1-CC5ED7D37EAF}" type="doc">
      <dgm:prSet loTypeId="urn:microsoft.com/office/officeart/2005/8/layout/default" loCatId="list" qsTypeId="urn:microsoft.com/office/officeart/2005/8/quickstyle/3d5#1" qsCatId="3D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0DF0691B-C4A4-4D1C-9869-463120263D06}">
      <dgm:prSet phldrT="[Text]" phldr="0" custT="1"/>
      <dgm:spPr/>
      <dgm:t>
        <a:bodyPr/>
        <a:lstStyle/>
        <a:p>
          <a:r>
            <a:rPr lang="en-GB" sz="1400" b="1" dirty="0">
              <a:solidFill>
                <a:schemeClr val="tx1"/>
              </a:solidFill>
            </a:rPr>
            <a:t>The solution</a:t>
          </a:r>
          <a:r>
            <a:rPr lang="en-GB" sz="1200" dirty="0">
              <a:solidFill>
                <a:schemeClr val="tx1"/>
              </a:solidFill>
            </a:rPr>
            <a:t>:</a:t>
          </a:r>
        </a:p>
        <a:p>
          <a:r>
            <a:rPr lang="en-GB" sz="1400" dirty="0">
              <a:solidFill>
                <a:schemeClr val="tx1"/>
              </a:solidFill>
            </a:rPr>
            <a:t>A brief overview of Basil’s Bakery and its changing market </a:t>
          </a:r>
        </a:p>
      </dgm:t>
    </dgm:pt>
    <dgm:pt modelId="{FC56D216-F42E-4225-8A37-CD863DFBA0A0}" type="parTrans" cxnId="{7BEC4059-AF17-44A9-B589-0C85A49D5305}">
      <dgm:prSet/>
      <dgm:spPr/>
      <dgm:t>
        <a:bodyPr/>
        <a:lstStyle/>
        <a:p>
          <a:endParaRPr lang="en-GB"/>
        </a:p>
      </dgm:t>
    </dgm:pt>
    <dgm:pt modelId="{A4D3C301-B07B-44EC-A793-9D4191D1267A}" type="sibTrans" cxnId="{7BEC4059-AF17-44A9-B589-0C85A49D5305}">
      <dgm:prSet/>
      <dgm:spPr/>
      <dgm:t>
        <a:bodyPr/>
        <a:lstStyle/>
        <a:p>
          <a:endParaRPr lang="en-GB"/>
        </a:p>
      </dgm:t>
    </dgm:pt>
    <dgm:pt modelId="{432E94AD-41A2-4509-86D7-371F426D9BAC}">
      <dgm:prSet phldrT="[Text]" phldr="0" custT="1"/>
      <dgm:spPr/>
      <dgm:t>
        <a:bodyPr/>
        <a:lstStyle/>
        <a:p>
          <a:r>
            <a:rPr lang="en-GB" sz="1400" b="1" dirty="0">
              <a:solidFill>
                <a:schemeClr val="tx1"/>
              </a:solidFill>
            </a:rPr>
            <a:t>The problem:</a:t>
          </a:r>
        </a:p>
        <a:p>
          <a:r>
            <a:rPr lang="en-GB" sz="1400" dirty="0">
              <a:solidFill>
                <a:schemeClr val="tx1"/>
              </a:solidFill>
            </a:rPr>
            <a:t>What has happened to sales – and what may be influencing them?</a:t>
          </a:r>
        </a:p>
      </dgm:t>
    </dgm:pt>
    <dgm:pt modelId="{FB59D8DD-F5D2-41C7-8476-4C21C83D634F}" type="parTrans" cxnId="{BF39D55D-E60F-4691-9149-A3A87DBD7D42}">
      <dgm:prSet/>
      <dgm:spPr/>
      <dgm:t>
        <a:bodyPr/>
        <a:lstStyle/>
        <a:p>
          <a:endParaRPr lang="en-GB"/>
        </a:p>
      </dgm:t>
    </dgm:pt>
    <dgm:pt modelId="{4297825B-539B-4A1D-80CA-57E42AF453F0}" type="sibTrans" cxnId="{BF39D55D-E60F-4691-9149-A3A87DBD7D42}">
      <dgm:prSet/>
      <dgm:spPr/>
      <dgm:t>
        <a:bodyPr/>
        <a:lstStyle/>
        <a:p>
          <a:endParaRPr lang="en-GB"/>
        </a:p>
      </dgm:t>
    </dgm:pt>
    <dgm:pt modelId="{C8F81C48-43F0-4642-B7B0-756C8458EDCE}">
      <dgm:prSet phldrT="[Text]" phldr="0" custT="1"/>
      <dgm:spPr/>
      <dgm:t>
        <a:bodyPr/>
        <a:lstStyle/>
        <a:p>
          <a:r>
            <a:rPr lang="en-GB" sz="1400" b="1" dirty="0">
              <a:solidFill>
                <a:schemeClr val="tx1"/>
              </a:solidFill>
            </a:rPr>
            <a:t>External environment</a:t>
          </a:r>
        </a:p>
        <a:p>
          <a:r>
            <a:rPr lang="en-GB" sz="1400" b="1" dirty="0">
              <a:solidFill>
                <a:schemeClr val="tx1"/>
              </a:solidFill>
            </a:rPr>
            <a:t>PESTEL analysis </a:t>
          </a:r>
        </a:p>
      </dgm:t>
    </dgm:pt>
    <dgm:pt modelId="{667BF829-FD9D-401C-B675-1FBD1744197E}" type="parTrans" cxnId="{9AF2BBAA-892B-4D64-B0F9-2323B54A0266}">
      <dgm:prSet/>
      <dgm:spPr/>
      <dgm:t>
        <a:bodyPr/>
        <a:lstStyle/>
        <a:p>
          <a:endParaRPr lang="en-GB"/>
        </a:p>
      </dgm:t>
    </dgm:pt>
    <dgm:pt modelId="{991F94D8-2120-4C78-9FC8-7F8F717C504F}" type="sibTrans" cxnId="{9AF2BBAA-892B-4D64-B0F9-2323B54A0266}">
      <dgm:prSet/>
      <dgm:spPr/>
      <dgm:t>
        <a:bodyPr/>
        <a:lstStyle/>
        <a:p>
          <a:endParaRPr lang="en-GB"/>
        </a:p>
      </dgm:t>
    </dgm:pt>
    <dgm:pt modelId="{606B2572-104B-42E9-90C7-ED52E03D498E}">
      <dgm:prSet phldrT="[Text]" phldr="0" custT="1"/>
      <dgm:spPr/>
      <dgm:t>
        <a:bodyPr/>
        <a:lstStyle/>
        <a:p>
          <a:r>
            <a:rPr lang="en-GB" sz="1400" b="1" dirty="0">
              <a:solidFill>
                <a:schemeClr val="tx1"/>
              </a:solidFill>
            </a:rPr>
            <a:t>Root-cause investigation </a:t>
          </a:r>
        </a:p>
        <a:p>
          <a:r>
            <a:rPr lang="en-GB" sz="1400" b="1" dirty="0">
              <a:solidFill>
                <a:schemeClr val="tx1"/>
              </a:solidFill>
            </a:rPr>
            <a:t>Cause-and-Effect/ Fishbone Diagram </a:t>
          </a:r>
        </a:p>
      </dgm:t>
    </dgm:pt>
    <dgm:pt modelId="{743B24D7-C0DB-45F4-BD19-CB9D7BDD1208}" type="parTrans" cxnId="{6407EA72-DC7D-45CF-A16A-DE671A1BB7EE}">
      <dgm:prSet/>
      <dgm:spPr/>
      <dgm:t>
        <a:bodyPr/>
        <a:lstStyle/>
        <a:p>
          <a:endParaRPr lang="en-GB"/>
        </a:p>
      </dgm:t>
    </dgm:pt>
    <dgm:pt modelId="{8EB2382F-C08F-4C8D-906B-ACFEA19E2045}" type="sibTrans" cxnId="{6407EA72-DC7D-45CF-A16A-DE671A1BB7EE}">
      <dgm:prSet/>
      <dgm:spPr/>
      <dgm:t>
        <a:bodyPr/>
        <a:lstStyle/>
        <a:p>
          <a:endParaRPr lang="en-GB"/>
        </a:p>
      </dgm:t>
    </dgm:pt>
    <dgm:pt modelId="{6E396F58-B53A-434D-971A-DC03AB48599C}">
      <dgm:prSet phldrT="[Text]" phldr="0" custT="1"/>
      <dgm:spPr/>
      <dgm:t>
        <a:bodyPr/>
        <a:lstStyle/>
        <a:p>
          <a:r>
            <a:rPr lang="en-GB" sz="1400" b="1" dirty="0">
              <a:solidFill>
                <a:schemeClr val="tx1"/>
              </a:solidFill>
            </a:rPr>
            <a:t>Conclusion</a:t>
          </a:r>
          <a:r>
            <a:rPr lang="en-GB" sz="1400" dirty="0">
              <a:solidFill>
                <a:schemeClr val="tx1"/>
              </a:solidFill>
            </a:rPr>
            <a:t> </a:t>
          </a:r>
        </a:p>
        <a:p>
          <a:r>
            <a:rPr lang="en-GB" sz="1400" dirty="0">
              <a:solidFill>
                <a:schemeClr val="tx1"/>
              </a:solidFill>
            </a:rPr>
            <a:t>The most important finding from both frameworks</a:t>
          </a:r>
        </a:p>
      </dgm:t>
    </dgm:pt>
    <dgm:pt modelId="{65CB5566-5E9F-439B-A642-CE26836F61F4}" type="parTrans" cxnId="{A3E999B9-0970-4C08-BD14-15B10B8888F4}">
      <dgm:prSet/>
      <dgm:spPr/>
      <dgm:t>
        <a:bodyPr/>
        <a:lstStyle/>
        <a:p>
          <a:endParaRPr lang="en-GB"/>
        </a:p>
      </dgm:t>
    </dgm:pt>
    <dgm:pt modelId="{4623DFBC-7B43-4005-A76D-38FF617CA240}" type="sibTrans" cxnId="{A3E999B9-0970-4C08-BD14-15B10B8888F4}">
      <dgm:prSet/>
      <dgm:spPr/>
      <dgm:t>
        <a:bodyPr/>
        <a:lstStyle/>
        <a:p>
          <a:endParaRPr lang="en-GB"/>
        </a:p>
      </dgm:t>
    </dgm:pt>
    <dgm:pt modelId="{8FAD0D20-A38A-4B69-8120-9676875BBBCA}" type="pres">
      <dgm:prSet presAssocID="{3F7FBFBB-5989-4322-B6A1-CC5ED7D37EAF}" presName="diagram" presStyleCnt="0">
        <dgm:presLayoutVars>
          <dgm:dir/>
          <dgm:resizeHandles val="exact"/>
        </dgm:presLayoutVars>
      </dgm:prSet>
      <dgm:spPr/>
    </dgm:pt>
    <dgm:pt modelId="{038527D1-37D6-498F-B176-A27D527CF443}" type="pres">
      <dgm:prSet presAssocID="{0DF0691B-C4A4-4D1C-9869-463120263D06}" presName="node" presStyleLbl="node1" presStyleIdx="0" presStyleCnt="5">
        <dgm:presLayoutVars>
          <dgm:bulletEnabled val="1"/>
        </dgm:presLayoutVars>
      </dgm:prSet>
      <dgm:spPr/>
    </dgm:pt>
    <dgm:pt modelId="{08BEA92A-F1C4-409A-847B-889926DC0682}" type="pres">
      <dgm:prSet presAssocID="{A4D3C301-B07B-44EC-A793-9D4191D1267A}" presName="sibTrans" presStyleCnt="0"/>
      <dgm:spPr/>
    </dgm:pt>
    <dgm:pt modelId="{BE4D88B3-5EFC-4ABD-83B4-23BDBB6100F3}" type="pres">
      <dgm:prSet presAssocID="{432E94AD-41A2-4509-86D7-371F426D9BAC}" presName="node" presStyleLbl="node1" presStyleIdx="1" presStyleCnt="5">
        <dgm:presLayoutVars>
          <dgm:bulletEnabled val="1"/>
        </dgm:presLayoutVars>
      </dgm:prSet>
      <dgm:spPr/>
    </dgm:pt>
    <dgm:pt modelId="{10E97A1C-6A48-449B-BB63-896DF70F53DA}" type="pres">
      <dgm:prSet presAssocID="{4297825B-539B-4A1D-80CA-57E42AF453F0}" presName="sibTrans" presStyleCnt="0"/>
      <dgm:spPr/>
    </dgm:pt>
    <dgm:pt modelId="{7B025E46-3DCD-404C-AB8F-03FBD3247253}" type="pres">
      <dgm:prSet presAssocID="{C8F81C48-43F0-4642-B7B0-756C8458EDCE}" presName="node" presStyleLbl="node1" presStyleIdx="2" presStyleCnt="5">
        <dgm:presLayoutVars>
          <dgm:bulletEnabled val="1"/>
        </dgm:presLayoutVars>
      </dgm:prSet>
      <dgm:spPr/>
    </dgm:pt>
    <dgm:pt modelId="{0D945678-2A96-46E2-8602-ECD920D07367}" type="pres">
      <dgm:prSet presAssocID="{991F94D8-2120-4C78-9FC8-7F8F717C504F}" presName="sibTrans" presStyleCnt="0"/>
      <dgm:spPr/>
    </dgm:pt>
    <dgm:pt modelId="{94A50275-DCEC-4B5E-BC03-3CEA05509E09}" type="pres">
      <dgm:prSet presAssocID="{606B2572-104B-42E9-90C7-ED52E03D498E}" presName="node" presStyleLbl="node1" presStyleIdx="3" presStyleCnt="5">
        <dgm:presLayoutVars>
          <dgm:bulletEnabled val="1"/>
        </dgm:presLayoutVars>
      </dgm:prSet>
      <dgm:spPr/>
    </dgm:pt>
    <dgm:pt modelId="{32A8216F-08AB-4304-B145-FF540DECA210}" type="pres">
      <dgm:prSet presAssocID="{8EB2382F-C08F-4C8D-906B-ACFEA19E2045}" presName="sibTrans" presStyleCnt="0"/>
      <dgm:spPr/>
    </dgm:pt>
    <dgm:pt modelId="{712A8F84-4487-42A0-8827-FA9BF42556F3}" type="pres">
      <dgm:prSet presAssocID="{6E396F58-B53A-434D-971A-DC03AB48599C}" presName="node" presStyleLbl="node1" presStyleIdx="4" presStyleCnt="5">
        <dgm:presLayoutVars>
          <dgm:bulletEnabled val="1"/>
        </dgm:presLayoutVars>
      </dgm:prSet>
      <dgm:spPr/>
    </dgm:pt>
  </dgm:ptLst>
  <dgm:cxnLst>
    <dgm:cxn modelId="{5CE9C817-8F15-4111-9912-F94D990018E2}" type="presOf" srcId="{C8F81C48-43F0-4642-B7B0-756C8458EDCE}" destId="{7B025E46-3DCD-404C-AB8F-03FBD3247253}" srcOrd="0" destOrd="0" presId="urn:microsoft.com/office/officeart/2005/8/layout/default"/>
    <dgm:cxn modelId="{1F3B3B23-609A-46EF-8D08-3A0A30A19292}" type="presOf" srcId="{6E396F58-B53A-434D-971A-DC03AB48599C}" destId="{712A8F84-4487-42A0-8827-FA9BF42556F3}" srcOrd="0" destOrd="0" presId="urn:microsoft.com/office/officeart/2005/8/layout/default"/>
    <dgm:cxn modelId="{231B202A-E126-4D1F-9EEB-3207A3F7BB37}" type="presOf" srcId="{3F7FBFBB-5989-4322-B6A1-CC5ED7D37EAF}" destId="{8FAD0D20-A38A-4B69-8120-9676875BBBCA}" srcOrd="0" destOrd="0" presId="urn:microsoft.com/office/officeart/2005/8/layout/default"/>
    <dgm:cxn modelId="{BF39D55D-E60F-4691-9149-A3A87DBD7D42}" srcId="{3F7FBFBB-5989-4322-B6A1-CC5ED7D37EAF}" destId="{432E94AD-41A2-4509-86D7-371F426D9BAC}" srcOrd="1" destOrd="0" parTransId="{FB59D8DD-F5D2-41C7-8476-4C21C83D634F}" sibTransId="{4297825B-539B-4A1D-80CA-57E42AF453F0}"/>
    <dgm:cxn modelId="{6407EA72-DC7D-45CF-A16A-DE671A1BB7EE}" srcId="{3F7FBFBB-5989-4322-B6A1-CC5ED7D37EAF}" destId="{606B2572-104B-42E9-90C7-ED52E03D498E}" srcOrd="3" destOrd="0" parTransId="{743B24D7-C0DB-45F4-BD19-CB9D7BDD1208}" sibTransId="{8EB2382F-C08F-4C8D-906B-ACFEA19E2045}"/>
    <dgm:cxn modelId="{7BEC4059-AF17-44A9-B589-0C85A49D5305}" srcId="{3F7FBFBB-5989-4322-B6A1-CC5ED7D37EAF}" destId="{0DF0691B-C4A4-4D1C-9869-463120263D06}" srcOrd="0" destOrd="0" parTransId="{FC56D216-F42E-4225-8A37-CD863DFBA0A0}" sibTransId="{A4D3C301-B07B-44EC-A793-9D4191D1267A}"/>
    <dgm:cxn modelId="{85FD95A3-DC1A-43F9-B2AB-24618EB7BE33}" type="presOf" srcId="{606B2572-104B-42E9-90C7-ED52E03D498E}" destId="{94A50275-DCEC-4B5E-BC03-3CEA05509E09}" srcOrd="0" destOrd="0" presId="urn:microsoft.com/office/officeart/2005/8/layout/default"/>
    <dgm:cxn modelId="{9AF2BBAA-892B-4D64-B0F9-2323B54A0266}" srcId="{3F7FBFBB-5989-4322-B6A1-CC5ED7D37EAF}" destId="{C8F81C48-43F0-4642-B7B0-756C8458EDCE}" srcOrd="2" destOrd="0" parTransId="{667BF829-FD9D-401C-B675-1FBD1744197E}" sibTransId="{991F94D8-2120-4C78-9FC8-7F8F717C504F}"/>
    <dgm:cxn modelId="{A3E999B9-0970-4C08-BD14-15B10B8888F4}" srcId="{3F7FBFBB-5989-4322-B6A1-CC5ED7D37EAF}" destId="{6E396F58-B53A-434D-971A-DC03AB48599C}" srcOrd="4" destOrd="0" parTransId="{65CB5566-5E9F-439B-A642-CE26836F61F4}" sibTransId="{4623DFBC-7B43-4005-A76D-38FF617CA240}"/>
    <dgm:cxn modelId="{58AAC0BC-7F2B-4CE7-ACB0-4B7CF987E74E}" type="presOf" srcId="{432E94AD-41A2-4509-86D7-371F426D9BAC}" destId="{BE4D88B3-5EFC-4ABD-83B4-23BDBB6100F3}" srcOrd="0" destOrd="0" presId="urn:microsoft.com/office/officeart/2005/8/layout/default"/>
    <dgm:cxn modelId="{5A5C2FD7-F081-4D9B-93B3-F74FB1843217}" type="presOf" srcId="{0DF0691B-C4A4-4D1C-9869-463120263D06}" destId="{038527D1-37D6-498F-B176-A27D527CF443}" srcOrd="0" destOrd="0" presId="urn:microsoft.com/office/officeart/2005/8/layout/default"/>
    <dgm:cxn modelId="{4D45E2EE-ECD8-42CE-A8D5-9C46DA6E064D}" type="presParOf" srcId="{8FAD0D20-A38A-4B69-8120-9676875BBBCA}" destId="{038527D1-37D6-498F-B176-A27D527CF443}" srcOrd="0" destOrd="0" presId="urn:microsoft.com/office/officeart/2005/8/layout/default"/>
    <dgm:cxn modelId="{1D10C8E1-A7E9-4DD2-8223-FF30A9F410AE}" type="presParOf" srcId="{8FAD0D20-A38A-4B69-8120-9676875BBBCA}" destId="{08BEA92A-F1C4-409A-847B-889926DC0682}" srcOrd="1" destOrd="0" presId="urn:microsoft.com/office/officeart/2005/8/layout/default"/>
    <dgm:cxn modelId="{88725FC7-961F-48EA-B36A-6DBCB1562F1E}" type="presParOf" srcId="{8FAD0D20-A38A-4B69-8120-9676875BBBCA}" destId="{BE4D88B3-5EFC-4ABD-83B4-23BDBB6100F3}" srcOrd="2" destOrd="0" presId="urn:microsoft.com/office/officeart/2005/8/layout/default"/>
    <dgm:cxn modelId="{981166B5-7305-498C-B3EC-7B290481192A}" type="presParOf" srcId="{8FAD0D20-A38A-4B69-8120-9676875BBBCA}" destId="{10E97A1C-6A48-449B-BB63-896DF70F53DA}" srcOrd="3" destOrd="0" presId="urn:microsoft.com/office/officeart/2005/8/layout/default"/>
    <dgm:cxn modelId="{54B5B1CF-59DE-49BD-8ABB-E36909A58E54}" type="presParOf" srcId="{8FAD0D20-A38A-4B69-8120-9676875BBBCA}" destId="{7B025E46-3DCD-404C-AB8F-03FBD3247253}" srcOrd="4" destOrd="0" presId="urn:microsoft.com/office/officeart/2005/8/layout/default"/>
    <dgm:cxn modelId="{D82A9CF2-8924-4AF0-A5F6-32368B3CF7A3}" type="presParOf" srcId="{8FAD0D20-A38A-4B69-8120-9676875BBBCA}" destId="{0D945678-2A96-46E2-8602-ECD920D07367}" srcOrd="5" destOrd="0" presId="urn:microsoft.com/office/officeart/2005/8/layout/default"/>
    <dgm:cxn modelId="{57BA8FEE-8C80-4269-8A29-0006C819920E}" type="presParOf" srcId="{8FAD0D20-A38A-4B69-8120-9676875BBBCA}" destId="{94A50275-DCEC-4B5E-BC03-3CEA05509E09}" srcOrd="6" destOrd="0" presId="urn:microsoft.com/office/officeart/2005/8/layout/default"/>
    <dgm:cxn modelId="{DFE2A5A0-921B-4B75-8B80-66A92FB2ACC8}" type="presParOf" srcId="{8FAD0D20-A38A-4B69-8120-9676875BBBCA}" destId="{32A8216F-08AB-4304-B145-FF540DECA210}" srcOrd="7" destOrd="0" presId="urn:microsoft.com/office/officeart/2005/8/layout/default"/>
    <dgm:cxn modelId="{ADCEACFF-1D34-43F7-AD8F-DAEA220CE3FC}" type="presParOf" srcId="{8FAD0D20-A38A-4B69-8120-9676875BBBCA}" destId="{712A8F84-4487-42A0-8827-FA9BF42556F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029BA2-0C7D-4B5F-8FA6-6CEC9D7225AE}" type="doc">
      <dgm:prSet loTypeId="urn:microsoft.com/office/officeart/2005/8/layout/default" loCatId="list" qsTypeId="urn:microsoft.com/office/officeart/2005/8/quickstyle/simple2#2" qsCatId="simple" csTypeId="urn:microsoft.com/office/officeart/2005/8/colors/accent1_2#2" csCatId="accent1"/>
      <dgm:spPr/>
      <dgm:t>
        <a:bodyPr/>
        <a:lstStyle/>
        <a:p>
          <a:endParaRPr lang="en-US"/>
        </a:p>
      </dgm:t>
    </dgm:pt>
    <dgm:pt modelId="{59B67823-245F-435A-9F22-D76A0533F5D9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One problem – four dimensions </a:t>
          </a:r>
          <a:endParaRPr lang="en-US" dirty="0">
            <a:solidFill>
              <a:schemeClr val="tx1"/>
            </a:solidFill>
          </a:endParaRPr>
        </a:p>
      </dgm:t>
    </dgm:pt>
    <dgm:pt modelId="{1BCB0629-D144-430E-8B3D-AE729E69FDB9}" type="parTrans" cxnId="{99F584EA-66AF-4AD6-8294-3882ACCDEB32}">
      <dgm:prSet/>
      <dgm:spPr/>
      <dgm:t>
        <a:bodyPr/>
        <a:lstStyle/>
        <a:p>
          <a:endParaRPr lang="en-US"/>
        </a:p>
      </dgm:t>
    </dgm:pt>
    <dgm:pt modelId="{7914872C-41AC-4CDE-9946-218F111A4CF3}" type="sibTrans" cxnId="{99F584EA-66AF-4AD6-8294-3882ACCDEB32}">
      <dgm:prSet/>
      <dgm:spPr/>
      <dgm:t>
        <a:bodyPr/>
        <a:lstStyle/>
        <a:p>
          <a:endParaRPr lang="en-US"/>
        </a:p>
      </dgm:t>
    </dgm:pt>
    <dgm:pt modelId="{1D659731-F711-4BE7-92E7-F1949D8FE112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CUSTOMER DEMAND </a:t>
          </a:r>
          <a:endParaRPr lang="en-US" b="1" dirty="0">
            <a:solidFill>
              <a:schemeClr val="tx1"/>
            </a:solidFill>
          </a:endParaRPr>
        </a:p>
      </dgm:t>
    </dgm:pt>
    <dgm:pt modelId="{1736DE69-CF02-4B3E-B2B6-1803E73D323B}" type="parTrans" cxnId="{347A98FE-DFD9-405B-9F07-4E9576612558}">
      <dgm:prSet/>
      <dgm:spPr/>
      <dgm:t>
        <a:bodyPr/>
        <a:lstStyle/>
        <a:p>
          <a:endParaRPr lang="en-US"/>
        </a:p>
      </dgm:t>
    </dgm:pt>
    <dgm:pt modelId="{4B30A431-7DBC-4AE8-994D-CC573DF6702D}" type="sibTrans" cxnId="{347A98FE-DFD9-405B-9F07-4E9576612558}">
      <dgm:prSet/>
      <dgm:spPr/>
      <dgm:t>
        <a:bodyPr/>
        <a:lstStyle/>
        <a:p>
          <a:endParaRPr lang="en-US"/>
        </a:p>
      </dgm:t>
    </dgm:pt>
    <dgm:pt modelId="{6F599770-CA77-4258-8E5D-FE845EAC751A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Fewer people visit the retail park </a:t>
          </a:r>
          <a:endParaRPr lang="en-US" dirty="0">
            <a:solidFill>
              <a:schemeClr val="tx1"/>
            </a:solidFill>
          </a:endParaRPr>
        </a:p>
      </dgm:t>
    </dgm:pt>
    <dgm:pt modelId="{713F9C4F-33A8-48DF-9D83-43A5A7CAB670}" type="parTrans" cxnId="{E3B72826-D13A-4C9C-BD50-AA95BD20258A}">
      <dgm:prSet/>
      <dgm:spPr/>
      <dgm:t>
        <a:bodyPr/>
        <a:lstStyle/>
        <a:p>
          <a:endParaRPr lang="en-US"/>
        </a:p>
      </dgm:t>
    </dgm:pt>
    <dgm:pt modelId="{66269D1F-2C33-4E48-9060-9B46FC71AE50}" type="sibTrans" cxnId="{E3B72826-D13A-4C9C-BD50-AA95BD20258A}">
      <dgm:prSet/>
      <dgm:spPr/>
      <dgm:t>
        <a:bodyPr/>
        <a:lstStyle/>
        <a:p>
          <a:endParaRPr lang="en-US"/>
        </a:p>
      </dgm:t>
    </dgm:pt>
    <dgm:pt modelId="{5F8A5864-2E3E-49DC-B97A-B3DD5A61F0A8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Some previous customers have lots jobs</a:t>
          </a:r>
          <a:endParaRPr lang="en-US" dirty="0">
            <a:solidFill>
              <a:schemeClr val="tx1"/>
            </a:solidFill>
          </a:endParaRPr>
        </a:p>
      </dgm:t>
    </dgm:pt>
    <dgm:pt modelId="{7EC5AC0D-AB5D-466B-8299-884870D083B6}" type="parTrans" cxnId="{A797A99D-5062-47E9-BDE1-C3A360F8D70D}">
      <dgm:prSet/>
      <dgm:spPr/>
      <dgm:t>
        <a:bodyPr/>
        <a:lstStyle/>
        <a:p>
          <a:endParaRPr lang="en-US"/>
        </a:p>
      </dgm:t>
    </dgm:pt>
    <dgm:pt modelId="{A33F13F7-0FBB-4CFD-A28C-8BF238B04357}" type="sibTrans" cxnId="{A797A99D-5062-47E9-BDE1-C3A360F8D70D}">
      <dgm:prSet/>
      <dgm:spPr/>
      <dgm:t>
        <a:bodyPr/>
        <a:lstStyle/>
        <a:p>
          <a:endParaRPr lang="en-US"/>
        </a:p>
      </dgm:t>
    </dgm:pt>
    <dgm:pt modelId="{FE32E5E7-A14A-42AE-B2BC-11F6C3AC1C0A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Office workers may work from home </a:t>
          </a:r>
          <a:endParaRPr lang="en-US" dirty="0">
            <a:solidFill>
              <a:schemeClr val="tx1"/>
            </a:solidFill>
          </a:endParaRPr>
        </a:p>
      </dgm:t>
    </dgm:pt>
    <dgm:pt modelId="{A2AD8385-3F4B-499A-8E77-9C89BBF1E37F}" type="parTrans" cxnId="{44AB9DC9-60C5-4FBC-83C8-B4248B21E34C}">
      <dgm:prSet/>
      <dgm:spPr/>
      <dgm:t>
        <a:bodyPr/>
        <a:lstStyle/>
        <a:p>
          <a:endParaRPr lang="en-US"/>
        </a:p>
      </dgm:t>
    </dgm:pt>
    <dgm:pt modelId="{81B28923-7594-41C9-ACAC-B5A4CBB74545}" type="sibTrans" cxnId="{44AB9DC9-60C5-4FBC-83C8-B4248B21E34C}">
      <dgm:prSet/>
      <dgm:spPr/>
      <dgm:t>
        <a:bodyPr/>
        <a:lstStyle/>
        <a:p>
          <a:endParaRPr lang="en-US"/>
        </a:p>
      </dgm:t>
    </dgm:pt>
    <dgm:pt modelId="{520B3C1E-9840-45ED-A6DA-BBCE53FD0458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CUSTOMER ACCESS </a:t>
          </a:r>
          <a:endParaRPr lang="en-US" dirty="0">
            <a:solidFill>
              <a:schemeClr val="tx1"/>
            </a:solidFill>
          </a:endParaRPr>
        </a:p>
      </dgm:t>
    </dgm:pt>
    <dgm:pt modelId="{B26CE6F2-45A3-48DF-A4B2-0AF4CDB4143D}" type="parTrans" cxnId="{33FB66D0-1787-4D2C-A073-F6E44F9D798E}">
      <dgm:prSet/>
      <dgm:spPr/>
      <dgm:t>
        <a:bodyPr/>
        <a:lstStyle/>
        <a:p>
          <a:endParaRPr lang="en-US"/>
        </a:p>
      </dgm:t>
    </dgm:pt>
    <dgm:pt modelId="{67D61669-77FB-4EA5-A47B-68BE11A0E5EB}" type="sibTrans" cxnId="{33FB66D0-1787-4D2C-A073-F6E44F9D798E}">
      <dgm:prSet/>
      <dgm:spPr/>
      <dgm:t>
        <a:bodyPr/>
        <a:lstStyle/>
        <a:p>
          <a:endParaRPr lang="en-US"/>
        </a:p>
      </dgm:t>
    </dgm:pt>
    <dgm:pt modelId="{A748A7FE-B42F-40B3-99B3-13AB1A0004DA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Customers want delivery </a:t>
          </a:r>
          <a:endParaRPr lang="en-US" dirty="0">
            <a:solidFill>
              <a:schemeClr val="tx1"/>
            </a:solidFill>
          </a:endParaRPr>
        </a:p>
      </dgm:t>
    </dgm:pt>
    <dgm:pt modelId="{FA34837F-3815-4D22-9930-5547A503357B}" type="parTrans" cxnId="{A9F0919C-E741-4B97-95A9-00D3FD0A7B64}">
      <dgm:prSet/>
      <dgm:spPr/>
      <dgm:t>
        <a:bodyPr/>
        <a:lstStyle/>
        <a:p>
          <a:endParaRPr lang="en-US"/>
        </a:p>
      </dgm:t>
    </dgm:pt>
    <dgm:pt modelId="{AF5C5F45-D0C8-4C35-BD75-54B6AFF8A803}" type="sibTrans" cxnId="{A9F0919C-E741-4B97-95A9-00D3FD0A7B64}">
      <dgm:prSet/>
      <dgm:spPr/>
      <dgm:t>
        <a:bodyPr/>
        <a:lstStyle/>
        <a:p>
          <a:endParaRPr lang="en-US"/>
        </a:p>
      </dgm:t>
    </dgm:pt>
    <dgm:pt modelId="{D4BF08BD-4620-4774-811F-44E779612811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Customers want pre-ordering </a:t>
          </a:r>
          <a:endParaRPr lang="en-US" dirty="0">
            <a:solidFill>
              <a:schemeClr val="tx1"/>
            </a:solidFill>
          </a:endParaRPr>
        </a:p>
      </dgm:t>
    </dgm:pt>
    <dgm:pt modelId="{C98D0CDD-D50D-42D8-8BDD-741E40228D97}" type="parTrans" cxnId="{972A3480-0C50-4DD6-AB1B-35602792A855}">
      <dgm:prSet/>
      <dgm:spPr/>
      <dgm:t>
        <a:bodyPr/>
        <a:lstStyle/>
        <a:p>
          <a:endParaRPr lang="en-US"/>
        </a:p>
      </dgm:t>
    </dgm:pt>
    <dgm:pt modelId="{9D84E91E-C38F-4875-9FC0-3781F8C4CBC0}" type="sibTrans" cxnId="{972A3480-0C50-4DD6-AB1B-35602792A855}">
      <dgm:prSet/>
      <dgm:spPr/>
      <dgm:t>
        <a:bodyPr/>
        <a:lstStyle/>
        <a:p>
          <a:endParaRPr lang="en-US"/>
        </a:p>
      </dgm:t>
    </dgm:pt>
    <dgm:pt modelId="{CFD29AAA-E00C-42AF-AF24-AB2CB29FA611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Phone ordering is difficult when Basil is baking </a:t>
          </a:r>
          <a:endParaRPr lang="en-US" dirty="0">
            <a:solidFill>
              <a:schemeClr val="tx1"/>
            </a:solidFill>
          </a:endParaRPr>
        </a:p>
      </dgm:t>
    </dgm:pt>
    <dgm:pt modelId="{98669AFC-B7E0-48B1-BA14-1DFA026401E0}" type="parTrans" cxnId="{8FE5B09F-717F-43DB-B3C9-79E1F3C42F0D}">
      <dgm:prSet/>
      <dgm:spPr/>
      <dgm:t>
        <a:bodyPr/>
        <a:lstStyle/>
        <a:p>
          <a:endParaRPr lang="en-US"/>
        </a:p>
      </dgm:t>
    </dgm:pt>
    <dgm:pt modelId="{F2598B9B-FFFF-458D-8AFD-096CE77B4F01}" type="sibTrans" cxnId="{8FE5B09F-717F-43DB-B3C9-79E1F3C42F0D}">
      <dgm:prSet/>
      <dgm:spPr/>
      <dgm:t>
        <a:bodyPr/>
        <a:lstStyle/>
        <a:p>
          <a:endParaRPr lang="en-US"/>
        </a:p>
      </dgm:t>
    </dgm:pt>
    <dgm:pt modelId="{49B11C96-1B2B-49B9-9DF9-E5345E6EA280}" type="pres">
      <dgm:prSet presAssocID="{7E029BA2-0C7D-4B5F-8FA6-6CEC9D7225AE}" presName="diagram" presStyleCnt="0">
        <dgm:presLayoutVars>
          <dgm:dir/>
          <dgm:resizeHandles val="exact"/>
        </dgm:presLayoutVars>
      </dgm:prSet>
      <dgm:spPr/>
    </dgm:pt>
    <dgm:pt modelId="{4A3AE071-F3E1-4E2B-B75F-403D60BA79FF}" type="pres">
      <dgm:prSet presAssocID="{59B67823-245F-435A-9F22-D76A0533F5D9}" presName="node" presStyleLbl="node1" presStyleIdx="0" presStyleCnt="9">
        <dgm:presLayoutVars>
          <dgm:bulletEnabled val="1"/>
        </dgm:presLayoutVars>
      </dgm:prSet>
      <dgm:spPr/>
    </dgm:pt>
    <dgm:pt modelId="{3E9D3772-E0B3-410D-85C9-AE689F565CBC}" type="pres">
      <dgm:prSet presAssocID="{7914872C-41AC-4CDE-9946-218F111A4CF3}" presName="sibTrans" presStyleCnt="0"/>
      <dgm:spPr/>
    </dgm:pt>
    <dgm:pt modelId="{23B14F0D-D8DD-42DA-8A1F-32F8A0A7A6B9}" type="pres">
      <dgm:prSet presAssocID="{1D659731-F711-4BE7-92E7-F1949D8FE112}" presName="node" presStyleLbl="node1" presStyleIdx="1" presStyleCnt="9">
        <dgm:presLayoutVars>
          <dgm:bulletEnabled val="1"/>
        </dgm:presLayoutVars>
      </dgm:prSet>
      <dgm:spPr/>
    </dgm:pt>
    <dgm:pt modelId="{A5285B78-5E2D-4635-A7CA-7754250861B9}" type="pres">
      <dgm:prSet presAssocID="{4B30A431-7DBC-4AE8-994D-CC573DF6702D}" presName="sibTrans" presStyleCnt="0"/>
      <dgm:spPr/>
    </dgm:pt>
    <dgm:pt modelId="{24DAF31B-62C5-4A61-964F-9F3B1CA1244F}" type="pres">
      <dgm:prSet presAssocID="{6F599770-CA77-4258-8E5D-FE845EAC751A}" presName="node" presStyleLbl="node1" presStyleIdx="2" presStyleCnt="9">
        <dgm:presLayoutVars>
          <dgm:bulletEnabled val="1"/>
        </dgm:presLayoutVars>
      </dgm:prSet>
      <dgm:spPr/>
    </dgm:pt>
    <dgm:pt modelId="{41032176-682E-41E8-95CF-ED4E1CF4BA46}" type="pres">
      <dgm:prSet presAssocID="{66269D1F-2C33-4E48-9060-9B46FC71AE50}" presName="sibTrans" presStyleCnt="0"/>
      <dgm:spPr/>
    </dgm:pt>
    <dgm:pt modelId="{367404EA-4AD5-45AD-BA61-F0C51D5B5CC7}" type="pres">
      <dgm:prSet presAssocID="{5F8A5864-2E3E-49DC-B97A-B3DD5A61F0A8}" presName="node" presStyleLbl="node1" presStyleIdx="3" presStyleCnt="9">
        <dgm:presLayoutVars>
          <dgm:bulletEnabled val="1"/>
        </dgm:presLayoutVars>
      </dgm:prSet>
      <dgm:spPr/>
    </dgm:pt>
    <dgm:pt modelId="{59E050AB-5398-4E5B-A5BF-ED1860780F4C}" type="pres">
      <dgm:prSet presAssocID="{A33F13F7-0FBB-4CFD-A28C-8BF238B04357}" presName="sibTrans" presStyleCnt="0"/>
      <dgm:spPr/>
    </dgm:pt>
    <dgm:pt modelId="{B44B35F8-43FA-48AF-96C9-8436DF130744}" type="pres">
      <dgm:prSet presAssocID="{FE32E5E7-A14A-42AE-B2BC-11F6C3AC1C0A}" presName="node" presStyleLbl="node1" presStyleIdx="4" presStyleCnt="9">
        <dgm:presLayoutVars>
          <dgm:bulletEnabled val="1"/>
        </dgm:presLayoutVars>
      </dgm:prSet>
      <dgm:spPr/>
    </dgm:pt>
    <dgm:pt modelId="{E7169A05-FB3C-4B68-838A-AE94179B9A06}" type="pres">
      <dgm:prSet presAssocID="{81B28923-7594-41C9-ACAC-B5A4CBB74545}" presName="sibTrans" presStyleCnt="0"/>
      <dgm:spPr/>
    </dgm:pt>
    <dgm:pt modelId="{49FF2707-9288-4AD2-917D-8C59512C0EA0}" type="pres">
      <dgm:prSet presAssocID="{520B3C1E-9840-45ED-A6DA-BBCE53FD0458}" presName="node" presStyleLbl="node1" presStyleIdx="5" presStyleCnt="9">
        <dgm:presLayoutVars>
          <dgm:bulletEnabled val="1"/>
        </dgm:presLayoutVars>
      </dgm:prSet>
      <dgm:spPr/>
    </dgm:pt>
    <dgm:pt modelId="{1C4A4F04-A2B6-4126-BA51-925CABFD8535}" type="pres">
      <dgm:prSet presAssocID="{67D61669-77FB-4EA5-A47B-68BE11A0E5EB}" presName="sibTrans" presStyleCnt="0"/>
      <dgm:spPr/>
    </dgm:pt>
    <dgm:pt modelId="{B7FA1EFB-9F7E-4235-834A-7E7AD66458A0}" type="pres">
      <dgm:prSet presAssocID="{A748A7FE-B42F-40B3-99B3-13AB1A0004DA}" presName="node" presStyleLbl="node1" presStyleIdx="6" presStyleCnt="9">
        <dgm:presLayoutVars>
          <dgm:bulletEnabled val="1"/>
        </dgm:presLayoutVars>
      </dgm:prSet>
      <dgm:spPr/>
    </dgm:pt>
    <dgm:pt modelId="{CDD8F072-7A8F-43B8-946B-CD20D63B1060}" type="pres">
      <dgm:prSet presAssocID="{AF5C5F45-D0C8-4C35-BD75-54B6AFF8A803}" presName="sibTrans" presStyleCnt="0"/>
      <dgm:spPr/>
    </dgm:pt>
    <dgm:pt modelId="{20CCC102-542B-4BE4-AC89-D0F1E9DB9F72}" type="pres">
      <dgm:prSet presAssocID="{D4BF08BD-4620-4774-811F-44E779612811}" presName="node" presStyleLbl="node1" presStyleIdx="7" presStyleCnt="9">
        <dgm:presLayoutVars>
          <dgm:bulletEnabled val="1"/>
        </dgm:presLayoutVars>
      </dgm:prSet>
      <dgm:spPr/>
    </dgm:pt>
    <dgm:pt modelId="{372D20A1-95FD-4F1F-B954-F4D55CA0B085}" type="pres">
      <dgm:prSet presAssocID="{9D84E91E-C38F-4875-9FC0-3781F8C4CBC0}" presName="sibTrans" presStyleCnt="0"/>
      <dgm:spPr/>
    </dgm:pt>
    <dgm:pt modelId="{FFC7FE51-62CD-49C7-85C4-E5F76C64CFBE}" type="pres">
      <dgm:prSet presAssocID="{CFD29AAA-E00C-42AF-AF24-AB2CB29FA611}" presName="node" presStyleLbl="node1" presStyleIdx="8" presStyleCnt="9">
        <dgm:presLayoutVars>
          <dgm:bulletEnabled val="1"/>
        </dgm:presLayoutVars>
      </dgm:prSet>
      <dgm:spPr/>
    </dgm:pt>
  </dgm:ptLst>
  <dgm:cxnLst>
    <dgm:cxn modelId="{6F981613-97A8-404D-B728-C0DB891A8410}" type="presOf" srcId="{6F599770-CA77-4258-8E5D-FE845EAC751A}" destId="{24DAF31B-62C5-4A61-964F-9F3B1CA1244F}" srcOrd="0" destOrd="0" presId="urn:microsoft.com/office/officeart/2005/8/layout/default"/>
    <dgm:cxn modelId="{E3B72826-D13A-4C9C-BD50-AA95BD20258A}" srcId="{7E029BA2-0C7D-4B5F-8FA6-6CEC9D7225AE}" destId="{6F599770-CA77-4258-8E5D-FE845EAC751A}" srcOrd="2" destOrd="0" parTransId="{713F9C4F-33A8-48DF-9D83-43A5A7CAB670}" sibTransId="{66269D1F-2C33-4E48-9060-9B46FC71AE50}"/>
    <dgm:cxn modelId="{DEA04430-30AA-4D8A-B2AC-35C1BBEA74B1}" type="presOf" srcId="{FE32E5E7-A14A-42AE-B2BC-11F6C3AC1C0A}" destId="{B44B35F8-43FA-48AF-96C9-8436DF130744}" srcOrd="0" destOrd="0" presId="urn:microsoft.com/office/officeart/2005/8/layout/default"/>
    <dgm:cxn modelId="{CC8F174B-101B-4D74-A952-81859550482E}" type="presOf" srcId="{D4BF08BD-4620-4774-811F-44E779612811}" destId="{20CCC102-542B-4BE4-AC89-D0F1E9DB9F72}" srcOrd="0" destOrd="0" presId="urn:microsoft.com/office/officeart/2005/8/layout/default"/>
    <dgm:cxn modelId="{1A6DA44F-861F-47DE-BF8C-9B28639BAB75}" type="presOf" srcId="{520B3C1E-9840-45ED-A6DA-BBCE53FD0458}" destId="{49FF2707-9288-4AD2-917D-8C59512C0EA0}" srcOrd="0" destOrd="0" presId="urn:microsoft.com/office/officeart/2005/8/layout/default"/>
    <dgm:cxn modelId="{972A3480-0C50-4DD6-AB1B-35602792A855}" srcId="{7E029BA2-0C7D-4B5F-8FA6-6CEC9D7225AE}" destId="{D4BF08BD-4620-4774-811F-44E779612811}" srcOrd="7" destOrd="0" parTransId="{C98D0CDD-D50D-42D8-8BDD-741E40228D97}" sibTransId="{9D84E91E-C38F-4875-9FC0-3781F8C4CBC0}"/>
    <dgm:cxn modelId="{8077CB8B-4A87-421D-9C3F-F1FDC1E690A7}" type="presOf" srcId="{59B67823-245F-435A-9F22-D76A0533F5D9}" destId="{4A3AE071-F3E1-4E2B-B75F-403D60BA79FF}" srcOrd="0" destOrd="0" presId="urn:microsoft.com/office/officeart/2005/8/layout/default"/>
    <dgm:cxn modelId="{81DFA49A-72E2-439B-B631-5698EAD3256C}" type="presOf" srcId="{5F8A5864-2E3E-49DC-B97A-B3DD5A61F0A8}" destId="{367404EA-4AD5-45AD-BA61-F0C51D5B5CC7}" srcOrd="0" destOrd="0" presId="urn:microsoft.com/office/officeart/2005/8/layout/default"/>
    <dgm:cxn modelId="{A9F0919C-E741-4B97-95A9-00D3FD0A7B64}" srcId="{7E029BA2-0C7D-4B5F-8FA6-6CEC9D7225AE}" destId="{A748A7FE-B42F-40B3-99B3-13AB1A0004DA}" srcOrd="6" destOrd="0" parTransId="{FA34837F-3815-4D22-9930-5547A503357B}" sibTransId="{AF5C5F45-D0C8-4C35-BD75-54B6AFF8A803}"/>
    <dgm:cxn modelId="{A797A99D-5062-47E9-BDE1-C3A360F8D70D}" srcId="{7E029BA2-0C7D-4B5F-8FA6-6CEC9D7225AE}" destId="{5F8A5864-2E3E-49DC-B97A-B3DD5A61F0A8}" srcOrd="3" destOrd="0" parTransId="{7EC5AC0D-AB5D-466B-8299-884870D083B6}" sibTransId="{A33F13F7-0FBB-4CFD-A28C-8BF238B04357}"/>
    <dgm:cxn modelId="{8FE5B09F-717F-43DB-B3C9-79E1F3C42F0D}" srcId="{7E029BA2-0C7D-4B5F-8FA6-6CEC9D7225AE}" destId="{CFD29AAA-E00C-42AF-AF24-AB2CB29FA611}" srcOrd="8" destOrd="0" parTransId="{98669AFC-B7E0-48B1-BA14-1DFA026401E0}" sibTransId="{F2598B9B-FFFF-458D-8AFD-096CE77B4F01}"/>
    <dgm:cxn modelId="{D51A59B3-573B-4B9F-899F-D37BCCD1E129}" type="presOf" srcId="{7E029BA2-0C7D-4B5F-8FA6-6CEC9D7225AE}" destId="{49B11C96-1B2B-49B9-9DF9-E5345E6EA280}" srcOrd="0" destOrd="0" presId="urn:microsoft.com/office/officeart/2005/8/layout/default"/>
    <dgm:cxn modelId="{EC6A5BC8-F4F6-46EF-A173-C8FAE3670DA7}" type="presOf" srcId="{A748A7FE-B42F-40B3-99B3-13AB1A0004DA}" destId="{B7FA1EFB-9F7E-4235-834A-7E7AD66458A0}" srcOrd="0" destOrd="0" presId="urn:microsoft.com/office/officeart/2005/8/layout/default"/>
    <dgm:cxn modelId="{44AB9DC9-60C5-4FBC-83C8-B4248B21E34C}" srcId="{7E029BA2-0C7D-4B5F-8FA6-6CEC9D7225AE}" destId="{FE32E5E7-A14A-42AE-B2BC-11F6C3AC1C0A}" srcOrd="4" destOrd="0" parTransId="{A2AD8385-3F4B-499A-8E77-9C89BBF1E37F}" sibTransId="{81B28923-7594-41C9-ACAC-B5A4CBB74545}"/>
    <dgm:cxn modelId="{33FB66D0-1787-4D2C-A073-F6E44F9D798E}" srcId="{7E029BA2-0C7D-4B5F-8FA6-6CEC9D7225AE}" destId="{520B3C1E-9840-45ED-A6DA-BBCE53FD0458}" srcOrd="5" destOrd="0" parTransId="{B26CE6F2-45A3-48DF-A4B2-0AF4CDB4143D}" sibTransId="{67D61669-77FB-4EA5-A47B-68BE11A0E5EB}"/>
    <dgm:cxn modelId="{99F584EA-66AF-4AD6-8294-3882ACCDEB32}" srcId="{7E029BA2-0C7D-4B5F-8FA6-6CEC9D7225AE}" destId="{59B67823-245F-435A-9F22-D76A0533F5D9}" srcOrd="0" destOrd="0" parTransId="{1BCB0629-D144-430E-8B3D-AE729E69FDB9}" sibTransId="{7914872C-41AC-4CDE-9946-218F111A4CF3}"/>
    <dgm:cxn modelId="{F9229FEB-47EC-45DC-B3AD-70032FF23327}" type="presOf" srcId="{CFD29AAA-E00C-42AF-AF24-AB2CB29FA611}" destId="{FFC7FE51-62CD-49C7-85C4-E5F76C64CFBE}" srcOrd="0" destOrd="0" presId="urn:microsoft.com/office/officeart/2005/8/layout/default"/>
    <dgm:cxn modelId="{A2E19FF6-A332-4D44-808D-E1919DB96AB1}" type="presOf" srcId="{1D659731-F711-4BE7-92E7-F1949D8FE112}" destId="{23B14F0D-D8DD-42DA-8A1F-32F8A0A7A6B9}" srcOrd="0" destOrd="0" presId="urn:microsoft.com/office/officeart/2005/8/layout/default"/>
    <dgm:cxn modelId="{347A98FE-DFD9-405B-9F07-4E9576612558}" srcId="{7E029BA2-0C7D-4B5F-8FA6-6CEC9D7225AE}" destId="{1D659731-F711-4BE7-92E7-F1949D8FE112}" srcOrd="1" destOrd="0" parTransId="{1736DE69-CF02-4B3E-B2B6-1803E73D323B}" sibTransId="{4B30A431-7DBC-4AE8-994D-CC573DF6702D}"/>
    <dgm:cxn modelId="{753238B5-6614-4B29-B3CA-F4867230AC94}" type="presParOf" srcId="{49B11C96-1B2B-49B9-9DF9-E5345E6EA280}" destId="{4A3AE071-F3E1-4E2B-B75F-403D60BA79FF}" srcOrd="0" destOrd="0" presId="urn:microsoft.com/office/officeart/2005/8/layout/default"/>
    <dgm:cxn modelId="{3DDC79AE-58EE-425D-8499-9A91A9F05513}" type="presParOf" srcId="{49B11C96-1B2B-49B9-9DF9-E5345E6EA280}" destId="{3E9D3772-E0B3-410D-85C9-AE689F565CBC}" srcOrd="1" destOrd="0" presId="urn:microsoft.com/office/officeart/2005/8/layout/default"/>
    <dgm:cxn modelId="{20A0CAD9-3DBA-4D14-9680-37E88779E33D}" type="presParOf" srcId="{49B11C96-1B2B-49B9-9DF9-E5345E6EA280}" destId="{23B14F0D-D8DD-42DA-8A1F-32F8A0A7A6B9}" srcOrd="2" destOrd="0" presId="urn:microsoft.com/office/officeart/2005/8/layout/default"/>
    <dgm:cxn modelId="{FE6D3E01-C1B3-453C-985A-7A20C218AC6B}" type="presParOf" srcId="{49B11C96-1B2B-49B9-9DF9-E5345E6EA280}" destId="{A5285B78-5E2D-4635-A7CA-7754250861B9}" srcOrd="3" destOrd="0" presId="urn:microsoft.com/office/officeart/2005/8/layout/default"/>
    <dgm:cxn modelId="{CD8CF00E-6482-4D20-807F-E4DC5E1DE9AB}" type="presParOf" srcId="{49B11C96-1B2B-49B9-9DF9-E5345E6EA280}" destId="{24DAF31B-62C5-4A61-964F-9F3B1CA1244F}" srcOrd="4" destOrd="0" presId="urn:microsoft.com/office/officeart/2005/8/layout/default"/>
    <dgm:cxn modelId="{3F0E3CE1-1237-451D-98FD-520D374EAC6B}" type="presParOf" srcId="{49B11C96-1B2B-49B9-9DF9-E5345E6EA280}" destId="{41032176-682E-41E8-95CF-ED4E1CF4BA46}" srcOrd="5" destOrd="0" presId="urn:microsoft.com/office/officeart/2005/8/layout/default"/>
    <dgm:cxn modelId="{8E77C81D-CABB-4056-B00B-10D509FB3B7C}" type="presParOf" srcId="{49B11C96-1B2B-49B9-9DF9-E5345E6EA280}" destId="{367404EA-4AD5-45AD-BA61-F0C51D5B5CC7}" srcOrd="6" destOrd="0" presId="urn:microsoft.com/office/officeart/2005/8/layout/default"/>
    <dgm:cxn modelId="{74AFFC29-9DDB-4BAF-99D1-CAAD87A01610}" type="presParOf" srcId="{49B11C96-1B2B-49B9-9DF9-E5345E6EA280}" destId="{59E050AB-5398-4E5B-A5BF-ED1860780F4C}" srcOrd="7" destOrd="0" presId="urn:microsoft.com/office/officeart/2005/8/layout/default"/>
    <dgm:cxn modelId="{85D6E2FE-7E7D-48B9-9F6D-A2F00519BFD7}" type="presParOf" srcId="{49B11C96-1B2B-49B9-9DF9-E5345E6EA280}" destId="{B44B35F8-43FA-48AF-96C9-8436DF130744}" srcOrd="8" destOrd="0" presId="urn:microsoft.com/office/officeart/2005/8/layout/default"/>
    <dgm:cxn modelId="{16DBDE77-4FAC-43A2-9D9B-F1828813544B}" type="presParOf" srcId="{49B11C96-1B2B-49B9-9DF9-E5345E6EA280}" destId="{E7169A05-FB3C-4B68-838A-AE94179B9A06}" srcOrd="9" destOrd="0" presId="urn:microsoft.com/office/officeart/2005/8/layout/default"/>
    <dgm:cxn modelId="{C08C6095-FFAB-43C0-A765-D0F3BB155D73}" type="presParOf" srcId="{49B11C96-1B2B-49B9-9DF9-E5345E6EA280}" destId="{49FF2707-9288-4AD2-917D-8C59512C0EA0}" srcOrd="10" destOrd="0" presId="urn:microsoft.com/office/officeart/2005/8/layout/default"/>
    <dgm:cxn modelId="{59EB51A0-B432-44A6-83B7-9B3A2B67E765}" type="presParOf" srcId="{49B11C96-1B2B-49B9-9DF9-E5345E6EA280}" destId="{1C4A4F04-A2B6-4126-BA51-925CABFD8535}" srcOrd="11" destOrd="0" presId="urn:microsoft.com/office/officeart/2005/8/layout/default"/>
    <dgm:cxn modelId="{2FD77CC3-C2CA-4155-AE7B-878B36BBB7FD}" type="presParOf" srcId="{49B11C96-1B2B-49B9-9DF9-E5345E6EA280}" destId="{B7FA1EFB-9F7E-4235-834A-7E7AD66458A0}" srcOrd="12" destOrd="0" presId="urn:microsoft.com/office/officeart/2005/8/layout/default"/>
    <dgm:cxn modelId="{CD94E10B-D954-46F7-BAAF-77DE93E3015D}" type="presParOf" srcId="{49B11C96-1B2B-49B9-9DF9-E5345E6EA280}" destId="{CDD8F072-7A8F-43B8-946B-CD20D63B1060}" srcOrd="13" destOrd="0" presId="urn:microsoft.com/office/officeart/2005/8/layout/default"/>
    <dgm:cxn modelId="{93CFC1CC-C25D-4938-8D8B-DB7134A40BA0}" type="presParOf" srcId="{49B11C96-1B2B-49B9-9DF9-E5345E6EA280}" destId="{20CCC102-542B-4BE4-AC89-D0F1E9DB9F72}" srcOrd="14" destOrd="0" presId="urn:microsoft.com/office/officeart/2005/8/layout/default"/>
    <dgm:cxn modelId="{F7E393DC-FC47-4023-B680-0523B3CED4A0}" type="presParOf" srcId="{49B11C96-1B2B-49B9-9DF9-E5345E6EA280}" destId="{372D20A1-95FD-4F1F-B954-F4D55CA0B085}" srcOrd="15" destOrd="0" presId="urn:microsoft.com/office/officeart/2005/8/layout/default"/>
    <dgm:cxn modelId="{5C4259A8-D841-438A-A21C-73333D10EBDF}" type="presParOf" srcId="{49B11C96-1B2B-49B9-9DF9-E5345E6EA280}" destId="{FFC7FE51-62CD-49C7-85C4-E5F76C64CFBE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4395042-9A48-4889-8084-494398614C7F}" type="doc">
      <dgm:prSet loTypeId="urn:microsoft.com/office/officeart/2005/8/layout/bProcess4" loCatId="process" qsTypeId="urn:microsoft.com/office/officeart/2005/8/quickstyle/3d5#2" qsCatId="3D" csTypeId="urn:microsoft.com/office/officeart/2005/8/colors/accent1_2#3" csCatId="accent1" phldr="1"/>
      <dgm:spPr/>
      <dgm:t>
        <a:bodyPr/>
        <a:lstStyle/>
        <a:p>
          <a:endParaRPr lang="en-GB"/>
        </a:p>
      </dgm:t>
    </dgm:pt>
    <dgm:pt modelId="{C499D0CD-FB01-434D-B97F-554691E143CC}" type="pres">
      <dgm:prSet presAssocID="{94395042-9A48-4889-8084-494398614C7F}" presName="Name0" presStyleCnt="0">
        <dgm:presLayoutVars>
          <dgm:dir/>
          <dgm:resizeHandles/>
        </dgm:presLayoutVars>
      </dgm:prSet>
      <dgm:spPr/>
    </dgm:pt>
  </dgm:ptLst>
  <dgm:cxnLst>
    <dgm:cxn modelId="{482C081D-94C3-499A-B6D6-F78B9B783607}" type="presOf" srcId="{94395042-9A48-4889-8084-494398614C7F}" destId="{C499D0CD-FB01-434D-B97F-554691E143CC}" srcOrd="0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820BD8D-199B-4E1C-B05E-E289A84AAF95}" type="doc">
      <dgm:prSet loTypeId="urn:microsoft.com/office/officeart/2005/8/layout/vList2" loCatId="list" qsTypeId="urn:microsoft.com/office/officeart/2005/8/quickstyle/simple5#5" qsCatId="simple" csTypeId="urn:microsoft.com/office/officeart/2005/8/colors/accent2_2#4" csCatId="accent2"/>
      <dgm:spPr/>
      <dgm:t>
        <a:bodyPr/>
        <a:lstStyle/>
        <a:p>
          <a:endParaRPr lang="en-US"/>
        </a:p>
      </dgm:t>
    </dgm:pt>
    <dgm:pt modelId="{E32BCA22-AF48-485E-ADDD-433C31AC8790}">
      <dgm:prSet/>
      <dgm:spPr/>
      <dgm:t>
        <a:bodyPr/>
        <a:lstStyle/>
        <a:p>
          <a:r>
            <a:rPr lang="en-GB" b="1"/>
            <a:t>What does the analysis tell us?</a:t>
          </a:r>
          <a:endParaRPr lang="en-US"/>
        </a:p>
      </dgm:t>
    </dgm:pt>
    <dgm:pt modelId="{78DF3F91-4777-4FD6-A310-4B917E63C377}" type="parTrans" cxnId="{DC59A2CD-5C65-492E-891E-770660F63FCC}">
      <dgm:prSet/>
      <dgm:spPr/>
      <dgm:t>
        <a:bodyPr/>
        <a:lstStyle/>
        <a:p>
          <a:endParaRPr lang="en-US"/>
        </a:p>
      </dgm:t>
    </dgm:pt>
    <dgm:pt modelId="{5AB3080F-E467-409B-B651-2B86FC40BA7A}" type="sibTrans" cxnId="{DC59A2CD-5C65-492E-891E-770660F63FCC}">
      <dgm:prSet/>
      <dgm:spPr/>
      <dgm:t>
        <a:bodyPr/>
        <a:lstStyle/>
        <a:p>
          <a:endParaRPr lang="en-US"/>
        </a:p>
      </dgm:t>
    </dgm:pt>
    <dgm:pt modelId="{740515A4-0998-464D-9EB2-AC2D4732CD3F}">
      <dgm:prSet/>
      <dgm:spPr/>
      <dgm:t>
        <a:bodyPr/>
        <a:lstStyle/>
        <a:p>
          <a:r>
            <a:rPr lang="en-GB" b="1"/>
            <a:t>01. </a:t>
          </a:r>
          <a:endParaRPr lang="en-US"/>
        </a:p>
      </dgm:t>
    </dgm:pt>
    <dgm:pt modelId="{65E9593B-ECF8-4771-9FDD-7DD12C458234}" type="parTrans" cxnId="{3C2E5422-20AE-48F2-9E4B-C4E9D9C35E72}">
      <dgm:prSet/>
      <dgm:spPr/>
      <dgm:t>
        <a:bodyPr/>
        <a:lstStyle/>
        <a:p>
          <a:endParaRPr lang="en-US"/>
        </a:p>
      </dgm:t>
    </dgm:pt>
    <dgm:pt modelId="{3FE32D96-2F8C-40B1-B9F8-257FFA1CACC3}" type="sibTrans" cxnId="{3C2E5422-20AE-48F2-9E4B-C4E9D9C35E72}">
      <dgm:prSet/>
      <dgm:spPr/>
      <dgm:t>
        <a:bodyPr/>
        <a:lstStyle/>
        <a:p>
          <a:endParaRPr lang="en-US"/>
        </a:p>
      </dgm:t>
    </dgm:pt>
    <dgm:pt modelId="{641318E5-02DD-4B2B-965A-DC4150CF5024}">
      <dgm:prSet/>
      <dgm:spPr/>
      <dgm:t>
        <a:bodyPr/>
        <a:lstStyle/>
        <a:p>
          <a:r>
            <a:rPr lang="en-GB" b="1"/>
            <a:t>The sales decline is persistent.</a:t>
          </a:r>
          <a:endParaRPr lang="en-US"/>
        </a:p>
      </dgm:t>
    </dgm:pt>
    <dgm:pt modelId="{20D145D6-36C0-434F-A330-CE18CB2504F0}" type="parTrans" cxnId="{AA620713-C62F-4A00-8C55-B55874FD9092}">
      <dgm:prSet/>
      <dgm:spPr/>
      <dgm:t>
        <a:bodyPr/>
        <a:lstStyle/>
        <a:p>
          <a:endParaRPr lang="en-US"/>
        </a:p>
      </dgm:t>
    </dgm:pt>
    <dgm:pt modelId="{12AA76C7-2DAF-4D02-81FD-9511F7D8E14D}" type="sibTrans" cxnId="{AA620713-C62F-4A00-8C55-B55874FD9092}">
      <dgm:prSet/>
      <dgm:spPr/>
      <dgm:t>
        <a:bodyPr/>
        <a:lstStyle/>
        <a:p>
          <a:endParaRPr lang="en-US"/>
        </a:p>
      </dgm:t>
    </dgm:pt>
    <dgm:pt modelId="{EF192B27-D282-4BE8-BBD3-F0E4886FA25C}">
      <dgm:prSet/>
      <dgm:spPr/>
      <dgm:t>
        <a:bodyPr/>
        <a:lstStyle/>
        <a:p>
          <a:r>
            <a:rPr lang="en-GB"/>
            <a:t>The business has not returned to its 2019 performance level.</a:t>
          </a:r>
          <a:endParaRPr lang="en-US"/>
        </a:p>
      </dgm:t>
    </dgm:pt>
    <dgm:pt modelId="{989FF808-6DB9-4F09-8BFE-0C079C6CF190}" type="parTrans" cxnId="{F7030865-4190-41A2-935D-200CA7568668}">
      <dgm:prSet/>
      <dgm:spPr/>
      <dgm:t>
        <a:bodyPr/>
        <a:lstStyle/>
        <a:p>
          <a:endParaRPr lang="en-US"/>
        </a:p>
      </dgm:t>
    </dgm:pt>
    <dgm:pt modelId="{07D273B1-A451-4E5E-8EE7-85C8ADC0E229}" type="sibTrans" cxnId="{F7030865-4190-41A2-935D-200CA7568668}">
      <dgm:prSet/>
      <dgm:spPr/>
      <dgm:t>
        <a:bodyPr/>
        <a:lstStyle/>
        <a:p>
          <a:endParaRPr lang="en-US"/>
        </a:p>
      </dgm:t>
    </dgm:pt>
    <dgm:pt modelId="{1C19AB3B-B053-44A5-81F0-EC919EDEC902}">
      <dgm:prSet/>
      <dgm:spPr/>
      <dgm:t>
        <a:bodyPr/>
        <a:lstStyle/>
        <a:p>
          <a:r>
            <a:rPr lang="en-GB" b="1"/>
            <a:t>02</a:t>
          </a:r>
          <a:endParaRPr lang="en-US"/>
        </a:p>
      </dgm:t>
    </dgm:pt>
    <dgm:pt modelId="{4DACD99B-224E-4F29-BE68-F0E7B688F94E}" type="parTrans" cxnId="{D5233713-C963-46E8-95F0-61A3BE9ECBEC}">
      <dgm:prSet/>
      <dgm:spPr/>
      <dgm:t>
        <a:bodyPr/>
        <a:lstStyle/>
        <a:p>
          <a:endParaRPr lang="en-US"/>
        </a:p>
      </dgm:t>
    </dgm:pt>
    <dgm:pt modelId="{81D83CDD-05FA-42C0-95CC-3F64F3D4B86B}" type="sibTrans" cxnId="{D5233713-C963-46E8-95F0-61A3BE9ECBEC}">
      <dgm:prSet/>
      <dgm:spPr/>
      <dgm:t>
        <a:bodyPr/>
        <a:lstStyle/>
        <a:p>
          <a:endParaRPr lang="en-US"/>
        </a:p>
      </dgm:t>
    </dgm:pt>
    <dgm:pt modelId="{69B3B965-1108-4487-961D-54C9E2E976EA}">
      <dgm:prSet/>
      <dgm:spPr/>
      <dgm:t>
        <a:bodyPr/>
        <a:lstStyle/>
        <a:p>
          <a:r>
            <a:rPr lang="en-GB" b="1"/>
            <a:t>The customer environment has changed.</a:t>
          </a:r>
          <a:endParaRPr lang="en-US"/>
        </a:p>
      </dgm:t>
    </dgm:pt>
    <dgm:pt modelId="{BBE87BBA-79FF-4B8C-87C4-6D0385C3830A}" type="parTrans" cxnId="{AFB02117-4989-4150-8D7D-AAFF60628879}">
      <dgm:prSet/>
      <dgm:spPr/>
      <dgm:t>
        <a:bodyPr/>
        <a:lstStyle/>
        <a:p>
          <a:endParaRPr lang="en-US"/>
        </a:p>
      </dgm:t>
    </dgm:pt>
    <dgm:pt modelId="{3EC4411D-AC12-4C0D-8CA1-9EF1861EEB52}" type="sibTrans" cxnId="{AFB02117-4989-4150-8D7D-AAFF60628879}">
      <dgm:prSet/>
      <dgm:spPr/>
      <dgm:t>
        <a:bodyPr/>
        <a:lstStyle/>
        <a:p>
          <a:endParaRPr lang="en-US"/>
        </a:p>
      </dgm:t>
    </dgm:pt>
    <dgm:pt modelId="{8828703B-5B2D-4DBF-A092-86A44A11FFEB}">
      <dgm:prSet/>
      <dgm:spPr/>
      <dgm:t>
        <a:bodyPr/>
        <a:lstStyle/>
        <a:p>
          <a:r>
            <a:rPr lang="en-GB"/>
            <a:t>The bakery is less able to rely on footfall.</a:t>
          </a:r>
          <a:endParaRPr lang="en-US"/>
        </a:p>
      </dgm:t>
    </dgm:pt>
    <dgm:pt modelId="{740FB93E-63D8-4D38-B52F-F2257C72B46A}" type="parTrans" cxnId="{9E027423-0762-48A5-B27D-B122949D020F}">
      <dgm:prSet/>
      <dgm:spPr/>
      <dgm:t>
        <a:bodyPr/>
        <a:lstStyle/>
        <a:p>
          <a:endParaRPr lang="en-US"/>
        </a:p>
      </dgm:t>
    </dgm:pt>
    <dgm:pt modelId="{DEED0EE0-48BC-46C5-9880-29A40B2404EE}" type="sibTrans" cxnId="{9E027423-0762-48A5-B27D-B122949D020F}">
      <dgm:prSet/>
      <dgm:spPr/>
      <dgm:t>
        <a:bodyPr/>
        <a:lstStyle/>
        <a:p>
          <a:endParaRPr lang="en-US"/>
        </a:p>
      </dgm:t>
    </dgm:pt>
    <dgm:pt modelId="{EC58F07D-0C3E-4A42-A9DA-C2EB93F0BC2E}">
      <dgm:prSet/>
      <dgm:spPr/>
      <dgm:t>
        <a:bodyPr/>
        <a:lstStyle/>
        <a:p>
          <a:r>
            <a:rPr lang="en-GB" b="1"/>
            <a:t>03</a:t>
          </a:r>
          <a:endParaRPr lang="en-US"/>
        </a:p>
      </dgm:t>
    </dgm:pt>
    <dgm:pt modelId="{11451CD8-E809-4286-A47A-F3118F68EEE5}" type="parTrans" cxnId="{6BD012C0-EB72-4DA1-B718-4EBAEFBB9FBC}">
      <dgm:prSet/>
      <dgm:spPr/>
      <dgm:t>
        <a:bodyPr/>
        <a:lstStyle/>
        <a:p>
          <a:endParaRPr lang="en-US"/>
        </a:p>
      </dgm:t>
    </dgm:pt>
    <dgm:pt modelId="{AB7446FB-44A7-47F6-9AD9-2ACDD61F3F62}" type="sibTrans" cxnId="{6BD012C0-EB72-4DA1-B718-4EBAEFBB9FBC}">
      <dgm:prSet/>
      <dgm:spPr/>
      <dgm:t>
        <a:bodyPr/>
        <a:lstStyle/>
        <a:p>
          <a:endParaRPr lang="en-US"/>
        </a:p>
      </dgm:t>
    </dgm:pt>
    <dgm:pt modelId="{451DD629-7F53-4B8F-B1AB-6B378B8EE3CB}">
      <dgm:prSet/>
      <dgm:spPr/>
      <dgm:t>
        <a:bodyPr/>
        <a:lstStyle/>
        <a:p>
          <a:r>
            <a:rPr lang="en-GB" b="1"/>
            <a:t>Cost and demand are moving in the wrong direction </a:t>
          </a:r>
          <a:endParaRPr lang="en-US"/>
        </a:p>
      </dgm:t>
    </dgm:pt>
    <dgm:pt modelId="{55F52FBE-0F2E-49F1-B4D8-A279B58BC9DD}" type="parTrans" cxnId="{DFAAACC0-EEA4-4A1F-B10D-450565CB09A4}">
      <dgm:prSet/>
      <dgm:spPr/>
      <dgm:t>
        <a:bodyPr/>
        <a:lstStyle/>
        <a:p>
          <a:endParaRPr lang="en-US"/>
        </a:p>
      </dgm:t>
    </dgm:pt>
    <dgm:pt modelId="{67EB0F2A-DFD2-42CB-ACC7-E6D565647A9A}" type="sibTrans" cxnId="{DFAAACC0-EEA4-4A1F-B10D-450565CB09A4}">
      <dgm:prSet/>
      <dgm:spPr/>
      <dgm:t>
        <a:bodyPr/>
        <a:lstStyle/>
        <a:p>
          <a:endParaRPr lang="en-US"/>
        </a:p>
      </dgm:t>
    </dgm:pt>
    <dgm:pt modelId="{0D2683EC-44D8-45C7-8593-C3E95AC9DE4F}">
      <dgm:prSet/>
      <dgm:spPr/>
      <dgm:t>
        <a:bodyPr/>
        <a:lstStyle/>
        <a:p>
          <a:r>
            <a:rPr lang="en-GB"/>
            <a:t>Basil faces higher cost while serving a weaker customer base. </a:t>
          </a:r>
          <a:endParaRPr lang="en-US"/>
        </a:p>
      </dgm:t>
    </dgm:pt>
    <dgm:pt modelId="{39FEB3F3-AB3B-4E7A-A6C2-0681F6B40141}" type="parTrans" cxnId="{7BECCFD9-5BA6-45E9-93C2-A3CE91712310}">
      <dgm:prSet/>
      <dgm:spPr/>
      <dgm:t>
        <a:bodyPr/>
        <a:lstStyle/>
        <a:p>
          <a:endParaRPr lang="en-US"/>
        </a:p>
      </dgm:t>
    </dgm:pt>
    <dgm:pt modelId="{7BE9A4CC-CCDD-4840-BD92-1293D30CDEC9}" type="sibTrans" cxnId="{7BECCFD9-5BA6-45E9-93C2-A3CE91712310}">
      <dgm:prSet/>
      <dgm:spPr/>
      <dgm:t>
        <a:bodyPr/>
        <a:lstStyle/>
        <a:p>
          <a:endParaRPr lang="en-US"/>
        </a:p>
      </dgm:t>
    </dgm:pt>
    <dgm:pt modelId="{2441239D-D965-450E-85C6-DDFD08CE75E3}">
      <dgm:prSet/>
      <dgm:spPr/>
      <dgm:t>
        <a:bodyPr/>
        <a:lstStyle/>
        <a:p>
          <a:r>
            <a:rPr lang="en-GB" b="1"/>
            <a:t>04 </a:t>
          </a:r>
          <a:endParaRPr lang="en-US"/>
        </a:p>
      </dgm:t>
    </dgm:pt>
    <dgm:pt modelId="{70C4EA53-6263-43F2-924F-83ED94164A5E}" type="parTrans" cxnId="{E0756D79-09F0-4222-A21E-DBD24C918C53}">
      <dgm:prSet/>
      <dgm:spPr/>
      <dgm:t>
        <a:bodyPr/>
        <a:lstStyle/>
        <a:p>
          <a:endParaRPr lang="en-US"/>
        </a:p>
      </dgm:t>
    </dgm:pt>
    <dgm:pt modelId="{A49D8D16-F426-4BFC-8734-6A2640BBAD4A}" type="sibTrans" cxnId="{E0756D79-09F0-4222-A21E-DBD24C918C53}">
      <dgm:prSet/>
      <dgm:spPr/>
      <dgm:t>
        <a:bodyPr/>
        <a:lstStyle/>
        <a:p>
          <a:endParaRPr lang="en-US"/>
        </a:p>
      </dgm:t>
    </dgm:pt>
    <dgm:pt modelId="{8C08A567-37D8-417B-90A0-4DC40E3638DC}">
      <dgm:prSet/>
      <dgm:spPr/>
      <dgm:t>
        <a:bodyPr/>
        <a:lstStyle/>
        <a:p>
          <a:r>
            <a:rPr lang="en-GB" b="1"/>
            <a:t>The problem is interconnected. </a:t>
          </a:r>
          <a:endParaRPr lang="en-US"/>
        </a:p>
      </dgm:t>
    </dgm:pt>
    <dgm:pt modelId="{CF7A64DA-92CF-43C6-A577-802689206459}" type="parTrans" cxnId="{8A97EF4C-1760-40B0-A680-2F54AA38DFF8}">
      <dgm:prSet/>
      <dgm:spPr/>
      <dgm:t>
        <a:bodyPr/>
        <a:lstStyle/>
        <a:p>
          <a:endParaRPr lang="en-US"/>
        </a:p>
      </dgm:t>
    </dgm:pt>
    <dgm:pt modelId="{B08937A6-DBA3-475F-BC31-0247DE457F91}" type="sibTrans" cxnId="{8A97EF4C-1760-40B0-A680-2F54AA38DFF8}">
      <dgm:prSet/>
      <dgm:spPr/>
      <dgm:t>
        <a:bodyPr/>
        <a:lstStyle/>
        <a:p>
          <a:endParaRPr lang="en-US"/>
        </a:p>
      </dgm:t>
    </dgm:pt>
    <dgm:pt modelId="{EBFB0963-250A-4CBD-BE28-1F4E1FE97A77}">
      <dgm:prSet/>
      <dgm:spPr/>
      <dgm:t>
        <a:bodyPr/>
        <a:lstStyle/>
        <a:p>
          <a:r>
            <a:rPr lang="en-GB"/>
            <a:t>External change and internal limitations appear to reinforce each other </a:t>
          </a:r>
          <a:endParaRPr lang="en-US"/>
        </a:p>
      </dgm:t>
    </dgm:pt>
    <dgm:pt modelId="{0DE9093D-FBE5-4C50-B8F4-569B41B134FA}" type="parTrans" cxnId="{3F1F5A4B-4525-4B5D-9A44-F09A03A8E543}">
      <dgm:prSet/>
      <dgm:spPr/>
      <dgm:t>
        <a:bodyPr/>
        <a:lstStyle/>
        <a:p>
          <a:endParaRPr lang="en-US"/>
        </a:p>
      </dgm:t>
    </dgm:pt>
    <dgm:pt modelId="{009C8440-DC00-48B5-A64E-C66305771EC7}" type="sibTrans" cxnId="{3F1F5A4B-4525-4B5D-9A44-F09A03A8E543}">
      <dgm:prSet/>
      <dgm:spPr/>
      <dgm:t>
        <a:bodyPr/>
        <a:lstStyle/>
        <a:p>
          <a:endParaRPr lang="en-US"/>
        </a:p>
      </dgm:t>
    </dgm:pt>
    <dgm:pt modelId="{63140202-7392-4CF3-A1C5-DD1BD71887CA}">
      <dgm:prSet/>
      <dgm:spPr/>
      <dgm:t>
        <a:bodyPr/>
        <a:lstStyle/>
        <a:p>
          <a:r>
            <a:rPr lang="en-GB" b="1" dirty="0"/>
            <a:t>Final Judgement</a:t>
          </a:r>
          <a:r>
            <a:rPr lang="en-GB" dirty="0"/>
            <a:t>:</a:t>
          </a:r>
          <a:endParaRPr lang="en-US" dirty="0"/>
        </a:p>
      </dgm:t>
    </dgm:pt>
    <dgm:pt modelId="{6AEB51B6-2C7C-4D41-A59B-92A16F7A9C72}" type="parTrans" cxnId="{45E3444E-75C3-4431-8516-71E9362816B7}">
      <dgm:prSet/>
      <dgm:spPr/>
      <dgm:t>
        <a:bodyPr/>
        <a:lstStyle/>
        <a:p>
          <a:endParaRPr lang="en-US"/>
        </a:p>
      </dgm:t>
    </dgm:pt>
    <dgm:pt modelId="{8A268983-D2B5-4D4C-9DBC-3B1542A8573E}" type="sibTrans" cxnId="{45E3444E-75C3-4431-8516-71E9362816B7}">
      <dgm:prSet/>
      <dgm:spPr/>
      <dgm:t>
        <a:bodyPr/>
        <a:lstStyle/>
        <a:p>
          <a:endParaRPr lang="en-US"/>
        </a:p>
      </dgm:t>
    </dgm:pt>
    <dgm:pt modelId="{A74DBA80-A779-42A4-B245-F3EC4F0F3143}">
      <dgm:prSet/>
      <dgm:spPr/>
      <dgm:t>
        <a:bodyPr/>
        <a:lstStyle/>
        <a:p>
          <a:r>
            <a:rPr lang="en-GB"/>
            <a:t>The evidence points to a business-model challenge, not simply a temporary fall in sales.</a:t>
          </a:r>
          <a:endParaRPr lang="en-US"/>
        </a:p>
      </dgm:t>
    </dgm:pt>
    <dgm:pt modelId="{5FABDE8C-AABB-4E2A-B135-F094D8D2C1CF}" type="parTrans" cxnId="{D42AE717-E54C-49F4-8E77-7B73A0636E67}">
      <dgm:prSet/>
      <dgm:spPr/>
      <dgm:t>
        <a:bodyPr/>
        <a:lstStyle/>
        <a:p>
          <a:endParaRPr lang="en-US"/>
        </a:p>
      </dgm:t>
    </dgm:pt>
    <dgm:pt modelId="{6AF70699-6E17-439B-AAA0-FBB524C939D6}" type="sibTrans" cxnId="{D42AE717-E54C-49F4-8E77-7B73A0636E67}">
      <dgm:prSet/>
      <dgm:spPr/>
      <dgm:t>
        <a:bodyPr/>
        <a:lstStyle/>
        <a:p>
          <a:endParaRPr lang="en-US"/>
        </a:p>
      </dgm:t>
    </dgm:pt>
    <dgm:pt modelId="{05F90A1D-D86E-412B-878B-9B07E4D14A71}">
      <dgm:prSet/>
      <dgm:spPr/>
      <dgm:t>
        <a:bodyPr/>
        <a:lstStyle/>
        <a:p>
          <a:r>
            <a:rPr lang="en-GB" i="1"/>
            <a:t>(Basil’s Bakery Casee Study, 2026; ONS;2025)</a:t>
          </a:r>
          <a:endParaRPr lang="en-US"/>
        </a:p>
      </dgm:t>
    </dgm:pt>
    <dgm:pt modelId="{4D9AD616-1868-4548-87B1-DA352C3737D2}" type="parTrans" cxnId="{A08DD94E-CE8B-4316-88C3-E8029C350039}">
      <dgm:prSet/>
      <dgm:spPr/>
      <dgm:t>
        <a:bodyPr/>
        <a:lstStyle/>
        <a:p>
          <a:endParaRPr lang="en-US"/>
        </a:p>
      </dgm:t>
    </dgm:pt>
    <dgm:pt modelId="{460F9C42-3643-4CC4-B31C-79F0414FAF6B}" type="sibTrans" cxnId="{A08DD94E-CE8B-4316-88C3-E8029C350039}">
      <dgm:prSet/>
      <dgm:spPr/>
      <dgm:t>
        <a:bodyPr/>
        <a:lstStyle/>
        <a:p>
          <a:endParaRPr lang="en-US"/>
        </a:p>
      </dgm:t>
    </dgm:pt>
    <dgm:pt modelId="{4886E541-D396-44A5-B8CF-F6BFFA6FB9E1}" type="pres">
      <dgm:prSet presAssocID="{5820BD8D-199B-4E1C-B05E-E289A84AAF95}" presName="linear" presStyleCnt="0">
        <dgm:presLayoutVars>
          <dgm:animLvl val="lvl"/>
          <dgm:resizeHandles val="exact"/>
        </dgm:presLayoutVars>
      </dgm:prSet>
      <dgm:spPr/>
    </dgm:pt>
    <dgm:pt modelId="{02CA1798-19CC-4F5D-A6D8-B2D8278F409F}" type="pres">
      <dgm:prSet presAssocID="{E32BCA22-AF48-485E-ADDD-433C31AC8790}" presName="parentText" presStyleLbl="node1" presStyleIdx="0" presStyleCnt="16">
        <dgm:presLayoutVars>
          <dgm:chMax val="0"/>
          <dgm:bulletEnabled val="1"/>
        </dgm:presLayoutVars>
      </dgm:prSet>
      <dgm:spPr/>
    </dgm:pt>
    <dgm:pt modelId="{A4094B18-374B-48B4-BA1D-84D7CE9F0C77}" type="pres">
      <dgm:prSet presAssocID="{5AB3080F-E467-409B-B651-2B86FC40BA7A}" presName="spacer" presStyleCnt="0"/>
      <dgm:spPr/>
    </dgm:pt>
    <dgm:pt modelId="{42672651-67A9-4AF0-8D47-2C254DB7D8F4}" type="pres">
      <dgm:prSet presAssocID="{740515A4-0998-464D-9EB2-AC2D4732CD3F}" presName="parentText" presStyleLbl="node1" presStyleIdx="1" presStyleCnt="16">
        <dgm:presLayoutVars>
          <dgm:chMax val="0"/>
          <dgm:bulletEnabled val="1"/>
        </dgm:presLayoutVars>
      </dgm:prSet>
      <dgm:spPr/>
    </dgm:pt>
    <dgm:pt modelId="{A5ECB09E-BF01-4C0F-AB7A-222D62BAFBCD}" type="pres">
      <dgm:prSet presAssocID="{3FE32D96-2F8C-40B1-B9F8-257FFA1CACC3}" presName="spacer" presStyleCnt="0"/>
      <dgm:spPr/>
    </dgm:pt>
    <dgm:pt modelId="{0C8A5217-6159-431C-B7A5-3E139973AE6E}" type="pres">
      <dgm:prSet presAssocID="{641318E5-02DD-4B2B-965A-DC4150CF5024}" presName="parentText" presStyleLbl="node1" presStyleIdx="2" presStyleCnt="16">
        <dgm:presLayoutVars>
          <dgm:chMax val="0"/>
          <dgm:bulletEnabled val="1"/>
        </dgm:presLayoutVars>
      </dgm:prSet>
      <dgm:spPr/>
    </dgm:pt>
    <dgm:pt modelId="{8D78597B-95D4-400D-9257-505CC90D1C06}" type="pres">
      <dgm:prSet presAssocID="{12AA76C7-2DAF-4D02-81FD-9511F7D8E14D}" presName="spacer" presStyleCnt="0"/>
      <dgm:spPr/>
    </dgm:pt>
    <dgm:pt modelId="{F643B8E1-28BD-4422-910E-D8846C7E3F2B}" type="pres">
      <dgm:prSet presAssocID="{EF192B27-D282-4BE8-BBD3-F0E4886FA25C}" presName="parentText" presStyleLbl="node1" presStyleIdx="3" presStyleCnt="16">
        <dgm:presLayoutVars>
          <dgm:chMax val="0"/>
          <dgm:bulletEnabled val="1"/>
        </dgm:presLayoutVars>
      </dgm:prSet>
      <dgm:spPr/>
    </dgm:pt>
    <dgm:pt modelId="{4885DE4C-188F-4F18-82F5-F741D9CD50B2}" type="pres">
      <dgm:prSet presAssocID="{07D273B1-A451-4E5E-8EE7-85C8ADC0E229}" presName="spacer" presStyleCnt="0"/>
      <dgm:spPr/>
    </dgm:pt>
    <dgm:pt modelId="{BA126EBE-E981-4FB9-9C9D-5EB09887B630}" type="pres">
      <dgm:prSet presAssocID="{1C19AB3B-B053-44A5-81F0-EC919EDEC902}" presName="parentText" presStyleLbl="node1" presStyleIdx="4" presStyleCnt="16">
        <dgm:presLayoutVars>
          <dgm:chMax val="0"/>
          <dgm:bulletEnabled val="1"/>
        </dgm:presLayoutVars>
      </dgm:prSet>
      <dgm:spPr/>
    </dgm:pt>
    <dgm:pt modelId="{D084418B-C278-4436-9E29-E0F0DBE55540}" type="pres">
      <dgm:prSet presAssocID="{81D83CDD-05FA-42C0-95CC-3F64F3D4B86B}" presName="spacer" presStyleCnt="0"/>
      <dgm:spPr/>
    </dgm:pt>
    <dgm:pt modelId="{3A488112-8927-4706-94E2-62F8F58201B9}" type="pres">
      <dgm:prSet presAssocID="{69B3B965-1108-4487-961D-54C9E2E976EA}" presName="parentText" presStyleLbl="node1" presStyleIdx="5" presStyleCnt="16">
        <dgm:presLayoutVars>
          <dgm:chMax val="0"/>
          <dgm:bulletEnabled val="1"/>
        </dgm:presLayoutVars>
      </dgm:prSet>
      <dgm:spPr/>
    </dgm:pt>
    <dgm:pt modelId="{715D352B-A343-4F15-A265-56A0723C8B7D}" type="pres">
      <dgm:prSet presAssocID="{3EC4411D-AC12-4C0D-8CA1-9EF1861EEB52}" presName="spacer" presStyleCnt="0"/>
      <dgm:spPr/>
    </dgm:pt>
    <dgm:pt modelId="{B8985BF6-3E06-48A4-8172-04006F0AACCD}" type="pres">
      <dgm:prSet presAssocID="{8828703B-5B2D-4DBF-A092-86A44A11FFEB}" presName="parentText" presStyleLbl="node1" presStyleIdx="6" presStyleCnt="16">
        <dgm:presLayoutVars>
          <dgm:chMax val="0"/>
          <dgm:bulletEnabled val="1"/>
        </dgm:presLayoutVars>
      </dgm:prSet>
      <dgm:spPr/>
    </dgm:pt>
    <dgm:pt modelId="{C74DED4A-57AA-4923-B734-FC8E9937177A}" type="pres">
      <dgm:prSet presAssocID="{DEED0EE0-48BC-46C5-9880-29A40B2404EE}" presName="spacer" presStyleCnt="0"/>
      <dgm:spPr/>
    </dgm:pt>
    <dgm:pt modelId="{C902B4E9-3D10-4852-9238-6A39CC511E5F}" type="pres">
      <dgm:prSet presAssocID="{EC58F07D-0C3E-4A42-A9DA-C2EB93F0BC2E}" presName="parentText" presStyleLbl="node1" presStyleIdx="7" presStyleCnt="16">
        <dgm:presLayoutVars>
          <dgm:chMax val="0"/>
          <dgm:bulletEnabled val="1"/>
        </dgm:presLayoutVars>
      </dgm:prSet>
      <dgm:spPr/>
    </dgm:pt>
    <dgm:pt modelId="{92C4947A-7759-4B9D-A2A9-EAE43CEB8D62}" type="pres">
      <dgm:prSet presAssocID="{AB7446FB-44A7-47F6-9AD9-2ACDD61F3F62}" presName="spacer" presStyleCnt="0"/>
      <dgm:spPr/>
    </dgm:pt>
    <dgm:pt modelId="{33090D85-5F87-40B1-962B-5E3747BBE04E}" type="pres">
      <dgm:prSet presAssocID="{451DD629-7F53-4B8F-B1AB-6B378B8EE3CB}" presName="parentText" presStyleLbl="node1" presStyleIdx="8" presStyleCnt="16">
        <dgm:presLayoutVars>
          <dgm:chMax val="0"/>
          <dgm:bulletEnabled val="1"/>
        </dgm:presLayoutVars>
      </dgm:prSet>
      <dgm:spPr/>
    </dgm:pt>
    <dgm:pt modelId="{E385F769-37BC-4568-98C3-E5CE896BFB14}" type="pres">
      <dgm:prSet presAssocID="{67EB0F2A-DFD2-42CB-ACC7-E6D565647A9A}" presName="spacer" presStyleCnt="0"/>
      <dgm:spPr/>
    </dgm:pt>
    <dgm:pt modelId="{C74D1E57-A973-4790-AD20-976686365179}" type="pres">
      <dgm:prSet presAssocID="{0D2683EC-44D8-45C7-8593-C3E95AC9DE4F}" presName="parentText" presStyleLbl="node1" presStyleIdx="9" presStyleCnt="16">
        <dgm:presLayoutVars>
          <dgm:chMax val="0"/>
          <dgm:bulletEnabled val="1"/>
        </dgm:presLayoutVars>
      </dgm:prSet>
      <dgm:spPr/>
    </dgm:pt>
    <dgm:pt modelId="{758E8DB7-5572-4171-AE57-F61CFCC81D70}" type="pres">
      <dgm:prSet presAssocID="{7BE9A4CC-CCDD-4840-BD92-1293D30CDEC9}" presName="spacer" presStyleCnt="0"/>
      <dgm:spPr/>
    </dgm:pt>
    <dgm:pt modelId="{E24F75C7-27A5-4DF9-99F9-59D508E19F68}" type="pres">
      <dgm:prSet presAssocID="{2441239D-D965-450E-85C6-DDFD08CE75E3}" presName="parentText" presStyleLbl="node1" presStyleIdx="10" presStyleCnt="16">
        <dgm:presLayoutVars>
          <dgm:chMax val="0"/>
          <dgm:bulletEnabled val="1"/>
        </dgm:presLayoutVars>
      </dgm:prSet>
      <dgm:spPr/>
    </dgm:pt>
    <dgm:pt modelId="{72620FF8-AA76-4F9A-86E7-F3BBA26EDAB6}" type="pres">
      <dgm:prSet presAssocID="{A49D8D16-F426-4BFC-8734-6A2640BBAD4A}" presName="spacer" presStyleCnt="0"/>
      <dgm:spPr/>
    </dgm:pt>
    <dgm:pt modelId="{7C1A102E-BD94-48E8-828B-AF9F853663FE}" type="pres">
      <dgm:prSet presAssocID="{8C08A567-37D8-417B-90A0-4DC40E3638DC}" presName="parentText" presStyleLbl="node1" presStyleIdx="11" presStyleCnt="16">
        <dgm:presLayoutVars>
          <dgm:chMax val="0"/>
          <dgm:bulletEnabled val="1"/>
        </dgm:presLayoutVars>
      </dgm:prSet>
      <dgm:spPr/>
    </dgm:pt>
    <dgm:pt modelId="{3454DEFA-A3EE-4CC8-8113-E2BEB3D608FB}" type="pres">
      <dgm:prSet presAssocID="{B08937A6-DBA3-475F-BC31-0247DE457F91}" presName="spacer" presStyleCnt="0"/>
      <dgm:spPr/>
    </dgm:pt>
    <dgm:pt modelId="{A487E65E-5E17-4E75-8AE3-075E21F6CFB2}" type="pres">
      <dgm:prSet presAssocID="{EBFB0963-250A-4CBD-BE28-1F4E1FE97A77}" presName="parentText" presStyleLbl="node1" presStyleIdx="12" presStyleCnt="16">
        <dgm:presLayoutVars>
          <dgm:chMax val="0"/>
          <dgm:bulletEnabled val="1"/>
        </dgm:presLayoutVars>
      </dgm:prSet>
      <dgm:spPr/>
    </dgm:pt>
    <dgm:pt modelId="{AE20EB52-BFC6-42EC-845B-99070C7FFDB7}" type="pres">
      <dgm:prSet presAssocID="{009C8440-DC00-48B5-A64E-C66305771EC7}" presName="spacer" presStyleCnt="0"/>
      <dgm:spPr/>
    </dgm:pt>
    <dgm:pt modelId="{B5742672-0CFB-471E-9111-F37CA28855D9}" type="pres">
      <dgm:prSet presAssocID="{63140202-7392-4CF3-A1C5-DD1BD71887CA}" presName="parentText" presStyleLbl="node1" presStyleIdx="13" presStyleCnt="16">
        <dgm:presLayoutVars>
          <dgm:chMax val="0"/>
          <dgm:bulletEnabled val="1"/>
        </dgm:presLayoutVars>
      </dgm:prSet>
      <dgm:spPr/>
    </dgm:pt>
    <dgm:pt modelId="{9A40FECA-094A-4612-974F-69560D07642F}" type="pres">
      <dgm:prSet presAssocID="{8A268983-D2B5-4D4C-9DBC-3B1542A8573E}" presName="spacer" presStyleCnt="0"/>
      <dgm:spPr/>
    </dgm:pt>
    <dgm:pt modelId="{138C84FC-CCE1-4FFA-A130-68E21E2ACC4C}" type="pres">
      <dgm:prSet presAssocID="{A74DBA80-A779-42A4-B245-F3EC4F0F3143}" presName="parentText" presStyleLbl="node1" presStyleIdx="14" presStyleCnt="16">
        <dgm:presLayoutVars>
          <dgm:chMax val="0"/>
          <dgm:bulletEnabled val="1"/>
        </dgm:presLayoutVars>
      </dgm:prSet>
      <dgm:spPr/>
    </dgm:pt>
    <dgm:pt modelId="{A027001B-B8F3-4150-A564-3C396FFFE4BC}" type="pres">
      <dgm:prSet presAssocID="{6AF70699-6E17-439B-AAA0-FBB524C939D6}" presName="spacer" presStyleCnt="0"/>
      <dgm:spPr/>
    </dgm:pt>
    <dgm:pt modelId="{691F6489-73A8-41AD-B345-45BFD1EEE685}" type="pres">
      <dgm:prSet presAssocID="{05F90A1D-D86E-412B-878B-9B07E4D14A71}" presName="parentText" presStyleLbl="node1" presStyleIdx="15" presStyleCnt="16">
        <dgm:presLayoutVars>
          <dgm:chMax val="0"/>
          <dgm:bulletEnabled val="1"/>
        </dgm:presLayoutVars>
      </dgm:prSet>
      <dgm:spPr/>
    </dgm:pt>
  </dgm:ptLst>
  <dgm:cxnLst>
    <dgm:cxn modelId="{4FAD8101-1E91-48BA-AC00-4103471185A4}" type="presOf" srcId="{EC58F07D-0C3E-4A42-A9DA-C2EB93F0BC2E}" destId="{C902B4E9-3D10-4852-9238-6A39CC511E5F}" srcOrd="0" destOrd="0" presId="urn:microsoft.com/office/officeart/2005/8/layout/vList2"/>
    <dgm:cxn modelId="{6EFB6C10-9A46-495E-B56B-E77FD1903BE3}" type="presOf" srcId="{8C08A567-37D8-417B-90A0-4DC40E3638DC}" destId="{7C1A102E-BD94-48E8-828B-AF9F853663FE}" srcOrd="0" destOrd="0" presId="urn:microsoft.com/office/officeart/2005/8/layout/vList2"/>
    <dgm:cxn modelId="{AA620713-C62F-4A00-8C55-B55874FD9092}" srcId="{5820BD8D-199B-4E1C-B05E-E289A84AAF95}" destId="{641318E5-02DD-4B2B-965A-DC4150CF5024}" srcOrd="2" destOrd="0" parTransId="{20D145D6-36C0-434F-A330-CE18CB2504F0}" sibTransId="{12AA76C7-2DAF-4D02-81FD-9511F7D8E14D}"/>
    <dgm:cxn modelId="{D5233713-C963-46E8-95F0-61A3BE9ECBEC}" srcId="{5820BD8D-199B-4E1C-B05E-E289A84AAF95}" destId="{1C19AB3B-B053-44A5-81F0-EC919EDEC902}" srcOrd="4" destOrd="0" parTransId="{4DACD99B-224E-4F29-BE68-F0E7B688F94E}" sibTransId="{81D83CDD-05FA-42C0-95CC-3F64F3D4B86B}"/>
    <dgm:cxn modelId="{EC94D413-4A08-41F6-ACB0-00FF1A968D84}" type="presOf" srcId="{A74DBA80-A779-42A4-B245-F3EC4F0F3143}" destId="{138C84FC-CCE1-4FFA-A130-68E21E2ACC4C}" srcOrd="0" destOrd="0" presId="urn:microsoft.com/office/officeart/2005/8/layout/vList2"/>
    <dgm:cxn modelId="{AFB02117-4989-4150-8D7D-AAFF60628879}" srcId="{5820BD8D-199B-4E1C-B05E-E289A84AAF95}" destId="{69B3B965-1108-4487-961D-54C9E2E976EA}" srcOrd="5" destOrd="0" parTransId="{BBE87BBA-79FF-4B8C-87C4-6D0385C3830A}" sibTransId="{3EC4411D-AC12-4C0D-8CA1-9EF1861EEB52}"/>
    <dgm:cxn modelId="{D42AE717-E54C-49F4-8E77-7B73A0636E67}" srcId="{5820BD8D-199B-4E1C-B05E-E289A84AAF95}" destId="{A74DBA80-A779-42A4-B245-F3EC4F0F3143}" srcOrd="14" destOrd="0" parTransId="{5FABDE8C-AABB-4E2A-B135-F094D8D2C1CF}" sibTransId="{6AF70699-6E17-439B-AAA0-FBB524C939D6}"/>
    <dgm:cxn modelId="{3C2E5422-20AE-48F2-9E4B-C4E9D9C35E72}" srcId="{5820BD8D-199B-4E1C-B05E-E289A84AAF95}" destId="{740515A4-0998-464D-9EB2-AC2D4732CD3F}" srcOrd="1" destOrd="0" parTransId="{65E9593B-ECF8-4771-9FDD-7DD12C458234}" sibTransId="{3FE32D96-2F8C-40B1-B9F8-257FFA1CACC3}"/>
    <dgm:cxn modelId="{9E027423-0762-48A5-B27D-B122949D020F}" srcId="{5820BD8D-199B-4E1C-B05E-E289A84AAF95}" destId="{8828703B-5B2D-4DBF-A092-86A44A11FFEB}" srcOrd="6" destOrd="0" parTransId="{740FB93E-63D8-4D38-B52F-F2257C72B46A}" sibTransId="{DEED0EE0-48BC-46C5-9880-29A40B2404EE}"/>
    <dgm:cxn modelId="{5BBA2B35-D82E-422C-95F9-816ECF93AA4C}" type="presOf" srcId="{1C19AB3B-B053-44A5-81F0-EC919EDEC902}" destId="{BA126EBE-E981-4FB9-9C9D-5EB09887B630}" srcOrd="0" destOrd="0" presId="urn:microsoft.com/office/officeart/2005/8/layout/vList2"/>
    <dgm:cxn modelId="{F7030865-4190-41A2-935D-200CA7568668}" srcId="{5820BD8D-199B-4E1C-B05E-E289A84AAF95}" destId="{EF192B27-D282-4BE8-BBD3-F0E4886FA25C}" srcOrd="3" destOrd="0" parTransId="{989FF808-6DB9-4F09-8BFE-0C079C6CF190}" sibTransId="{07D273B1-A451-4E5E-8EE7-85C8ADC0E229}"/>
    <dgm:cxn modelId="{D565E545-274B-4906-B1B2-2772719534EF}" type="presOf" srcId="{69B3B965-1108-4487-961D-54C9E2E976EA}" destId="{3A488112-8927-4706-94E2-62F8F58201B9}" srcOrd="0" destOrd="0" presId="urn:microsoft.com/office/officeart/2005/8/layout/vList2"/>
    <dgm:cxn modelId="{3F1F5A4B-4525-4B5D-9A44-F09A03A8E543}" srcId="{5820BD8D-199B-4E1C-B05E-E289A84AAF95}" destId="{EBFB0963-250A-4CBD-BE28-1F4E1FE97A77}" srcOrd="12" destOrd="0" parTransId="{0DE9093D-FBE5-4C50-B8F4-569B41B134FA}" sibTransId="{009C8440-DC00-48B5-A64E-C66305771EC7}"/>
    <dgm:cxn modelId="{16EDED4C-3FDB-4892-8D58-77053EE33418}" type="presOf" srcId="{EF192B27-D282-4BE8-BBD3-F0E4886FA25C}" destId="{F643B8E1-28BD-4422-910E-D8846C7E3F2B}" srcOrd="0" destOrd="0" presId="urn:microsoft.com/office/officeart/2005/8/layout/vList2"/>
    <dgm:cxn modelId="{8A97EF4C-1760-40B0-A680-2F54AA38DFF8}" srcId="{5820BD8D-199B-4E1C-B05E-E289A84AAF95}" destId="{8C08A567-37D8-417B-90A0-4DC40E3638DC}" srcOrd="11" destOrd="0" parTransId="{CF7A64DA-92CF-43C6-A577-802689206459}" sibTransId="{B08937A6-DBA3-475F-BC31-0247DE457F91}"/>
    <dgm:cxn modelId="{45E3444E-75C3-4431-8516-71E9362816B7}" srcId="{5820BD8D-199B-4E1C-B05E-E289A84AAF95}" destId="{63140202-7392-4CF3-A1C5-DD1BD71887CA}" srcOrd="13" destOrd="0" parTransId="{6AEB51B6-2C7C-4D41-A59B-92A16F7A9C72}" sibTransId="{8A268983-D2B5-4D4C-9DBC-3B1542A8573E}"/>
    <dgm:cxn modelId="{A08DD94E-CE8B-4316-88C3-E8029C350039}" srcId="{5820BD8D-199B-4E1C-B05E-E289A84AAF95}" destId="{05F90A1D-D86E-412B-878B-9B07E4D14A71}" srcOrd="15" destOrd="0" parTransId="{4D9AD616-1868-4548-87B1-DA352C3737D2}" sibTransId="{460F9C42-3643-4CC4-B31C-79F0414FAF6B}"/>
    <dgm:cxn modelId="{E8703A58-E9BD-40E9-AF9D-6946D58964D2}" type="presOf" srcId="{EBFB0963-250A-4CBD-BE28-1F4E1FE97A77}" destId="{A487E65E-5E17-4E75-8AE3-075E21F6CFB2}" srcOrd="0" destOrd="0" presId="urn:microsoft.com/office/officeart/2005/8/layout/vList2"/>
    <dgm:cxn modelId="{2E90C258-5CAD-48E6-AD7F-EAFF3689E46A}" type="presOf" srcId="{0D2683EC-44D8-45C7-8593-C3E95AC9DE4F}" destId="{C74D1E57-A973-4790-AD20-976686365179}" srcOrd="0" destOrd="0" presId="urn:microsoft.com/office/officeart/2005/8/layout/vList2"/>
    <dgm:cxn modelId="{E0756D79-09F0-4222-A21E-DBD24C918C53}" srcId="{5820BD8D-199B-4E1C-B05E-E289A84AAF95}" destId="{2441239D-D965-450E-85C6-DDFD08CE75E3}" srcOrd="10" destOrd="0" parTransId="{70C4EA53-6263-43F2-924F-83ED94164A5E}" sibTransId="{A49D8D16-F426-4BFC-8734-6A2640BBAD4A}"/>
    <dgm:cxn modelId="{4D6BA45A-35B5-41F9-A154-DD98C2F76261}" type="presOf" srcId="{451DD629-7F53-4B8F-B1AB-6B378B8EE3CB}" destId="{33090D85-5F87-40B1-962B-5E3747BBE04E}" srcOrd="0" destOrd="0" presId="urn:microsoft.com/office/officeart/2005/8/layout/vList2"/>
    <dgm:cxn modelId="{FFECBBA3-8537-4F25-BCA7-0003AC16DC02}" type="presOf" srcId="{E32BCA22-AF48-485E-ADDD-433C31AC8790}" destId="{02CA1798-19CC-4F5D-A6D8-B2D8278F409F}" srcOrd="0" destOrd="0" presId="urn:microsoft.com/office/officeart/2005/8/layout/vList2"/>
    <dgm:cxn modelId="{334B83B6-F6C1-49E7-8D42-5AB26AC1209A}" type="presOf" srcId="{2441239D-D965-450E-85C6-DDFD08CE75E3}" destId="{E24F75C7-27A5-4DF9-99F9-59D508E19F68}" srcOrd="0" destOrd="0" presId="urn:microsoft.com/office/officeart/2005/8/layout/vList2"/>
    <dgm:cxn modelId="{33FAFDBE-1A49-4CA3-B1DE-235B0962DA4F}" type="presOf" srcId="{8828703B-5B2D-4DBF-A092-86A44A11FFEB}" destId="{B8985BF6-3E06-48A4-8172-04006F0AACCD}" srcOrd="0" destOrd="0" presId="urn:microsoft.com/office/officeart/2005/8/layout/vList2"/>
    <dgm:cxn modelId="{6BD012C0-EB72-4DA1-B718-4EBAEFBB9FBC}" srcId="{5820BD8D-199B-4E1C-B05E-E289A84AAF95}" destId="{EC58F07D-0C3E-4A42-A9DA-C2EB93F0BC2E}" srcOrd="7" destOrd="0" parTransId="{11451CD8-E809-4286-A47A-F3118F68EEE5}" sibTransId="{AB7446FB-44A7-47F6-9AD9-2ACDD61F3F62}"/>
    <dgm:cxn modelId="{DFAAACC0-EEA4-4A1F-B10D-450565CB09A4}" srcId="{5820BD8D-199B-4E1C-B05E-E289A84AAF95}" destId="{451DD629-7F53-4B8F-B1AB-6B378B8EE3CB}" srcOrd="8" destOrd="0" parTransId="{55F52FBE-0F2E-49F1-B4D8-A279B58BC9DD}" sibTransId="{67EB0F2A-DFD2-42CB-ACC7-E6D565647A9A}"/>
    <dgm:cxn modelId="{070050C4-18C9-4A71-86B4-6F54B5B51DA9}" type="presOf" srcId="{05F90A1D-D86E-412B-878B-9B07E4D14A71}" destId="{691F6489-73A8-41AD-B345-45BFD1EEE685}" srcOrd="0" destOrd="0" presId="urn:microsoft.com/office/officeart/2005/8/layout/vList2"/>
    <dgm:cxn modelId="{FA6EC8C4-59BB-41CC-847C-9A09AA3CFFCA}" type="presOf" srcId="{63140202-7392-4CF3-A1C5-DD1BD71887CA}" destId="{B5742672-0CFB-471E-9111-F37CA28855D9}" srcOrd="0" destOrd="0" presId="urn:microsoft.com/office/officeart/2005/8/layout/vList2"/>
    <dgm:cxn modelId="{DC59A2CD-5C65-492E-891E-770660F63FCC}" srcId="{5820BD8D-199B-4E1C-B05E-E289A84AAF95}" destId="{E32BCA22-AF48-485E-ADDD-433C31AC8790}" srcOrd="0" destOrd="0" parTransId="{78DF3F91-4777-4FD6-A310-4B917E63C377}" sibTransId="{5AB3080F-E467-409B-B651-2B86FC40BA7A}"/>
    <dgm:cxn modelId="{7BECCFD9-5BA6-45E9-93C2-A3CE91712310}" srcId="{5820BD8D-199B-4E1C-B05E-E289A84AAF95}" destId="{0D2683EC-44D8-45C7-8593-C3E95AC9DE4F}" srcOrd="9" destOrd="0" parTransId="{39FEB3F3-AB3B-4E7A-A6C2-0681F6B40141}" sibTransId="{7BE9A4CC-CCDD-4840-BD92-1293D30CDEC9}"/>
    <dgm:cxn modelId="{659060DF-7BC9-41A7-87D7-CC835230CA80}" type="presOf" srcId="{5820BD8D-199B-4E1C-B05E-E289A84AAF95}" destId="{4886E541-D396-44A5-B8CF-F6BFFA6FB9E1}" srcOrd="0" destOrd="0" presId="urn:microsoft.com/office/officeart/2005/8/layout/vList2"/>
    <dgm:cxn modelId="{AB3D6FEA-E7D5-48C5-BC73-E2A7D7924401}" type="presOf" srcId="{740515A4-0998-464D-9EB2-AC2D4732CD3F}" destId="{42672651-67A9-4AF0-8D47-2C254DB7D8F4}" srcOrd="0" destOrd="0" presId="urn:microsoft.com/office/officeart/2005/8/layout/vList2"/>
    <dgm:cxn modelId="{48DF7BF6-F085-4554-A3E1-F4E77D97E461}" type="presOf" srcId="{641318E5-02DD-4B2B-965A-DC4150CF5024}" destId="{0C8A5217-6159-431C-B7A5-3E139973AE6E}" srcOrd="0" destOrd="0" presId="urn:microsoft.com/office/officeart/2005/8/layout/vList2"/>
    <dgm:cxn modelId="{5E4475FB-C7EB-441C-8A3A-7867C8023CAD}" type="presParOf" srcId="{4886E541-D396-44A5-B8CF-F6BFFA6FB9E1}" destId="{02CA1798-19CC-4F5D-A6D8-B2D8278F409F}" srcOrd="0" destOrd="0" presId="urn:microsoft.com/office/officeart/2005/8/layout/vList2"/>
    <dgm:cxn modelId="{C0FC84ED-D304-47F0-98F1-DA4DD3514040}" type="presParOf" srcId="{4886E541-D396-44A5-B8CF-F6BFFA6FB9E1}" destId="{A4094B18-374B-48B4-BA1D-84D7CE9F0C77}" srcOrd="1" destOrd="0" presId="urn:microsoft.com/office/officeart/2005/8/layout/vList2"/>
    <dgm:cxn modelId="{B59227F3-FCC1-46CB-BF5D-BDAA6203C28B}" type="presParOf" srcId="{4886E541-D396-44A5-B8CF-F6BFFA6FB9E1}" destId="{42672651-67A9-4AF0-8D47-2C254DB7D8F4}" srcOrd="2" destOrd="0" presId="urn:microsoft.com/office/officeart/2005/8/layout/vList2"/>
    <dgm:cxn modelId="{607BB498-6915-4775-89FA-73F393B5D807}" type="presParOf" srcId="{4886E541-D396-44A5-B8CF-F6BFFA6FB9E1}" destId="{A5ECB09E-BF01-4C0F-AB7A-222D62BAFBCD}" srcOrd="3" destOrd="0" presId="urn:microsoft.com/office/officeart/2005/8/layout/vList2"/>
    <dgm:cxn modelId="{AA4A1A8F-42A1-46C3-9405-945455478854}" type="presParOf" srcId="{4886E541-D396-44A5-B8CF-F6BFFA6FB9E1}" destId="{0C8A5217-6159-431C-B7A5-3E139973AE6E}" srcOrd="4" destOrd="0" presId="urn:microsoft.com/office/officeart/2005/8/layout/vList2"/>
    <dgm:cxn modelId="{7EEDE28D-D293-49CB-AC8D-8397E7AADF2C}" type="presParOf" srcId="{4886E541-D396-44A5-B8CF-F6BFFA6FB9E1}" destId="{8D78597B-95D4-400D-9257-505CC90D1C06}" srcOrd="5" destOrd="0" presId="urn:microsoft.com/office/officeart/2005/8/layout/vList2"/>
    <dgm:cxn modelId="{23765A98-966D-4CF3-A8EB-2FF524671200}" type="presParOf" srcId="{4886E541-D396-44A5-B8CF-F6BFFA6FB9E1}" destId="{F643B8E1-28BD-4422-910E-D8846C7E3F2B}" srcOrd="6" destOrd="0" presId="urn:microsoft.com/office/officeart/2005/8/layout/vList2"/>
    <dgm:cxn modelId="{3CDDBB85-A3A1-4CDB-9173-A6AB813E15B9}" type="presParOf" srcId="{4886E541-D396-44A5-B8CF-F6BFFA6FB9E1}" destId="{4885DE4C-188F-4F18-82F5-F741D9CD50B2}" srcOrd="7" destOrd="0" presId="urn:microsoft.com/office/officeart/2005/8/layout/vList2"/>
    <dgm:cxn modelId="{619FD66F-0EAB-40E9-97FA-7EF504FDBFA9}" type="presParOf" srcId="{4886E541-D396-44A5-B8CF-F6BFFA6FB9E1}" destId="{BA126EBE-E981-4FB9-9C9D-5EB09887B630}" srcOrd="8" destOrd="0" presId="urn:microsoft.com/office/officeart/2005/8/layout/vList2"/>
    <dgm:cxn modelId="{06DCDEA7-D93F-4822-BA36-559C74449009}" type="presParOf" srcId="{4886E541-D396-44A5-B8CF-F6BFFA6FB9E1}" destId="{D084418B-C278-4436-9E29-E0F0DBE55540}" srcOrd="9" destOrd="0" presId="urn:microsoft.com/office/officeart/2005/8/layout/vList2"/>
    <dgm:cxn modelId="{54654EE8-AFDF-42DD-B432-C59709F090FD}" type="presParOf" srcId="{4886E541-D396-44A5-B8CF-F6BFFA6FB9E1}" destId="{3A488112-8927-4706-94E2-62F8F58201B9}" srcOrd="10" destOrd="0" presId="urn:microsoft.com/office/officeart/2005/8/layout/vList2"/>
    <dgm:cxn modelId="{81436EE9-3A6F-4AE5-8016-DF85973C1CF3}" type="presParOf" srcId="{4886E541-D396-44A5-B8CF-F6BFFA6FB9E1}" destId="{715D352B-A343-4F15-A265-56A0723C8B7D}" srcOrd="11" destOrd="0" presId="urn:microsoft.com/office/officeart/2005/8/layout/vList2"/>
    <dgm:cxn modelId="{32A4C5F3-53FA-4CC2-AB01-A63058A4B9FB}" type="presParOf" srcId="{4886E541-D396-44A5-B8CF-F6BFFA6FB9E1}" destId="{B8985BF6-3E06-48A4-8172-04006F0AACCD}" srcOrd="12" destOrd="0" presId="urn:microsoft.com/office/officeart/2005/8/layout/vList2"/>
    <dgm:cxn modelId="{205C7E7D-DCF1-45B8-9A7E-9E1612176CCE}" type="presParOf" srcId="{4886E541-D396-44A5-B8CF-F6BFFA6FB9E1}" destId="{C74DED4A-57AA-4923-B734-FC8E9937177A}" srcOrd="13" destOrd="0" presId="urn:microsoft.com/office/officeart/2005/8/layout/vList2"/>
    <dgm:cxn modelId="{F1ECB02B-ECFF-4B04-A083-59EF9AB449C1}" type="presParOf" srcId="{4886E541-D396-44A5-B8CF-F6BFFA6FB9E1}" destId="{C902B4E9-3D10-4852-9238-6A39CC511E5F}" srcOrd="14" destOrd="0" presId="urn:microsoft.com/office/officeart/2005/8/layout/vList2"/>
    <dgm:cxn modelId="{5CF0C48B-404C-4ADA-A457-076CB8CED721}" type="presParOf" srcId="{4886E541-D396-44A5-B8CF-F6BFFA6FB9E1}" destId="{92C4947A-7759-4B9D-A2A9-EAE43CEB8D62}" srcOrd="15" destOrd="0" presId="urn:microsoft.com/office/officeart/2005/8/layout/vList2"/>
    <dgm:cxn modelId="{DE2C5C1A-248A-4326-A736-006997948805}" type="presParOf" srcId="{4886E541-D396-44A5-B8CF-F6BFFA6FB9E1}" destId="{33090D85-5F87-40B1-962B-5E3747BBE04E}" srcOrd="16" destOrd="0" presId="urn:microsoft.com/office/officeart/2005/8/layout/vList2"/>
    <dgm:cxn modelId="{736703B2-3A37-43F1-A96F-65B01C00F98A}" type="presParOf" srcId="{4886E541-D396-44A5-B8CF-F6BFFA6FB9E1}" destId="{E385F769-37BC-4568-98C3-E5CE896BFB14}" srcOrd="17" destOrd="0" presId="urn:microsoft.com/office/officeart/2005/8/layout/vList2"/>
    <dgm:cxn modelId="{B3DC9938-ABF9-4944-A378-70AC077C12C2}" type="presParOf" srcId="{4886E541-D396-44A5-B8CF-F6BFFA6FB9E1}" destId="{C74D1E57-A973-4790-AD20-976686365179}" srcOrd="18" destOrd="0" presId="urn:microsoft.com/office/officeart/2005/8/layout/vList2"/>
    <dgm:cxn modelId="{2FC6B070-CF9E-4C83-AA69-C2980270CA1F}" type="presParOf" srcId="{4886E541-D396-44A5-B8CF-F6BFFA6FB9E1}" destId="{758E8DB7-5572-4171-AE57-F61CFCC81D70}" srcOrd="19" destOrd="0" presId="urn:microsoft.com/office/officeart/2005/8/layout/vList2"/>
    <dgm:cxn modelId="{D51AFCB5-2D1D-41BE-B731-C09A1AF80835}" type="presParOf" srcId="{4886E541-D396-44A5-B8CF-F6BFFA6FB9E1}" destId="{E24F75C7-27A5-4DF9-99F9-59D508E19F68}" srcOrd="20" destOrd="0" presId="urn:microsoft.com/office/officeart/2005/8/layout/vList2"/>
    <dgm:cxn modelId="{A891CE24-037D-4EC8-9B0B-E594388D0DC1}" type="presParOf" srcId="{4886E541-D396-44A5-B8CF-F6BFFA6FB9E1}" destId="{72620FF8-AA76-4F9A-86E7-F3BBA26EDAB6}" srcOrd="21" destOrd="0" presId="urn:microsoft.com/office/officeart/2005/8/layout/vList2"/>
    <dgm:cxn modelId="{6F46E713-E273-46A0-BFDF-70B5146EDDB0}" type="presParOf" srcId="{4886E541-D396-44A5-B8CF-F6BFFA6FB9E1}" destId="{7C1A102E-BD94-48E8-828B-AF9F853663FE}" srcOrd="22" destOrd="0" presId="urn:microsoft.com/office/officeart/2005/8/layout/vList2"/>
    <dgm:cxn modelId="{CB04B9EF-4526-4D6E-942E-D6264582C20E}" type="presParOf" srcId="{4886E541-D396-44A5-B8CF-F6BFFA6FB9E1}" destId="{3454DEFA-A3EE-4CC8-8113-E2BEB3D608FB}" srcOrd="23" destOrd="0" presId="urn:microsoft.com/office/officeart/2005/8/layout/vList2"/>
    <dgm:cxn modelId="{1B85B521-3634-47DF-B89C-49348F8CB3AA}" type="presParOf" srcId="{4886E541-D396-44A5-B8CF-F6BFFA6FB9E1}" destId="{A487E65E-5E17-4E75-8AE3-075E21F6CFB2}" srcOrd="24" destOrd="0" presId="urn:microsoft.com/office/officeart/2005/8/layout/vList2"/>
    <dgm:cxn modelId="{31D275EF-7F3B-428F-A63D-0E0A78420EFC}" type="presParOf" srcId="{4886E541-D396-44A5-B8CF-F6BFFA6FB9E1}" destId="{AE20EB52-BFC6-42EC-845B-99070C7FFDB7}" srcOrd="25" destOrd="0" presId="urn:microsoft.com/office/officeart/2005/8/layout/vList2"/>
    <dgm:cxn modelId="{EFFEA65C-CE03-470E-A6D9-5CACE194B834}" type="presParOf" srcId="{4886E541-D396-44A5-B8CF-F6BFFA6FB9E1}" destId="{B5742672-0CFB-471E-9111-F37CA28855D9}" srcOrd="26" destOrd="0" presId="urn:microsoft.com/office/officeart/2005/8/layout/vList2"/>
    <dgm:cxn modelId="{B2C39E8F-E846-4350-9171-A3EF45D7313C}" type="presParOf" srcId="{4886E541-D396-44A5-B8CF-F6BFFA6FB9E1}" destId="{9A40FECA-094A-4612-974F-69560D07642F}" srcOrd="27" destOrd="0" presId="urn:microsoft.com/office/officeart/2005/8/layout/vList2"/>
    <dgm:cxn modelId="{A669DA23-8D68-4E77-8D6F-8CD6460BF414}" type="presParOf" srcId="{4886E541-D396-44A5-B8CF-F6BFFA6FB9E1}" destId="{138C84FC-CCE1-4FFA-A130-68E21E2ACC4C}" srcOrd="28" destOrd="0" presId="urn:microsoft.com/office/officeart/2005/8/layout/vList2"/>
    <dgm:cxn modelId="{9C74FADB-E177-4AC9-B27F-00069F220AC5}" type="presParOf" srcId="{4886E541-D396-44A5-B8CF-F6BFFA6FB9E1}" destId="{A027001B-B8F3-4150-A564-3C396FFFE4BC}" srcOrd="29" destOrd="0" presId="urn:microsoft.com/office/officeart/2005/8/layout/vList2"/>
    <dgm:cxn modelId="{45DF40C5-E195-42BD-AB81-A074FE0C85C2}" type="presParOf" srcId="{4886E541-D396-44A5-B8CF-F6BFFA6FB9E1}" destId="{691F6489-73A8-41AD-B345-45BFD1EEE685}" srcOrd="3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D412E61-3823-4B00-8315-FE2B8648CF40}" type="doc">
      <dgm:prSet loTypeId="urn:microsoft.com/office/officeart/2018/2/layout/IconCircleList" loCatId="icon" qsTypeId="urn:microsoft.com/office/officeart/2005/8/quickstyle/simple1#1" qsCatId="simple" csTypeId="urn:microsoft.com/office/officeart/2005/8/colors/accent2_2#1" csCatId="accent2" phldr="1"/>
      <dgm:spPr/>
      <dgm:t>
        <a:bodyPr/>
        <a:lstStyle/>
        <a:p>
          <a:endParaRPr lang="en-US"/>
        </a:p>
      </dgm:t>
    </dgm:pt>
    <dgm:pt modelId="{C3D59728-FBFD-4E01-A9EC-37E5818E444A}">
      <dgm:prSet/>
      <dgm:spPr/>
      <dgm:t>
        <a:bodyPr/>
        <a:lstStyle/>
        <a:p>
          <a:r>
            <a:rPr lang="en-GB"/>
            <a:t>Basil’s Bakery Case Study (2026</a:t>
          </a:r>
          <a:r>
            <a:rPr lang="en-GB" i="1"/>
            <a:t>) ‘LCLM4004 Problem Solving and Decision-Making: Assessment Case Study’. </a:t>
          </a:r>
          <a:r>
            <a:rPr lang="en-GB"/>
            <a:t> Internal course material.</a:t>
          </a:r>
          <a:endParaRPr lang="en-US"/>
        </a:p>
      </dgm:t>
    </dgm:pt>
    <dgm:pt modelId="{44BD05A1-073A-42C0-A62C-F38AD7FFBBA6}" type="parTrans" cxnId="{D6AE1DCE-9229-4804-B5D8-7BB76B5BE665}">
      <dgm:prSet/>
      <dgm:spPr/>
      <dgm:t>
        <a:bodyPr/>
        <a:lstStyle/>
        <a:p>
          <a:endParaRPr lang="en-US"/>
        </a:p>
      </dgm:t>
    </dgm:pt>
    <dgm:pt modelId="{C9EDC275-F10A-49D2-8BB8-7C7498E8DC8D}" type="sibTrans" cxnId="{D6AE1DCE-9229-4804-B5D8-7BB76B5BE665}">
      <dgm:prSet/>
      <dgm:spPr/>
      <dgm:t>
        <a:bodyPr/>
        <a:lstStyle/>
        <a:p>
          <a:endParaRPr lang="en-US"/>
        </a:p>
      </dgm:t>
    </dgm:pt>
    <dgm:pt modelId="{027168C7-46C4-41CE-BA30-8D369753893A}">
      <dgm:prSet/>
      <dgm:spPr/>
      <dgm:t>
        <a:bodyPr/>
        <a:lstStyle/>
        <a:p>
          <a:r>
            <a:rPr lang="en-GB" dirty="0"/>
            <a:t>Food Standards Agency (FSA)(2025)</a:t>
          </a:r>
          <a:r>
            <a:rPr lang="en-GB" i="1" dirty="0"/>
            <a:t>’Allergen guidance for food businesses’. </a:t>
          </a:r>
          <a:r>
            <a:rPr lang="en-GB" dirty="0"/>
            <a:t>London: FSA.</a:t>
          </a:r>
          <a:endParaRPr lang="en-US" dirty="0"/>
        </a:p>
      </dgm:t>
    </dgm:pt>
    <dgm:pt modelId="{001CE758-8E07-4BCA-9368-908299BF2D66}" type="parTrans" cxnId="{6B45E9AD-C864-4594-817F-20E2147B440D}">
      <dgm:prSet/>
      <dgm:spPr/>
      <dgm:t>
        <a:bodyPr/>
        <a:lstStyle/>
        <a:p>
          <a:endParaRPr lang="en-US"/>
        </a:p>
      </dgm:t>
    </dgm:pt>
    <dgm:pt modelId="{D59CBC70-279B-4367-B50B-1E9838F9F373}" type="sibTrans" cxnId="{6B45E9AD-C864-4594-817F-20E2147B440D}">
      <dgm:prSet/>
      <dgm:spPr/>
      <dgm:t>
        <a:bodyPr/>
        <a:lstStyle/>
        <a:p>
          <a:endParaRPr lang="en-US"/>
        </a:p>
      </dgm:t>
    </dgm:pt>
    <dgm:pt modelId="{4E64AC35-3DC9-48BD-9EE0-DD30D5526896}">
      <dgm:prSet/>
      <dgm:spPr/>
      <dgm:t>
        <a:bodyPr/>
        <a:lstStyle/>
        <a:p>
          <a:r>
            <a:rPr lang="en-GB"/>
            <a:t>Ishikawa, K. (1985) </a:t>
          </a:r>
          <a:r>
            <a:rPr lang="en-GB" i="1"/>
            <a:t>‘What is Total Quality Control? The Japanese Way’. </a:t>
          </a:r>
          <a:r>
            <a:rPr lang="en-GB"/>
            <a:t>Englewood Cliffs NJ: Prentice-Hall.</a:t>
          </a:r>
          <a:endParaRPr lang="en-US"/>
        </a:p>
      </dgm:t>
    </dgm:pt>
    <dgm:pt modelId="{FDFD9743-CA31-4B7C-8585-8171143B007A}" type="parTrans" cxnId="{EB7AC2C5-CB17-4036-AF64-9A1BFE9667D1}">
      <dgm:prSet/>
      <dgm:spPr/>
      <dgm:t>
        <a:bodyPr/>
        <a:lstStyle/>
        <a:p>
          <a:endParaRPr lang="en-US"/>
        </a:p>
      </dgm:t>
    </dgm:pt>
    <dgm:pt modelId="{7909E596-0B85-43FA-B899-81C93AE64AE6}" type="sibTrans" cxnId="{EB7AC2C5-CB17-4036-AF64-9A1BFE9667D1}">
      <dgm:prSet/>
      <dgm:spPr/>
      <dgm:t>
        <a:bodyPr/>
        <a:lstStyle/>
        <a:p>
          <a:endParaRPr lang="en-US"/>
        </a:p>
      </dgm:t>
    </dgm:pt>
    <dgm:pt modelId="{806B29DA-0166-407C-8F04-B9E7B8AACE21}">
      <dgm:prSet/>
      <dgm:spPr/>
      <dgm:t>
        <a:bodyPr/>
        <a:lstStyle/>
        <a:p>
          <a:r>
            <a:rPr lang="en-GB"/>
            <a:t>Kumah, A., Nwogu, C.N., Issah, A-R., Obot, E., Kanamitie, D.A., Sifa, J.S. and Aidoo, L.A. (2024) Cause-and-Effect (Fishbone) Diagram: A Tool for Generating and Organizing Quality Improvement Ideas</a:t>
          </a:r>
          <a:r>
            <a:rPr lang="en-GB" i="1"/>
            <a:t>; ‘Global Journal on Quality and Safety in Healthcare’, </a:t>
          </a:r>
          <a:r>
            <a:rPr lang="en-GB"/>
            <a:t>7(2),pp. 85-87</a:t>
          </a:r>
          <a:endParaRPr lang="en-US"/>
        </a:p>
      </dgm:t>
    </dgm:pt>
    <dgm:pt modelId="{5F0A7A31-3625-4064-81B5-C6A367794081}" type="parTrans" cxnId="{5A31E6D4-343D-44E2-BB60-9F0D1AB4C559}">
      <dgm:prSet/>
      <dgm:spPr/>
      <dgm:t>
        <a:bodyPr/>
        <a:lstStyle/>
        <a:p>
          <a:endParaRPr lang="en-US"/>
        </a:p>
      </dgm:t>
    </dgm:pt>
    <dgm:pt modelId="{34AE1607-155D-402A-B58B-AD9D4D1A4422}" type="sibTrans" cxnId="{5A31E6D4-343D-44E2-BB60-9F0D1AB4C559}">
      <dgm:prSet/>
      <dgm:spPr/>
      <dgm:t>
        <a:bodyPr/>
        <a:lstStyle/>
        <a:p>
          <a:endParaRPr lang="en-US"/>
        </a:p>
      </dgm:t>
    </dgm:pt>
    <dgm:pt modelId="{C38A7811-5CB8-43E9-8EA7-064A9ED6E315}">
      <dgm:prSet/>
      <dgm:spPr/>
      <dgm:t>
        <a:bodyPr/>
        <a:lstStyle/>
        <a:p>
          <a:r>
            <a:rPr lang="en-GB"/>
            <a:t>Office for National Statistics (ONS) (2025) ‘</a:t>
          </a:r>
          <a:r>
            <a:rPr lang="en-GB" i="1"/>
            <a:t>Consumer price inflation, UK: December 2025’. </a:t>
          </a:r>
          <a:r>
            <a:rPr lang="en-GB"/>
            <a:t>London: ONS.</a:t>
          </a:r>
          <a:endParaRPr lang="en-US"/>
        </a:p>
      </dgm:t>
    </dgm:pt>
    <dgm:pt modelId="{7A44DAD2-5E06-4905-9B3C-C5410FC3F57C}" type="parTrans" cxnId="{25F7E724-B983-4AB5-8EDC-DB88B17F8F99}">
      <dgm:prSet/>
      <dgm:spPr/>
      <dgm:t>
        <a:bodyPr/>
        <a:lstStyle/>
        <a:p>
          <a:endParaRPr lang="en-US"/>
        </a:p>
      </dgm:t>
    </dgm:pt>
    <dgm:pt modelId="{97A7A4B5-D44F-4E64-8651-23F2ECDBC4CC}" type="sibTrans" cxnId="{25F7E724-B983-4AB5-8EDC-DB88B17F8F99}">
      <dgm:prSet/>
      <dgm:spPr/>
      <dgm:t>
        <a:bodyPr/>
        <a:lstStyle/>
        <a:p>
          <a:endParaRPr lang="en-US"/>
        </a:p>
      </dgm:t>
    </dgm:pt>
    <dgm:pt modelId="{98D2C881-AE29-4E45-B62D-D67DA977355A}">
      <dgm:prSet/>
      <dgm:spPr/>
      <dgm:t>
        <a:bodyPr/>
        <a:lstStyle/>
        <a:p>
          <a:r>
            <a:rPr lang="en-GB"/>
            <a:t>Office for National Statistics (ONS)(2025 </a:t>
          </a:r>
          <a:r>
            <a:rPr lang="en-GB" i="1"/>
            <a:t>‘Who has access to hybrid working in Great Britian?’ </a:t>
          </a:r>
          <a:r>
            <a:rPr lang="en-GB"/>
            <a:t>London: ONS.</a:t>
          </a:r>
          <a:endParaRPr lang="en-US"/>
        </a:p>
      </dgm:t>
    </dgm:pt>
    <dgm:pt modelId="{8AE45124-11F2-4A13-970F-499707F55276}" type="parTrans" cxnId="{417F41A2-F9F2-46E2-8FE5-D87E5CDD3A63}">
      <dgm:prSet/>
      <dgm:spPr/>
      <dgm:t>
        <a:bodyPr/>
        <a:lstStyle/>
        <a:p>
          <a:endParaRPr lang="en-US"/>
        </a:p>
      </dgm:t>
    </dgm:pt>
    <dgm:pt modelId="{7FC42067-BDF6-435A-9674-1E3682793CDF}" type="sibTrans" cxnId="{417F41A2-F9F2-46E2-8FE5-D87E5CDD3A63}">
      <dgm:prSet/>
      <dgm:spPr/>
      <dgm:t>
        <a:bodyPr/>
        <a:lstStyle/>
        <a:p>
          <a:endParaRPr lang="en-US"/>
        </a:p>
      </dgm:t>
    </dgm:pt>
    <dgm:pt modelId="{75D7C543-7D2F-4A3C-8CEE-900CCD3245AA}">
      <dgm:prSet/>
      <dgm:spPr/>
      <dgm:t>
        <a:bodyPr/>
        <a:lstStyle/>
        <a:p>
          <a:r>
            <a:rPr lang="en-GB"/>
            <a:t>Yúksel, I. (2012) Developing a Multi-Criteria Decision-Making Model for PESTEL Analysis; </a:t>
          </a:r>
          <a:r>
            <a:rPr lang="en-GB" i="1"/>
            <a:t>‘Interanion Journal of Business and Management’,. </a:t>
          </a:r>
          <a:r>
            <a:rPr lang="en-GB"/>
            <a:t>7(24), pp. 52-66 </a:t>
          </a:r>
          <a:endParaRPr lang="en-US"/>
        </a:p>
      </dgm:t>
    </dgm:pt>
    <dgm:pt modelId="{AC72192E-60B8-4DCE-ABB3-157490C34A11}" type="parTrans" cxnId="{2BDBA0A4-64FF-4D5D-AC32-515E2D3290B4}">
      <dgm:prSet/>
      <dgm:spPr/>
      <dgm:t>
        <a:bodyPr/>
        <a:lstStyle/>
        <a:p>
          <a:endParaRPr lang="en-US"/>
        </a:p>
      </dgm:t>
    </dgm:pt>
    <dgm:pt modelId="{E0C62066-F35F-47D3-BADE-3E6AAE639D3C}" type="sibTrans" cxnId="{2BDBA0A4-64FF-4D5D-AC32-515E2D3290B4}">
      <dgm:prSet/>
      <dgm:spPr/>
      <dgm:t>
        <a:bodyPr/>
        <a:lstStyle/>
        <a:p>
          <a:endParaRPr lang="en-US"/>
        </a:p>
      </dgm:t>
    </dgm:pt>
    <dgm:pt modelId="{1D5BA8B9-4B2B-45C9-9455-FE4CF7667791}" type="pres">
      <dgm:prSet presAssocID="{6D412E61-3823-4B00-8315-FE2B8648CF40}" presName="root" presStyleCnt="0">
        <dgm:presLayoutVars>
          <dgm:dir/>
          <dgm:resizeHandles val="exact"/>
        </dgm:presLayoutVars>
      </dgm:prSet>
      <dgm:spPr/>
    </dgm:pt>
    <dgm:pt modelId="{04E26007-21C0-4081-AB9D-AC464EE1D244}" type="pres">
      <dgm:prSet presAssocID="{6D412E61-3823-4B00-8315-FE2B8648CF40}" presName="container" presStyleCnt="0">
        <dgm:presLayoutVars>
          <dgm:dir/>
          <dgm:resizeHandles val="exact"/>
        </dgm:presLayoutVars>
      </dgm:prSet>
      <dgm:spPr/>
    </dgm:pt>
    <dgm:pt modelId="{5616BB41-364C-4CF4-A70A-74DB2E230AF3}" type="pres">
      <dgm:prSet presAssocID="{C3D59728-FBFD-4E01-A9EC-37E5818E444A}" presName="compNode" presStyleCnt="0"/>
      <dgm:spPr/>
    </dgm:pt>
    <dgm:pt modelId="{DB81A914-4954-441B-B201-B109D4D64638}" type="pres">
      <dgm:prSet presAssocID="{C3D59728-FBFD-4E01-A9EC-37E5818E444A}" presName="iconBgRect" presStyleLbl="bgShp" presStyleIdx="0" presStyleCnt="7"/>
      <dgm:spPr/>
    </dgm:pt>
    <dgm:pt modelId="{72C323EC-B062-43A2-B93F-B4ADC54B7B53}" type="pres">
      <dgm:prSet presAssocID="{C3D59728-FBFD-4E01-A9EC-37E5818E444A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1B35C391-0CF3-464C-90C9-542D36AAE0DB}" type="pres">
      <dgm:prSet presAssocID="{C3D59728-FBFD-4E01-A9EC-37E5818E444A}" presName="spaceRect" presStyleCnt="0"/>
      <dgm:spPr/>
    </dgm:pt>
    <dgm:pt modelId="{2C57DAD0-18CA-4993-BEB2-AE3229481CF3}" type="pres">
      <dgm:prSet presAssocID="{C3D59728-FBFD-4E01-A9EC-37E5818E444A}" presName="textRect" presStyleLbl="revTx" presStyleIdx="0" presStyleCnt="7">
        <dgm:presLayoutVars>
          <dgm:chMax val="1"/>
          <dgm:chPref val="1"/>
        </dgm:presLayoutVars>
      </dgm:prSet>
      <dgm:spPr/>
    </dgm:pt>
    <dgm:pt modelId="{D338E01F-9BA1-4724-8333-2D8EF8D2767C}" type="pres">
      <dgm:prSet presAssocID="{C9EDC275-F10A-49D2-8BB8-7C7498E8DC8D}" presName="sibTrans" presStyleLbl="sibTrans2D1" presStyleIdx="0" presStyleCnt="0"/>
      <dgm:spPr/>
    </dgm:pt>
    <dgm:pt modelId="{E5772FBA-FBF4-47E1-B970-7A38C9FD2FD1}" type="pres">
      <dgm:prSet presAssocID="{027168C7-46C4-41CE-BA30-8D369753893A}" presName="compNode" presStyleCnt="0"/>
      <dgm:spPr/>
    </dgm:pt>
    <dgm:pt modelId="{7739369C-5804-4BE6-A65A-E8BE291EAD03}" type="pres">
      <dgm:prSet presAssocID="{027168C7-46C4-41CE-BA30-8D369753893A}" presName="iconBgRect" presStyleLbl="bgShp" presStyleIdx="1" presStyleCnt="7"/>
      <dgm:spPr/>
    </dgm:pt>
    <dgm:pt modelId="{C0A3A4B9-BC95-4293-80E6-81703DADBA0E}" type="pres">
      <dgm:prSet presAssocID="{027168C7-46C4-41CE-BA30-8D369753893A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5FA394F-6C02-473B-9736-DF4BBA4DC8F9}" type="pres">
      <dgm:prSet presAssocID="{027168C7-46C4-41CE-BA30-8D369753893A}" presName="spaceRect" presStyleCnt="0"/>
      <dgm:spPr/>
    </dgm:pt>
    <dgm:pt modelId="{1BCBE359-9940-470C-ACE8-1300FFE8B5D0}" type="pres">
      <dgm:prSet presAssocID="{027168C7-46C4-41CE-BA30-8D369753893A}" presName="textRect" presStyleLbl="revTx" presStyleIdx="1" presStyleCnt="7">
        <dgm:presLayoutVars>
          <dgm:chMax val="1"/>
          <dgm:chPref val="1"/>
        </dgm:presLayoutVars>
      </dgm:prSet>
      <dgm:spPr/>
    </dgm:pt>
    <dgm:pt modelId="{23D5FB88-1744-4651-B4D1-F6A04CFCF1C1}" type="pres">
      <dgm:prSet presAssocID="{D59CBC70-279B-4367-B50B-1E9838F9F373}" presName="sibTrans" presStyleLbl="sibTrans2D1" presStyleIdx="0" presStyleCnt="0"/>
      <dgm:spPr/>
    </dgm:pt>
    <dgm:pt modelId="{32120D40-6E7E-4BCB-A422-15FBC21A096B}" type="pres">
      <dgm:prSet presAssocID="{4E64AC35-3DC9-48BD-9EE0-DD30D5526896}" presName="compNode" presStyleCnt="0"/>
      <dgm:spPr/>
    </dgm:pt>
    <dgm:pt modelId="{99C250F1-4848-4DA9-AA17-8B96357B7667}" type="pres">
      <dgm:prSet presAssocID="{4E64AC35-3DC9-48BD-9EE0-DD30D5526896}" presName="iconBgRect" presStyleLbl="bgShp" presStyleIdx="2" presStyleCnt="7"/>
      <dgm:spPr/>
    </dgm:pt>
    <dgm:pt modelId="{F3B24A1B-2F36-422C-AA79-D91E0F525106}" type="pres">
      <dgm:prSet presAssocID="{4E64AC35-3DC9-48BD-9EE0-DD30D5526896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ntains"/>
        </a:ext>
      </dgm:extLst>
    </dgm:pt>
    <dgm:pt modelId="{15820763-1F69-420D-9DC8-A2BD953F25C9}" type="pres">
      <dgm:prSet presAssocID="{4E64AC35-3DC9-48BD-9EE0-DD30D5526896}" presName="spaceRect" presStyleCnt="0"/>
      <dgm:spPr/>
    </dgm:pt>
    <dgm:pt modelId="{EE897E7D-06E5-4CFC-A594-EBA2D1B4B912}" type="pres">
      <dgm:prSet presAssocID="{4E64AC35-3DC9-48BD-9EE0-DD30D5526896}" presName="textRect" presStyleLbl="revTx" presStyleIdx="2" presStyleCnt="7">
        <dgm:presLayoutVars>
          <dgm:chMax val="1"/>
          <dgm:chPref val="1"/>
        </dgm:presLayoutVars>
      </dgm:prSet>
      <dgm:spPr/>
    </dgm:pt>
    <dgm:pt modelId="{CC22C926-2A9D-4EBF-884E-225EDD8AD0AE}" type="pres">
      <dgm:prSet presAssocID="{7909E596-0B85-43FA-B899-81C93AE64AE6}" presName="sibTrans" presStyleLbl="sibTrans2D1" presStyleIdx="0" presStyleCnt="0"/>
      <dgm:spPr/>
    </dgm:pt>
    <dgm:pt modelId="{60B19E20-DF96-486D-A4B8-74B7E2745CA0}" type="pres">
      <dgm:prSet presAssocID="{806B29DA-0166-407C-8F04-B9E7B8AACE21}" presName="compNode" presStyleCnt="0"/>
      <dgm:spPr/>
    </dgm:pt>
    <dgm:pt modelId="{E761C024-F2FC-43F5-A33F-DB6B9E933439}" type="pres">
      <dgm:prSet presAssocID="{806B29DA-0166-407C-8F04-B9E7B8AACE21}" presName="iconBgRect" presStyleLbl="bgShp" presStyleIdx="3" presStyleCnt="7"/>
      <dgm:spPr/>
    </dgm:pt>
    <dgm:pt modelId="{1F7EA24D-D202-4678-AA7D-8970490E9FB0}" type="pres">
      <dgm:prSet presAssocID="{806B29DA-0166-407C-8F04-B9E7B8AACE21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A34FA42E-B1FC-4277-A7D1-38EA61559B62}" type="pres">
      <dgm:prSet presAssocID="{806B29DA-0166-407C-8F04-B9E7B8AACE21}" presName="spaceRect" presStyleCnt="0"/>
      <dgm:spPr/>
    </dgm:pt>
    <dgm:pt modelId="{B06D28B1-D87C-4A06-8C4E-B6741E9C30F4}" type="pres">
      <dgm:prSet presAssocID="{806B29DA-0166-407C-8F04-B9E7B8AACE21}" presName="textRect" presStyleLbl="revTx" presStyleIdx="3" presStyleCnt="7">
        <dgm:presLayoutVars>
          <dgm:chMax val="1"/>
          <dgm:chPref val="1"/>
        </dgm:presLayoutVars>
      </dgm:prSet>
      <dgm:spPr/>
    </dgm:pt>
    <dgm:pt modelId="{FC7B8770-3B42-49D8-9ECA-3BC5783C11E1}" type="pres">
      <dgm:prSet presAssocID="{34AE1607-155D-402A-B58B-AD9D4D1A4422}" presName="sibTrans" presStyleLbl="sibTrans2D1" presStyleIdx="0" presStyleCnt="0"/>
      <dgm:spPr/>
    </dgm:pt>
    <dgm:pt modelId="{1C1D8D8C-6C51-4B9D-8D77-82EB9C9C0E5F}" type="pres">
      <dgm:prSet presAssocID="{C38A7811-5CB8-43E9-8EA7-064A9ED6E315}" presName="compNode" presStyleCnt="0"/>
      <dgm:spPr/>
    </dgm:pt>
    <dgm:pt modelId="{2E9977B1-CA82-47DF-9BB0-55321C38CC41}" type="pres">
      <dgm:prSet presAssocID="{C38A7811-5CB8-43E9-8EA7-064A9ED6E315}" presName="iconBgRect" presStyleLbl="bgShp" presStyleIdx="4" presStyleCnt="7"/>
      <dgm:spPr/>
    </dgm:pt>
    <dgm:pt modelId="{C7A7EDF3-16AE-4A49-B251-7E57B46764D8}" type="pres">
      <dgm:prSet presAssocID="{C38A7811-5CB8-43E9-8EA7-064A9ED6E315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BD90989-2CC4-4A44-BC3E-EC08B1C832EC}" type="pres">
      <dgm:prSet presAssocID="{C38A7811-5CB8-43E9-8EA7-064A9ED6E315}" presName="spaceRect" presStyleCnt="0"/>
      <dgm:spPr/>
    </dgm:pt>
    <dgm:pt modelId="{60778A63-34F1-4C02-BA7D-FDFF4D3576A4}" type="pres">
      <dgm:prSet presAssocID="{C38A7811-5CB8-43E9-8EA7-064A9ED6E315}" presName="textRect" presStyleLbl="revTx" presStyleIdx="4" presStyleCnt="7">
        <dgm:presLayoutVars>
          <dgm:chMax val="1"/>
          <dgm:chPref val="1"/>
        </dgm:presLayoutVars>
      </dgm:prSet>
      <dgm:spPr/>
    </dgm:pt>
    <dgm:pt modelId="{BE36B923-9BB2-4D35-914C-A5B5034E98D7}" type="pres">
      <dgm:prSet presAssocID="{97A7A4B5-D44F-4E64-8651-23F2ECDBC4CC}" presName="sibTrans" presStyleLbl="sibTrans2D1" presStyleIdx="0" presStyleCnt="0"/>
      <dgm:spPr/>
    </dgm:pt>
    <dgm:pt modelId="{D1CB30F3-07D1-417F-B56F-24F49BC83AE2}" type="pres">
      <dgm:prSet presAssocID="{98D2C881-AE29-4E45-B62D-D67DA977355A}" presName="compNode" presStyleCnt="0"/>
      <dgm:spPr/>
    </dgm:pt>
    <dgm:pt modelId="{6F1420D4-AF4E-4A52-BFD9-56E9F1BBC559}" type="pres">
      <dgm:prSet presAssocID="{98D2C881-AE29-4E45-B62D-D67DA977355A}" presName="iconBgRect" presStyleLbl="bgShp" presStyleIdx="5" presStyleCnt="7"/>
      <dgm:spPr/>
    </dgm:pt>
    <dgm:pt modelId="{B98832C9-171B-463A-A90E-382BA70E544B}" type="pres">
      <dgm:prSet presAssocID="{98D2C881-AE29-4E45-B62D-D67DA977355A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8C125D53-CCC0-4BE6-9FD1-0246EDF37810}" type="pres">
      <dgm:prSet presAssocID="{98D2C881-AE29-4E45-B62D-D67DA977355A}" presName="spaceRect" presStyleCnt="0"/>
      <dgm:spPr/>
    </dgm:pt>
    <dgm:pt modelId="{D79E617B-E249-4EBC-A1A4-1DE3DFCFA838}" type="pres">
      <dgm:prSet presAssocID="{98D2C881-AE29-4E45-B62D-D67DA977355A}" presName="textRect" presStyleLbl="revTx" presStyleIdx="5" presStyleCnt="7">
        <dgm:presLayoutVars>
          <dgm:chMax val="1"/>
          <dgm:chPref val="1"/>
        </dgm:presLayoutVars>
      </dgm:prSet>
      <dgm:spPr/>
    </dgm:pt>
    <dgm:pt modelId="{CD6FA27C-9834-4F2A-9878-5A6D244C8405}" type="pres">
      <dgm:prSet presAssocID="{7FC42067-BDF6-435A-9674-1E3682793CDF}" presName="sibTrans" presStyleLbl="sibTrans2D1" presStyleIdx="0" presStyleCnt="0"/>
      <dgm:spPr/>
    </dgm:pt>
    <dgm:pt modelId="{AD3655DC-41F0-4D50-A7D1-37773BE26D81}" type="pres">
      <dgm:prSet presAssocID="{75D7C543-7D2F-4A3C-8CEE-900CCD3245AA}" presName="compNode" presStyleCnt="0"/>
      <dgm:spPr/>
    </dgm:pt>
    <dgm:pt modelId="{B39A7033-3F79-4A7F-ADD1-E50C61C36B01}" type="pres">
      <dgm:prSet presAssocID="{75D7C543-7D2F-4A3C-8CEE-900CCD3245AA}" presName="iconBgRect" presStyleLbl="bgShp" presStyleIdx="6" presStyleCnt="7"/>
      <dgm:spPr/>
    </dgm:pt>
    <dgm:pt modelId="{2DD5D42D-80B8-4534-B211-80626BE04C6F}" type="pres">
      <dgm:prSet presAssocID="{75D7C543-7D2F-4A3C-8CEE-900CCD3245AA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4E58A928-BABD-4B77-91B1-25EF5FF10E74}" type="pres">
      <dgm:prSet presAssocID="{75D7C543-7D2F-4A3C-8CEE-900CCD3245AA}" presName="spaceRect" presStyleCnt="0"/>
      <dgm:spPr/>
    </dgm:pt>
    <dgm:pt modelId="{E3399D69-D6B1-4B27-822F-8AA89759A54E}" type="pres">
      <dgm:prSet presAssocID="{75D7C543-7D2F-4A3C-8CEE-900CCD3245AA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25F7E724-B983-4AB5-8EDC-DB88B17F8F99}" srcId="{6D412E61-3823-4B00-8315-FE2B8648CF40}" destId="{C38A7811-5CB8-43E9-8EA7-064A9ED6E315}" srcOrd="4" destOrd="0" parTransId="{7A44DAD2-5E06-4905-9B3C-C5410FC3F57C}" sibTransId="{97A7A4B5-D44F-4E64-8651-23F2ECDBC4CC}"/>
    <dgm:cxn modelId="{FE6B9B2D-BD44-4ABA-B8DF-0695BBD690DD}" type="presOf" srcId="{D59CBC70-279B-4367-B50B-1E9838F9F373}" destId="{23D5FB88-1744-4651-B4D1-F6A04CFCF1C1}" srcOrd="0" destOrd="0" presId="urn:microsoft.com/office/officeart/2018/2/layout/IconCircleList"/>
    <dgm:cxn modelId="{DBC85631-1006-42D9-BCD8-EB7BED716A17}" type="presOf" srcId="{34AE1607-155D-402A-B58B-AD9D4D1A4422}" destId="{FC7B8770-3B42-49D8-9ECA-3BC5783C11E1}" srcOrd="0" destOrd="0" presId="urn:microsoft.com/office/officeart/2018/2/layout/IconCircleList"/>
    <dgm:cxn modelId="{3A98D534-EC58-46A0-A7BE-FEF2A666C4C5}" type="presOf" srcId="{C38A7811-5CB8-43E9-8EA7-064A9ED6E315}" destId="{60778A63-34F1-4C02-BA7D-FDFF4D3576A4}" srcOrd="0" destOrd="0" presId="urn:microsoft.com/office/officeart/2018/2/layout/IconCircleList"/>
    <dgm:cxn modelId="{1DFDB043-C044-4C21-9B69-86AA608C6A77}" type="presOf" srcId="{7FC42067-BDF6-435A-9674-1E3682793CDF}" destId="{CD6FA27C-9834-4F2A-9878-5A6D244C8405}" srcOrd="0" destOrd="0" presId="urn:microsoft.com/office/officeart/2018/2/layout/IconCircleList"/>
    <dgm:cxn modelId="{4D175346-9508-430C-A539-C49326D997AE}" type="presOf" srcId="{98D2C881-AE29-4E45-B62D-D67DA977355A}" destId="{D79E617B-E249-4EBC-A1A4-1DE3DFCFA838}" srcOrd="0" destOrd="0" presId="urn:microsoft.com/office/officeart/2018/2/layout/IconCircleList"/>
    <dgm:cxn modelId="{24166A78-FB75-408F-9E2D-1C387F2E9CA6}" type="presOf" srcId="{6D412E61-3823-4B00-8315-FE2B8648CF40}" destId="{1D5BA8B9-4B2B-45C9-9455-FE4CF7667791}" srcOrd="0" destOrd="0" presId="urn:microsoft.com/office/officeart/2018/2/layout/IconCircleList"/>
    <dgm:cxn modelId="{0113D779-B667-4FC8-B7BE-7BD23F988258}" type="presOf" srcId="{027168C7-46C4-41CE-BA30-8D369753893A}" destId="{1BCBE359-9940-470C-ACE8-1300FFE8B5D0}" srcOrd="0" destOrd="0" presId="urn:microsoft.com/office/officeart/2018/2/layout/IconCircleList"/>
    <dgm:cxn modelId="{417F41A2-F9F2-46E2-8FE5-D87E5CDD3A63}" srcId="{6D412E61-3823-4B00-8315-FE2B8648CF40}" destId="{98D2C881-AE29-4E45-B62D-D67DA977355A}" srcOrd="5" destOrd="0" parTransId="{8AE45124-11F2-4A13-970F-499707F55276}" sibTransId="{7FC42067-BDF6-435A-9674-1E3682793CDF}"/>
    <dgm:cxn modelId="{2BDBA0A4-64FF-4D5D-AC32-515E2D3290B4}" srcId="{6D412E61-3823-4B00-8315-FE2B8648CF40}" destId="{75D7C543-7D2F-4A3C-8CEE-900CCD3245AA}" srcOrd="6" destOrd="0" parTransId="{AC72192E-60B8-4DCE-ABB3-157490C34A11}" sibTransId="{E0C62066-F35F-47D3-BADE-3E6AAE639D3C}"/>
    <dgm:cxn modelId="{6B45E9AD-C864-4594-817F-20E2147B440D}" srcId="{6D412E61-3823-4B00-8315-FE2B8648CF40}" destId="{027168C7-46C4-41CE-BA30-8D369753893A}" srcOrd="1" destOrd="0" parTransId="{001CE758-8E07-4BCA-9368-908299BF2D66}" sibTransId="{D59CBC70-279B-4367-B50B-1E9838F9F373}"/>
    <dgm:cxn modelId="{5401EEBE-3239-42BC-A0FB-2FF851BE1419}" type="presOf" srcId="{7909E596-0B85-43FA-B899-81C93AE64AE6}" destId="{CC22C926-2A9D-4EBF-884E-225EDD8AD0AE}" srcOrd="0" destOrd="0" presId="urn:microsoft.com/office/officeart/2018/2/layout/IconCircleList"/>
    <dgm:cxn modelId="{EB7AC2C5-CB17-4036-AF64-9A1BFE9667D1}" srcId="{6D412E61-3823-4B00-8315-FE2B8648CF40}" destId="{4E64AC35-3DC9-48BD-9EE0-DD30D5526896}" srcOrd="2" destOrd="0" parTransId="{FDFD9743-CA31-4B7C-8585-8171143B007A}" sibTransId="{7909E596-0B85-43FA-B899-81C93AE64AE6}"/>
    <dgm:cxn modelId="{17D8FACD-F98A-495D-B701-4C4DFFA5EA79}" type="presOf" srcId="{806B29DA-0166-407C-8F04-B9E7B8AACE21}" destId="{B06D28B1-D87C-4A06-8C4E-B6741E9C30F4}" srcOrd="0" destOrd="0" presId="urn:microsoft.com/office/officeart/2018/2/layout/IconCircleList"/>
    <dgm:cxn modelId="{D6AE1DCE-9229-4804-B5D8-7BB76B5BE665}" srcId="{6D412E61-3823-4B00-8315-FE2B8648CF40}" destId="{C3D59728-FBFD-4E01-A9EC-37E5818E444A}" srcOrd="0" destOrd="0" parTransId="{44BD05A1-073A-42C0-A62C-F38AD7FFBBA6}" sibTransId="{C9EDC275-F10A-49D2-8BB8-7C7498E8DC8D}"/>
    <dgm:cxn modelId="{DF1A56D4-7169-4A04-A7AD-B3D2680EEA2F}" type="presOf" srcId="{97A7A4B5-D44F-4E64-8651-23F2ECDBC4CC}" destId="{BE36B923-9BB2-4D35-914C-A5B5034E98D7}" srcOrd="0" destOrd="0" presId="urn:microsoft.com/office/officeart/2018/2/layout/IconCircleList"/>
    <dgm:cxn modelId="{5A31E6D4-343D-44E2-BB60-9F0D1AB4C559}" srcId="{6D412E61-3823-4B00-8315-FE2B8648CF40}" destId="{806B29DA-0166-407C-8F04-B9E7B8AACE21}" srcOrd="3" destOrd="0" parTransId="{5F0A7A31-3625-4064-81B5-C6A367794081}" sibTransId="{34AE1607-155D-402A-B58B-AD9D4D1A4422}"/>
    <dgm:cxn modelId="{3D7469DC-F4B3-49F2-8A18-7397DF4EE181}" type="presOf" srcId="{C9EDC275-F10A-49D2-8BB8-7C7498E8DC8D}" destId="{D338E01F-9BA1-4724-8333-2D8EF8D2767C}" srcOrd="0" destOrd="0" presId="urn:microsoft.com/office/officeart/2018/2/layout/IconCircleList"/>
    <dgm:cxn modelId="{0C0D5EEB-312E-4BAF-BBFB-B879BBDFDC37}" type="presOf" srcId="{C3D59728-FBFD-4E01-A9EC-37E5818E444A}" destId="{2C57DAD0-18CA-4993-BEB2-AE3229481CF3}" srcOrd="0" destOrd="0" presId="urn:microsoft.com/office/officeart/2018/2/layout/IconCircleList"/>
    <dgm:cxn modelId="{EBBB0CEC-624C-4079-B42B-38F47746B93F}" type="presOf" srcId="{4E64AC35-3DC9-48BD-9EE0-DD30D5526896}" destId="{EE897E7D-06E5-4CFC-A594-EBA2D1B4B912}" srcOrd="0" destOrd="0" presId="urn:microsoft.com/office/officeart/2018/2/layout/IconCircleList"/>
    <dgm:cxn modelId="{23C416FA-9C58-48B1-854F-A7576511254B}" type="presOf" srcId="{75D7C543-7D2F-4A3C-8CEE-900CCD3245AA}" destId="{E3399D69-D6B1-4B27-822F-8AA89759A54E}" srcOrd="0" destOrd="0" presId="urn:microsoft.com/office/officeart/2018/2/layout/IconCircleList"/>
    <dgm:cxn modelId="{43830F33-8F9B-4F2F-8D17-1755D82755FB}" type="presParOf" srcId="{1D5BA8B9-4B2B-45C9-9455-FE4CF7667791}" destId="{04E26007-21C0-4081-AB9D-AC464EE1D244}" srcOrd="0" destOrd="0" presId="urn:microsoft.com/office/officeart/2018/2/layout/IconCircleList"/>
    <dgm:cxn modelId="{52281B3D-6901-4A4C-9500-9B067B3ABB7D}" type="presParOf" srcId="{04E26007-21C0-4081-AB9D-AC464EE1D244}" destId="{5616BB41-364C-4CF4-A70A-74DB2E230AF3}" srcOrd="0" destOrd="0" presId="urn:microsoft.com/office/officeart/2018/2/layout/IconCircleList"/>
    <dgm:cxn modelId="{72C0F4D6-0442-4988-AC9E-2F119450C3F7}" type="presParOf" srcId="{5616BB41-364C-4CF4-A70A-74DB2E230AF3}" destId="{DB81A914-4954-441B-B201-B109D4D64638}" srcOrd="0" destOrd="0" presId="urn:microsoft.com/office/officeart/2018/2/layout/IconCircleList"/>
    <dgm:cxn modelId="{3D7D55B3-659C-468A-ACD8-2246E2906BA0}" type="presParOf" srcId="{5616BB41-364C-4CF4-A70A-74DB2E230AF3}" destId="{72C323EC-B062-43A2-B93F-B4ADC54B7B53}" srcOrd="1" destOrd="0" presId="urn:microsoft.com/office/officeart/2018/2/layout/IconCircleList"/>
    <dgm:cxn modelId="{ADEEEF30-CCF9-4A11-B201-4F249664EB45}" type="presParOf" srcId="{5616BB41-364C-4CF4-A70A-74DB2E230AF3}" destId="{1B35C391-0CF3-464C-90C9-542D36AAE0DB}" srcOrd="2" destOrd="0" presId="urn:microsoft.com/office/officeart/2018/2/layout/IconCircleList"/>
    <dgm:cxn modelId="{A4A995F9-4E0E-46D8-81AC-A74E42CA8718}" type="presParOf" srcId="{5616BB41-364C-4CF4-A70A-74DB2E230AF3}" destId="{2C57DAD0-18CA-4993-BEB2-AE3229481CF3}" srcOrd="3" destOrd="0" presId="urn:microsoft.com/office/officeart/2018/2/layout/IconCircleList"/>
    <dgm:cxn modelId="{3549BEAF-D1A0-43D5-8F71-F3EAB956B0B7}" type="presParOf" srcId="{04E26007-21C0-4081-AB9D-AC464EE1D244}" destId="{D338E01F-9BA1-4724-8333-2D8EF8D2767C}" srcOrd="1" destOrd="0" presId="urn:microsoft.com/office/officeart/2018/2/layout/IconCircleList"/>
    <dgm:cxn modelId="{51C5F270-EA33-48D1-9CFE-9A9803BCE48F}" type="presParOf" srcId="{04E26007-21C0-4081-AB9D-AC464EE1D244}" destId="{E5772FBA-FBF4-47E1-B970-7A38C9FD2FD1}" srcOrd="2" destOrd="0" presId="urn:microsoft.com/office/officeart/2018/2/layout/IconCircleList"/>
    <dgm:cxn modelId="{A0AFC058-6638-46EC-B5E6-7F4EF73FE79C}" type="presParOf" srcId="{E5772FBA-FBF4-47E1-B970-7A38C9FD2FD1}" destId="{7739369C-5804-4BE6-A65A-E8BE291EAD03}" srcOrd="0" destOrd="0" presId="urn:microsoft.com/office/officeart/2018/2/layout/IconCircleList"/>
    <dgm:cxn modelId="{8C20E57B-5E23-46D1-9550-1E29CF7307FF}" type="presParOf" srcId="{E5772FBA-FBF4-47E1-B970-7A38C9FD2FD1}" destId="{C0A3A4B9-BC95-4293-80E6-81703DADBA0E}" srcOrd="1" destOrd="0" presId="urn:microsoft.com/office/officeart/2018/2/layout/IconCircleList"/>
    <dgm:cxn modelId="{0F5B66E0-4AF5-49F2-A6FB-FEE4B4109AD7}" type="presParOf" srcId="{E5772FBA-FBF4-47E1-B970-7A38C9FD2FD1}" destId="{35FA394F-6C02-473B-9736-DF4BBA4DC8F9}" srcOrd="2" destOrd="0" presId="urn:microsoft.com/office/officeart/2018/2/layout/IconCircleList"/>
    <dgm:cxn modelId="{CA0E785B-D94B-4811-8B3B-1A88BBC2737E}" type="presParOf" srcId="{E5772FBA-FBF4-47E1-B970-7A38C9FD2FD1}" destId="{1BCBE359-9940-470C-ACE8-1300FFE8B5D0}" srcOrd="3" destOrd="0" presId="urn:microsoft.com/office/officeart/2018/2/layout/IconCircleList"/>
    <dgm:cxn modelId="{D7F3A247-CC91-4E30-B6DB-E5D5AF96A911}" type="presParOf" srcId="{04E26007-21C0-4081-AB9D-AC464EE1D244}" destId="{23D5FB88-1744-4651-B4D1-F6A04CFCF1C1}" srcOrd="3" destOrd="0" presId="urn:microsoft.com/office/officeart/2018/2/layout/IconCircleList"/>
    <dgm:cxn modelId="{0AAC0CE4-EF8F-4094-9906-EEF354E7361F}" type="presParOf" srcId="{04E26007-21C0-4081-AB9D-AC464EE1D244}" destId="{32120D40-6E7E-4BCB-A422-15FBC21A096B}" srcOrd="4" destOrd="0" presId="urn:microsoft.com/office/officeart/2018/2/layout/IconCircleList"/>
    <dgm:cxn modelId="{33D218C6-7849-4228-9AA3-8B429466BBF6}" type="presParOf" srcId="{32120D40-6E7E-4BCB-A422-15FBC21A096B}" destId="{99C250F1-4848-4DA9-AA17-8B96357B7667}" srcOrd="0" destOrd="0" presId="urn:microsoft.com/office/officeart/2018/2/layout/IconCircleList"/>
    <dgm:cxn modelId="{B100290F-6A68-4C18-B07C-325C9FD0BDEF}" type="presParOf" srcId="{32120D40-6E7E-4BCB-A422-15FBC21A096B}" destId="{F3B24A1B-2F36-422C-AA79-D91E0F525106}" srcOrd="1" destOrd="0" presId="urn:microsoft.com/office/officeart/2018/2/layout/IconCircleList"/>
    <dgm:cxn modelId="{4B928EB3-D2F9-4979-BF0A-5F204E2F643F}" type="presParOf" srcId="{32120D40-6E7E-4BCB-A422-15FBC21A096B}" destId="{15820763-1F69-420D-9DC8-A2BD953F25C9}" srcOrd="2" destOrd="0" presId="urn:microsoft.com/office/officeart/2018/2/layout/IconCircleList"/>
    <dgm:cxn modelId="{907E0217-34C9-4545-BA8F-747EE8583C5C}" type="presParOf" srcId="{32120D40-6E7E-4BCB-A422-15FBC21A096B}" destId="{EE897E7D-06E5-4CFC-A594-EBA2D1B4B912}" srcOrd="3" destOrd="0" presId="urn:microsoft.com/office/officeart/2018/2/layout/IconCircleList"/>
    <dgm:cxn modelId="{86957A09-2AB2-4BAE-85A2-B53CC693CA22}" type="presParOf" srcId="{04E26007-21C0-4081-AB9D-AC464EE1D244}" destId="{CC22C926-2A9D-4EBF-884E-225EDD8AD0AE}" srcOrd="5" destOrd="0" presId="urn:microsoft.com/office/officeart/2018/2/layout/IconCircleList"/>
    <dgm:cxn modelId="{F35CC4DA-C65D-43E5-A586-BD4E68110F65}" type="presParOf" srcId="{04E26007-21C0-4081-AB9D-AC464EE1D244}" destId="{60B19E20-DF96-486D-A4B8-74B7E2745CA0}" srcOrd="6" destOrd="0" presId="urn:microsoft.com/office/officeart/2018/2/layout/IconCircleList"/>
    <dgm:cxn modelId="{9EFFAFDE-67EF-4FED-8937-F36001B6D836}" type="presParOf" srcId="{60B19E20-DF96-486D-A4B8-74B7E2745CA0}" destId="{E761C024-F2FC-43F5-A33F-DB6B9E933439}" srcOrd="0" destOrd="0" presId="urn:microsoft.com/office/officeart/2018/2/layout/IconCircleList"/>
    <dgm:cxn modelId="{4628270F-D888-41B9-A38D-5F24E8DBD579}" type="presParOf" srcId="{60B19E20-DF96-486D-A4B8-74B7E2745CA0}" destId="{1F7EA24D-D202-4678-AA7D-8970490E9FB0}" srcOrd="1" destOrd="0" presId="urn:microsoft.com/office/officeart/2018/2/layout/IconCircleList"/>
    <dgm:cxn modelId="{BC3100C5-0A2D-44E4-88E9-EE8BC217F77C}" type="presParOf" srcId="{60B19E20-DF96-486D-A4B8-74B7E2745CA0}" destId="{A34FA42E-B1FC-4277-A7D1-38EA61559B62}" srcOrd="2" destOrd="0" presId="urn:microsoft.com/office/officeart/2018/2/layout/IconCircleList"/>
    <dgm:cxn modelId="{3CF45A40-3871-42B3-ACB7-17C1EEE513A1}" type="presParOf" srcId="{60B19E20-DF96-486D-A4B8-74B7E2745CA0}" destId="{B06D28B1-D87C-4A06-8C4E-B6741E9C30F4}" srcOrd="3" destOrd="0" presId="urn:microsoft.com/office/officeart/2018/2/layout/IconCircleList"/>
    <dgm:cxn modelId="{F7AEF89C-2860-44DA-A7DD-0C2B30B90476}" type="presParOf" srcId="{04E26007-21C0-4081-AB9D-AC464EE1D244}" destId="{FC7B8770-3B42-49D8-9ECA-3BC5783C11E1}" srcOrd="7" destOrd="0" presId="urn:microsoft.com/office/officeart/2018/2/layout/IconCircleList"/>
    <dgm:cxn modelId="{14F24F75-01ED-4FC4-877E-91FFD124A1C2}" type="presParOf" srcId="{04E26007-21C0-4081-AB9D-AC464EE1D244}" destId="{1C1D8D8C-6C51-4B9D-8D77-82EB9C9C0E5F}" srcOrd="8" destOrd="0" presId="urn:microsoft.com/office/officeart/2018/2/layout/IconCircleList"/>
    <dgm:cxn modelId="{34A2786F-B041-4F43-BD1B-A7D9B8A2A9D4}" type="presParOf" srcId="{1C1D8D8C-6C51-4B9D-8D77-82EB9C9C0E5F}" destId="{2E9977B1-CA82-47DF-9BB0-55321C38CC41}" srcOrd="0" destOrd="0" presId="urn:microsoft.com/office/officeart/2018/2/layout/IconCircleList"/>
    <dgm:cxn modelId="{77434B87-744B-4554-829B-1114C994B6E2}" type="presParOf" srcId="{1C1D8D8C-6C51-4B9D-8D77-82EB9C9C0E5F}" destId="{C7A7EDF3-16AE-4A49-B251-7E57B46764D8}" srcOrd="1" destOrd="0" presId="urn:microsoft.com/office/officeart/2018/2/layout/IconCircleList"/>
    <dgm:cxn modelId="{7D9F7F47-77FF-4258-A5EA-7EC5504F6253}" type="presParOf" srcId="{1C1D8D8C-6C51-4B9D-8D77-82EB9C9C0E5F}" destId="{ABD90989-2CC4-4A44-BC3E-EC08B1C832EC}" srcOrd="2" destOrd="0" presId="urn:microsoft.com/office/officeart/2018/2/layout/IconCircleList"/>
    <dgm:cxn modelId="{8664041E-D337-4D72-85E7-C3845432859F}" type="presParOf" srcId="{1C1D8D8C-6C51-4B9D-8D77-82EB9C9C0E5F}" destId="{60778A63-34F1-4C02-BA7D-FDFF4D3576A4}" srcOrd="3" destOrd="0" presId="urn:microsoft.com/office/officeart/2018/2/layout/IconCircleList"/>
    <dgm:cxn modelId="{13A08E2D-C2A4-483B-8F00-4523AFFE9FE9}" type="presParOf" srcId="{04E26007-21C0-4081-AB9D-AC464EE1D244}" destId="{BE36B923-9BB2-4D35-914C-A5B5034E98D7}" srcOrd="9" destOrd="0" presId="urn:microsoft.com/office/officeart/2018/2/layout/IconCircleList"/>
    <dgm:cxn modelId="{CAD97502-066C-4232-8805-EB9EF0D3E0CA}" type="presParOf" srcId="{04E26007-21C0-4081-AB9D-AC464EE1D244}" destId="{D1CB30F3-07D1-417F-B56F-24F49BC83AE2}" srcOrd="10" destOrd="0" presId="urn:microsoft.com/office/officeart/2018/2/layout/IconCircleList"/>
    <dgm:cxn modelId="{00BF310D-CAAB-4AFE-9762-69498713FEBF}" type="presParOf" srcId="{D1CB30F3-07D1-417F-B56F-24F49BC83AE2}" destId="{6F1420D4-AF4E-4A52-BFD9-56E9F1BBC559}" srcOrd="0" destOrd="0" presId="urn:microsoft.com/office/officeart/2018/2/layout/IconCircleList"/>
    <dgm:cxn modelId="{8932E0CB-6D32-4D47-9701-6DC731703A77}" type="presParOf" srcId="{D1CB30F3-07D1-417F-B56F-24F49BC83AE2}" destId="{B98832C9-171B-463A-A90E-382BA70E544B}" srcOrd="1" destOrd="0" presId="urn:microsoft.com/office/officeart/2018/2/layout/IconCircleList"/>
    <dgm:cxn modelId="{1CAB0B55-EF8F-4269-8358-F55ACBE25CB4}" type="presParOf" srcId="{D1CB30F3-07D1-417F-B56F-24F49BC83AE2}" destId="{8C125D53-CCC0-4BE6-9FD1-0246EDF37810}" srcOrd="2" destOrd="0" presId="urn:microsoft.com/office/officeart/2018/2/layout/IconCircleList"/>
    <dgm:cxn modelId="{C65B6B11-8CFA-428E-AC9D-9004CF217A92}" type="presParOf" srcId="{D1CB30F3-07D1-417F-B56F-24F49BC83AE2}" destId="{D79E617B-E249-4EBC-A1A4-1DE3DFCFA838}" srcOrd="3" destOrd="0" presId="urn:microsoft.com/office/officeart/2018/2/layout/IconCircleList"/>
    <dgm:cxn modelId="{191D4C8B-815D-4E1A-94D9-E7DF82DBB4E0}" type="presParOf" srcId="{04E26007-21C0-4081-AB9D-AC464EE1D244}" destId="{CD6FA27C-9834-4F2A-9878-5A6D244C8405}" srcOrd="11" destOrd="0" presId="urn:microsoft.com/office/officeart/2018/2/layout/IconCircleList"/>
    <dgm:cxn modelId="{7168E9F5-7431-42DC-BDD8-76F09F12D695}" type="presParOf" srcId="{04E26007-21C0-4081-AB9D-AC464EE1D244}" destId="{AD3655DC-41F0-4D50-A7D1-37773BE26D81}" srcOrd="12" destOrd="0" presId="urn:microsoft.com/office/officeart/2018/2/layout/IconCircleList"/>
    <dgm:cxn modelId="{96C84D99-240F-4846-8E8E-73404937F84A}" type="presParOf" srcId="{AD3655DC-41F0-4D50-A7D1-37773BE26D81}" destId="{B39A7033-3F79-4A7F-ADD1-E50C61C36B01}" srcOrd="0" destOrd="0" presId="urn:microsoft.com/office/officeart/2018/2/layout/IconCircleList"/>
    <dgm:cxn modelId="{35ED607F-85D3-4514-B975-4F7BDA76AA01}" type="presParOf" srcId="{AD3655DC-41F0-4D50-A7D1-37773BE26D81}" destId="{2DD5D42D-80B8-4534-B211-80626BE04C6F}" srcOrd="1" destOrd="0" presId="urn:microsoft.com/office/officeart/2018/2/layout/IconCircleList"/>
    <dgm:cxn modelId="{3AF285BE-655C-4488-BDDE-BACD55309DDC}" type="presParOf" srcId="{AD3655DC-41F0-4D50-A7D1-37773BE26D81}" destId="{4E58A928-BABD-4B77-91B1-25EF5FF10E74}" srcOrd="2" destOrd="0" presId="urn:microsoft.com/office/officeart/2018/2/layout/IconCircleList"/>
    <dgm:cxn modelId="{2B67D170-BBDB-4D57-9BA7-2D8392A2AED8}" type="presParOf" srcId="{AD3655DC-41F0-4D50-A7D1-37773BE26D81}" destId="{E3399D69-D6B1-4B27-822F-8AA89759A54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8527D1-37D6-498F-B176-A27D527CF443}">
      <dsp:nvSpPr>
        <dsp:cNvPr id="0" name=""/>
        <dsp:cNvSpPr/>
      </dsp:nvSpPr>
      <dsp:spPr>
        <a:xfrm>
          <a:off x="438752" y="1729"/>
          <a:ext cx="2269272" cy="13615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The solution</a:t>
          </a:r>
          <a:r>
            <a:rPr lang="en-GB" sz="1200" kern="1200" dirty="0">
              <a:solidFill>
                <a:schemeClr val="tx1"/>
              </a:solidFill>
            </a:rPr>
            <a:t>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A brief overview of Basil’s Bakery and its changing market </a:t>
          </a:r>
        </a:p>
      </dsp:txBody>
      <dsp:txXfrm>
        <a:off x="438752" y="1729"/>
        <a:ext cx="2269272" cy="1361563"/>
      </dsp:txXfrm>
    </dsp:sp>
    <dsp:sp modelId="{BE4D88B3-5EFC-4ABD-83B4-23BDBB6100F3}">
      <dsp:nvSpPr>
        <dsp:cNvPr id="0" name=""/>
        <dsp:cNvSpPr/>
      </dsp:nvSpPr>
      <dsp:spPr>
        <a:xfrm>
          <a:off x="2934951" y="1729"/>
          <a:ext cx="2269272" cy="13615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The problem: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What has happened to sales – and what may be influencing them?</a:t>
          </a:r>
        </a:p>
      </dsp:txBody>
      <dsp:txXfrm>
        <a:off x="2934951" y="1729"/>
        <a:ext cx="2269272" cy="1361563"/>
      </dsp:txXfrm>
    </dsp:sp>
    <dsp:sp modelId="{7B025E46-3DCD-404C-AB8F-03FBD3247253}">
      <dsp:nvSpPr>
        <dsp:cNvPr id="0" name=""/>
        <dsp:cNvSpPr/>
      </dsp:nvSpPr>
      <dsp:spPr>
        <a:xfrm>
          <a:off x="5431151" y="1729"/>
          <a:ext cx="2269272" cy="13615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External environment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PESTEL analysis </a:t>
          </a:r>
        </a:p>
      </dsp:txBody>
      <dsp:txXfrm>
        <a:off x="5431151" y="1729"/>
        <a:ext cx="2269272" cy="1361563"/>
      </dsp:txXfrm>
    </dsp:sp>
    <dsp:sp modelId="{94A50275-DCEC-4B5E-BC03-3CEA05509E09}">
      <dsp:nvSpPr>
        <dsp:cNvPr id="0" name=""/>
        <dsp:cNvSpPr/>
      </dsp:nvSpPr>
      <dsp:spPr>
        <a:xfrm>
          <a:off x="1686852" y="1590219"/>
          <a:ext cx="2269272" cy="13615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Root-cause investigation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Cause-and-Effect/ Fishbone Diagram </a:t>
          </a:r>
        </a:p>
      </dsp:txBody>
      <dsp:txXfrm>
        <a:off x="1686852" y="1590219"/>
        <a:ext cx="2269272" cy="1361563"/>
      </dsp:txXfrm>
    </dsp:sp>
    <dsp:sp modelId="{712A8F84-4487-42A0-8827-FA9BF42556F3}">
      <dsp:nvSpPr>
        <dsp:cNvPr id="0" name=""/>
        <dsp:cNvSpPr/>
      </dsp:nvSpPr>
      <dsp:spPr>
        <a:xfrm>
          <a:off x="4183051" y="1590219"/>
          <a:ext cx="2269272" cy="13615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Conclusion</a:t>
          </a:r>
          <a:r>
            <a:rPr lang="en-GB" sz="1400" kern="1200" dirty="0">
              <a:solidFill>
                <a:schemeClr val="tx1"/>
              </a:solidFill>
            </a:rPr>
            <a:t>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The most important finding from both frameworks</a:t>
          </a:r>
        </a:p>
      </dsp:txBody>
      <dsp:txXfrm>
        <a:off x="4183051" y="1590219"/>
        <a:ext cx="2269272" cy="13615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3AE071-F3E1-4E2B-B75F-403D60BA79FF}">
      <dsp:nvSpPr>
        <dsp:cNvPr id="0" name=""/>
        <dsp:cNvSpPr/>
      </dsp:nvSpPr>
      <dsp:spPr>
        <a:xfrm>
          <a:off x="0" y="398462"/>
          <a:ext cx="1619250" cy="9715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One problem – four dimensions 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0" y="398462"/>
        <a:ext cx="1619250" cy="971549"/>
      </dsp:txXfrm>
    </dsp:sp>
    <dsp:sp modelId="{23B14F0D-D8DD-42DA-8A1F-32F8A0A7A6B9}">
      <dsp:nvSpPr>
        <dsp:cNvPr id="0" name=""/>
        <dsp:cNvSpPr/>
      </dsp:nvSpPr>
      <dsp:spPr>
        <a:xfrm>
          <a:off x="1781175" y="398462"/>
          <a:ext cx="1619250" cy="9715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CUSTOMER DEMAND </a:t>
          </a:r>
          <a:endParaRPr lang="en-US" sz="1600" b="1" kern="1200" dirty="0">
            <a:solidFill>
              <a:schemeClr val="tx1"/>
            </a:solidFill>
          </a:endParaRPr>
        </a:p>
      </dsp:txBody>
      <dsp:txXfrm>
        <a:off x="1781175" y="398462"/>
        <a:ext cx="1619250" cy="971549"/>
      </dsp:txXfrm>
    </dsp:sp>
    <dsp:sp modelId="{24DAF31B-62C5-4A61-964F-9F3B1CA1244F}">
      <dsp:nvSpPr>
        <dsp:cNvPr id="0" name=""/>
        <dsp:cNvSpPr/>
      </dsp:nvSpPr>
      <dsp:spPr>
        <a:xfrm>
          <a:off x="3562350" y="398462"/>
          <a:ext cx="1619250" cy="9715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Fewer people visit the retail park 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3562350" y="398462"/>
        <a:ext cx="1619250" cy="971549"/>
      </dsp:txXfrm>
    </dsp:sp>
    <dsp:sp modelId="{367404EA-4AD5-45AD-BA61-F0C51D5B5CC7}">
      <dsp:nvSpPr>
        <dsp:cNvPr id="0" name=""/>
        <dsp:cNvSpPr/>
      </dsp:nvSpPr>
      <dsp:spPr>
        <a:xfrm>
          <a:off x="0" y="1531937"/>
          <a:ext cx="1619250" cy="9715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Some previous customers have lots jobs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0" y="1531937"/>
        <a:ext cx="1619250" cy="971549"/>
      </dsp:txXfrm>
    </dsp:sp>
    <dsp:sp modelId="{B44B35F8-43FA-48AF-96C9-8436DF130744}">
      <dsp:nvSpPr>
        <dsp:cNvPr id="0" name=""/>
        <dsp:cNvSpPr/>
      </dsp:nvSpPr>
      <dsp:spPr>
        <a:xfrm>
          <a:off x="1781175" y="1531937"/>
          <a:ext cx="1619250" cy="9715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Office workers may work from home 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1781175" y="1531937"/>
        <a:ext cx="1619250" cy="971549"/>
      </dsp:txXfrm>
    </dsp:sp>
    <dsp:sp modelId="{49FF2707-9288-4AD2-917D-8C59512C0EA0}">
      <dsp:nvSpPr>
        <dsp:cNvPr id="0" name=""/>
        <dsp:cNvSpPr/>
      </dsp:nvSpPr>
      <dsp:spPr>
        <a:xfrm>
          <a:off x="3562350" y="1531937"/>
          <a:ext cx="1619250" cy="9715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CUSTOMER ACCESS 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3562350" y="1531937"/>
        <a:ext cx="1619250" cy="971549"/>
      </dsp:txXfrm>
    </dsp:sp>
    <dsp:sp modelId="{B7FA1EFB-9F7E-4235-834A-7E7AD66458A0}">
      <dsp:nvSpPr>
        <dsp:cNvPr id="0" name=""/>
        <dsp:cNvSpPr/>
      </dsp:nvSpPr>
      <dsp:spPr>
        <a:xfrm>
          <a:off x="0" y="2665412"/>
          <a:ext cx="1619250" cy="9715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Customers want delivery 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0" y="2665412"/>
        <a:ext cx="1619250" cy="971549"/>
      </dsp:txXfrm>
    </dsp:sp>
    <dsp:sp modelId="{20CCC102-542B-4BE4-AC89-D0F1E9DB9F72}">
      <dsp:nvSpPr>
        <dsp:cNvPr id="0" name=""/>
        <dsp:cNvSpPr/>
      </dsp:nvSpPr>
      <dsp:spPr>
        <a:xfrm>
          <a:off x="1781175" y="2665412"/>
          <a:ext cx="1619250" cy="9715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Customers want pre-ordering 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1781175" y="2665412"/>
        <a:ext cx="1619250" cy="971549"/>
      </dsp:txXfrm>
    </dsp:sp>
    <dsp:sp modelId="{FFC7FE51-62CD-49C7-85C4-E5F76C64CFBE}">
      <dsp:nvSpPr>
        <dsp:cNvPr id="0" name=""/>
        <dsp:cNvSpPr/>
      </dsp:nvSpPr>
      <dsp:spPr>
        <a:xfrm>
          <a:off x="3562350" y="2665412"/>
          <a:ext cx="1619250" cy="9715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Phone ordering is difficult when Basil is baking 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3562350" y="2665412"/>
        <a:ext cx="1619250" cy="9715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CA1798-19CC-4F5D-A6D8-B2D8278F409F}">
      <dsp:nvSpPr>
        <dsp:cNvPr id="0" name=""/>
        <dsp:cNvSpPr/>
      </dsp:nvSpPr>
      <dsp:spPr>
        <a:xfrm>
          <a:off x="0" y="187837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What does the analysis tell us?</a:t>
          </a:r>
          <a:endParaRPr lang="en-US" sz="1300" kern="1200"/>
        </a:p>
      </dsp:txBody>
      <dsp:txXfrm>
        <a:off x="15592" y="203429"/>
        <a:ext cx="7657311" cy="288226"/>
      </dsp:txXfrm>
    </dsp:sp>
    <dsp:sp modelId="{42672651-67A9-4AF0-8D47-2C254DB7D8F4}">
      <dsp:nvSpPr>
        <dsp:cNvPr id="0" name=""/>
        <dsp:cNvSpPr/>
      </dsp:nvSpPr>
      <dsp:spPr>
        <a:xfrm>
          <a:off x="0" y="544687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01. </a:t>
          </a:r>
          <a:endParaRPr lang="en-US" sz="1300" kern="1200"/>
        </a:p>
      </dsp:txBody>
      <dsp:txXfrm>
        <a:off x="15592" y="560279"/>
        <a:ext cx="7657311" cy="288226"/>
      </dsp:txXfrm>
    </dsp:sp>
    <dsp:sp modelId="{0C8A5217-6159-431C-B7A5-3E139973AE6E}">
      <dsp:nvSpPr>
        <dsp:cNvPr id="0" name=""/>
        <dsp:cNvSpPr/>
      </dsp:nvSpPr>
      <dsp:spPr>
        <a:xfrm>
          <a:off x="0" y="901537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The sales decline is persistent.</a:t>
          </a:r>
          <a:endParaRPr lang="en-US" sz="1300" kern="1200"/>
        </a:p>
      </dsp:txBody>
      <dsp:txXfrm>
        <a:off x="15592" y="917129"/>
        <a:ext cx="7657311" cy="288226"/>
      </dsp:txXfrm>
    </dsp:sp>
    <dsp:sp modelId="{F643B8E1-28BD-4422-910E-D8846C7E3F2B}">
      <dsp:nvSpPr>
        <dsp:cNvPr id="0" name=""/>
        <dsp:cNvSpPr/>
      </dsp:nvSpPr>
      <dsp:spPr>
        <a:xfrm>
          <a:off x="0" y="1258387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business has not returned to its 2019 performance level.</a:t>
          </a:r>
          <a:endParaRPr lang="en-US" sz="1300" kern="1200"/>
        </a:p>
      </dsp:txBody>
      <dsp:txXfrm>
        <a:off x="15592" y="1273979"/>
        <a:ext cx="7657311" cy="288226"/>
      </dsp:txXfrm>
    </dsp:sp>
    <dsp:sp modelId="{BA126EBE-E981-4FB9-9C9D-5EB09887B630}">
      <dsp:nvSpPr>
        <dsp:cNvPr id="0" name=""/>
        <dsp:cNvSpPr/>
      </dsp:nvSpPr>
      <dsp:spPr>
        <a:xfrm>
          <a:off x="0" y="1615237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02</a:t>
          </a:r>
          <a:endParaRPr lang="en-US" sz="1300" kern="1200"/>
        </a:p>
      </dsp:txBody>
      <dsp:txXfrm>
        <a:off x="15592" y="1630829"/>
        <a:ext cx="7657311" cy="288226"/>
      </dsp:txXfrm>
    </dsp:sp>
    <dsp:sp modelId="{3A488112-8927-4706-94E2-62F8F58201B9}">
      <dsp:nvSpPr>
        <dsp:cNvPr id="0" name=""/>
        <dsp:cNvSpPr/>
      </dsp:nvSpPr>
      <dsp:spPr>
        <a:xfrm>
          <a:off x="0" y="1972087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The customer environment has changed.</a:t>
          </a:r>
          <a:endParaRPr lang="en-US" sz="1300" kern="1200"/>
        </a:p>
      </dsp:txBody>
      <dsp:txXfrm>
        <a:off x="15592" y="1987679"/>
        <a:ext cx="7657311" cy="288226"/>
      </dsp:txXfrm>
    </dsp:sp>
    <dsp:sp modelId="{B8985BF6-3E06-48A4-8172-04006F0AACCD}">
      <dsp:nvSpPr>
        <dsp:cNvPr id="0" name=""/>
        <dsp:cNvSpPr/>
      </dsp:nvSpPr>
      <dsp:spPr>
        <a:xfrm>
          <a:off x="0" y="2328937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bakery is less able to rely on footfall.</a:t>
          </a:r>
          <a:endParaRPr lang="en-US" sz="1300" kern="1200"/>
        </a:p>
      </dsp:txBody>
      <dsp:txXfrm>
        <a:off x="15592" y="2344529"/>
        <a:ext cx="7657311" cy="288226"/>
      </dsp:txXfrm>
    </dsp:sp>
    <dsp:sp modelId="{C902B4E9-3D10-4852-9238-6A39CC511E5F}">
      <dsp:nvSpPr>
        <dsp:cNvPr id="0" name=""/>
        <dsp:cNvSpPr/>
      </dsp:nvSpPr>
      <dsp:spPr>
        <a:xfrm>
          <a:off x="0" y="2685787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03</a:t>
          </a:r>
          <a:endParaRPr lang="en-US" sz="1300" kern="1200"/>
        </a:p>
      </dsp:txBody>
      <dsp:txXfrm>
        <a:off x="15592" y="2701379"/>
        <a:ext cx="7657311" cy="288226"/>
      </dsp:txXfrm>
    </dsp:sp>
    <dsp:sp modelId="{33090D85-5F87-40B1-962B-5E3747BBE04E}">
      <dsp:nvSpPr>
        <dsp:cNvPr id="0" name=""/>
        <dsp:cNvSpPr/>
      </dsp:nvSpPr>
      <dsp:spPr>
        <a:xfrm>
          <a:off x="0" y="3042638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Cost and demand are moving in the wrong direction </a:t>
          </a:r>
          <a:endParaRPr lang="en-US" sz="1300" kern="1200"/>
        </a:p>
      </dsp:txBody>
      <dsp:txXfrm>
        <a:off x="15592" y="3058230"/>
        <a:ext cx="7657311" cy="288226"/>
      </dsp:txXfrm>
    </dsp:sp>
    <dsp:sp modelId="{C74D1E57-A973-4790-AD20-976686365179}">
      <dsp:nvSpPr>
        <dsp:cNvPr id="0" name=""/>
        <dsp:cNvSpPr/>
      </dsp:nvSpPr>
      <dsp:spPr>
        <a:xfrm>
          <a:off x="0" y="3399488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Basil faces higher cost while serving a weaker customer base. </a:t>
          </a:r>
          <a:endParaRPr lang="en-US" sz="1300" kern="1200"/>
        </a:p>
      </dsp:txBody>
      <dsp:txXfrm>
        <a:off x="15592" y="3415080"/>
        <a:ext cx="7657311" cy="288226"/>
      </dsp:txXfrm>
    </dsp:sp>
    <dsp:sp modelId="{E24F75C7-27A5-4DF9-99F9-59D508E19F68}">
      <dsp:nvSpPr>
        <dsp:cNvPr id="0" name=""/>
        <dsp:cNvSpPr/>
      </dsp:nvSpPr>
      <dsp:spPr>
        <a:xfrm>
          <a:off x="0" y="3756338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04 </a:t>
          </a:r>
          <a:endParaRPr lang="en-US" sz="1300" kern="1200"/>
        </a:p>
      </dsp:txBody>
      <dsp:txXfrm>
        <a:off x="15592" y="3771930"/>
        <a:ext cx="7657311" cy="288226"/>
      </dsp:txXfrm>
    </dsp:sp>
    <dsp:sp modelId="{7C1A102E-BD94-48E8-828B-AF9F853663FE}">
      <dsp:nvSpPr>
        <dsp:cNvPr id="0" name=""/>
        <dsp:cNvSpPr/>
      </dsp:nvSpPr>
      <dsp:spPr>
        <a:xfrm>
          <a:off x="0" y="4113188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The problem is interconnected. </a:t>
          </a:r>
          <a:endParaRPr lang="en-US" sz="1300" kern="1200"/>
        </a:p>
      </dsp:txBody>
      <dsp:txXfrm>
        <a:off x="15592" y="4128780"/>
        <a:ext cx="7657311" cy="288226"/>
      </dsp:txXfrm>
    </dsp:sp>
    <dsp:sp modelId="{A487E65E-5E17-4E75-8AE3-075E21F6CFB2}">
      <dsp:nvSpPr>
        <dsp:cNvPr id="0" name=""/>
        <dsp:cNvSpPr/>
      </dsp:nvSpPr>
      <dsp:spPr>
        <a:xfrm>
          <a:off x="0" y="4470038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External change and internal limitations appear to reinforce each other </a:t>
          </a:r>
          <a:endParaRPr lang="en-US" sz="1300" kern="1200"/>
        </a:p>
      </dsp:txBody>
      <dsp:txXfrm>
        <a:off x="15592" y="4485630"/>
        <a:ext cx="7657311" cy="288226"/>
      </dsp:txXfrm>
    </dsp:sp>
    <dsp:sp modelId="{B5742672-0CFB-471E-9111-F37CA28855D9}">
      <dsp:nvSpPr>
        <dsp:cNvPr id="0" name=""/>
        <dsp:cNvSpPr/>
      </dsp:nvSpPr>
      <dsp:spPr>
        <a:xfrm>
          <a:off x="0" y="4826888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Final Judgement</a:t>
          </a:r>
          <a:r>
            <a:rPr lang="en-GB" sz="1300" kern="1200" dirty="0"/>
            <a:t>:</a:t>
          </a:r>
          <a:endParaRPr lang="en-US" sz="1300" kern="1200" dirty="0"/>
        </a:p>
      </dsp:txBody>
      <dsp:txXfrm>
        <a:off x="15592" y="4842480"/>
        <a:ext cx="7657311" cy="288226"/>
      </dsp:txXfrm>
    </dsp:sp>
    <dsp:sp modelId="{138C84FC-CCE1-4FFA-A130-68E21E2ACC4C}">
      <dsp:nvSpPr>
        <dsp:cNvPr id="0" name=""/>
        <dsp:cNvSpPr/>
      </dsp:nvSpPr>
      <dsp:spPr>
        <a:xfrm>
          <a:off x="0" y="5183738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evidence points to a business-model challenge, not simply a temporary fall in sales.</a:t>
          </a:r>
          <a:endParaRPr lang="en-US" sz="1300" kern="1200"/>
        </a:p>
      </dsp:txBody>
      <dsp:txXfrm>
        <a:off x="15592" y="5199330"/>
        <a:ext cx="7657311" cy="288226"/>
      </dsp:txXfrm>
    </dsp:sp>
    <dsp:sp modelId="{691F6489-73A8-41AD-B345-45BFD1EEE685}">
      <dsp:nvSpPr>
        <dsp:cNvPr id="0" name=""/>
        <dsp:cNvSpPr/>
      </dsp:nvSpPr>
      <dsp:spPr>
        <a:xfrm>
          <a:off x="0" y="5540588"/>
          <a:ext cx="7688495" cy="3194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i="1" kern="1200"/>
            <a:t>(Basil’s Bakery Casee Study, 2026; ONS;2025)</a:t>
          </a:r>
          <a:endParaRPr lang="en-US" sz="1300" kern="1200"/>
        </a:p>
      </dsp:txBody>
      <dsp:txXfrm>
        <a:off x="15592" y="5556180"/>
        <a:ext cx="7657311" cy="2882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81A914-4954-441B-B201-B109D4D64638}">
      <dsp:nvSpPr>
        <dsp:cNvPr id="0" name=""/>
        <dsp:cNvSpPr/>
      </dsp:nvSpPr>
      <dsp:spPr>
        <a:xfrm>
          <a:off x="178025" y="316590"/>
          <a:ext cx="908447" cy="90844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C323EC-B062-43A2-B93F-B4ADC54B7B53}">
      <dsp:nvSpPr>
        <dsp:cNvPr id="0" name=""/>
        <dsp:cNvSpPr/>
      </dsp:nvSpPr>
      <dsp:spPr>
        <a:xfrm>
          <a:off x="368799" y="507364"/>
          <a:ext cx="526899" cy="5268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57DAD0-18CA-4993-BEB2-AE3229481CF3}">
      <dsp:nvSpPr>
        <dsp:cNvPr id="0" name=""/>
        <dsp:cNvSpPr/>
      </dsp:nvSpPr>
      <dsp:spPr>
        <a:xfrm>
          <a:off x="1281139" y="316590"/>
          <a:ext cx="2141340" cy="908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Basil’s Bakery Case Study (2026</a:t>
          </a:r>
          <a:r>
            <a:rPr lang="en-GB" sz="1100" i="1" kern="1200"/>
            <a:t>) ‘LCLM4004 Problem Solving and Decision-Making: Assessment Case Study’. </a:t>
          </a:r>
          <a:r>
            <a:rPr lang="en-GB" sz="1100" kern="1200"/>
            <a:t> Internal course material.</a:t>
          </a:r>
          <a:endParaRPr lang="en-US" sz="1100" kern="1200"/>
        </a:p>
      </dsp:txBody>
      <dsp:txXfrm>
        <a:off x="1281139" y="316590"/>
        <a:ext cx="2141340" cy="908447"/>
      </dsp:txXfrm>
    </dsp:sp>
    <dsp:sp modelId="{7739369C-5804-4BE6-A65A-E8BE291EAD03}">
      <dsp:nvSpPr>
        <dsp:cNvPr id="0" name=""/>
        <dsp:cNvSpPr/>
      </dsp:nvSpPr>
      <dsp:spPr>
        <a:xfrm>
          <a:off x="3795592" y="316590"/>
          <a:ext cx="908447" cy="90844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A3A4B9-BC95-4293-80E6-81703DADBA0E}">
      <dsp:nvSpPr>
        <dsp:cNvPr id="0" name=""/>
        <dsp:cNvSpPr/>
      </dsp:nvSpPr>
      <dsp:spPr>
        <a:xfrm>
          <a:off x="3986366" y="507364"/>
          <a:ext cx="526899" cy="5268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CBE359-9940-470C-ACE8-1300FFE8B5D0}">
      <dsp:nvSpPr>
        <dsp:cNvPr id="0" name=""/>
        <dsp:cNvSpPr/>
      </dsp:nvSpPr>
      <dsp:spPr>
        <a:xfrm>
          <a:off x="4898707" y="316590"/>
          <a:ext cx="2141340" cy="908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Food Standards Agency (FSA)(2025)</a:t>
          </a:r>
          <a:r>
            <a:rPr lang="en-GB" sz="1100" i="1" kern="1200" dirty="0"/>
            <a:t>’Allergen guidance for food businesses’. </a:t>
          </a:r>
          <a:r>
            <a:rPr lang="en-GB" sz="1100" kern="1200" dirty="0"/>
            <a:t>London: FSA.</a:t>
          </a:r>
          <a:endParaRPr lang="en-US" sz="1100" kern="1200" dirty="0"/>
        </a:p>
      </dsp:txBody>
      <dsp:txXfrm>
        <a:off x="4898707" y="316590"/>
        <a:ext cx="2141340" cy="908447"/>
      </dsp:txXfrm>
    </dsp:sp>
    <dsp:sp modelId="{99C250F1-4848-4DA9-AA17-8B96357B7667}">
      <dsp:nvSpPr>
        <dsp:cNvPr id="0" name=""/>
        <dsp:cNvSpPr/>
      </dsp:nvSpPr>
      <dsp:spPr>
        <a:xfrm>
          <a:off x="7413159" y="316590"/>
          <a:ext cx="908447" cy="90844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B24A1B-2F36-422C-AA79-D91E0F525106}">
      <dsp:nvSpPr>
        <dsp:cNvPr id="0" name=""/>
        <dsp:cNvSpPr/>
      </dsp:nvSpPr>
      <dsp:spPr>
        <a:xfrm>
          <a:off x="7603933" y="507364"/>
          <a:ext cx="526899" cy="5268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97E7D-06E5-4CFC-A594-EBA2D1B4B912}">
      <dsp:nvSpPr>
        <dsp:cNvPr id="0" name=""/>
        <dsp:cNvSpPr/>
      </dsp:nvSpPr>
      <dsp:spPr>
        <a:xfrm>
          <a:off x="8516274" y="316590"/>
          <a:ext cx="2141340" cy="908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Ishikawa, K. (1985) </a:t>
          </a:r>
          <a:r>
            <a:rPr lang="en-GB" sz="1100" i="1" kern="1200"/>
            <a:t>‘What is Total Quality Control? The Japanese Way’. </a:t>
          </a:r>
          <a:r>
            <a:rPr lang="en-GB" sz="1100" kern="1200"/>
            <a:t>Englewood Cliffs NJ: Prentice-Hall.</a:t>
          </a:r>
          <a:endParaRPr lang="en-US" sz="1100" kern="1200"/>
        </a:p>
      </dsp:txBody>
      <dsp:txXfrm>
        <a:off x="8516274" y="316590"/>
        <a:ext cx="2141340" cy="908447"/>
      </dsp:txXfrm>
    </dsp:sp>
    <dsp:sp modelId="{E761C024-F2FC-43F5-A33F-DB6B9E933439}">
      <dsp:nvSpPr>
        <dsp:cNvPr id="0" name=""/>
        <dsp:cNvSpPr/>
      </dsp:nvSpPr>
      <dsp:spPr>
        <a:xfrm>
          <a:off x="178025" y="2090112"/>
          <a:ext cx="908447" cy="90844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7EA24D-D202-4678-AA7D-8970490E9FB0}">
      <dsp:nvSpPr>
        <dsp:cNvPr id="0" name=""/>
        <dsp:cNvSpPr/>
      </dsp:nvSpPr>
      <dsp:spPr>
        <a:xfrm>
          <a:off x="368799" y="2280886"/>
          <a:ext cx="526899" cy="5268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D28B1-D87C-4A06-8C4E-B6741E9C30F4}">
      <dsp:nvSpPr>
        <dsp:cNvPr id="0" name=""/>
        <dsp:cNvSpPr/>
      </dsp:nvSpPr>
      <dsp:spPr>
        <a:xfrm>
          <a:off x="1281139" y="2090112"/>
          <a:ext cx="2141340" cy="908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Kumah, A., Nwogu, C.N., Issah, A-R., Obot, E., Kanamitie, D.A., Sifa, J.S. and Aidoo, L.A. (2024) Cause-and-Effect (Fishbone) Diagram: A Tool for Generating and Organizing Quality Improvement Ideas</a:t>
          </a:r>
          <a:r>
            <a:rPr lang="en-GB" sz="1100" i="1" kern="1200"/>
            <a:t>; ‘Global Journal on Quality and Safety in Healthcare’, </a:t>
          </a:r>
          <a:r>
            <a:rPr lang="en-GB" sz="1100" kern="1200"/>
            <a:t>7(2),pp. 85-87</a:t>
          </a:r>
          <a:endParaRPr lang="en-US" sz="1100" kern="1200"/>
        </a:p>
      </dsp:txBody>
      <dsp:txXfrm>
        <a:off x="1281139" y="2090112"/>
        <a:ext cx="2141340" cy="908447"/>
      </dsp:txXfrm>
    </dsp:sp>
    <dsp:sp modelId="{2E9977B1-CA82-47DF-9BB0-55321C38CC41}">
      <dsp:nvSpPr>
        <dsp:cNvPr id="0" name=""/>
        <dsp:cNvSpPr/>
      </dsp:nvSpPr>
      <dsp:spPr>
        <a:xfrm>
          <a:off x="3795592" y="2090112"/>
          <a:ext cx="908447" cy="90844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A7EDF3-16AE-4A49-B251-7E57B46764D8}">
      <dsp:nvSpPr>
        <dsp:cNvPr id="0" name=""/>
        <dsp:cNvSpPr/>
      </dsp:nvSpPr>
      <dsp:spPr>
        <a:xfrm>
          <a:off x="3986366" y="2280886"/>
          <a:ext cx="526899" cy="5268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778A63-34F1-4C02-BA7D-FDFF4D3576A4}">
      <dsp:nvSpPr>
        <dsp:cNvPr id="0" name=""/>
        <dsp:cNvSpPr/>
      </dsp:nvSpPr>
      <dsp:spPr>
        <a:xfrm>
          <a:off x="4898707" y="2090112"/>
          <a:ext cx="2141340" cy="908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Office for National Statistics (ONS) (2025) ‘</a:t>
          </a:r>
          <a:r>
            <a:rPr lang="en-GB" sz="1100" i="1" kern="1200"/>
            <a:t>Consumer price inflation, UK: December 2025’. </a:t>
          </a:r>
          <a:r>
            <a:rPr lang="en-GB" sz="1100" kern="1200"/>
            <a:t>London: ONS.</a:t>
          </a:r>
          <a:endParaRPr lang="en-US" sz="1100" kern="1200"/>
        </a:p>
      </dsp:txBody>
      <dsp:txXfrm>
        <a:off x="4898707" y="2090112"/>
        <a:ext cx="2141340" cy="908447"/>
      </dsp:txXfrm>
    </dsp:sp>
    <dsp:sp modelId="{6F1420D4-AF4E-4A52-BFD9-56E9F1BBC559}">
      <dsp:nvSpPr>
        <dsp:cNvPr id="0" name=""/>
        <dsp:cNvSpPr/>
      </dsp:nvSpPr>
      <dsp:spPr>
        <a:xfrm>
          <a:off x="7413159" y="2090112"/>
          <a:ext cx="908447" cy="90844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8832C9-171B-463A-A90E-382BA70E544B}">
      <dsp:nvSpPr>
        <dsp:cNvPr id="0" name=""/>
        <dsp:cNvSpPr/>
      </dsp:nvSpPr>
      <dsp:spPr>
        <a:xfrm>
          <a:off x="7603933" y="2280886"/>
          <a:ext cx="526899" cy="5268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E617B-E249-4EBC-A1A4-1DE3DFCFA838}">
      <dsp:nvSpPr>
        <dsp:cNvPr id="0" name=""/>
        <dsp:cNvSpPr/>
      </dsp:nvSpPr>
      <dsp:spPr>
        <a:xfrm>
          <a:off x="8516274" y="2090112"/>
          <a:ext cx="2141340" cy="908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Office for National Statistics (ONS)(2025 </a:t>
          </a:r>
          <a:r>
            <a:rPr lang="en-GB" sz="1100" i="1" kern="1200"/>
            <a:t>‘Who has access to hybrid working in Great Britian?’ </a:t>
          </a:r>
          <a:r>
            <a:rPr lang="en-GB" sz="1100" kern="1200"/>
            <a:t>London: ONS.</a:t>
          </a:r>
          <a:endParaRPr lang="en-US" sz="1100" kern="1200"/>
        </a:p>
      </dsp:txBody>
      <dsp:txXfrm>
        <a:off x="8516274" y="2090112"/>
        <a:ext cx="2141340" cy="908447"/>
      </dsp:txXfrm>
    </dsp:sp>
    <dsp:sp modelId="{B39A7033-3F79-4A7F-ADD1-E50C61C36B01}">
      <dsp:nvSpPr>
        <dsp:cNvPr id="0" name=""/>
        <dsp:cNvSpPr/>
      </dsp:nvSpPr>
      <dsp:spPr>
        <a:xfrm>
          <a:off x="178025" y="3863633"/>
          <a:ext cx="908447" cy="90844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D5D42D-80B8-4534-B211-80626BE04C6F}">
      <dsp:nvSpPr>
        <dsp:cNvPr id="0" name=""/>
        <dsp:cNvSpPr/>
      </dsp:nvSpPr>
      <dsp:spPr>
        <a:xfrm>
          <a:off x="368799" y="4054407"/>
          <a:ext cx="526899" cy="5268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399D69-D6B1-4B27-822F-8AA89759A54E}">
      <dsp:nvSpPr>
        <dsp:cNvPr id="0" name=""/>
        <dsp:cNvSpPr/>
      </dsp:nvSpPr>
      <dsp:spPr>
        <a:xfrm>
          <a:off x="1281139" y="3863633"/>
          <a:ext cx="2141340" cy="908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Yúksel, I. (2012) Developing a Multi-Criteria Decision-Making Model for PESTEL Analysis; </a:t>
          </a:r>
          <a:r>
            <a:rPr lang="en-GB" sz="1100" i="1" kern="1200"/>
            <a:t>‘Interanion Journal of Business and Management’,. </a:t>
          </a:r>
          <a:r>
            <a:rPr lang="en-GB" sz="1100" kern="1200"/>
            <a:t>7(24), pp. 52-66 </a:t>
          </a:r>
          <a:endParaRPr lang="en-US" sz="1100" kern="1200"/>
        </a:p>
      </dsp:txBody>
      <dsp:txXfrm>
        <a:off x="1281139" y="3863633"/>
        <a:ext cx="2141340" cy="9084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#1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#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5#2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#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E811E9-7F2B-408A-A6D8-29E0A3FB5CC1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000ED9-3D6C-453F-87E5-FB94CFF5F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81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Analyse Basil’s sales problem, Use PASTEL and Fishbone Diagram, Present four key Finding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00ED9-3D6C-453F-87E5-FB94CFF5FD3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709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Sales remain 25% below 2019, Recovery after COVID was incomplete, Investigate why sales have no recovered.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00ED9-3D6C-453F-87E5-FB94CFF5FD3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8207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Bakery opened in 2015, High- quality organic products, Lower footfall, shop closures and hybrid working, The local environment has changed.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00ED9-3D6C-453F-87E5-FB94CFF5FD3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1879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Lower customer demand, Requests for pre-ordering and delivery, Higher operating costs, Fewer active business nearby, Some factors are controllable; others are not.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00ED9-3D6C-453F-87E5-FB94CFF5FD3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3660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Analysis six external factors, Helps identify environmental changes, Limitation: identifies factors but does not prove causes, Fishbone provides further analysis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00ED9-3D6C-453F-87E5-FB94CFF5FD3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8127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Political: policies and taxation, Economic: rising costs, Social: hybrid working, Technology: limited pre-ordering, Environmental: organic ingredient supply, Legal: food safety and allergens, Main factors: Economic, Social and Technological.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00ED9-3D6C-453F-87E5-FB94CFF5FD3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9485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Organise possible causes into categories, Helps investigate a complex problem, Limitation: does not prove causation, More evidence is needed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00ED9-3D6C-453F-87E5-FB94CFF5FD3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7592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People: fewer workers nearby, Place: lower footfall and empty shops, Process: difficult ordering system, Product: organic ingredients and supply </a:t>
            </a:r>
            <a:r>
              <a:rPr lang="en-GB" dirty="0" err="1"/>
              <a:t>incertainty</a:t>
            </a:r>
            <a:r>
              <a:rPr lang="en-GB" dirty="0"/>
              <a:t>, Technology: not digital ordering, Finance: higher operating costs, Causes are interconnected.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00ED9-3D6C-453F-87E5-FB94CFF5FD3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066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Sales decline is persistent, Customer behaviour has changed, Cost are rising while demand is weaker, External and </a:t>
            </a:r>
            <a:r>
              <a:rPr lang="en-GB" dirty="0" err="1"/>
              <a:t>nternal</a:t>
            </a:r>
            <a:r>
              <a:rPr lang="en-GB" dirty="0"/>
              <a:t> factors interact, More data is needed before making decisions.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00ED9-3D6C-453F-87E5-FB94CFF5FD3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0080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Yúksel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PESTEL Analysis, Office for National Statistic (ONS)UK inflation and hybrid working statistics, </a:t>
            </a:r>
            <a:r>
              <a:rPr lang="en-GB" dirty="0" err="1">
                <a:sym typeface="Wingdings" panose="05000000000000000000" pitchFamily="2" charset="2"/>
              </a:rPr>
              <a:t>Ishkawa</a:t>
            </a:r>
            <a:r>
              <a:rPr lang="en-GB" dirty="0">
                <a:sym typeface="Wingdings" panose="05000000000000000000" pitchFamily="2" charset="2"/>
              </a:rPr>
              <a:t>  </a:t>
            </a:r>
            <a:r>
              <a:rPr lang="en-GB" dirty="0" err="1">
                <a:sym typeface="Wingdings" panose="05000000000000000000" pitchFamily="2" charset="2"/>
              </a:rPr>
              <a:t>Fishnone</a:t>
            </a:r>
            <a:r>
              <a:rPr lang="en-GB" dirty="0">
                <a:sym typeface="Wingdings" panose="05000000000000000000" pitchFamily="2" charset="2"/>
              </a:rPr>
              <a:t> Diagram, Academic research  digital transformation in </a:t>
            </a:r>
            <a:r>
              <a:rPr lang="en-GB">
                <a:sym typeface="Wingdings" panose="05000000000000000000" pitchFamily="2" charset="2"/>
              </a:rPr>
              <a:t>small businesses.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00ED9-3D6C-453F-87E5-FB94CFF5FD3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2862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" y="5176159"/>
            <a:ext cx="11640312" cy="84549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0313" y="5980176"/>
            <a:ext cx="11612880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50AF6FA-7D1D-1351-A76E-43C54D28FD6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66700"/>
            <a:ext cx="11649456" cy="4853814"/>
          </a:xfrm>
          <a:custGeom>
            <a:avLst/>
            <a:gdLst>
              <a:gd name="connsiteX0" fmla="*/ 291520 w 11651080"/>
              <a:gd name="connsiteY0" fmla="*/ 0 h 4853814"/>
              <a:gd name="connsiteX1" fmla="*/ 11359560 w 11651080"/>
              <a:gd name="connsiteY1" fmla="*/ 0 h 4853814"/>
              <a:gd name="connsiteX2" fmla="*/ 11651080 w 11651080"/>
              <a:gd name="connsiteY2" fmla="*/ 291520 h 4853814"/>
              <a:gd name="connsiteX3" fmla="*/ 11651080 w 11651080"/>
              <a:gd name="connsiteY3" fmla="*/ 4562294 h 4853814"/>
              <a:gd name="connsiteX4" fmla="*/ 11359560 w 11651080"/>
              <a:gd name="connsiteY4" fmla="*/ 4853814 h 4853814"/>
              <a:gd name="connsiteX5" fmla="*/ 291520 w 11651080"/>
              <a:gd name="connsiteY5" fmla="*/ 4853814 h 4853814"/>
              <a:gd name="connsiteX6" fmla="*/ 0 w 11651080"/>
              <a:gd name="connsiteY6" fmla="*/ 4562294 h 4853814"/>
              <a:gd name="connsiteX7" fmla="*/ 0 w 11651080"/>
              <a:gd name="connsiteY7" fmla="*/ 291520 h 4853814"/>
              <a:gd name="connsiteX8" fmla="*/ 291520 w 11651080"/>
              <a:gd name="connsiteY8" fmla="*/ 0 h 4853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4853814">
                <a:moveTo>
                  <a:pt x="291520" y="0"/>
                </a:moveTo>
                <a:lnTo>
                  <a:pt x="11359560" y="0"/>
                </a:lnTo>
                <a:cubicBezTo>
                  <a:pt x="11520562" y="0"/>
                  <a:pt x="11651080" y="130518"/>
                  <a:pt x="11651080" y="291520"/>
                </a:cubicBezTo>
                <a:lnTo>
                  <a:pt x="11651080" y="4562294"/>
                </a:lnTo>
                <a:cubicBezTo>
                  <a:pt x="11651080" y="4723296"/>
                  <a:pt x="11520562" y="4853814"/>
                  <a:pt x="11359560" y="4853814"/>
                </a:cubicBezTo>
                <a:lnTo>
                  <a:pt x="291520" y="4853814"/>
                </a:lnTo>
                <a:cubicBezTo>
                  <a:pt x="130518" y="4853814"/>
                  <a:pt x="0" y="4723296"/>
                  <a:pt x="0" y="4562294"/>
                </a:cubicBezTo>
                <a:lnTo>
                  <a:pt x="0" y="291520"/>
                </a:lnTo>
                <a:cubicBezTo>
                  <a:pt x="0" y="130518"/>
                  <a:pt x="130518" y="0"/>
                  <a:pt x="291520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91657"/>
            <a:ext cx="2805405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37848" y="6391657"/>
            <a:ext cx="3494314" cy="330466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  <a:effectLst/>
              </a:defRPr>
            </a:lvl1pPr>
          </a:lstStyle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391657"/>
            <a:ext cx="429207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9013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78098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0262" y="208754"/>
            <a:ext cx="4066072" cy="37259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8729" y="4846320"/>
            <a:ext cx="4066072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A934108-77F2-43A6-38EF-C1CDEDD103C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6699"/>
            <a:ext cx="7238998" cy="6322891"/>
          </a:xfrm>
          <a:custGeom>
            <a:avLst/>
            <a:gdLst>
              <a:gd name="connsiteX0" fmla="*/ 291359 w 7238998"/>
              <a:gd name="connsiteY0" fmla="*/ 0 h 6322891"/>
              <a:gd name="connsiteX1" fmla="*/ 6947639 w 7238998"/>
              <a:gd name="connsiteY1" fmla="*/ 0 h 6322891"/>
              <a:gd name="connsiteX2" fmla="*/ 7238998 w 7238998"/>
              <a:gd name="connsiteY2" fmla="*/ 291359 h 6322891"/>
              <a:gd name="connsiteX3" fmla="*/ 7238998 w 7238998"/>
              <a:gd name="connsiteY3" fmla="*/ 6031532 h 6322891"/>
              <a:gd name="connsiteX4" fmla="*/ 6947639 w 7238998"/>
              <a:gd name="connsiteY4" fmla="*/ 6322891 h 6322891"/>
              <a:gd name="connsiteX5" fmla="*/ 291359 w 7238998"/>
              <a:gd name="connsiteY5" fmla="*/ 6322891 h 6322891"/>
              <a:gd name="connsiteX6" fmla="*/ 0 w 7238998"/>
              <a:gd name="connsiteY6" fmla="*/ 6031532 h 6322891"/>
              <a:gd name="connsiteX7" fmla="*/ 0 w 7238998"/>
              <a:gd name="connsiteY7" fmla="*/ 291359 h 6322891"/>
              <a:gd name="connsiteX8" fmla="*/ 291359 w 7238998"/>
              <a:gd name="connsiteY8" fmla="*/ 0 h 6322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38998" h="6322891">
                <a:moveTo>
                  <a:pt x="291359" y="0"/>
                </a:moveTo>
                <a:lnTo>
                  <a:pt x="6947639" y="0"/>
                </a:lnTo>
                <a:cubicBezTo>
                  <a:pt x="7108552" y="0"/>
                  <a:pt x="7238998" y="130446"/>
                  <a:pt x="7238998" y="291359"/>
                </a:cubicBezTo>
                <a:lnTo>
                  <a:pt x="7238998" y="6031532"/>
                </a:lnTo>
                <a:cubicBezTo>
                  <a:pt x="7238998" y="6192445"/>
                  <a:pt x="7108552" y="6322891"/>
                  <a:pt x="6947639" y="6322891"/>
                </a:cubicBezTo>
                <a:lnTo>
                  <a:pt x="291359" y="6322891"/>
                </a:lnTo>
                <a:cubicBezTo>
                  <a:pt x="130446" y="6322891"/>
                  <a:pt x="0" y="6192445"/>
                  <a:pt x="0" y="6031532"/>
                </a:cubicBezTo>
                <a:lnTo>
                  <a:pt x="0" y="291359"/>
                </a:lnTo>
                <a:cubicBezTo>
                  <a:pt x="0" y="130446"/>
                  <a:pt x="130446" y="0"/>
                  <a:pt x="29135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66481" y="639165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639165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6388837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1081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8598" y="1529542"/>
            <a:ext cx="8154804" cy="2323883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10715" y="4053504"/>
            <a:ext cx="5970570" cy="107267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151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29" y="3200400"/>
            <a:ext cx="9002895" cy="3582184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4" y="14121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14121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141216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7098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15" y="189689"/>
            <a:ext cx="11341905" cy="1629485"/>
          </a:xfrm>
        </p:spPr>
        <p:txBody>
          <a:bodyPr anchor="t">
            <a:normAutofit/>
          </a:bodyPr>
          <a:lstStyle>
            <a:lvl1pPr>
              <a:defRPr sz="76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2362200"/>
            <a:ext cx="5829300" cy="3810000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sz="16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600" dirty="0"/>
            </a:lvl4pPr>
            <a:lvl5pPr>
              <a:buFont typeface="+mj-lt"/>
              <a:buAutoNum type="arabicPeriod"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7411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4061862"/>
            <a:ext cx="5913120" cy="2268359"/>
          </a:xfrm>
        </p:spPr>
        <p:txBody>
          <a:bodyPr anchor="t">
            <a:normAutofit/>
          </a:bodyPr>
          <a:lstStyle>
            <a:lvl1pPr>
              <a:defRPr sz="5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F88BC23C-4171-DFCF-3175-10D2602FF56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74320" y="268508"/>
            <a:ext cx="11649456" cy="3609085"/>
          </a:xfrm>
          <a:custGeom>
            <a:avLst/>
            <a:gdLst>
              <a:gd name="connsiteX0" fmla="*/ 283385 w 11658600"/>
              <a:gd name="connsiteY0" fmla="*/ 0 h 3609085"/>
              <a:gd name="connsiteX1" fmla="*/ 11375215 w 11658600"/>
              <a:gd name="connsiteY1" fmla="*/ 0 h 3609085"/>
              <a:gd name="connsiteX2" fmla="*/ 11658600 w 11658600"/>
              <a:gd name="connsiteY2" fmla="*/ 283385 h 3609085"/>
              <a:gd name="connsiteX3" fmla="*/ 11658600 w 11658600"/>
              <a:gd name="connsiteY3" fmla="*/ 3325700 h 3609085"/>
              <a:gd name="connsiteX4" fmla="*/ 11375215 w 11658600"/>
              <a:gd name="connsiteY4" fmla="*/ 3609085 h 3609085"/>
              <a:gd name="connsiteX5" fmla="*/ 283385 w 11658600"/>
              <a:gd name="connsiteY5" fmla="*/ 3609085 h 3609085"/>
              <a:gd name="connsiteX6" fmla="*/ 0 w 11658600"/>
              <a:gd name="connsiteY6" fmla="*/ 3325700 h 3609085"/>
              <a:gd name="connsiteX7" fmla="*/ 0 w 11658600"/>
              <a:gd name="connsiteY7" fmla="*/ 283385 h 3609085"/>
              <a:gd name="connsiteX8" fmla="*/ 283385 w 11658600"/>
              <a:gd name="connsiteY8" fmla="*/ 0 h 3609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8600" h="3609085">
                <a:moveTo>
                  <a:pt x="283385" y="0"/>
                </a:moveTo>
                <a:lnTo>
                  <a:pt x="11375215" y="0"/>
                </a:lnTo>
                <a:cubicBezTo>
                  <a:pt x="11531724" y="0"/>
                  <a:pt x="11658600" y="126876"/>
                  <a:pt x="11658600" y="283385"/>
                </a:cubicBezTo>
                <a:lnTo>
                  <a:pt x="11658600" y="3325700"/>
                </a:lnTo>
                <a:cubicBezTo>
                  <a:pt x="11658600" y="3482209"/>
                  <a:pt x="11531724" y="3609085"/>
                  <a:pt x="11375215" y="3609085"/>
                </a:cubicBezTo>
                <a:lnTo>
                  <a:pt x="283385" y="3609085"/>
                </a:lnTo>
                <a:cubicBezTo>
                  <a:pt x="126876" y="3609085"/>
                  <a:pt x="0" y="3482209"/>
                  <a:pt x="0" y="3325700"/>
                </a:cubicBezTo>
                <a:lnTo>
                  <a:pt x="0" y="283385"/>
                </a:lnTo>
                <a:cubicBezTo>
                  <a:pt x="0" y="126876"/>
                  <a:pt x="126876" y="0"/>
                  <a:pt x="28338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15973" y="4039118"/>
            <a:ext cx="4419601" cy="226836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400" dirty="0"/>
            </a:lvl1pPr>
            <a:lvl2pPr marL="571500" indent="-342900">
              <a:buFont typeface="+mj-lt"/>
              <a:buAutoNum type="arabicPeriod"/>
              <a:defRPr lang="en-US" sz="1400" dirty="0"/>
            </a:lvl2pPr>
            <a:lvl3pPr marL="800100" indent="-342900">
              <a:buFont typeface="+mj-lt"/>
              <a:buAutoNum type="arabicPeriod"/>
              <a:defRPr lang="en-US" sz="14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marL="228600" lvl="0" indent="-228600"/>
            <a:r>
              <a:rPr lang="en-GB"/>
              <a:t>Click to edit Master text styles</a:t>
            </a:r>
          </a:p>
          <a:p>
            <a:pPr marL="228600" lvl="1" indent="-228600"/>
            <a:r>
              <a:rPr lang="en-GB"/>
              <a:t>Second level</a:t>
            </a:r>
          </a:p>
          <a:p>
            <a:pPr marL="228600" lvl="2" indent="-228600"/>
            <a:r>
              <a:rPr lang="en-GB"/>
              <a:t>Third level</a:t>
            </a:r>
          </a:p>
          <a:p>
            <a:pPr marL="228600" lvl="3" indent="-228600"/>
            <a:r>
              <a:rPr lang="en-GB"/>
              <a:t>Fourth level</a:t>
            </a:r>
          </a:p>
          <a:p>
            <a:pPr marL="228600" lvl="4" indent="-22860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7737"/>
            <a:ext cx="2703777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5520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131" y="1638299"/>
            <a:ext cx="3314700" cy="3873268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01019" y="1638299"/>
            <a:ext cx="6080760" cy="387326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75431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310394" cy="4058127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72674" y="266700"/>
            <a:ext cx="7688495" cy="604783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62063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525" y="219456"/>
            <a:ext cx="6376547" cy="1066006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C455FC9-9346-2F53-C58C-5C64036CD9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4419600" cy="6325969"/>
          </a:xfrm>
          <a:custGeom>
            <a:avLst/>
            <a:gdLst>
              <a:gd name="connsiteX0" fmla="*/ 300746 w 4381500"/>
              <a:gd name="connsiteY0" fmla="*/ 0 h 6290961"/>
              <a:gd name="connsiteX1" fmla="*/ 4080754 w 4381500"/>
              <a:gd name="connsiteY1" fmla="*/ 0 h 6290961"/>
              <a:gd name="connsiteX2" fmla="*/ 4381500 w 4381500"/>
              <a:gd name="connsiteY2" fmla="*/ 300746 h 6290961"/>
              <a:gd name="connsiteX3" fmla="*/ 4381500 w 4381500"/>
              <a:gd name="connsiteY3" fmla="*/ 5990215 h 6290961"/>
              <a:gd name="connsiteX4" fmla="*/ 4080754 w 4381500"/>
              <a:gd name="connsiteY4" fmla="*/ 6290961 h 6290961"/>
              <a:gd name="connsiteX5" fmla="*/ 300746 w 4381500"/>
              <a:gd name="connsiteY5" fmla="*/ 6290961 h 6290961"/>
              <a:gd name="connsiteX6" fmla="*/ 0 w 4381500"/>
              <a:gd name="connsiteY6" fmla="*/ 5990215 h 6290961"/>
              <a:gd name="connsiteX7" fmla="*/ 0 w 4381500"/>
              <a:gd name="connsiteY7" fmla="*/ 300746 h 6290961"/>
              <a:gd name="connsiteX8" fmla="*/ 300746 w 4381500"/>
              <a:gd name="connsiteY8" fmla="*/ 0 h 6290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1500" h="6290961">
                <a:moveTo>
                  <a:pt x="300746" y="0"/>
                </a:moveTo>
                <a:lnTo>
                  <a:pt x="4080754" y="0"/>
                </a:lnTo>
                <a:cubicBezTo>
                  <a:pt x="4246851" y="0"/>
                  <a:pt x="4381500" y="134649"/>
                  <a:pt x="4381500" y="300746"/>
                </a:cubicBezTo>
                <a:lnTo>
                  <a:pt x="4381500" y="5990215"/>
                </a:lnTo>
                <a:cubicBezTo>
                  <a:pt x="4381500" y="6156312"/>
                  <a:pt x="4246851" y="6290961"/>
                  <a:pt x="4080754" y="6290961"/>
                </a:cubicBezTo>
                <a:lnTo>
                  <a:pt x="300746" y="6290961"/>
                </a:lnTo>
                <a:cubicBezTo>
                  <a:pt x="134649" y="6290961"/>
                  <a:pt x="0" y="6156312"/>
                  <a:pt x="0" y="5990215"/>
                </a:cubicBezTo>
                <a:lnTo>
                  <a:pt x="0" y="300746"/>
                </a:lnTo>
                <a:cubicBezTo>
                  <a:pt x="0" y="134649"/>
                  <a:pt x="134649" y="0"/>
                  <a:pt x="3007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19526" y="1285462"/>
            <a:ext cx="6376546" cy="4986355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9526" y="6387737"/>
            <a:ext cx="2703777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74718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702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FC55F3DB-E75F-ADDF-8222-D3F62F2CCE8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4 h 6320854"/>
              <a:gd name="connsiteX10" fmla="*/ 105939 w 3675888"/>
              <a:gd name="connsiteY10" fmla="*/ 6252721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7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4"/>
                </a:lnTo>
                <a:lnTo>
                  <a:pt x="105939" y="6252721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7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8702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702" y="6382981"/>
            <a:ext cx="2703777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56928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2880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2981"/>
            <a:ext cx="2703777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92093" y="6387128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24177" y="6387128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F47C8A4F-E753-8148-3650-49C421EB54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249412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3 h 6320854"/>
              <a:gd name="connsiteX10" fmla="*/ 105939 w 3675888"/>
              <a:gd name="connsiteY10" fmla="*/ 6252722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8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3"/>
                </a:lnTo>
                <a:lnTo>
                  <a:pt x="105939" y="6252722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8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5829398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5" y="219456"/>
            <a:ext cx="4717429" cy="118088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5" y="1400344"/>
            <a:ext cx="4729045" cy="4871473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88172" y="6390795"/>
            <a:ext cx="1298784" cy="338328"/>
          </a:xfrm>
        </p:spPr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86956" y="6390795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00703" y="266700"/>
            <a:ext cx="6324469" cy="6324600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4930487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1" y="220869"/>
            <a:ext cx="3208020" cy="308863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86300" y="266700"/>
            <a:ext cx="3500538" cy="63246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61087" y="220870"/>
            <a:ext cx="3200400" cy="6055554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29341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755" y="219456"/>
            <a:ext cx="3891435" cy="122533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3BE62AC-2855-BB28-0282-25CA658273E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0473" y="265176"/>
            <a:ext cx="6984636" cy="6327648"/>
          </a:xfrm>
          <a:custGeom>
            <a:avLst/>
            <a:gdLst>
              <a:gd name="connsiteX0" fmla="*/ 302565 w 7228936"/>
              <a:gd name="connsiteY0" fmla="*/ 0 h 6316602"/>
              <a:gd name="connsiteX1" fmla="*/ 6926371 w 7228936"/>
              <a:gd name="connsiteY1" fmla="*/ 0 h 6316602"/>
              <a:gd name="connsiteX2" fmla="*/ 7228936 w 7228936"/>
              <a:gd name="connsiteY2" fmla="*/ 302565 h 6316602"/>
              <a:gd name="connsiteX3" fmla="*/ 7228936 w 7228936"/>
              <a:gd name="connsiteY3" fmla="*/ 6014037 h 6316602"/>
              <a:gd name="connsiteX4" fmla="*/ 6926371 w 7228936"/>
              <a:gd name="connsiteY4" fmla="*/ 6316602 h 6316602"/>
              <a:gd name="connsiteX5" fmla="*/ 302565 w 7228936"/>
              <a:gd name="connsiteY5" fmla="*/ 6316602 h 6316602"/>
              <a:gd name="connsiteX6" fmla="*/ 0 w 7228936"/>
              <a:gd name="connsiteY6" fmla="*/ 6014037 h 6316602"/>
              <a:gd name="connsiteX7" fmla="*/ 0 w 7228936"/>
              <a:gd name="connsiteY7" fmla="*/ 302565 h 6316602"/>
              <a:gd name="connsiteX8" fmla="*/ 302565 w 7228936"/>
              <a:gd name="connsiteY8" fmla="*/ 0 h 6316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28936" h="6316602">
                <a:moveTo>
                  <a:pt x="302565" y="0"/>
                </a:moveTo>
                <a:lnTo>
                  <a:pt x="6926371" y="0"/>
                </a:lnTo>
                <a:cubicBezTo>
                  <a:pt x="7093473" y="0"/>
                  <a:pt x="7228936" y="135463"/>
                  <a:pt x="7228936" y="302565"/>
                </a:cubicBezTo>
                <a:lnTo>
                  <a:pt x="7228936" y="6014037"/>
                </a:lnTo>
                <a:cubicBezTo>
                  <a:pt x="7228936" y="6181139"/>
                  <a:pt x="7093473" y="6316602"/>
                  <a:pt x="6926371" y="6316602"/>
                </a:cubicBezTo>
                <a:lnTo>
                  <a:pt x="302565" y="6316602"/>
                </a:lnTo>
                <a:cubicBezTo>
                  <a:pt x="135463" y="6316602"/>
                  <a:pt x="0" y="6181139"/>
                  <a:pt x="0" y="6014037"/>
                </a:cubicBezTo>
                <a:lnTo>
                  <a:pt x="0" y="302565"/>
                </a:lnTo>
                <a:cubicBezTo>
                  <a:pt x="0" y="135463"/>
                  <a:pt x="135463" y="0"/>
                  <a:pt x="30256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13753" y="1435652"/>
            <a:ext cx="3891435" cy="483386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15079" y="6387128"/>
            <a:ext cx="2703777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49508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4" y="219456"/>
            <a:ext cx="3234982" cy="157721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4" y="1796675"/>
            <a:ext cx="3234982" cy="447147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5" y="6387128"/>
            <a:ext cx="2095770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06416" y="6390795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38500" y="6390795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965783" y="265176"/>
            <a:ext cx="7959517" cy="6327648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31663752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78" y="216452"/>
            <a:ext cx="3381587" cy="2213524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62400" y="177492"/>
            <a:ext cx="7962900" cy="2286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/>
            </a:lvl1pPr>
            <a:lvl2pPr marL="514350" indent="-285750">
              <a:buFont typeface="Arial" panose="020B0604020202020204" pitchFamily="34" charset="0"/>
              <a:buChar char="•"/>
              <a:defRPr sz="14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878" y="2513464"/>
            <a:ext cx="2805405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30339" y="2516244"/>
            <a:ext cx="1284010" cy="338328"/>
          </a:xfrm>
        </p:spPr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5" y="2513464"/>
            <a:ext cx="449306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56056E-3484-D9D0-95D5-818FF4C3C8D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935280"/>
            <a:ext cx="11651080" cy="3656020"/>
          </a:xfrm>
          <a:custGeom>
            <a:avLst/>
            <a:gdLst>
              <a:gd name="connsiteX0" fmla="*/ 298989 w 11651080"/>
              <a:gd name="connsiteY0" fmla="*/ 0 h 3656020"/>
              <a:gd name="connsiteX1" fmla="*/ 11352091 w 11651080"/>
              <a:gd name="connsiteY1" fmla="*/ 0 h 3656020"/>
              <a:gd name="connsiteX2" fmla="*/ 11651080 w 11651080"/>
              <a:gd name="connsiteY2" fmla="*/ 298989 h 3656020"/>
              <a:gd name="connsiteX3" fmla="*/ 11651080 w 11651080"/>
              <a:gd name="connsiteY3" fmla="*/ 3357031 h 3656020"/>
              <a:gd name="connsiteX4" fmla="*/ 11352091 w 11651080"/>
              <a:gd name="connsiteY4" fmla="*/ 3656020 h 3656020"/>
              <a:gd name="connsiteX5" fmla="*/ 298989 w 11651080"/>
              <a:gd name="connsiteY5" fmla="*/ 3656020 h 3656020"/>
              <a:gd name="connsiteX6" fmla="*/ 0 w 11651080"/>
              <a:gd name="connsiteY6" fmla="*/ 3357031 h 3656020"/>
              <a:gd name="connsiteX7" fmla="*/ 0 w 11651080"/>
              <a:gd name="connsiteY7" fmla="*/ 298989 h 3656020"/>
              <a:gd name="connsiteX8" fmla="*/ 298989 w 11651080"/>
              <a:gd name="connsiteY8" fmla="*/ 0 h 365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3656020">
                <a:moveTo>
                  <a:pt x="298989" y="0"/>
                </a:moveTo>
                <a:lnTo>
                  <a:pt x="11352091" y="0"/>
                </a:lnTo>
                <a:cubicBezTo>
                  <a:pt x="11517218" y="0"/>
                  <a:pt x="11651080" y="133862"/>
                  <a:pt x="11651080" y="298989"/>
                </a:cubicBezTo>
                <a:lnTo>
                  <a:pt x="11651080" y="3357031"/>
                </a:lnTo>
                <a:cubicBezTo>
                  <a:pt x="11651080" y="3522158"/>
                  <a:pt x="11517218" y="3656020"/>
                  <a:pt x="11352091" y="3656020"/>
                </a:cubicBezTo>
                <a:lnTo>
                  <a:pt x="298989" y="3656020"/>
                </a:lnTo>
                <a:cubicBezTo>
                  <a:pt x="133862" y="3656020"/>
                  <a:pt x="0" y="3522158"/>
                  <a:pt x="0" y="3357031"/>
                </a:cubicBezTo>
                <a:lnTo>
                  <a:pt x="0" y="298989"/>
                </a:lnTo>
                <a:cubicBezTo>
                  <a:pt x="0" y="133862"/>
                  <a:pt x="133862" y="0"/>
                  <a:pt x="29898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5348834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172641" cy="3145019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95997E6-BE07-E83F-D207-0CADA004E02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000500" y="265332"/>
            <a:ext cx="7924800" cy="3095837"/>
          </a:xfrm>
          <a:custGeom>
            <a:avLst/>
            <a:gdLst>
              <a:gd name="connsiteX0" fmla="*/ 282309 w 8229600"/>
              <a:gd name="connsiteY0" fmla="*/ 0 h 3095837"/>
              <a:gd name="connsiteX1" fmla="*/ 7947291 w 8229600"/>
              <a:gd name="connsiteY1" fmla="*/ 0 h 3095837"/>
              <a:gd name="connsiteX2" fmla="*/ 8229600 w 8229600"/>
              <a:gd name="connsiteY2" fmla="*/ 282309 h 3095837"/>
              <a:gd name="connsiteX3" fmla="*/ 8229600 w 8229600"/>
              <a:gd name="connsiteY3" fmla="*/ 2813528 h 3095837"/>
              <a:gd name="connsiteX4" fmla="*/ 7947291 w 8229600"/>
              <a:gd name="connsiteY4" fmla="*/ 3095837 h 3095837"/>
              <a:gd name="connsiteX5" fmla="*/ 282309 w 8229600"/>
              <a:gd name="connsiteY5" fmla="*/ 3095837 h 3095837"/>
              <a:gd name="connsiteX6" fmla="*/ 0 w 8229600"/>
              <a:gd name="connsiteY6" fmla="*/ 2813528 h 3095837"/>
              <a:gd name="connsiteX7" fmla="*/ 0 w 8229600"/>
              <a:gd name="connsiteY7" fmla="*/ 282309 h 3095837"/>
              <a:gd name="connsiteX8" fmla="*/ 282309 w 8229600"/>
              <a:gd name="connsiteY8" fmla="*/ 0 h 3095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29600" h="3095837">
                <a:moveTo>
                  <a:pt x="282309" y="0"/>
                </a:moveTo>
                <a:lnTo>
                  <a:pt x="7947291" y="0"/>
                </a:lnTo>
                <a:cubicBezTo>
                  <a:pt x="8103206" y="0"/>
                  <a:pt x="8229600" y="126394"/>
                  <a:pt x="8229600" y="282309"/>
                </a:cubicBezTo>
                <a:lnTo>
                  <a:pt x="8229600" y="2813528"/>
                </a:lnTo>
                <a:cubicBezTo>
                  <a:pt x="8229600" y="2969443"/>
                  <a:pt x="8103206" y="3095837"/>
                  <a:pt x="7947291" y="3095837"/>
                </a:cubicBezTo>
                <a:lnTo>
                  <a:pt x="282309" y="3095837"/>
                </a:lnTo>
                <a:cubicBezTo>
                  <a:pt x="126394" y="3095837"/>
                  <a:pt x="0" y="2969443"/>
                  <a:pt x="0" y="2813528"/>
                </a:cubicBezTo>
                <a:lnTo>
                  <a:pt x="0" y="282309"/>
                </a:lnTo>
                <a:cubicBezTo>
                  <a:pt x="0" y="126394"/>
                  <a:pt x="126394" y="0"/>
                  <a:pt x="28230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14565" y="3543597"/>
            <a:ext cx="8010734" cy="284353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14710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E5778B4-3E3F-C3EF-5322-2ECFF646D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31821" y="760151"/>
            <a:ext cx="9728359" cy="4233673"/>
          </a:xfrm>
          <a:prstGeom prst="roundRect">
            <a:avLst>
              <a:gd name="adj" fmla="val 7502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276" y="5255159"/>
            <a:ext cx="9299448" cy="1025326"/>
          </a:xfrm>
        </p:spPr>
        <p:txBody>
          <a:bodyPr anchor="ctr">
            <a:normAutofit/>
          </a:bodyPr>
          <a:lstStyle>
            <a:lvl1pPr algn="ctr">
              <a:lnSpc>
                <a:spcPct val="90000"/>
              </a:lnSpc>
              <a:defRPr sz="2400" spc="-5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6276" y="1293091"/>
            <a:ext cx="9299448" cy="3943921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0000"/>
              </a:lnSpc>
              <a:buNone/>
              <a:defRPr sz="26000" spc="-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XX%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785592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2880" y="173736"/>
            <a:ext cx="10475499" cy="485065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600" b="0" cap="none" spc="-50" baseline="0"/>
            </a:lvl1pPr>
            <a:lvl2pPr marL="228600" indent="0">
              <a:lnSpc>
                <a:spcPct val="90000"/>
              </a:lnSpc>
              <a:buNone/>
              <a:defRPr sz="6600" b="0" cap="none" spc="-50" baseline="0"/>
            </a:lvl2pPr>
            <a:lvl3pPr marL="457200" indent="0">
              <a:lnSpc>
                <a:spcPct val="90000"/>
              </a:lnSpc>
              <a:buNone/>
              <a:defRPr sz="6000" b="0" cap="none" spc="-50" baseline="0"/>
            </a:lvl3pPr>
            <a:lvl4pPr marL="685800" indent="0">
              <a:lnSpc>
                <a:spcPct val="90000"/>
              </a:lnSpc>
              <a:buNone/>
              <a:defRPr sz="5400" b="0" cap="none" spc="-50" baseline="0"/>
            </a:lvl4pPr>
            <a:lvl5pPr marL="914400" indent="0">
              <a:lnSpc>
                <a:spcPct val="90000"/>
              </a:lnSpc>
              <a:buNone/>
              <a:defRPr sz="4800" b="0" cap="none" spc="-50" baseline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5549079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8784" y="5029200"/>
            <a:ext cx="9198864" cy="713232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2000" b="1" spc="-5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88784" y="1115568"/>
            <a:ext cx="9198864" cy="358444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15317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12E940BF-81C2-1FFB-391F-670B2E738E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" y="1645920"/>
            <a:ext cx="5420409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B763AB3-1DFB-9F9F-2339-33F3C49C8C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1645920"/>
            <a:ext cx="5261184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919193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186" y="219456"/>
            <a:ext cx="11274552" cy="78985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185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D6A39E64-722E-F001-F641-974F5225314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1631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5352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B9C0BFD-5C7B-FA0D-DCE8-95D24728FEB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5352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88360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48961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282948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61" y="207228"/>
            <a:ext cx="11001943" cy="1790700"/>
          </a:xfrm>
        </p:spPr>
        <p:txBody>
          <a:bodyPr anchor="t">
            <a:no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22195" y="3264408"/>
            <a:ext cx="10147610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977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580" y="1089247"/>
            <a:ext cx="6360840" cy="2171716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22864" y="3499880"/>
            <a:ext cx="5543550" cy="177165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600" dirty="0"/>
            </a:lvl1pPr>
            <a:lvl2pPr marL="228600" indent="0" algn="ctr">
              <a:buNone/>
              <a:defRPr lang="en-US" sz="1600" dirty="0"/>
            </a:lvl2pPr>
            <a:lvl3pPr marL="457200" indent="0" algn="ctr">
              <a:buNone/>
              <a:defRPr lang="en-US" sz="1600" dirty="0"/>
            </a:lvl3pPr>
            <a:lvl4pPr marL="685800" indent="0" algn="ctr">
              <a:buNone/>
              <a:defRPr lang="en-US" sz="1600" dirty="0"/>
            </a:lvl4pPr>
            <a:lvl5pPr marL="914400" indent="0" algn="ctr">
              <a:buNone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7756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99475"/>
            <a:ext cx="3625442" cy="1474692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2124222"/>
            <a:ext cx="3567404" cy="34887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00601" y="0"/>
            <a:ext cx="7391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73600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1_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1242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38400" y="0"/>
            <a:ext cx="7391400" cy="1207008"/>
          </a:xfrm>
        </p:spPr>
        <p:txBody>
          <a:bodyPr lIns="137160" tIns="137160" bIns="91440" anchor="b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47754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57601" y="6029868"/>
            <a:ext cx="202454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288736"/>
      </p:ext>
    </p:extLst>
  </p:cSld>
  <p:clrMapOvr>
    <a:masterClrMapping/>
  </p:clrMapOvr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50773-1259-8F51-3561-DF3A80B26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185"/>
            <a:ext cx="10902696" cy="1070849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966CF-BE4B-28C8-6D17-E087E97C0E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5431" y="1756230"/>
            <a:ext cx="5181600" cy="40349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559437-5037-4EE7-88FA-80C5AA087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756230"/>
            <a:ext cx="5181600" cy="40349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26746-DF44-9DEF-8471-A5E1F6CCC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850B58-64D5-F359-1AC8-3D57AA87B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A22FA-48E7-5BF5-6432-6C7A54D7E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363490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969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" y="1183206"/>
            <a:ext cx="10835640" cy="508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8704" y="6387128"/>
            <a:ext cx="2703777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477500" y="6387128"/>
            <a:ext cx="10320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9584" y="6387128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827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  <p:sldLayoutId id="2147483839" r:id="rId12"/>
    <p:sldLayoutId id="2147483840" r:id="rId13"/>
    <p:sldLayoutId id="2147483841" r:id="rId14"/>
    <p:sldLayoutId id="2147483842" r:id="rId15"/>
    <p:sldLayoutId id="2147483843" r:id="rId16"/>
    <p:sldLayoutId id="2147483844" r:id="rId17"/>
    <p:sldLayoutId id="2147483845" r:id="rId18"/>
    <p:sldLayoutId id="2147483846" r:id="rId19"/>
    <p:sldLayoutId id="2147483847" r:id="rId20"/>
    <p:sldLayoutId id="2147483848" r:id="rId21"/>
    <p:sldLayoutId id="2147483849" r:id="rId22"/>
    <p:sldLayoutId id="2147483850" r:id="rId23"/>
    <p:sldLayoutId id="2147483851" r:id="rId24"/>
    <p:sldLayoutId id="2147483852" r:id="rId25"/>
    <p:sldLayoutId id="2147483853" r:id="rId26"/>
    <p:sldLayoutId id="2147483854" r:id="rId27"/>
    <p:sldLayoutId id="2147483855" r:id="rId28"/>
    <p:sldLayoutId id="2147483856" r:id="rId29"/>
    <p:sldLayoutId id="2147483857" r:id="rId30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715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01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168">
          <p15:clr>
            <a:srgbClr val="F26B43"/>
          </p15:clr>
        </p15:guide>
        <p15:guide id="4" orient="horz" pos="168">
          <p15:clr>
            <a:srgbClr val="F26B43"/>
          </p15:clr>
        </p15:guide>
        <p15:guide id="5" pos="7512">
          <p15:clr>
            <a:srgbClr val="F26B43"/>
          </p15:clr>
        </p15:guide>
        <p15:guide id="6" orient="horz" pos="4152">
          <p15:clr>
            <a:srgbClr val="F26B43"/>
          </p15:clr>
        </p15:guide>
        <p15:guide id="12" pos="4728">
          <p15:clr>
            <a:srgbClr val="F26B43"/>
          </p15:clr>
        </p15:guide>
        <p15:guide id="13" pos="5328">
          <p15:clr>
            <a:srgbClr val="F26B43"/>
          </p15:clr>
        </p15:guide>
        <p15:guide id="26" pos="2952">
          <p15:clr>
            <a:srgbClr val="F26B43"/>
          </p15:clr>
        </p15:guide>
        <p15:guide id="27" pos="3096">
          <p15:clr>
            <a:srgbClr val="F26B43"/>
          </p15:clr>
        </p15:guide>
        <p15:guide id="29" pos="4128">
          <p15:clr>
            <a:srgbClr val="F26B43"/>
          </p15:clr>
        </p15:guide>
        <p15:guide id="30" pos="1392">
          <p15:clr>
            <a:srgbClr val="F26B43"/>
          </p15:clr>
        </p15:guide>
        <p15:guide id="3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3CF83-2ABF-50DA-0B04-0691C462B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499474"/>
            <a:ext cx="3625442" cy="208827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3200" b="1" kern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Basil’s Bakery </a:t>
            </a:r>
            <a:br>
              <a:rPr lang="en-US" sz="3200" b="1" kern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3200" b="1" kern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Solving and Decision Making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69FBA2-38BD-B9E6-0A94-963699FF7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>
            <a:normAutofit fontScale="92500"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b="1" dirty="0"/>
              <a:t>Student Name: </a:t>
            </a:r>
            <a:r>
              <a:rPr lang="en-US" sz="1600" dirty="0"/>
              <a:t>Muhammad Saeed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b="1" dirty="0"/>
              <a:t>Student ID: </a:t>
            </a:r>
            <a:r>
              <a:rPr lang="en-US" sz="1600" dirty="0"/>
              <a:t>2423282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b="1" dirty="0"/>
              <a:t>Module Code: </a:t>
            </a:r>
            <a:r>
              <a:rPr lang="en-US" sz="1600" dirty="0"/>
              <a:t>LCLM4004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b="1" dirty="0"/>
              <a:t>Module: </a:t>
            </a:r>
            <a:r>
              <a:rPr lang="en-US" sz="1600" dirty="0"/>
              <a:t>Problem Solving and    Decision Making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b="1" dirty="0"/>
              <a:t>Lecturer: </a:t>
            </a:r>
            <a:r>
              <a:rPr lang="en-GB" sz="1600" dirty="0"/>
              <a:t>Annamarie Dufficy</a:t>
            </a:r>
            <a:endParaRPr lang="en-US" sz="1600" b="1" dirty="0"/>
          </a:p>
          <a:p>
            <a:endParaRPr lang="en-US" dirty="0"/>
          </a:p>
        </p:txBody>
      </p:sp>
      <p:pic>
        <p:nvPicPr>
          <p:cNvPr id="14" name="Picture 13" descr="Breads on display">
            <a:extLst>
              <a:ext uri="{FF2B5EF4-FFF2-40B4-BE49-F238E27FC236}">
                <a16:creationId xmlns:a16="http://schemas.microsoft.com/office/drawing/2014/main" id="{3074E3ED-A90D-009E-AF96-2237A26B0F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921" r="17669" b="-1"/>
          <a:stretch>
            <a:fillRect/>
          </a:stretch>
        </p:blipFill>
        <p:spPr>
          <a:xfrm>
            <a:off x="5479193" y="0"/>
            <a:ext cx="6034215" cy="5562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651632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72C24-449C-2875-8B79-E48714BC6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986" y="265729"/>
            <a:ext cx="10981137" cy="813264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happening?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F21A2-18B3-547B-92C5-0BF0AB71F6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86" y="1078994"/>
            <a:ext cx="10981137" cy="49469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>
                <a:solidFill>
                  <a:schemeClr val="tx1"/>
                </a:solidFill>
              </a:rPr>
              <a:t>Presentation Structure:</a:t>
            </a: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500" b="1" dirty="0">
                <a:solidFill>
                  <a:schemeClr val="tx1"/>
                </a:solidFill>
              </a:rPr>
              <a:t>Starting point: </a:t>
            </a:r>
          </a:p>
          <a:p>
            <a:pPr marL="0" indent="0">
              <a:buNone/>
            </a:pPr>
            <a:r>
              <a:rPr lang="en-GB" sz="1300" dirty="0">
                <a:solidFill>
                  <a:schemeClr val="tx1"/>
                </a:solidFill>
              </a:rPr>
              <a:t>2019 </a:t>
            </a:r>
            <a:r>
              <a:rPr lang="en-GB" sz="1300" dirty="0">
                <a:solidFill>
                  <a:schemeClr val="tx1"/>
                </a:solidFill>
                <a:sym typeface="Wingdings" panose="05000000000000000000" pitchFamily="2" charset="2"/>
              </a:rPr>
              <a:t> benchmark year </a:t>
            </a:r>
          </a:p>
          <a:p>
            <a:pPr marL="0" indent="0">
              <a:buNone/>
            </a:pPr>
            <a:r>
              <a:rPr lang="en-GB" sz="1300" dirty="0">
                <a:solidFill>
                  <a:schemeClr val="tx1"/>
                </a:solidFill>
                <a:sym typeface="Wingdings" panose="05000000000000000000" pitchFamily="2" charset="2"/>
              </a:rPr>
              <a:t>2023-2025 sales approximately 25% lower </a:t>
            </a:r>
          </a:p>
          <a:p>
            <a:pPr marL="0" indent="0">
              <a:buNone/>
            </a:pPr>
            <a:endParaRPr lang="en-GB" sz="1300" dirty="0">
              <a:solidFill>
                <a:schemeClr val="tx1"/>
              </a:solidFill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1200" i="1" dirty="0">
                <a:solidFill>
                  <a:schemeClr val="tx1"/>
                </a:solidFill>
                <a:sym typeface="Wingdings" panose="05000000000000000000" pitchFamily="2" charset="2"/>
              </a:rPr>
              <a:t>(Basil Bakery Case Study , 2026)</a:t>
            </a:r>
            <a:endParaRPr lang="en-GB" sz="1200" i="1" dirty="0">
              <a:solidFill>
                <a:schemeClr val="tx1"/>
              </a:solidFill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921D065-F4A9-7CA7-9E87-E7EA7D247B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60569267"/>
              </p:ext>
            </p:extLst>
          </p:nvPr>
        </p:nvGraphicFramePr>
        <p:xfrm>
          <a:off x="1938528" y="1581913"/>
          <a:ext cx="8139176" cy="2953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082553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eads on display">
            <a:extLst>
              <a:ext uri="{FF2B5EF4-FFF2-40B4-BE49-F238E27FC236}">
                <a16:creationId xmlns:a16="http://schemas.microsoft.com/office/drawing/2014/main" id="{73B21752-65A2-0085-3A40-0FDE4E833D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922" r="38670" b="-1"/>
          <a:stretch>
            <a:fillRect/>
          </a:stretch>
        </p:blipFill>
        <p:spPr>
          <a:xfrm>
            <a:off x="0" y="181610"/>
            <a:ext cx="3470402" cy="612775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A23B09-D380-263B-FEF1-4FD8C1D14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The business 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58673-F4B3-BD17-23EE-9DFD48325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94173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dirty="0"/>
              <a:t>From growth to uncertainty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/>
              <a:t>2015 </a:t>
            </a:r>
            <a:r>
              <a:rPr lang="en-GB" sz="1200" b="1" dirty="0">
                <a:sym typeface="Wingdings" panose="05000000000000000000" pitchFamily="2" charset="2"/>
              </a:rPr>
              <a:t></a:t>
            </a:r>
            <a:r>
              <a:rPr lang="en-GB" sz="1200" b="1" dirty="0"/>
              <a:t> Bakery opens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/>
              <a:t>2015-2019 </a:t>
            </a:r>
            <a:r>
              <a:rPr lang="en-GB" sz="1200" b="1" dirty="0">
                <a:sym typeface="Wingdings" panose="05000000000000000000" pitchFamily="2" charset="2"/>
              </a:rPr>
              <a:t> </a:t>
            </a:r>
            <a:r>
              <a:rPr lang="en-GB" sz="1200" b="1" dirty="0"/>
              <a:t>Sales increase year-on-year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/>
              <a:t>2020 </a:t>
            </a:r>
            <a:r>
              <a:rPr lang="en-GB" sz="1200" b="1" dirty="0">
                <a:sym typeface="Wingdings" panose="05000000000000000000" pitchFamily="2" charset="2"/>
              </a:rPr>
              <a:t> </a:t>
            </a:r>
            <a:r>
              <a:rPr lang="en-GB" sz="1200" b="1" dirty="0"/>
              <a:t>Covid-19 restrictions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/>
              <a:t>Footfall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/>
              <a:t>Sales </a:t>
            </a:r>
            <a:endParaRPr lang="en-GB" sz="12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/>
              <a:t>2023 </a:t>
            </a:r>
            <a:r>
              <a:rPr lang="en-GB" sz="1200" b="1" dirty="0">
                <a:sym typeface="Wingdings" panose="05000000000000000000" pitchFamily="2" charset="2"/>
              </a:rPr>
              <a:t> </a:t>
            </a:r>
            <a:r>
              <a:rPr lang="en-GB" sz="1200" b="1" dirty="0"/>
              <a:t>2025 </a:t>
            </a:r>
            <a:r>
              <a:rPr lang="en-GB" sz="1200" b="1">
                <a:sym typeface="Wingdings" panose="05000000000000000000" pitchFamily="2" charset="2"/>
              </a:rPr>
              <a:t> </a:t>
            </a:r>
            <a:r>
              <a:rPr lang="en-GB" sz="1200" b="1" dirty="0">
                <a:sym typeface="Wingdings" panose="05000000000000000000" pitchFamily="2" charset="2"/>
              </a:rPr>
              <a:t>R</a:t>
            </a:r>
            <a:r>
              <a:rPr lang="en-GB" sz="1200" b="1"/>
              <a:t>ecovery </a:t>
            </a:r>
            <a:r>
              <a:rPr lang="en-GB" sz="1200" b="1" dirty="0"/>
              <a:t>does not reach the old level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/>
              <a:t>Sales remain – 25% below 2019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What was changed?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r>
              <a:rPr lang="en-GB" sz="1200" b="1" dirty="0"/>
              <a:t>CUSTOMERS </a:t>
            </a:r>
            <a:r>
              <a:rPr lang="en-GB" sz="1200" b="1" dirty="0">
                <a:sym typeface="Wingdings" panose="05000000000000000000" pitchFamily="2" charset="2"/>
              </a:rPr>
              <a:t></a:t>
            </a:r>
            <a:r>
              <a:rPr lang="en-GB" sz="1200" b="1" dirty="0"/>
              <a:t> </a:t>
            </a:r>
            <a:r>
              <a:rPr lang="en-GB" sz="1200" dirty="0"/>
              <a:t>Different working patterns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r>
              <a:rPr lang="en-GB" sz="1200" b="1" dirty="0"/>
              <a:t>LOCATION </a:t>
            </a:r>
            <a:r>
              <a:rPr lang="en-GB" sz="1200" b="1" dirty="0">
                <a:sym typeface="Wingdings" panose="05000000000000000000" pitchFamily="2" charset="2"/>
              </a:rPr>
              <a:t></a:t>
            </a:r>
            <a:r>
              <a:rPr lang="en-GB" sz="1200" dirty="0"/>
              <a:t>Lower retail-park activity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r>
              <a:rPr lang="en-GB" sz="1200" b="1" dirty="0"/>
              <a:t>OPERATIONS </a:t>
            </a:r>
            <a:r>
              <a:rPr lang="en-GB" sz="1200" b="1" dirty="0">
                <a:sym typeface="Wingdings" panose="05000000000000000000" pitchFamily="2" charset="2"/>
              </a:rPr>
              <a:t></a:t>
            </a:r>
            <a:r>
              <a:rPr lang="en-GB" sz="1200" dirty="0"/>
              <a:t>Limited ordering flexibility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1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(Basil’s Bakery Case Study, 2026)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100" b="1" dirty="0"/>
          </a:p>
          <a:p>
            <a:pPr marL="0" indent="0">
              <a:lnSpc>
                <a:spcPct val="110000"/>
              </a:lnSpc>
              <a:buNone/>
            </a:pPr>
            <a:endParaRPr lang="en-GB" sz="1100" b="1" dirty="0"/>
          </a:p>
          <a:p>
            <a:pPr marL="0" indent="0">
              <a:lnSpc>
                <a:spcPct val="110000"/>
              </a:lnSpc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8258488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5B0CD-A0B1-A0AA-4096-6B2864835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5E0855-27CA-4AE4-85BB-76C4DE9B77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5431" y="1756230"/>
            <a:ext cx="5181600" cy="441597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OPERATING COST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200" dirty="0"/>
              <a:t>Utilities increase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200" dirty="0"/>
              <a:t>Rent increased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200" dirty="0"/>
              <a:t>Insurance increased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200" dirty="0"/>
              <a:t>Organic ingredients are unpredictable in price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LOCAL MARKET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200" dirty="0"/>
              <a:t>Shops are closing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200" dirty="0"/>
              <a:t>Vacant units are increasing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200" dirty="0"/>
              <a:t>Fewer businesses attract workers and shoppers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100" dirty="0"/>
          </a:p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Care problem: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/>
              <a:t>Basil’s traditional source of demand has weekend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/>
              <a:t>But the case does not provide enough evidence to identify one single root cause</a:t>
            </a:r>
            <a:r>
              <a:rPr lang="en-GB" sz="1100" dirty="0"/>
              <a:t>. </a:t>
            </a: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F804A9D4-8438-4E68-8B6B-D860C19C233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446251662"/>
              </p:ext>
            </p:extLst>
          </p:nvPr>
        </p:nvGraphicFramePr>
        <p:xfrm>
          <a:off x="6324600" y="1755775"/>
          <a:ext cx="51816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603455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187D-33A7-E727-A690-6BA0B30BC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185"/>
            <a:ext cx="10902696" cy="704111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Pestel: why use it?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47884-A2B3-8C39-CEBC-8269346B36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5430" y="1536192"/>
            <a:ext cx="5356457" cy="42550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Looking beyond the bakery 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PESTEL asks: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What is changing around the business?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CDFB44-B2E2-8449-52C4-81348C281C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536192"/>
            <a:ext cx="5181600" cy="45811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Benefits: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Provides a broad environmental perspective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Creates a structured way to scan external change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Reduces the risk of focusing only on  internal issues </a:t>
            </a:r>
          </a:p>
          <a:p>
            <a:pPr marL="0" indent="0">
              <a:buNone/>
            </a:pPr>
            <a:r>
              <a:rPr lang="en-GB" b="1" dirty="0"/>
              <a:t>Limitations: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Can produce a long list without priorities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Factors can overlap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Does not prove causation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External conditions can change rapidly </a:t>
            </a:r>
          </a:p>
          <a:p>
            <a:pPr marL="0" indent="0">
              <a:buNone/>
            </a:pPr>
            <a:r>
              <a:rPr lang="en-GB" b="1" dirty="0"/>
              <a:t>Critical point:</a:t>
            </a:r>
          </a:p>
          <a:p>
            <a:pPr marL="0" indent="0">
              <a:buNone/>
            </a:pPr>
            <a:r>
              <a:rPr lang="en-GB" dirty="0"/>
              <a:t>PESTEL tells us what may be influencing Basil not exactly how much each factors is responsible </a:t>
            </a:r>
          </a:p>
          <a:p>
            <a:pPr marL="0" indent="0">
              <a:buNone/>
            </a:pPr>
            <a:r>
              <a:rPr lang="en-GB" i="1" dirty="0"/>
              <a:t>(Yúksel, 2012)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3442450-7FAE-0AE6-B334-46C372487E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6133630"/>
              </p:ext>
            </p:extLst>
          </p:nvPr>
        </p:nvGraphicFramePr>
        <p:xfrm>
          <a:off x="603504" y="2841074"/>
          <a:ext cx="5263897" cy="3581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7146">
                  <a:extLst>
                    <a:ext uri="{9D8B030D-6E8A-4147-A177-3AD203B41FA5}">
                      <a16:colId xmlns:a16="http://schemas.microsoft.com/office/drawing/2014/main" val="534713795"/>
                    </a:ext>
                  </a:extLst>
                </a:gridCol>
                <a:gridCol w="3046751">
                  <a:extLst>
                    <a:ext uri="{9D8B030D-6E8A-4147-A177-3AD203B41FA5}">
                      <a16:colId xmlns:a16="http://schemas.microsoft.com/office/drawing/2014/main" val="32983428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P </a:t>
                      </a:r>
                      <a:r>
                        <a:rPr lang="en-GB" b="1" dirty="0">
                          <a:solidFill>
                            <a:schemeClr val="tx1"/>
                          </a:solidFill>
                          <a:sym typeface="Wingdings" panose="05000000000000000000" pitchFamily="2" charset="2"/>
                        </a:rPr>
                        <a:t> POLITICAL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Government/Policy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9885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 </a:t>
                      </a:r>
                      <a:r>
                        <a:rPr lang="en-GB" b="1" dirty="0">
                          <a:sym typeface="Wingdings" panose="05000000000000000000" pitchFamily="2" charset="2"/>
                        </a:rPr>
                        <a:t> ECONOMIC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Prices/Costs/Economy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3902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 </a:t>
                      </a:r>
                      <a:r>
                        <a:rPr lang="en-GB" b="1" dirty="0">
                          <a:sym typeface="Wingdings" panose="05000000000000000000" pitchFamily="2" charset="2"/>
                        </a:rPr>
                        <a:t> SOCIAL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People/Lifestyles/Behaviour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33948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T </a:t>
                      </a:r>
                      <a:r>
                        <a:rPr lang="en-GB" b="1" dirty="0">
                          <a:sym typeface="Wingdings" panose="05000000000000000000" pitchFamily="2" charset="2"/>
                        </a:rPr>
                        <a:t> TECHNOLOGICAL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Digital change/System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793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 </a:t>
                      </a:r>
                      <a:r>
                        <a:rPr lang="en-GB" b="1" dirty="0">
                          <a:sym typeface="Wingdings" panose="05000000000000000000" pitchFamily="2" charset="2"/>
                        </a:rPr>
                        <a:t> ENVIRONMENTAL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Climate/Resources/Sustainability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44840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L </a:t>
                      </a:r>
                      <a:r>
                        <a:rPr lang="en-GB" b="1" dirty="0">
                          <a:sym typeface="Wingdings" panose="05000000000000000000" pitchFamily="2" charset="2"/>
                        </a:rPr>
                        <a:t> LEGAL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Rules/Compliance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00837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93875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25C99-F271-BAB2-6FB5-B22EBD5D7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30" y="107320"/>
            <a:ext cx="10981137" cy="657229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PESTEL: basil’s external environment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CF6B49C-8409-2D45-B74C-2288548B34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6427374"/>
              </p:ext>
            </p:extLst>
          </p:nvPr>
        </p:nvGraphicFramePr>
        <p:xfrm>
          <a:off x="603251" y="1222744"/>
          <a:ext cx="10504721" cy="4812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985D2224-8EF2-3586-7EDA-8B615370237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400" y="1930322"/>
            <a:ext cx="10320571" cy="3704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6323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76389-8ED9-30C1-74E7-756120E51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310394" cy="4058127"/>
          </a:xfrm>
        </p:spPr>
        <p:txBody>
          <a:bodyPr anchor="t">
            <a:norm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FISHBONE: why  use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E0F73-E028-AEA5-3FFC-CF2EC34D9C9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72674" y="266700"/>
            <a:ext cx="7688495" cy="6047836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300" b="1"/>
              <a:t>Movin  from the environment to the cause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/>
              <a:t>What is a Fishbone Diagram?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/>
              <a:t>A Cause-and-Effect Diagram </a:t>
            </a:r>
            <a:r>
              <a:rPr lang="en-GB" sz="1300" b="1"/>
              <a:t>organises possible causes </a:t>
            </a:r>
            <a:r>
              <a:rPr lang="en-GB" sz="1300"/>
              <a:t>around a central problem.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/>
              <a:t>It is associated with </a:t>
            </a:r>
            <a:r>
              <a:rPr lang="en-GB" sz="1300" b="1"/>
              <a:t>Kaoru Ishikawa </a:t>
            </a:r>
            <a:r>
              <a:rPr lang="en-GB" sz="1300"/>
              <a:t>and is widely used for structured root-cause investigation.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i="1"/>
              <a:t>(Ishikawa, 1985)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/>
              <a:t>Why is it appropriate here?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/>
              <a:t>Basil’s sales problem has several possible explanations.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/>
              <a:t>The Fishbone allows these to be grouped rather than considered separately.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/>
              <a:t>Advantages: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/>
              <a:t>STRUCTURE  </a:t>
            </a:r>
            <a:r>
              <a:rPr lang="en-GB" sz="1300"/>
              <a:t>Turns a complex issue into categories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/>
              <a:t>BREADTH  </a:t>
            </a:r>
            <a:r>
              <a:rPr lang="en-GB" sz="1300"/>
              <a:t>Encourages consideration of multiple causes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/>
              <a:t>COMUNICATION  </a:t>
            </a:r>
            <a:r>
              <a:rPr lang="en-GB" sz="1300"/>
              <a:t>Makes relationships easier to discuss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/>
              <a:t>Limitation: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/>
              <a:t>The diagram generates hypotheses --  it does not prove them.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/>
              <a:t>Evidence is still required to establish which causes are significant.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300"/>
          </a:p>
          <a:p>
            <a:pPr marL="0" indent="0">
              <a:lnSpc>
                <a:spcPct val="110000"/>
              </a:lnSpc>
              <a:buNone/>
            </a:pPr>
            <a:r>
              <a:rPr lang="en-GB" sz="1300" i="1"/>
              <a:t>(Kumah et al., 2024)</a:t>
            </a:r>
          </a:p>
        </p:txBody>
      </p:sp>
    </p:spTree>
    <p:extLst>
      <p:ext uri="{BB962C8B-B14F-4D97-AF65-F5344CB8AC3E}">
        <p14:creationId xmlns:p14="http://schemas.microsoft.com/office/powerpoint/2010/main" val="36905800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CFBAF-F67A-D6D5-EE0F-1C6F00F84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686477"/>
          </a:xfrm>
        </p:spPr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FISHBONE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52801-ECC5-8237-131A-74A5D6D15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996697"/>
            <a:ext cx="11873653" cy="54255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/>
          <a:lstStyle/>
          <a:p>
            <a:pPr marL="0" indent="0">
              <a:buNone/>
            </a:pPr>
            <a:r>
              <a:rPr lang="en-GB" b="1" dirty="0"/>
              <a:t>Effect </a:t>
            </a:r>
            <a:r>
              <a:rPr lang="en-GB" b="1" dirty="0">
                <a:sym typeface="Wingdings" panose="05000000000000000000" pitchFamily="2" charset="2"/>
              </a:rPr>
              <a:t> Sales approximately 25% Below 20219 </a:t>
            </a:r>
          </a:p>
          <a:p>
            <a:pPr marL="0" indent="0">
              <a:buNone/>
            </a:pPr>
            <a:endParaRPr lang="en-GB" b="1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b="1" dirty="0"/>
              <a:t>                                                       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A67EAE-8344-C437-6BBC-BEFB7D5294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776" y="1762039"/>
            <a:ext cx="9860118" cy="3623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8190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E1544-3007-6C15-889D-2C309049D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310394" cy="4058127"/>
          </a:xfrm>
        </p:spPr>
        <p:txBody>
          <a:bodyPr anchor="t"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findings </a:t>
            </a: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EFD269-0A57-53E1-2DB3-379F15E98DE5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498207602"/>
              </p:ext>
            </p:extLst>
          </p:nvPr>
        </p:nvGraphicFramePr>
        <p:xfrm>
          <a:off x="3972674" y="266700"/>
          <a:ext cx="7688495" cy="6047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322973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E8D0E-1586-2825-F380-072DC4354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969264"/>
          </a:xfrm>
        </p:spPr>
        <p:txBody>
          <a:bodyPr anchor="t"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 list </a:t>
            </a: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CDAE18-E407-7B99-6C83-9B259878BA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3312171"/>
              </p:ext>
            </p:extLst>
          </p:nvPr>
        </p:nvGraphicFramePr>
        <p:xfrm>
          <a:off x="182880" y="1183206"/>
          <a:ext cx="10835640" cy="508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126744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5F5F0-1124-0DA1-27F5-1CC0FFF63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969264"/>
          </a:xfrm>
        </p:spPr>
        <p:txBody>
          <a:bodyPr anchor="t">
            <a:normAutofit/>
          </a:bodyPr>
          <a:lstStyle/>
          <a:p>
            <a:pPr algn="ctr"/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6B1A77-24FD-5361-2916-95CCAC1A2F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220" b="28818"/>
          <a:stretch>
            <a:fillRect/>
          </a:stretch>
        </p:blipFill>
        <p:spPr>
          <a:xfrm>
            <a:off x="182880" y="1183206"/>
            <a:ext cx="10835640" cy="50886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313823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72D2B"/>
      </a:dk2>
      <a:lt2>
        <a:srgbClr val="F0EDE6"/>
      </a:lt2>
      <a:accent1>
        <a:srgbClr val="647E6B"/>
      </a:accent1>
      <a:accent2>
        <a:srgbClr val="476262"/>
      </a:accent2>
      <a:accent3>
        <a:srgbClr val="9B8C69"/>
      </a:accent3>
      <a:accent4>
        <a:srgbClr val="BA988C"/>
      </a:accent4>
      <a:accent5>
        <a:srgbClr val="A27C7C"/>
      </a:accent5>
      <a:accent6>
        <a:srgbClr val="79958B"/>
      </a:accent6>
      <a:hlink>
        <a:srgbClr val="476262"/>
      </a:hlink>
      <a:folHlink>
        <a:srgbClr val="A27C7C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7A434096-21D7-44B8-8536-5670F4990977}" vid="{9E2B180D-3A1B-4983-B64A-9C133C18DC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7EA78ED68B5C40BF2C1A213AA97DF9" ma:contentTypeVersion="5" ma:contentTypeDescription="Create a new document." ma:contentTypeScope="" ma:versionID="193dd556d88d9e33f87c671dacd9b2d6">
  <xsd:schema xmlns:xsd="http://www.w3.org/2001/XMLSchema" xmlns:xs="http://www.w3.org/2001/XMLSchema" xmlns:p="http://schemas.microsoft.com/office/2006/metadata/properties" xmlns:ns3="b645a2db-68a0-4966-a6ea-94c306327b66" targetNamespace="http://schemas.microsoft.com/office/2006/metadata/properties" ma:root="true" ma:fieldsID="fd206402741c5552a22821e2082de591" ns3:_="">
    <xsd:import namespace="b645a2db-68a0-4966-a6ea-94c306327b6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45a2db-68a0-4966-a6ea-94c306327b6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45a2db-68a0-4966-a6ea-94c306327b66" xsi:nil="true"/>
  </documentManagement>
</p:properties>
</file>

<file path=customXml/itemProps1.xml><?xml version="1.0" encoding="utf-8"?>
<ds:datastoreItem xmlns:ds="http://schemas.openxmlformats.org/officeDocument/2006/customXml" ds:itemID="{1DEC9D47-DE3C-4CCB-8A2B-C5EE71DDD28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B16A93C-4DCF-4813-9F2A-A5FED045DE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45a2db-68a0-4966-a6ea-94c306327b6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4D44AC8-0648-41A1-BE15-8789A6D03E0C}">
  <ds:schemaRefs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b645a2db-68a0-4966-a6ea-94c306327b66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Dune</Template>
  <TotalTime>617</TotalTime>
  <Words>1178</Words>
  <Application>Microsoft Office PowerPoint</Application>
  <PresentationFormat>Widescreen</PresentationFormat>
  <Paragraphs>169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Neue Haas Grotesk Text Pro</vt:lpstr>
      <vt:lpstr>Wingdings</vt:lpstr>
      <vt:lpstr>Dune</vt:lpstr>
      <vt:lpstr>Basil’s Bakery  Problem Solving and Decision Making </vt:lpstr>
      <vt:lpstr>What is happening?</vt:lpstr>
      <vt:lpstr>       The business story </vt:lpstr>
      <vt:lpstr>Problem analysis</vt:lpstr>
      <vt:lpstr>Pestel: why use it? </vt:lpstr>
      <vt:lpstr>PESTEL: basil’s external environment </vt:lpstr>
      <vt:lpstr>FISHBONE: why  use it?</vt:lpstr>
      <vt:lpstr>FISHBONE analysis</vt:lpstr>
      <vt:lpstr>Key findings </vt:lpstr>
      <vt:lpstr>Reference list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Saeed (2423282)</dc:creator>
  <cp:lastModifiedBy>Muhammad Saeed (2423282)</cp:lastModifiedBy>
  <cp:revision>1</cp:revision>
  <dcterms:created xsi:type="dcterms:W3CDTF">2026-09-07T10:00:40Z</dcterms:created>
  <dcterms:modified xsi:type="dcterms:W3CDTF">2026-10-09T08:50:02Z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0x010100187EA78ED68B5C40BF2C1A213AA97DF9</vt:lpwstr>
  </property>
</Properties>
</file>