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4" r:id="rId3"/>
    <p:sldId id="265" r:id="rId4"/>
    <p:sldId id="262" r:id="rId5"/>
    <p:sldId id="266" r:id="rId6"/>
    <p:sldId id="259" r:id="rId7"/>
    <p:sldId id="257" r:id="rId8"/>
    <p:sldId id="267" r:id="rId9"/>
    <p:sldId id="26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AE92FC-376D-4522-86EC-E1608EADC958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C1D684-21F6-4410-932E-F8CDCDC766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361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1D684-21F6-4410-932E-F8CDCDC7665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9799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1D684-21F6-4410-932E-F8CDCDC7665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8991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1D684-21F6-4410-932E-F8CDCDC7665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4755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1D684-21F6-4410-932E-F8CDCDC7665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5625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2AC92-4742-42C8-997B-7AB8C5B32E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433201-3677-4BB2-ADE5-605C2DF065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EDB803-3297-4E8B-B288-197C9EF0C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4250-F7CB-4952-B0F1-1AC15B81AF33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7D51DA-E8F6-4009-8C63-C0D754DEF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A10F41-34AC-4204-B98B-504EE8568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83390-E321-44ED-B89E-69F09D288C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3281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2E141-4B66-46A2-A8A3-CC62FCE93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F48CE-F6F2-4828-84E9-C52D308C1E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52FE84-006E-4D80-8923-C6B3BE891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4250-F7CB-4952-B0F1-1AC15B81AF33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6C9F8F-F2A2-4F8E-B756-079245372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7512A0-9DC5-4C58-BA04-4694D4F6C6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83390-E321-44ED-B89E-69F09D288C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675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1F442-D5A3-4EB2-85E1-59450F894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32414F-30CE-47B8-B229-021E7BFB87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BA170D-E0F1-4D35-A047-667A50F0B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4250-F7CB-4952-B0F1-1AC15B81AF33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FE865F-E904-43F9-98BA-085B16327A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7FADB3-B8B1-40FA-B31B-CE1C6B1CB1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83390-E321-44ED-B89E-69F09D288C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04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8AF7E-D2A5-47D7-8822-D2787F909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B9107-DB8A-4EE1-B14F-79ABE32F28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345098-95DA-4D05-A872-A08D717E2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DB7BEC-BBA9-4978-8E6B-E0913B1042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4250-F7CB-4952-B0F1-1AC15B81AF33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8E4A90-0AC8-48CB-B460-82B7EB229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A7BA37-806C-4882-8AD5-276361657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83390-E321-44ED-B89E-69F09D288C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627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4B49A-2AC8-4834-B108-D02DBB9A7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35AE-F32F-4779-B76B-3729928583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6F531B-EDD2-480D-B7A2-B4E35D882F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FB5EC95-00EB-44EA-B2DA-F613A75CA5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015333-E6C1-48E2-9556-708F9252DD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85F865A-AC44-4F53-91B4-CB84FF62CA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4250-F7CB-4952-B0F1-1AC15B81AF33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AE52B1-0335-4C4E-80E8-03D525B45A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28E566-B594-4BB4-9E9E-A7AC0FF46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83390-E321-44ED-B89E-69F09D288C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186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A7D83-2567-469E-B40E-965A7FF91F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FE4CC1-EE9C-4952-9596-60325805F0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4250-F7CB-4952-B0F1-1AC15B81AF33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877182-B994-461B-BF13-187E8B6A0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AA937B-5288-4B9D-93C2-B516CAED6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83390-E321-44ED-B89E-69F09D288C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934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96E730-6A82-4799-BF34-D67CCBD22B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4250-F7CB-4952-B0F1-1AC15B81AF33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4EC6E3-FE0B-48CF-BCC9-6794597F1A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EF4756-27AE-48CA-90C4-F6A64FC7E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83390-E321-44ED-B89E-69F09D288C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143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FB23C-21A6-4DA0-8518-732201493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4EBE9-D1F5-4B92-9DD8-544D6C792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2EEA36-A087-4A96-ADDB-FB648842C7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483983-7A70-468B-8510-CAF3C82CC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4250-F7CB-4952-B0F1-1AC15B81AF33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D6D4E1-54DB-4A1E-B0B4-8F9C14EC5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AA9E0D-9AAB-4DC4-847C-4A5D7977AF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83390-E321-44ED-B89E-69F09D288C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698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9B1D7-FBC1-4707-A567-97FAAF8ED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5BB652-5CB7-4256-896F-C865631A95A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DF8F93-98C0-42B9-ABA5-38CCDCB7DA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808E12-53F0-4BE0-BC1B-48B6B9D1F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4250-F7CB-4952-B0F1-1AC15B81AF33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81FB15-30F0-4EC0-8CCE-8431127FDE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E69AC2-29F1-4F84-A840-A412BAFB6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83390-E321-44ED-B89E-69F09D288C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687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7B051-25FC-42B5-AFD0-CBE51759B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09529C-7EF6-4FC1-9445-E7D65F29C3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59EBE2-4ACB-4F29-98B5-385A84F6F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4250-F7CB-4952-B0F1-1AC15B81AF33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B11F85-D71D-4CA3-82CC-EAAC740623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33F8C9-7F28-49A6-8156-5A5CA76038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83390-E321-44ED-B89E-69F09D288C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2905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BD614A-2FFD-42C8-9252-EAA34938BC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253536-3E68-415F-95A5-C20F8A30EF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4CBAAA-1190-46E8-9D62-1C6251158B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4250-F7CB-4952-B0F1-1AC15B81AF33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31DCDE-63E8-4BD1-BC25-C068F2587C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AEF865-0CBB-48DE-A216-4795286AF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83390-E321-44ED-B89E-69F09D288C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8644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E20EC94-F8FE-4850-8A21-56D602A6B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AC72BD-9559-48CE-89B2-0D23F1A182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CAD675-6C7F-4555-8EB4-33EC7253B6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A94250-F7CB-4952-B0F1-1AC15B81AF33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64DBEA-F759-4F66-8898-593CCD56E8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AF389F-EF0C-4C87-93BB-CA9649D344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C83390-E321-44ED-B89E-69F09D288C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70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statistics/262955/largest-countries-in-the-world/" TargetMode="External"/><Relationship Id="rId2" Type="http://schemas.openxmlformats.org/officeDocument/2006/relationships/hyperlink" Target="https://www.bbc.co.uk/news/world-asia-pacific-13011788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A16812-DAC8-47DD-9D3A-84229F278A1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b="546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BD25A3-6C26-4AD4-B23E-D870D496AF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rgbClr val="FFFFFF"/>
                </a:solidFill>
              </a:rPr>
              <a:t>中国对世界的影响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BB214A-820A-422F-9914-47B9A8D03D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rgbClr val="FFFFFF"/>
                </a:solidFill>
              </a:rPr>
              <a:t>安娜</a:t>
            </a: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56657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191EEF4-2B62-4FD6-8927-4BF35F7F25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632" y="2571420"/>
            <a:ext cx="2560320" cy="1709013"/>
          </a:xfrm>
          <a:prstGeom prst="rect">
            <a:avLst/>
          </a:prstGeom>
        </p:spPr>
      </p:pic>
      <p:cxnSp>
        <p:nvCxnSpPr>
          <p:cNvPr id="20" name="Straight Connector 11">
            <a:extLst>
              <a:ext uri="{FF2B5EF4-FFF2-40B4-BE49-F238E27FC236}">
                <a16:creationId xmlns:a16="http://schemas.microsoft.com/office/drawing/2014/main" id="{50DA1EB8-87CF-4588-A1FD-4756F9A28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10079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0DA1EB8-87CF-4588-A1FD-4756F9A28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10079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2FDBEC56-DEA8-42BC-B238-832BE4E968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7781" y="2606624"/>
            <a:ext cx="2560320" cy="1709013"/>
          </a:xfrm>
          <a:prstGeom prst="rect">
            <a:avLst/>
          </a:prstGeom>
        </p:spPr>
      </p:pic>
      <p:cxnSp>
        <p:nvCxnSpPr>
          <p:cNvPr id="21" name="Straight Connector 13">
            <a:extLst>
              <a:ext uri="{FF2B5EF4-FFF2-40B4-BE49-F238E27FC236}">
                <a16:creationId xmlns:a16="http://schemas.microsoft.com/office/drawing/2014/main" id="{D7A4E378-EA57-47B9-B1EB-58B998F6C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2595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3DF293D8-4324-4303-861F-30313205DEA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5726" y="2750642"/>
            <a:ext cx="2560320" cy="1350569"/>
          </a:xfrm>
          <a:prstGeom prst="rect">
            <a:avLst/>
          </a:prstGeom>
        </p:spPr>
      </p:pic>
      <p:cxnSp>
        <p:nvCxnSpPr>
          <p:cNvPr id="22" name="Straight Connector 15">
            <a:extLst>
              <a:ext uri="{FF2B5EF4-FFF2-40B4-BE49-F238E27FC236}">
                <a16:creationId xmlns:a16="http://schemas.microsoft.com/office/drawing/2014/main" id="{D2B31ED6-76F0-425A-9A41-C947AEF9C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66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close up of a tree&#10;&#10;Description automatically generated">
            <a:extLst>
              <a:ext uri="{FF2B5EF4-FFF2-40B4-BE49-F238E27FC236}">
                <a16:creationId xmlns:a16="http://schemas.microsoft.com/office/drawing/2014/main" id="{4F70902A-1E9E-4E15-99C6-E542FCB7A4C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5283" y="2821051"/>
            <a:ext cx="2560320" cy="128016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7A4E378-EA57-47B9-B1EB-58B998F6C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2595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B31ED6-76F0-425A-9A41-C947AEF9C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66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7597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19D23-582B-446F-8B12-2EA4F0CC1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0938" y="365126"/>
            <a:ext cx="2450123" cy="1325563"/>
          </a:xfrm>
        </p:spPr>
        <p:txBody>
          <a:bodyPr/>
          <a:lstStyle/>
          <a:p>
            <a:r>
              <a:rPr lang="zh-CN" altLang="en-US" dirty="0"/>
              <a:t>中国历史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12C2F-C2A6-4495-AB7A-56038429C5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63725"/>
            <a:ext cx="5257800" cy="403867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altLang="zh-CN" dirty="0"/>
          </a:p>
          <a:p>
            <a:r>
              <a:rPr lang="zh-CN" altLang="en-US" dirty="0"/>
              <a:t>在世界上有最长的历史</a:t>
            </a:r>
            <a:endParaRPr lang="en-GB" altLang="zh-CN" dirty="0"/>
          </a:p>
          <a:p>
            <a:r>
              <a:rPr lang="ko-KR" altLang="en-US" dirty="0"/>
              <a:t>在中华人民共和国之前，中国在世界上没有太大的影响，与世界其他地区的联系也不多</a:t>
            </a:r>
          </a:p>
          <a:p>
            <a:r>
              <a:rPr lang="ko-KR" altLang="en-US" dirty="0"/>
              <a:t>然而，随着时间的推移，中国与世界其他地区的联系也越来越多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A915DC-FBF7-42A3-847D-163566EBD8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00" y="1863725"/>
            <a:ext cx="4876800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760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5BA8-4596-44B4-9F98-399340E859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34405"/>
            <a:ext cx="5257800" cy="3942557"/>
          </a:xfrm>
        </p:spPr>
        <p:txBody>
          <a:bodyPr/>
          <a:lstStyle/>
          <a:p>
            <a:r>
              <a:rPr lang="zh-CN" altLang="en-US" dirty="0"/>
              <a:t>在</a:t>
            </a:r>
            <a:r>
              <a:rPr lang="en-US" altLang="zh-CN" dirty="0"/>
              <a:t>1972</a:t>
            </a:r>
            <a:r>
              <a:rPr lang="zh-CN" altLang="en-US" dirty="0"/>
              <a:t>年，尼克松当美国的第一总统去了中国。为了让中美的关系变得好，他去了中国，这是中国和美国关系更加正常化的开始基础。</a:t>
            </a:r>
            <a:endParaRPr lang="en-GB" altLang="zh-CN" dirty="0"/>
          </a:p>
          <a:p>
            <a:r>
              <a:rPr lang="zh-CN" altLang="en-US" dirty="0"/>
              <a:t>此后，中美两国于</a:t>
            </a:r>
            <a:r>
              <a:rPr lang="en-US" altLang="zh-CN" dirty="0"/>
              <a:t>1979</a:t>
            </a:r>
            <a:r>
              <a:rPr lang="zh-CN" altLang="en-US"/>
              <a:t>年建交。</a:t>
            </a:r>
            <a:endParaRPr lang="en-GB" altLang="zh-C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25E839-486C-4797-8F47-E1643E7A51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3650" y="2234406"/>
            <a:ext cx="5381383" cy="3533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052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CAEB0-74E5-4247-97FE-7411D8902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6290" y="227965"/>
            <a:ext cx="2979420" cy="1325563"/>
          </a:xfrm>
        </p:spPr>
        <p:txBody>
          <a:bodyPr/>
          <a:lstStyle/>
          <a:p>
            <a:r>
              <a:rPr lang="zh-CN" altLang="en-US" dirty="0"/>
              <a:t>现在的情况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072D46-1C87-4FEE-9EED-4672123CB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257800" cy="4351338"/>
          </a:xfrm>
        </p:spPr>
        <p:txBody>
          <a:bodyPr/>
          <a:lstStyle/>
          <a:p>
            <a:r>
              <a:rPr lang="zh-CN" altLang="en-US" dirty="0"/>
              <a:t>对我来说，提到现在的情况很重要</a:t>
            </a:r>
            <a:endParaRPr lang="en-GB" altLang="zh-CN" dirty="0"/>
          </a:p>
          <a:p>
            <a:r>
              <a:rPr lang="zh-CN" altLang="en-US" dirty="0"/>
              <a:t>这场大流行对全世界产生了重大影响，人们都把目光投向了中国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C12F81C-C840-41A2-B200-6E4AF79A84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572" r="8000"/>
          <a:stretch/>
        </p:blipFill>
        <p:spPr>
          <a:xfrm>
            <a:off x="6492240" y="2156452"/>
            <a:ext cx="5257800" cy="3689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26889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B1BE4-23C0-4BCC-A4D9-C343F8EC4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3680" y="319405"/>
            <a:ext cx="6644640" cy="1325563"/>
          </a:xfrm>
        </p:spPr>
        <p:txBody>
          <a:bodyPr/>
          <a:lstStyle/>
          <a:p>
            <a:r>
              <a:rPr lang="zh-CN" altLang="en-US" dirty="0"/>
              <a:t>西方的</a:t>
            </a:r>
            <a:r>
              <a:rPr lang="en-GB" altLang="zh-CN" dirty="0" err="1"/>
              <a:t>TikTok</a:t>
            </a:r>
            <a:r>
              <a:rPr lang="zh-CN" altLang="en-US" dirty="0"/>
              <a:t>，中国的抖音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9F2AA8-9C07-47AD-BFFC-B16E05C69E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257800" cy="4351338"/>
          </a:xfrm>
        </p:spPr>
        <p:txBody>
          <a:bodyPr/>
          <a:lstStyle/>
          <a:p>
            <a:pPr marL="0" indent="0">
              <a:buNone/>
            </a:pPr>
            <a:endParaRPr lang="en-GB" altLang="zh-CN" dirty="0"/>
          </a:p>
          <a:p>
            <a:r>
              <a:rPr lang="zh-CN" altLang="en-US" dirty="0"/>
              <a:t>一个地方我们能说中国对世界的影响很深刻是抖音对世界的影响，抖音在外国叫</a:t>
            </a:r>
            <a:r>
              <a:rPr lang="en-GB" altLang="zh-CN" dirty="0" err="1"/>
              <a:t>TikTok</a:t>
            </a:r>
            <a:r>
              <a:rPr lang="zh-CN" altLang="en-US" dirty="0"/>
              <a:t>。</a:t>
            </a:r>
            <a:endParaRPr lang="en-GB" altLang="zh-CN" dirty="0"/>
          </a:p>
          <a:p>
            <a:r>
              <a:rPr lang="zh-CN" altLang="en-US" dirty="0"/>
              <a:t>如果一个中国公司拥有</a:t>
            </a:r>
            <a:r>
              <a:rPr lang="en-GB" altLang="zh-CN" dirty="0" err="1"/>
              <a:t>TikTok</a:t>
            </a:r>
            <a:r>
              <a:rPr lang="zh-CN" altLang="en-US" dirty="0"/>
              <a:t>，那美国会想禁止</a:t>
            </a:r>
            <a:r>
              <a:rPr lang="en-GB" altLang="zh-CN" dirty="0"/>
              <a:t> </a:t>
            </a:r>
            <a:r>
              <a:rPr lang="en-GB" altLang="zh-CN" dirty="0" err="1"/>
              <a:t>TikTok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2DC45B-A7F9-47EA-94EF-D6E2ADB1CB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8889" y="1825625"/>
            <a:ext cx="4344911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0996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3D1BA-DCF4-483B-81A4-F84D5015C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6995" y="2766218"/>
            <a:ext cx="6938010" cy="1325563"/>
          </a:xfrm>
        </p:spPr>
        <p:txBody>
          <a:bodyPr/>
          <a:lstStyle/>
          <a:p>
            <a:r>
              <a:rPr lang="zh-CN" altLang="en-US" dirty="0"/>
              <a:t>最后想说的是我自己的想法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80675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F96F8-57B1-479E-BF4A-FB061260A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7820" y="2766218"/>
            <a:ext cx="1356360" cy="1325563"/>
          </a:xfrm>
        </p:spPr>
        <p:txBody>
          <a:bodyPr/>
          <a:lstStyle/>
          <a:p>
            <a:r>
              <a:rPr lang="zh-CN" altLang="en-US" dirty="0"/>
              <a:t>谢谢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0325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29130-0714-43A6-83D0-E39B1B635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99115-A908-4F61-BEBF-C975A1AEED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BBC News, </a:t>
            </a:r>
            <a:r>
              <a:rPr lang="en-GB" i="1" dirty="0"/>
              <a:t>China Profile – Timeline, </a:t>
            </a:r>
            <a:r>
              <a:rPr lang="en-GB" dirty="0"/>
              <a:t>[online], Available at: &lt; </a:t>
            </a:r>
            <a:r>
              <a:rPr lang="en-GB" dirty="0">
                <a:hlinkClick r:id="rId2"/>
              </a:rPr>
              <a:t>https://www.bbc.co.uk/news/world-asia-pacific-130117882</a:t>
            </a:r>
            <a:r>
              <a:rPr lang="en-GB" dirty="0"/>
              <a:t> &gt;, [Accessed 9 November 2020].</a:t>
            </a:r>
          </a:p>
          <a:p>
            <a:r>
              <a:rPr lang="en-GB" dirty="0" err="1"/>
              <a:t>Kurlantzick</a:t>
            </a:r>
            <a:r>
              <a:rPr lang="en-GB" dirty="0"/>
              <a:t>, Joshua, ‘</a:t>
            </a:r>
            <a:r>
              <a:rPr lang="en-GB" i="1" dirty="0"/>
              <a:t>Charm Offensive: How China’s Soft Power is Transforming the World’, </a:t>
            </a:r>
            <a:r>
              <a:rPr lang="en-GB" dirty="0"/>
              <a:t>(Yale University Press, 2007). </a:t>
            </a:r>
          </a:p>
          <a:p>
            <a:r>
              <a:rPr lang="en-GB" dirty="0" err="1"/>
              <a:t>Plecher</a:t>
            </a:r>
            <a:r>
              <a:rPr lang="en-GB" dirty="0"/>
              <a:t>, H., </a:t>
            </a:r>
            <a:r>
              <a:rPr lang="en-GB" i="1" dirty="0"/>
              <a:t>Largest Countries in the World | Statista.,</a:t>
            </a:r>
            <a:r>
              <a:rPr lang="en-GB" dirty="0"/>
              <a:t> [online], Statista.com, Available at: &lt; </a:t>
            </a:r>
            <a:r>
              <a:rPr lang="en-GB" dirty="0">
                <a:hlinkClick r:id="rId3"/>
              </a:rPr>
              <a:t>https://www.statista.com/statistics/262955/largest-countries-in-the-world/</a:t>
            </a:r>
            <a:r>
              <a:rPr lang="en-GB" dirty="0"/>
              <a:t> &gt;, [Accessed 9 November 2020].</a:t>
            </a:r>
          </a:p>
          <a:p>
            <a:r>
              <a:rPr lang="en-GB" dirty="0" err="1"/>
              <a:t>Valdovinos</a:t>
            </a:r>
            <a:r>
              <a:rPr lang="en-GB" dirty="0"/>
              <a:t> Kaye, D. </a:t>
            </a:r>
            <a:r>
              <a:rPr lang="en-GB" dirty="0" err="1"/>
              <a:t>Bondy</a:t>
            </a:r>
            <a:r>
              <a:rPr lang="en-GB" dirty="0"/>
              <a:t>, and Xu Chen, and Jing Zeng, ‘The co-evolution of two Chinese mobile short video apps: Parallel </a:t>
            </a:r>
            <a:r>
              <a:rPr lang="en-GB" dirty="0" err="1"/>
              <a:t>platformization</a:t>
            </a:r>
            <a:r>
              <a:rPr lang="en-GB" dirty="0"/>
              <a:t> of </a:t>
            </a:r>
            <a:r>
              <a:rPr lang="en-GB" dirty="0" err="1"/>
              <a:t>Douyin</a:t>
            </a:r>
            <a:r>
              <a:rPr lang="en-GB" dirty="0"/>
              <a:t> and </a:t>
            </a:r>
            <a:r>
              <a:rPr lang="en-GB" dirty="0" err="1"/>
              <a:t>TikTok</a:t>
            </a:r>
            <a:r>
              <a:rPr lang="en-GB" dirty="0"/>
              <a:t>’, </a:t>
            </a:r>
            <a:r>
              <a:rPr lang="en-GB" i="1" dirty="0"/>
              <a:t>Mobile &amp; Media Communication, </a:t>
            </a:r>
            <a:r>
              <a:rPr lang="en-GB" dirty="0"/>
              <a:t>00(0), (2020), pp. 1-25. </a:t>
            </a:r>
          </a:p>
        </p:txBody>
      </p:sp>
    </p:spTree>
    <p:extLst>
      <p:ext uri="{BB962C8B-B14F-4D97-AF65-F5344CB8AC3E}">
        <p14:creationId xmlns:p14="http://schemas.microsoft.com/office/powerpoint/2010/main" val="1405656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1292</TotalTime>
  <Words>389</Words>
  <Application>Microsoft Office PowerPoint</Application>
  <PresentationFormat>Widescreen</PresentationFormat>
  <Paragraphs>27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中国对世界的影响</vt:lpstr>
      <vt:lpstr>PowerPoint Presentation</vt:lpstr>
      <vt:lpstr>中国历史</vt:lpstr>
      <vt:lpstr>PowerPoint Presentation</vt:lpstr>
      <vt:lpstr>现在的情况</vt:lpstr>
      <vt:lpstr>西方的TikTok，中国的抖音</vt:lpstr>
      <vt:lpstr>最后想说的是我自己的想法</vt:lpstr>
      <vt:lpstr>谢谢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中国对世界的影响</dc:title>
  <dc:creator>Ana Sadler</dc:creator>
  <cp:lastModifiedBy>Ana Sadler</cp:lastModifiedBy>
  <cp:revision>37</cp:revision>
  <dcterms:created xsi:type="dcterms:W3CDTF">2020-11-09T17:46:42Z</dcterms:created>
  <dcterms:modified xsi:type="dcterms:W3CDTF">2020-11-13T15:14:53Z</dcterms:modified>
</cp:coreProperties>
</file>