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90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99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74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110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540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776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89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666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148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91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439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346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2753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5049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0656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58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876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807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35A14B7-DA74-4DE7-8C6D-0CA056772284}" type="datetimeFigureOut">
              <a:rPr lang="en-GB" smtClean="0"/>
              <a:t>09/06/2016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B333A4D-83F6-4181-A499-E5E0C03DB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881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sparta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tx1"/>
                </a:solidFill>
              </a:rPr>
              <a:t>The two faces of Plutarch in the Lives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460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Plutarch </a:t>
            </a:r>
            <a:r>
              <a:rPr lang="en-GB" dirty="0" err="1" smtClean="0"/>
              <a:t>Agesilaus</a:t>
            </a:r>
            <a:r>
              <a:rPr lang="en-GB" dirty="0" smtClean="0"/>
              <a:t> 1.3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00361"/>
            <a:ext cx="11675326" cy="5129561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But </a:t>
            </a:r>
            <a:r>
              <a:rPr lang="en-GB" sz="3200" dirty="0" err="1">
                <a:solidFill>
                  <a:schemeClr val="tx1"/>
                </a:solidFill>
              </a:rPr>
              <a:t>Agesilaüs</a:t>
            </a:r>
            <a:r>
              <a:rPr lang="en-GB" sz="3200" dirty="0">
                <a:solidFill>
                  <a:schemeClr val="tx1"/>
                </a:solidFill>
              </a:rPr>
              <a:t> was singular in this also, that he had been educated to obey before he came to command. For this reason he was much more </a:t>
            </a:r>
            <a:r>
              <a:rPr lang="en-GB" sz="3200" b="1" dirty="0">
                <a:solidFill>
                  <a:schemeClr val="tx1"/>
                </a:solidFill>
              </a:rPr>
              <a:t>in harmony with his subjects </a:t>
            </a:r>
            <a:r>
              <a:rPr lang="en-GB" sz="3200" dirty="0">
                <a:solidFill>
                  <a:schemeClr val="tx1"/>
                </a:solidFill>
              </a:rPr>
              <a:t>than any of the kings; to the </a:t>
            </a:r>
            <a:r>
              <a:rPr lang="en-GB" sz="3200" b="1" dirty="0">
                <a:solidFill>
                  <a:schemeClr val="tx1"/>
                </a:solidFill>
              </a:rPr>
              <a:t>commanding and kingly traits </a:t>
            </a:r>
            <a:r>
              <a:rPr lang="en-GB" sz="3200" dirty="0">
                <a:solidFill>
                  <a:schemeClr val="tx1"/>
                </a:solidFill>
              </a:rPr>
              <a:t>which were his by nature there had been added by his public training those of popularity and kindliness.</a:t>
            </a:r>
          </a:p>
        </p:txBody>
      </p:sp>
    </p:spTree>
    <p:extLst>
      <p:ext uri="{BB962C8B-B14F-4D97-AF65-F5344CB8AC3E}">
        <p14:creationId xmlns:p14="http://schemas.microsoft.com/office/powerpoint/2010/main" val="2271502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558" y="5350933"/>
            <a:ext cx="8534400" cy="1507067"/>
          </a:xfrm>
        </p:spPr>
        <p:txBody>
          <a:bodyPr/>
          <a:lstStyle/>
          <a:p>
            <a:r>
              <a:rPr lang="en-GB" dirty="0" smtClean="0"/>
              <a:t>Illegitimate </a:t>
            </a:r>
            <a:r>
              <a:rPr lang="en-GB" dirty="0" err="1" smtClean="0"/>
              <a:t>Leotychidas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1376"/>
            <a:ext cx="11998712" cy="501804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It was during the reign of </a:t>
            </a:r>
            <a:r>
              <a:rPr lang="en-GB" sz="2800" dirty="0" err="1">
                <a:solidFill>
                  <a:schemeClr val="tx1"/>
                </a:solidFill>
              </a:rPr>
              <a:t>Agis</a:t>
            </a:r>
            <a:r>
              <a:rPr lang="en-GB" sz="2800" dirty="0">
                <a:solidFill>
                  <a:schemeClr val="tx1"/>
                </a:solidFill>
              </a:rPr>
              <a:t> that </a:t>
            </a:r>
            <a:r>
              <a:rPr lang="en-GB" sz="2800" b="1" dirty="0">
                <a:solidFill>
                  <a:schemeClr val="tx1"/>
                </a:solidFill>
              </a:rPr>
              <a:t>Alcibiades</a:t>
            </a:r>
            <a:r>
              <a:rPr lang="en-GB" sz="2800" dirty="0">
                <a:solidFill>
                  <a:schemeClr val="tx1"/>
                </a:solidFill>
              </a:rPr>
              <a:t> came from Sicily as an exile to Sparta, and he had not been long in the city when he incurred the charge of </a:t>
            </a:r>
            <a:r>
              <a:rPr lang="en-GB" sz="2800" b="1" dirty="0">
                <a:solidFill>
                  <a:schemeClr val="tx1"/>
                </a:solidFill>
              </a:rPr>
              <a:t>illicit intercourse with </a:t>
            </a:r>
            <a:r>
              <a:rPr lang="en-GB" sz="2800" b="1" dirty="0" err="1">
                <a:solidFill>
                  <a:schemeClr val="tx1"/>
                </a:solidFill>
              </a:rPr>
              <a:t>Timaea</a:t>
            </a:r>
            <a:r>
              <a:rPr lang="en-GB" sz="2800" b="1" dirty="0">
                <a:solidFill>
                  <a:schemeClr val="tx1"/>
                </a:solidFill>
              </a:rPr>
              <a:t>, the wife of the king</a:t>
            </a:r>
            <a:r>
              <a:rPr lang="en-GB" sz="2800" dirty="0">
                <a:solidFill>
                  <a:schemeClr val="tx1"/>
                </a:solidFill>
              </a:rPr>
              <a:t>. The child, too, that was born of her, </a:t>
            </a:r>
            <a:r>
              <a:rPr lang="en-GB" sz="2800" b="1" dirty="0" err="1">
                <a:solidFill>
                  <a:schemeClr val="tx1"/>
                </a:solidFill>
              </a:rPr>
              <a:t>Agis</a:t>
            </a:r>
            <a:r>
              <a:rPr lang="en-GB" sz="2800" b="1" dirty="0">
                <a:solidFill>
                  <a:schemeClr val="tx1"/>
                </a:solidFill>
              </a:rPr>
              <a:t> refused to recognize as his own</a:t>
            </a:r>
            <a:r>
              <a:rPr lang="en-GB" sz="2800" dirty="0">
                <a:solidFill>
                  <a:schemeClr val="tx1"/>
                </a:solidFill>
              </a:rPr>
              <a:t>, declaring that Alcibiades was its father. </a:t>
            </a:r>
            <a:r>
              <a:rPr lang="en-GB" sz="2800" b="1" dirty="0" err="1">
                <a:solidFill>
                  <a:schemeClr val="tx1"/>
                </a:solidFill>
              </a:rPr>
              <a:t>Duris</a:t>
            </a:r>
            <a:r>
              <a:rPr lang="en-GB" sz="2800" b="1" dirty="0">
                <a:solidFill>
                  <a:schemeClr val="tx1"/>
                </a:solidFill>
              </a:rPr>
              <a:t> says </a:t>
            </a:r>
            <a:r>
              <a:rPr lang="en-GB" sz="2800" dirty="0">
                <a:solidFill>
                  <a:schemeClr val="tx1"/>
                </a:solidFill>
              </a:rPr>
              <a:t>that </a:t>
            </a:r>
            <a:r>
              <a:rPr lang="en-GB" sz="2800" dirty="0" err="1">
                <a:solidFill>
                  <a:schemeClr val="tx1"/>
                </a:solidFill>
              </a:rPr>
              <a:t>Timaea</a:t>
            </a:r>
            <a:r>
              <a:rPr lang="en-GB" sz="2800" dirty="0">
                <a:solidFill>
                  <a:schemeClr val="tx1"/>
                </a:solidFill>
              </a:rPr>
              <a:t> was not very much disturbed at this, but in whispers to her Helot maids at home actually called the child Alcibiades, not </a:t>
            </a:r>
            <a:r>
              <a:rPr lang="en-GB" sz="2800" dirty="0" err="1" smtClean="0">
                <a:solidFill>
                  <a:schemeClr val="tx1"/>
                </a:solidFill>
              </a:rPr>
              <a:t>Leotychides</a:t>
            </a:r>
            <a:r>
              <a:rPr lang="en-GB" sz="2800" dirty="0" smtClean="0">
                <a:solidFill>
                  <a:schemeClr val="tx1"/>
                </a:solidFill>
              </a:rPr>
              <a:t>…</a:t>
            </a:r>
            <a:r>
              <a:rPr lang="en-GB" sz="2800" dirty="0">
                <a:solidFill>
                  <a:schemeClr val="tx1"/>
                </a:solidFill>
              </a:rPr>
              <a:t>But when the king lay sick, the supplications and tears of </a:t>
            </a:r>
            <a:r>
              <a:rPr lang="en-GB" sz="2800" dirty="0" err="1">
                <a:solidFill>
                  <a:schemeClr val="tx1"/>
                </a:solidFill>
              </a:rPr>
              <a:t>Leotychides</a:t>
            </a:r>
            <a:r>
              <a:rPr lang="en-GB" sz="2800" dirty="0">
                <a:solidFill>
                  <a:schemeClr val="tx1"/>
                </a:solidFill>
              </a:rPr>
              <a:t> prevailed upon him </a:t>
            </a:r>
            <a:r>
              <a:rPr lang="en-GB" sz="2800" b="1" dirty="0">
                <a:solidFill>
                  <a:schemeClr val="tx1"/>
                </a:solidFill>
              </a:rPr>
              <a:t>to declare him his son </a:t>
            </a:r>
            <a:r>
              <a:rPr lang="en-GB" sz="2800" dirty="0">
                <a:solidFill>
                  <a:schemeClr val="tx1"/>
                </a:solidFill>
              </a:rPr>
              <a:t>in the presence of many witnesses</a:t>
            </a:r>
            <a:r>
              <a:rPr lang="en-GB" sz="2800" dirty="0" smtClean="0">
                <a:solidFill>
                  <a:schemeClr val="tx1"/>
                </a:solidFill>
              </a:rPr>
              <a:t>. Excerpts Plutarch </a:t>
            </a:r>
            <a:r>
              <a:rPr lang="en-GB" sz="2800" dirty="0" err="1" smtClean="0">
                <a:solidFill>
                  <a:schemeClr val="tx1"/>
                </a:solidFill>
              </a:rPr>
              <a:t>Agesilaus</a:t>
            </a:r>
            <a:r>
              <a:rPr lang="en-GB" sz="2800" dirty="0" smtClean="0">
                <a:solidFill>
                  <a:schemeClr val="tx1"/>
                </a:solidFill>
              </a:rPr>
              <a:t> 3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998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857461"/>
            <a:ext cx="8534400" cy="759790"/>
          </a:xfrm>
        </p:spPr>
        <p:txBody>
          <a:bodyPr/>
          <a:lstStyle/>
          <a:p>
            <a:r>
              <a:rPr lang="en-GB" dirty="0" smtClean="0"/>
              <a:t>Succession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9026"/>
            <a:ext cx="12006470" cy="5857461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 Notwithstanding this, after the death of </a:t>
            </a:r>
            <a:r>
              <a:rPr lang="en-GB" dirty="0" err="1" smtClean="0">
                <a:solidFill>
                  <a:schemeClr val="tx1"/>
                </a:solidFill>
              </a:rPr>
              <a:t>Agis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b="1" dirty="0">
                <a:solidFill>
                  <a:schemeClr val="tx1"/>
                </a:solidFill>
              </a:rPr>
              <a:t>Lysander</a:t>
            </a:r>
            <a:r>
              <a:rPr lang="en-GB" dirty="0">
                <a:solidFill>
                  <a:schemeClr val="tx1"/>
                </a:solidFill>
              </a:rPr>
              <a:t>, who by this time had subdued the Athenians at sea and was a man of the greatest influence in Sparta, </a:t>
            </a:r>
            <a:r>
              <a:rPr lang="en-GB" b="1" dirty="0">
                <a:solidFill>
                  <a:schemeClr val="tx1"/>
                </a:solidFill>
              </a:rPr>
              <a:t>tried to advance </a:t>
            </a:r>
            <a:r>
              <a:rPr lang="en-GB" b="1" dirty="0" err="1">
                <a:solidFill>
                  <a:schemeClr val="tx1"/>
                </a:solidFill>
              </a:rPr>
              <a:t>Agesilaüs</a:t>
            </a:r>
            <a:r>
              <a:rPr lang="en-GB" b="1" dirty="0">
                <a:solidFill>
                  <a:schemeClr val="tx1"/>
                </a:solidFill>
              </a:rPr>
              <a:t> to the throne</a:t>
            </a:r>
            <a:r>
              <a:rPr lang="en-GB" dirty="0">
                <a:solidFill>
                  <a:schemeClr val="tx1"/>
                </a:solidFill>
              </a:rPr>
              <a:t>, on the plea that </a:t>
            </a:r>
            <a:r>
              <a:rPr lang="en-GB" b="1" dirty="0" err="1">
                <a:solidFill>
                  <a:schemeClr val="tx1"/>
                </a:solidFill>
              </a:rPr>
              <a:t>Leotychides</a:t>
            </a:r>
            <a:r>
              <a:rPr lang="en-GB" b="1" dirty="0">
                <a:solidFill>
                  <a:schemeClr val="tx1"/>
                </a:solidFill>
              </a:rPr>
              <a:t> was a bastard </a:t>
            </a:r>
            <a:r>
              <a:rPr lang="en-GB" dirty="0">
                <a:solidFill>
                  <a:schemeClr val="tx1"/>
                </a:solidFill>
              </a:rPr>
              <a:t>and had no claim upon it. Many of the other citizens also, </a:t>
            </a:r>
            <a:r>
              <a:rPr lang="en-GB" b="1" dirty="0">
                <a:solidFill>
                  <a:schemeClr val="tx1"/>
                </a:solidFill>
              </a:rPr>
              <a:t>owing to the excellence of </a:t>
            </a:r>
            <a:r>
              <a:rPr lang="en-GB" b="1" dirty="0" err="1">
                <a:solidFill>
                  <a:schemeClr val="tx1"/>
                </a:solidFill>
              </a:rPr>
              <a:t>Agesilaüs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and the fact that he had been reared with them under the common restraints of the public training, warmly espoused the plan of Lysander and co-operated with him. But there was a diviner in Sparta, named </a:t>
            </a:r>
            <a:r>
              <a:rPr lang="en-GB" dirty="0" err="1">
                <a:solidFill>
                  <a:schemeClr val="tx1"/>
                </a:solidFill>
              </a:rPr>
              <a:t>Diopeithes</a:t>
            </a:r>
            <a:r>
              <a:rPr lang="en-GB" dirty="0">
                <a:solidFill>
                  <a:schemeClr val="tx1"/>
                </a:solidFill>
              </a:rPr>
              <a:t>, who was well supplied with ancient prophecies, and was thought to be eminently wise in religious matters. [4] This man declared it contrary to the will of Heaven that a lame man should be king of Sparta, and cited at the trial of the case the following oracle</a:t>
            </a:r>
            <a:r>
              <a:rPr lang="en-GB" dirty="0" smtClean="0">
                <a:solidFill>
                  <a:schemeClr val="tx1"/>
                </a:solidFill>
              </a:rPr>
              <a:t>:—</a:t>
            </a:r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Bethink thee now, O Sparta, though thou art very glorious, lest from thee, sound of foot, </a:t>
            </a:r>
            <a:r>
              <a:rPr lang="en-GB" b="1" dirty="0">
                <a:solidFill>
                  <a:schemeClr val="tx1"/>
                </a:solidFill>
              </a:rPr>
              <a:t>there spring a maimed royalty</a:t>
            </a:r>
            <a:r>
              <a:rPr lang="en-GB" dirty="0">
                <a:solidFill>
                  <a:schemeClr val="tx1"/>
                </a:solidFill>
              </a:rPr>
              <a:t>; for long will unexpected toils oppress thee, and onward-rolling billows of man-destroying war.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[5] To this </a:t>
            </a:r>
            <a:r>
              <a:rPr lang="en-GB" b="1" dirty="0">
                <a:solidFill>
                  <a:schemeClr val="tx1"/>
                </a:solidFill>
              </a:rPr>
              <a:t>Lysander</a:t>
            </a:r>
            <a:r>
              <a:rPr lang="en-GB" dirty="0">
                <a:solidFill>
                  <a:schemeClr val="tx1"/>
                </a:solidFill>
              </a:rPr>
              <a:t> answered that, in case the Spartans stood in great fear of the oracle, they must be on their guard against </a:t>
            </a:r>
            <a:r>
              <a:rPr lang="en-GB" dirty="0" err="1">
                <a:solidFill>
                  <a:schemeClr val="tx1"/>
                </a:solidFill>
              </a:rPr>
              <a:t>Leotychides</a:t>
            </a:r>
            <a:r>
              <a:rPr lang="en-GB" dirty="0">
                <a:solidFill>
                  <a:schemeClr val="tx1"/>
                </a:solidFill>
              </a:rPr>
              <a:t>; for it mattered not to the god that one who halted in his gait should be king, but if one who was not lawfully begotten, nor even a descendant of Heracles, should be king, this was what the god meant by the ‘maimed royalty.’ And </a:t>
            </a:r>
            <a:r>
              <a:rPr lang="en-GB" b="1" dirty="0" err="1">
                <a:solidFill>
                  <a:schemeClr val="tx1"/>
                </a:solidFill>
              </a:rPr>
              <a:t>Agesilaüs</a:t>
            </a:r>
            <a:r>
              <a:rPr lang="en-GB" dirty="0">
                <a:solidFill>
                  <a:schemeClr val="tx1"/>
                </a:solidFill>
              </a:rPr>
              <a:t> declared that Poseidon also had borne witness to the bastardy of </a:t>
            </a:r>
            <a:r>
              <a:rPr lang="en-GB" dirty="0" err="1">
                <a:solidFill>
                  <a:schemeClr val="tx1"/>
                </a:solidFill>
              </a:rPr>
              <a:t>Leotychides</a:t>
            </a:r>
            <a:r>
              <a:rPr lang="en-GB" dirty="0">
                <a:solidFill>
                  <a:schemeClr val="tx1"/>
                </a:solidFill>
              </a:rPr>
              <a:t>, for he had cast </a:t>
            </a:r>
            <a:r>
              <a:rPr lang="en-GB" dirty="0" err="1">
                <a:solidFill>
                  <a:schemeClr val="tx1"/>
                </a:solidFill>
              </a:rPr>
              <a:t>Agis</a:t>
            </a:r>
            <a:r>
              <a:rPr lang="en-GB" dirty="0">
                <a:solidFill>
                  <a:schemeClr val="tx1"/>
                </a:solidFill>
              </a:rPr>
              <a:t> forth from his bed-chamber by an earthquake, and after this more than ten months elapsed before </a:t>
            </a:r>
            <a:r>
              <a:rPr lang="en-GB" dirty="0" err="1">
                <a:solidFill>
                  <a:schemeClr val="tx1"/>
                </a:solidFill>
              </a:rPr>
              <a:t>Leotychides</a:t>
            </a:r>
            <a:r>
              <a:rPr lang="en-GB" dirty="0">
                <a:solidFill>
                  <a:schemeClr val="tx1"/>
                </a:solidFill>
              </a:rPr>
              <a:t> was born. </a:t>
            </a:r>
            <a:r>
              <a:rPr lang="en-GB" dirty="0" smtClean="0">
                <a:solidFill>
                  <a:schemeClr val="tx1"/>
                </a:solidFill>
              </a:rPr>
              <a:t>Excerpts Plutarch </a:t>
            </a:r>
            <a:r>
              <a:rPr lang="en-GB" dirty="0" err="1" smtClean="0">
                <a:solidFill>
                  <a:schemeClr val="tx1"/>
                </a:solidFill>
              </a:rPr>
              <a:t>Agesilaus</a:t>
            </a:r>
            <a:r>
              <a:rPr lang="en-GB" dirty="0" smtClean="0">
                <a:solidFill>
                  <a:schemeClr val="tx1"/>
                </a:solidFill>
              </a:rPr>
              <a:t> 3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573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881" y="5189697"/>
            <a:ext cx="8534400" cy="1507067"/>
          </a:xfrm>
        </p:spPr>
        <p:txBody>
          <a:bodyPr/>
          <a:lstStyle/>
          <a:p>
            <a:r>
              <a:rPr lang="en-GB" dirty="0" smtClean="0"/>
              <a:t>The other side!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8" y="274982"/>
            <a:ext cx="11666814" cy="5105401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In </a:t>
            </a:r>
            <a:r>
              <a:rPr lang="en-GB" sz="2800" dirty="0">
                <a:solidFill>
                  <a:schemeClr val="tx1"/>
                </a:solidFill>
              </a:rPr>
              <a:t>the first place, it was in the </a:t>
            </a:r>
            <a:r>
              <a:rPr lang="en-GB" sz="2800" dirty="0" err="1">
                <a:solidFill>
                  <a:schemeClr val="tx1"/>
                </a:solidFill>
              </a:rPr>
              <a:t>justest</a:t>
            </a:r>
            <a:r>
              <a:rPr lang="en-GB" sz="2800" dirty="0">
                <a:solidFill>
                  <a:schemeClr val="tx1"/>
                </a:solidFill>
              </a:rPr>
              <a:t> manner that Pompey came to fame and power, setting out on his career independently, and rendering many great services to Sulla when Sulla was freeing Italy from her tyrants; [2] </a:t>
            </a:r>
            <a:r>
              <a:rPr lang="en-GB" sz="2800" b="1" dirty="0" err="1">
                <a:solidFill>
                  <a:schemeClr val="tx1"/>
                </a:solidFill>
              </a:rPr>
              <a:t>Agesilaüs</a:t>
            </a:r>
            <a:r>
              <a:rPr lang="en-GB" sz="2800" b="1" dirty="0">
                <a:solidFill>
                  <a:schemeClr val="tx1"/>
                </a:solidFill>
              </a:rPr>
              <a:t>, on the contrary, appeared to get his kingdom by sinning against both gods and men, since he brought </a:t>
            </a:r>
            <a:r>
              <a:rPr lang="en-GB" sz="2800" b="1" dirty="0" err="1">
                <a:solidFill>
                  <a:schemeClr val="tx1"/>
                </a:solidFill>
              </a:rPr>
              <a:t>Leotychides</a:t>
            </a:r>
            <a:r>
              <a:rPr lang="en-GB" sz="2800" b="1" dirty="0">
                <a:solidFill>
                  <a:schemeClr val="tx1"/>
                </a:solidFill>
              </a:rPr>
              <a:t> under condemnation for bastardy, although his brother had recognised him as his legitimate son, and made light of the oracle concerning his lameness</a:t>
            </a:r>
            <a:r>
              <a:rPr lang="en-GB" sz="2800" b="1" dirty="0">
                <a:solidFill>
                  <a:schemeClr val="tx1"/>
                </a:solidFill>
              </a:rPr>
              <a:t>.</a:t>
            </a:r>
            <a:r>
              <a:rPr lang="en-GB" sz="2800" dirty="0">
                <a:solidFill>
                  <a:schemeClr val="tx1"/>
                </a:solidFill>
              </a:rPr>
              <a:t> Plutarch Comparison of </a:t>
            </a:r>
            <a:r>
              <a:rPr lang="en-GB" sz="2800" dirty="0" err="1">
                <a:solidFill>
                  <a:schemeClr val="tx1"/>
                </a:solidFill>
              </a:rPr>
              <a:t>Agesilaus</a:t>
            </a:r>
            <a:r>
              <a:rPr lang="en-GB" sz="2800" dirty="0">
                <a:solidFill>
                  <a:schemeClr val="tx1"/>
                </a:solidFill>
              </a:rPr>
              <a:t> and Sulla 1</a:t>
            </a:r>
            <a:r>
              <a:rPr lang="en-GB" sz="2800" dirty="0">
                <a:solidFill>
                  <a:schemeClr val="tx1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6719704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</TotalTime>
  <Words>315</Words>
  <Application>Microsoft Office PowerPoint</Application>
  <PresentationFormat>Widescreen</PresentationFormat>
  <Paragraphs>10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Wingdings 3</vt:lpstr>
      <vt:lpstr>Slice</vt:lpstr>
      <vt:lpstr>sparta</vt:lpstr>
      <vt:lpstr>Plutarch Agesilaus 1.3</vt:lpstr>
      <vt:lpstr>Illegitimate Leotychidas?</vt:lpstr>
      <vt:lpstr>Succession</vt:lpstr>
      <vt:lpstr>The other side!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sparta</dc:title>
  <dc:creator>Errietta Bissa</dc:creator>
  <cp:lastModifiedBy>Errietta Bissa</cp:lastModifiedBy>
  <cp:revision>2</cp:revision>
  <dcterms:created xsi:type="dcterms:W3CDTF">2016-06-09T12:33:04Z</dcterms:created>
  <dcterms:modified xsi:type="dcterms:W3CDTF">2016-06-09T12:39:54Z</dcterms:modified>
</cp:coreProperties>
</file>