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p:scale>
          <a:sx n="60" d="100"/>
          <a:sy n="60" d="100"/>
        </p:scale>
        <p:origin x="906" y="3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8.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www.facebook.com/photo/?fbid=311421867452787&amp;set=a.311421824119458" TargetMode="External"/><Relationship Id="rId3" Type="http://schemas.openxmlformats.org/officeDocument/2006/relationships/hyperlink" Target="https://www.instagram.com/p/CD1wiqyl7zb/?hl=en-gb" TargetMode="External"/><Relationship Id="rId7" Type="http://schemas.openxmlformats.org/officeDocument/2006/relationships/hyperlink" Target="https://m.facebook.com/111528233700563/photos/pb.100057549293736.-2207520000./197624501757602/?type=3&amp;source=42&amp;paipv=0&amp;eav=AfbTCqPkxs5cEtIhlLO4KC-awAdPwHlS1dmXCyggock9a3CeJ2vMd-LccK2ppz-QKAY" TargetMode="External"/><Relationship Id="rId2" Type="http://schemas.openxmlformats.org/officeDocument/2006/relationships/hyperlink" Target="https://mightycod.co.uk/" TargetMode="External"/><Relationship Id="rId1" Type="http://schemas.openxmlformats.org/officeDocument/2006/relationships/slideLayout" Target="../slideLayouts/slideLayout7.xml"/><Relationship Id="rId6" Type="http://schemas.openxmlformats.org/officeDocument/2006/relationships/hyperlink" Target="https://m.facebook.com/111528233700563/photos/pb.100057549293736.-2207520000./196912938495425/?type=3&amp;source=42&amp;paipv=0&amp;eav=AfY--PKl9eDdJCjA8oSA_q8AJStwkjscrPhGA3gCD14Ej8LbXR5NJVVJbQ0HOjgn-3o" TargetMode="External"/><Relationship Id="rId11" Type="http://schemas.openxmlformats.org/officeDocument/2006/relationships/hyperlink" Target="https://www.facebook.com/photo?fbid=197624555090930&amp;set=pcb.197624788424240" TargetMode="External"/><Relationship Id="rId5" Type="http://schemas.openxmlformats.org/officeDocument/2006/relationships/hyperlink" Target="https://m.facebook.com/111528233700563/photos/pb.100057549293736.-2207520000./196912928495426/?type=3&amp;source=42&amp;paipv=0&amp;eav=AfbwABuqd406lz3Kt-4v60vQACpRhNCuusU9fWRj1dnD6k7b2KH3CQN5UcV_Xd6z_c0" TargetMode="External"/><Relationship Id="rId10" Type="http://schemas.openxmlformats.org/officeDocument/2006/relationships/hyperlink" Target="https://www.ubereats.com/gb/store/mighty-cod/oJ7oVXQRQiqaHtsfwTo8gA" TargetMode="External"/><Relationship Id="rId4" Type="http://schemas.openxmlformats.org/officeDocument/2006/relationships/hyperlink" Target="https://www.instagram.com/p/CCftA29pKvO/?hl=en-gb" TargetMode="External"/><Relationship Id="rId9" Type="http://schemas.openxmlformats.org/officeDocument/2006/relationships/hyperlink" Target="https://www.ubereats.com/gb/store/mighty-cod-cardiff/BhPa7V6tWRa7EjaxEYwMF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5307" y="2654913"/>
            <a:ext cx="8991733" cy="962126"/>
          </a:xfrm>
        </p:spPr>
        <p:txBody>
          <a:bodyPr/>
          <a:lstStyle/>
          <a:p>
            <a:r>
              <a:rPr lang="en-GB" sz="4800" dirty="0" smtClean="0">
                <a:latin typeface="Arial Rounded MT Bold" panose="020F0704030504030204" pitchFamily="34" charset="0"/>
              </a:rPr>
              <a:t>Saur Cirpaci, My Presentation</a:t>
            </a:r>
            <a:endParaRPr lang="en-GB" sz="4800" dirty="0">
              <a:latin typeface="Arial Rounded MT Bold" panose="020F0704030504030204" pitchFamily="34" charset="0"/>
            </a:endParaRPr>
          </a:p>
        </p:txBody>
      </p:sp>
    </p:spTree>
    <p:extLst>
      <p:ext uri="{BB962C8B-B14F-4D97-AF65-F5344CB8AC3E}">
        <p14:creationId xmlns:p14="http://schemas.microsoft.com/office/powerpoint/2010/main" val="124049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097279" y="551089"/>
            <a:ext cx="9724171" cy="5353970"/>
          </a:xfrm>
          <a:prstGeom prst="roundRect">
            <a:avLst>
              <a:gd name="adj" fmla="val 4300"/>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117363" y="537171"/>
            <a:ext cx="7143707" cy="1447800"/>
          </a:xfrm>
        </p:spPr>
        <p:txBody>
          <a:bodyPr/>
          <a:lstStyle/>
          <a:p>
            <a:r>
              <a:rPr lang="en-GB" sz="4000" b="1" dirty="0" smtClean="0">
                <a:solidFill>
                  <a:schemeClr val="bg1"/>
                </a:solidFill>
                <a:latin typeface="Arial Rounded MT Bold" panose="020F0704030504030204" pitchFamily="34" charset="0"/>
              </a:rPr>
              <a:t>MIGHTY COD  </a:t>
            </a:r>
            <a:r>
              <a:rPr lang="en-GB" sz="1200" dirty="0" smtClean="0">
                <a:solidFill>
                  <a:schemeClr val="bg1"/>
                </a:solidFill>
                <a:latin typeface="Arial Rounded MT Bold" panose="020F0704030504030204" pitchFamily="34" charset="0"/>
              </a:rPr>
              <a:t>(Opened in 2019)</a:t>
            </a:r>
            <a:endParaRPr lang="en-GB" sz="1200" dirty="0">
              <a:solidFill>
                <a:schemeClr val="bg1"/>
              </a:solidFill>
              <a:latin typeface="Arial Rounded MT Bold" panose="020F0704030504030204" pitchFamily="34" charset="0"/>
            </a:endParaRPr>
          </a:p>
        </p:txBody>
      </p:sp>
      <p:sp>
        <p:nvSpPr>
          <p:cNvPr id="4" name="Text Placeholder 3"/>
          <p:cNvSpPr>
            <a:spLocks noGrp="1"/>
          </p:cNvSpPr>
          <p:nvPr>
            <p:ph type="body" sz="half" idx="2"/>
          </p:nvPr>
        </p:nvSpPr>
        <p:spPr>
          <a:xfrm>
            <a:off x="1179264" y="2335211"/>
            <a:ext cx="9654803" cy="2895599"/>
          </a:xfrm>
        </p:spPr>
        <p:txBody>
          <a:bodyPr>
            <a:normAutofit fontScale="92500" lnSpcReduction="10000"/>
          </a:bodyPr>
          <a:lstStyle/>
          <a:p>
            <a:r>
              <a:rPr lang="en-GB" sz="2000" b="1" u="sng" dirty="0" smtClean="0">
                <a:solidFill>
                  <a:schemeClr val="bg1"/>
                </a:solidFill>
                <a:latin typeface="Arial Rounded MT Bold" panose="020F0704030504030204" pitchFamily="34" charset="0"/>
              </a:rPr>
              <a:t>Located: </a:t>
            </a:r>
            <a:r>
              <a:rPr lang="en-GB" sz="2000" u="sng" dirty="0" smtClean="0">
                <a:solidFill>
                  <a:schemeClr val="bg1"/>
                </a:solidFill>
                <a:latin typeface="Arial Rounded MT Bold" panose="020F0704030504030204" pitchFamily="34" charset="0"/>
              </a:rPr>
              <a:t>37 </a:t>
            </a:r>
            <a:r>
              <a:rPr lang="en-GB" sz="2000" u="sng" dirty="0">
                <a:solidFill>
                  <a:schemeClr val="bg1"/>
                </a:solidFill>
                <a:latin typeface="Arial Rounded MT Bold" panose="020F0704030504030204" pitchFamily="34" charset="0"/>
              </a:rPr>
              <a:t>C</a:t>
            </a:r>
            <a:r>
              <a:rPr lang="en-GB" sz="2000" u="sng" dirty="0" smtClean="0">
                <a:solidFill>
                  <a:schemeClr val="bg1"/>
                </a:solidFill>
                <a:latin typeface="Arial Rounded MT Bold" panose="020F0704030504030204" pitchFamily="34" charset="0"/>
              </a:rPr>
              <a:t>lifton Street, Cardiff, CF241LR</a:t>
            </a:r>
          </a:p>
          <a:p>
            <a:r>
              <a:rPr lang="en-GB" sz="2000" dirty="0" smtClean="0">
                <a:solidFill>
                  <a:schemeClr val="bg1"/>
                </a:solidFill>
                <a:latin typeface="Arial Rounded MT Bold" panose="020F0704030504030204" pitchFamily="34" charset="0"/>
              </a:rPr>
              <a:t>This is a Takeaway, Delivery, Kurdish Resturant that Offers Pizzas, Kebabs, Fish, Chips, Deserts &amp; More. </a:t>
            </a:r>
          </a:p>
          <a:p>
            <a:r>
              <a:rPr lang="en-GB" sz="2000" dirty="0" smtClean="0">
                <a:solidFill>
                  <a:schemeClr val="bg1"/>
                </a:solidFill>
                <a:latin typeface="Arial Rounded MT Bold" panose="020F0704030504030204" pitchFamily="34" charset="0"/>
              </a:rPr>
              <a:t>The Restaurant advertises online on</a:t>
            </a:r>
          </a:p>
          <a:p>
            <a:r>
              <a:rPr lang="en-GB" sz="2000" dirty="0" smtClean="0">
                <a:solidFill>
                  <a:schemeClr val="bg1"/>
                </a:solidFill>
                <a:latin typeface="Arial Rounded MT Bold" panose="020F0704030504030204" pitchFamily="34" charset="0"/>
              </a:rPr>
              <a:t>Social Media’s Like Facebook, Instagram, and has its own Website were you can order Takeaway,</a:t>
            </a:r>
          </a:p>
          <a:p>
            <a:r>
              <a:rPr lang="en-GB" sz="2000" dirty="0" smtClean="0">
                <a:solidFill>
                  <a:schemeClr val="bg1"/>
                </a:solidFill>
                <a:latin typeface="Arial Rounded MT Bold" panose="020F0704030504030204" pitchFamily="34" charset="0"/>
              </a:rPr>
              <a:t>Prices are from £7 to £18 for Pizzas, small chips is only £2 and XL is £4.</a:t>
            </a:r>
          </a:p>
          <a:p>
            <a:r>
              <a:rPr lang="en-GB" sz="2000" dirty="0" smtClean="0">
                <a:solidFill>
                  <a:schemeClr val="bg1"/>
                </a:solidFill>
                <a:latin typeface="Arial Rounded MT Bold" panose="020F0704030504030204" pitchFamily="34" charset="0"/>
              </a:rPr>
              <a:t> </a:t>
            </a:r>
          </a:p>
          <a:p>
            <a:endParaRPr lang="en-GB" sz="2800" dirty="0">
              <a:solidFill>
                <a:schemeClr val="bg1"/>
              </a:solidFill>
              <a:latin typeface="Arial Rounded MT Bold" panose="020F0704030504030204" pitchFamily="34" charset="0"/>
            </a:endParaRPr>
          </a:p>
          <a:p>
            <a:endParaRPr lang="en-GB" sz="2800" dirty="0">
              <a:solidFill>
                <a:schemeClr val="bg1"/>
              </a:solidFill>
              <a:latin typeface="Arial Rounded MT Bold" panose="020F0704030504030204" pitchFamily="34" charset="0"/>
            </a:endParaRP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5934" y="917206"/>
            <a:ext cx="1589932" cy="1307352"/>
          </a:xfrm>
          <a:prstGeom prst="rect">
            <a:avLst/>
          </a:prstGeom>
          <a:ln>
            <a:noFill/>
          </a:ln>
          <a:effectLst>
            <a:softEdge rad="112500"/>
          </a:effectLst>
        </p:spPr>
      </p:pic>
      <p:sp>
        <p:nvSpPr>
          <p:cNvPr id="10" name="5-Point Star 9"/>
          <p:cNvSpPr/>
          <p:nvPr/>
        </p:nvSpPr>
        <p:spPr>
          <a:xfrm>
            <a:off x="1556867" y="5229942"/>
            <a:ext cx="448508" cy="379592"/>
          </a:xfrm>
          <a:prstGeom prst="star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1" name="5-Point Star 10"/>
          <p:cNvSpPr/>
          <p:nvPr/>
        </p:nvSpPr>
        <p:spPr>
          <a:xfrm>
            <a:off x="2112861" y="5230998"/>
            <a:ext cx="448508" cy="379592"/>
          </a:xfrm>
          <a:prstGeom prst="star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2" name="5-Point Star 11"/>
          <p:cNvSpPr/>
          <p:nvPr/>
        </p:nvSpPr>
        <p:spPr>
          <a:xfrm>
            <a:off x="2668855" y="5229328"/>
            <a:ext cx="448508" cy="379592"/>
          </a:xfrm>
          <a:prstGeom prst="star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5-Point Star 12"/>
          <p:cNvSpPr/>
          <p:nvPr/>
        </p:nvSpPr>
        <p:spPr>
          <a:xfrm>
            <a:off x="3224849" y="5218460"/>
            <a:ext cx="448508" cy="379592"/>
          </a:xfrm>
          <a:prstGeom prst="star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4" name="5-Point Star 13"/>
          <p:cNvSpPr/>
          <p:nvPr/>
        </p:nvSpPr>
        <p:spPr>
          <a:xfrm>
            <a:off x="3780843" y="5229328"/>
            <a:ext cx="448508" cy="379592"/>
          </a:xfrm>
          <a:prstGeom prst="star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5" name="Rectangle 14"/>
          <p:cNvSpPr/>
          <p:nvPr/>
        </p:nvSpPr>
        <p:spPr>
          <a:xfrm>
            <a:off x="4065172" y="5162806"/>
            <a:ext cx="614582" cy="568774"/>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6" name="Rectangle 15"/>
          <p:cNvSpPr/>
          <p:nvPr/>
        </p:nvSpPr>
        <p:spPr>
          <a:xfrm>
            <a:off x="4065172" y="5193908"/>
            <a:ext cx="271665" cy="44611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4145447" y="5218947"/>
            <a:ext cx="4123662" cy="400110"/>
          </a:xfrm>
          <a:prstGeom prst="rect">
            <a:avLst/>
          </a:prstGeom>
          <a:noFill/>
        </p:spPr>
        <p:txBody>
          <a:bodyPr wrap="square" rtlCol="0">
            <a:spAutoFit/>
          </a:bodyPr>
          <a:lstStyle/>
          <a:p>
            <a:r>
              <a:rPr lang="en-GB" sz="2000" dirty="0" smtClean="0">
                <a:solidFill>
                  <a:schemeClr val="bg1"/>
                </a:solidFill>
                <a:latin typeface="Arial Rounded MT Bold" panose="020F0704030504030204" pitchFamily="34" charset="0"/>
              </a:rPr>
              <a:t>4.7 Rating on Google Reviews</a:t>
            </a:r>
            <a:endParaRPr lang="en-GB" sz="2000" dirty="0">
              <a:solidFill>
                <a:schemeClr val="bg1"/>
              </a:solidFill>
              <a:latin typeface="Arial Rounded MT Bold" panose="020F0704030504030204" pitchFamily="34" charset="0"/>
            </a:endParaRP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6827" y="5296273"/>
            <a:ext cx="280752" cy="280752"/>
          </a:xfrm>
          <a:prstGeom prst="rect">
            <a:avLst/>
          </a:prstGeom>
        </p:spPr>
      </p:pic>
      <p:pic>
        <p:nvPicPr>
          <p:cNvPr id="19" name="Picture 1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19974" y="615973"/>
            <a:ext cx="1706884" cy="1778621"/>
          </a:xfrm>
          <a:prstGeom prst="rect">
            <a:avLst/>
          </a:prstGeom>
          <a:ln>
            <a:noFill/>
          </a:ln>
          <a:effectLst>
            <a:softEdge rad="112500"/>
          </a:effectLst>
        </p:spPr>
      </p:pic>
    </p:spTree>
    <p:extLst>
      <p:ext uri="{BB962C8B-B14F-4D97-AF65-F5344CB8AC3E}">
        <p14:creationId xmlns:p14="http://schemas.microsoft.com/office/powerpoint/2010/main" val="2932476370"/>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6334" y="2446811"/>
            <a:ext cx="9320574" cy="523220"/>
          </a:xfrm>
          <a:prstGeom prst="rect">
            <a:avLst/>
          </a:prstGeom>
          <a:noFill/>
        </p:spPr>
        <p:txBody>
          <a:bodyPr wrap="square" rtlCol="0">
            <a:spAutoFit/>
          </a:bodyPr>
          <a:lstStyle/>
          <a:p>
            <a:r>
              <a:rPr lang="en-GB" sz="2800" b="1" dirty="0" smtClean="0">
                <a:latin typeface="Arial Rounded MT Bold" panose="020F0704030504030204" pitchFamily="34" charset="0"/>
              </a:rPr>
              <a:t>Some Pictures of the Foods they have on the menu</a:t>
            </a:r>
            <a:endParaRPr lang="en-GB" sz="2800" b="1" dirty="0">
              <a:latin typeface="Arial Rounded MT Bold" panose="020F070403050403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1015" y="3446233"/>
            <a:ext cx="2203367" cy="17626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7529" y="3446233"/>
            <a:ext cx="2203368" cy="17626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502" y="3446234"/>
            <a:ext cx="2203366" cy="17626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3910" y="14881"/>
            <a:ext cx="10058400" cy="1955101"/>
          </a:xfrm>
          <a:prstGeom prst="rect">
            <a:avLst/>
          </a:prstGeom>
          <a:ln>
            <a:noFill/>
          </a:ln>
          <a:effectLst>
            <a:outerShdw blurRad="149987" dist="250190" dir="8460000" algn="ctr">
              <a:srgbClr val="000000">
                <a:alpha val="28000"/>
              </a:srgbClr>
            </a:outerShdw>
            <a:softEdge rad="112500"/>
          </a:effectLst>
          <a:scene3d>
            <a:camera prst="orthographicFront">
              <a:rot lat="0" lon="0" rev="0"/>
            </a:camera>
            <a:lightRig rig="contrasting" dir="t">
              <a:rot lat="0" lon="0" rev="1500000"/>
            </a:lightRig>
          </a:scene3d>
          <a:sp3d prstMaterial="metal">
            <a:bevelT w="88900" h="88900"/>
          </a:sp3d>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94044" y="3440352"/>
            <a:ext cx="2443955" cy="17626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42722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3133" y="271170"/>
            <a:ext cx="7453018" cy="836002"/>
          </a:xfrm>
        </p:spPr>
        <p:txBody>
          <a:bodyPr/>
          <a:lstStyle/>
          <a:p>
            <a:r>
              <a:rPr lang="en-GB" sz="3600" dirty="0" smtClean="0">
                <a:latin typeface="Arial Rounded MT Bold" panose="020F0704030504030204" pitchFamily="34" charset="0"/>
              </a:rPr>
              <a:t>My Experience at the restaurant</a:t>
            </a:r>
            <a:endParaRPr lang="en-GB" sz="3600" dirty="0">
              <a:latin typeface="Arial Rounded MT Bold" panose="020F0704030504030204" pitchFamily="34" charset="0"/>
            </a:endParaRPr>
          </a:p>
        </p:txBody>
      </p:sp>
      <p:sp>
        <p:nvSpPr>
          <p:cNvPr id="5" name="TextBox 4"/>
          <p:cNvSpPr txBox="1"/>
          <p:nvPr/>
        </p:nvSpPr>
        <p:spPr>
          <a:xfrm>
            <a:off x="1047288" y="1266940"/>
            <a:ext cx="10278660" cy="2800767"/>
          </a:xfrm>
          <a:prstGeom prst="rect">
            <a:avLst/>
          </a:prstGeom>
          <a:noFill/>
        </p:spPr>
        <p:txBody>
          <a:bodyPr wrap="square" rtlCol="0">
            <a:spAutoFit/>
          </a:bodyPr>
          <a:lstStyle/>
          <a:p>
            <a:r>
              <a:rPr lang="en-GB" sz="2200" dirty="0" smtClean="0">
                <a:latin typeface="Arial Rounded MT Bold" panose="020F0704030504030204" pitchFamily="34" charset="0"/>
              </a:rPr>
              <a:t>My experience visiting this restaurant was good, when I arrived there I have ordered a </a:t>
            </a:r>
            <a:r>
              <a:rPr lang="en-GB" sz="2200" dirty="0">
                <a:latin typeface="Arial Rounded MT Bold" panose="020F0704030504030204" pitchFamily="34" charset="0"/>
              </a:rPr>
              <a:t>C</a:t>
            </a:r>
            <a:r>
              <a:rPr lang="en-GB" sz="2200" dirty="0" smtClean="0">
                <a:latin typeface="Arial Rounded MT Bold" panose="020F0704030504030204" pitchFamily="34" charset="0"/>
              </a:rPr>
              <a:t>hicken Kebab Deal that came with a salad and a drink, and this deal was only £6.50, I have waited 5-6 minutes for my order, the food was alright, the salad wasn’t the best but I still enjoyed this meal. the people at this restaurant all had gloves on when they were making the food and they provided good service. The Restaurant was very clean and hygienic, Prices are not bad as the kebab here is fantastic and will definitely visit the restaurant again!!</a:t>
            </a:r>
            <a:endParaRPr lang="en-GB" sz="2200" dirty="0">
              <a:latin typeface="Arial Rounded MT Bold" panose="020F0704030504030204" pitchFamily="34" charset="0"/>
            </a:endParaRPr>
          </a:p>
        </p:txBody>
      </p:sp>
      <p:pic>
        <p:nvPicPr>
          <p:cNvPr id="9" name="Picture 8"/>
          <p:cNvPicPr>
            <a:picLocks noChangeAspect="1"/>
          </p:cNvPicPr>
          <p:nvPr/>
        </p:nvPicPr>
        <p:blipFill rotWithShape="1">
          <a:blip r:embed="rId2">
            <a:extLst>
              <a:ext uri="{28A0092B-C50C-407E-A947-70E740481C1C}">
                <a14:useLocalDpi xmlns:a14="http://schemas.microsoft.com/office/drawing/2010/main" val="0"/>
              </a:ext>
            </a:extLst>
          </a:blip>
          <a:srcRect t="20027"/>
          <a:stretch/>
        </p:blipFill>
        <p:spPr>
          <a:xfrm>
            <a:off x="0" y="4162097"/>
            <a:ext cx="4660286" cy="3726968"/>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0286" y="3742734"/>
            <a:ext cx="3619764" cy="3619764"/>
          </a:xfrm>
          <a:prstGeom prst="rect">
            <a:avLst/>
          </a:prstGeom>
        </p:spPr>
      </p:pic>
      <p:pic>
        <p:nvPicPr>
          <p:cNvPr id="12" name="Picture 11"/>
          <p:cNvPicPr>
            <a:picLocks noChangeAspect="1"/>
          </p:cNvPicPr>
          <p:nvPr/>
        </p:nvPicPr>
        <p:blipFill rotWithShape="1">
          <a:blip r:embed="rId4">
            <a:extLst>
              <a:ext uri="{28A0092B-C50C-407E-A947-70E740481C1C}">
                <a14:useLocalDpi xmlns:a14="http://schemas.microsoft.com/office/drawing/2010/main" val="0"/>
              </a:ext>
            </a:extLst>
          </a:blip>
          <a:srcRect t="18318" b="15883"/>
          <a:stretch/>
        </p:blipFill>
        <p:spPr>
          <a:xfrm>
            <a:off x="8204374" y="4234192"/>
            <a:ext cx="3987626" cy="2623808"/>
          </a:xfrm>
          <a:prstGeom prst="rect">
            <a:avLst/>
          </a:prstGeom>
        </p:spPr>
      </p:pic>
      <p:cxnSp>
        <p:nvCxnSpPr>
          <p:cNvPr id="14" name="Straight Connector 13"/>
          <p:cNvCxnSpPr/>
          <p:nvPr/>
        </p:nvCxnSpPr>
        <p:spPr>
          <a:xfrm flipV="1">
            <a:off x="0" y="4216559"/>
            <a:ext cx="12192000" cy="4052"/>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41670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rcRect b="50344"/>
          <a:stretch/>
        </p:blipFill>
        <p:spPr>
          <a:xfrm>
            <a:off x="0" y="0"/>
            <a:ext cx="12174475"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3543300" y="2767280"/>
            <a:ext cx="5943600" cy="13234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8000" b="1" i="1" u="sng" dirty="0" smtClean="0">
                <a:latin typeface="Arial Rounded MT Bold" panose="020F0704030504030204" pitchFamily="34" charset="0"/>
              </a:rPr>
              <a:t>THE END</a:t>
            </a:r>
            <a:endParaRPr lang="en-GB" sz="8000" b="1" i="1" u="sng" dirty="0">
              <a:latin typeface="Arial Rounded MT Bold" panose="020F0704030504030204" pitchFamily="34" charset="0"/>
            </a:endParaRPr>
          </a:p>
        </p:txBody>
      </p:sp>
    </p:spTree>
    <p:extLst>
      <p:ext uri="{BB962C8B-B14F-4D97-AF65-F5344CB8AC3E}">
        <p14:creationId xmlns:p14="http://schemas.microsoft.com/office/powerpoint/2010/main" val="6409898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47107" y="280904"/>
            <a:ext cx="3048000" cy="707886"/>
          </a:xfrm>
          <a:prstGeom prst="rect">
            <a:avLst/>
          </a:prstGeom>
          <a:noFill/>
        </p:spPr>
        <p:txBody>
          <a:bodyPr wrap="square" rtlCol="0">
            <a:spAutoFit/>
          </a:bodyPr>
          <a:lstStyle/>
          <a:p>
            <a:r>
              <a:rPr lang="en-GB" sz="4000" b="1" u="sng" dirty="0" smtClean="0">
                <a:effectLst>
                  <a:outerShdw blurRad="38100" dist="38100" dir="2700000" algn="tl">
                    <a:srgbClr val="000000">
                      <a:alpha val="43137"/>
                    </a:srgbClr>
                  </a:outerShdw>
                </a:effectLst>
                <a:latin typeface="Arial Rounded MT Bold" panose="020F0704030504030204" pitchFamily="34" charset="0"/>
              </a:rPr>
              <a:t>References</a:t>
            </a:r>
            <a:endParaRPr lang="en-GB" sz="4000" b="1" u="sng" dirty="0">
              <a:effectLst>
                <a:outerShdw blurRad="38100" dist="38100" dir="2700000" algn="tl">
                  <a:srgbClr val="000000">
                    <a:alpha val="43137"/>
                  </a:srgbClr>
                </a:outerShdw>
              </a:effectLst>
              <a:latin typeface="Arial Rounded MT Bold" panose="020F0704030504030204" pitchFamily="34" charset="0"/>
            </a:endParaRPr>
          </a:p>
        </p:txBody>
      </p:sp>
      <p:sp>
        <p:nvSpPr>
          <p:cNvPr id="3" name="TextBox 2"/>
          <p:cNvSpPr txBox="1"/>
          <p:nvPr/>
        </p:nvSpPr>
        <p:spPr>
          <a:xfrm>
            <a:off x="525883" y="567152"/>
            <a:ext cx="12242449" cy="8309967"/>
          </a:xfrm>
          <a:prstGeom prst="rect">
            <a:avLst/>
          </a:prstGeom>
          <a:noFill/>
        </p:spPr>
        <p:txBody>
          <a:bodyPr wrap="square" rtlCol="0">
            <a:spAutoFit/>
          </a:bodyPr>
          <a:lstStyle/>
          <a:p>
            <a:r>
              <a:rPr lang="en-GB" sz="1000" dirty="0" smtClean="0">
                <a:latin typeface="Arial Rounded MT Bold" panose="020F0704030504030204" pitchFamily="34" charset="0"/>
              </a:rPr>
              <a:t>Mighty Cod Restaurant </a:t>
            </a:r>
            <a:r>
              <a:rPr lang="en-GB" sz="1000" b="1" dirty="0" smtClean="0">
                <a:latin typeface="Arial Rounded MT Bold" panose="020F0704030504030204" pitchFamily="34" charset="0"/>
              </a:rPr>
              <a:t>(Accessed 4 March 2023)</a:t>
            </a:r>
          </a:p>
          <a:p>
            <a:endParaRPr lang="en-GB" sz="1000" dirty="0" smtClean="0">
              <a:latin typeface="Arial Rounded MT Bold" panose="020F0704030504030204" pitchFamily="34" charset="0"/>
            </a:endParaRPr>
          </a:p>
          <a:p>
            <a:r>
              <a:rPr lang="en-GB" sz="1000" dirty="0" smtClean="0">
                <a:latin typeface="Arial Rounded MT Bold" panose="020F0704030504030204" pitchFamily="34" charset="0"/>
              </a:rPr>
              <a:t>Mighty </a:t>
            </a:r>
            <a:r>
              <a:rPr lang="en-GB" sz="1000" dirty="0" smtClean="0">
                <a:latin typeface="Arial Rounded MT Bold" panose="020F0704030504030204" pitchFamily="34" charset="0"/>
              </a:rPr>
              <a:t>Cod Official </a:t>
            </a:r>
            <a:r>
              <a:rPr lang="en-GB" sz="1000" dirty="0" smtClean="0">
                <a:latin typeface="Arial Rounded MT Bold" panose="020F0704030504030204" pitchFamily="34" charset="0"/>
              </a:rPr>
              <a:t>Website </a:t>
            </a:r>
            <a:endParaRPr lang="en-GB" sz="1000" dirty="0">
              <a:latin typeface="Arial Rounded MT Bold" panose="020F0704030504030204" pitchFamily="34" charset="0"/>
            </a:endParaRPr>
          </a:p>
          <a:p>
            <a:r>
              <a:rPr lang="en-GB" sz="1000" dirty="0" smtClean="0">
                <a:latin typeface="Arial Rounded MT Bold" panose="020F0704030504030204" pitchFamily="34" charset="0"/>
                <a:hlinkClick r:id="rId2"/>
              </a:rPr>
              <a:t>https</a:t>
            </a:r>
            <a:r>
              <a:rPr lang="en-GB" sz="1000" dirty="0">
                <a:latin typeface="Arial Rounded MT Bold" panose="020F0704030504030204" pitchFamily="34" charset="0"/>
                <a:hlinkClick r:id="rId2"/>
              </a:rPr>
              <a:t>://</a:t>
            </a:r>
            <a:r>
              <a:rPr lang="en-GB" sz="1000" dirty="0" smtClean="0">
                <a:latin typeface="Arial Rounded MT Bold" panose="020F0704030504030204" pitchFamily="34" charset="0"/>
                <a:hlinkClick r:id="rId2"/>
              </a:rPr>
              <a:t>mightycod.co.uk</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smtClean="0">
              <a:latin typeface="Arial Rounded MT Bold" panose="020F0704030504030204" pitchFamily="34" charset="0"/>
            </a:endParaRPr>
          </a:p>
          <a:p>
            <a:r>
              <a:rPr lang="en-GB" sz="1000" dirty="0" err="1" smtClean="0">
                <a:latin typeface="Arial Rounded MT Bold" panose="020F0704030504030204" pitchFamily="34" charset="0"/>
              </a:rPr>
              <a:t>mighty.cod</a:t>
            </a:r>
            <a:r>
              <a:rPr lang="en-GB" sz="1000" dirty="0" smtClean="0">
                <a:latin typeface="Arial Rounded MT Bold" panose="020F0704030504030204" pitchFamily="34" charset="0"/>
              </a:rPr>
              <a:t> 𝗙𝗜𝗦𝗛 </a:t>
            </a:r>
            <a:r>
              <a:rPr lang="en-GB" sz="1000" dirty="0">
                <a:latin typeface="Arial Rounded MT Bold" panose="020F0704030504030204" pitchFamily="34" charset="0"/>
              </a:rPr>
              <a:t>𝗔𝗡𝗗 𝗖𝗛𝗜𝗣𝗦 𝗔𝗟𝗘𝗥𝗧 </a:t>
            </a:r>
            <a:r>
              <a:rPr lang="en-GB" sz="1000" dirty="0" smtClean="0">
                <a:latin typeface="Arial Rounded MT Bold" panose="020F0704030504030204" pitchFamily="34" charset="0"/>
              </a:rPr>
              <a:t>! 𝗙𝗼𝗿 </a:t>
            </a:r>
            <a:r>
              <a:rPr lang="en-GB" sz="1000" dirty="0">
                <a:latin typeface="Arial Rounded MT Bold" panose="020F0704030504030204" pitchFamily="34" charset="0"/>
              </a:rPr>
              <a:t>𝗼𝗻𝗹𝘆 - £𝟰.𝟵𝟵</a:t>
            </a:r>
            <a:r>
              <a:rPr lang="en-GB" sz="1000" dirty="0" smtClean="0">
                <a:latin typeface="Arial Rounded MT Bold" panose="020F0704030504030204" pitchFamily="34" charset="0"/>
              </a:rPr>
              <a:t>/- Now </a:t>
            </a:r>
            <a:r>
              <a:rPr lang="en-GB" sz="1000" dirty="0">
                <a:latin typeface="Arial Rounded MT Bold" panose="020F0704030504030204" pitchFamily="34" charset="0"/>
              </a:rPr>
              <a:t>enjoy our Hunger-breaking deal</a:t>
            </a:r>
            <a:r>
              <a:rPr lang="en-GB" sz="1000" dirty="0" smtClean="0">
                <a:latin typeface="Arial Rounded MT Bold" panose="020F0704030504030204" pitchFamily="34" charset="0"/>
              </a:rPr>
              <a:t>. 𝔽𝕀𝕊</a:t>
            </a:r>
            <a:r>
              <a:rPr lang="en-GB" sz="1000" dirty="0">
                <a:latin typeface="Arial Rounded MT Bold" panose="020F0704030504030204" pitchFamily="34" charset="0"/>
              </a:rPr>
              <a:t>ℍ &amp; ℂℍ𝕀ℙ𝕊 with lemon &amp; choice </a:t>
            </a:r>
            <a:r>
              <a:rPr lang="en-GB" sz="1000" dirty="0" smtClean="0">
                <a:latin typeface="Arial Rounded MT Bold" panose="020F0704030504030204" pitchFamily="34" charset="0"/>
              </a:rPr>
              <a:t>of</a:t>
            </a:r>
          </a:p>
          <a:p>
            <a:r>
              <a:rPr lang="en-GB" sz="1000" dirty="0" smtClean="0">
                <a:latin typeface="Arial Rounded MT Bold" panose="020F0704030504030204" pitchFamily="34" charset="0"/>
              </a:rPr>
              <a:t> - CURRY - GRAVY - BEANS OR - </a:t>
            </a:r>
            <a:r>
              <a:rPr lang="en-GB" sz="1000" dirty="0">
                <a:latin typeface="Arial Rounded MT Bold" panose="020F0704030504030204" pitchFamily="34" charset="0"/>
              </a:rPr>
              <a:t>MUSHY PEAS</a:t>
            </a:r>
            <a:r>
              <a:rPr lang="en-GB" sz="1000" dirty="0" smtClean="0">
                <a:latin typeface="Arial Rounded MT Bold" panose="020F0704030504030204" pitchFamily="34" charset="0"/>
              </a:rPr>
              <a:t>.  ⒽⒶⓁⒶⓁ </a:t>
            </a:r>
            <a:r>
              <a:rPr lang="en-GB" sz="1000" b="1" dirty="0" smtClean="0">
                <a:latin typeface="Arial Rounded MT Bold" panose="020F0704030504030204" pitchFamily="34" charset="0"/>
              </a:rPr>
              <a:t>(- 13 August 2020)</a:t>
            </a:r>
            <a:r>
              <a:rPr lang="en-GB" sz="1000" b="1" dirty="0">
                <a:latin typeface="Arial Rounded MT Bold" panose="020F0704030504030204" pitchFamily="34" charset="0"/>
              </a:rPr>
              <a:t> </a:t>
            </a:r>
            <a:endParaRPr lang="en-GB" sz="1000" b="1" dirty="0" smtClean="0">
              <a:latin typeface="Arial Rounded MT Bold" panose="020F0704030504030204" pitchFamily="34" charset="0"/>
            </a:endParaRPr>
          </a:p>
          <a:p>
            <a:r>
              <a:rPr lang="en-GB" sz="1000" dirty="0" smtClean="0">
                <a:latin typeface="Arial Rounded MT Bold" panose="020F0704030504030204" pitchFamily="34" charset="0"/>
                <a:hlinkClick r:id="rId3"/>
              </a:rPr>
              <a:t>https</a:t>
            </a:r>
            <a:r>
              <a:rPr lang="en-GB" sz="1000" dirty="0">
                <a:latin typeface="Arial Rounded MT Bold" panose="020F0704030504030204" pitchFamily="34" charset="0"/>
                <a:hlinkClick r:id="rId3"/>
              </a:rPr>
              <a:t>://www.instagram.com/p/CD1wiqyl7zb/?</a:t>
            </a:r>
            <a:r>
              <a:rPr lang="en-GB" sz="1000" dirty="0" smtClean="0">
                <a:latin typeface="Arial Rounded MT Bold" panose="020F0704030504030204" pitchFamily="34" charset="0"/>
                <a:hlinkClick r:id="rId3"/>
              </a:rPr>
              <a:t>hl=en-gb</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a:latin typeface="Arial Rounded MT Bold" panose="020F0704030504030204" pitchFamily="34" charset="0"/>
            </a:endParaRPr>
          </a:p>
          <a:p>
            <a:r>
              <a:rPr lang="en-GB" sz="1000" dirty="0" err="1" smtClean="0">
                <a:latin typeface="Arial Rounded MT Bold" panose="020F0704030504030204" pitchFamily="34" charset="0"/>
              </a:rPr>
              <a:t>mighty.cod</a:t>
            </a:r>
            <a:r>
              <a:rPr lang="en-GB" sz="1000" dirty="0" smtClean="0">
                <a:latin typeface="Arial Rounded MT Bold" panose="020F0704030504030204" pitchFamily="34" charset="0"/>
              </a:rPr>
              <a:t> HUNGRY ? Best </a:t>
            </a:r>
            <a:r>
              <a:rPr lang="en-GB" sz="1000" dirty="0">
                <a:latin typeface="Arial Rounded MT Bold" panose="020F0704030504030204" pitchFamily="34" charset="0"/>
              </a:rPr>
              <a:t>Fish and chips shop in town </a:t>
            </a:r>
            <a:r>
              <a:rPr lang="en-GB" sz="1000" dirty="0" smtClean="0">
                <a:latin typeface="Arial Rounded MT Bold" panose="020F0704030504030204" pitchFamily="34" charset="0"/>
              </a:rPr>
              <a:t>! 📞 – 2921325675  </a:t>
            </a:r>
            <a:r>
              <a:rPr lang="en-GB" sz="1000" b="1" dirty="0" smtClean="0">
                <a:latin typeface="Arial Rounded MT Bold" panose="020F0704030504030204" pitchFamily="34" charset="0"/>
              </a:rPr>
              <a:t>(- 11 July 2020) </a:t>
            </a:r>
            <a:endParaRPr lang="en-GB" sz="1000" b="1" dirty="0">
              <a:latin typeface="Arial Rounded MT Bold" panose="020F0704030504030204" pitchFamily="34" charset="0"/>
            </a:endParaRPr>
          </a:p>
          <a:p>
            <a:r>
              <a:rPr lang="en-GB" sz="1000" dirty="0" smtClean="0">
                <a:latin typeface="Arial Rounded MT Bold" panose="020F0704030504030204" pitchFamily="34" charset="0"/>
                <a:hlinkClick r:id="rId4"/>
              </a:rPr>
              <a:t>https</a:t>
            </a:r>
            <a:r>
              <a:rPr lang="en-GB" sz="1000" dirty="0">
                <a:latin typeface="Arial Rounded MT Bold" panose="020F0704030504030204" pitchFamily="34" charset="0"/>
                <a:hlinkClick r:id="rId4"/>
              </a:rPr>
              <a:t>://www.instagram.com/p/CCftA29pKvO/?</a:t>
            </a:r>
            <a:r>
              <a:rPr lang="en-GB" sz="1000" dirty="0" smtClean="0">
                <a:latin typeface="Arial Rounded MT Bold" panose="020F0704030504030204" pitchFamily="34" charset="0"/>
                <a:hlinkClick r:id="rId4"/>
              </a:rPr>
              <a:t>hl=en-gb</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smtClean="0">
              <a:latin typeface="Arial Rounded MT Bold" panose="020F0704030504030204" pitchFamily="34" charset="0"/>
            </a:endParaRPr>
          </a:p>
          <a:p>
            <a:r>
              <a:rPr lang="en-GB" sz="1000" dirty="0">
                <a:latin typeface="Arial Rounded MT Bold" panose="020F0704030504030204" pitchFamily="34" charset="0"/>
              </a:rPr>
              <a:t>!!!HUNGRY</a:t>
            </a:r>
            <a:r>
              <a:rPr lang="en-GB" sz="1000" dirty="0" smtClean="0">
                <a:latin typeface="Arial Rounded MT Bold" panose="020F0704030504030204" pitchFamily="34" charset="0"/>
              </a:rPr>
              <a:t>!!! WHY </a:t>
            </a:r>
            <a:r>
              <a:rPr lang="en-GB" sz="1000" dirty="0">
                <a:latin typeface="Arial Rounded MT Bold" panose="020F0704030504030204" pitchFamily="34" charset="0"/>
              </a:rPr>
              <a:t>NOT JUST A PICK UP A PHONE AND ORDER A HOME DELIVERY FROM MIGHTY COD AND RELAX, LET US DO THE REST </a:t>
            </a:r>
            <a:r>
              <a:rPr lang="en-GB" sz="1000" dirty="0" smtClean="0">
                <a:latin typeface="Arial Rounded MT Bold" panose="020F0704030504030204" pitchFamily="34" charset="0"/>
              </a:rPr>
              <a:t>🙂 (- 23 September 2020)</a:t>
            </a:r>
            <a:endParaRPr lang="en-GB" sz="1000" dirty="0">
              <a:latin typeface="Arial Rounded MT Bold" panose="020F0704030504030204" pitchFamily="34" charset="0"/>
            </a:endParaRPr>
          </a:p>
          <a:p>
            <a:r>
              <a:rPr lang="en-GB" sz="1000" dirty="0" smtClean="0">
                <a:latin typeface="Arial Rounded MT Bold" panose="020F0704030504030204" pitchFamily="34" charset="0"/>
                <a:hlinkClick r:id="rId5"/>
              </a:rPr>
              <a:t>https</a:t>
            </a:r>
            <a:r>
              <a:rPr lang="en-GB" sz="1000" dirty="0">
                <a:latin typeface="Arial Rounded MT Bold" panose="020F0704030504030204" pitchFamily="34" charset="0"/>
                <a:hlinkClick r:id="rId5"/>
              </a:rPr>
              <a:t>://</a:t>
            </a:r>
            <a:r>
              <a:rPr lang="en-GB" sz="1000" dirty="0" smtClean="0">
                <a:latin typeface="Arial Rounded MT Bold" panose="020F0704030504030204" pitchFamily="34" charset="0"/>
                <a:hlinkClick r:id="rId5"/>
              </a:rPr>
              <a:t>m.facebook.com/111528233700563/photos/pb.100057549293736.-2207520000</a:t>
            </a:r>
            <a:r>
              <a:rPr lang="en-GB" sz="1000" dirty="0">
                <a:latin typeface="Arial Rounded MT Bold" panose="020F0704030504030204" pitchFamily="34" charset="0"/>
                <a:hlinkClick r:id="rId5"/>
              </a:rPr>
              <a:t>./196912928495426/?</a:t>
            </a:r>
            <a:r>
              <a:rPr lang="en-GB" sz="1000" dirty="0" smtClean="0">
                <a:latin typeface="Arial Rounded MT Bold" panose="020F0704030504030204" pitchFamily="34" charset="0"/>
                <a:hlinkClick r:id="rId5"/>
              </a:rPr>
              <a:t>type=3&amp;source=42&amp;paipv=0&amp;eav=AfbwABuqd406lz3Kt-4v60vQACpRhNCuusU9fWRj1dnD6k7b2KH3CQN5UcV_Xd6z_c0</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a:latin typeface="Arial Rounded MT Bold" panose="020F0704030504030204" pitchFamily="34" charset="0"/>
            </a:endParaRPr>
          </a:p>
          <a:p>
            <a:r>
              <a:rPr lang="en-GB" sz="1000" dirty="0">
                <a:latin typeface="Arial Rounded MT Bold" panose="020F0704030504030204" pitchFamily="34" charset="0"/>
              </a:rPr>
              <a:t>!!!HUNGRY</a:t>
            </a:r>
            <a:r>
              <a:rPr lang="en-GB" sz="1000" dirty="0" smtClean="0">
                <a:latin typeface="Arial Rounded MT Bold" panose="020F0704030504030204" pitchFamily="34" charset="0"/>
              </a:rPr>
              <a:t>!!! WHY </a:t>
            </a:r>
            <a:r>
              <a:rPr lang="en-GB" sz="1000" dirty="0">
                <a:latin typeface="Arial Rounded MT Bold" panose="020F0704030504030204" pitchFamily="34" charset="0"/>
              </a:rPr>
              <a:t>NOT JUST A PICK UP A PHONE AND ORDER A HOME DELIVERY FROM MIGHTY COD AND RELAX, LET US DO THE </a:t>
            </a:r>
            <a:r>
              <a:rPr lang="en-GB" sz="1000" dirty="0" smtClean="0">
                <a:latin typeface="Arial Rounded MT Bold" panose="020F0704030504030204" pitchFamily="34" charset="0"/>
              </a:rPr>
              <a:t>REST 🙂 (- 23 September 2020)</a:t>
            </a:r>
            <a:endParaRPr lang="en-GB" sz="1000" dirty="0">
              <a:latin typeface="Arial Rounded MT Bold" panose="020F0704030504030204" pitchFamily="34" charset="0"/>
              <a:hlinkClick r:id="rId6"/>
            </a:endParaRPr>
          </a:p>
          <a:p>
            <a:r>
              <a:rPr lang="en-GB" sz="1000" dirty="0" smtClean="0">
                <a:latin typeface="Arial Rounded MT Bold" panose="020F0704030504030204" pitchFamily="34" charset="0"/>
                <a:hlinkClick r:id="rId6"/>
              </a:rPr>
              <a:t>https</a:t>
            </a:r>
            <a:r>
              <a:rPr lang="en-GB" sz="1000" dirty="0">
                <a:latin typeface="Arial Rounded MT Bold" panose="020F0704030504030204" pitchFamily="34" charset="0"/>
                <a:hlinkClick r:id="rId6"/>
              </a:rPr>
              <a:t>://m.facebook.com/111528233700563/photos/pb.100057549293736.-2207520000./196912938495425/?</a:t>
            </a:r>
            <a:r>
              <a:rPr lang="en-GB" sz="1000" dirty="0" smtClean="0">
                <a:latin typeface="Arial Rounded MT Bold" panose="020F0704030504030204" pitchFamily="34" charset="0"/>
                <a:hlinkClick r:id="rId6"/>
              </a:rPr>
              <a:t>type=3&amp;source=42&amp;paipv=0&amp;eav=AfY--PKl9eDdJCjA8oSA_q8AJStwkjscrPhGA3gCD14Ej8LbXR5NJVVJbQ0HOjgn-3o</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a:latin typeface="Arial Rounded MT Bold" panose="020F0704030504030204" pitchFamily="34" charset="0"/>
            </a:endParaRPr>
          </a:p>
          <a:p>
            <a:r>
              <a:rPr lang="en-GB" sz="1000" dirty="0">
                <a:latin typeface="Arial Rounded MT Bold" panose="020F0704030504030204" pitchFamily="34" charset="0"/>
              </a:rPr>
              <a:t>!!!HUNGRY!!!</a:t>
            </a:r>
          </a:p>
          <a:p>
            <a:r>
              <a:rPr lang="en-GB" sz="1000" dirty="0">
                <a:latin typeface="Arial Rounded MT Bold" panose="020F0704030504030204" pitchFamily="34" charset="0"/>
              </a:rPr>
              <a:t>NO PROBLEM, MIGHTY COD is at your service. why not try our </a:t>
            </a:r>
            <a:r>
              <a:rPr lang="en-GB" sz="1000" dirty="0" smtClean="0">
                <a:latin typeface="Arial Rounded MT Bold" panose="020F0704030504030204" pitchFamily="34" charset="0"/>
              </a:rPr>
              <a:t> Freshly </a:t>
            </a:r>
            <a:r>
              <a:rPr lang="en-GB" sz="1000" dirty="0">
                <a:latin typeface="Arial Rounded MT Bold" panose="020F0704030504030204" pitchFamily="34" charset="0"/>
              </a:rPr>
              <a:t>Home made chicken </a:t>
            </a:r>
            <a:r>
              <a:rPr lang="en-GB" sz="1000" dirty="0" smtClean="0">
                <a:latin typeface="Arial Rounded MT Bold" panose="020F0704030504030204" pitchFamily="34" charset="0"/>
              </a:rPr>
              <a:t>kebab Square pizza, Amazing </a:t>
            </a:r>
            <a:r>
              <a:rPr lang="en-GB" sz="1000" dirty="0">
                <a:latin typeface="Arial Rounded MT Bold" panose="020F0704030504030204" pitchFamily="34" charset="0"/>
              </a:rPr>
              <a:t>fish and chips </a:t>
            </a:r>
            <a:r>
              <a:rPr lang="en-GB" sz="1000" dirty="0" smtClean="0">
                <a:latin typeface="Arial Rounded MT Bold" panose="020F0704030504030204" pitchFamily="34" charset="0"/>
              </a:rPr>
              <a:t>Finger </a:t>
            </a:r>
            <a:r>
              <a:rPr lang="en-GB" sz="1000" dirty="0">
                <a:latin typeface="Arial Rounded MT Bold" panose="020F0704030504030204" pitchFamily="34" charset="0"/>
              </a:rPr>
              <a:t>licking southern fried </a:t>
            </a:r>
            <a:r>
              <a:rPr lang="en-GB" sz="1000" dirty="0" smtClean="0">
                <a:latin typeface="Arial Rounded MT Bold" panose="020F0704030504030204" pitchFamily="34" charset="0"/>
              </a:rPr>
              <a:t>chicken. </a:t>
            </a:r>
          </a:p>
          <a:p>
            <a:r>
              <a:rPr lang="en-GB" sz="1000" dirty="0" smtClean="0">
                <a:latin typeface="Arial Rounded MT Bold" panose="020F0704030504030204" pitchFamily="34" charset="0"/>
              </a:rPr>
              <a:t>We </a:t>
            </a:r>
            <a:r>
              <a:rPr lang="en-GB" sz="1000" dirty="0">
                <a:latin typeface="Arial Rounded MT Bold" panose="020F0704030504030204" pitchFamily="34" charset="0"/>
              </a:rPr>
              <a:t>are not in the business of disappointing our customers </a:t>
            </a:r>
            <a:r>
              <a:rPr lang="en-GB" sz="1000" dirty="0" smtClean="0">
                <a:latin typeface="Arial Rounded MT Bold" panose="020F0704030504030204" pitchFamily="34" charset="0"/>
              </a:rPr>
              <a:t>😉 (- 26 September 2020)</a:t>
            </a:r>
            <a:endParaRPr lang="en-GB" sz="1000" dirty="0">
              <a:latin typeface="Arial Rounded MT Bold" panose="020F0704030504030204" pitchFamily="34" charset="0"/>
            </a:endParaRPr>
          </a:p>
          <a:p>
            <a:r>
              <a:rPr lang="en-GB" sz="1000" dirty="0" smtClean="0">
                <a:latin typeface="Arial Rounded MT Bold" panose="020F0704030504030204" pitchFamily="34" charset="0"/>
                <a:hlinkClick r:id="rId7"/>
              </a:rPr>
              <a:t>https</a:t>
            </a:r>
            <a:r>
              <a:rPr lang="en-GB" sz="1000" dirty="0">
                <a:latin typeface="Arial Rounded MT Bold" panose="020F0704030504030204" pitchFamily="34" charset="0"/>
                <a:hlinkClick r:id="rId7"/>
              </a:rPr>
              <a:t>://m.facebook.com/111528233700563/photos/pb.100057549293736.-2207520000./197624501757602/?</a:t>
            </a:r>
            <a:r>
              <a:rPr lang="en-GB" sz="1000" dirty="0" smtClean="0">
                <a:latin typeface="Arial Rounded MT Bold" panose="020F0704030504030204" pitchFamily="34" charset="0"/>
                <a:hlinkClick r:id="rId7"/>
              </a:rPr>
              <a:t>type=3&amp;source=42&amp;paipv=0&amp;eav=AfbTCqPkxs5cEtIhlLO4KC-awAdPwHlS1dmXCyggock9a3CeJ2vMd-LccK2ppz-QKAY</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a:latin typeface="Arial Rounded MT Bold" panose="020F0704030504030204" pitchFamily="34" charset="0"/>
            </a:endParaRPr>
          </a:p>
          <a:p>
            <a:endParaRPr lang="en-GB" sz="1000" dirty="0" smtClean="0">
              <a:latin typeface="Arial Rounded MT Bold" panose="020F0704030504030204" pitchFamily="34" charset="0"/>
            </a:endParaRPr>
          </a:p>
          <a:p>
            <a:r>
              <a:rPr lang="en-GB" sz="1000" dirty="0" smtClean="0">
                <a:latin typeface="Arial Rounded MT Bold" panose="020F0704030504030204" pitchFamily="34" charset="0"/>
              </a:rPr>
              <a:t>Mighty COD Has Updated Their Cover Photo </a:t>
            </a:r>
            <a:r>
              <a:rPr lang="en-GB" sz="1000" b="1" dirty="0" smtClean="0">
                <a:latin typeface="Arial Rounded MT Bold" panose="020F0704030504030204" pitchFamily="34" charset="0"/>
              </a:rPr>
              <a:t>(- 9 </a:t>
            </a:r>
            <a:r>
              <a:rPr lang="en-GB" sz="1000" b="1" dirty="0" err="1" smtClean="0">
                <a:latin typeface="Arial Rounded MT Bold" panose="020F0704030504030204" pitchFamily="34" charset="0"/>
              </a:rPr>
              <a:t>Octomber</a:t>
            </a:r>
            <a:r>
              <a:rPr lang="en-GB" sz="1000" b="1" dirty="0" smtClean="0">
                <a:latin typeface="Arial Rounded MT Bold" panose="020F0704030504030204" pitchFamily="34" charset="0"/>
              </a:rPr>
              <a:t> 2021)</a:t>
            </a:r>
            <a:endParaRPr lang="en-GB" sz="1000" b="1" dirty="0">
              <a:latin typeface="Arial Rounded MT Bold" panose="020F0704030504030204" pitchFamily="34" charset="0"/>
            </a:endParaRPr>
          </a:p>
          <a:p>
            <a:r>
              <a:rPr lang="en-GB" sz="1000" dirty="0">
                <a:latin typeface="Arial Rounded MT Bold" panose="020F0704030504030204" pitchFamily="34" charset="0"/>
                <a:hlinkClick r:id="rId8"/>
              </a:rPr>
              <a:t>https://www.facebook.com/photo/?</a:t>
            </a:r>
            <a:r>
              <a:rPr lang="en-GB" sz="1000" dirty="0" smtClean="0">
                <a:latin typeface="Arial Rounded MT Bold" panose="020F0704030504030204" pitchFamily="34" charset="0"/>
                <a:hlinkClick r:id="rId8"/>
              </a:rPr>
              <a:t>fbid=311421867452787&amp;set=a.311421824119458</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p>
          <a:p>
            <a:endParaRPr lang="en-GB" sz="1000" dirty="0" smtClean="0">
              <a:latin typeface="Arial Rounded MT Bold" panose="020F0704030504030204" pitchFamily="34" charset="0"/>
            </a:endParaRPr>
          </a:p>
          <a:p>
            <a:r>
              <a:rPr lang="en-GB" sz="1000" dirty="0" smtClean="0">
                <a:latin typeface="Arial Rounded MT Bold" panose="020F0704030504030204" pitchFamily="34" charset="0"/>
              </a:rPr>
              <a:t>Mighty </a:t>
            </a:r>
            <a:r>
              <a:rPr lang="en-GB" sz="1000" dirty="0">
                <a:latin typeface="Arial Rounded MT Bold" panose="020F0704030504030204" pitchFamily="34" charset="0"/>
              </a:rPr>
              <a:t>Cod - Cardiff Menu and Takeaway in </a:t>
            </a:r>
            <a:r>
              <a:rPr lang="en-GB" sz="1000" dirty="0" smtClean="0">
                <a:latin typeface="Arial Rounded MT Bold" panose="020F0704030504030204" pitchFamily="34" charset="0"/>
              </a:rPr>
              <a:t>Cardiff Pizzas</a:t>
            </a:r>
            <a:endParaRPr lang="en-GB" sz="1000" dirty="0" smtClean="0">
              <a:latin typeface="Arial Rounded MT Bold" panose="020F0704030504030204" pitchFamily="34" charset="0"/>
              <a:hlinkClick r:id="rId9"/>
            </a:endParaRPr>
          </a:p>
          <a:p>
            <a:r>
              <a:rPr lang="en-GB" sz="1000" dirty="0" smtClean="0">
                <a:latin typeface="Arial Rounded MT Bold" panose="020F0704030504030204" pitchFamily="34" charset="0"/>
                <a:hlinkClick r:id="rId9"/>
              </a:rPr>
              <a:t>https</a:t>
            </a:r>
            <a:r>
              <a:rPr lang="en-GB" sz="1000" dirty="0">
                <a:latin typeface="Arial Rounded MT Bold" panose="020F0704030504030204" pitchFamily="34" charset="0"/>
                <a:hlinkClick r:id="rId9"/>
              </a:rPr>
              <a:t>://</a:t>
            </a:r>
            <a:r>
              <a:rPr lang="en-GB" sz="1000" dirty="0" smtClean="0">
                <a:latin typeface="Arial Rounded MT Bold" panose="020F0704030504030204" pitchFamily="34" charset="0"/>
                <a:hlinkClick r:id="rId9"/>
              </a:rPr>
              <a:t>www.ubereats.com/gb/store/mighty-cod-cardiff/BhPa7V6tWRa7EjaxEYwMFw</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endParaRPr lang="en-GB" sz="1000" b="1" dirty="0" smtClean="0">
              <a:latin typeface="Arial Rounded MT Bold" panose="020F0704030504030204" pitchFamily="34" charset="0"/>
            </a:endParaRPr>
          </a:p>
          <a:p>
            <a:endParaRPr lang="en-GB" sz="1000" dirty="0" smtClean="0">
              <a:latin typeface="Arial Rounded MT Bold" panose="020F0704030504030204" pitchFamily="34" charset="0"/>
            </a:endParaRPr>
          </a:p>
          <a:p>
            <a:r>
              <a:rPr lang="en-GB" sz="1000" dirty="0" smtClean="0">
                <a:latin typeface="Arial Rounded MT Bold" panose="020F0704030504030204" pitchFamily="34" charset="0"/>
              </a:rPr>
              <a:t>Mighty </a:t>
            </a:r>
            <a:r>
              <a:rPr lang="en-GB" sz="1000" dirty="0">
                <a:latin typeface="Arial Rounded MT Bold" panose="020F0704030504030204" pitchFamily="34" charset="0"/>
              </a:rPr>
              <a:t>Cod - Cardiff Menu and Takeaway in Cardiff </a:t>
            </a:r>
            <a:r>
              <a:rPr lang="en-GB" sz="1000" dirty="0" smtClean="0">
                <a:latin typeface="Arial Rounded MT Bold" panose="020F0704030504030204" pitchFamily="34" charset="0"/>
              </a:rPr>
              <a:t>Fish &amp; Chips</a:t>
            </a:r>
            <a:endParaRPr lang="en-GB" sz="1000" dirty="0" smtClean="0">
              <a:latin typeface="Arial Rounded MT Bold" panose="020F0704030504030204" pitchFamily="34" charset="0"/>
            </a:endParaRPr>
          </a:p>
          <a:p>
            <a:r>
              <a:rPr lang="en-GB" sz="1000" dirty="0" smtClean="0">
                <a:latin typeface="Arial Rounded MT Bold" panose="020F0704030504030204" pitchFamily="34" charset="0"/>
                <a:hlinkClick r:id="rId10"/>
              </a:rPr>
              <a:t>https</a:t>
            </a:r>
            <a:r>
              <a:rPr lang="en-GB" sz="1000" dirty="0">
                <a:latin typeface="Arial Rounded MT Bold" panose="020F0704030504030204" pitchFamily="34" charset="0"/>
                <a:hlinkClick r:id="rId10"/>
              </a:rPr>
              <a:t>://</a:t>
            </a:r>
            <a:r>
              <a:rPr lang="en-GB" sz="1000" dirty="0" smtClean="0">
                <a:latin typeface="Arial Rounded MT Bold" panose="020F0704030504030204" pitchFamily="34" charset="0"/>
                <a:hlinkClick r:id="rId10"/>
              </a:rPr>
              <a:t>www.ubereats.com/gb/store/mighty-cod/oJ7oVXQRQiqaHtsfwTo8gA</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p>
          <a:p>
            <a:endParaRPr lang="en-GB" sz="1000" dirty="0" smtClean="0">
              <a:latin typeface="Arial Rounded MT Bold" panose="020F0704030504030204" pitchFamily="34" charset="0"/>
            </a:endParaRPr>
          </a:p>
          <a:p>
            <a:r>
              <a:rPr lang="en-GB" sz="1000" dirty="0">
                <a:latin typeface="Arial Rounded MT Bold" panose="020F0704030504030204" pitchFamily="34" charset="0"/>
              </a:rPr>
              <a:t>!!!HUNGRY!!!</a:t>
            </a:r>
          </a:p>
          <a:p>
            <a:r>
              <a:rPr lang="en-GB" sz="1000" dirty="0">
                <a:latin typeface="Arial Rounded MT Bold" panose="020F0704030504030204" pitchFamily="34" charset="0"/>
              </a:rPr>
              <a:t>NO PROBLEM, MIGHTY COD is at your service. why not try our  Freshly Home made chicken kebab Square pizza, Amazing fish and chips Finger licking southern fried chicken. </a:t>
            </a:r>
          </a:p>
          <a:p>
            <a:r>
              <a:rPr lang="en-GB" sz="1000" dirty="0">
                <a:latin typeface="Arial Rounded MT Bold" panose="020F0704030504030204" pitchFamily="34" charset="0"/>
              </a:rPr>
              <a:t>We are not in the business of disappointing our customers 😉 (- 26 September 2020</a:t>
            </a:r>
            <a:r>
              <a:rPr lang="en-GB" sz="1000" dirty="0" smtClean="0">
                <a:latin typeface="Arial Rounded MT Bold" panose="020F0704030504030204" pitchFamily="34" charset="0"/>
              </a:rPr>
              <a:t>)</a:t>
            </a:r>
            <a:endParaRPr lang="en-GB" sz="1000" dirty="0">
              <a:latin typeface="Arial Rounded MT Bold" panose="020F0704030504030204" pitchFamily="34" charset="0"/>
            </a:endParaRPr>
          </a:p>
          <a:p>
            <a:r>
              <a:rPr lang="en-GB" sz="1000" dirty="0">
                <a:latin typeface="Arial Rounded MT Bold" panose="020F0704030504030204" pitchFamily="34" charset="0"/>
                <a:hlinkClick r:id="rId11"/>
              </a:rPr>
              <a:t>https://</a:t>
            </a:r>
            <a:r>
              <a:rPr lang="en-GB" sz="1000" dirty="0" smtClean="0">
                <a:latin typeface="Arial Rounded MT Bold" panose="020F0704030504030204" pitchFamily="34" charset="0"/>
                <a:hlinkClick r:id="rId11"/>
              </a:rPr>
              <a:t>www.facebook.com/photo?fbid=197624555090930&amp;set=pcb.197624788424240</a:t>
            </a:r>
            <a:r>
              <a:rPr lang="en-GB" sz="1000" dirty="0" smtClean="0">
                <a:latin typeface="Arial Rounded MT Bold" panose="020F0704030504030204" pitchFamily="34" charset="0"/>
              </a:rPr>
              <a:t> </a:t>
            </a:r>
            <a:r>
              <a:rPr lang="en-GB" sz="1000" b="1" dirty="0" smtClean="0">
                <a:latin typeface="Arial Rounded MT Bold" panose="020F0704030504030204" pitchFamily="34" charset="0"/>
              </a:rPr>
              <a:t>(Accessed 4 March 2023)</a:t>
            </a:r>
          </a:p>
          <a:p>
            <a:endParaRPr lang="en-GB" sz="1400" dirty="0" smtClean="0"/>
          </a:p>
          <a:p>
            <a:endParaRPr lang="en-GB" sz="1400" dirty="0"/>
          </a:p>
          <a:p>
            <a:endParaRPr lang="en-GB" sz="1400" dirty="0" smtClean="0"/>
          </a:p>
          <a:p>
            <a:endParaRPr lang="en-GB" sz="1400" dirty="0"/>
          </a:p>
          <a:p>
            <a:endParaRPr lang="en-GB" sz="1400" dirty="0" smtClean="0"/>
          </a:p>
          <a:p>
            <a:endParaRPr lang="en-GB" sz="1400" dirty="0"/>
          </a:p>
          <a:p>
            <a:endParaRPr lang="en-GB" sz="1400" dirty="0" smtClean="0"/>
          </a:p>
          <a:p>
            <a:endParaRPr lang="en-GB" sz="1400" dirty="0" smtClean="0"/>
          </a:p>
          <a:p>
            <a:endParaRPr lang="en-GB" dirty="0" smtClean="0"/>
          </a:p>
          <a:p>
            <a:endParaRPr lang="en-GB" sz="1400" dirty="0" smtClean="0"/>
          </a:p>
        </p:txBody>
      </p:sp>
    </p:spTree>
    <p:extLst>
      <p:ext uri="{BB962C8B-B14F-4D97-AF65-F5344CB8AC3E}">
        <p14:creationId xmlns:p14="http://schemas.microsoft.com/office/powerpoint/2010/main" val="318604490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352</TotalTime>
  <Words>623</Words>
  <Application>Microsoft Office PowerPoint</Application>
  <PresentationFormat>Widescreen</PresentationFormat>
  <Paragraphs>58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Rounded MT Bold</vt:lpstr>
      <vt:lpstr>Century Gothic</vt:lpstr>
      <vt:lpstr>Wingdings 3</vt:lpstr>
      <vt:lpstr>Ion</vt:lpstr>
      <vt:lpstr>Saur Cirpaci, My Presentation</vt:lpstr>
      <vt:lpstr>MIGHTY COD  (Opened in 2019)</vt:lpstr>
      <vt:lpstr>PowerPoint Presentation</vt:lpstr>
      <vt:lpstr>My Experience at the restaurant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Saur Cirpaci, My Presentation</dc:title>
  <dc:creator>GHITA</dc:creator>
  <cp:lastModifiedBy>GHITA</cp:lastModifiedBy>
  <cp:revision>35</cp:revision>
  <dcterms:created xsi:type="dcterms:W3CDTF">2023-03-05T20:49:42Z</dcterms:created>
  <dcterms:modified xsi:type="dcterms:W3CDTF">2023-03-06T10:44:27Z</dcterms:modified>
</cp:coreProperties>
</file>