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059D9-18F1-4555-8EDA-86816BB60CCA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C7F0C-BBA3-40C8-AEC0-CDA676D3FB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072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059D9-18F1-4555-8EDA-86816BB60CCA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C7F0C-BBA3-40C8-AEC0-CDA676D3FB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761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059D9-18F1-4555-8EDA-86816BB60CCA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C7F0C-BBA3-40C8-AEC0-CDA676D3FB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423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059D9-18F1-4555-8EDA-86816BB60CCA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C7F0C-BBA3-40C8-AEC0-CDA676D3FB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325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059D9-18F1-4555-8EDA-86816BB60CCA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C7F0C-BBA3-40C8-AEC0-CDA676D3FB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176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059D9-18F1-4555-8EDA-86816BB60CCA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C7F0C-BBA3-40C8-AEC0-CDA676D3FB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184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059D9-18F1-4555-8EDA-86816BB60CCA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C7F0C-BBA3-40C8-AEC0-CDA676D3FB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770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059D9-18F1-4555-8EDA-86816BB60CCA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C7F0C-BBA3-40C8-AEC0-CDA676D3FB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631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059D9-18F1-4555-8EDA-86816BB60CCA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C7F0C-BBA3-40C8-AEC0-CDA676D3FB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849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059D9-18F1-4555-8EDA-86816BB60CCA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C7F0C-BBA3-40C8-AEC0-CDA676D3FB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313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059D9-18F1-4555-8EDA-86816BB60CCA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C7F0C-BBA3-40C8-AEC0-CDA676D3FB0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737609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059D9-18F1-4555-8EDA-86816BB60CCA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C7F0C-BBA3-40C8-AEC0-CDA676D3FB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7217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059D9-18F1-4555-8EDA-86816BB60CCA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C7F0C-BBA3-40C8-AEC0-CDA676D3FB0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024531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059D9-18F1-4555-8EDA-86816BB60CCA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C7F0C-BBA3-40C8-AEC0-CDA676D3FB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2618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059D9-18F1-4555-8EDA-86816BB60CCA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C7F0C-BBA3-40C8-AEC0-CDA676D3FB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3543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059D9-18F1-4555-8EDA-86816BB60CCA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C7F0C-BBA3-40C8-AEC0-CDA676D3FB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756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4059D9-18F1-4555-8EDA-86816BB60CCA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0D8C7F0C-BBA3-40C8-AEC0-CDA676D3FB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949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860A8-BDB2-456F-9386-862FEC607E0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Working therapeutically with children and young people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A69A04-7E3C-44CB-8888-5D9E88DC885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Sarah Knight</a:t>
            </a:r>
          </a:p>
          <a:p>
            <a:r>
              <a:rPr lang="en-GB" dirty="0"/>
              <a:t>05/03/2021</a:t>
            </a:r>
          </a:p>
          <a:p>
            <a:r>
              <a:rPr lang="en-GB" dirty="0"/>
              <a:t>Asynchronous session</a:t>
            </a:r>
          </a:p>
        </p:txBody>
      </p:sp>
    </p:spTree>
    <p:extLst>
      <p:ext uri="{BB962C8B-B14F-4D97-AF65-F5344CB8AC3E}">
        <p14:creationId xmlns:p14="http://schemas.microsoft.com/office/powerpoint/2010/main" val="2657476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052FD-98B8-4422-906E-7B9D843173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What happens if a child does not receive timely support?</a:t>
            </a:r>
          </a:p>
        </p:txBody>
      </p:sp>
    </p:spTree>
    <p:extLst>
      <p:ext uri="{BB962C8B-B14F-4D97-AF65-F5344CB8AC3E}">
        <p14:creationId xmlns:p14="http://schemas.microsoft.com/office/powerpoint/2010/main" val="3603181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4676C-F244-496E-A9D5-198C22A1D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may a child not receive timely support?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F03CC3-F245-4C82-90ED-66115A7B8F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748020" cy="4521565"/>
          </a:xfrm>
        </p:spPr>
        <p:txBody>
          <a:bodyPr>
            <a:normAutofit/>
          </a:bodyPr>
          <a:lstStyle/>
          <a:p>
            <a:r>
              <a:rPr lang="en-GB" sz="2400" dirty="0"/>
              <a:t>Problems may get unnoticed or ignored</a:t>
            </a:r>
          </a:p>
          <a:p>
            <a:r>
              <a:rPr lang="en-GB" sz="2400" dirty="0"/>
              <a:t>Accurate assessments need to happen</a:t>
            </a:r>
          </a:p>
          <a:p>
            <a:r>
              <a:rPr lang="en-GB" sz="2400" dirty="0"/>
              <a:t>Deciding which treatment is appropriate</a:t>
            </a:r>
          </a:p>
          <a:p>
            <a:r>
              <a:rPr lang="en-GB" sz="2400" dirty="0"/>
              <a:t>Long waiting times for treatment</a:t>
            </a:r>
          </a:p>
          <a:p>
            <a:r>
              <a:rPr lang="en-GB" sz="2400" dirty="0"/>
              <a:t>Challenging behaviour</a:t>
            </a:r>
          </a:p>
          <a:p>
            <a:r>
              <a:rPr lang="en-GB" sz="2400" dirty="0"/>
              <a:t>Additional learning needs (statement of support)</a:t>
            </a:r>
          </a:p>
          <a:p>
            <a:r>
              <a:rPr lang="en-GB" sz="2400" dirty="0"/>
              <a:t>Looked after children</a:t>
            </a:r>
          </a:p>
          <a:p>
            <a:r>
              <a:rPr lang="en-GB" sz="2400" dirty="0"/>
              <a:t>Parents resistance</a:t>
            </a:r>
          </a:p>
          <a:p>
            <a:r>
              <a:rPr lang="en-GB" sz="2400" dirty="0"/>
              <a:t>Childs resistance</a:t>
            </a:r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40163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887CD-7C46-4E5C-801B-0EAEEF761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is it important to receive early intervention?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FF272-2DB1-42A4-A58C-A5931C20E7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Quality of life can improve (well-being)</a:t>
            </a:r>
          </a:p>
          <a:p>
            <a:r>
              <a:rPr lang="en-GB" sz="2400" dirty="0"/>
              <a:t>Home life can improve</a:t>
            </a:r>
          </a:p>
          <a:p>
            <a:r>
              <a:rPr lang="en-GB" sz="2400" dirty="0"/>
              <a:t>Children often do better at school</a:t>
            </a:r>
          </a:p>
          <a:p>
            <a:r>
              <a:rPr lang="en-GB" sz="2400" dirty="0"/>
              <a:t>Supports mental health</a:t>
            </a:r>
          </a:p>
          <a:p>
            <a:r>
              <a:rPr lang="en-GB" sz="2400" dirty="0"/>
              <a:t>It can protect from harm</a:t>
            </a:r>
          </a:p>
          <a:p>
            <a:r>
              <a:rPr lang="en-GB" sz="2400" dirty="0"/>
              <a:t>reduce the need for a referral to child protection services.</a:t>
            </a:r>
          </a:p>
        </p:txBody>
      </p:sp>
    </p:spTree>
    <p:extLst>
      <p:ext uri="{BB962C8B-B14F-4D97-AF65-F5344CB8AC3E}">
        <p14:creationId xmlns:p14="http://schemas.microsoft.com/office/powerpoint/2010/main" val="1298898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CFCF3-D6CF-41BE-9E27-1BFDD2F69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to look out for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D5B1C-1D11-4B10-B925-5729580154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716258"/>
            <a:ext cx="9606149" cy="4937759"/>
          </a:xfrm>
        </p:spPr>
        <p:txBody>
          <a:bodyPr>
            <a:normAutofit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NSPCC-Regular"/>
              </a:rPr>
              <a:t>D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NSPCC-Regular"/>
              </a:rPr>
              <a:t>isplaying disruptive or anti-social behaviour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NSPCC-Regular"/>
              </a:rPr>
              <a:t>B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NSPCC-Regular"/>
              </a:rPr>
              <a:t>eing bullied or bullying others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NSPCC-Regular"/>
              </a:rPr>
              <a:t>H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NSPCC-Regular"/>
              </a:rPr>
              <a:t>aving poor attendance at school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NSPCC-Regular"/>
              </a:rPr>
              <a:t>b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NSPCC-Regular"/>
              </a:rPr>
              <a:t>eing involved in, or at risk of, offending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NSPCC-Regular"/>
              </a:rPr>
              <a:t>H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NSPCC-Regular"/>
              </a:rPr>
              <a:t>aving poor general health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NSPCC-Regular"/>
              </a:rPr>
              <a:t>H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NSPCC-Regular"/>
              </a:rPr>
              <a:t>aving anxiety, depression or other mental health issues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NSPCC-Regular"/>
              </a:rPr>
              <a:t>M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NSPCC-Regular"/>
              </a:rPr>
              <a:t>isusing drugs or alcohol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NSPCC-Regular"/>
              </a:rPr>
              <a:t>H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NSPCC-Regular"/>
              </a:rPr>
              <a:t>aving a particularly challenging relationship with parents or appearing to be unusually independent from their parents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NSPCC-Regular"/>
              </a:rPr>
              <a:t>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NSPCC-Regular"/>
              </a:rPr>
              <a:t>xperiencing difficulties at home, such as domestic abuse, parental substance abuse or parental mental health problems.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1654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428F7-3C7B-46A0-B62E-615D77E39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Children more at risk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0DF7B-7C43-4C12-8C36-FA199859B7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NSPCC-Regular"/>
              </a:rPr>
              <a:t>H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NSPCC-Regular"/>
              </a:rPr>
              <a:t>ave been excluded from school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NSPCC-Regular"/>
              </a:rPr>
              <a:t>H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NSPCC-Regular"/>
              </a:rPr>
              <a:t>ave special educational needs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NSPCC-Regular"/>
              </a:rPr>
              <a:t>Are disabled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NSPCC-Regular"/>
              </a:rPr>
              <a:t>A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NSPCC-Regular"/>
              </a:rPr>
              <a:t>re in care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NSPCC-Regular"/>
              </a:rPr>
              <a:t>A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NSPCC-Regular"/>
              </a:rPr>
              <a:t>re leaving or preparing to leave care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NSPCC-Regular"/>
              </a:rPr>
              <a:t>A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NSPCC-Regular"/>
              </a:rPr>
              <a:t>re young carers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NSPCC-Regular"/>
              </a:rPr>
              <a:t>A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NSPCC-Regular"/>
              </a:rPr>
              <a:t>re young parents (or about to become young parents)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NSPCC-Regular"/>
              </a:rPr>
              <a:t>A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NSPCC-Regular"/>
              </a:rPr>
              <a:t>re experiencing housing issues.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97018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CC8DC-BD21-4999-9AC4-B0D153527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could happen if a child does not get early intervention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D5DA5-EE77-4945-B5B8-739A1F6781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Problems could get worse</a:t>
            </a:r>
          </a:p>
          <a:p>
            <a:r>
              <a:rPr lang="en-GB" sz="2400" dirty="0"/>
              <a:t>Long term effects on health and well-being</a:t>
            </a:r>
          </a:p>
          <a:p>
            <a:r>
              <a:rPr lang="en-GB" sz="2400" dirty="0"/>
              <a:t>Mental health issues</a:t>
            </a:r>
          </a:p>
          <a:p>
            <a:r>
              <a:rPr lang="en-GB" sz="2400" dirty="0"/>
              <a:t>Social development may be hindered</a:t>
            </a:r>
          </a:p>
          <a:p>
            <a:r>
              <a:rPr lang="en-GB" sz="2400" dirty="0"/>
              <a:t>May display behaviours</a:t>
            </a:r>
          </a:p>
          <a:p>
            <a:r>
              <a:rPr lang="en-GB" sz="2400" dirty="0"/>
              <a:t>Problems at school</a:t>
            </a:r>
          </a:p>
          <a:p>
            <a:r>
              <a:rPr lang="en-GB" sz="2400" dirty="0"/>
              <a:t>Problems could follow into adulthood.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2074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253BF-3695-488B-B037-AAFA63D77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D74AC-45E4-477B-96AE-6049C2E87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6485" y="1891323"/>
            <a:ext cx="8596668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Research topic:</a:t>
            </a:r>
          </a:p>
          <a:p>
            <a:endParaRPr lang="en-GB" sz="2400" dirty="0"/>
          </a:p>
          <a:p>
            <a:r>
              <a:rPr lang="en-GB" sz="2400" dirty="0"/>
              <a:t>A child or young person is resistant to therapy</a:t>
            </a:r>
          </a:p>
          <a:p>
            <a:endParaRPr lang="en-GB" sz="2400" dirty="0"/>
          </a:p>
          <a:p>
            <a:r>
              <a:rPr lang="en-GB" sz="2400" dirty="0"/>
              <a:t>Identify why this may happen and strategies that may help encourage a child or young person to be more open to therapy.</a:t>
            </a:r>
          </a:p>
        </p:txBody>
      </p:sp>
    </p:spTree>
    <p:extLst>
      <p:ext uri="{BB962C8B-B14F-4D97-AF65-F5344CB8AC3E}">
        <p14:creationId xmlns:p14="http://schemas.microsoft.com/office/powerpoint/2010/main" val="122981477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39</TotalTime>
  <Words>320</Words>
  <Application>Microsoft Office PowerPoint</Application>
  <PresentationFormat>Widescreen</PresentationFormat>
  <Paragraphs>55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NSPCC-Regular</vt:lpstr>
      <vt:lpstr>Trebuchet MS</vt:lpstr>
      <vt:lpstr>Wingdings 3</vt:lpstr>
      <vt:lpstr>Facet</vt:lpstr>
      <vt:lpstr>Working therapeutically with children and young people</vt:lpstr>
      <vt:lpstr>PowerPoint Presentation</vt:lpstr>
      <vt:lpstr>Why may a child not receive timely support?</vt:lpstr>
      <vt:lpstr>Why is it important to receive early intervention?</vt:lpstr>
      <vt:lpstr>What to look out for</vt:lpstr>
      <vt:lpstr>Children more at risk</vt:lpstr>
      <vt:lpstr>What could happen if a child does not get early intervention</vt:lpstr>
      <vt:lpstr>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therapeutically with children and young people</dc:title>
  <dc:creator>Sarah Knight</dc:creator>
  <cp:lastModifiedBy>Sarah Knight</cp:lastModifiedBy>
  <cp:revision>5</cp:revision>
  <dcterms:created xsi:type="dcterms:W3CDTF">2021-02-25T14:05:09Z</dcterms:created>
  <dcterms:modified xsi:type="dcterms:W3CDTF">2021-02-25T14:44:14Z</dcterms:modified>
</cp:coreProperties>
</file>