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8" r:id="rId8"/>
    <p:sldId id="272" r:id="rId9"/>
    <p:sldId id="273" r:id="rId10"/>
    <p:sldId id="271" r:id="rId11"/>
    <p:sldId id="274" r:id="rId12"/>
    <p:sldId id="275" r:id="rId13"/>
    <p:sldId id="276" r:id="rId14"/>
    <p:sldId id="277" r:id="rId15"/>
    <p:sldId id="269" r:id="rId16"/>
    <p:sldId id="270" r:id="rId17"/>
    <p:sldId id="278" r:id="rId18"/>
    <p:sldId id="282" r:id="rId19"/>
    <p:sldId id="279" r:id="rId20"/>
    <p:sldId id="280" r:id="rId21"/>
    <p:sldId id="281" r:id="rId22"/>
    <p:sldId id="283" r:id="rId23"/>
    <p:sldId id="284" r:id="rId24"/>
    <p:sldId id="285" r:id="rId25"/>
    <p:sldId id="286" r:id="rId26"/>
    <p:sldId id="292" r:id="rId27"/>
    <p:sldId id="261" r:id="rId28"/>
    <p:sldId id="287" r:id="rId29"/>
    <p:sldId id="288" r:id="rId30"/>
    <p:sldId id="289" r:id="rId31"/>
    <p:sldId id="290" r:id="rId32"/>
    <p:sldId id="291" r:id="rId33"/>
    <p:sldId id="293" r:id="rId34"/>
    <p:sldId id="295" r:id="rId35"/>
    <p:sldId id="294" r:id="rId36"/>
    <p:sldId id="296" r:id="rId37"/>
    <p:sldId id="297" r:id="rId38"/>
    <p:sldId id="298" r:id="rId39"/>
    <p:sldId id="299" r:id="rId40"/>
    <p:sldId id="300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E03737-CBAA-BAA1-045C-E3DA09E785A1}" v="674" dt="2026-08-11T11:05:54.8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14E03737-CBAA-BAA1-045C-E3DA09E785A1}"/>
    <pc:docChg chg="addSld delSld modSld addMainMaster delMainMaster">
      <pc:chgData name="Corey Edwards" userId="S::corey.edwards@uwtsd.ac.uk::7a967df3-e232-40a5-b10c-dee8f912d80a" providerId="AD" clId="Web-{14E03737-CBAA-BAA1-045C-E3DA09E785A1}" dt="2026-08-11T11:05:54.818" v="699" actId="20577"/>
      <pc:docMkLst>
        <pc:docMk/>
      </pc:docMkLst>
      <pc:sldChg chg="addSp delSp modSp mod setBg modClrScheme setClrOvrMap chgLayout">
        <pc:chgData name="Corey Edwards" userId="S::corey.edwards@uwtsd.ac.uk::7a967df3-e232-40a5-b10c-dee8f912d80a" providerId="AD" clId="Web-{14E03737-CBAA-BAA1-045C-E3DA09E785A1}" dt="2026-08-11T10:47:45.442" v="15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14E03737-CBAA-BAA1-045C-E3DA09E785A1}" dt="2026-08-11T10:47:45.442" v="1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14E03737-CBAA-BAA1-045C-E3DA09E785A1}" dt="2026-08-11T10:47:45.442" v="1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orey Edwards" userId="S::corey.edwards@uwtsd.ac.uk::7a967df3-e232-40a5-b10c-dee8f912d80a" providerId="AD" clId="Web-{14E03737-CBAA-BAA1-045C-E3DA09E785A1}" dt="2026-08-11T10:47:25.363" v="14"/>
          <ac:spMkLst>
            <pc:docMk/>
            <pc:sldMk cId="109857222" sldId="256"/>
            <ac:spMk id="5" creationId="{80B98925-0550-1AFB-C1DC-02792400FB71}"/>
          </ac:spMkLst>
        </pc:spChg>
        <pc:spChg chg="add del">
          <ac:chgData name="Corey Edwards" userId="S::corey.edwards@uwtsd.ac.uk::7a967df3-e232-40a5-b10c-dee8f912d80a" providerId="AD" clId="Web-{14E03737-CBAA-BAA1-045C-E3DA09E785A1}" dt="2026-08-11T10:47:25.363" v="14"/>
          <ac:spMkLst>
            <pc:docMk/>
            <pc:sldMk cId="109857222" sldId="256"/>
            <ac:spMk id="7" creationId="{0CCA9273-E74E-A306-1F74-BEF9EDA30500}"/>
          </ac:spMkLst>
        </pc:spChg>
        <pc:spChg chg="add">
          <ac:chgData name="Corey Edwards" userId="S::corey.edwards@uwtsd.ac.uk::7a967df3-e232-40a5-b10c-dee8f912d80a" providerId="AD" clId="Web-{14E03737-CBAA-BAA1-045C-E3DA09E785A1}" dt="2026-08-11T10:47:45.442" v="15"/>
          <ac:spMkLst>
            <pc:docMk/>
            <pc:sldMk cId="109857222" sldId="256"/>
            <ac:spMk id="8" creationId="{06E15305-164C-44CD-9E0F-420C2DC1B32A}"/>
          </ac:spMkLst>
        </pc:spChg>
        <pc:spChg chg="add del">
          <ac:chgData name="Corey Edwards" userId="S::corey.edwards@uwtsd.ac.uk::7a967df3-e232-40a5-b10c-dee8f912d80a" providerId="AD" clId="Web-{14E03737-CBAA-BAA1-045C-E3DA09E785A1}" dt="2026-08-11T10:47:18.753" v="10"/>
          <ac:spMkLst>
            <pc:docMk/>
            <pc:sldMk cId="109857222" sldId="256"/>
            <ac:spMk id="9" creationId="{19F9BF86-FE94-4517-B97D-026C7515E589}"/>
          </ac:spMkLst>
        </pc:spChg>
        <pc:spChg chg="add del">
          <ac:chgData name="Corey Edwards" userId="S::corey.edwards@uwtsd.ac.uk::7a967df3-e232-40a5-b10c-dee8f912d80a" providerId="AD" clId="Web-{14E03737-CBAA-BAA1-045C-E3DA09E785A1}" dt="2026-08-11T10:47:18.753" v="10"/>
          <ac:spMkLst>
            <pc:docMk/>
            <pc:sldMk cId="109857222" sldId="256"/>
            <ac:spMk id="11" creationId="{122AB34F-E75C-451A-8410-05B6C249E9D3}"/>
          </ac:spMkLst>
        </pc:spChg>
        <pc:picChg chg="add del">
          <ac:chgData name="Corey Edwards" userId="S::corey.edwards@uwtsd.ac.uk::7a967df3-e232-40a5-b10c-dee8f912d80a" providerId="AD" clId="Web-{14E03737-CBAA-BAA1-045C-E3DA09E785A1}" dt="2026-08-11T10:47:18.753" v="10"/>
          <ac:picMkLst>
            <pc:docMk/>
            <pc:sldMk cId="109857222" sldId="256"/>
            <ac:picMk id="4" creationId="{C0586FB6-B610-88AE-5E7B-61F6D2F41171}"/>
          </ac:picMkLst>
        </pc:picChg>
        <pc:picChg chg="add del">
          <ac:chgData name="Corey Edwards" userId="S::corey.edwards@uwtsd.ac.uk::7a967df3-e232-40a5-b10c-dee8f912d80a" providerId="AD" clId="Web-{14E03737-CBAA-BAA1-045C-E3DA09E785A1}" dt="2026-08-11T10:47:25.363" v="14"/>
          <ac:picMkLst>
            <pc:docMk/>
            <pc:sldMk cId="109857222" sldId="256"/>
            <ac:picMk id="6" creationId="{2A7CB776-08C2-397A-50EB-47A7B8CDE1E4}"/>
          </ac:picMkLst>
        </pc:picChg>
        <pc:picChg chg="add">
          <ac:chgData name="Corey Edwards" userId="S::corey.edwards@uwtsd.ac.uk::7a967df3-e232-40a5-b10c-dee8f912d80a" providerId="AD" clId="Web-{14E03737-CBAA-BAA1-045C-E3DA09E785A1}" dt="2026-08-11T10:47:45.442" v="15"/>
          <ac:picMkLst>
            <pc:docMk/>
            <pc:sldMk cId="109857222" sldId="256"/>
            <ac:picMk id="10" creationId="{EED2E236-E308-CFF5-5413-7BB6E957C1C5}"/>
          </ac:picMkLst>
        </pc:picChg>
        <pc:cxnChg chg="add del">
          <ac:chgData name="Corey Edwards" userId="S::corey.edwards@uwtsd.ac.uk::7a967df3-e232-40a5-b10c-dee8f912d80a" providerId="AD" clId="Web-{14E03737-CBAA-BAA1-045C-E3DA09E785A1}" dt="2026-08-11T10:47:18.753" v="10"/>
          <ac:cxnSpMkLst>
            <pc:docMk/>
            <pc:sldMk cId="109857222" sldId="256"/>
            <ac:cxnSpMk id="13" creationId="{97CC2FE6-3AD0-4131-B4BC-1F4D65E25E13}"/>
          </ac:cxnSpMkLst>
        </pc:cxnChg>
      </pc:sldChg>
      <pc:sldChg chg="new del">
        <pc:chgData name="Corey Edwards" userId="S::corey.edwards@uwtsd.ac.uk::7a967df3-e232-40a5-b10c-dee8f912d80a" providerId="AD" clId="Web-{14E03737-CBAA-BAA1-045C-E3DA09E785A1}" dt="2026-08-11T10:47:18.456" v="9"/>
        <pc:sldMkLst>
          <pc:docMk/>
          <pc:sldMk cId="512451552" sldId="257"/>
        </pc:sldMkLst>
      </pc:sldChg>
      <pc:sldChg chg="modSp new">
        <pc:chgData name="Corey Edwards" userId="S::corey.edwards@uwtsd.ac.uk::7a967df3-e232-40a5-b10c-dee8f912d80a" providerId="AD" clId="Web-{14E03737-CBAA-BAA1-045C-E3DA09E785A1}" dt="2026-08-11T10:48:10.960" v="43" actId="20577"/>
        <pc:sldMkLst>
          <pc:docMk/>
          <pc:sldMk cId="3110496401" sldId="257"/>
        </pc:sldMkLst>
        <pc:spChg chg="mod">
          <ac:chgData name="Corey Edwards" userId="S::corey.edwards@uwtsd.ac.uk::7a967df3-e232-40a5-b10c-dee8f912d80a" providerId="AD" clId="Web-{14E03737-CBAA-BAA1-045C-E3DA09E785A1}" dt="2026-08-11T10:47:51.349" v="19" actId="20577"/>
          <ac:spMkLst>
            <pc:docMk/>
            <pc:sldMk cId="3110496401" sldId="257"/>
            <ac:spMk id="2" creationId="{BBE0B7DC-8BA0-E1AE-E1A3-C233A50E0797}"/>
          </ac:spMkLst>
        </pc:spChg>
        <pc:spChg chg="mod">
          <ac:chgData name="Corey Edwards" userId="S::corey.edwards@uwtsd.ac.uk::7a967df3-e232-40a5-b10c-dee8f912d80a" providerId="AD" clId="Web-{14E03737-CBAA-BAA1-045C-E3DA09E785A1}" dt="2026-08-11T10:48:10.960" v="43" actId="20577"/>
          <ac:spMkLst>
            <pc:docMk/>
            <pc:sldMk cId="3110496401" sldId="257"/>
            <ac:spMk id="3" creationId="{1277E147-3D16-D129-E096-8AACF690C526}"/>
          </ac:spMkLst>
        </pc:spChg>
      </pc:sldChg>
      <pc:sldChg chg="new del">
        <pc:chgData name="Corey Edwards" userId="S::corey.edwards@uwtsd.ac.uk::7a967df3-e232-40a5-b10c-dee8f912d80a" providerId="AD" clId="Web-{14E03737-CBAA-BAA1-045C-E3DA09E785A1}" dt="2026-08-11T10:47:25.050" v="13"/>
        <pc:sldMkLst>
          <pc:docMk/>
          <pc:sldMk cId="3475421873" sldId="257"/>
        </pc:sldMkLst>
      </pc:sldChg>
      <pc:sldChg chg="modSp new">
        <pc:chgData name="Corey Edwards" userId="S::corey.edwards@uwtsd.ac.uk::7a967df3-e232-40a5-b10c-dee8f912d80a" providerId="AD" clId="Web-{14E03737-CBAA-BAA1-045C-E3DA09E785A1}" dt="2026-08-11T10:48:40.978" v="57" actId="20577"/>
        <pc:sldMkLst>
          <pc:docMk/>
          <pc:sldMk cId="1591845152" sldId="258"/>
        </pc:sldMkLst>
        <pc:spChg chg="mod">
          <ac:chgData name="Corey Edwards" userId="S::corey.edwards@uwtsd.ac.uk::7a967df3-e232-40a5-b10c-dee8f912d80a" providerId="AD" clId="Web-{14E03737-CBAA-BAA1-045C-E3DA09E785A1}" dt="2026-08-11T10:48:22.867" v="48" actId="20577"/>
          <ac:spMkLst>
            <pc:docMk/>
            <pc:sldMk cId="1591845152" sldId="258"/>
            <ac:spMk id="2" creationId="{D19ABE20-FF61-E5AA-3020-26E83E7D0847}"/>
          </ac:spMkLst>
        </pc:spChg>
        <pc:spChg chg="mod">
          <ac:chgData name="Corey Edwards" userId="S::corey.edwards@uwtsd.ac.uk::7a967df3-e232-40a5-b10c-dee8f912d80a" providerId="AD" clId="Web-{14E03737-CBAA-BAA1-045C-E3DA09E785A1}" dt="2026-08-11T10:48:40.978" v="57" actId="20577"/>
          <ac:spMkLst>
            <pc:docMk/>
            <pc:sldMk cId="1591845152" sldId="258"/>
            <ac:spMk id="3" creationId="{DDB27D4A-5891-467C-DB50-B903B055244E}"/>
          </ac:spMkLst>
        </pc:spChg>
      </pc:sldChg>
      <pc:sldChg chg="modSp new">
        <pc:chgData name="Corey Edwards" userId="S::corey.edwards@uwtsd.ac.uk::7a967df3-e232-40a5-b10c-dee8f912d80a" providerId="AD" clId="Web-{14E03737-CBAA-BAA1-045C-E3DA09E785A1}" dt="2026-08-11T10:50:39.174" v="83" actId="20577"/>
        <pc:sldMkLst>
          <pc:docMk/>
          <pc:sldMk cId="102877497" sldId="259"/>
        </pc:sldMkLst>
        <pc:spChg chg="mod">
          <ac:chgData name="Corey Edwards" userId="S::corey.edwards@uwtsd.ac.uk::7a967df3-e232-40a5-b10c-dee8f912d80a" providerId="AD" clId="Web-{14E03737-CBAA-BAA1-045C-E3DA09E785A1}" dt="2026-08-11T10:50:09.734" v="66" actId="20577"/>
          <ac:spMkLst>
            <pc:docMk/>
            <pc:sldMk cId="102877497" sldId="259"/>
            <ac:spMk id="2" creationId="{0130D8C4-DFB3-BC18-526C-6027E4114A93}"/>
          </ac:spMkLst>
        </pc:spChg>
        <pc:spChg chg="mod">
          <ac:chgData name="Corey Edwards" userId="S::corey.edwards@uwtsd.ac.uk::7a967df3-e232-40a5-b10c-dee8f912d80a" providerId="AD" clId="Web-{14E03737-CBAA-BAA1-045C-E3DA09E785A1}" dt="2026-08-11T10:50:39.174" v="83" actId="20577"/>
          <ac:spMkLst>
            <pc:docMk/>
            <pc:sldMk cId="102877497" sldId="259"/>
            <ac:spMk id="3" creationId="{D4102B93-E3E6-287B-D79B-E8B238E4E733}"/>
          </ac:spMkLst>
        </pc:spChg>
      </pc:sldChg>
      <pc:sldChg chg="modSp new">
        <pc:chgData name="Corey Edwards" userId="S::corey.edwards@uwtsd.ac.uk::7a967df3-e232-40a5-b10c-dee8f912d80a" providerId="AD" clId="Web-{14E03737-CBAA-BAA1-045C-E3DA09E785A1}" dt="2026-08-11T10:51:01.800" v="103" actId="20577"/>
        <pc:sldMkLst>
          <pc:docMk/>
          <pc:sldMk cId="3950514561" sldId="260"/>
        </pc:sldMkLst>
        <pc:spChg chg="mod">
          <ac:chgData name="Corey Edwards" userId="S::corey.edwards@uwtsd.ac.uk::7a967df3-e232-40a5-b10c-dee8f912d80a" providerId="AD" clId="Web-{14E03737-CBAA-BAA1-045C-E3DA09E785A1}" dt="2026-08-11T10:50:42.580" v="85" actId="20577"/>
          <ac:spMkLst>
            <pc:docMk/>
            <pc:sldMk cId="3950514561" sldId="260"/>
            <ac:spMk id="2" creationId="{B423F7D0-D920-19D6-6433-47C54D82E2BD}"/>
          </ac:spMkLst>
        </pc:spChg>
        <pc:spChg chg="mod">
          <ac:chgData name="Corey Edwards" userId="S::corey.edwards@uwtsd.ac.uk::7a967df3-e232-40a5-b10c-dee8f912d80a" providerId="AD" clId="Web-{14E03737-CBAA-BAA1-045C-E3DA09E785A1}" dt="2026-08-11T10:51:01.800" v="103" actId="20577"/>
          <ac:spMkLst>
            <pc:docMk/>
            <pc:sldMk cId="3950514561" sldId="260"/>
            <ac:spMk id="3" creationId="{718FBE38-424C-4DF8-7CC0-EA367411683D}"/>
          </ac:spMkLst>
        </pc:spChg>
      </pc:sldChg>
      <pc:sldChg chg="add">
        <pc:chgData name="Corey Edwards" userId="S::corey.edwards@uwtsd.ac.uk::7a967df3-e232-40a5-b10c-dee8f912d80a" providerId="AD" clId="Web-{14E03737-CBAA-BAA1-045C-E3DA09E785A1}" dt="2026-08-11T10:58:47.365" v="235"/>
        <pc:sldMkLst>
          <pc:docMk/>
          <pc:sldMk cId="1221598441" sldId="261"/>
        </pc:sldMkLst>
      </pc:sldChg>
      <pc:sldChg chg="modSp add">
        <pc:chgData name="Corey Edwards" userId="S::corey.edwards@uwtsd.ac.uk::7a967df3-e232-40a5-b10c-dee8f912d80a" providerId="AD" clId="Web-{14E03737-CBAA-BAA1-045C-E3DA09E785A1}" dt="2026-08-11T10:52:10.852" v="123"/>
        <pc:sldMkLst>
          <pc:docMk/>
          <pc:sldMk cId="2830392059" sldId="267"/>
        </pc:sldMkLst>
        <pc:graphicFrameChg chg="modGraphic">
          <ac:chgData name="Corey Edwards" userId="S::corey.edwards@uwtsd.ac.uk::7a967df3-e232-40a5-b10c-dee8f912d80a" providerId="AD" clId="Web-{14E03737-CBAA-BAA1-045C-E3DA09E785A1}" dt="2026-08-11T10:52:10.852" v="123"/>
          <ac:graphicFrameMkLst>
            <pc:docMk/>
            <pc:sldMk cId="2830392059" sldId="267"/>
            <ac:graphicFrameMk id="5" creationId="{E0782552-17C6-0484-604E-7A2932DFF5E0}"/>
          </ac:graphicFrameMkLst>
        </pc:graphicFrameChg>
      </pc:sldChg>
      <pc:sldChg chg="modSp add">
        <pc:chgData name="Corey Edwards" userId="S::corey.edwards@uwtsd.ac.uk::7a967df3-e232-40a5-b10c-dee8f912d80a" providerId="AD" clId="Web-{14E03737-CBAA-BAA1-045C-E3DA09E785A1}" dt="2026-08-11T10:52:16.384" v="124"/>
        <pc:sldMkLst>
          <pc:docMk/>
          <pc:sldMk cId="638799699" sldId="268"/>
        </pc:sldMkLst>
        <pc:graphicFrameChg chg="modGraphic">
          <ac:chgData name="Corey Edwards" userId="S::corey.edwards@uwtsd.ac.uk::7a967df3-e232-40a5-b10c-dee8f912d80a" providerId="AD" clId="Web-{14E03737-CBAA-BAA1-045C-E3DA09E785A1}" dt="2026-08-11T10:52:16.384" v="124"/>
          <ac:graphicFrameMkLst>
            <pc:docMk/>
            <pc:sldMk cId="638799699" sldId="268"/>
            <ac:graphicFrameMk id="5" creationId="{0299FCF2-3E84-0185-0F22-6F88B2CF4137}"/>
          </ac:graphicFrameMkLst>
        </pc:graphicFrameChg>
      </pc:sldChg>
      <pc:sldChg chg="add">
        <pc:chgData name="Corey Edwards" userId="S::corey.edwards@uwtsd.ac.uk::7a967df3-e232-40a5-b10c-dee8f912d80a" providerId="AD" clId="Web-{14E03737-CBAA-BAA1-045C-E3DA09E785A1}" dt="2026-08-11T10:51:30.506" v="113"/>
        <pc:sldMkLst>
          <pc:docMk/>
          <pc:sldMk cId="3319132058" sldId="269"/>
        </pc:sldMkLst>
      </pc:sldChg>
      <pc:sldChg chg="add">
        <pc:chgData name="Corey Edwards" userId="S::corey.edwards@uwtsd.ac.uk::7a967df3-e232-40a5-b10c-dee8f912d80a" providerId="AD" clId="Web-{14E03737-CBAA-BAA1-045C-E3DA09E785A1}" dt="2026-08-11T10:51:30.552" v="114"/>
        <pc:sldMkLst>
          <pc:docMk/>
          <pc:sldMk cId="1806503617" sldId="270"/>
        </pc:sldMkLst>
      </pc:sldChg>
      <pc:sldChg chg="add">
        <pc:chgData name="Corey Edwards" userId="S::corey.edwards@uwtsd.ac.uk::7a967df3-e232-40a5-b10c-dee8f912d80a" providerId="AD" clId="Web-{14E03737-CBAA-BAA1-045C-E3DA09E785A1}" dt="2026-08-11T10:51:30.052" v="108"/>
        <pc:sldMkLst>
          <pc:docMk/>
          <pc:sldMk cId="3905458093" sldId="271"/>
        </pc:sldMkLst>
      </pc:sldChg>
      <pc:sldChg chg="add">
        <pc:chgData name="Corey Edwards" userId="S::corey.edwards@uwtsd.ac.uk::7a967df3-e232-40a5-b10c-dee8f912d80a" providerId="AD" clId="Web-{14E03737-CBAA-BAA1-045C-E3DA09E785A1}" dt="2026-08-11T10:51:29.849" v="106"/>
        <pc:sldMkLst>
          <pc:docMk/>
          <pc:sldMk cId="260471293" sldId="272"/>
        </pc:sldMkLst>
      </pc:sldChg>
      <pc:sldChg chg="add">
        <pc:chgData name="Corey Edwards" userId="S::corey.edwards@uwtsd.ac.uk::7a967df3-e232-40a5-b10c-dee8f912d80a" providerId="AD" clId="Web-{14E03737-CBAA-BAA1-045C-E3DA09E785A1}" dt="2026-08-11T10:51:29.959" v="107"/>
        <pc:sldMkLst>
          <pc:docMk/>
          <pc:sldMk cId="201072557" sldId="273"/>
        </pc:sldMkLst>
      </pc:sldChg>
      <pc:sldChg chg="add">
        <pc:chgData name="Corey Edwards" userId="S::corey.edwards@uwtsd.ac.uk::7a967df3-e232-40a5-b10c-dee8f912d80a" providerId="AD" clId="Web-{14E03737-CBAA-BAA1-045C-E3DA09E785A1}" dt="2026-08-11T10:51:30.177" v="109"/>
        <pc:sldMkLst>
          <pc:docMk/>
          <pc:sldMk cId="1391077816" sldId="274"/>
        </pc:sldMkLst>
      </pc:sldChg>
      <pc:sldChg chg="add">
        <pc:chgData name="Corey Edwards" userId="S::corey.edwards@uwtsd.ac.uk::7a967df3-e232-40a5-b10c-dee8f912d80a" providerId="AD" clId="Web-{14E03737-CBAA-BAA1-045C-E3DA09E785A1}" dt="2026-08-11T10:51:30.224" v="110"/>
        <pc:sldMkLst>
          <pc:docMk/>
          <pc:sldMk cId="2013696713" sldId="275"/>
        </pc:sldMkLst>
      </pc:sldChg>
      <pc:sldChg chg="add">
        <pc:chgData name="Corey Edwards" userId="S::corey.edwards@uwtsd.ac.uk::7a967df3-e232-40a5-b10c-dee8f912d80a" providerId="AD" clId="Web-{14E03737-CBAA-BAA1-045C-E3DA09E785A1}" dt="2026-08-11T10:51:30.256" v="111"/>
        <pc:sldMkLst>
          <pc:docMk/>
          <pc:sldMk cId="734557038" sldId="276"/>
        </pc:sldMkLst>
      </pc:sldChg>
      <pc:sldChg chg="add">
        <pc:chgData name="Corey Edwards" userId="S::corey.edwards@uwtsd.ac.uk::7a967df3-e232-40a5-b10c-dee8f912d80a" providerId="AD" clId="Web-{14E03737-CBAA-BAA1-045C-E3DA09E785A1}" dt="2026-08-11T10:51:30.349" v="112"/>
        <pc:sldMkLst>
          <pc:docMk/>
          <pc:sldMk cId="961956194" sldId="277"/>
        </pc:sldMkLst>
      </pc:sldChg>
      <pc:sldChg chg="add">
        <pc:chgData name="Corey Edwards" userId="S::corey.edwards@uwtsd.ac.uk::7a967df3-e232-40a5-b10c-dee8f912d80a" providerId="AD" clId="Web-{14E03737-CBAA-BAA1-045C-E3DA09E785A1}" dt="2026-08-11T10:51:30.677" v="115"/>
        <pc:sldMkLst>
          <pc:docMk/>
          <pc:sldMk cId="2450777318" sldId="278"/>
        </pc:sldMkLst>
      </pc:sldChg>
      <pc:sldChg chg="modSp add">
        <pc:chgData name="Corey Edwards" userId="S::corey.edwards@uwtsd.ac.uk::7a967df3-e232-40a5-b10c-dee8f912d80a" providerId="AD" clId="Web-{14E03737-CBAA-BAA1-045C-E3DA09E785A1}" dt="2026-08-11T10:51:57.758" v="121"/>
        <pc:sldMkLst>
          <pc:docMk/>
          <pc:sldMk cId="2550155472" sldId="279"/>
        </pc:sldMkLst>
        <pc:graphicFrameChg chg="modGraphic">
          <ac:chgData name="Corey Edwards" userId="S::corey.edwards@uwtsd.ac.uk::7a967df3-e232-40a5-b10c-dee8f912d80a" providerId="AD" clId="Web-{14E03737-CBAA-BAA1-045C-E3DA09E785A1}" dt="2026-08-11T10:51:57.758" v="121"/>
          <ac:graphicFrameMkLst>
            <pc:docMk/>
            <pc:sldMk cId="2550155472" sldId="279"/>
            <ac:graphicFrameMk id="5" creationId="{0BC81F01-6EF8-3A01-8D31-8B60335759BF}"/>
          </ac:graphicFrameMkLst>
        </pc:graphicFrameChg>
      </pc:sldChg>
      <pc:sldChg chg="add">
        <pc:chgData name="Corey Edwards" userId="S::corey.edwards@uwtsd.ac.uk::7a967df3-e232-40a5-b10c-dee8f912d80a" providerId="AD" clId="Web-{14E03737-CBAA-BAA1-045C-E3DA09E785A1}" dt="2026-08-11T10:51:31.052" v="118"/>
        <pc:sldMkLst>
          <pc:docMk/>
          <pc:sldMk cId="1782749004" sldId="280"/>
        </pc:sldMkLst>
      </pc:sldChg>
      <pc:sldChg chg="add">
        <pc:chgData name="Corey Edwards" userId="S::corey.edwards@uwtsd.ac.uk::7a967df3-e232-40a5-b10c-dee8f912d80a" providerId="AD" clId="Web-{14E03737-CBAA-BAA1-045C-E3DA09E785A1}" dt="2026-08-11T10:51:31.084" v="119"/>
        <pc:sldMkLst>
          <pc:docMk/>
          <pc:sldMk cId="3532967568" sldId="281"/>
        </pc:sldMkLst>
      </pc:sldChg>
      <pc:sldChg chg="modSp add">
        <pc:chgData name="Corey Edwards" userId="S::corey.edwards@uwtsd.ac.uk::7a967df3-e232-40a5-b10c-dee8f912d80a" providerId="AD" clId="Web-{14E03737-CBAA-BAA1-045C-E3DA09E785A1}" dt="2026-08-11T10:52:03.977" v="122"/>
        <pc:sldMkLst>
          <pc:docMk/>
          <pc:sldMk cId="480554732" sldId="282"/>
        </pc:sldMkLst>
        <pc:graphicFrameChg chg="modGraphic">
          <ac:chgData name="Corey Edwards" userId="S::corey.edwards@uwtsd.ac.uk::7a967df3-e232-40a5-b10c-dee8f912d80a" providerId="AD" clId="Web-{14E03737-CBAA-BAA1-045C-E3DA09E785A1}" dt="2026-08-11T10:52:03.977" v="122"/>
          <ac:graphicFrameMkLst>
            <pc:docMk/>
            <pc:sldMk cId="480554732" sldId="282"/>
            <ac:graphicFrameMk id="5" creationId="{A18A83B0-031E-3686-38F2-C95705BDB1D3}"/>
          </ac:graphicFrameMkLst>
        </pc:graphicFrameChg>
      </pc:sldChg>
      <pc:sldChg chg="add">
        <pc:chgData name="Corey Edwards" userId="S::corey.edwards@uwtsd.ac.uk::7a967df3-e232-40a5-b10c-dee8f912d80a" providerId="AD" clId="Web-{14E03737-CBAA-BAA1-045C-E3DA09E785A1}" dt="2026-08-11T10:51:31.162" v="120"/>
        <pc:sldMkLst>
          <pc:docMk/>
          <pc:sldMk cId="4259383448" sldId="283"/>
        </pc:sldMkLst>
      </pc:sldChg>
      <pc:sldChg chg="modSp new addAnim">
        <pc:chgData name="Corey Edwards" userId="S::corey.edwards@uwtsd.ac.uk::7a967df3-e232-40a5-b10c-dee8f912d80a" providerId="AD" clId="Web-{14E03737-CBAA-BAA1-045C-E3DA09E785A1}" dt="2026-08-11T10:53:13.185" v="151" actId="20577"/>
        <pc:sldMkLst>
          <pc:docMk/>
          <pc:sldMk cId="1475450727" sldId="284"/>
        </pc:sldMkLst>
        <pc:spChg chg="mod">
          <ac:chgData name="Corey Edwards" userId="S::corey.edwards@uwtsd.ac.uk::7a967df3-e232-40a5-b10c-dee8f912d80a" providerId="AD" clId="Web-{14E03737-CBAA-BAA1-045C-E3DA09E785A1}" dt="2026-08-11T10:52:29.385" v="127" actId="20577"/>
          <ac:spMkLst>
            <pc:docMk/>
            <pc:sldMk cId="1475450727" sldId="284"/>
            <ac:spMk id="2" creationId="{5C05005D-AD5B-3DEC-A07C-0550C707CAAD}"/>
          </ac:spMkLst>
        </pc:spChg>
        <pc:spChg chg="mod">
          <ac:chgData name="Corey Edwards" userId="S::corey.edwards@uwtsd.ac.uk::7a967df3-e232-40a5-b10c-dee8f912d80a" providerId="AD" clId="Web-{14E03737-CBAA-BAA1-045C-E3DA09E785A1}" dt="2026-08-11T10:53:13.185" v="151" actId="20577"/>
          <ac:spMkLst>
            <pc:docMk/>
            <pc:sldMk cId="1475450727" sldId="284"/>
            <ac:spMk id="3" creationId="{6F1F6CB6-4326-3B71-57C6-9FCDF565E707}"/>
          </ac:spMkLst>
        </pc:spChg>
      </pc:sldChg>
      <pc:sldChg chg="modSp new">
        <pc:chgData name="Corey Edwards" userId="S::corey.edwards@uwtsd.ac.uk::7a967df3-e232-40a5-b10c-dee8f912d80a" providerId="AD" clId="Web-{14E03737-CBAA-BAA1-045C-E3DA09E785A1}" dt="2026-08-11T10:53:46.062" v="179" actId="20577"/>
        <pc:sldMkLst>
          <pc:docMk/>
          <pc:sldMk cId="2799538048" sldId="285"/>
        </pc:sldMkLst>
        <pc:spChg chg="mod">
          <ac:chgData name="Corey Edwards" userId="S::corey.edwards@uwtsd.ac.uk::7a967df3-e232-40a5-b10c-dee8f912d80a" providerId="AD" clId="Web-{14E03737-CBAA-BAA1-045C-E3DA09E785A1}" dt="2026-08-11T10:53:30.749" v="157" actId="20577"/>
          <ac:spMkLst>
            <pc:docMk/>
            <pc:sldMk cId="2799538048" sldId="285"/>
            <ac:spMk id="2" creationId="{939C1F58-C616-6532-F328-EB32872FF77B}"/>
          </ac:spMkLst>
        </pc:spChg>
        <pc:spChg chg="mod">
          <ac:chgData name="Corey Edwards" userId="S::corey.edwards@uwtsd.ac.uk::7a967df3-e232-40a5-b10c-dee8f912d80a" providerId="AD" clId="Web-{14E03737-CBAA-BAA1-045C-E3DA09E785A1}" dt="2026-08-11T10:53:46.062" v="179" actId="20577"/>
          <ac:spMkLst>
            <pc:docMk/>
            <pc:sldMk cId="2799538048" sldId="285"/>
            <ac:spMk id="3" creationId="{04FCDEBA-F407-6E29-DB28-76892F591178}"/>
          </ac:spMkLst>
        </pc:spChg>
      </pc:sldChg>
      <pc:sldChg chg="modSp new">
        <pc:chgData name="Corey Edwards" userId="S::corey.edwards@uwtsd.ac.uk::7a967df3-e232-40a5-b10c-dee8f912d80a" providerId="AD" clId="Web-{14E03737-CBAA-BAA1-045C-E3DA09E785A1}" dt="2026-08-11T10:58:04.440" v="207" actId="20577"/>
        <pc:sldMkLst>
          <pc:docMk/>
          <pc:sldMk cId="3305960170" sldId="286"/>
        </pc:sldMkLst>
        <pc:spChg chg="mod">
          <ac:chgData name="Corey Edwards" userId="S::corey.edwards@uwtsd.ac.uk::7a967df3-e232-40a5-b10c-dee8f912d80a" providerId="AD" clId="Web-{14E03737-CBAA-BAA1-045C-E3DA09E785A1}" dt="2026-08-11T10:57:29.469" v="182" actId="20577"/>
          <ac:spMkLst>
            <pc:docMk/>
            <pc:sldMk cId="3305960170" sldId="286"/>
            <ac:spMk id="2" creationId="{A36156F4-5363-DA5B-435B-DF67A2A9BF81}"/>
          </ac:spMkLst>
        </pc:spChg>
        <pc:spChg chg="mod">
          <ac:chgData name="Corey Edwards" userId="S::corey.edwards@uwtsd.ac.uk::7a967df3-e232-40a5-b10c-dee8f912d80a" providerId="AD" clId="Web-{14E03737-CBAA-BAA1-045C-E3DA09E785A1}" dt="2026-08-11T10:58:04.440" v="207" actId="20577"/>
          <ac:spMkLst>
            <pc:docMk/>
            <pc:sldMk cId="3305960170" sldId="286"/>
            <ac:spMk id="3" creationId="{1D01A332-59D4-EEE5-3894-3B83E49D7914}"/>
          </ac:spMkLst>
        </pc:spChg>
      </pc:sldChg>
      <pc:sldChg chg="modSp new">
        <pc:chgData name="Corey Edwards" userId="S::corey.edwards@uwtsd.ac.uk::7a967df3-e232-40a5-b10c-dee8f912d80a" providerId="AD" clId="Web-{14E03737-CBAA-BAA1-045C-E3DA09E785A1}" dt="2026-08-11T11:03:32.870" v="465" actId="20577"/>
        <pc:sldMkLst>
          <pc:docMk/>
          <pc:sldMk cId="1392885886" sldId="287"/>
        </pc:sldMkLst>
        <pc:spChg chg="mod">
          <ac:chgData name="Corey Edwards" userId="S::corey.edwards@uwtsd.ac.uk::7a967df3-e232-40a5-b10c-dee8f912d80a" providerId="AD" clId="Web-{14E03737-CBAA-BAA1-045C-E3DA09E785A1}" dt="2026-08-11T10:58:10.581" v="210" actId="20577"/>
          <ac:spMkLst>
            <pc:docMk/>
            <pc:sldMk cId="1392885886" sldId="287"/>
            <ac:spMk id="2" creationId="{F43AD8AE-05DF-0EB0-F15A-53AD757DD134}"/>
          </ac:spMkLst>
        </pc:spChg>
        <pc:spChg chg="mod">
          <ac:chgData name="Corey Edwards" userId="S::corey.edwards@uwtsd.ac.uk::7a967df3-e232-40a5-b10c-dee8f912d80a" providerId="AD" clId="Web-{14E03737-CBAA-BAA1-045C-E3DA09E785A1}" dt="2026-08-11T11:03:32.870" v="465" actId="20577"/>
          <ac:spMkLst>
            <pc:docMk/>
            <pc:sldMk cId="1392885886" sldId="287"/>
            <ac:spMk id="3" creationId="{87C3D052-DF51-F8D0-8A4D-134AFED44C8E}"/>
          </ac:spMkLst>
        </pc:spChg>
      </pc:sldChg>
      <pc:sldChg chg="modSp new">
        <pc:chgData name="Corey Edwards" userId="S::corey.edwards@uwtsd.ac.uk::7a967df3-e232-40a5-b10c-dee8f912d80a" providerId="AD" clId="Web-{14E03737-CBAA-BAA1-045C-E3DA09E785A1}" dt="2026-08-11T11:03:59.622" v="526" actId="20577"/>
        <pc:sldMkLst>
          <pc:docMk/>
          <pc:sldMk cId="2851916760" sldId="288"/>
        </pc:sldMkLst>
        <pc:spChg chg="mod">
          <ac:chgData name="Corey Edwards" userId="S::corey.edwards@uwtsd.ac.uk::7a967df3-e232-40a5-b10c-dee8f912d80a" providerId="AD" clId="Web-{14E03737-CBAA-BAA1-045C-E3DA09E785A1}" dt="2026-08-11T10:58:13.503" v="212" actId="20577"/>
          <ac:spMkLst>
            <pc:docMk/>
            <pc:sldMk cId="2851916760" sldId="288"/>
            <ac:spMk id="2" creationId="{5BEB0194-38AB-2E02-71A5-E5D2101C089D}"/>
          </ac:spMkLst>
        </pc:spChg>
        <pc:spChg chg="mod">
          <ac:chgData name="Corey Edwards" userId="S::corey.edwards@uwtsd.ac.uk::7a967df3-e232-40a5-b10c-dee8f912d80a" providerId="AD" clId="Web-{14E03737-CBAA-BAA1-045C-E3DA09E785A1}" dt="2026-08-11T11:03:59.622" v="526" actId="20577"/>
          <ac:spMkLst>
            <pc:docMk/>
            <pc:sldMk cId="2851916760" sldId="288"/>
            <ac:spMk id="3" creationId="{7EF236E0-6306-1372-C210-C0C20AF080D7}"/>
          </ac:spMkLst>
        </pc:spChg>
      </pc:sldChg>
      <pc:sldChg chg="modSp new">
        <pc:chgData name="Corey Edwards" userId="S::corey.edwards@uwtsd.ac.uk::7a967df3-e232-40a5-b10c-dee8f912d80a" providerId="AD" clId="Web-{14E03737-CBAA-BAA1-045C-E3DA09E785A1}" dt="2026-08-11T11:04:28.515" v="572" actId="20577"/>
        <pc:sldMkLst>
          <pc:docMk/>
          <pc:sldMk cId="2881613072" sldId="289"/>
        </pc:sldMkLst>
        <pc:spChg chg="mod">
          <ac:chgData name="Corey Edwards" userId="S::corey.edwards@uwtsd.ac.uk::7a967df3-e232-40a5-b10c-dee8f912d80a" providerId="AD" clId="Web-{14E03737-CBAA-BAA1-045C-E3DA09E785A1}" dt="2026-08-11T10:58:23.051" v="224" actId="20577"/>
          <ac:spMkLst>
            <pc:docMk/>
            <pc:sldMk cId="2881613072" sldId="289"/>
            <ac:spMk id="2" creationId="{D846B89D-6908-2B5C-AB3E-3DAA88B76D05}"/>
          </ac:spMkLst>
        </pc:spChg>
        <pc:spChg chg="mod">
          <ac:chgData name="Corey Edwards" userId="S::corey.edwards@uwtsd.ac.uk::7a967df3-e232-40a5-b10c-dee8f912d80a" providerId="AD" clId="Web-{14E03737-CBAA-BAA1-045C-E3DA09E785A1}" dt="2026-08-11T11:04:28.515" v="572" actId="20577"/>
          <ac:spMkLst>
            <pc:docMk/>
            <pc:sldMk cId="2881613072" sldId="289"/>
            <ac:spMk id="3" creationId="{7ACF030B-CA2D-E6CC-8957-2AFAE5B2C684}"/>
          </ac:spMkLst>
        </pc:spChg>
      </pc:sldChg>
      <pc:sldChg chg="modSp new">
        <pc:chgData name="Corey Edwards" userId="S::corey.edwards@uwtsd.ac.uk::7a967df3-e232-40a5-b10c-dee8f912d80a" providerId="AD" clId="Web-{14E03737-CBAA-BAA1-045C-E3DA09E785A1}" dt="2026-08-11T11:05:33.394" v="624" actId="20577"/>
        <pc:sldMkLst>
          <pc:docMk/>
          <pc:sldMk cId="1029971093" sldId="290"/>
        </pc:sldMkLst>
        <pc:spChg chg="mod">
          <ac:chgData name="Corey Edwards" userId="S::corey.edwards@uwtsd.ac.uk::7a967df3-e232-40a5-b10c-dee8f912d80a" providerId="AD" clId="Web-{14E03737-CBAA-BAA1-045C-E3DA09E785A1}" dt="2026-08-11T10:58:29.083" v="228" actId="20577"/>
          <ac:spMkLst>
            <pc:docMk/>
            <pc:sldMk cId="1029971093" sldId="290"/>
            <ac:spMk id="2" creationId="{13EA844A-2A53-EC38-59E5-1C0CEAC2DD04}"/>
          </ac:spMkLst>
        </pc:spChg>
        <pc:spChg chg="mod">
          <ac:chgData name="Corey Edwards" userId="S::corey.edwards@uwtsd.ac.uk::7a967df3-e232-40a5-b10c-dee8f912d80a" providerId="AD" clId="Web-{14E03737-CBAA-BAA1-045C-E3DA09E785A1}" dt="2026-08-11T11:05:33.394" v="624" actId="20577"/>
          <ac:spMkLst>
            <pc:docMk/>
            <pc:sldMk cId="1029971093" sldId="290"/>
            <ac:spMk id="3" creationId="{A1F55189-5FF7-075D-84E4-0CA985D52738}"/>
          </ac:spMkLst>
        </pc:spChg>
      </pc:sldChg>
      <pc:sldChg chg="modSp new">
        <pc:chgData name="Corey Edwards" userId="S::corey.edwards@uwtsd.ac.uk::7a967df3-e232-40a5-b10c-dee8f912d80a" providerId="AD" clId="Web-{14E03737-CBAA-BAA1-045C-E3DA09E785A1}" dt="2026-08-11T11:05:54.818" v="699" actId="20577"/>
        <pc:sldMkLst>
          <pc:docMk/>
          <pc:sldMk cId="51816343" sldId="291"/>
        </pc:sldMkLst>
        <pc:spChg chg="mod">
          <ac:chgData name="Corey Edwards" userId="S::corey.edwards@uwtsd.ac.uk::7a967df3-e232-40a5-b10c-dee8f912d80a" providerId="AD" clId="Web-{14E03737-CBAA-BAA1-045C-E3DA09E785A1}" dt="2026-08-11T10:58:33.255" v="233" actId="20577"/>
          <ac:spMkLst>
            <pc:docMk/>
            <pc:sldMk cId="51816343" sldId="291"/>
            <ac:spMk id="2" creationId="{1E54004D-174C-8128-BCF2-E6240031D449}"/>
          </ac:spMkLst>
        </pc:spChg>
        <pc:spChg chg="mod">
          <ac:chgData name="Corey Edwards" userId="S::corey.edwards@uwtsd.ac.uk::7a967df3-e232-40a5-b10c-dee8f912d80a" providerId="AD" clId="Web-{14E03737-CBAA-BAA1-045C-E3DA09E785A1}" dt="2026-08-11T11:05:54.818" v="699" actId="20577"/>
          <ac:spMkLst>
            <pc:docMk/>
            <pc:sldMk cId="51816343" sldId="291"/>
            <ac:spMk id="3" creationId="{50FE622D-C32E-250A-38CC-FE99B8FA3291}"/>
          </ac:spMkLst>
        </pc:spChg>
      </pc:sldChg>
      <pc:sldChg chg="add">
        <pc:chgData name="Corey Edwards" userId="S::corey.edwards@uwtsd.ac.uk::7a967df3-e232-40a5-b10c-dee8f912d80a" providerId="AD" clId="Web-{14E03737-CBAA-BAA1-045C-E3DA09E785A1}" dt="2026-08-11T10:58:47.256" v="234"/>
        <pc:sldMkLst>
          <pc:docMk/>
          <pc:sldMk cId="2016179912" sldId="292"/>
        </pc:sldMkLst>
      </pc:sldChg>
      <pc:sldChg chg="modSp new addAnim">
        <pc:chgData name="Corey Edwards" userId="S::corey.edwards@uwtsd.ac.uk::7a967df3-e232-40a5-b10c-dee8f912d80a" providerId="AD" clId="Web-{14E03737-CBAA-BAA1-045C-E3DA09E785A1}" dt="2026-08-11T10:59:40.166" v="272"/>
        <pc:sldMkLst>
          <pc:docMk/>
          <pc:sldMk cId="1037735500" sldId="293"/>
        </pc:sldMkLst>
        <pc:spChg chg="mod">
          <ac:chgData name="Corey Edwards" userId="S::corey.edwards@uwtsd.ac.uk::7a967df3-e232-40a5-b10c-dee8f912d80a" providerId="AD" clId="Web-{14E03737-CBAA-BAA1-045C-E3DA09E785A1}" dt="2026-08-11T10:58:56.882" v="240" actId="20577"/>
          <ac:spMkLst>
            <pc:docMk/>
            <pc:sldMk cId="1037735500" sldId="293"/>
            <ac:spMk id="2" creationId="{86441E1B-DC5E-3299-672D-CE46B7CB6EC1}"/>
          </ac:spMkLst>
        </pc:spChg>
        <pc:spChg chg="mod">
          <ac:chgData name="Corey Edwards" userId="S::corey.edwards@uwtsd.ac.uk::7a967df3-e232-40a5-b10c-dee8f912d80a" providerId="AD" clId="Web-{14E03737-CBAA-BAA1-045C-E3DA09E785A1}" dt="2026-08-11T10:59:36.541" v="271" actId="20577"/>
          <ac:spMkLst>
            <pc:docMk/>
            <pc:sldMk cId="1037735500" sldId="293"/>
            <ac:spMk id="3" creationId="{76247F74-02E7-BBCA-171E-B9BFBA39ED6F}"/>
          </ac:spMkLst>
        </pc:spChg>
      </pc:sldChg>
      <pc:sldChg chg="modSp new">
        <pc:chgData name="Corey Edwards" userId="S::corey.edwards@uwtsd.ac.uk::7a967df3-e232-40a5-b10c-dee8f912d80a" providerId="AD" clId="Web-{14E03737-CBAA-BAA1-045C-E3DA09E785A1}" dt="2026-08-11T11:00:18.887" v="278" actId="20577"/>
        <pc:sldMkLst>
          <pc:docMk/>
          <pc:sldMk cId="1271018416" sldId="294"/>
        </pc:sldMkLst>
        <pc:spChg chg="mod">
          <ac:chgData name="Corey Edwards" userId="S::corey.edwards@uwtsd.ac.uk::7a967df3-e232-40a5-b10c-dee8f912d80a" providerId="AD" clId="Web-{14E03737-CBAA-BAA1-045C-E3DA09E785A1}" dt="2026-08-11T10:59:59.027" v="276" actId="20577"/>
          <ac:spMkLst>
            <pc:docMk/>
            <pc:sldMk cId="1271018416" sldId="294"/>
            <ac:spMk id="2" creationId="{2DB06295-7000-7F08-BCC5-DDF63BF358A3}"/>
          </ac:spMkLst>
        </pc:spChg>
        <pc:spChg chg="mod">
          <ac:chgData name="Corey Edwards" userId="S::corey.edwards@uwtsd.ac.uk::7a967df3-e232-40a5-b10c-dee8f912d80a" providerId="AD" clId="Web-{14E03737-CBAA-BAA1-045C-E3DA09E785A1}" dt="2026-08-11T11:00:18.887" v="278" actId="20577"/>
          <ac:spMkLst>
            <pc:docMk/>
            <pc:sldMk cId="1271018416" sldId="294"/>
            <ac:spMk id="3" creationId="{DE9B8A20-405A-5424-DCC5-D7FE738428E7}"/>
          </ac:spMkLst>
        </pc:spChg>
      </pc:sldChg>
      <pc:sldChg chg="modSp new">
        <pc:chgData name="Corey Edwards" userId="S::corey.edwards@uwtsd.ac.uk::7a967df3-e232-40a5-b10c-dee8f912d80a" providerId="AD" clId="Web-{14E03737-CBAA-BAA1-045C-E3DA09E785A1}" dt="2026-08-11T11:01:01" v="341" actId="20577"/>
        <pc:sldMkLst>
          <pc:docMk/>
          <pc:sldMk cId="3359109075" sldId="295"/>
        </pc:sldMkLst>
        <pc:spChg chg="mod">
          <ac:chgData name="Corey Edwards" userId="S::corey.edwards@uwtsd.ac.uk::7a967df3-e232-40a5-b10c-dee8f912d80a" providerId="AD" clId="Web-{14E03737-CBAA-BAA1-045C-E3DA09E785A1}" dt="2026-08-11T11:00:24.919" v="286" actId="20577"/>
          <ac:spMkLst>
            <pc:docMk/>
            <pc:sldMk cId="3359109075" sldId="295"/>
            <ac:spMk id="2" creationId="{2E7A6035-142C-0986-3CD2-2935C24E59D4}"/>
          </ac:spMkLst>
        </pc:spChg>
        <pc:spChg chg="mod">
          <ac:chgData name="Corey Edwards" userId="S::corey.edwards@uwtsd.ac.uk::7a967df3-e232-40a5-b10c-dee8f912d80a" providerId="AD" clId="Web-{14E03737-CBAA-BAA1-045C-E3DA09E785A1}" dt="2026-08-11T11:01:01" v="341" actId="20577"/>
          <ac:spMkLst>
            <pc:docMk/>
            <pc:sldMk cId="3359109075" sldId="295"/>
            <ac:spMk id="3" creationId="{2A39B552-5CD8-BB21-4D58-FCD1DBBB94DE}"/>
          </ac:spMkLst>
        </pc:spChg>
      </pc:sldChg>
      <pc:sldChg chg="modSp new">
        <pc:chgData name="Corey Edwards" userId="S::corey.edwards@uwtsd.ac.uk::7a967df3-e232-40a5-b10c-dee8f912d80a" providerId="AD" clId="Web-{14E03737-CBAA-BAA1-045C-E3DA09E785A1}" dt="2026-08-11T11:01:22.142" v="360" actId="20577"/>
        <pc:sldMkLst>
          <pc:docMk/>
          <pc:sldMk cId="1947898081" sldId="296"/>
        </pc:sldMkLst>
        <pc:spChg chg="mod">
          <ac:chgData name="Corey Edwards" userId="S::corey.edwards@uwtsd.ac.uk::7a967df3-e232-40a5-b10c-dee8f912d80a" providerId="AD" clId="Web-{14E03737-CBAA-BAA1-045C-E3DA09E785A1}" dt="2026-08-11T11:01:12.157" v="346" actId="20577"/>
          <ac:spMkLst>
            <pc:docMk/>
            <pc:sldMk cId="1947898081" sldId="296"/>
            <ac:spMk id="2" creationId="{C4CCF03D-95AA-6C1C-1EBA-403DEA3CA69E}"/>
          </ac:spMkLst>
        </pc:spChg>
        <pc:spChg chg="mod">
          <ac:chgData name="Corey Edwards" userId="S::corey.edwards@uwtsd.ac.uk::7a967df3-e232-40a5-b10c-dee8f912d80a" providerId="AD" clId="Web-{14E03737-CBAA-BAA1-045C-E3DA09E785A1}" dt="2026-08-11T11:01:22.142" v="360" actId="20577"/>
          <ac:spMkLst>
            <pc:docMk/>
            <pc:sldMk cId="1947898081" sldId="296"/>
            <ac:spMk id="3" creationId="{C5DC76AD-0CDA-7C71-9AED-2CA26E8B1459}"/>
          </ac:spMkLst>
        </pc:spChg>
      </pc:sldChg>
      <pc:sldChg chg="modSp new">
        <pc:chgData name="Corey Edwards" userId="S::corey.edwards@uwtsd.ac.uk::7a967df3-e232-40a5-b10c-dee8f912d80a" providerId="AD" clId="Web-{14E03737-CBAA-BAA1-045C-E3DA09E785A1}" dt="2026-08-11T11:01:36.924" v="368" actId="20577"/>
        <pc:sldMkLst>
          <pc:docMk/>
          <pc:sldMk cId="2270252701" sldId="297"/>
        </pc:sldMkLst>
        <pc:spChg chg="mod">
          <ac:chgData name="Corey Edwards" userId="S::corey.edwards@uwtsd.ac.uk::7a967df3-e232-40a5-b10c-dee8f912d80a" providerId="AD" clId="Web-{14E03737-CBAA-BAA1-045C-E3DA09E785A1}" dt="2026-08-11T11:01:27.345" v="363" actId="20577"/>
          <ac:spMkLst>
            <pc:docMk/>
            <pc:sldMk cId="2270252701" sldId="297"/>
            <ac:spMk id="2" creationId="{1816FCC1-9AED-54D2-C9E6-8B31A77CBA03}"/>
          </ac:spMkLst>
        </pc:spChg>
        <pc:spChg chg="mod">
          <ac:chgData name="Corey Edwards" userId="S::corey.edwards@uwtsd.ac.uk::7a967df3-e232-40a5-b10c-dee8f912d80a" providerId="AD" clId="Web-{14E03737-CBAA-BAA1-045C-E3DA09E785A1}" dt="2026-08-11T11:01:36.924" v="368" actId="20577"/>
          <ac:spMkLst>
            <pc:docMk/>
            <pc:sldMk cId="2270252701" sldId="297"/>
            <ac:spMk id="3" creationId="{0A6550A8-477C-9F62-FFF6-BC2D25B5DEFF}"/>
          </ac:spMkLst>
        </pc:spChg>
      </pc:sldChg>
      <pc:sldChg chg="modSp new">
        <pc:chgData name="Corey Edwards" userId="S::corey.edwards@uwtsd.ac.uk::7a967df3-e232-40a5-b10c-dee8f912d80a" providerId="AD" clId="Web-{14E03737-CBAA-BAA1-045C-E3DA09E785A1}" dt="2026-08-11T11:01:57.426" v="378" actId="20577"/>
        <pc:sldMkLst>
          <pc:docMk/>
          <pc:sldMk cId="4227092101" sldId="298"/>
        </pc:sldMkLst>
        <pc:spChg chg="mod">
          <ac:chgData name="Corey Edwards" userId="S::corey.edwards@uwtsd.ac.uk::7a967df3-e232-40a5-b10c-dee8f912d80a" providerId="AD" clId="Web-{14E03737-CBAA-BAA1-045C-E3DA09E785A1}" dt="2026-08-11T11:01:46.706" v="370" actId="20577"/>
          <ac:spMkLst>
            <pc:docMk/>
            <pc:sldMk cId="4227092101" sldId="298"/>
            <ac:spMk id="2" creationId="{E78C8F30-F014-5560-010C-50FB5B3A26C7}"/>
          </ac:spMkLst>
        </pc:spChg>
        <pc:spChg chg="mod">
          <ac:chgData name="Corey Edwards" userId="S::corey.edwards@uwtsd.ac.uk::7a967df3-e232-40a5-b10c-dee8f912d80a" providerId="AD" clId="Web-{14E03737-CBAA-BAA1-045C-E3DA09E785A1}" dt="2026-08-11T11:01:57.426" v="378" actId="20577"/>
          <ac:spMkLst>
            <pc:docMk/>
            <pc:sldMk cId="4227092101" sldId="298"/>
            <ac:spMk id="3" creationId="{29339B35-776A-5A24-FCEC-2945420CB6BD}"/>
          </ac:spMkLst>
        </pc:spChg>
      </pc:sldChg>
      <pc:sldChg chg="modSp new">
        <pc:chgData name="Corey Edwards" userId="S::corey.edwards@uwtsd.ac.uk::7a967df3-e232-40a5-b10c-dee8f912d80a" providerId="AD" clId="Web-{14E03737-CBAA-BAA1-045C-E3DA09E785A1}" dt="2026-08-11T11:02:32.194" v="389" actId="20577"/>
        <pc:sldMkLst>
          <pc:docMk/>
          <pc:sldMk cId="399965174" sldId="299"/>
        </pc:sldMkLst>
        <pc:spChg chg="mod">
          <ac:chgData name="Corey Edwards" userId="S::corey.edwards@uwtsd.ac.uk::7a967df3-e232-40a5-b10c-dee8f912d80a" providerId="AD" clId="Web-{14E03737-CBAA-BAA1-045C-E3DA09E785A1}" dt="2026-08-11T11:02:16.896" v="383" actId="20577"/>
          <ac:spMkLst>
            <pc:docMk/>
            <pc:sldMk cId="399965174" sldId="299"/>
            <ac:spMk id="2" creationId="{E39B48BE-C500-E9F6-8C2C-B40A0AB8981B}"/>
          </ac:spMkLst>
        </pc:spChg>
        <pc:spChg chg="mod">
          <ac:chgData name="Corey Edwards" userId="S::corey.edwards@uwtsd.ac.uk::7a967df3-e232-40a5-b10c-dee8f912d80a" providerId="AD" clId="Web-{14E03737-CBAA-BAA1-045C-E3DA09E785A1}" dt="2026-08-11T11:02:32.194" v="389" actId="20577"/>
          <ac:spMkLst>
            <pc:docMk/>
            <pc:sldMk cId="399965174" sldId="299"/>
            <ac:spMk id="3" creationId="{3EDE4CCF-2A7D-7C83-0E61-89ADB40DB6F5}"/>
          </ac:spMkLst>
        </pc:spChg>
      </pc:sldChg>
      <pc:sldChg chg="modSp new">
        <pc:chgData name="Corey Edwards" userId="S::corey.edwards@uwtsd.ac.uk::7a967df3-e232-40a5-b10c-dee8f912d80a" providerId="AD" clId="Web-{14E03737-CBAA-BAA1-045C-E3DA09E785A1}" dt="2026-08-11T11:02:58.258" v="414" actId="20577"/>
        <pc:sldMkLst>
          <pc:docMk/>
          <pc:sldMk cId="416917386" sldId="300"/>
        </pc:sldMkLst>
        <pc:spChg chg="mod">
          <ac:chgData name="Corey Edwards" userId="S::corey.edwards@uwtsd.ac.uk::7a967df3-e232-40a5-b10c-dee8f912d80a" providerId="AD" clId="Web-{14E03737-CBAA-BAA1-045C-E3DA09E785A1}" dt="2026-08-11T11:02:49.476" v="399" actId="20577"/>
          <ac:spMkLst>
            <pc:docMk/>
            <pc:sldMk cId="416917386" sldId="300"/>
            <ac:spMk id="2" creationId="{AF135278-7C2A-F5B0-804D-0A3F166488C4}"/>
          </ac:spMkLst>
        </pc:spChg>
        <pc:spChg chg="mod">
          <ac:chgData name="Corey Edwards" userId="S::corey.edwards@uwtsd.ac.uk::7a967df3-e232-40a5-b10c-dee8f912d80a" providerId="AD" clId="Web-{14E03737-CBAA-BAA1-045C-E3DA09E785A1}" dt="2026-08-11T11:02:58.258" v="414" actId="20577"/>
          <ac:spMkLst>
            <pc:docMk/>
            <pc:sldMk cId="416917386" sldId="300"/>
            <ac:spMk id="3" creationId="{400A838B-EC35-647B-32A5-72CB3FF78779}"/>
          </ac:spMkLst>
        </pc:spChg>
      </pc:sldChg>
      <pc:sldMasterChg chg="add del addSldLayout delSldLayout">
        <pc:chgData name="Corey Edwards" userId="S::corey.edwards@uwtsd.ac.uk::7a967df3-e232-40a5-b10c-dee8f912d80a" providerId="AD" clId="Web-{14E03737-CBAA-BAA1-045C-E3DA09E785A1}" dt="2026-08-11T10:47:45.442" v="15"/>
        <pc:sldMasterMkLst>
          <pc:docMk/>
          <pc:sldMasterMk cId="2460954070" sldId="2147483660"/>
        </pc:sldMasterMkLst>
        <pc:sldLayoutChg chg="add del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14E03737-CBAA-BAA1-045C-E3DA09E785A1}" dt="2026-08-11T10:47:25.363" v="14"/>
        <pc:sldMasterMkLst>
          <pc:docMk/>
          <pc:sldMasterMk cId="1348106862" sldId="2147483695"/>
        </pc:sldMasterMkLst>
        <pc:sldLayoutChg chg="add del">
          <pc:chgData name="Corey Edwards" userId="S::corey.edwards@uwtsd.ac.uk::7a967df3-e232-40a5-b10c-dee8f912d80a" providerId="AD" clId="Web-{14E03737-CBAA-BAA1-045C-E3DA09E785A1}" dt="2026-08-11T10:47:25.363" v="14"/>
          <pc:sldLayoutMkLst>
            <pc:docMk/>
            <pc:sldMasterMk cId="1348106862" sldId="2147483695"/>
            <pc:sldLayoutMk cId="2813971475" sldId="2147483684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25.363" v="14"/>
          <pc:sldLayoutMkLst>
            <pc:docMk/>
            <pc:sldMasterMk cId="1348106862" sldId="2147483695"/>
            <pc:sldLayoutMk cId="2415322709" sldId="2147483685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25.363" v="14"/>
          <pc:sldLayoutMkLst>
            <pc:docMk/>
            <pc:sldMasterMk cId="1348106862" sldId="2147483695"/>
            <pc:sldLayoutMk cId="2558241106" sldId="2147483686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25.363" v="14"/>
          <pc:sldLayoutMkLst>
            <pc:docMk/>
            <pc:sldMasterMk cId="1348106862" sldId="2147483695"/>
            <pc:sldLayoutMk cId="3461130682" sldId="2147483687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25.363" v="14"/>
          <pc:sldLayoutMkLst>
            <pc:docMk/>
            <pc:sldMasterMk cId="1348106862" sldId="2147483695"/>
            <pc:sldLayoutMk cId="771427380" sldId="2147483688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25.363" v="14"/>
          <pc:sldLayoutMkLst>
            <pc:docMk/>
            <pc:sldMasterMk cId="1348106862" sldId="2147483695"/>
            <pc:sldLayoutMk cId="554185904" sldId="2147483689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25.363" v="14"/>
          <pc:sldLayoutMkLst>
            <pc:docMk/>
            <pc:sldMasterMk cId="1348106862" sldId="2147483695"/>
            <pc:sldLayoutMk cId="1289267085" sldId="2147483690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25.363" v="14"/>
          <pc:sldLayoutMkLst>
            <pc:docMk/>
            <pc:sldMasterMk cId="1348106862" sldId="2147483695"/>
            <pc:sldLayoutMk cId="2874300505" sldId="2147483691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25.363" v="14"/>
          <pc:sldLayoutMkLst>
            <pc:docMk/>
            <pc:sldMasterMk cId="1348106862" sldId="2147483695"/>
            <pc:sldLayoutMk cId="1356590379" sldId="2147483692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25.363" v="14"/>
          <pc:sldLayoutMkLst>
            <pc:docMk/>
            <pc:sldMasterMk cId="1348106862" sldId="2147483695"/>
            <pc:sldLayoutMk cId="2837779700" sldId="2147483693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25.363" v="14"/>
          <pc:sldLayoutMkLst>
            <pc:docMk/>
            <pc:sldMasterMk cId="1348106862" sldId="2147483695"/>
            <pc:sldLayoutMk cId="1852021165" sldId="2147483694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14E03737-CBAA-BAA1-045C-E3DA09E785A1}" dt="2026-08-11T10:47:18.753" v="10"/>
        <pc:sldMasterMkLst>
          <pc:docMk/>
          <pc:sldMasterMk cId="1963465642" sldId="2147483708"/>
        </pc:sldMasterMkLst>
        <pc:sldLayoutChg chg="add del">
          <pc:chgData name="Corey Edwards" userId="S::corey.edwards@uwtsd.ac.uk::7a967df3-e232-40a5-b10c-dee8f912d80a" providerId="AD" clId="Web-{14E03737-CBAA-BAA1-045C-E3DA09E785A1}" dt="2026-08-11T10:47:18.753" v="10"/>
          <pc:sldLayoutMkLst>
            <pc:docMk/>
            <pc:sldMasterMk cId="1963465642" sldId="2147483708"/>
            <pc:sldLayoutMk cId="4087594144" sldId="2147483697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18.753" v="10"/>
          <pc:sldLayoutMkLst>
            <pc:docMk/>
            <pc:sldMasterMk cId="1963465642" sldId="2147483708"/>
            <pc:sldLayoutMk cId="35456665" sldId="2147483698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18.753" v="10"/>
          <pc:sldLayoutMkLst>
            <pc:docMk/>
            <pc:sldMasterMk cId="1963465642" sldId="2147483708"/>
            <pc:sldLayoutMk cId="3727413490" sldId="2147483699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18.753" v="10"/>
          <pc:sldLayoutMkLst>
            <pc:docMk/>
            <pc:sldMasterMk cId="1963465642" sldId="2147483708"/>
            <pc:sldLayoutMk cId="307570974" sldId="2147483700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18.753" v="10"/>
          <pc:sldLayoutMkLst>
            <pc:docMk/>
            <pc:sldMasterMk cId="1963465642" sldId="2147483708"/>
            <pc:sldLayoutMk cId="3913477277" sldId="2147483701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18.753" v="10"/>
          <pc:sldLayoutMkLst>
            <pc:docMk/>
            <pc:sldMasterMk cId="1963465642" sldId="2147483708"/>
            <pc:sldLayoutMk cId="393298692" sldId="2147483702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18.753" v="10"/>
          <pc:sldLayoutMkLst>
            <pc:docMk/>
            <pc:sldMasterMk cId="1963465642" sldId="2147483708"/>
            <pc:sldLayoutMk cId="2736065702" sldId="2147483703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18.753" v="10"/>
          <pc:sldLayoutMkLst>
            <pc:docMk/>
            <pc:sldMasterMk cId="1963465642" sldId="2147483708"/>
            <pc:sldLayoutMk cId="1903192794" sldId="2147483704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18.753" v="10"/>
          <pc:sldLayoutMkLst>
            <pc:docMk/>
            <pc:sldMasterMk cId="1963465642" sldId="2147483708"/>
            <pc:sldLayoutMk cId="2118994925" sldId="2147483705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18.753" v="10"/>
          <pc:sldLayoutMkLst>
            <pc:docMk/>
            <pc:sldMasterMk cId="1963465642" sldId="2147483708"/>
            <pc:sldLayoutMk cId="1431239905" sldId="2147483706"/>
          </pc:sldLayoutMkLst>
        </pc:sldLayoutChg>
        <pc:sldLayoutChg chg="add del">
          <pc:chgData name="Corey Edwards" userId="S::corey.edwards@uwtsd.ac.uk::7a967df3-e232-40a5-b10c-dee8f912d80a" providerId="AD" clId="Web-{14E03737-CBAA-BAA1-045C-E3DA09E785A1}" dt="2026-08-11T10:47:18.753" v="10"/>
          <pc:sldLayoutMkLst>
            <pc:docMk/>
            <pc:sldMasterMk cId="1963465642" sldId="2147483708"/>
            <pc:sldLayoutMk cId="4287979990" sldId="2147483707"/>
          </pc:sldLayoutMkLst>
        </pc:sldLayoutChg>
      </pc:sldMasterChg>
      <pc:sldMasterChg chg="add addSldLayout">
        <pc:chgData name="Corey Edwards" userId="S::corey.edwards@uwtsd.ac.uk::7a967df3-e232-40a5-b10c-dee8f912d80a" providerId="AD" clId="Web-{14E03737-CBAA-BAA1-045C-E3DA09E785A1}" dt="2026-08-11T10:47:45.442" v="15"/>
        <pc:sldMasterMkLst>
          <pc:docMk/>
          <pc:sldMasterMk cId="1831938254" sldId="2147483734"/>
        </pc:sldMasterMkLst>
        <pc:sldLayoutChg chg="add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1831938254" sldId="2147483734"/>
            <pc:sldLayoutMk cId="4249615222" sldId="2147483723"/>
          </pc:sldLayoutMkLst>
        </pc:sldLayoutChg>
        <pc:sldLayoutChg chg="add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1831938254" sldId="2147483734"/>
            <pc:sldLayoutMk cId="2091174661" sldId="2147483724"/>
          </pc:sldLayoutMkLst>
        </pc:sldLayoutChg>
        <pc:sldLayoutChg chg="add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1831938254" sldId="2147483734"/>
            <pc:sldLayoutMk cId="3068139176" sldId="2147483725"/>
          </pc:sldLayoutMkLst>
        </pc:sldLayoutChg>
        <pc:sldLayoutChg chg="add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1831938254" sldId="2147483734"/>
            <pc:sldLayoutMk cId="3377112242" sldId="2147483726"/>
          </pc:sldLayoutMkLst>
        </pc:sldLayoutChg>
        <pc:sldLayoutChg chg="add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1831938254" sldId="2147483734"/>
            <pc:sldLayoutMk cId="1345152170" sldId="2147483727"/>
          </pc:sldLayoutMkLst>
        </pc:sldLayoutChg>
        <pc:sldLayoutChg chg="add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1831938254" sldId="2147483734"/>
            <pc:sldLayoutMk cId="2907845906" sldId="2147483728"/>
          </pc:sldLayoutMkLst>
        </pc:sldLayoutChg>
        <pc:sldLayoutChg chg="add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1831938254" sldId="2147483734"/>
            <pc:sldLayoutMk cId="3190777726" sldId="2147483729"/>
          </pc:sldLayoutMkLst>
        </pc:sldLayoutChg>
        <pc:sldLayoutChg chg="add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1831938254" sldId="2147483734"/>
            <pc:sldLayoutMk cId="1156590012" sldId="2147483730"/>
          </pc:sldLayoutMkLst>
        </pc:sldLayoutChg>
        <pc:sldLayoutChg chg="add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1831938254" sldId="2147483734"/>
            <pc:sldLayoutMk cId="927579051" sldId="2147483731"/>
          </pc:sldLayoutMkLst>
        </pc:sldLayoutChg>
        <pc:sldLayoutChg chg="add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1831938254" sldId="2147483734"/>
            <pc:sldLayoutMk cId="3403270234" sldId="2147483732"/>
          </pc:sldLayoutMkLst>
        </pc:sldLayoutChg>
        <pc:sldLayoutChg chg="add">
          <pc:chgData name="Corey Edwards" userId="S::corey.edwards@uwtsd.ac.uk::7a967df3-e232-40a5-b10c-dee8f912d80a" providerId="AD" clId="Web-{14E03737-CBAA-BAA1-045C-E3DA09E785A1}" dt="2026-08-11T10:47:45.442" v="15"/>
          <pc:sldLayoutMkLst>
            <pc:docMk/>
            <pc:sldMasterMk cId="1831938254" sldId="2147483734"/>
            <pc:sldLayoutMk cId="2827467752" sldId="2147483733"/>
          </pc:sldLayoutMkLst>
        </pc:sldLayoutChg>
      </pc:sldMasterChg>
    </pc:docChg>
  </pc:docChgLst>
  <pc:docChgLst>
    <pc:chgData name="Corey Edwards" userId="S::corey.edwards@uwtsd.ac.uk::7a967df3-e232-40a5-b10c-dee8f912d80a" providerId="AD" clId="Web-{4E15403F-99BB-7B60-9201-81C66D66C34F}"/>
    <pc:docChg chg="modSld">
      <pc:chgData name="Corey Edwards" userId="S::corey.edwards@uwtsd.ac.uk::7a967df3-e232-40a5-b10c-dee8f912d80a" providerId="AD" clId="Web-{4E15403F-99BB-7B60-9201-81C66D66C34F}" dt="2026-08-11T14:28:01.481" v="15"/>
      <pc:docMkLst>
        <pc:docMk/>
      </pc:docMkLst>
      <pc:sldChg chg="addSp modSp mod setBg">
        <pc:chgData name="Corey Edwards" userId="S::corey.edwards@uwtsd.ac.uk::7a967df3-e232-40a5-b10c-dee8f912d80a" providerId="AD" clId="Web-{4E15403F-99BB-7B60-9201-81C66D66C34F}" dt="2026-08-11T14:26:31.806" v="0"/>
        <pc:sldMkLst>
          <pc:docMk/>
          <pc:sldMk cId="3110496401" sldId="257"/>
        </pc:sldMkLst>
        <pc:spChg chg="mod">
          <ac:chgData name="Corey Edwards" userId="S::corey.edwards@uwtsd.ac.uk::7a967df3-e232-40a5-b10c-dee8f912d80a" providerId="AD" clId="Web-{4E15403F-99BB-7B60-9201-81C66D66C34F}" dt="2026-08-11T14:26:31.806" v="0"/>
          <ac:spMkLst>
            <pc:docMk/>
            <pc:sldMk cId="3110496401" sldId="257"/>
            <ac:spMk id="2" creationId="{BBE0B7DC-8BA0-E1AE-E1A3-C233A50E0797}"/>
          </ac:spMkLst>
        </pc:spChg>
        <pc:spChg chg="mod">
          <ac:chgData name="Corey Edwards" userId="S::corey.edwards@uwtsd.ac.uk::7a967df3-e232-40a5-b10c-dee8f912d80a" providerId="AD" clId="Web-{4E15403F-99BB-7B60-9201-81C66D66C34F}" dt="2026-08-11T14:26:31.806" v="0"/>
          <ac:spMkLst>
            <pc:docMk/>
            <pc:sldMk cId="3110496401" sldId="257"/>
            <ac:spMk id="3" creationId="{1277E147-3D16-D129-E096-8AACF690C526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6:31.806" v="0"/>
          <ac:spMkLst>
            <pc:docMk/>
            <pc:sldMk cId="3110496401" sldId="257"/>
            <ac:spMk id="9" creationId="{B937640E-EF7A-4A6C-A950-D12B7D5C923E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6:31.806" v="0"/>
          <ac:spMkLst>
            <pc:docMk/>
            <pc:sldMk cId="3110496401" sldId="257"/>
            <ac:spMk id="11" creationId="{76ADA084-C86B-4F3C-8077-6A8999CC4632}"/>
          </ac:spMkLst>
        </pc:spChg>
        <pc:picChg chg="add">
          <ac:chgData name="Corey Edwards" userId="S::corey.edwards@uwtsd.ac.uk::7a967df3-e232-40a5-b10c-dee8f912d80a" providerId="AD" clId="Web-{4E15403F-99BB-7B60-9201-81C66D66C34F}" dt="2026-08-11T14:26:31.806" v="0"/>
          <ac:picMkLst>
            <pc:docMk/>
            <pc:sldMk cId="3110496401" sldId="257"/>
            <ac:picMk id="5" creationId="{F21A5A92-5812-5E18-A71F-D82C7B788878}"/>
          </ac:picMkLst>
        </pc:picChg>
      </pc:sldChg>
      <pc:sldChg chg="addSp delSp modSp mod setBg">
        <pc:chgData name="Corey Edwards" userId="S::corey.edwards@uwtsd.ac.uk::7a967df3-e232-40a5-b10c-dee8f912d80a" providerId="AD" clId="Web-{4E15403F-99BB-7B60-9201-81C66D66C34F}" dt="2026-08-11T14:26:35.431" v="1"/>
        <pc:sldMkLst>
          <pc:docMk/>
          <pc:sldMk cId="1591845152" sldId="258"/>
        </pc:sldMkLst>
        <pc:spChg chg="mod">
          <ac:chgData name="Corey Edwards" userId="S::corey.edwards@uwtsd.ac.uk::7a967df3-e232-40a5-b10c-dee8f912d80a" providerId="AD" clId="Web-{4E15403F-99BB-7B60-9201-81C66D66C34F}" dt="2026-08-11T14:26:35.431" v="1"/>
          <ac:spMkLst>
            <pc:docMk/>
            <pc:sldMk cId="1591845152" sldId="258"/>
            <ac:spMk id="2" creationId="{D19ABE20-FF61-E5AA-3020-26E83E7D0847}"/>
          </ac:spMkLst>
        </pc:spChg>
        <pc:spChg chg="del">
          <ac:chgData name="Corey Edwards" userId="S::corey.edwards@uwtsd.ac.uk::7a967df3-e232-40a5-b10c-dee8f912d80a" providerId="AD" clId="Web-{4E15403F-99BB-7B60-9201-81C66D66C34F}" dt="2026-08-11T14:26:35.431" v="1"/>
          <ac:spMkLst>
            <pc:docMk/>
            <pc:sldMk cId="1591845152" sldId="258"/>
            <ac:spMk id="3" creationId="{DDB27D4A-5891-467C-DB50-B903B055244E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6:35.431" v="1"/>
          <ac:spMkLst>
            <pc:docMk/>
            <pc:sldMk cId="1591845152" sldId="258"/>
            <ac:spMk id="9" creationId="{B937640E-EF7A-4A6C-A950-D12B7D5C923E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6:35.431" v="1"/>
          <ac:spMkLst>
            <pc:docMk/>
            <pc:sldMk cId="1591845152" sldId="258"/>
            <ac:spMk id="11" creationId="{1D9E6557-0E93-4B4F-8AD1-1A7E3870CD3F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6:35.431" v="1"/>
          <ac:spMkLst>
            <pc:docMk/>
            <pc:sldMk cId="1591845152" sldId="258"/>
            <ac:spMk id="13" creationId="{06B84358-2894-45F1-8753-B1EC1E593DD8}"/>
          </ac:spMkLst>
        </pc:spChg>
        <pc:graphicFrameChg chg="add">
          <ac:chgData name="Corey Edwards" userId="S::corey.edwards@uwtsd.ac.uk::7a967df3-e232-40a5-b10c-dee8f912d80a" providerId="AD" clId="Web-{4E15403F-99BB-7B60-9201-81C66D66C34F}" dt="2026-08-11T14:26:35.431" v="1"/>
          <ac:graphicFrameMkLst>
            <pc:docMk/>
            <pc:sldMk cId="1591845152" sldId="258"/>
            <ac:graphicFrameMk id="5" creationId="{1C15FD69-2294-1515-2E52-157938BDAE79}"/>
          </ac:graphicFrameMkLst>
        </pc:graphicFrameChg>
      </pc:sldChg>
      <pc:sldChg chg="addSp modSp mod setBg">
        <pc:chgData name="Corey Edwards" userId="S::corey.edwards@uwtsd.ac.uk::7a967df3-e232-40a5-b10c-dee8f912d80a" providerId="AD" clId="Web-{4E15403F-99BB-7B60-9201-81C66D66C34F}" dt="2026-08-11T14:26:42.775" v="2"/>
        <pc:sldMkLst>
          <pc:docMk/>
          <pc:sldMk cId="102877497" sldId="259"/>
        </pc:sldMkLst>
        <pc:spChg chg="mod">
          <ac:chgData name="Corey Edwards" userId="S::corey.edwards@uwtsd.ac.uk::7a967df3-e232-40a5-b10c-dee8f912d80a" providerId="AD" clId="Web-{4E15403F-99BB-7B60-9201-81C66D66C34F}" dt="2026-08-11T14:26:42.775" v="2"/>
          <ac:spMkLst>
            <pc:docMk/>
            <pc:sldMk cId="102877497" sldId="259"/>
            <ac:spMk id="2" creationId="{0130D8C4-DFB3-BC18-526C-6027E4114A93}"/>
          </ac:spMkLst>
        </pc:spChg>
        <pc:spChg chg="mod">
          <ac:chgData name="Corey Edwards" userId="S::corey.edwards@uwtsd.ac.uk::7a967df3-e232-40a5-b10c-dee8f912d80a" providerId="AD" clId="Web-{4E15403F-99BB-7B60-9201-81C66D66C34F}" dt="2026-08-11T14:26:42.775" v="2"/>
          <ac:spMkLst>
            <pc:docMk/>
            <pc:sldMk cId="102877497" sldId="259"/>
            <ac:spMk id="3" creationId="{D4102B93-E3E6-287B-D79B-E8B238E4E733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6:42.775" v="2"/>
          <ac:spMkLst>
            <pc:docMk/>
            <pc:sldMk cId="102877497" sldId="259"/>
            <ac:spMk id="9" creationId="{B937640E-EF7A-4A6C-A950-D12B7D5C923E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6:42.775" v="2"/>
          <ac:spMkLst>
            <pc:docMk/>
            <pc:sldMk cId="102877497" sldId="259"/>
            <ac:spMk id="11" creationId="{76ADA084-C86B-4F3C-8077-6A8999CC4632}"/>
          </ac:spMkLst>
        </pc:spChg>
        <pc:picChg chg="add">
          <ac:chgData name="Corey Edwards" userId="S::corey.edwards@uwtsd.ac.uk::7a967df3-e232-40a5-b10c-dee8f912d80a" providerId="AD" clId="Web-{4E15403F-99BB-7B60-9201-81C66D66C34F}" dt="2026-08-11T14:26:42.775" v="2"/>
          <ac:picMkLst>
            <pc:docMk/>
            <pc:sldMk cId="102877497" sldId="259"/>
            <ac:picMk id="5" creationId="{A1768CAD-926A-AA9A-5230-24D3FCEBE26D}"/>
          </ac:picMkLst>
        </pc:picChg>
      </pc:sldChg>
      <pc:sldChg chg="addSp delSp modSp mod setBg">
        <pc:chgData name="Corey Edwards" userId="S::corey.edwards@uwtsd.ac.uk::7a967df3-e232-40a5-b10c-dee8f912d80a" providerId="AD" clId="Web-{4E15403F-99BB-7B60-9201-81C66D66C34F}" dt="2026-08-11T14:26:47.041" v="3"/>
        <pc:sldMkLst>
          <pc:docMk/>
          <pc:sldMk cId="3950514561" sldId="260"/>
        </pc:sldMkLst>
        <pc:spChg chg="mod">
          <ac:chgData name="Corey Edwards" userId="S::corey.edwards@uwtsd.ac.uk::7a967df3-e232-40a5-b10c-dee8f912d80a" providerId="AD" clId="Web-{4E15403F-99BB-7B60-9201-81C66D66C34F}" dt="2026-08-11T14:26:47.041" v="3"/>
          <ac:spMkLst>
            <pc:docMk/>
            <pc:sldMk cId="3950514561" sldId="260"/>
            <ac:spMk id="2" creationId="{B423F7D0-D920-19D6-6433-47C54D82E2BD}"/>
          </ac:spMkLst>
        </pc:spChg>
        <pc:spChg chg="del">
          <ac:chgData name="Corey Edwards" userId="S::corey.edwards@uwtsd.ac.uk::7a967df3-e232-40a5-b10c-dee8f912d80a" providerId="AD" clId="Web-{4E15403F-99BB-7B60-9201-81C66D66C34F}" dt="2026-08-11T14:26:47.041" v="3"/>
          <ac:spMkLst>
            <pc:docMk/>
            <pc:sldMk cId="3950514561" sldId="260"/>
            <ac:spMk id="3" creationId="{718FBE38-424C-4DF8-7CC0-EA367411683D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6:47.041" v="3"/>
          <ac:spMkLst>
            <pc:docMk/>
            <pc:sldMk cId="3950514561" sldId="260"/>
            <ac:spMk id="9" creationId="{B937640E-EF7A-4A6C-A950-D12B7D5C923E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6:47.041" v="3"/>
          <ac:spMkLst>
            <pc:docMk/>
            <pc:sldMk cId="3950514561" sldId="260"/>
            <ac:spMk id="11" creationId="{7A46C5F3-4EAC-473B-BD72-1219E833DB14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6:47.041" v="3"/>
          <ac:spMkLst>
            <pc:docMk/>
            <pc:sldMk cId="3950514561" sldId="260"/>
            <ac:spMk id="13" creationId="{12231725-D083-4E0F-9428-1C2635189CA9}"/>
          </ac:spMkLst>
        </pc:spChg>
        <pc:graphicFrameChg chg="add">
          <ac:chgData name="Corey Edwards" userId="S::corey.edwards@uwtsd.ac.uk::7a967df3-e232-40a5-b10c-dee8f912d80a" providerId="AD" clId="Web-{4E15403F-99BB-7B60-9201-81C66D66C34F}" dt="2026-08-11T14:26:47.041" v="3"/>
          <ac:graphicFrameMkLst>
            <pc:docMk/>
            <pc:sldMk cId="3950514561" sldId="260"/>
            <ac:graphicFrameMk id="5" creationId="{6C81DB30-BF2A-E1CD-12AA-CDB2F6DED564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4E15403F-99BB-7B60-9201-81C66D66C34F}" dt="2026-08-11T14:26:57.323" v="4"/>
        <pc:sldMkLst>
          <pc:docMk/>
          <pc:sldMk cId="2799538048" sldId="285"/>
        </pc:sldMkLst>
        <pc:spChg chg="mod">
          <ac:chgData name="Corey Edwards" userId="S::corey.edwards@uwtsd.ac.uk::7a967df3-e232-40a5-b10c-dee8f912d80a" providerId="AD" clId="Web-{4E15403F-99BB-7B60-9201-81C66D66C34F}" dt="2026-08-11T14:26:57.323" v="4"/>
          <ac:spMkLst>
            <pc:docMk/>
            <pc:sldMk cId="2799538048" sldId="285"/>
            <ac:spMk id="2" creationId="{939C1F58-C616-6532-F328-EB32872FF77B}"/>
          </ac:spMkLst>
        </pc:spChg>
        <pc:spChg chg="del">
          <ac:chgData name="Corey Edwards" userId="S::corey.edwards@uwtsd.ac.uk::7a967df3-e232-40a5-b10c-dee8f912d80a" providerId="AD" clId="Web-{4E15403F-99BB-7B60-9201-81C66D66C34F}" dt="2026-08-11T14:26:57.323" v="4"/>
          <ac:spMkLst>
            <pc:docMk/>
            <pc:sldMk cId="2799538048" sldId="285"/>
            <ac:spMk id="3" creationId="{04FCDEBA-F407-6E29-DB28-76892F591178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6:57.323" v="4"/>
          <ac:spMkLst>
            <pc:docMk/>
            <pc:sldMk cId="2799538048" sldId="285"/>
            <ac:spMk id="9" creationId="{B937640E-EF7A-4A6C-A950-D12B7D5C923E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6:57.323" v="4"/>
          <ac:spMkLst>
            <pc:docMk/>
            <pc:sldMk cId="2799538048" sldId="285"/>
            <ac:spMk id="11" creationId="{7A46C5F3-4EAC-473B-BD72-1219E833DB14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6:57.323" v="4"/>
          <ac:spMkLst>
            <pc:docMk/>
            <pc:sldMk cId="2799538048" sldId="285"/>
            <ac:spMk id="13" creationId="{12231725-D083-4E0F-9428-1C2635189CA9}"/>
          </ac:spMkLst>
        </pc:spChg>
        <pc:graphicFrameChg chg="add">
          <ac:chgData name="Corey Edwards" userId="S::corey.edwards@uwtsd.ac.uk::7a967df3-e232-40a5-b10c-dee8f912d80a" providerId="AD" clId="Web-{4E15403F-99BB-7B60-9201-81C66D66C34F}" dt="2026-08-11T14:26:57.323" v="4"/>
          <ac:graphicFrameMkLst>
            <pc:docMk/>
            <pc:sldMk cId="2799538048" sldId="285"/>
            <ac:graphicFrameMk id="5" creationId="{9AB0976D-1AC7-B9F8-0FCF-986C8B8C7CB4}"/>
          </ac:graphicFrameMkLst>
        </pc:graphicFrameChg>
      </pc:sldChg>
      <pc:sldChg chg="addSp modSp mod setBg">
        <pc:chgData name="Corey Edwards" userId="S::corey.edwards@uwtsd.ac.uk::7a967df3-e232-40a5-b10c-dee8f912d80a" providerId="AD" clId="Web-{4E15403F-99BB-7B60-9201-81C66D66C34F}" dt="2026-08-11T14:27:01.088" v="5"/>
        <pc:sldMkLst>
          <pc:docMk/>
          <pc:sldMk cId="3305960170" sldId="286"/>
        </pc:sldMkLst>
        <pc:spChg chg="mod">
          <ac:chgData name="Corey Edwards" userId="S::corey.edwards@uwtsd.ac.uk::7a967df3-e232-40a5-b10c-dee8f912d80a" providerId="AD" clId="Web-{4E15403F-99BB-7B60-9201-81C66D66C34F}" dt="2026-08-11T14:27:01.088" v="5"/>
          <ac:spMkLst>
            <pc:docMk/>
            <pc:sldMk cId="3305960170" sldId="286"/>
            <ac:spMk id="2" creationId="{A36156F4-5363-DA5B-435B-DF67A2A9BF81}"/>
          </ac:spMkLst>
        </pc:spChg>
        <pc:spChg chg="mod">
          <ac:chgData name="Corey Edwards" userId="S::corey.edwards@uwtsd.ac.uk::7a967df3-e232-40a5-b10c-dee8f912d80a" providerId="AD" clId="Web-{4E15403F-99BB-7B60-9201-81C66D66C34F}" dt="2026-08-11T14:27:01.088" v="5"/>
          <ac:spMkLst>
            <pc:docMk/>
            <pc:sldMk cId="3305960170" sldId="286"/>
            <ac:spMk id="3" creationId="{1D01A332-59D4-EEE5-3894-3B83E49D7914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01.088" v="5"/>
          <ac:spMkLst>
            <pc:docMk/>
            <pc:sldMk cId="3305960170" sldId="286"/>
            <ac:spMk id="8" creationId="{042E603F-28B7-4831-BF23-65FBAB13D5FB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01.088" v="5"/>
          <ac:spMkLst>
            <pc:docMk/>
            <pc:sldMk cId="3305960170" sldId="286"/>
            <ac:spMk id="10" creationId="{4D39700F-2B10-4402-A7DD-06EE2245880D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01.088" v="5"/>
          <ac:spMkLst>
            <pc:docMk/>
            <pc:sldMk cId="3305960170" sldId="286"/>
            <ac:spMk id="12" creationId="{68CA250C-CF5A-4736-9249-D6111F7C5545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01.088" v="5"/>
          <ac:spMkLst>
            <pc:docMk/>
            <pc:sldMk cId="3305960170" sldId="286"/>
            <ac:spMk id="14" creationId="{18D902C6-08DE-45F8-B54A-41065C31B0E9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01.088" v="5"/>
          <ac:spMkLst>
            <pc:docMk/>
            <pc:sldMk cId="3305960170" sldId="286"/>
            <ac:spMk id="16" creationId="{6B3AFF00-BBA4-4343-8496-80833519AA7C}"/>
          </ac:spMkLst>
        </pc:spChg>
      </pc:sldChg>
      <pc:sldChg chg="addSp delSp modSp mod setBg">
        <pc:chgData name="Corey Edwards" userId="S::corey.edwards@uwtsd.ac.uk::7a967df3-e232-40a5-b10c-dee8f912d80a" providerId="AD" clId="Web-{4E15403F-99BB-7B60-9201-81C66D66C34F}" dt="2026-08-11T14:27:05.229" v="6"/>
        <pc:sldMkLst>
          <pc:docMk/>
          <pc:sldMk cId="1392885886" sldId="287"/>
        </pc:sldMkLst>
        <pc:spChg chg="mod">
          <ac:chgData name="Corey Edwards" userId="S::corey.edwards@uwtsd.ac.uk::7a967df3-e232-40a5-b10c-dee8f912d80a" providerId="AD" clId="Web-{4E15403F-99BB-7B60-9201-81C66D66C34F}" dt="2026-08-11T14:27:05.229" v="6"/>
          <ac:spMkLst>
            <pc:docMk/>
            <pc:sldMk cId="1392885886" sldId="287"/>
            <ac:spMk id="2" creationId="{F43AD8AE-05DF-0EB0-F15A-53AD757DD134}"/>
          </ac:spMkLst>
        </pc:spChg>
        <pc:spChg chg="del">
          <ac:chgData name="Corey Edwards" userId="S::corey.edwards@uwtsd.ac.uk::7a967df3-e232-40a5-b10c-dee8f912d80a" providerId="AD" clId="Web-{4E15403F-99BB-7B60-9201-81C66D66C34F}" dt="2026-08-11T14:27:05.229" v="6"/>
          <ac:spMkLst>
            <pc:docMk/>
            <pc:sldMk cId="1392885886" sldId="287"/>
            <ac:spMk id="3" creationId="{87C3D052-DF51-F8D0-8A4D-134AFED44C8E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05.229" v="6"/>
          <ac:spMkLst>
            <pc:docMk/>
            <pc:sldMk cId="1392885886" sldId="287"/>
            <ac:spMk id="9" creationId="{B937640E-EF7A-4A6C-A950-D12B7D5C923E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05.229" v="6"/>
          <ac:spMkLst>
            <pc:docMk/>
            <pc:sldMk cId="1392885886" sldId="287"/>
            <ac:spMk id="11" creationId="{7A46C5F3-4EAC-473B-BD72-1219E833DB14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05.229" v="6"/>
          <ac:spMkLst>
            <pc:docMk/>
            <pc:sldMk cId="1392885886" sldId="287"/>
            <ac:spMk id="13" creationId="{12231725-D083-4E0F-9428-1C2635189CA9}"/>
          </ac:spMkLst>
        </pc:spChg>
        <pc:graphicFrameChg chg="add">
          <ac:chgData name="Corey Edwards" userId="S::corey.edwards@uwtsd.ac.uk::7a967df3-e232-40a5-b10c-dee8f912d80a" providerId="AD" clId="Web-{4E15403F-99BB-7B60-9201-81C66D66C34F}" dt="2026-08-11T14:27:05.229" v="6"/>
          <ac:graphicFrameMkLst>
            <pc:docMk/>
            <pc:sldMk cId="1392885886" sldId="287"/>
            <ac:graphicFrameMk id="5" creationId="{3DBE51C9-6322-2BBA-C8C2-C162FB57E0E0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4E15403F-99BB-7B60-9201-81C66D66C34F}" dt="2026-08-11T14:27:09.198" v="7"/>
        <pc:sldMkLst>
          <pc:docMk/>
          <pc:sldMk cId="2851916760" sldId="288"/>
        </pc:sldMkLst>
        <pc:spChg chg="mod">
          <ac:chgData name="Corey Edwards" userId="S::corey.edwards@uwtsd.ac.uk::7a967df3-e232-40a5-b10c-dee8f912d80a" providerId="AD" clId="Web-{4E15403F-99BB-7B60-9201-81C66D66C34F}" dt="2026-08-11T14:27:09.198" v="7"/>
          <ac:spMkLst>
            <pc:docMk/>
            <pc:sldMk cId="2851916760" sldId="288"/>
            <ac:spMk id="2" creationId="{5BEB0194-38AB-2E02-71A5-E5D2101C089D}"/>
          </ac:spMkLst>
        </pc:spChg>
        <pc:spChg chg="del">
          <ac:chgData name="Corey Edwards" userId="S::corey.edwards@uwtsd.ac.uk::7a967df3-e232-40a5-b10c-dee8f912d80a" providerId="AD" clId="Web-{4E15403F-99BB-7B60-9201-81C66D66C34F}" dt="2026-08-11T14:27:09.198" v="7"/>
          <ac:spMkLst>
            <pc:docMk/>
            <pc:sldMk cId="2851916760" sldId="288"/>
            <ac:spMk id="3" creationId="{7EF236E0-6306-1372-C210-C0C20AF080D7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09.198" v="7"/>
          <ac:spMkLst>
            <pc:docMk/>
            <pc:sldMk cId="2851916760" sldId="288"/>
            <ac:spMk id="9" creationId="{B937640E-EF7A-4A6C-A950-D12B7D5C923E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09.198" v="7"/>
          <ac:spMkLst>
            <pc:docMk/>
            <pc:sldMk cId="2851916760" sldId="288"/>
            <ac:spMk id="11" creationId="{7A46C5F3-4EAC-473B-BD72-1219E833DB14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09.198" v="7"/>
          <ac:spMkLst>
            <pc:docMk/>
            <pc:sldMk cId="2851916760" sldId="288"/>
            <ac:spMk id="13" creationId="{12231725-D083-4E0F-9428-1C2635189CA9}"/>
          </ac:spMkLst>
        </pc:spChg>
        <pc:graphicFrameChg chg="add">
          <ac:chgData name="Corey Edwards" userId="S::corey.edwards@uwtsd.ac.uk::7a967df3-e232-40a5-b10c-dee8f912d80a" providerId="AD" clId="Web-{4E15403F-99BB-7B60-9201-81C66D66C34F}" dt="2026-08-11T14:27:09.198" v="7"/>
          <ac:graphicFrameMkLst>
            <pc:docMk/>
            <pc:sldMk cId="2851916760" sldId="288"/>
            <ac:graphicFrameMk id="5" creationId="{7D22C526-FC0B-A617-646B-EB06A2BB4DFA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4E15403F-99BB-7B60-9201-81C66D66C34F}" dt="2026-08-11T14:27:13.183" v="8"/>
        <pc:sldMkLst>
          <pc:docMk/>
          <pc:sldMk cId="2881613072" sldId="289"/>
        </pc:sldMkLst>
        <pc:spChg chg="mod">
          <ac:chgData name="Corey Edwards" userId="S::corey.edwards@uwtsd.ac.uk::7a967df3-e232-40a5-b10c-dee8f912d80a" providerId="AD" clId="Web-{4E15403F-99BB-7B60-9201-81C66D66C34F}" dt="2026-08-11T14:27:13.183" v="8"/>
          <ac:spMkLst>
            <pc:docMk/>
            <pc:sldMk cId="2881613072" sldId="289"/>
            <ac:spMk id="2" creationId="{D846B89D-6908-2B5C-AB3E-3DAA88B76D05}"/>
          </ac:spMkLst>
        </pc:spChg>
        <pc:spChg chg="del">
          <ac:chgData name="Corey Edwards" userId="S::corey.edwards@uwtsd.ac.uk::7a967df3-e232-40a5-b10c-dee8f912d80a" providerId="AD" clId="Web-{4E15403F-99BB-7B60-9201-81C66D66C34F}" dt="2026-08-11T14:27:13.183" v="8"/>
          <ac:spMkLst>
            <pc:docMk/>
            <pc:sldMk cId="2881613072" sldId="289"/>
            <ac:spMk id="3" creationId="{7ACF030B-CA2D-E6CC-8957-2AFAE5B2C684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13.183" v="8"/>
          <ac:spMkLst>
            <pc:docMk/>
            <pc:sldMk cId="2881613072" sldId="289"/>
            <ac:spMk id="9" creationId="{B937640E-EF7A-4A6C-A950-D12B7D5C923E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13.183" v="8"/>
          <ac:spMkLst>
            <pc:docMk/>
            <pc:sldMk cId="2881613072" sldId="289"/>
            <ac:spMk id="11" creationId="{7A46C5F3-4EAC-473B-BD72-1219E833DB14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13.183" v="8"/>
          <ac:spMkLst>
            <pc:docMk/>
            <pc:sldMk cId="2881613072" sldId="289"/>
            <ac:spMk id="13" creationId="{12231725-D083-4E0F-9428-1C2635189CA9}"/>
          </ac:spMkLst>
        </pc:spChg>
        <pc:graphicFrameChg chg="add">
          <ac:chgData name="Corey Edwards" userId="S::corey.edwards@uwtsd.ac.uk::7a967df3-e232-40a5-b10c-dee8f912d80a" providerId="AD" clId="Web-{4E15403F-99BB-7B60-9201-81C66D66C34F}" dt="2026-08-11T14:27:13.183" v="8"/>
          <ac:graphicFrameMkLst>
            <pc:docMk/>
            <pc:sldMk cId="2881613072" sldId="289"/>
            <ac:graphicFrameMk id="5" creationId="{3A6AE747-4DED-47A0-4276-046E234E90E5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4E15403F-99BB-7B60-9201-81C66D66C34F}" dt="2026-08-11T14:27:17.198" v="9"/>
        <pc:sldMkLst>
          <pc:docMk/>
          <pc:sldMk cId="1029971093" sldId="290"/>
        </pc:sldMkLst>
        <pc:spChg chg="mod">
          <ac:chgData name="Corey Edwards" userId="S::corey.edwards@uwtsd.ac.uk::7a967df3-e232-40a5-b10c-dee8f912d80a" providerId="AD" clId="Web-{4E15403F-99BB-7B60-9201-81C66D66C34F}" dt="2026-08-11T14:27:17.198" v="9"/>
          <ac:spMkLst>
            <pc:docMk/>
            <pc:sldMk cId="1029971093" sldId="290"/>
            <ac:spMk id="2" creationId="{13EA844A-2A53-EC38-59E5-1C0CEAC2DD04}"/>
          </ac:spMkLst>
        </pc:spChg>
        <pc:spChg chg="del">
          <ac:chgData name="Corey Edwards" userId="S::corey.edwards@uwtsd.ac.uk::7a967df3-e232-40a5-b10c-dee8f912d80a" providerId="AD" clId="Web-{4E15403F-99BB-7B60-9201-81C66D66C34F}" dt="2026-08-11T14:27:17.198" v="9"/>
          <ac:spMkLst>
            <pc:docMk/>
            <pc:sldMk cId="1029971093" sldId="290"/>
            <ac:spMk id="3" creationId="{A1F55189-5FF7-075D-84E4-0CA985D52738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17.198" v="9"/>
          <ac:spMkLst>
            <pc:docMk/>
            <pc:sldMk cId="1029971093" sldId="290"/>
            <ac:spMk id="9" creationId="{B937640E-EF7A-4A6C-A950-D12B7D5C923E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17.198" v="9"/>
          <ac:spMkLst>
            <pc:docMk/>
            <pc:sldMk cId="1029971093" sldId="290"/>
            <ac:spMk id="11" creationId="{E358F429-1073-433F-9717-82F8E7302F11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17.198" v="9"/>
          <ac:spMkLst>
            <pc:docMk/>
            <pc:sldMk cId="1029971093" sldId="290"/>
            <ac:spMk id="13" creationId="{FBEA1BDE-165E-4C2F-9EC8-175132C00960}"/>
          </ac:spMkLst>
        </pc:spChg>
        <pc:graphicFrameChg chg="add">
          <ac:chgData name="Corey Edwards" userId="S::corey.edwards@uwtsd.ac.uk::7a967df3-e232-40a5-b10c-dee8f912d80a" providerId="AD" clId="Web-{4E15403F-99BB-7B60-9201-81C66D66C34F}" dt="2026-08-11T14:27:17.198" v="9"/>
          <ac:graphicFrameMkLst>
            <pc:docMk/>
            <pc:sldMk cId="1029971093" sldId="290"/>
            <ac:graphicFrameMk id="5" creationId="{715DCC1F-6B9E-69F2-D89B-BEAD14B2A209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4E15403F-99BB-7B60-9201-81C66D66C34F}" dt="2026-08-11T14:27:21.214" v="10"/>
        <pc:sldMkLst>
          <pc:docMk/>
          <pc:sldMk cId="51816343" sldId="291"/>
        </pc:sldMkLst>
        <pc:spChg chg="mod">
          <ac:chgData name="Corey Edwards" userId="S::corey.edwards@uwtsd.ac.uk::7a967df3-e232-40a5-b10c-dee8f912d80a" providerId="AD" clId="Web-{4E15403F-99BB-7B60-9201-81C66D66C34F}" dt="2026-08-11T14:27:21.214" v="10"/>
          <ac:spMkLst>
            <pc:docMk/>
            <pc:sldMk cId="51816343" sldId="291"/>
            <ac:spMk id="2" creationId="{1E54004D-174C-8128-BCF2-E6240031D449}"/>
          </ac:spMkLst>
        </pc:spChg>
        <pc:spChg chg="del">
          <ac:chgData name="Corey Edwards" userId="S::corey.edwards@uwtsd.ac.uk::7a967df3-e232-40a5-b10c-dee8f912d80a" providerId="AD" clId="Web-{4E15403F-99BB-7B60-9201-81C66D66C34F}" dt="2026-08-11T14:27:21.214" v="10"/>
          <ac:spMkLst>
            <pc:docMk/>
            <pc:sldMk cId="51816343" sldId="291"/>
            <ac:spMk id="3" creationId="{50FE622D-C32E-250A-38CC-FE99B8FA3291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21.214" v="10"/>
          <ac:spMkLst>
            <pc:docMk/>
            <pc:sldMk cId="51816343" sldId="291"/>
            <ac:spMk id="9" creationId="{B937640E-EF7A-4A6C-A950-D12B7D5C923E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21.214" v="10"/>
          <ac:spMkLst>
            <pc:docMk/>
            <pc:sldMk cId="51816343" sldId="291"/>
            <ac:spMk id="11" creationId="{FFF975DA-2F73-4697-B7A9-A2E834712394}"/>
          </ac:spMkLst>
        </pc:spChg>
        <pc:graphicFrameChg chg="add">
          <ac:chgData name="Corey Edwards" userId="S::corey.edwards@uwtsd.ac.uk::7a967df3-e232-40a5-b10c-dee8f912d80a" providerId="AD" clId="Web-{4E15403F-99BB-7B60-9201-81C66D66C34F}" dt="2026-08-11T14:27:21.214" v="10"/>
          <ac:graphicFrameMkLst>
            <pc:docMk/>
            <pc:sldMk cId="51816343" sldId="291"/>
            <ac:graphicFrameMk id="5" creationId="{46C13C42-C8B4-4AA3-867A-AE3A8D95234A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4E15403F-99BB-7B60-9201-81C66D66C34F}" dt="2026-08-11T14:27:43.778" v="12"/>
        <pc:sldMkLst>
          <pc:docMk/>
          <pc:sldMk cId="1271018416" sldId="294"/>
        </pc:sldMkLst>
        <pc:spChg chg="mod">
          <ac:chgData name="Corey Edwards" userId="S::corey.edwards@uwtsd.ac.uk::7a967df3-e232-40a5-b10c-dee8f912d80a" providerId="AD" clId="Web-{4E15403F-99BB-7B60-9201-81C66D66C34F}" dt="2026-08-11T14:27:43.778" v="12"/>
          <ac:spMkLst>
            <pc:docMk/>
            <pc:sldMk cId="1271018416" sldId="294"/>
            <ac:spMk id="2" creationId="{2DB06295-7000-7F08-BCC5-DDF63BF358A3}"/>
          </ac:spMkLst>
        </pc:spChg>
        <pc:spChg chg="del">
          <ac:chgData name="Corey Edwards" userId="S::corey.edwards@uwtsd.ac.uk::7a967df3-e232-40a5-b10c-dee8f912d80a" providerId="AD" clId="Web-{4E15403F-99BB-7B60-9201-81C66D66C34F}" dt="2026-08-11T14:27:43.778" v="12"/>
          <ac:spMkLst>
            <pc:docMk/>
            <pc:sldMk cId="1271018416" sldId="294"/>
            <ac:spMk id="3" creationId="{DE9B8A20-405A-5424-DCC5-D7FE738428E7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43.778" v="12"/>
          <ac:spMkLst>
            <pc:docMk/>
            <pc:sldMk cId="1271018416" sldId="294"/>
            <ac:spMk id="9" creationId="{B937640E-EF7A-4A6C-A950-D12B7D5C923E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43.778" v="12"/>
          <ac:spMkLst>
            <pc:docMk/>
            <pc:sldMk cId="1271018416" sldId="294"/>
            <ac:spMk id="11" creationId="{6A13B2A7-A44E-4940-9367-4788F2807FB5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43.778" v="12"/>
          <ac:spMkLst>
            <pc:docMk/>
            <pc:sldMk cId="1271018416" sldId="294"/>
            <ac:spMk id="13" creationId="{ADBF9A7D-DF04-4422-981B-76DFC7208897}"/>
          </ac:spMkLst>
        </pc:spChg>
        <pc:graphicFrameChg chg="add">
          <ac:chgData name="Corey Edwards" userId="S::corey.edwards@uwtsd.ac.uk::7a967df3-e232-40a5-b10c-dee8f912d80a" providerId="AD" clId="Web-{4E15403F-99BB-7B60-9201-81C66D66C34F}" dt="2026-08-11T14:27:43.778" v="12"/>
          <ac:graphicFrameMkLst>
            <pc:docMk/>
            <pc:sldMk cId="1271018416" sldId="294"/>
            <ac:graphicFrameMk id="5" creationId="{0FD43C9C-4656-95F8-110C-54112883C645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4E15403F-99BB-7B60-9201-81C66D66C34F}" dt="2026-08-11T14:27:38.324" v="11"/>
        <pc:sldMkLst>
          <pc:docMk/>
          <pc:sldMk cId="3359109075" sldId="295"/>
        </pc:sldMkLst>
        <pc:spChg chg="mod">
          <ac:chgData name="Corey Edwards" userId="S::corey.edwards@uwtsd.ac.uk::7a967df3-e232-40a5-b10c-dee8f912d80a" providerId="AD" clId="Web-{4E15403F-99BB-7B60-9201-81C66D66C34F}" dt="2026-08-11T14:27:38.324" v="11"/>
          <ac:spMkLst>
            <pc:docMk/>
            <pc:sldMk cId="3359109075" sldId="295"/>
            <ac:spMk id="2" creationId="{2E7A6035-142C-0986-3CD2-2935C24E59D4}"/>
          </ac:spMkLst>
        </pc:spChg>
        <pc:spChg chg="del">
          <ac:chgData name="Corey Edwards" userId="S::corey.edwards@uwtsd.ac.uk::7a967df3-e232-40a5-b10c-dee8f912d80a" providerId="AD" clId="Web-{4E15403F-99BB-7B60-9201-81C66D66C34F}" dt="2026-08-11T14:27:38.324" v="11"/>
          <ac:spMkLst>
            <pc:docMk/>
            <pc:sldMk cId="3359109075" sldId="295"/>
            <ac:spMk id="3" creationId="{2A39B552-5CD8-BB21-4D58-FCD1DBBB94DE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38.324" v="11"/>
          <ac:spMkLst>
            <pc:docMk/>
            <pc:sldMk cId="3359109075" sldId="295"/>
            <ac:spMk id="9" creationId="{B937640E-EF7A-4A6C-A950-D12B7D5C923E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38.324" v="11"/>
          <ac:spMkLst>
            <pc:docMk/>
            <pc:sldMk cId="3359109075" sldId="295"/>
            <ac:spMk id="11" creationId="{6A13B2A7-A44E-4940-9367-4788F2807FB5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38.324" v="11"/>
          <ac:spMkLst>
            <pc:docMk/>
            <pc:sldMk cId="3359109075" sldId="295"/>
            <ac:spMk id="13" creationId="{ADBF9A7D-DF04-4422-981B-76DFC7208897}"/>
          </ac:spMkLst>
        </pc:spChg>
        <pc:graphicFrameChg chg="add">
          <ac:chgData name="Corey Edwards" userId="S::corey.edwards@uwtsd.ac.uk::7a967df3-e232-40a5-b10c-dee8f912d80a" providerId="AD" clId="Web-{4E15403F-99BB-7B60-9201-81C66D66C34F}" dt="2026-08-11T14:27:38.324" v="11"/>
          <ac:graphicFrameMkLst>
            <pc:docMk/>
            <pc:sldMk cId="3359109075" sldId="295"/>
            <ac:graphicFrameMk id="5" creationId="{A4655DBD-A486-A85C-B01B-33D9F01E2D80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4E15403F-99BB-7B60-9201-81C66D66C34F}" dt="2026-08-11T14:27:47.497" v="13"/>
        <pc:sldMkLst>
          <pc:docMk/>
          <pc:sldMk cId="1947898081" sldId="296"/>
        </pc:sldMkLst>
        <pc:spChg chg="mod">
          <ac:chgData name="Corey Edwards" userId="S::corey.edwards@uwtsd.ac.uk::7a967df3-e232-40a5-b10c-dee8f912d80a" providerId="AD" clId="Web-{4E15403F-99BB-7B60-9201-81C66D66C34F}" dt="2026-08-11T14:27:47.497" v="13"/>
          <ac:spMkLst>
            <pc:docMk/>
            <pc:sldMk cId="1947898081" sldId="296"/>
            <ac:spMk id="2" creationId="{C4CCF03D-95AA-6C1C-1EBA-403DEA3CA69E}"/>
          </ac:spMkLst>
        </pc:spChg>
        <pc:spChg chg="del">
          <ac:chgData name="Corey Edwards" userId="S::corey.edwards@uwtsd.ac.uk::7a967df3-e232-40a5-b10c-dee8f912d80a" providerId="AD" clId="Web-{4E15403F-99BB-7B60-9201-81C66D66C34F}" dt="2026-08-11T14:27:47.497" v="13"/>
          <ac:spMkLst>
            <pc:docMk/>
            <pc:sldMk cId="1947898081" sldId="296"/>
            <ac:spMk id="3" creationId="{C5DC76AD-0CDA-7C71-9AED-2CA26E8B1459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47.497" v="13"/>
          <ac:spMkLst>
            <pc:docMk/>
            <pc:sldMk cId="1947898081" sldId="296"/>
            <ac:spMk id="9" creationId="{B937640E-EF7A-4A6C-A950-D12B7D5C923E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47.497" v="13"/>
          <ac:spMkLst>
            <pc:docMk/>
            <pc:sldMk cId="1947898081" sldId="296"/>
            <ac:spMk id="11" creationId="{FFF975DA-2F73-4697-B7A9-A2E834712394}"/>
          </ac:spMkLst>
        </pc:spChg>
        <pc:graphicFrameChg chg="add">
          <ac:chgData name="Corey Edwards" userId="S::corey.edwards@uwtsd.ac.uk::7a967df3-e232-40a5-b10c-dee8f912d80a" providerId="AD" clId="Web-{4E15403F-99BB-7B60-9201-81C66D66C34F}" dt="2026-08-11T14:27:47.497" v="13"/>
          <ac:graphicFrameMkLst>
            <pc:docMk/>
            <pc:sldMk cId="1947898081" sldId="296"/>
            <ac:graphicFrameMk id="5" creationId="{7EDD92E5-F372-AFE5-40B0-127E40207DAA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4E15403F-99BB-7B60-9201-81C66D66C34F}" dt="2026-08-11T14:27:53.450" v="14"/>
        <pc:sldMkLst>
          <pc:docMk/>
          <pc:sldMk cId="4227092101" sldId="298"/>
        </pc:sldMkLst>
        <pc:spChg chg="mod">
          <ac:chgData name="Corey Edwards" userId="S::corey.edwards@uwtsd.ac.uk::7a967df3-e232-40a5-b10c-dee8f912d80a" providerId="AD" clId="Web-{4E15403F-99BB-7B60-9201-81C66D66C34F}" dt="2026-08-11T14:27:53.450" v="14"/>
          <ac:spMkLst>
            <pc:docMk/>
            <pc:sldMk cId="4227092101" sldId="298"/>
            <ac:spMk id="2" creationId="{E78C8F30-F014-5560-010C-50FB5B3A26C7}"/>
          </ac:spMkLst>
        </pc:spChg>
        <pc:spChg chg="del">
          <ac:chgData name="Corey Edwards" userId="S::corey.edwards@uwtsd.ac.uk::7a967df3-e232-40a5-b10c-dee8f912d80a" providerId="AD" clId="Web-{4E15403F-99BB-7B60-9201-81C66D66C34F}" dt="2026-08-11T14:27:53.450" v="14"/>
          <ac:spMkLst>
            <pc:docMk/>
            <pc:sldMk cId="4227092101" sldId="298"/>
            <ac:spMk id="3" creationId="{29339B35-776A-5A24-FCEC-2945420CB6BD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53.450" v="14"/>
          <ac:spMkLst>
            <pc:docMk/>
            <pc:sldMk cId="4227092101" sldId="298"/>
            <ac:spMk id="9" creationId="{B937640E-EF7A-4A6C-A950-D12B7D5C923E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7:53.450" v="14"/>
          <ac:spMkLst>
            <pc:docMk/>
            <pc:sldMk cId="4227092101" sldId="298"/>
            <ac:spMk id="11" creationId="{FFF975DA-2F73-4697-B7A9-A2E834712394}"/>
          </ac:spMkLst>
        </pc:spChg>
        <pc:graphicFrameChg chg="add">
          <ac:chgData name="Corey Edwards" userId="S::corey.edwards@uwtsd.ac.uk::7a967df3-e232-40a5-b10c-dee8f912d80a" providerId="AD" clId="Web-{4E15403F-99BB-7B60-9201-81C66D66C34F}" dt="2026-08-11T14:27:53.450" v="14"/>
          <ac:graphicFrameMkLst>
            <pc:docMk/>
            <pc:sldMk cId="4227092101" sldId="298"/>
            <ac:graphicFrameMk id="5" creationId="{14DBACE8-9303-CDD0-7436-54CA2A3EAD52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4E15403F-99BB-7B60-9201-81C66D66C34F}" dt="2026-08-11T14:28:01.481" v="15"/>
        <pc:sldMkLst>
          <pc:docMk/>
          <pc:sldMk cId="416917386" sldId="300"/>
        </pc:sldMkLst>
        <pc:spChg chg="mod">
          <ac:chgData name="Corey Edwards" userId="S::corey.edwards@uwtsd.ac.uk::7a967df3-e232-40a5-b10c-dee8f912d80a" providerId="AD" clId="Web-{4E15403F-99BB-7B60-9201-81C66D66C34F}" dt="2026-08-11T14:28:01.481" v="15"/>
          <ac:spMkLst>
            <pc:docMk/>
            <pc:sldMk cId="416917386" sldId="300"/>
            <ac:spMk id="2" creationId="{AF135278-7C2A-F5B0-804D-0A3F166488C4}"/>
          </ac:spMkLst>
        </pc:spChg>
        <pc:spChg chg="del">
          <ac:chgData name="Corey Edwards" userId="S::corey.edwards@uwtsd.ac.uk::7a967df3-e232-40a5-b10c-dee8f912d80a" providerId="AD" clId="Web-{4E15403F-99BB-7B60-9201-81C66D66C34F}" dt="2026-08-11T14:28:01.481" v="15"/>
          <ac:spMkLst>
            <pc:docMk/>
            <pc:sldMk cId="416917386" sldId="300"/>
            <ac:spMk id="3" creationId="{400A838B-EC35-647B-32A5-72CB3FF78779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8:01.481" v="15"/>
          <ac:spMkLst>
            <pc:docMk/>
            <pc:sldMk cId="416917386" sldId="300"/>
            <ac:spMk id="9" creationId="{B937640E-EF7A-4A6C-A950-D12B7D5C923E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8:01.481" v="15"/>
          <ac:spMkLst>
            <pc:docMk/>
            <pc:sldMk cId="416917386" sldId="300"/>
            <ac:spMk id="11" creationId="{6A13B2A7-A44E-4940-9367-4788F2807FB5}"/>
          </ac:spMkLst>
        </pc:spChg>
        <pc:spChg chg="add">
          <ac:chgData name="Corey Edwards" userId="S::corey.edwards@uwtsd.ac.uk::7a967df3-e232-40a5-b10c-dee8f912d80a" providerId="AD" clId="Web-{4E15403F-99BB-7B60-9201-81C66D66C34F}" dt="2026-08-11T14:28:01.481" v="15"/>
          <ac:spMkLst>
            <pc:docMk/>
            <pc:sldMk cId="416917386" sldId="300"/>
            <ac:spMk id="13" creationId="{ADBF9A7D-DF04-4422-981B-76DFC7208897}"/>
          </ac:spMkLst>
        </pc:spChg>
        <pc:graphicFrameChg chg="add">
          <ac:chgData name="Corey Edwards" userId="S::corey.edwards@uwtsd.ac.uk::7a967df3-e232-40a5-b10c-dee8f912d80a" providerId="AD" clId="Web-{4E15403F-99BB-7B60-9201-81C66D66C34F}" dt="2026-08-11T14:28:01.481" v="15"/>
          <ac:graphicFrameMkLst>
            <pc:docMk/>
            <pc:sldMk cId="416917386" sldId="300"/>
            <ac:graphicFrameMk id="5" creationId="{45B6FADB-317B-2C15-26DF-DE12B463E249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1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2">
        <a:tint val="75000"/>
      </a:schemeClr>
      <a:schemeClr val="accent3">
        <a:tint val="75000"/>
      </a:schemeClr>
      <a:schemeClr val="accent4">
        <a:tint val="75000"/>
      </a:schemeClr>
      <a:schemeClr val="accent5">
        <a:tint val="75000"/>
      </a:schemeClr>
      <a:schemeClr val="accent6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3"/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3">
        <a:tint val="75000"/>
      </a:schemeClr>
      <a:schemeClr val="accent4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5">
        <a:tint val="75000"/>
      </a:schemeClr>
      <a:schemeClr val="accent6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5">
        <a:tint val="75000"/>
      </a:schemeClr>
      <a:schemeClr val="accent6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#8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#6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#7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#2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#3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1#1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1#1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#4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5#7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5#9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#2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#7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5#1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758062-27FD-41F9-A310-4336A169D8C2}" type="doc">
      <dgm:prSet loTypeId="urn:microsoft.com/office/officeart/2018/2/layout/IconVerticalSolidList" loCatId="icon" qsTypeId="urn:microsoft.com/office/officeart/2005/8/quickstyle/simple1#9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5CB23AB-8A10-433D-98CF-A714CC79A3DC}">
      <dgm:prSet/>
      <dgm:spPr/>
      <dgm:t>
        <a:bodyPr/>
        <a:lstStyle/>
        <a:p>
          <a:r>
            <a:rPr lang="en-US"/>
            <a:t>If I wanted to know UWTSD students' favourite chocolate bar, could I ask the first 5 people outside this room?</a:t>
          </a:r>
        </a:p>
      </dgm:t>
    </dgm:pt>
    <dgm:pt modelId="{22DB81EB-7204-4E41-B379-6B8BA04AD3C7}" type="parTrans" cxnId="{B336B35B-938A-4A86-9813-3CE8D8159E06}">
      <dgm:prSet/>
      <dgm:spPr/>
      <dgm:t>
        <a:bodyPr/>
        <a:lstStyle/>
        <a:p>
          <a:endParaRPr lang="en-US"/>
        </a:p>
      </dgm:t>
    </dgm:pt>
    <dgm:pt modelId="{1659A73C-517B-4680-8775-F5C030906008}" type="sibTrans" cxnId="{B336B35B-938A-4A86-9813-3CE8D8159E06}">
      <dgm:prSet/>
      <dgm:spPr/>
      <dgm:t>
        <a:bodyPr/>
        <a:lstStyle/>
        <a:p>
          <a:endParaRPr lang="en-US"/>
        </a:p>
      </dgm:t>
    </dgm:pt>
    <dgm:pt modelId="{45FE1891-1F0B-4950-BC09-DB6174C7786F}">
      <dgm:prSet/>
      <dgm:spPr/>
      <dgm:t>
        <a:bodyPr/>
        <a:lstStyle/>
        <a:p>
          <a:r>
            <a:rPr lang="en-US"/>
            <a:t>Why?</a:t>
          </a:r>
        </a:p>
      </dgm:t>
    </dgm:pt>
    <dgm:pt modelId="{3961B477-CB81-465C-8D0E-22ABE7C302E9}" type="parTrans" cxnId="{4E8BAF91-A9D6-4A12-BABF-5CA6C3F8D0D5}">
      <dgm:prSet/>
      <dgm:spPr/>
      <dgm:t>
        <a:bodyPr/>
        <a:lstStyle/>
        <a:p>
          <a:endParaRPr lang="en-US"/>
        </a:p>
      </dgm:t>
    </dgm:pt>
    <dgm:pt modelId="{8060B090-1C36-4838-A8ED-72D0AE91EEB6}" type="sibTrans" cxnId="{4E8BAF91-A9D6-4A12-BABF-5CA6C3F8D0D5}">
      <dgm:prSet/>
      <dgm:spPr/>
      <dgm:t>
        <a:bodyPr/>
        <a:lstStyle/>
        <a:p>
          <a:endParaRPr lang="en-US"/>
        </a:p>
      </dgm:t>
    </dgm:pt>
    <dgm:pt modelId="{12D9A8E6-AC43-41B8-9391-BDA7C626BA57}">
      <dgm:prSet/>
      <dgm:spPr/>
      <dgm:t>
        <a:bodyPr/>
        <a:lstStyle/>
        <a:p>
          <a:r>
            <a:rPr lang="en-US"/>
            <a:t>This is the problem researchers face all the time.</a:t>
          </a:r>
        </a:p>
      </dgm:t>
    </dgm:pt>
    <dgm:pt modelId="{E67320B0-63FD-4538-95AC-DD6F609B6BB1}" type="parTrans" cxnId="{BEF4D726-7CD5-4A74-9C24-7E392C027D0D}">
      <dgm:prSet/>
      <dgm:spPr/>
      <dgm:t>
        <a:bodyPr/>
        <a:lstStyle/>
        <a:p>
          <a:endParaRPr lang="en-US"/>
        </a:p>
      </dgm:t>
    </dgm:pt>
    <dgm:pt modelId="{272D8E5A-F477-4136-A85E-971C20CA4ED9}" type="sibTrans" cxnId="{BEF4D726-7CD5-4A74-9C24-7E392C027D0D}">
      <dgm:prSet/>
      <dgm:spPr/>
      <dgm:t>
        <a:bodyPr/>
        <a:lstStyle/>
        <a:p>
          <a:endParaRPr lang="en-US"/>
        </a:p>
      </dgm:t>
    </dgm:pt>
    <dgm:pt modelId="{085042FD-E67A-4CF2-9330-A1F85C5B9EAB}" type="pres">
      <dgm:prSet presAssocID="{B3758062-27FD-41F9-A310-4336A169D8C2}" presName="root" presStyleCnt="0">
        <dgm:presLayoutVars>
          <dgm:dir/>
          <dgm:resizeHandles val="exact"/>
        </dgm:presLayoutVars>
      </dgm:prSet>
      <dgm:spPr/>
    </dgm:pt>
    <dgm:pt modelId="{F2022249-D370-49C4-A861-726E894DE5D1}" type="pres">
      <dgm:prSet presAssocID="{25CB23AB-8A10-433D-98CF-A714CC79A3DC}" presName="compNode" presStyleCnt="0"/>
      <dgm:spPr/>
    </dgm:pt>
    <dgm:pt modelId="{7FF2DE4C-D0C1-4DDA-B21C-403A1D409CD2}" type="pres">
      <dgm:prSet presAssocID="{25CB23AB-8A10-433D-98CF-A714CC79A3DC}" presName="bgRect" presStyleLbl="bgShp" presStyleIdx="0" presStyleCnt="3"/>
      <dgm:spPr/>
    </dgm:pt>
    <dgm:pt modelId="{88D84A35-6D14-4941-9951-A8B5CCA7E638}" type="pres">
      <dgm:prSet presAssocID="{25CB23AB-8A10-433D-98CF-A714CC79A3DC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ndy"/>
        </a:ext>
      </dgm:extLst>
    </dgm:pt>
    <dgm:pt modelId="{BF16E8BB-6CC8-4BB0-85B8-E1201C039153}" type="pres">
      <dgm:prSet presAssocID="{25CB23AB-8A10-433D-98CF-A714CC79A3DC}" presName="spaceRect" presStyleCnt="0"/>
      <dgm:spPr/>
    </dgm:pt>
    <dgm:pt modelId="{D8D8BFBD-707C-4280-B442-8BCCEE5E3039}" type="pres">
      <dgm:prSet presAssocID="{25CB23AB-8A10-433D-98CF-A714CC79A3DC}" presName="parTx" presStyleLbl="revTx" presStyleIdx="0" presStyleCnt="3">
        <dgm:presLayoutVars>
          <dgm:chMax val="0"/>
          <dgm:chPref val="0"/>
        </dgm:presLayoutVars>
      </dgm:prSet>
      <dgm:spPr/>
    </dgm:pt>
    <dgm:pt modelId="{31EC29F4-F892-456C-B248-18E12AD60BE3}" type="pres">
      <dgm:prSet presAssocID="{1659A73C-517B-4680-8775-F5C030906008}" presName="sibTrans" presStyleCnt="0"/>
      <dgm:spPr/>
    </dgm:pt>
    <dgm:pt modelId="{042BA10D-513C-4E0B-863E-074066C24F81}" type="pres">
      <dgm:prSet presAssocID="{45FE1891-1F0B-4950-BC09-DB6174C7786F}" presName="compNode" presStyleCnt="0"/>
      <dgm:spPr/>
    </dgm:pt>
    <dgm:pt modelId="{13686EDB-74B1-4185-95A9-FFA02B569832}" type="pres">
      <dgm:prSet presAssocID="{45FE1891-1F0B-4950-BC09-DB6174C7786F}" presName="bgRect" presStyleLbl="bgShp" presStyleIdx="1" presStyleCnt="3"/>
      <dgm:spPr/>
    </dgm:pt>
    <dgm:pt modelId="{A1081A84-B330-4C4E-B950-4D7D84F586BA}" type="pres">
      <dgm:prSet presAssocID="{45FE1891-1F0B-4950-BC09-DB6174C7786F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4D875451-4D8B-4022-9A0E-AA51E22DCE92}" type="pres">
      <dgm:prSet presAssocID="{45FE1891-1F0B-4950-BC09-DB6174C7786F}" presName="spaceRect" presStyleCnt="0"/>
      <dgm:spPr/>
    </dgm:pt>
    <dgm:pt modelId="{994E7649-4C72-4EBB-A1ED-159465D00DE7}" type="pres">
      <dgm:prSet presAssocID="{45FE1891-1F0B-4950-BC09-DB6174C7786F}" presName="parTx" presStyleLbl="revTx" presStyleIdx="1" presStyleCnt="3">
        <dgm:presLayoutVars>
          <dgm:chMax val="0"/>
          <dgm:chPref val="0"/>
        </dgm:presLayoutVars>
      </dgm:prSet>
      <dgm:spPr/>
    </dgm:pt>
    <dgm:pt modelId="{CE5EFF62-5DEC-4A84-9AA2-523FB33BDEAA}" type="pres">
      <dgm:prSet presAssocID="{8060B090-1C36-4838-A8ED-72D0AE91EEB6}" presName="sibTrans" presStyleCnt="0"/>
      <dgm:spPr/>
    </dgm:pt>
    <dgm:pt modelId="{D46E1676-3BFB-4419-BB95-7C3BA46F1699}" type="pres">
      <dgm:prSet presAssocID="{12D9A8E6-AC43-41B8-9391-BDA7C626BA57}" presName="compNode" presStyleCnt="0"/>
      <dgm:spPr/>
    </dgm:pt>
    <dgm:pt modelId="{16AF41BF-FE4D-4463-ADF8-186AC998EE24}" type="pres">
      <dgm:prSet presAssocID="{12D9A8E6-AC43-41B8-9391-BDA7C626BA57}" presName="bgRect" presStyleLbl="bgShp" presStyleIdx="2" presStyleCnt="3"/>
      <dgm:spPr/>
    </dgm:pt>
    <dgm:pt modelId="{C4D85181-9051-45D6-BBA8-06047D623BD2}" type="pres">
      <dgm:prSet presAssocID="{12D9A8E6-AC43-41B8-9391-BDA7C626BA57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BA23C52E-0CF9-4053-A7E5-18A679C7348C}" type="pres">
      <dgm:prSet presAssocID="{12D9A8E6-AC43-41B8-9391-BDA7C626BA57}" presName="spaceRect" presStyleCnt="0"/>
      <dgm:spPr/>
    </dgm:pt>
    <dgm:pt modelId="{D0A83786-A634-45FF-A5E3-82069E0E51D6}" type="pres">
      <dgm:prSet presAssocID="{12D9A8E6-AC43-41B8-9391-BDA7C626BA5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EF4D726-7CD5-4A74-9C24-7E392C027D0D}" srcId="{B3758062-27FD-41F9-A310-4336A169D8C2}" destId="{12D9A8E6-AC43-41B8-9391-BDA7C626BA57}" srcOrd="2" destOrd="0" parTransId="{E67320B0-63FD-4538-95AC-DD6F609B6BB1}" sibTransId="{272D8E5A-F477-4136-A85E-971C20CA4ED9}"/>
    <dgm:cxn modelId="{B336B35B-938A-4A86-9813-3CE8D8159E06}" srcId="{B3758062-27FD-41F9-A310-4336A169D8C2}" destId="{25CB23AB-8A10-433D-98CF-A714CC79A3DC}" srcOrd="0" destOrd="0" parTransId="{22DB81EB-7204-4E41-B379-6B8BA04AD3C7}" sibTransId="{1659A73C-517B-4680-8775-F5C030906008}"/>
    <dgm:cxn modelId="{20921F4B-5359-4675-86A9-93472CE9881B}" type="presOf" srcId="{12D9A8E6-AC43-41B8-9391-BDA7C626BA57}" destId="{D0A83786-A634-45FF-A5E3-82069E0E51D6}" srcOrd="0" destOrd="0" presId="urn:microsoft.com/office/officeart/2018/2/layout/IconVerticalSolidList"/>
    <dgm:cxn modelId="{A5ED7786-EC82-48C4-8F4B-C3971FB45CC7}" type="presOf" srcId="{B3758062-27FD-41F9-A310-4336A169D8C2}" destId="{085042FD-E67A-4CF2-9330-A1F85C5B9EAB}" srcOrd="0" destOrd="0" presId="urn:microsoft.com/office/officeart/2018/2/layout/IconVerticalSolidList"/>
    <dgm:cxn modelId="{4E8BAF91-A9D6-4A12-BABF-5CA6C3F8D0D5}" srcId="{B3758062-27FD-41F9-A310-4336A169D8C2}" destId="{45FE1891-1F0B-4950-BC09-DB6174C7786F}" srcOrd="1" destOrd="0" parTransId="{3961B477-CB81-465C-8D0E-22ABE7C302E9}" sibTransId="{8060B090-1C36-4838-A8ED-72D0AE91EEB6}"/>
    <dgm:cxn modelId="{0DFD33ED-FF37-414F-A493-1578FCE44BC1}" type="presOf" srcId="{25CB23AB-8A10-433D-98CF-A714CC79A3DC}" destId="{D8D8BFBD-707C-4280-B442-8BCCEE5E3039}" srcOrd="0" destOrd="0" presId="urn:microsoft.com/office/officeart/2018/2/layout/IconVerticalSolidList"/>
    <dgm:cxn modelId="{79CB06FA-A51A-439B-8645-FAA83EEE1521}" type="presOf" srcId="{45FE1891-1F0B-4950-BC09-DB6174C7786F}" destId="{994E7649-4C72-4EBB-A1ED-159465D00DE7}" srcOrd="0" destOrd="0" presId="urn:microsoft.com/office/officeart/2018/2/layout/IconVerticalSolidList"/>
    <dgm:cxn modelId="{C82FB4A4-D6C4-4532-9E29-CBA46DFEB6C4}" type="presParOf" srcId="{085042FD-E67A-4CF2-9330-A1F85C5B9EAB}" destId="{F2022249-D370-49C4-A861-726E894DE5D1}" srcOrd="0" destOrd="0" presId="urn:microsoft.com/office/officeart/2018/2/layout/IconVerticalSolidList"/>
    <dgm:cxn modelId="{53BC4F96-BE2E-41D3-B477-3CA440618E01}" type="presParOf" srcId="{F2022249-D370-49C4-A861-726E894DE5D1}" destId="{7FF2DE4C-D0C1-4DDA-B21C-403A1D409CD2}" srcOrd="0" destOrd="0" presId="urn:microsoft.com/office/officeart/2018/2/layout/IconVerticalSolidList"/>
    <dgm:cxn modelId="{C9F7CE0E-B297-41D8-BBFE-22AC845BECB0}" type="presParOf" srcId="{F2022249-D370-49C4-A861-726E894DE5D1}" destId="{88D84A35-6D14-4941-9951-A8B5CCA7E638}" srcOrd="1" destOrd="0" presId="urn:microsoft.com/office/officeart/2018/2/layout/IconVerticalSolidList"/>
    <dgm:cxn modelId="{A9BE4055-C333-457B-B384-9423D690F58B}" type="presParOf" srcId="{F2022249-D370-49C4-A861-726E894DE5D1}" destId="{BF16E8BB-6CC8-4BB0-85B8-E1201C039153}" srcOrd="2" destOrd="0" presId="urn:microsoft.com/office/officeart/2018/2/layout/IconVerticalSolidList"/>
    <dgm:cxn modelId="{A4E12BDE-FD90-49C5-80DD-44C31554AAE0}" type="presParOf" srcId="{F2022249-D370-49C4-A861-726E894DE5D1}" destId="{D8D8BFBD-707C-4280-B442-8BCCEE5E3039}" srcOrd="3" destOrd="0" presId="urn:microsoft.com/office/officeart/2018/2/layout/IconVerticalSolidList"/>
    <dgm:cxn modelId="{8B0DE53C-AB57-4081-98B5-28758EAFD619}" type="presParOf" srcId="{085042FD-E67A-4CF2-9330-A1F85C5B9EAB}" destId="{31EC29F4-F892-456C-B248-18E12AD60BE3}" srcOrd="1" destOrd="0" presId="urn:microsoft.com/office/officeart/2018/2/layout/IconVerticalSolidList"/>
    <dgm:cxn modelId="{1602257C-6316-4BF1-96D0-A67A7775E829}" type="presParOf" srcId="{085042FD-E67A-4CF2-9330-A1F85C5B9EAB}" destId="{042BA10D-513C-4E0B-863E-074066C24F81}" srcOrd="2" destOrd="0" presId="urn:microsoft.com/office/officeart/2018/2/layout/IconVerticalSolidList"/>
    <dgm:cxn modelId="{9104D162-0A76-4196-94CA-7E73355446EE}" type="presParOf" srcId="{042BA10D-513C-4E0B-863E-074066C24F81}" destId="{13686EDB-74B1-4185-95A9-FFA02B569832}" srcOrd="0" destOrd="0" presId="urn:microsoft.com/office/officeart/2018/2/layout/IconVerticalSolidList"/>
    <dgm:cxn modelId="{16A29CD5-CE6E-4ABE-AF28-2EECD5C4CC9F}" type="presParOf" srcId="{042BA10D-513C-4E0B-863E-074066C24F81}" destId="{A1081A84-B330-4C4E-B950-4D7D84F586BA}" srcOrd="1" destOrd="0" presId="urn:microsoft.com/office/officeart/2018/2/layout/IconVerticalSolidList"/>
    <dgm:cxn modelId="{72548410-9F4E-4138-930C-099F4ACF9468}" type="presParOf" srcId="{042BA10D-513C-4E0B-863E-074066C24F81}" destId="{4D875451-4D8B-4022-9A0E-AA51E22DCE92}" srcOrd="2" destOrd="0" presId="urn:microsoft.com/office/officeart/2018/2/layout/IconVerticalSolidList"/>
    <dgm:cxn modelId="{AB4E9328-7A7C-47B7-A06C-5E27AE769972}" type="presParOf" srcId="{042BA10D-513C-4E0B-863E-074066C24F81}" destId="{994E7649-4C72-4EBB-A1ED-159465D00DE7}" srcOrd="3" destOrd="0" presId="urn:microsoft.com/office/officeart/2018/2/layout/IconVerticalSolidList"/>
    <dgm:cxn modelId="{FB8BC422-21C6-4DB4-8F8F-B0895D7755C8}" type="presParOf" srcId="{085042FD-E67A-4CF2-9330-A1F85C5B9EAB}" destId="{CE5EFF62-5DEC-4A84-9AA2-523FB33BDEAA}" srcOrd="3" destOrd="0" presId="urn:microsoft.com/office/officeart/2018/2/layout/IconVerticalSolidList"/>
    <dgm:cxn modelId="{A9A188EF-B39A-4177-9918-CA947576B346}" type="presParOf" srcId="{085042FD-E67A-4CF2-9330-A1F85C5B9EAB}" destId="{D46E1676-3BFB-4419-BB95-7C3BA46F1699}" srcOrd="4" destOrd="0" presId="urn:microsoft.com/office/officeart/2018/2/layout/IconVerticalSolidList"/>
    <dgm:cxn modelId="{4A221BEA-DABE-425B-8BA1-0FF0C887713E}" type="presParOf" srcId="{D46E1676-3BFB-4419-BB95-7C3BA46F1699}" destId="{16AF41BF-FE4D-4463-ADF8-186AC998EE24}" srcOrd="0" destOrd="0" presId="urn:microsoft.com/office/officeart/2018/2/layout/IconVerticalSolidList"/>
    <dgm:cxn modelId="{6F889F4F-323F-49BD-B933-59B9CFB1E917}" type="presParOf" srcId="{D46E1676-3BFB-4419-BB95-7C3BA46F1699}" destId="{C4D85181-9051-45D6-BBA8-06047D623BD2}" srcOrd="1" destOrd="0" presId="urn:microsoft.com/office/officeart/2018/2/layout/IconVerticalSolidList"/>
    <dgm:cxn modelId="{DE77C8C8-C919-4BF6-A9EF-864ADA02249B}" type="presParOf" srcId="{D46E1676-3BFB-4419-BB95-7C3BA46F1699}" destId="{BA23C52E-0CF9-4053-A7E5-18A679C7348C}" srcOrd="2" destOrd="0" presId="urn:microsoft.com/office/officeart/2018/2/layout/IconVerticalSolidList"/>
    <dgm:cxn modelId="{ED013A8A-85B5-46B5-A89C-50E405B62998}" type="presParOf" srcId="{D46E1676-3BFB-4419-BB95-7C3BA46F1699}" destId="{D0A83786-A634-45FF-A5E3-82069E0E51D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9C941A8-7430-4611-B17C-B8323E8DE776}" type="doc">
      <dgm:prSet loTypeId="urn:microsoft.com/office/officeart/2005/8/layout/hierarchy1" loCatId="hierarchy" qsTypeId="urn:microsoft.com/office/officeart/2005/8/quickstyle/simple1#29" qsCatId="simple" csTypeId="urn:microsoft.com/office/officeart/2005/8/colors/accent1_2#13" csCatId="accent1"/>
      <dgm:spPr/>
      <dgm:t>
        <a:bodyPr/>
        <a:lstStyle/>
        <a:p>
          <a:endParaRPr lang="en-US"/>
        </a:p>
      </dgm:t>
    </dgm:pt>
    <dgm:pt modelId="{A6A04358-3140-4895-9129-F9373321A4B9}">
      <dgm:prSet/>
      <dgm:spPr/>
      <dgm:t>
        <a:bodyPr/>
        <a:lstStyle/>
        <a:p>
          <a:r>
            <a:rPr lang="en-US"/>
            <a:t>Consider your research question: </a:t>
          </a:r>
        </a:p>
      </dgm:t>
    </dgm:pt>
    <dgm:pt modelId="{E9694DA6-768C-49C1-866A-D674AAF376A8}" type="parTrans" cxnId="{5468E7E4-7B18-4F9E-877F-5BCBA2054577}">
      <dgm:prSet/>
      <dgm:spPr/>
      <dgm:t>
        <a:bodyPr/>
        <a:lstStyle/>
        <a:p>
          <a:endParaRPr lang="en-US"/>
        </a:p>
      </dgm:t>
    </dgm:pt>
    <dgm:pt modelId="{F7D66722-9DDB-4991-97A9-70AABDE7AB50}" type="sibTrans" cxnId="{5468E7E4-7B18-4F9E-877F-5BCBA2054577}">
      <dgm:prSet/>
      <dgm:spPr/>
      <dgm:t>
        <a:bodyPr/>
        <a:lstStyle/>
        <a:p>
          <a:endParaRPr lang="en-US"/>
        </a:p>
      </dgm:t>
    </dgm:pt>
    <dgm:pt modelId="{55F69746-A2F9-4FBB-BE16-6D3F6947BF01}">
      <dgm:prSet/>
      <dgm:spPr/>
      <dgm:t>
        <a:bodyPr/>
        <a:lstStyle/>
        <a:p>
          <a:r>
            <a:rPr lang="en-US"/>
            <a:t>Who is your population?</a:t>
          </a:r>
        </a:p>
      </dgm:t>
    </dgm:pt>
    <dgm:pt modelId="{8D1D7D14-D7DF-446D-A000-F0BADC5CD078}" type="parTrans" cxnId="{F6E5BBD5-BA90-4E65-BBF6-568DA082BC24}">
      <dgm:prSet/>
      <dgm:spPr/>
      <dgm:t>
        <a:bodyPr/>
        <a:lstStyle/>
        <a:p>
          <a:endParaRPr lang="en-US"/>
        </a:p>
      </dgm:t>
    </dgm:pt>
    <dgm:pt modelId="{297BB366-0366-4DE9-8E67-699DFFB42E0E}" type="sibTrans" cxnId="{F6E5BBD5-BA90-4E65-BBF6-568DA082BC24}">
      <dgm:prSet/>
      <dgm:spPr/>
      <dgm:t>
        <a:bodyPr/>
        <a:lstStyle/>
        <a:p>
          <a:endParaRPr lang="en-US"/>
        </a:p>
      </dgm:t>
    </dgm:pt>
    <dgm:pt modelId="{C2A5BD73-F023-4BAC-A11A-3C46040012AA}">
      <dgm:prSet/>
      <dgm:spPr/>
      <dgm:t>
        <a:bodyPr/>
        <a:lstStyle/>
        <a:p>
          <a:r>
            <a:rPr lang="en-US"/>
            <a:t>Who will realistically participate?</a:t>
          </a:r>
        </a:p>
      </dgm:t>
    </dgm:pt>
    <dgm:pt modelId="{C5DA3401-4DEB-4397-A9B2-841DBE1B842A}" type="parTrans" cxnId="{3E158564-D99D-4CC5-9036-C23E455D0AD6}">
      <dgm:prSet/>
      <dgm:spPr/>
      <dgm:t>
        <a:bodyPr/>
        <a:lstStyle/>
        <a:p>
          <a:endParaRPr lang="en-US"/>
        </a:p>
      </dgm:t>
    </dgm:pt>
    <dgm:pt modelId="{2E213D92-534B-4CC2-A8EF-492D4B548107}" type="sibTrans" cxnId="{3E158564-D99D-4CC5-9036-C23E455D0AD6}">
      <dgm:prSet/>
      <dgm:spPr/>
      <dgm:t>
        <a:bodyPr/>
        <a:lstStyle/>
        <a:p>
          <a:endParaRPr lang="en-US"/>
        </a:p>
      </dgm:t>
    </dgm:pt>
    <dgm:pt modelId="{3B2E8484-590D-44B1-9313-ACCC3CD118FA}" type="pres">
      <dgm:prSet presAssocID="{99C941A8-7430-4611-B17C-B8323E8DE77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BED0D97-4C28-41AF-A167-36F780769305}" type="pres">
      <dgm:prSet presAssocID="{A6A04358-3140-4895-9129-F9373321A4B9}" presName="hierRoot1" presStyleCnt="0"/>
      <dgm:spPr/>
    </dgm:pt>
    <dgm:pt modelId="{49B0E87E-8A71-4CAB-9B24-0EFC92CC5FA3}" type="pres">
      <dgm:prSet presAssocID="{A6A04358-3140-4895-9129-F9373321A4B9}" presName="composite" presStyleCnt="0"/>
      <dgm:spPr/>
    </dgm:pt>
    <dgm:pt modelId="{7C3FD3BC-71B6-406B-B72E-B9CAFDE4BFE2}" type="pres">
      <dgm:prSet presAssocID="{A6A04358-3140-4895-9129-F9373321A4B9}" presName="background" presStyleLbl="node0" presStyleIdx="0" presStyleCnt="3"/>
      <dgm:spPr/>
    </dgm:pt>
    <dgm:pt modelId="{430F65D5-0DB7-49FC-B12F-7631549AD410}" type="pres">
      <dgm:prSet presAssocID="{A6A04358-3140-4895-9129-F9373321A4B9}" presName="text" presStyleLbl="fgAcc0" presStyleIdx="0" presStyleCnt="3">
        <dgm:presLayoutVars>
          <dgm:chPref val="3"/>
        </dgm:presLayoutVars>
      </dgm:prSet>
      <dgm:spPr/>
    </dgm:pt>
    <dgm:pt modelId="{AF08E7F0-1873-4AFC-B9AD-1569BE8B6494}" type="pres">
      <dgm:prSet presAssocID="{A6A04358-3140-4895-9129-F9373321A4B9}" presName="hierChild2" presStyleCnt="0"/>
      <dgm:spPr/>
    </dgm:pt>
    <dgm:pt modelId="{6B050B5A-D122-4C2A-ABE0-53B3685343B1}" type="pres">
      <dgm:prSet presAssocID="{55F69746-A2F9-4FBB-BE16-6D3F6947BF01}" presName="hierRoot1" presStyleCnt="0"/>
      <dgm:spPr/>
    </dgm:pt>
    <dgm:pt modelId="{AC013D6B-A9FE-4478-85AF-2AFB662B5978}" type="pres">
      <dgm:prSet presAssocID="{55F69746-A2F9-4FBB-BE16-6D3F6947BF01}" presName="composite" presStyleCnt="0"/>
      <dgm:spPr/>
    </dgm:pt>
    <dgm:pt modelId="{9F9A2CDD-52F3-4B62-AC6E-25574D3E40E4}" type="pres">
      <dgm:prSet presAssocID="{55F69746-A2F9-4FBB-BE16-6D3F6947BF01}" presName="background" presStyleLbl="node0" presStyleIdx="1" presStyleCnt="3"/>
      <dgm:spPr/>
    </dgm:pt>
    <dgm:pt modelId="{1D53143C-C64D-4B42-806A-00C9B413C260}" type="pres">
      <dgm:prSet presAssocID="{55F69746-A2F9-4FBB-BE16-6D3F6947BF01}" presName="text" presStyleLbl="fgAcc0" presStyleIdx="1" presStyleCnt="3">
        <dgm:presLayoutVars>
          <dgm:chPref val="3"/>
        </dgm:presLayoutVars>
      </dgm:prSet>
      <dgm:spPr/>
    </dgm:pt>
    <dgm:pt modelId="{EEC4D2DF-11FA-428A-8F51-AD9C8C42F6CE}" type="pres">
      <dgm:prSet presAssocID="{55F69746-A2F9-4FBB-BE16-6D3F6947BF01}" presName="hierChild2" presStyleCnt="0"/>
      <dgm:spPr/>
    </dgm:pt>
    <dgm:pt modelId="{3E08CF25-CC78-412D-B8A2-FECE6356CA72}" type="pres">
      <dgm:prSet presAssocID="{C2A5BD73-F023-4BAC-A11A-3C46040012AA}" presName="hierRoot1" presStyleCnt="0"/>
      <dgm:spPr/>
    </dgm:pt>
    <dgm:pt modelId="{A2A2780C-FDF5-42C4-9447-58C6DF7AE166}" type="pres">
      <dgm:prSet presAssocID="{C2A5BD73-F023-4BAC-A11A-3C46040012AA}" presName="composite" presStyleCnt="0"/>
      <dgm:spPr/>
    </dgm:pt>
    <dgm:pt modelId="{A0DD6ADF-C809-4FE3-ADFB-9B50B31ACC71}" type="pres">
      <dgm:prSet presAssocID="{C2A5BD73-F023-4BAC-A11A-3C46040012AA}" presName="background" presStyleLbl="node0" presStyleIdx="2" presStyleCnt="3"/>
      <dgm:spPr/>
    </dgm:pt>
    <dgm:pt modelId="{421F020C-0C04-4F16-8374-6130256D4C6B}" type="pres">
      <dgm:prSet presAssocID="{C2A5BD73-F023-4BAC-A11A-3C46040012AA}" presName="text" presStyleLbl="fgAcc0" presStyleIdx="2" presStyleCnt="3">
        <dgm:presLayoutVars>
          <dgm:chPref val="3"/>
        </dgm:presLayoutVars>
      </dgm:prSet>
      <dgm:spPr/>
    </dgm:pt>
    <dgm:pt modelId="{33D71CC8-F042-4C84-AA1A-3B68717B0BCC}" type="pres">
      <dgm:prSet presAssocID="{C2A5BD73-F023-4BAC-A11A-3C46040012AA}" presName="hierChild2" presStyleCnt="0"/>
      <dgm:spPr/>
    </dgm:pt>
  </dgm:ptLst>
  <dgm:cxnLst>
    <dgm:cxn modelId="{3E158564-D99D-4CC5-9036-C23E455D0AD6}" srcId="{99C941A8-7430-4611-B17C-B8323E8DE776}" destId="{C2A5BD73-F023-4BAC-A11A-3C46040012AA}" srcOrd="2" destOrd="0" parTransId="{C5DA3401-4DEB-4397-A9B2-841DBE1B842A}" sibTransId="{2E213D92-534B-4CC2-A8EF-492D4B548107}"/>
    <dgm:cxn modelId="{08CC2672-B40A-4812-A012-3B8DDA5F6C55}" type="presOf" srcId="{A6A04358-3140-4895-9129-F9373321A4B9}" destId="{430F65D5-0DB7-49FC-B12F-7631549AD410}" srcOrd="0" destOrd="0" presId="urn:microsoft.com/office/officeart/2005/8/layout/hierarchy1"/>
    <dgm:cxn modelId="{C87F9B93-22DC-4745-BC11-C7259C7134C9}" type="presOf" srcId="{C2A5BD73-F023-4BAC-A11A-3C46040012AA}" destId="{421F020C-0C04-4F16-8374-6130256D4C6B}" srcOrd="0" destOrd="0" presId="urn:microsoft.com/office/officeart/2005/8/layout/hierarchy1"/>
    <dgm:cxn modelId="{D93DA6A0-FE2A-4459-BDED-C56F4895C6B7}" type="presOf" srcId="{55F69746-A2F9-4FBB-BE16-6D3F6947BF01}" destId="{1D53143C-C64D-4B42-806A-00C9B413C260}" srcOrd="0" destOrd="0" presId="urn:microsoft.com/office/officeart/2005/8/layout/hierarchy1"/>
    <dgm:cxn modelId="{9864EDB4-4295-4B7F-BD4E-CB6989648DB6}" type="presOf" srcId="{99C941A8-7430-4611-B17C-B8323E8DE776}" destId="{3B2E8484-590D-44B1-9313-ACCC3CD118FA}" srcOrd="0" destOrd="0" presId="urn:microsoft.com/office/officeart/2005/8/layout/hierarchy1"/>
    <dgm:cxn modelId="{F6E5BBD5-BA90-4E65-BBF6-568DA082BC24}" srcId="{99C941A8-7430-4611-B17C-B8323E8DE776}" destId="{55F69746-A2F9-4FBB-BE16-6D3F6947BF01}" srcOrd="1" destOrd="0" parTransId="{8D1D7D14-D7DF-446D-A000-F0BADC5CD078}" sibTransId="{297BB366-0366-4DE9-8E67-699DFFB42E0E}"/>
    <dgm:cxn modelId="{5468E7E4-7B18-4F9E-877F-5BCBA2054577}" srcId="{99C941A8-7430-4611-B17C-B8323E8DE776}" destId="{A6A04358-3140-4895-9129-F9373321A4B9}" srcOrd="0" destOrd="0" parTransId="{E9694DA6-768C-49C1-866A-D674AAF376A8}" sibTransId="{F7D66722-9DDB-4991-97A9-70AABDE7AB50}"/>
    <dgm:cxn modelId="{F5B72B66-892F-4ECD-903F-E14ACD114BF9}" type="presParOf" srcId="{3B2E8484-590D-44B1-9313-ACCC3CD118FA}" destId="{1BED0D97-4C28-41AF-A167-36F780769305}" srcOrd="0" destOrd="0" presId="urn:microsoft.com/office/officeart/2005/8/layout/hierarchy1"/>
    <dgm:cxn modelId="{76FCE491-0A66-4DD7-81E7-DCC38DC1E8EF}" type="presParOf" srcId="{1BED0D97-4C28-41AF-A167-36F780769305}" destId="{49B0E87E-8A71-4CAB-9B24-0EFC92CC5FA3}" srcOrd="0" destOrd="0" presId="urn:microsoft.com/office/officeart/2005/8/layout/hierarchy1"/>
    <dgm:cxn modelId="{22FDAAC1-53EE-42BB-AA2A-DC9D685721F1}" type="presParOf" srcId="{49B0E87E-8A71-4CAB-9B24-0EFC92CC5FA3}" destId="{7C3FD3BC-71B6-406B-B72E-B9CAFDE4BFE2}" srcOrd="0" destOrd="0" presId="urn:microsoft.com/office/officeart/2005/8/layout/hierarchy1"/>
    <dgm:cxn modelId="{5742F76F-38D5-49A8-A794-9B23770D32C5}" type="presParOf" srcId="{49B0E87E-8A71-4CAB-9B24-0EFC92CC5FA3}" destId="{430F65D5-0DB7-49FC-B12F-7631549AD410}" srcOrd="1" destOrd="0" presId="urn:microsoft.com/office/officeart/2005/8/layout/hierarchy1"/>
    <dgm:cxn modelId="{F39E1CD9-0B36-423A-AAC1-03BBF259BA38}" type="presParOf" srcId="{1BED0D97-4C28-41AF-A167-36F780769305}" destId="{AF08E7F0-1873-4AFC-B9AD-1569BE8B6494}" srcOrd="1" destOrd="0" presId="urn:microsoft.com/office/officeart/2005/8/layout/hierarchy1"/>
    <dgm:cxn modelId="{2755109F-6933-463B-9E26-45EC72799453}" type="presParOf" srcId="{3B2E8484-590D-44B1-9313-ACCC3CD118FA}" destId="{6B050B5A-D122-4C2A-ABE0-53B3685343B1}" srcOrd="1" destOrd="0" presId="urn:microsoft.com/office/officeart/2005/8/layout/hierarchy1"/>
    <dgm:cxn modelId="{F0E7BCAB-823B-4026-AAC5-7624816C9277}" type="presParOf" srcId="{6B050B5A-D122-4C2A-ABE0-53B3685343B1}" destId="{AC013D6B-A9FE-4478-85AF-2AFB662B5978}" srcOrd="0" destOrd="0" presId="urn:microsoft.com/office/officeart/2005/8/layout/hierarchy1"/>
    <dgm:cxn modelId="{0CD822FA-BAF7-48B6-B9FB-1D52D907A177}" type="presParOf" srcId="{AC013D6B-A9FE-4478-85AF-2AFB662B5978}" destId="{9F9A2CDD-52F3-4B62-AC6E-25574D3E40E4}" srcOrd="0" destOrd="0" presId="urn:microsoft.com/office/officeart/2005/8/layout/hierarchy1"/>
    <dgm:cxn modelId="{41447024-900E-4E33-B9E9-20A1B1D71F25}" type="presParOf" srcId="{AC013D6B-A9FE-4478-85AF-2AFB662B5978}" destId="{1D53143C-C64D-4B42-806A-00C9B413C260}" srcOrd="1" destOrd="0" presId="urn:microsoft.com/office/officeart/2005/8/layout/hierarchy1"/>
    <dgm:cxn modelId="{CA121D55-DDCD-4F15-A7B4-57115EEF37FA}" type="presParOf" srcId="{6B050B5A-D122-4C2A-ABE0-53B3685343B1}" destId="{EEC4D2DF-11FA-428A-8F51-AD9C8C42F6CE}" srcOrd="1" destOrd="0" presId="urn:microsoft.com/office/officeart/2005/8/layout/hierarchy1"/>
    <dgm:cxn modelId="{AB3CEFA8-58E3-4587-A807-954F21A47354}" type="presParOf" srcId="{3B2E8484-590D-44B1-9313-ACCC3CD118FA}" destId="{3E08CF25-CC78-412D-B8A2-FECE6356CA72}" srcOrd="2" destOrd="0" presId="urn:microsoft.com/office/officeart/2005/8/layout/hierarchy1"/>
    <dgm:cxn modelId="{CEB1DA89-395F-481F-BCBD-2C9270F01FDB}" type="presParOf" srcId="{3E08CF25-CC78-412D-B8A2-FECE6356CA72}" destId="{A2A2780C-FDF5-42C4-9447-58C6DF7AE166}" srcOrd="0" destOrd="0" presId="urn:microsoft.com/office/officeart/2005/8/layout/hierarchy1"/>
    <dgm:cxn modelId="{8F4632B2-02E0-491F-AD24-C2AE089CBDBB}" type="presParOf" srcId="{A2A2780C-FDF5-42C4-9447-58C6DF7AE166}" destId="{A0DD6ADF-C809-4FE3-ADFB-9B50B31ACC71}" srcOrd="0" destOrd="0" presId="urn:microsoft.com/office/officeart/2005/8/layout/hierarchy1"/>
    <dgm:cxn modelId="{C667F21D-788B-450A-B70D-C96AF16CAD4A}" type="presParOf" srcId="{A2A2780C-FDF5-42C4-9447-58C6DF7AE166}" destId="{421F020C-0C04-4F16-8374-6130256D4C6B}" srcOrd="1" destOrd="0" presId="urn:microsoft.com/office/officeart/2005/8/layout/hierarchy1"/>
    <dgm:cxn modelId="{896394E8-18A8-4244-8D40-CA05CB64DBAE}" type="presParOf" srcId="{3E08CF25-CC78-412D-B8A2-FECE6356CA72}" destId="{33D71CC8-F042-4C84-AA1A-3B68717B0BC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0E4A50E-B679-4303-A01A-BBBCE25FC032}" type="doc">
      <dgm:prSet loTypeId="urn:microsoft.com/office/officeart/2005/8/layout/vList2" loCatId="list" qsTypeId="urn:microsoft.com/office/officeart/2005/8/quickstyle/simple4#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1AB64FE-7A35-48A3-BF24-C71C1AE39120}">
      <dgm:prSet/>
      <dgm:spPr/>
      <dgm:t>
        <a:bodyPr/>
        <a:lstStyle/>
        <a:p>
          <a:r>
            <a:rPr lang="en-GB"/>
            <a:t>When conducting research, it is impossible to collect data from EVERYONE. So, you select a sample.</a:t>
          </a:r>
          <a:endParaRPr lang="en-US"/>
        </a:p>
      </dgm:t>
    </dgm:pt>
    <dgm:pt modelId="{ABE86EB8-16B8-4136-AFFD-116C4F8A8D2D}" type="parTrans" cxnId="{C8FC81F5-2988-482E-881B-B01E0B1550D9}">
      <dgm:prSet/>
      <dgm:spPr/>
      <dgm:t>
        <a:bodyPr/>
        <a:lstStyle/>
        <a:p>
          <a:endParaRPr lang="en-US"/>
        </a:p>
      </dgm:t>
    </dgm:pt>
    <dgm:pt modelId="{93528A52-2D86-462D-9A67-AF1A9C0670DC}" type="sibTrans" cxnId="{C8FC81F5-2988-482E-881B-B01E0B1550D9}">
      <dgm:prSet/>
      <dgm:spPr/>
      <dgm:t>
        <a:bodyPr/>
        <a:lstStyle/>
        <a:p>
          <a:endParaRPr lang="en-US"/>
        </a:p>
      </dgm:t>
    </dgm:pt>
    <dgm:pt modelId="{C5742B04-04F6-4AB2-A1FB-30771A19BAAD}">
      <dgm:prSet/>
      <dgm:spPr/>
      <dgm:t>
        <a:bodyPr/>
        <a:lstStyle/>
        <a:p>
          <a:r>
            <a:rPr lang="en-GB"/>
            <a:t>A population is the entire group of people a researcher wants to learn about.</a:t>
          </a:r>
          <a:endParaRPr lang="en-US"/>
        </a:p>
      </dgm:t>
    </dgm:pt>
    <dgm:pt modelId="{ED242BBA-90DB-4D3B-82AD-303C7229CD9B}" type="parTrans" cxnId="{71EBE5C3-CC01-4436-AEB7-26C23131E2FA}">
      <dgm:prSet/>
      <dgm:spPr/>
      <dgm:t>
        <a:bodyPr/>
        <a:lstStyle/>
        <a:p>
          <a:endParaRPr lang="en-US"/>
        </a:p>
      </dgm:t>
    </dgm:pt>
    <dgm:pt modelId="{0C0F968A-9FF7-46EE-876F-1471C154D5C5}" type="sibTrans" cxnId="{71EBE5C3-CC01-4436-AEB7-26C23131E2FA}">
      <dgm:prSet/>
      <dgm:spPr/>
      <dgm:t>
        <a:bodyPr/>
        <a:lstStyle/>
        <a:p>
          <a:endParaRPr lang="en-US"/>
        </a:p>
      </dgm:t>
    </dgm:pt>
    <dgm:pt modelId="{C82A6FE5-655F-4F6B-A2CA-94442E5421F1}">
      <dgm:prSet/>
      <dgm:spPr/>
      <dgm:t>
        <a:bodyPr/>
        <a:lstStyle/>
        <a:p>
          <a:r>
            <a:rPr lang="en-GB"/>
            <a:t>A sample is the specific group that data is gathered from. </a:t>
          </a:r>
          <a:endParaRPr lang="en-US"/>
        </a:p>
      </dgm:t>
    </dgm:pt>
    <dgm:pt modelId="{E6C6642C-0C7F-4CCA-8CFB-8BDC957177AA}" type="parTrans" cxnId="{A1093F8F-B170-4EA9-859F-4D51F09FD9A8}">
      <dgm:prSet/>
      <dgm:spPr/>
      <dgm:t>
        <a:bodyPr/>
        <a:lstStyle/>
        <a:p>
          <a:endParaRPr lang="en-US"/>
        </a:p>
      </dgm:t>
    </dgm:pt>
    <dgm:pt modelId="{03E21C0B-1A87-4C0C-88EC-65703526C873}" type="sibTrans" cxnId="{A1093F8F-B170-4EA9-859F-4D51F09FD9A8}">
      <dgm:prSet/>
      <dgm:spPr/>
      <dgm:t>
        <a:bodyPr/>
        <a:lstStyle/>
        <a:p>
          <a:endParaRPr lang="en-US"/>
        </a:p>
      </dgm:t>
    </dgm:pt>
    <dgm:pt modelId="{EE2997C4-30A2-460C-9B74-58D61C0C38C4}">
      <dgm:prSet/>
      <dgm:spPr/>
      <dgm:t>
        <a:bodyPr/>
        <a:lstStyle/>
        <a:p>
          <a:r>
            <a:rPr lang="en-GB"/>
            <a:t>How could we choose our sample?</a:t>
          </a:r>
          <a:endParaRPr lang="en-US"/>
        </a:p>
      </dgm:t>
    </dgm:pt>
    <dgm:pt modelId="{837EBAD5-B267-425E-BF34-CC07AE3BEBBC}" type="parTrans" cxnId="{0383308A-681D-4A9F-BAED-B5B76A952DC7}">
      <dgm:prSet/>
      <dgm:spPr/>
      <dgm:t>
        <a:bodyPr/>
        <a:lstStyle/>
        <a:p>
          <a:endParaRPr lang="en-US"/>
        </a:p>
      </dgm:t>
    </dgm:pt>
    <dgm:pt modelId="{66A9E532-270D-41DF-B52C-AE34BFDD19EC}" type="sibTrans" cxnId="{0383308A-681D-4A9F-BAED-B5B76A952DC7}">
      <dgm:prSet/>
      <dgm:spPr/>
      <dgm:t>
        <a:bodyPr/>
        <a:lstStyle/>
        <a:p>
          <a:endParaRPr lang="en-US"/>
        </a:p>
      </dgm:t>
    </dgm:pt>
    <dgm:pt modelId="{172D3497-103B-4D28-B2C7-7FC92BA67A6A}" type="pres">
      <dgm:prSet presAssocID="{30E4A50E-B679-4303-A01A-BBBCE25FC032}" presName="linear" presStyleCnt="0">
        <dgm:presLayoutVars>
          <dgm:animLvl val="lvl"/>
          <dgm:resizeHandles val="exact"/>
        </dgm:presLayoutVars>
      </dgm:prSet>
      <dgm:spPr/>
    </dgm:pt>
    <dgm:pt modelId="{21A893DD-FDBB-494C-935A-B1782E8C4AD6}" type="pres">
      <dgm:prSet presAssocID="{B1AB64FE-7A35-48A3-BF24-C71C1AE3912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2AC56FC-AF35-4B48-986C-F3BBD87336DA}" type="pres">
      <dgm:prSet presAssocID="{93528A52-2D86-462D-9A67-AF1A9C0670DC}" presName="spacer" presStyleCnt="0"/>
      <dgm:spPr/>
    </dgm:pt>
    <dgm:pt modelId="{927B23D2-36DA-4B4D-B020-89C1134B21CF}" type="pres">
      <dgm:prSet presAssocID="{C5742B04-04F6-4AB2-A1FB-30771A19BAA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22EFEC8-46AB-4A43-B7F7-045800A2D0C8}" type="pres">
      <dgm:prSet presAssocID="{0C0F968A-9FF7-46EE-876F-1471C154D5C5}" presName="spacer" presStyleCnt="0"/>
      <dgm:spPr/>
    </dgm:pt>
    <dgm:pt modelId="{E939322A-7C5E-48ED-BFA2-74D85D405FD0}" type="pres">
      <dgm:prSet presAssocID="{C82A6FE5-655F-4F6B-A2CA-94442E5421F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9E4E64A-ADDD-4A0E-94F4-AA9760D74DEA}" type="pres">
      <dgm:prSet presAssocID="{03E21C0B-1A87-4C0C-88EC-65703526C873}" presName="spacer" presStyleCnt="0"/>
      <dgm:spPr/>
    </dgm:pt>
    <dgm:pt modelId="{1AEFC314-7B21-4C57-B976-F9B1AD237A84}" type="pres">
      <dgm:prSet presAssocID="{EE2997C4-30A2-460C-9B74-58D61C0C38C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382D631-2972-406D-ACF2-64CC8F38A894}" type="presOf" srcId="{EE2997C4-30A2-460C-9B74-58D61C0C38C4}" destId="{1AEFC314-7B21-4C57-B976-F9B1AD237A84}" srcOrd="0" destOrd="0" presId="urn:microsoft.com/office/officeart/2005/8/layout/vList2"/>
    <dgm:cxn modelId="{3BAF0488-0378-4267-8FA6-B15A9AB1AC4E}" type="presOf" srcId="{C5742B04-04F6-4AB2-A1FB-30771A19BAAD}" destId="{927B23D2-36DA-4B4D-B020-89C1134B21CF}" srcOrd="0" destOrd="0" presId="urn:microsoft.com/office/officeart/2005/8/layout/vList2"/>
    <dgm:cxn modelId="{0383308A-681D-4A9F-BAED-B5B76A952DC7}" srcId="{30E4A50E-B679-4303-A01A-BBBCE25FC032}" destId="{EE2997C4-30A2-460C-9B74-58D61C0C38C4}" srcOrd="3" destOrd="0" parTransId="{837EBAD5-B267-425E-BF34-CC07AE3BEBBC}" sibTransId="{66A9E532-270D-41DF-B52C-AE34BFDD19EC}"/>
    <dgm:cxn modelId="{A1093F8F-B170-4EA9-859F-4D51F09FD9A8}" srcId="{30E4A50E-B679-4303-A01A-BBBCE25FC032}" destId="{C82A6FE5-655F-4F6B-A2CA-94442E5421F1}" srcOrd="2" destOrd="0" parTransId="{E6C6642C-0C7F-4CCA-8CFB-8BDC957177AA}" sibTransId="{03E21C0B-1A87-4C0C-88EC-65703526C873}"/>
    <dgm:cxn modelId="{54A6B5A4-A5A9-4444-8EFF-945226951BAE}" type="presOf" srcId="{30E4A50E-B679-4303-A01A-BBBCE25FC032}" destId="{172D3497-103B-4D28-B2C7-7FC92BA67A6A}" srcOrd="0" destOrd="0" presId="urn:microsoft.com/office/officeart/2005/8/layout/vList2"/>
    <dgm:cxn modelId="{8E2D9BA6-F390-4146-A090-B465097C1E69}" type="presOf" srcId="{B1AB64FE-7A35-48A3-BF24-C71C1AE39120}" destId="{21A893DD-FDBB-494C-935A-B1782E8C4AD6}" srcOrd="0" destOrd="0" presId="urn:microsoft.com/office/officeart/2005/8/layout/vList2"/>
    <dgm:cxn modelId="{71EBE5C3-CC01-4436-AEB7-26C23131E2FA}" srcId="{30E4A50E-B679-4303-A01A-BBBCE25FC032}" destId="{C5742B04-04F6-4AB2-A1FB-30771A19BAAD}" srcOrd="1" destOrd="0" parTransId="{ED242BBA-90DB-4D3B-82AD-303C7229CD9B}" sibTransId="{0C0F968A-9FF7-46EE-876F-1471C154D5C5}"/>
    <dgm:cxn modelId="{83F56FEE-E730-427C-86B5-E76D81FC26EB}" type="presOf" srcId="{C82A6FE5-655F-4F6B-A2CA-94442E5421F1}" destId="{E939322A-7C5E-48ED-BFA2-74D85D405FD0}" srcOrd="0" destOrd="0" presId="urn:microsoft.com/office/officeart/2005/8/layout/vList2"/>
    <dgm:cxn modelId="{C8FC81F5-2988-482E-881B-B01E0B1550D9}" srcId="{30E4A50E-B679-4303-A01A-BBBCE25FC032}" destId="{B1AB64FE-7A35-48A3-BF24-C71C1AE39120}" srcOrd="0" destOrd="0" parTransId="{ABE86EB8-16B8-4136-AFFD-116C4F8A8D2D}" sibTransId="{93528A52-2D86-462D-9A67-AF1A9C0670DC}"/>
    <dgm:cxn modelId="{B6936085-C226-4AC0-8986-22920064D67B}" type="presParOf" srcId="{172D3497-103B-4D28-B2C7-7FC92BA67A6A}" destId="{21A893DD-FDBB-494C-935A-B1782E8C4AD6}" srcOrd="0" destOrd="0" presId="urn:microsoft.com/office/officeart/2005/8/layout/vList2"/>
    <dgm:cxn modelId="{F95D8DBF-A70B-432A-B5FB-2C2DB56611D9}" type="presParOf" srcId="{172D3497-103B-4D28-B2C7-7FC92BA67A6A}" destId="{A2AC56FC-AF35-4B48-986C-F3BBD87336DA}" srcOrd="1" destOrd="0" presId="urn:microsoft.com/office/officeart/2005/8/layout/vList2"/>
    <dgm:cxn modelId="{B37B63EC-D3DC-4051-B548-BC36D2232893}" type="presParOf" srcId="{172D3497-103B-4D28-B2C7-7FC92BA67A6A}" destId="{927B23D2-36DA-4B4D-B020-89C1134B21CF}" srcOrd="2" destOrd="0" presId="urn:microsoft.com/office/officeart/2005/8/layout/vList2"/>
    <dgm:cxn modelId="{7076FD25-F260-4525-A062-8C3715F3A218}" type="presParOf" srcId="{172D3497-103B-4D28-B2C7-7FC92BA67A6A}" destId="{222EFEC8-46AB-4A43-B7F7-045800A2D0C8}" srcOrd="3" destOrd="0" presId="urn:microsoft.com/office/officeart/2005/8/layout/vList2"/>
    <dgm:cxn modelId="{EEF242D8-04F9-49A8-9D06-F666883BFCA7}" type="presParOf" srcId="{172D3497-103B-4D28-B2C7-7FC92BA67A6A}" destId="{E939322A-7C5E-48ED-BFA2-74D85D405FD0}" srcOrd="4" destOrd="0" presId="urn:microsoft.com/office/officeart/2005/8/layout/vList2"/>
    <dgm:cxn modelId="{2BE285E0-AE74-4E2B-ADE5-7B80D8A0008F}" type="presParOf" srcId="{172D3497-103B-4D28-B2C7-7FC92BA67A6A}" destId="{19E4E64A-ADDD-4A0E-94F4-AA9760D74DEA}" srcOrd="5" destOrd="0" presId="urn:microsoft.com/office/officeart/2005/8/layout/vList2"/>
    <dgm:cxn modelId="{264A6A74-BA6C-4CAF-8882-D0AD26545B90}" type="presParOf" srcId="{172D3497-103B-4D28-B2C7-7FC92BA67A6A}" destId="{1AEFC314-7B21-4C57-B976-F9B1AD237A8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0DCDE6B-35B7-4280-8FC7-9DAF1C29EA77}" type="doc">
      <dgm:prSet loTypeId="urn:microsoft.com/office/officeart/2005/8/layout/vProcess5" loCatId="process" qsTypeId="urn:microsoft.com/office/officeart/2005/8/quickstyle/simple4#6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DED5500E-87FC-46E2-8210-F9C2272AC80A}">
      <dgm:prSet/>
      <dgm:spPr/>
      <dgm:t>
        <a:bodyPr/>
        <a:lstStyle/>
        <a:p>
          <a:r>
            <a:rPr lang="en-GB"/>
            <a:t>There are two broad categories of sampling</a:t>
          </a:r>
          <a:endParaRPr lang="en-US"/>
        </a:p>
      </dgm:t>
    </dgm:pt>
    <dgm:pt modelId="{0B0E76E9-8425-4FA7-9D86-B7D960368BE9}" type="parTrans" cxnId="{C82C78E6-A55E-48DE-A90E-B45A94E26540}">
      <dgm:prSet/>
      <dgm:spPr/>
      <dgm:t>
        <a:bodyPr/>
        <a:lstStyle/>
        <a:p>
          <a:endParaRPr lang="en-US"/>
        </a:p>
      </dgm:t>
    </dgm:pt>
    <dgm:pt modelId="{94C05625-C5AE-4025-A471-6287C6482EB3}" type="sibTrans" cxnId="{C82C78E6-A55E-48DE-A90E-B45A94E26540}">
      <dgm:prSet/>
      <dgm:spPr/>
      <dgm:t>
        <a:bodyPr/>
        <a:lstStyle/>
        <a:p>
          <a:endParaRPr lang="en-US"/>
        </a:p>
      </dgm:t>
    </dgm:pt>
    <dgm:pt modelId="{F1437DF7-7549-40D4-9925-671056E85EA4}">
      <dgm:prSet/>
      <dgm:spPr/>
      <dgm:t>
        <a:bodyPr/>
        <a:lstStyle/>
        <a:p>
          <a:r>
            <a:rPr lang="en-GB"/>
            <a:t>Probabilistic sampling</a:t>
          </a:r>
          <a:endParaRPr lang="en-US"/>
        </a:p>
      </dgm:t>
    </dgm:pt>
    <dgm:pt modelId="{BE9B1524-4B52-47F5-9A90-5F0BE5E982BF}" type="parTrans" cxnId="{23CAC036-93E5-4FB4-B1AF-322A78F16F26}">
      <dgm:prSet/>
      <dgm:spPr/>
      <dgm:t>
        <a:bodyPr/>
        <a:lstStyle/>
        <a:p>
          <a:endParaRPr lang="en-US"/>
        </a:p>
      </dgm:t>
    </dgm:pt>
    <dgm:pt modelId="{0F76DAD3-E7E3-44CD-AE5C-762640B3677A}" type="sibTrans" cxnId="{23CAC036-93E5-4FB4-B1AF-322A78F16F26}">
      <dgm:prSet/>
      <dgm:spPr/>
      <dgm:t>
        <a:bodyPr/>
        <a:lstStyle/>
        <a:p>
          <a:endParaRPr lang="en-US"/>
        </a:p>
      </dgm:t>
    </dgm:pt>
    <dgm:pt modelId="{F3D41CA9-7D6E-4438-B096-74CC17023E73}">
      <dgm:prSet/>
      <dgm:spPr/>
      <dgm:t>
        <a:bodyPr/>
        <a:lstStyle/>
        <a:p>
          <a:r>
            <a:rPr lang="en-GB"/>
            <a:t>Non-probabilistic sampling</a:t>
          </a:r>
          <a:endParaRPr lang="en-US"/>
        </a:p>
      </dgm:t>
    </dgm:pt>
    <dgm:pt modelId="{AFD3AF75-2C03-42F1-877A-1B377866CF12}" type="parTrans" cxnId="{5D5085BA-E6B6-4738-8325-90EFA9CCA307}">
      <dgm:prSet/>
      <dgm:spPr/>
      <dgm:t>
        <a:bodyPr/>
        <a:lstStyle/>
        <a:p>
          <a:endParaRPr lang="en-US"/>
        </a:p>
      </dgm:t>
    </dgm:pt>
    <dgm:pt modelId="{D18E34F4-F7F6-4D45-8294-57A4120A3E9D}" type="sibTrans" cxnId="{5D5085BA-E6B6-4738-8325-90EFA9CCA307}">
      <dgm:prSet/>
      <dgm:spPr/>
      <dgm:t>
        <a:bodyPr/>
        <a:lstStyle/>
        <a:p>
          <a:endParaRPr lang="en-US"/>
        </a:p>
      </dgm:t>
    </dgm:pt>
    <dgm:pt modelId="{2CCDA042-7F5E-4ABE-8631-B69869E8FFC4}" type="pres">
      <dgm:prSet presAssocID="{00DCDE6B-35B7-4280-8FC7-9DAF1C29EA77}" presName="outerComposite" presStyleCnt="0">
        <dgm:presLayoutVars>
          <dgm:chMax val="5"/>
          <dgm:dir/>
          <dgm:resizeHandles val="exact"/>
        </dgm:presLayoutVars>
      </dgm:prSet>
      <dgm:spPr/>
    </dgm:pt>
    <dgm:pt modelId="{BF3FB0A2-89EA-4B1F-A8A3-38F4607A2229}" type="pres">
      <dgm:prSet presAssocID="{00DCDE6B-35B7-4280-8FC7-9DAF1C29EA77}" presName="dummyMaxCanvas" presStyleCnt="0">
        <dgm:presLayoutVars/>
      </dgm:prSet>
      <dgm:spPr/>
    </dgm:pt>
    <dgm:pt modelId="{9A83CC04-15E2-44A3-93D0-4D38D74E486C}" type="pres">
      <dgm:prSet presAssocID="{00DCDE6B-35B7-4280-8FC7-9DAF1C29EA77}" presName="ThreeNodes_1" presStyleLbl="node1" presStyleIdx="0" presStyleCnt="3">
        <dgm:presLayoutVars>
          <dgm:bulletEnabled val="1"/>
        </dgm:presLayoutVars>
      </dgm:prSet>
      <dgm:spPr/>
    </dgm:pt>
    <dgm:pt modelId="{D6EF474D-FDA6-4138-8395-4BA8F285D504}" type="pres">
      <dgm:prSet presAssocID="{00DCDE6B-35B7-4280-8FC7-9DAF1C29EA77}" presName="ThreeNodes_2" presStyleLbl="node1" presStyleIdx="1" presStyleCnt="3">
        <dgm:presLayoutVars>
          <dgm:bulletEnabled val="1"/>
        </dgm:presLayoutVars>
      </dgm:prSet>
      <dgm:spPr/>
    </dgm:pt>
    <dgm:pt modelId="{850BC1C3-23E9-44E9-B810-687C6F8047E4}" type="pres">
      <dgm:prSet presAssocID="{00DCDE6B-35B7-4280-8FC7-9DAF1C29EA77}" presName="ThreeNodes_3" presStyleLbl="node1" presStyleIdx="2" presStyleCnt="3">
        <dgm:presLayoutVars>
          <dgm:bulletEnabled val="1"/>
        </dgm:presLayoutVars>
      </dgm:prSet>
      <dgm:spPr/>
    </dgm:pt>
    <dgm:pt modelId="{AA2A5B21-72C9-4FE8-A426-58C44F116AA5}" type="pres">
      <dgm:prSet presAssocID="{00DCDE6B-35B7-4280-8FC7-9DAF1C29EA77}" presName="ThreeConn_1-2" presStyleLbl="fgAccFollowNode1" presStyleIdx="0" presStyleCnt="2">
        <dgm:presLayoutVars>
          <dgm:bulletEnabled val="1"/>
        </dgm:presLayoutVars>
      </dgm:prSet>
      <dgm:spPr/>
    </dgm:pt>
    <dgm:pt modelId="{D17F8CE3-5FE8-4160-93E3-4F799F95F3B8}" type="pres">
      <dgm:prSet presAssocID="{00DCDE6B-35B7-4280-8FC7-9DAF1C29EA77}" presName="ThreeConn_2-3" presStyleLbl="fgAccFollowNode1" presStyleIdx="1" presStyleCnt="2">
        <dgm:presLayoutVars>
          <dgm:bulletEnabled val="1"/>
        </dgm:presLayoutVars>
      </dgm:prSet>
      <dgm:spPr/>
    </dgm:pt>
    <dgm:pt modelId="{4E560FAF-1CA3-4B7A-A927-8D740987D035}" type="pres">
      <dgm:prSet presAssocID="{00DCDE6B-35B7-4280-8FC7-9DAF1C29EA77}" presName="ThreeNodes_1_text" presStyleLbl="node1" presStyleIdx="2" presStyleCnt="3">
        <dgm:presLayoutVars>
          <dgm:bulletEnabled val="1"/>
        </dgm:presLayoutVars>
      </dgm:prSet>
      <dgm:spPr/>
    </dgm:pt>
    <dgm:pt modelId="{68C299A1-1007-48F5-9C00-DC18E192D956}" type="pres">
      <dgm:prSet presAssocID="{00DCDE6B-35B7-4280-8FC7-9DAF1C29EA77}" presName="ThreeNodes_2_text" presStyleLbl="node1" presStyleIdx="2" presStyleCnt="3">
        <dgm:presLayoutVars>
          <dgm:bulletEnabled val="1"/>
        </dgm:presLayoutVars>
      </dgm:prSet>
      <dgm:spPr/>
    </dgm:pt>
    <dgm:pt modelId="{6CDE4E88-2BD4-4E1A-A492-DAB6B8BD246F}" type="pres">
      <dgm:prSet presAssocID="{00DCDE6B-35B7-4280-8FC7-9DAF1C29EA77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6723C09-0EA2-4F55-ADD6-25B3AEC8D76C}" type="presOf" srcId="{F3D41CA9-7D6E-4438-B096-74CC17023E73}" destId="{6CDE4E88-2BD4-4E1A-A492-DAB6B8BD246F}" srcOrd="1" destOrd="0" presId="urn:microsoft.com/office/officeart/2005/8/layout/vProcess5"/>
    <dgm:cxn modelId="{E5A50A1A-4E83-426A-B71A-AB3392F031BA}" type="presOf" srcId="{DED5500E-87FC-46E2-8210-F9C2272AC80A}" destId="{4E560FAF-1CA3-4B7A-A927-8D740987D035}" srcOrd="1" destOrd="0" presId="urn:microsoft.com/office/officeart/2005/8/layout/vProcess5"/>
    <dgm:cxn modelId="{23CAC036-93E5-4FB4-B1AF-322A78F16F26}" srcId="{00DCDE6B-35B7-4280-8FC7-9DAF1C29EA77}" destId="{F1437DF7-7549-40D4-9925-671056E85EA4}" srcOrd="1" destOrd="0" parTransId="{BE9B1524-4B52-47F5-9A90-5F0BE5E982BF}" sibTransId="{0F76DAD3-E7E3-44CD-AE5C-762640B3677A}"/>
    <dgm:cxn modelId="{4049455E-025C-41F2-B2EE-EF2973F10F2F}" type="presOf" srcId="{F1437DF7-7549-40D4-9925-671056E85EA4}" destId="{68C299A1-1007-48F5-9C00-DC18E192D956}" srcOrd="1" destOrd="0" presId="urn:microsoft.com/office/officeart/2005/8/layout/vProcess5"/>
    <dgm:cxn modelId="{764B80AC-8FB0-4CAB-9601-6602C7DC4C1F}" type="presOf" srcId="{DED5500E-87FC-46E2-8210-F9C2272AC80A}" destId="{9A83CC04-15E2-44A3-93D0-4D38D74E486C}" srcOrd="0" destOrd="0" presId="urn:microsoft.com/office/officeart/2005/8/layout/vProcess5"/>
    <dgm:cxn modelId="{8EA9F9AD-7D03-4B96-ABC8-2D739CD9FD93}" type="presOf" srcId="{F3D41CA9-7D6E-4438-B096-74CC17023E73}" destId="{850BC1C3-23E9-44E9-B810-687C6F8047E4}" srcOrd="0" destOrd="0" presId="urn:microsoft.com/office/officeart/2005/8/layout/vProcess5"/>
    <dgm:cxn modelId="{135705B2-EB2B-416B-8C57-BD5A817401C8}" type="presOf" srcId="{0F76DAD3-E7E3-44CD-AE5C-762640B3677A}" destId="{D17F8CE3-5FE8-4160-93E3-4F799F95F3B8}" srcOrd="0" destOrd="0" presId="urn:microsoft.com/office/officeart/2005/8/layout/vProcess5"/>
    <dgm:cxn modelId="{5D5085BA-E6B6-4738-8325-90EFA9CCA307}" srcId="{00DCDE6B-35B7-4280-8FC7-9DAF1C29EA77}" destId="{F3D41CA9-7D6E-4438-B096-74CC17023E73}" srcOrd="2" destOrd="0" parTransId="{AFD3AF75-2C03-42F1-877A-1B377866CF12}" sibTransId="{D18E34F4-F7F6-4D45-8294-57A4120A3E9D}"/>
    <dgm:cxn modelId="{AC5501BE-B9C8-4A40-8BF6-4C7A26524648}" type="presOf" srcId="{94C05625-C5AE-4025-A471-6287C6482EB3}" destId="{AA2A5B21-72C9-4FE8-A426-58C44F116AA5}" srcOrd="0" destOrd="0" presId="urn:microsoft.com/office/officeart/2005/8/layout/vProcess5"/>
    <dgm:cxn modelId="{C82C78E6-A55E-48DE-A90E-B45A94E26540}" srcId="{00DCDE6B-35B7-4280-8FC7-9DAF1C29EA77}" destId="{DED5500E-87FC-46E2-8210-F9C2272AC80A}" srcOrd="0" destOrd="0" parTransId="{0B0E76E9-8425-4FA7-9D86-B7D960368BE9}" sibTransId="{94C05625-C5AE-4025-A471-6287C6482EB3}"/>
    <dgm:cxn modelId="{F61558F2-6605-42A6-B079-BA8AB7C49754}" type="presOf" srcId="{00DCDE6B-35B7-4280-8FC7-9DAF1C29EA77}" destId="{2CCDA042-7F5E-4ABE-8631-B69869E8FFC4}" srcOrd="0" destOrd="0" presId="urn:microsoft.com/office/officeart/2005/8/layout/vProcess5"/>
    <dgm:cxn modelId="{591B91FB-A943-47D6-883F-88FC599CE78A}" type="presOf" srcId="{F1437DF7-7549-40D4-9925-671056E85EA4}" destId="{D6EF474D-FDA6-4138-8395-4BA8F285D504}" srcOrd="0" destOrd="0" presId="urn:microsoft.com/office/officeart/2005/8/layout/vProcess5"/>
    <dgm:cxn modelId="{557A0C73-4B5E-487D-9FBE-595A9D6C4035}" type="presParOf" srcId="{2CCDA042-7F5E-4ABE-8631-B69869E8FFC4}" destId="{BF3FB0A2-89EA-4B1F-A8A3-38F4607A2229}" srcOrd="0" destOrd="0" presId="urn:microsoft.com/office/officeart/2005/8/layout/vProcess5"/>
    <dgm:cxn modelId="{33040670-CDC9-4018-8BDD-AAC171D1F8AA}" type="presParOf" srcId="{2CCDA042-7F5E-4ABE-8631-B69869E8FFC4}" destId="{9A83CC04-15E2-44A3-93D0-4D38D74E486C}" srcOrd="1" destOrd="0" presId="urn:microsoft.com/office/officeart/2005/8/layout/vProcess5"/>
    <dgm:cxn modelId="{6AFED523-2001-45F1-9853-0CE083B0FED5}" type="presParOf" srcId="{2CCDA042-7F5E-4ABE-8631-B69869E8FFC4}" destId="{D6EF474D-FDA6-4138-8395-4BA8F285D504}" srcOrd="2" destOrd="0" presId="urn:microsoft.com/office/officeart/2005/8/layout/vProcess5"/>
    <dgm:cxn modelId="{728A65D5-53D4-4E44-8A09-7CE9BD106A09}" type="presParOf" srcId="{2CCDA042-7F5E-4ABE-8631-B69869E8FFC4}" destId="{850BC1C3-23E9-44E9-B810-687C6F8047E4}" srcOrd="3" destOrd="0" presId="urn:microsoft.com/office/officeart/2005/8/layout/vProcess5"/>
    <dgm:cxn modelId="{498429E7-93BE-4CF9-8373-22CB49EEB72F}" type="presParOf" srcId="{2CCDA042-7F5E-4ABE-8631-B69869E8FFC4}" destId="{AA2A5B21-72C9-4FE8-A426-58C44F116AA5}" srcOrd="4" destOrd="0" presId="urn:microsoft.com/office/officeart/2005/8/layout/vProcess5"/>
    <dgm:cxn modelId="{0A5A7BDE-313C-4216-A318-D63B6D7F44EA}" type="presParOf" srcId="{2CCDA042-7F5E-4ABE-8631-B69869E8FFC4}" destId="{D17F8CE3-5FE8-4160-93E3-4F799F95F3B8}" srcOrd="5" destOrd="0" presId="urn:microsoft.com/office/officeart/2005/8/layout/vProcess5"/>
    <dgm:cxn modelId="{694A815C-20E7-4806-80F7-C244FF688D43}" type="presParOf" srcId="{2CCDA042-7F5E-4ABE-8631-B69869E8FFC4}" destId="{4E560FAF-1CA3-4B7A-A927-8D740987D035}" srcOrd="6" destOrd="0" presId="urn:microsoft.com/office/officeart/2005/8/layout/vProcess5"/>
    <dgm:cxn modelId="{F1CD6FFC-F6D4-4042-BC18-8643E2182FB3}" type="presParOf" srcId="{2CCDA042-7F5E-4ABE-8631-B69869E8FFC4}" destId="{68C299A1-1007-48F5-9C00-DC18E192D956}" srcOrd="7" destOrd="0" presId="urn:microsoft.com/office/officeart/2005/8/layout/vProcess5"/>
    <dgm:cxn modelId="{CDC7B568-C8B9-494B-8CD7-3E9E6C3DF4A7}" type="presParOf" srcId="{2CCDA042-7F5E-4ABE-8631-B69869E8FFC4}" destId="{6CDE4E88-2BD4-4E1A-A492-DAB6B8BD246F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8D9F557-FF11-48C4-8B10-D5BB7D2D4D24}" type="doc">
      <dgm:prSet loTypeId="urn:microsoft.com/office/officeart/2005/8/layout/hierarchy1" loCatId="hierarchy" qsTypeId="urn:microsoft.com/office/officeart/2005/8/quickstyle/simple4#7" qsCatId="simple" csTypeId="urn:microsoft.com/office/officeart/2005/8/colors/accent1_2#1" csCatId="accent1"/>
      <dgm:spPr/>
      <dgm:t>
        <a:bodyPr/>
        <a:lstStyle/>
        <a:p>
          <a:endParaRPr lang="en-US"/>
        </a:p>
      </dgm:t>
    </dgm:pt>
    <dgm:pt modelId="{11220977-A481-45B9-BE5F-511E082F6EDA}">
      <dgm:prSet/>
      <dgm:spPr/>
      <dgm:t>
        <a:bodyPr/>
        <a:lstStyle/>
        <a:p>
          <a:r>
            <a:rPr lang="en-GB"/>
            <a:t>The sampling frame is the actual list of individuals that the sample will be drawn from. </a:t>
          </a:r>
          <a:endParaRPr lang="en-US"/>
        </a:p>
      </dgm:t>
    </dgm:pt>
    <dgm:pt modelId="{09B57A42-4E1C-40CA-B67C-0855006EAB03}" type="parTrans" cxnId="{C35467F7-3652-43ED-86F6-D0F74897D00D}">
      <dgm:prSet/>
      <dgm:spPr/>
      <dgm:t>
        <a:bodyPr/>
        <a:lstStyle/>
        <a:p>
          <a:endParaRPr lang="en-US"/>
        </a:p>
      </dgm:t>
    </dgm:pt>
    <dgm:pt modelId="{2ECDC981-07E6-48FB-8301-06021E8B6564}" type="sibTrans" cxnId="{C35467F7-3652-43ED-86F6-D0F74897D00D}">
      <dgm:prSet/>
      <dgm:spPr/>
      <dgm:t>
        <a:bodyPr/>
        <a:lstStyle/>
        <a:p>
          <a:endParaRPr lang="en-US"/>
        </a:p>
      </dgm:t>
    </dgm:pt>
    <dgm:pt modelId="{22FE09A9-E152-4B82-82E2-DED34825942C}">
      <dgm:prSet/>
      <dgm:spPr/>
      <dgm:t>
        <a:bodyPr/>
        <a:lstStyle/>
        <a:p>
          <a:r>
            <a:rPr lang="en-GB"/>
            <a:t>Ideally, it should include the entire target population and nobody who is not part of that population.</a:t>
          </a:r>
          <a:endParaRPr lang="en-US"/>
        </a:p>
      </dgm:t>
    </dgm:pt>
    <dgm:pt modelId="{169BBC5A-A075-4AC5-8B99-52E7F977233E}" type="parTrans" cxnId="{8535CDEF-CFA2-41B8-BC8A-DEC6CD5D0153}">
      <dgm:prSet/>
      <dgm:spPr/>
      <dgm:t>
        <a:bodyPr/>
        <a:lstStyle/>
        <a:p>
          <a:endParaRPr lang="en-US"/>
        </a:p>
      </dgm:t>
    </dgm:pt>
    <dgm:pt modelId="{09D1F93F-17E3-45A7-A630-E324AB8EDA22}" type="sibTrans" cxnId="{8535CDEF-CFA2-41B8-BC8A-DEC6CD5D0153}">
      <dgm:prSet/>
      <dgm:spPr/>
      <dgm:t>
        <a:bodyPr/>
        <a:lstStyle/>
        <a:p>
          <a:endParaRPr lang="en-US"/>
        </a:p>
      </dgm:t>
    </dgm:pt>
    <dgm:pt modelId="{2E14BDBC-D68A-4637-98AC-BEDC6CAC790C}" type="pres">
      <dgm:prSet presAssocID="{D8D9F557-FF11-48C4-8B10-D5BB7D2D4D2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530049F-4D63-49F4-9DC8-DB77DE2852F1}" type="pres">
      <dgm:prSet presAssocID="{11220977-A481-45B9-BE5F-511E082F6EDA}" presName="hierRoot1" presStyleCnt="0"/>
      <dgm:spPr/>
    </dgm:pt>
    <dgm:pt modelId="{3CEAA998-B727-441B-BD5C-6BB9E0BEED5C}" type="pres">
      <dgm:prSet presAssocID="{11220977-A481-45B9-BE5F-511E082F6EDA}" presName="composite" presStyleCnt="0"/>
      <dgm:spPr/>
    </dgm:pt>
    <dgm:pt modelId="{8EF34D61-0F41-4225-93D2-C3603F99D5F1}" type="pres">
      <dgm:prSet presAssocID="{11220977-A481-45B9-BE5F-511E082F6EDA}" presName="background" presStyleLbl="node0" presStyleIdx="0" presStyleCnt="2"/>
      <dgm:spPr/>
    </dgm:pt>
    <dgm:pt modelId="{0AACCE44-A870-4D02-9776-B6182C110B86}" type="pres">
      <dgm:prSet presAssocID="{11220977-A481-45B9-BE5F-511E082F6EDA}" presName="text" presStyleLbl="fgAcc0" presStyleIdx="0" presStyleCnt="2">
        <dgm:presLayoutVars>
          <dgm:chPref val="3"/>
        </dgm:presLayoutVars>
      </dgm:prSet>
      <dgm:spPr/>
    </dgm:pt>
    <dgm:pt modelId="{F531F036-E2F0-480D-8EE9-50C5D5500C6D}" type="pres">
      <dgm:prSet presAssocID="{11220977-A481-45B9-BE5F-511E082F6EDA}" presName="hierChild2" presStyleCnt="0"/>
      <dgm:spPr/>
    </dgm:pt>
    <dgm:pt modelId="{9550FD90-7B06-472D-BE6B-8E144288AE8C}" type="pres">
      <dgm:prSet presAssocID="{22FE09A9-E152-4B82-82E2-DED34825942C}" presName="hierRoot1" presStyleCnt="0"/>
      <dgm:spPr/>
    </dgm:pt>
    <dgm:pt modelId="{8B551A32-6182-40B9-9721-127022BA4C01}" type="pres">
      <dgm:prSet presAssocID="{22FE09A9-E152-4B82-82E2-DED34825942C}" presName="composite" presStyleCnt="0"/>
      <dgm:spPr/>
    </dgm:pt>
    <dgm:pt modelId="{4D1DCC53-E123-49D5-9451-FC4DC641DE1A}" type="pres">
      <dgm:prSet presAssocID="{22FE09A9-E152-4B82-82E2-DED34825942C}" presName="background" presStyleLbl="node0" presStyleIdx="1" presStyleCnt="2"/>
      <dgm:spPr/>
    </dgm:pt>
    <dgm:pt modelId="{B8E33567-166C-4147-97C0-A7475C3B81A0}" type="pres">
      <dgm:prSet presAssocID="{22FE09A9-E152-4B82-82E2-DED34825942C}" presName="text" presStyleLbl="fgAcc0" presStyleIdx="1" presStyleCnt="2">
        <dgm:presLayoutVars>
          <dgm:chPref val="3"/>
        </dgm:presLayoutVars>
      </dgm:prSet>
      <dgm:spPr/>
    </dgm:pt>
    <dgm:pt modelId="{B5DD4B84-3A14-4DE7-8F71-04830FAB39ED}" type="pres">
      <dgm:prSet presAssocID="{22FE09A9-E152-4B82-82E2-DED34825942C}" presName="hierChild2" presStyleCnt="0"/>
      <dgm:spPr/>
    </dgm:pt>
  </dgm:ptLst>
  <dgm:cxnLst>
    <dgm:cxn modelId="{98D7D674-4127-4575-84A5-AF5A03BB997C}" type="presOf" srcId="{D8D9F557-FF11-48C4-8B10-D5BB7D2D4D24}" destId="{2E14BDBC-D68A-4637-98AC-BEDC6CAC790C}" srcOrd="0" destOrd="0" presId="urn:microsoft.com/office/officeart/2005/8/layout/hierarchy1"/>
    <dgm:cxn modelId="{66296C7F-DCBB-47EC-BAC9-A50F00F1FDD7}" type="presOf" srcId="{11220977-A481-45B9-BE5F-511E082F6EDA}" destId="{0AACCE44-A870-4D02-9776-B6182C110B86}" srcOrd="0" destOrd="0" presId="urn:microsoft.com/office/officeart/2005/8/layout/hierarchy1"/>
    <dgm:cxn modelId="{36DF47A6-CC8B-4C39-9CE8-505B4A0F1715}" type="presOf" srcId="{22FE09A9-E152-4B82-82E2-DED34825942C}" destId="{B8E33567-166C-4147-97C0-A7475C3B81A0}" srcOrd="0" destOrd="0" presId="urn:microsoft.com/office/officeart/2005/8/layout/hierarchy1"/>
    <dgm:cxn modelId="{8535CDEF-CFA2-41B8-BC8A-DEC6CD5D0153}" srcId="{D8D9F557-FF11-48C4-8B10-D5BB7D2D4D24}" destId="{22FE09A9-E152-4B82-82E2-DED34825942C}" srcOrd="1" destOrd="0" parTransId="{169BBC5A-A075-4AC5-8B99-52E7F977233E}" sibTransId="{09D1F93F-17E3-45A7-A630-E324AB8EDA22}"/>
    <dgm:cxn modelId="{C35467F7-3652-43ED-86F6-D0F74897D00D}" srcId="{D8D9F557-FF11-48C4-8B10-D5BB7D2D4D24}" destId="{11220977-A481-45B9-BE5F-511E082F6EDA}" srcOrd="0" destOrd="0" parTransId="{09B57A42-4E1C-40CA-B67C-0855006EAB03}" sibTransId="{2ECDC981-07E6-48FB-8301-06021E8B6564}"/>
    <dgm:cxn modelId="{05B2A322-5F66-4470-8B22-DF20429240D3}" type="presParOf" srcId="{2E14BDBC-D68A-4637-98AC-BEDC6CAC790C}" destId="{8530049F-4D63-49F4-9DC8-DB77DE2852F1}" srcOrd="0" destOrd="0" presId="urn:microsoft.com/office/officeart/2005/8/layout/hierarchy1"/>
    <dgm:cxn modelId="{B579B86D-F02D-4817-A453-9CD804DA3445}" type="presParOf" srcId="{8530049F-4D63-49F4-9DC8-DB77DE2852F1}" destId="{3CEAA998-B727-441B-BD5C-6BB9E0BEED5C}" srcOrd="0" destOrd="0" presId="urn:microsoft.com/office/officeart/2005/8/layout/hierarchy1"/>
    <dgm:cxn modelId="{98BBE61C-B17F-4C34-8DE2-9A3307D7BA35}" type="presParOf" srcId="{3CEAA998-B727-441B-BD5C-6BB9E0BEED5C}" destId="{8EF34D61-0F41-4225-93D2-C3603F99D5F1}" srcOrd="0" destOrd="0" presId="urn:microsoft.com/office/officeart/2005/8/layout/hierarchy1"/>
    <dgm:cxn modelId="{88049FB9-AD69-4233-92FD-45AB47246E40}" type="presParOf" srcId="{3CEAA998-B727-441B-BD5C-6BB9E0BEED5C}" destId="{0AACCE44-A870-4D02-9776-B6182C110B86}" srcOrd="1" destOrd="0" presId="urn:microsoft.com/office/officeart/2005/8/layout/hierarchy1"/>
    <dgm:cxn modelId="{0E15A5D5-0714-40B0-A934-7E875F3517F4}" type="presParOf" srcId="{8530049F-4D63-49F4-9DC8-DB77DE2852F1}" destId="{F531F036-E2F0-480D-8EE9-50C5D5500C6D}" srcOrd="1" destOrd="0" presId="urn:microsoft.com/office/officeart/2005/8/layout/hierarchy1"/>
    <dgm:cxn modelId="{616FDC29-7C02-4B90-A163-09C16A535150}" type="presParOf" srcId="{2E14BDBC-D68A-4637-98AC-BEDC6CAC790C}" destId="{9550FD90-7B06-472D-BE6B-8E144288AE8C}" srcOrd="1" destOrd="0" presId="urn:microsoft.com/office/officeart/2005/8/layout/hierarchy1"/>
    <dgm:cxn modelId="{254C5D0E-8A01-4983-8D49-BDFDB8F84622}" type="presParOf" srcId="{9550FD90-7B06-472D-BE6B-8E144288AE8C}" destId="{8B551A32-6182-40B9-9721-127022BA4C01}" srcOrd="0" destOrd="0" presId="urn:microsoft.com/office/officeart/2005/8/layout/hierarchy1"/>
    <dgm:cxn modelId="{211189C5-5E7D-49F5-A69F-3BB0E279CA38}" type="presParOf" srcId="{8B551A32-6182-40B9-9721-127022BA4C01}" destId="{4D1DCC53-E123-49D5-9451-FC4DC641DE1A}" srcOrd="0" destOrd="0" presId="urn:microsoft.com/office/officeart/2005/8/layout/hierarchy1"/>
    <dgm:cxn modelId="{1D96DEC9-47B1-4A7C-BB9C-302B562C3BB6}" type="presParOf" srcId="{8B551A32-6182-40B9-9721-127022BA4C01}" destId="{B8E33567-166C-4147-97C0-A7475C3B81A0}" srcOrd="1" destOrd="0" presId="urn:microsoft.com/office/officeart/2005/8/layout/hierarchy1"/>
    <dgm:cxn modelId="{97F61B54-CAFE-43A6-B62A-68EFC4F2CF15}" type="presParOf" srcId="{9550FD90-7B06-472D-BE6B-8E144288AE8C}" destId="{B5DD4B84-3A14-4DE7-8F71-04830FAB39E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E1E0E15-212E-4946-93D8-34306FF39A15}" type="doc">
      <dgm:prSet loTypeId="urn:microsoft.com/office/officeart/2005/8/layout/hierarchy1" loCatId="hierarchy" qsTypeId="urn:microsoft.com/office/officeart/2005/8/quickstyle/simple4#8" qsCatId="simple" csTypeId="urn:microsoft.com/office/officeart/2005/8/colors/accent1_2#2" csCatId="accent1"/>
      <dgm:spPr/>
      <dgm:t>
        <a:bodyPr/>
        <a:lstStyle/>
        <a:p>
          <a:endParaRPr lang="en-US"/>
        </a:p>
      </dgm:t>
    </dgm:pt>
    <dgm:pt modelId="{F2F2FE2D-4E9A-4F23-81FD-38BCD62DCFA3}">
      <dgm:prSet/>
      <dgm:spPr/>
      <dgm:t>
        <a:bodyPr/>
        <a:lstStyle/>
        <a:p>
          <a:r>
            <a:rPr lang="en-GB"/>
            <a:t>Any sampling method which involves researchers using some form of random selection of items or individuals, rather than deliberate choice. </a:t>
          </a:r>
          <a:endParaRPr lang="en-US"/>
        </a:p>
      </dgm:t>
    </dgm:pt>
    <dgm:pt modelId="{3632A26A-B495-4AC4-A6AD-0123CF1CEEC6}" type="parTrans" cxnId="{0848CA64-B21A-4470-9123-D7DF3BAAE4DD}">
      <dgm:prSet/>
      <dgm:spPr/>
      <dgm:t>
        <a:bodyPr/>
        <a:lstStyle/>
        <a:p>
          <a:endParaRPr lang="en-US"/>
        </a:p>
      </dgm:t>
    </dgm:pt>
    <dgm:pt modelId="{DA05AD29-8A68-4D05-942C-D528013A0AC0}" type="sibTrans" cxnId="{0848CA64-B21A-4470-9123-D7DF3BAAE4DD}">
      <dgm:prSet/>
      <dgm:spPr/>
      <dgm:t>
        <a:bodyPr/>
        <a:lstStyle/>
        <a:p>
          <a:endParaRPr lang="en-US"/>
        </a:p>
      </dgm:t>
    </dgm:pt>
    <dgm:pt modelId="{0E1D11DF-32EE-4527-9539-18AFE0EAC656}">
      <dgm:prSet/>
      <dgm:spPr/>
      <dgm:t>
        <a:bodyPr/>
        <a:lstStyle/>
        <a:p>
          <a:r>
            <a:rPr lang="en-GB"/>
            <a:t>Examples of probabilistic sampling include random sampling, stratified sampling, and cluster sampling.</a:t>
          </a:r>
          <a:endParaRPr lang="en-US"/>
        </a:p>
      </dgm:t>
    </dgm:pt>
    <dgm:pt modelId="{681A3088-3CC9-42EB-A25D-AF5C151B63F1}" type="parTrans" cxnId="{036693E6-4EB5-4E11-865E-3ED5347B9C4A}">
      <dgm:prSet/>
      <dgm:spPr/>
      <dgm:t>
        <a:bodyPr/>
        <a:lstStyle/>
        <a:p>
          <a:endParaRPr lang="en-US"/>
        </a:p>
      </dgm:t>
    </dgm:pt>
    <dgm:pt modelId="{429A097B-FDAA-4197-B008-270400C32A11}" type="sibTrans" cxnId="{036693E6-4EB5-4E11-865E-3ED5347B9C4A}">
      <dgm:prSet/>
      <dgm:spPr/>
      <dgm:t>
        <a:bodyPr/>
        <a:lstStyle/>
        <a:p>
          <a:endParaRPr lang="en-US"/>
        </a:p>
      </dgm:t>
    </dgm:pt>
    <dgm:pt modelId="{7B164B60-264C-4C83-B54B-FB8FC872E630}" type="pres">
      <dgm:prSet presAssocID="{8E1E0E15-212E-4946-93D8-34306FF39A1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7C0FFCB-79D7-4DB5-B131-696ED0C5CD92}" type="pres">
      <dgm:prSet presAssocID="{F2F2FE2D-4E9A-4F23-81FD-38BCD62DCFA3}" presName="hierRoot1" presStyleCnt="0"/>
      <dgm:spPr/>
    </dgm:pt>
    <dgm:pt modelId="{413ADA29-FFF5-452A-A511-14ED35B44D3A}" type="pres">
      <dgm:prSet presAssocID="{F2F2FE2D-4E9A-4F23-81FD-38BCD62DCFA3}" presName="composite" presStyleCnt="0"/>
      <dgm:spPr/>
    </dgm:pt>
    <dgm:pt modelId="{D65D4CB9-754D-4F5F-87FB-4A98A8C7D2E7}" type="pres">
      <dgm:prSet presAssocID="{F2F2FE2D-4E9A-4F23-81FD-38BCD62DCFA3}" presName="background" presStyleLbl="node0" presStyleIdx="0" presStyleCnt="2"/>
      <dgm:spPr/>
    </dgm:pt>
    <dgm:pt modelId="{09B8C332-E56B-47ED-8636-D59D7EBEC333}" type="pres">
      <dgm:prSet presAssocID="{F2F2FE2D-4E9A-4F23-81FD-38BCD62DCFA3}" presName="text" presStyleLbl="fgAcc0" presStyleIdx="0" presStyleCnt="2">
        <dgm:presLayoutVars>
          <dgm:chPref val="3"/>
        </dgm:presLayoutVars>
      </dgm:prSet>
      <dgm:spPr/>
    </dgm:pt>
    <dgm:pt modelId="{D909065D-8991-488F-8D05-377311E1A324}" type="pres">
      <dgm:prSet presAssocID="{F2F2FE2D-4E9A-4F23-81FD-38BCD62DCFA3}" presName="hierChild2" presStyleCnt="0"/>
      <dgm:spPr/>
    </dgm:pt>
    <dgm:pt modelId="{B3128552-B046-443A-B571-DD3AED27A9EC}" type="pres">
      <dgm:prSet presAssocID="{0E1D11DF-32EE-4527-9539-18AFE0EAC656}" presName="hierRoot1" presStyleCnt="0"/>
      <dgm:spPr/>
    </dgm:pt>
    <dgm:pt modelId="{EC3503BD-55AB-4703-85F1-BF022E42D17F}" type="pres">
      <dgm:prSet presAssocID="{0E1D11DF-32EE-4527-9539-18AFE0EAC656}" presName="composite" presStyleCnt="0"/>
      <dgm:spPr/>
    </dgm:pt>
    <dgm:pt modelId="{C81BFDA8-DD19-4A0B-856B-55BBB2363339}" type="pres">
      <dgm:prSet presAssocID="{0E1D11DF-32EE-4527-9539-18AFE0EAC656}" presName="background" presStyleLbl="node0" presStyleIdx="1" presStyleCnt="2"/>
      <dgm:spPr/>
    </dgm:pt>
    <dgm:pt modelId="{69E6D7D2-D671-4FB0-901D-40AF303A8A64}" type="pres">
      <dgm:prSet presAssocID="{0E1D11DF-32EE-4527-9539-18AFE0EAC656}" presName="text" presStyleLbl="fgAcc0" presStyleIdx="1" presStyleCnt="2">
        <dgm:presLayoutVars>
          <dgm:chPref val="3"/>
        </dgm:presLayoutVars>
      </dgm:prSet>
      <dgm:spPr/>
    </dgm:pt>
    <dgm:pt modelId="{647B31BE-30BD-40C3-84E9-A3CDC248AE94}" type="pres">
      <dgm:prSet presAssocID="{0E1D11DF-32EE-4527-9539-18AFE0EAC656}" presName="hierChild2" presStyleCnt="0"/>
      <dgm:spPr/>
    </dgm:pt>
  </dgm:ptLst>
  <dgm:cxnLst>
    <dgm:cxn modelId="{0848CA64-B21A-4470-9123-D7DF3BAAE4DD}" srcId="{8E1E0E15-212E-4946-93D8-34306FF39A15}" destId="{F2F2FE2D-4E9A-4F23-81FD-38BCD62DCFA3}" srcOrd="0" destOrd="0" parTransId="{3632A26A-B495-4AC4-A6AD-0123CF1CEEC6}" sibTransId="{DA05AD29-8A68-4D05-942C-D528013A0AC0}"/>
    <dgm:cxn modelId="{257CE575-EDA9-4A75-BBB4-61483980136C}" type="presOf" srcId="{0E1D11DF-32EE-4527-9539-18AFE0EAC656}" destId="{69E6D7D2-D671-4FB0-901D-40AF303A8A64}" srcOrd="0" destOrd="0" presId="urn:microsoft.com/office/officeart/2005/8/layout/hierarchy1"/>
    <dgm:cxn modelId="{0D454982-663D-4039-AE81-E01AF3948E8B}" type="presOf" srcId="{F2F2FE2D-4E9A-4F23-81FD-38BCD62DCFA3}" destId="{09B8C332-E56B-47ED-8636-D59D7EBEC333}" srcOrd="0" destOrd="0" presId="urn:microsoft.com/office/officeart/2005/8/layout/hierarchy1"/>
    <dgm:cxn modelId="{F4D470D5-967A-46E5-88A5-C950528A50F4}" type="presOf" srcId="{8E1E0E15-212E-4946-93D8-34306FF39A15}" destId="{7B164B60-264C-4C83-B54B-FB8FC872E630}" srcOrd="0" destOrd="0" presId="urn:microsoft.com/office/officeart/2005/8/layout/hierarchy1"/>
    <dgm:cxn modelId="{036693E6-4EB5-4E11-865E-3ED5347B9C4A}" srcId="{8E1E0E15-212E-4946-93D8-34306FF39A15}" destId="{0E1D11DF-32EE-4527-9539-18AFE0EAC656}" srcOrd="1" destOrd="0" parTransId="{681A3088-3CC9-42EB-A25D-AF5C151B63F1}" sibTransId="{429A097B-FDAA-4197-B008-270400C32A11}"/>
    <dgm:cxn modelId="{6559EDD3-F043-4CF3-A230-41905E12C1D4}" type="presParOf" srcId="{7B164B60-264C-4C83-B54B-FB8FC872E630}" destId="{17C0FFCB-79D7-4DB5-B131-696ED0C5CD92}" srcOrd="0" destOrd="0" presId="urn:microsoft.com/office/officeart/2005/8/layout/hierarchy1"/>
    <dgm:cxn modelId="{884FEF2D-AF42-4E7C-8FE5-4DC0DF1F8E71}" type="presParOf" srcId="{17C0FFCB-79D7-4DB5-B131-696ED0C5CD92}" destId="{413ADA29-FFF5-452A-A511-14ED35B44D3A}" srcOrd="0" destOrd="0" presId="urn:microsoft.com/office/officeart/2005/8/layout/hierarchy1"/>
    <dgm:cxn modelId="{08B0B8CD-D8C0-4E5B-A258-D7EB0ADD4B25}" type="presParOf" srcId="{413ADA29-FFF5-452A-A511-14ED35B44D3A}" destId="{D65D4CB9-754D-4F5F-87FB-4A98A8C7D2E7}" srcOrd="0" destOrd="0" presId="urn:microsoft.com/office/officeart/2005/8/layout/hierarchy1"/>
    <dgm:cxn modelId="{10DF5B78-08C4-4940-87C6-547C5C04D6D1}" type="presParOf" srcId="{413ADA29-FFF5-452A-A511-14ED35B44D3A}" destId="{09B8C332-E56B-47ED-8636-D59D7EBEC333}" srcOrd="1" destOrd="0" presId="urn:microsoft.com/office/officeart/2005/8/layout/hierarchy1"/>
    <dgm:cxn modelId="{C19C7CB2-3477-44AF-AB42-BC3A67C9EA36}" type="presParOf" srcId="{17C0FFCB-79D7-4DB5-B131-696ED0C5CD92}" destId="{D909065D-8991-488F-8D05-377311E1A324}" srcOrd="1" destOrd="0" presId="urn:microsoft.com/office/officeart/2005/8/layout/hierarchy1"/>
    <dgm:cxn modelId="{2A63806A-F941-41BD-9256-1A19FAEB2D6E}" type="presParOf" srcId="{7B164B60-264C-4C83-B54B-FB8FC872E630}" destId="{B3128552-B046-443A-B571-DD3AED27A9EC}" srcOrd="1" destOrd="0" presId="urn:microsoft.com/office/officeart/2005/8/layout/hierarchy1"/>
    <dgm:cxn modelId="{7A8B3D71-2FB4-4DA8-B12E-BFFC1E74DB87}" type="presParOf" srcId="{B3128552-B046-443A-B571-DD3AED27A9EC}" destId="{EC3503BD-55AB-4703-85F1-BF022E42D17F}" srcOrd="0" destOrd="0" presId="urn:microsoft.com/office/officeart/2005/8/layout/hierarchy1"/>
    <dgm:cxn modelId="{BB877193-9433-4A62-99D6-B3909C642052}" type="presParOf" srcId="{EC3503BD-55AB-4703-85F1-BF022E42D17F}" destId="{C81BFDA8-DD19-4A0B-856B-55BBB2363339}" srcOrd="0" destOrd="0" presId="urn:microsoft.com/office/officeart/2005/8/layout/hierarchy1"/>
    <dgm:cxn modelId="{4CBACCE0-E99C-49A7-9E4C-51E4B4EC3D62}" type="presParOf" srcId="{EC3503BD-55AB-4703-85F1-BF022E42D17F}" destId="{69E6D7D2-D671-4FB0-901D-40AF303A8A64}" srcOrd="1" destOrd="0" presId="urn:microsoft.com/office/officeart/2005/8/layout/hierarchy1"/>
    <dgm:cxn modelId="{175A2DDA-0556-405A-93AC-95FA4DF6213D}" type="presParOf" srcId="{B3128552-B046-443A-B571-DD3AED27A9EC}" destId="{647B31BE-30BD-40C3-84E9-A3CDC248AE9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E4252D8-5A5C-4C63-A6CB-25DCEC52D551}" type="doc">
      <dgm:prSet loTypeId="urn:microsoft.com/office/officeart/2016/7/layout/BasicLinearProcessNumbered" loCatId="process" qsTypeId="urn:microsoft.com/office/officeart/2005/8/quickstyle/simple4#9" qsCatId="simple" csTypeId="urn:microsoft.com/office/officeart/2005/8/colors/colorful1#2" csCatId="colorful"/>
      <dgm:spPr/>
      <dgm:t>
        <a:bodyPr/>
        <a:lstStyle/>
        <a:p>
          <a:endParaRPr lang="en-US"/>
        </a:p>
      </dgm:t>
    </dgm:pt>
    <dgm:pt modelId="{74F9C535-4C23-40B3-B272-CAF3493FAD75}">
      <dgm:prSet/>
      <dgm:spPr/>
      <dgm:t>
        <a:bodyPr/>
        <a:lstStyle/>
        <a:p>
          <a:r>
            <a:rPr lang="en-GB"/>
            <a:t>Every member of the population has an equal chance of being chosen.</a:t>
          </a:r>
          <a:endParaRPr lang="en-US"/>
        </a:p>
      </dgm:t>
    </dgm:pt>
    <dgm:pt modelId="{C9F62907-F92A-4748-AED7-8D78DB75EB62}" type="parTrans" cxnId="{4B5C9637-A256-4556-875E-411D24363C87}">
      <dgm:prSet/>
      <dgm:spPr/>
      <dgm:t>
        <a:bodyPr/>
        <a:lstStyle/>
        <a:p>
          <a:endParaRPr lang="en-US"/>
        </a:p>
      </dgm:t>
    </dgm:pt>
    <dgm:pt modelId="{D6A552E2-E939-4D67-A582-0BD251BD3A09}" type="sibTrans" cxnId="{4B5C9637-A256-4556-875E-411D24363C8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8F149B41-04EA-4F8F-8D28-E45BEADA5187}">
      <dgm:prSet/>
      <dgm:spPr/>
      <dgm:t>
        <a:bodyPr/>
        <a:lstStyle/>
        <a:p>
          <a:r>
            <a:rPr lang="en-GB"/>
            <a:t>The sampling frame is the whole population. </a:t>
          </a:r>
          <a:endParaRPr lang="en-US"/>
        </a:p>
      </dgm:t>
    </dgm:pt>
    <dgm:pt modelId="{FD997A54-D038-4288-A2DE-52CB374C7FBF}" type="parTrans" cxnId="{813093B4-D15A-47FA-B838-3AE43334850B}">
      <dgm:prSet/>
      <dgm:spPr/>
      <dgm:t>
        <a:bodyPr/>
        <a:lstStyle/>
        <a:p>
          <a:endParaRPr lang="en-US"/>
        </a:p>
      </dgm:t>
    </dgm:pt>
    <dgm:pt modelId="{CC811E48-D725-4BB7-9CAA-02F95EB96833}" type="sibTrans" cxnId="{813093B4-D15A-47FA-B838-3AE43334850B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C4ADCC3E-6CA7-4B24-927E-434A530854B0}">
      <dgm:prSet/>
      <dgm:spPr/>
      <dgm:t>
        <a:bodyPr/>
        <a:lstStyle/>
        <a:p>
          <a:r>
            <a:rPr lang="en-GB"/>
            <a:t>Random number generators are often used here. </a:t>
          </a:r>
          <a:endParaRPr lang="en-US"/>
        </a:p>
      </dgm:t>
    </dgm:pt>
    <dgm:pt modelId="{33D9E41E-80E1-4C80-9B94-690036C5D8CC}" type="parTrans" cxnId="{93CC603D-84FA-4267-8F18-E6C44E951EAA}">
      <dgm:prSet/>
      <dgm:spPr/>
      <dgm:t>
        <a:bodyPr/>
        <a:lstStyle/>
        <a:p>
          <a:endParaRPr lang="en-US"/>
        </a:p>
      </dgm:t>
    </dgm:pt>
    <dgm:pt modelId="{6BFF4C30-7B09-46C9-AE40-DC0797082F9F}" type="sibTrans" cxnId="{93CC603D-84FA-4267-8F18-E6C44E951EAA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3700C2AB-008F-44AE-BA58-9C89935365C4}" type="pres">
      <dgm:prSet presAssocID="{0E4252D8-5A5C-4C63-A6CB-25DCEC52D551}" presName="Name0" presStyleCnt="0">
        <dgm:presLayoutVars>
          <dgm:animLvl val="lvl"/>
          <dgm:resizeHandles val="exact"/>
        </dgm:presLayoutVars>
      </dgm:prSet>
      <dgm:spPr/>
    </dgm:pt>
    <dgm:pt modelId="{F1DB195B-4A08-484F-962F-5CF95535E905}" type="pres">
      <dgm:prSet presAssocID="{74F9C535-4C23-40B3-B272-CAF3493FAD75}" presName="compositeNode" presStyleCnt="0">
        <dgm:presLayoutVars>
          <dgm:bulletEnabled val="1"/>
        </dgm:presLayoutVars>
      </dgm:prSet>
      <dgm:spPr/>
    </dgm:pt>
    <dgm:pt modelId="{1E896C4C-D064-4F4D-BFE1-48F7B24E8312}" type="pres">
      <dgm:prSet presAssocID="{74F9C535-4C23-40B3-B272-CAF3493FAD75}" presName="bgRect" presStyleLbl="bgAccFollowNode1" presStyleIdx="0" presStyleCnt="3"/>
      <dgm:spPr/>
    </dgm:pt>
    <dgm:pt modelId="{8ADFD39E-02C2-4A38-98AB-3448D833B753}" type="pres">
      <dgm:prSet presAssocID="{D6A552E2-E939-4D67-A582-0BD251BD3A09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FD4B524E-A9A9-47A6-B219-04694FB7FEA0}" type="pres">
      <dgm:prSet presAssocID="{74F9C535-4C23-40B3-B272-CAF3493FAD75}" presName="bottomLine" presStyleLbl="alignNode1" presStyleIdx="1" presStyleCnt="6">
        <dgm:presLayoutVars/>
      </dgm:prSet>
      <dgm:spPr/>
    </dgm:pt>
    <dgm:pt modelId="{32848648-7A5E-4BEF-88DE-54938337A307}" type="pres">
      <dgm:prSet presAssocID="{74F9C535-4C23-40B3-B272-CAF3493FAD75}" presName="nodeText" presStyleLbl="bgAccFollowNode1" presStyleIdx="0" presStyleCnt="3">
        <dgm:presLayoutVars>
          <dgm:bulletEnabled val="1"/>
        </dgm:presLayoutVars>
      </dgm:prSet>
      <dgm:spPr/>
    </dgm:pt>
    <dgm:pt modelId="{B6A59DAE-DF00-4AA1-B737-7AACFD9E5883}" type="pres">
      <dgm:prSet presAssocID="{D6A552E2-E939-4D67-A582-0BD251BD3A09}" presName="sibTrans" presStyleCnt="0"/>
      <dgm:spPr/>
    </dgm:pt>
    <dgm:pt modelId="{D1038AA5-1CA9-48EA-B687-4ED9E12593DE}" type="pres">
      <dgm:prSet presAssocID="{8F149B41-04EA-4F8F-8D28-E45BEADA5187}" presName="compositeNode" presStyleCnt="0">
        <dgm:presLayoutVars>
          <dgm:bulletEnabled val="1"/>
        </dgm:presLayoutVars>
      </dgm:prSet>
      <dgm:spPr/>
    </dgm:pt>
    <dgm:pt modelId="{DD89FB9B-5836-4778-BFE6-45AA4FF50545}" type="pres">
      <dgm:prSet presAssocID="{8F149B41-04EA-4F8F-8D28-E45BEADA5187}" presName="bgRect" presStyleLbl="bgAccFollowNode1" presStyleIdx="1" presStyleCnt="3"/>
      <dgm:spPr/>
    </dgm:pt>
    <dgm:pt modelId="{655F1D5F-4108-440F-9F76-47C8F2402496}" type="pres">
      <dgm:prSet presAssocID="{CC811E48-D725-4BB7-9CAA-02F95EB96833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CED52B5E-8CE7-4BBD-8FBE-77038AC46406}" type="pres">
      <dgm:prSet presAssocID="{8F149B41-04EA-4F8F-8D28-E45BEADA5187}" presName="bottomLine" presStyleLbl="alignNode1" presStyleIdx="3" presStyleCnt="6">
        <dgm:presLayoutVars/>
      </dgm:prSet>
      <dgm:spPr/>
    </dgm:pt>
    <dgm:pt modelId="{A5B8AFB5-957B-46C9-9A11-81AFF159B5E1}" type="pres">
      <dgm:prSet presAssocID="{8F149B41-04EA-4F8F-8D28-E45BEADA5187}" presName="nodeText" presStyleLbl="bgAccFollowNode1" presStyleIdx="1" presStyleCnt="3">
        <dgm:presLayoutVars>
          <dgm:bulletEnabled val="1"/>
        </dgm:presLayoutVars>
      </dgm:prSet>
      <dgm:spPr/>
    </dgm:pt>
    <dgm:pt modelId="{7CA73AEB-C57A-4797-8436-5E1D19444209}" type="pres">
      <dgm:prSet presAssocID="{CC811E48-D725-4BB7-9CAA-02F95EB96833}" presName="sibTrans" presStyleCnt="0"/>
      <dgm:spPr/>
    </dgm:pt>
    <dgm:pt modelId="{8F7CAC8A-9330-4AED-AE10-BB4ADC1C32EB}" type="pres">
      <dgm:prSet presAssocID="{C4ADCC3E-6CA7-4B24-927E-434A530854B0}" presName="compositeNode" presStyleCnt="0">
        <dgm:presLayoutVars>
          <dgm:bulletEnabled val="1"/>
        </dgm:presLayoutVars>
      </dgm:prSet>
      <dgm:spPr/>
    </dgm:pt>
    <dgm:pt modelId="{5915419A-3845-42CB-9E50-C62233A77D85}" type="pres">
      <dgm:prSet presAssocID="{C4ADCC3E-6CA7-4B24-927E-434A530854B0}" presName="bgRect" presStyleLbl="bgAccFollowNode1" presStyleIdx="2" presStyleCnt="3"/>
      <dgm:spPr/>
    </dgm:pt>
    <dgm:pt modelId="{CA280EE2-20AC-4CEC-957D-363CF5873792}" type="pres">
      <dgm:prSet presAssocID="{6BFF4C30-7B09-46C9-AE40-DC0797082F9F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22CA667D-BA60-4362-A788-2432786904D7}" type="pres">
      <dgm:prSet presAssocID="{C4ADCC3E-6CA7-4B24-927E-434A530854B0}" presName="bottomLine" presStyleLbl="alignNode1" presStyleIdx="5" presStyleCnt="6">
        <dgm:presLayoutVars/>
      </dgm:prSet>
      <dgm:spPr/>
    </dgm:pt>
    <dgm:pt modelId="{3851B204-C975-4B2D-A662-72B8A4D77B73}" type="pres">
      <dgm:prSet presAssocID="{C4ADCC3E-6CA7-4B24-927E-434A530854B0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9DA47405-EEBD-4227-809D-E27EAC6B48E4}" type="presOf" srcId="{0E4252D8-5A5C-4C63-A6CB-25DCEC52D551}" destId="{3700C2AB-008F-44AE-BA58-9C89935365C4}" srcOrd="0" destOrd="0" presId="urn:microsoft.com/office/officeart/2016/7/layout/BasicLinearProcessNumbered"/>
    <dgm:cxn modelId="{DE26460C-8B6D-4012-ACE9-9C22E4911995}" type="presOf" srcId="{8F149B41-04EA-4F8F-8D28-E45BEADA5187}" destId="{A5B8AFB5-957B-46C9-9A11-81AFF159B5E1}" srcOrd="1" destOrd="0" presId="urn:microsoft.com/office/officeart/2016/7/layout/BasicLinearProcessNumbered"/>
    <dgm:cxn modelId="{F2552C1D-DDE7-45CA-A913-4F1FA5CEDCB0}" type="presOf" srcId="{6BFF4C30-7B09-46C9-AE40-DC0797082F9F}" destId="{CA280EE2-20AC-4CEC-957D-363CF5873792}" srcOrd="0" destOrd="0" presId="urn:microsoft.com/office/officeart/2016/7/layout/BasicLinearProcessNumbered"/>
    <dgm:cxn modelId="{4B5C9637-A256-4556-875E-411D24363C87}" srcId="{0E4252D8-5A5C-4C63-A6CB-25DCEC52D551}" destId="{74F9C535-4C23-40B3-B272-CAF3493FAD75}" srcOrd="0" destOrd="0" parTransId="{C9F62907-F92A-4748-AED7-8D78DB75EB62}" sibTransId="{D6A552E2-E939-4D67-A582-0BD251BD3A09}"/>
    <dgm:cxn modelId="{93CC603D-84FA-4267-8F18-E6C44E951EAA}" srcId="{0E4252D8-5A5C-4C63-A6CB-25DCEC52D551}" destId="{C4ADCC3E-6CA7-4B24-927E-434A530854B0}" srcOrd="2" destOrd="0" parTransId="{33D9E41E-80E1-4C80-9B94-690036C5D8CC}" sibTransId="{6BFF4C30-7B09-46C9-AE40-DC0797082F9F}"/>
    <dgm:cxn modelId="{AF7EF45C-8AD5-4249-BDD8-0F6005475467}" type="presOf" srcId="{D6A552E2-E939-4D67-A582-0BD251BD3A09}" destId="{8ADFD39E-02C2-4A38-98AB-3448D833B753}" srcOrd="0" destOrd="0" presId="urn:microsoft.com/office/officeart/2016/7/layout/BasicLinearProcessNumbered"/>
    <dgm:cxn modelId="{C0FF7D52-4FD8-4A9D-9B2C-36106FB9498D}" type="presOf" srcId="{C4ADCC3E-6CA7-4B24-927E-434A530854B0}" destId="{3851B204-C975-4B2D-A662-72B8A4D77B73}" srcOrd="1" destOrd="0" presId="urn:microsoft.com/office/officeart/2016/7/layout/BasicLinearProcessNumbered"/>
    <dgm:cxn modelId="{888B9872-4FEA-485C-B309-2C0F01295C02}" type="presOf" srcId="{CC811E48-D725-4BB7-9CAA-02F95EB96833}" destId="{655F1D5F-4108-440F-9F76-47C8F2402496}" srcOrd="0" destOrd="0" presId="urn:microsoft.com/office/officeart/2016/7/layout/BasicLinearProcessNumbered"/>
    <dgm:cxn modelId="{813093B4-D15A-47FA-B838-3AE43334850B}" srcId="{0E4252D8-5A5C-4C63-A6CB-25DCEC52D551}" destId="{8F149B41-04EA-4F8F-8D28-E45BEADA5187}" srcOrd="1" destOrd="0" parTransId="{FD997A54-D038-4288-A2DE-52CB374C7FBF}" sibTransId="{CC811E48-D725-4BB7-9CAA-02F95EB96833}"/>
    <dgm:cxn modelId="{DC8D6AB8-AF01-4813-9486-2C93FEEF51AF}" type="presOf" srcId="{8F149B41-04EA-4F8F-8D28-E45BEADA5187}" destId="{DD89FB9B-5836-4778-BFE6-45AA4FF50545}" srcOrd="0" destOrd="0" presId="urn:microsoft.com/office/officeart/2016/7/layout/BasicLinearProcessNumbered"/>
    <dgm:cxn modelId="{87B4C7BA-2048-4BE3-AD52-CF92A910F34C}" type="presOf" srcId="{74F9C535-4C23-40B3-B272-CAF3493FAD75}" destId="{32848648-7A5E-4BEF-88DE-54938337A307}" srcOrd="1" destOrd="0" presId="urn:microsoft.com/office/officeart/2016/7/layout/BasicLinearProcessNumbered"/>
    <dgm:cxn modelId="{637558C7-322C-4800-883A-7A31657E82B7}" type="presOf" srcId="{74F9C535-4C23-40B3-B272-CAF3493FAD75}" destId="{1E896C4C-D064-4F4D-BFE1-48F7B24E8312}" srcOrd="0" destOrd="0" presId="urn:microsoft.com/office/officeart/2016/7/layout/BasicLinearProcessNumbered"/>
    <dgm:cxn modelId="{5D1977CE-673F-4F24-B937-D0263A150B2F}" type="presOf" srcId="{C4ADCC3E-6CA7-4B24-927E-434A530854B0}" destId="{5915419A-3845-42CB-9E50-C62233A77D85}" srcOrd="0" destOrd="0" presId="urn:microsoft.com/office/officeart/2016/7/layout/BasicLinearProcessNumbered"/>
    <dgm:cxn modelId="{03A6A86A-19B0-42CD-A9CB-CEB6E96CFEF2}" type="presParOf" srcId="{3700C2AB-008F-44AE-BA58-9C89935365C4}" destId="{F1DB195B-4A08-484F-962F-5CF95535E905}" srcOrd="0" destOrd="0" presId="urn:microsoft.com/office/officeart/2016/7/layout/BasicLinearProcessNumbered"/>
    <dgm:cxn modelId="{E24B9E87-21FB-42B9-9FED-CD3F651F4CE8}" type="presParOf" srcId="{F1DB195B-4A08-484F-962F-5CF95535E905}" destId="{1E896C4C-D064-4F4D-BFE1-48F7B24E8312}" srcOrd="0" destOrd="0" presId="urn:microsoft.com/office/officeart/2016/7/layout/BasicLinearProcessNumbered"/>
    <dgm:cxn modelId="{0BB4C7BE-E267-42FC-9213-48DABE4270A1}" type="presParOf" srcId="{F1DB195B-4A08-484F-962F-5CF95535E905}" destId="{8ADFD39E-02C2-4A38-98AB-3448D833B753}" srcOrd="1" destOrd="0" presId="urn:microsoft.com/office/officeart/2016/7/layout/BasicLinearProcessNumbered"/>
    <dgm:cxn modelId="{1EB8E389-DBAB-4DA0-B275-710366244BBF}" type="presParOf" srcId="{F1DB195B-4A08-484F-962F-5CF95535E905}" destId="{FD4B524E-A9A9-47A6-B219-04694FB7FEA0}" srcOrd="2" destOrd="0" presId="urn:microsoft.com/office/officeart/2016/7/layout/BasicLinearProcessNumbered"/>
    <dgm:cxn modelId="{831A3B5E-A231-41FC-9C73-0DA13E1B53B5}" type="presParOf" srcId="{F1DB195B-4A08-484F-962F-5CF95535E905}" destId="{32848648-7A5E-4BEF-88DE-54938337A307}" srcOrd="3" destOrd="0" presId="urn:microsoft.com/office/officeart/2016/7/layout/BasicLinearProcessNumbered"/>
    <dgm:cxn modelId="{74C0F956-E0D3-4F86-BF34-4A5782F64903}" type="presParOf" srcId="{3700C2AB-008F-44AE-BA58-9C89935365C4}" destId="{B6A59DAE-DF00-4AA1-B737-7AACFD9E5883}" srcOrd="1" destOrd="0" presId="urn:microsoft.com/office/officeart/2016/7/layout/BasicLinearProcessNumbered"/>
    <dgm:cxn modelId="{65D643D0-DB4E-4DE8-9B37-C68E25538EEF}" type="presParOf" srcId="{3700C2AB-008F-44AE-BA58-9C89935365C4}" destId="{D1038AA5-1CA9-48EA-B687-4ED9E12593DE}" srcOrd="2" destOrd="0" presId="urn:microsoft.com/office/officeart/2016/7/layout/BasicLinearProcessNumbered"/>
    <dgm:cxn modelId="{5A9E192F-8F79-4CD3-9E6C-B96EDFAC6AF2}" type="presParOf" srcId="{D1038AA5-1CA9-48EA-B687-4ED9E12593DE}" destId="{DD89FB9B-5836-4778-BFE6-45AA4FF50545}" srcOrd="0" destOrd="0" presId="urn:microsoft.com/office/officeart/2016/7/layout/BasicLinearProcessNumbered"/>
    <dgm:cxn modelId="{54C5B4C9-8306-44F9-8DCD-EA8241A590BF}" type="presParOf" srcId="{D1038AA5-1CA9-48EA-B687-4ED9E12593DE}" destId="{655F1D5F-4108-440F-9F76-47C8F2402496}" srcOrd="1" destOrd="0" presId="urn:microsoft.com/office/officeart/2016/7/layout/BasicLinearProcessNumbered"/>
    <dgm:cxn modelId="{8CB346C2-96F5-4C80-9AD6-32798D2D9440}" type="presParOf" srcId="{D1038AA5-1CA9-48EA-B687-4ED9E12593DE}" destId="{CED52B5E-8CE7-4BBD-8FBE-77038AC46406}" srcOrd="2" destOrd="0" presId="urn:microsoft.com/office/officeart/2016/7/layout/BasicLinearProcessNumbered"/>
    <dgm:cxn modelId="{0A53963B-8D7E-42D1-A594-9C2277C82BFB}" type="presParOf" srcId="{D1038AA5-1CA9-48EA-B687-4ED9E12593DE}" destId="{A5B8AFB5-957B-46C9-9A11-81AFF159B5E1}" srcOrd="3" destOrd="0" presId="urn:microsoft.com/office/officeart/2016/7/layout/BasicLinearProcessNumbered"/>
    <dgm:cxn modelId="{C8002D70-9D65-4A91-815F-E7E376B6D6E5}" type="presParOf" srcId="{3700C2AB-008F-44AE-BA58-9C89935365C4}" destId="{7CA73AEB-C57A-4797-8436-5E1D19444209}" srcOrd="3" destOrd="0" presId="urn:microsoft.com/office/officeart/2016/7/layout/BasicLinearProcessNumbered"/>
    <dgm:cxn modelId="{A8F6BDA4-969B-486E-89E4-94504B942960}" type="presParOf" srcId="{3700C2AB-008F-44AE-BA58-9C89935365C4}" destId="{8F7CAC8A-9330-4AED-AE10-BB4ADC1C32EB}" srcOrd="4" destOrd="0" presId="urn:microsoft.com/office/officeart/2016/7/layout/BasicLinearProcessNumbered"/>
    <dgm:cxn modelId="{FB0F2017-99A0-4CE1-ADF7-2F14E2B03AB2}" type="presParOf" srcId="{8F7CAC8A-9330-4AED-AE10-BB4ADC1C32EB}" destId="{5915419A-3845-42CB-9E50-C62233A77D85}" srcOrd="0" destOrd="0" presId="urn:microsoft.com/office/officeart/2016/7/layout/BasicLinearProcessNumbered"/>
    <dgm:cxn modelId="{9D93D8E9-C3C0-4FBB-A887-5AE306DB23E5}" type="presParOf" srcId="{8F7CAC8A-9330-4AED-AE10-BB4ADC1C32EB}" destId="{CA280EE2-20AC-4CEC-957D-363CF5873792}" srcOrd="1" destOrd="0" presId="urn:microsoft.com/office/officeart/2016/7/layout/BasicLinearProcessNumbered"/>
    <dgm:cxn modelId="{CA078D0C-65F5-4A22-976A-83458D467CFD}" type="presParOf" srcId="{8F7CAC8A-9330-4AED-AE10-BB4ADC1C32EB}" destId="{22CA667D-BA60-4362-A788-2432786904D7}" srcOrd="2" destOrd="0" presId="urn:microsoft.com/office/officeart/2016/7/layout/BasicLinearProcessNumbered"/>
    <dgm:cxn modelId="{6638802E-2B5C-4F0F-9627-AC35BB0BF64B}" type="presParOf" srcId="{8F7CAC8A-9330-4AED-AE10-BB4ADC1C32EB}" destId="{3851B204-C975-4B2D-A662-72B8A4D77B73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403CB0E-1827-48CA-B970-3F967AF06330}" type="doc">
      <dgm:prSet loTypeId="urn:microsoft.com/office/officeart/2018/2/layout/IconVerticalSolidList" loCatId="icon" qsTypeId="urn:microsoft.com/office/officeart/2005/8/quickstyle/simple1#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C9A353B-031D-47A1-9E39-0A7E626AFD23}">
      <dgm:prSet/>
      <dgm:spPr/>
      <dgm:t>
        <a:bodyPr/>
        <a:lstStyle/>
        <a:p>
          <a:r>
            <a:rPr lang="en-GB"/>
            <a:t>This is similar to simple random sampling, but it is usually slightly easier to conduct. </a:t>
          </a:r>
          <a:endParaRPr lang="en-US"/>
        </a:p>
      </dgm:t>
    </dgm:pt>
    <dgm:pt modelId="{5D66C59E-70E2-461E-8655-0404EBC83CDB}" type="parTrans" cxnId="{67F7CE89-0FC4-4F6C-8760-285927F1E1FE}">
      <dgm:prSet/>
      <dgm:spPr/>
      <dgm:t>
        <a:bodyPr/>
        <a:lstStyle/>
        <a:p>
          <a:endParaRPr lang="en-US"/>
        </a:p>
      </dgm:t>
    </dgm:pt>
    <dgm:pt modelId="{503F7F6D-1099-40CD-825D-0B3A7B3E6C7E}" type="sibTrans" cxnId="{67F7CE89-0FC4-4F6C-8760-285927F1E1FE}">
      <dgm:prSet/>
      <dgm:spPr/>
      <dgm:t>
        <a:bodyPr/>
        <a:lstStyle/>
        <a:p>
          <a:endParaRPr lang="en-US"/>
        </a:p>
      </dgm:t>
    </dgm:pt>
    <dgm:pt modelId="{9F1E2EA4-ADFF-4BE4-9311-BCDDB0053B10}">
      <dgm:prSet/>
      <dgm:spPr/>
      <dgm:t>
        <a:bodyPr/>
        <a:lstStyle/>
        <a:p>
          <a:r>
            <a:rPr lang="en-GB"/>
            <a:t>Every member of the population is listed with a number, but instead of randomly generating numbers, individuals are chosen at regular intervals. Every 10th for example. </a:t>
          </a:r>
          <a:endParaRPr lang="en-US"/>
        </a:p>
      </dgm:t>
    </dgm:pt>
    <dgm:pt modelId="{D7420099-B76D-4B28-8667-B059DD837DF2}" type="parTrans" cxnId="{9FF85B47-95EB-42DD-8617-3B1FB2E9A3F4}">
      <dgm:prSet/>
      <dgm:spPr/>
      <dgm:t>
        <a:bodyPr/>
        <a:lstStyle/>
        <a:p>
          <a:endParaRPr lang="en-US"/>
        </a:p>
      </dgm:t>
    </dgm:pt>
    <dgm:pt modelId="{A8859DAA-1B9D-41C9-A0D1-BE0BB58DB33F}" type="sibTrans" cxnId="{9FF85B47-95EB-42DD-8617-3B1FB2E9A3F4}">
      <dgm:prSet/>
      <dgm:spPr/>
      <dgm:t>
        <a:bodyPr/>
        <a:lstStyle/>
        <a:p>
          <a:endParaRPr lang="en-US"/>
        </a:p>
      </dgm:t>
    </dgm:pt>
    <dgm:pt modelId="{DD6D94D8-376A-4A1E-98B8-729A445AB0D7}">
      <dgm:prSet/>
      <dgm:spPr/>
      <dgm:t>
        <a:bodyPr/>
        <a:lstStyle/>
        <a:p>
          <a:r>
            <a:rPr lang="en-GB"/>
            <a:t>Take care of hidden patterns! </a:t>
          </a:r>
          <a:endParaRPr lang="en-US"/>
        </a:p>
      </dgm:t>
    </dgm:pt>
    <dgm:pt modelId="{22A2BF0C-D105-4754-9CA9-EB5F4C973F21}" type="parTrans" cxnId="{3E18C2E1-9D2A-4A37-A4C9-F5FB5C597F56}">
      <dgm:prSet/>
      <dgm:spPr/>
      <dgm:t>
        <a:bodyPr/>
        <a:lstStyle/>
        <a:p>
          <a:endParaRPr lang="en-US"/>
        </a:p>
      </dgm:t>
    </dgm:pt>
    <dgm:pt modelId="{E77EF82E-A8CA-4D36-A0DB-F06867C359B1}" type="sibTrans" cxnId="{3E18C2E1-9D2A-4A37-A4C9-F5FB5C597F56}">
      <dgm:prSet/>
      <dgm:spPr/>
      <dgm:t>
        <a:bodyPr/>
        <a:lstStyle/>
        <a:p>
          <a:endParaRPr lang="en-US"/>
        </a:p>
      </dgm:t>
    </dgm:pt>
    <dgm:pt modelId="{34ECFA17-6D67-476D-8F20-9DCAD2C18ADF}" type="pres">
      <dgm:prSet presAssocID="{F403CB0E-1827-48CA-B970-3F967AF06330}" presName="root" presStyleCnt="0">
        <dgm:presLayoutVars>
          <dgm:dir/>
          <dgm:resizeHandles val="exact"/>
        </dgm:presLayoutVars>
      </dgm:prSet>
      <dgm:spPr/>
    </dgm:pt>
    <dgm:pt modelId="{69A83710-0D23-4558-ABA1-9E09E5785E0B}" type="pres">
      <dgm:prSet presAssocID="{BC9A353B-031D-47A1-9E39-0A7E626AFD23}" presName="compNode" presStyleCnt="0"/>
      <dgm:spPr/>
    </dgm:pt>
    <dgm:pt modelId="{516B4F9B-E7B6-40E6-8184-14AFCF5B4CBA}" type="pres">
      <dgm:prSet presAssocID="{BC9A353B-031D-47A1-9E39-0A7E626AFD23}" presName="bgRect" presStyleLbl="bgShp" presStyleIdx="0" presStyleCnt="3"/>
      <dgm:spPr/>
    </dgm:pt>
    <dgm:pt modelId="{A4C70024-9364-4FC7-B5B9-5D335F8957AA}" type="pres">
      <dgm:prSet presAssocID="{BC9A353B-031D-47A1-9E39-0A7E626AFD2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0821C013-F742-4919-86AF-58F8D32DF0C7}" type="pres">
      <dgm:prSet presAssocID="{BC9A353B-031D-47A1-9E39-0A7E626AFD23}" presName="spaceRect" presStyleCnt="0"/>
      <dgm:spPr/>
    </dgm:pt>
    <dgm:pt modelId="{42EB97A8-065C-4011-B4A5-32C2DA4F81F6}" type="pres">
      <dgm:prSet presAssocID="{BC9A353B-031D-47A1-9E39-0A7E626AFD23}" presName="parTx" presStyleLbl="revTx" presStyleIdx="0" presStyleCnt="3">
        <dgm:presLayoutVars>
          <dgm:chMax val="0"/>
          <dgm:chPref val="0"/>
        </dgm:presLayoutVars>
      </dgm:prSet>
      <dgm:spPr/>
    </dgm:pt>
    <dgm:pt modelId="{7F42F120-6FB4-4B79-807E-97E5D6146DDE}" type="pres">
      <dgm:prSet presAssocID="{503F7F6D-1099-40CD-825D-0B3A7B3E6C7E}" presName="sibTrans" presStyleCnt="0"/>
      <dgm:spPr/>
    </dgm:pt>
    <dgm:pt modelId="{C6F7D270-CF8C-4745-B3B1-3618846D1CC4}" type="pres">
      <dgm:prSet presAssocID="{9F1E2EA4-ADFF-4BE4-9311-BCDDB0053B10}" presName="compNode" presStyleCnt="0"/>
      <dgm:spPr/>
    </dgm:pt>
    <dgm:pt modelId="{3D475FC6-93A5-4C4B-807E-5FB0F0FC9161}" type="pres">
      <dgm:prSet presAssocID="{9F1E2EA4-ADFF-4BE4-9311-BCDDB0053B10}" presName="bgRect" presStyleLbl="bgShp" presStyleIdx="1" presStyleCnt="3"/>
      <dgm:spPr/>
    </dgm:pt>
    <dgm:pt modelId="{E9BB3B38-6E7B-4FD3-8994-2AD67E0E3EB5}" type="pres">
      <dgm:prSet presAssocID="{9F1E2EA4-ADFF-4BE4-9311-BCDDB0053B10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867B5EF3-730E-4FCF-BC93-7D65A827E3E8}" type="pres">
      <dgm:prSet presAssocID="{9F1E2EA4-ADFF-4BE4-9311-BCDDB0053B10}" presName="spaceRect" presStyleCnt="0"/>
      <dgm:spPr/>
    </dgm:pt>
    <dgm:pt modelId="{A8528ECE-4F48-4EE7-87CB-1537EAA69E4B}" type="pres">
      <dgm:prSet presAssocID="{9F1E2EA4-ADFF-4BE4-9311-BCDDB0053B10}" presName="parTx" presStyleLbl="revTx" presStyleIdx="1" presStyleCnt="3">
        <dgm:presLayoutVars>
          <dgm:chMax val="0"/>
          <dgm:chPref val="0"/>
        </dgm:presLayoutVars>
      </dgm:prSet>
      <dgm:spPr/>
    </dgm:pt>
    <dgm:pt modelId="{B15C96A3-8A83-4E54-B59A-B129ED200EB1}" type="pres">
      <dgm:prSet presAssocID="{A8859DAA-1B9D-41C9-A0D1-BE0BB58DB33F}" presName="sibTrans" presStyleCnt="0"/>
      <dgm:spPr/>
    </dgm:pt>
    <dgm:pt modelId="{1260A105-5FD7-4AC5-B108-6EEB62D3960F}" type="pres">
      <dgm:prSet presAssocID="{DD6D94D8-376A-4A1E-98B8-729A445AB0D7}" presName="compNode" presStyleCnt="0"/>
      <dgm:spPr/>
    </dgm:pt>
    <dgm:pt modelId="{7BE2CD7A-68F0-4793-92CD-3636D24A7D81}" type="pres">
      <dgm:prSet presAssocID="{DD6D94D8-376A-4A1E-98B8-729A445AB0D7}" presName="bgRect" presStyleLbl="bgShp" presStyleIdx="2" presStyleCnt="3"/>
      <dgm:spPr/>
    </dgm:pt>
    <dgm:pt modelId="{BB021635-F030-46CA-8736-E835D1372F53}" type="pres">
      <dgm:prSet presAssocID="{DD6D94D8-376A-4A1E-98B8-729A445AB0D7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finity"/>
        </a:ext>
      </dgm:extLst>
    </dgm:pt>
    <dgm:pt modelId="{C6B76893-C387-4BBC-A995-8FA19A99F470}" type="pres">
      <dgm:prSet presAssocID="{DD6D94D8-376A-4A1E-98B8-729A445AB0D7}" presName="spaceRect" presStyleCnt="0"/>
      <dgm:spPr/>
    </dgm:pt>
    <dgm:pt modelId="{AD022CA1-3F12-47B5-A3E1-9B202D30136A}" type="pres">
      <dgm:prSet presAssocID="{DD6D94D8-376A-4A1E-98B8-729A445AB0D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5C8AE3E-0213-43D6-8BCD-F296B3BAA297}" type="presOf" srcId="{BC9A353B-031D-47A1-9E39-0A7E626AFD23}" destId="{42EB97A8-065C-4011-B4A5-32C2DA4F81F6}" srcOrd="0" destOrd="0" presId="urn:microsoft.com/office/officeart/2018/2/layout/IconVerticalSolidList"/>
    <dgm:cxn modelId="{9FF85B47-95EB-42DD-8617-3B1FB2E9A3F4}" srcId="{F403CB0E-1827-48CA-B970-3F967AF06330}" destId="{9F1E2EA4-ADFF-4BE4-9311-BCDDB0053B10}" srcOrd="1" destOrd="0" parTransId="{D7420099-B76D-4B28-8667-B059DD837DF2}" sibTransId="{A8859DAA-1B9D-41C9-A0D1-BE0BB58DB33F}"/>
    <dgm:cxn modelId="{67F7CE89-0FC4-4F6C-8760-285927F1E1FE}" srcId="{F403CB0E-1827-48CA-B970-3F967AF06330}" destId="{BC9A353B-031D-47A1-9E39-0A7E626AFD23}" srcOrd="0" destOrd="0" parTransId="{5D66C59E-70E2-461E-8655-0404EBC83CDB}" sibTransId="{503F7F6D-1099-40CD-825D-0B3A7B3E6C7E}"/>
    <dgm:cxn modelId="{39CB2BA1-C698-43C8-A351-D4781F322FAE}" type="presOf" srcId="{DD6D94D8-376A-4A1E-98B8-729A445AB0D7}" destId="{AD022CA1-3F12-47B5-A3E1-9B202D30136A}" srcOrd="0" destOrd="0" presId="urn:microsoft.com/office/officeart/2018/2/layout/IconVerticalSolidList"/>
    <dgm:cxn modelId="{5C9041B8-67DA-4237-A8CD-D666935B8C2B}" type="presOf" srcId="{9F1E2EA4-ADFF-4BE4-9311-BCDDB0053B10}" destId="{A8528ECE-4F48-4EE7-87CB-1537EAA69E4B}" srcOrd="0" destOrd="0" presId="urn:microsoft.com/office/officeart/2018/2/layout/IconVerticalSolidList"/>
    <dgm:cxn modelId="{C6FED2C4-03CA-4D20-8619-12642A9734FB}" type="presOf" srcId="{F403CB0E-1827-48CA-B970-3F967AF06330}" destId="{34ECFA17-6D67-476D-8F20-9DCAD2C18ADF}" srcOrd="0" destOrd="0" presId="urn:microsoft.com/office/officeart/2018/2/layout/IconVerticalSolidList"/>
    <dgm:cxn modelId="{3E18C2E1-9D2A-4A37-A4C9-F5FB5C597F56}" srcId="{F403CB0E-1827-48CA-B970-3F967AF06330}" destId="{DD6D94D8-376A-4A1E-98B8-729A445AB0D7}" srcOrd="2" destOrd="0" parTransId="{22A2BF0C-D105-4754-9CA9-EB5F4C973F21}" sibTransId="{E77EF82E-A8CA-4D36-A0DB-F06867C359B1}"/>
    <dgm:cxn modelId="{07F8ACD1-4E9F-4F20-9456-27D131752F8A}" type="presParOf" srcId="{34ECFA17-6D67-476D-8F20-9DCAD2C18ADF}" destId="{69A83710-0D23-4558-ABA1-9E09E5785E0B}" srcOrd="0" destOrd="0" presId="urn:microsoft.com/office/officeart/2018/2/layout/IconVerticalSolidList"/>
    <dgm:cxn modelId="{3CB34A44-0C17-448E-939A-6D7D0C7194D6}" type="presParOf" srcId="{69A83710-0D23-4558-ABA1-9E09E5785E0B}" destId="{516B4F9B-E7B6-40E6-8184-14AFCF5B4CBA}" srcOrd="0" destOrd="0" presId="urn:microsoft.com/office/officeart/2018/2/layout/IconVerticalSolidList"/>
    <dgm:cxn modelId="{0E0F0BC1-B4D1-4AD9-B612-0FE823B95E8B}" type="presParOf" srcId="{69A83710-0D23-4558-ABA1-9E09E5785E0B}" destId="{A4C70024-9364-4FC7-B5B9-5D335F8957AA}" srcOrd="1" destOrd="0" presId="urn:microsoft.com/office/officeart/2018/2/layout/IconVerticalSolidList"/>
    <dgm:cxn modelId="{74EAD269-49EA-4E5B-9CB7-A678BC538155}" type="presParOf" srcId="{69A83710-0D23-4558-ABA1-9E09E5785E0B}" destId="{0821C013-F742-4919-86AF-58F8D32DF0C7}" srcOrd="2" destOrd="0" presId="urn:microsoft.com/office/officeart/2018/2/layout/IconVerticalSolidList"/>
    <dgm:cxn modelId="{E879D1F1-B2E3-4F28-95FB-732BCFCDF019}" type="presParOf" srcId="{69A83710-0D23-4558-ABA1-9E09E5785E0B}" destId="{42EB97A8-065C-4011-B4A5-32C2DA4F81F6}" srcOrd="3" destOrd="0" presId="urn:microsoft.com/office/officeart/2018/2/layout/IconVerticalSolidList"/>
    <dgm:cxn modelId="{07166AFD-6E21-45A9-AA07-C0C40B126317}" type="presParOf" srcId="{34ECFA17-6D67-476D-8F20-9DCAD2C18ADF}" destId="{7F42F120-6FB4-4B79-807E-97E5D6146DDE}" srcOrd="1" destOrd="0" presId="urn:microsoft.com/office/officeart/2018/2/layout/IconVerticalSolidList"/>
    <dgm:cxn modelId="{F6FBF93C-E85A-44B0-8EA6-110806FE6E0C}" type="presParOf" srcId="{34ECFA17-6D67-476D-8F20-9DCAD2C18ADF}" destId="{C6F7D270-CF8C-4745-B3B1-3618846D1CC4}" srcOrd="2" destOrd="0" presId="urn:microsoft.com/office/officeart/2018/2/layout/IconVerticalSolidList"/>
    <dgm:cxn modelId="{C31AF35D-B669-4914-93A3-AC6B630D8E0D}" type="presParOf" srcId="{C6F7D270-CF8C-4745-B3B1-3618846D1CC4}" destId="{3D475FC6-93A5-4C4B-807E-5FB0F0FC9161}" srcOrd="0" destOrd="0" presId="urn:microsoft.com/office/officeart/2018/2/layout/IconVerticalSolidList"/>
    <dgm:cxn modelId="{F6773F07-05CF-4563-B260-97CE99E57145}" type="presParOf" srcId="{C6F7D270-CF8C-4745-B3B1-3618846D1CC4}" destId="{E9BB3B38-6E7B-4FD3-8994-2AD67E0E3EB5}" srcOrd="1" destOrd="0" presId="urn:microsoft.com/office/officeart/2018/2/layout/IconVerticalSolidList"/>
    <dgm:cxn modelId="{A6D1315A-E145-4CDF-940B-E181BE9D452B}" type="presParOf" srcId="{C6F7D270-CF8C-4745-B3B1-3618846D1CC4}" destId="{867B5EF3-730E-4FCF-BC93-7D65A827E3E8}" srcOrd="2" destOrd="0" presId="urn:microsoft.com/office/officeart/2018/2/layout/IconVerticalSolidList"/>
    <dgm:cxn modelId="{86ED3379-B2B4-44E9-9E29-FAF6F5C4D522}" type="presParOf" srcId="{C6F7D270-CF8C-4745-B3B1-3618846D1CC4}" destId="{A8528ECE-4F48-4EE7-87CB-1537EAA69E4B}" srcOrd="3" destOrd="0" presId="urn:microsoft.com/office/officeart/2018/2/layout/IconVerticalSolidList"/>
    <dgm:cxn modelId="{E3269433-8C8C-49E0-A78D-3B454E1A0F18}" type="presParOf" srcId="{34ECFA17-6D67-476D-8F20-9DCAD2C18ADF}" destId="{B15C96A3-8A83-4E54-B59A-B129ED200EB1}" srcOrd="3" destOrd="0" presId="urn:microsoft.com/office/officeart/2018/2/layout/IconVerticalSolidList"/>
    <dgm:cxn modelId="{91057369-44EF-47B0-B4C8-CC1AB536931D}" type="presParOf" srcId="{34ECFA17-6D67-476D-8F20-9DCAD2C18ADF}" destId="{1260A105-5FD7-4AC5-B108-6EEB62D3960F}" srcOrd="4" destOrd="0" presId="urn:microsoft.com/office/officeart/2018/2/layout/IconVerticalSolidList"/>
    <dgm:cxn modelId="{EEB05E14-4FA3-4F43-A727-506723E25C13}" type="presParOf" srcId="{1260A105-5FD7-4AC5-B108-6EEB62D3960F}" destId="{7BE2CD7A-68F0-4793-92CD-3636D24A7D81}" srcOrd="0" destOrd="0" presId="urn:microsoft.com/office/officeart/2018/2/layout/IconVerticalSolidList"/>
    <dgm:cxn modelId="{39AA1A72-A00A-43DB-BB7F-C410F38D9F2F}" type="presParOf" srcId="{1260A105-5FD7-4AC5-B108-6EEB62D3960F}" destId="{BB021635-F030-46CA-8736-E835D1372F53}" srcOrd="1" destOrd="0" presId="urn:microsoft.com/office/officeart/2018/2/layout/IconVerticalSolidList"/>
    <dgm:cxn modelId="{490023D9-B0BB-4AE2-ADBE-827666A69D35}" type="presParOf" srcId="{1260A105-5FD7-4AC5-B108-6EEB62D3960F}" destId="{C6B76893-C387-4BBC-A995-8FA19A99F470}" srcOrd="2" destOrd="0" presId="urn:microsoft.com/office/officeart/2018/2/layout/IconVerticalSolidList"/>
    <dgm:cxn modelId="{8294E0FC-368D-4E09-B94E-3F46DC81B3C0}" type="presParOf" srcId="{1260A105-5FD7-4AC5-B108-6EEB62D3960F}" destId="{AD022CA1-3F12-47B5-A3E1-9B202D30136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06B701D-9810-455A-97C2-67C3372A7ACB}" type="doc">
      <dgm:prSet loTypeId="urn:microsoft.com/office/officeart/2005/8/layout/vProcess5" loCatId="process" qsTypeId="urn:microsoft.com/office/officeart/2005/8/quickstyle/simple4#2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979D5CAB-A41A-40BE-A937-4CBE043443AB}">
      <dgm:prSet/>
      <dgm:spPr/>
      <dgm:t>
        <a:bodyPr/>
        <a:lstStyle/>
        <a:p>
          <a:r>
            <a:rPr lang="en-GB"/>
            <a:t>The people who happen to be the most accessible to the researcher. </a:t>
          </a:r>
          <a:endParaRPr lang="en-US"/>
        </a:p>
      </dgm:t>
    </dgm:pt>
    <dgm:pt modelId="{0AC0C035-F7FF-499A-BA4C-6C3AD9B7B4AA}" type="parTrans" cxnId="{30181CD1-CC29-4E72-B844-B1198F8D0594}">
      <dgm:prSet/>
      <dgm:spPr/>
      <dgm:t>
        <a:bodyPr/>
        <a:lstStyle/>
        <a:p>
          <a:endParaRPr lang="en-US"/>
        </a:p>
      </dgm:t>
    </dgm:pt>
    <dgm:pt modelId="{1A8CC4CE-9CC2-4AE3-BDB6-5AE221A2B398}" type="sibTrans" cxnId="{30181CD1-CC29-4E72-B844-B1198F8D0594}">
      <dgm:prSet/>
      <dgm:spPr/>
      <dgm:t>
        <a:bodyPr/>
        <a:lstStyle/>
        <a:p>
          <a:endParaRPr lang="en-US"/>
        </a:p>
      </dgm:t>
    </dgm:pt>
    <dgm:pt modelId="{CDD25E16-BCF1-424C-B6C3-0C4E14F5F89C}">
      <dgm:prSet/>
      <dgm:spPr/>
      <dgm:t>
        <a:bodyPr/>
        <a:lstStyle/>
        <a:p>
          <a:r>
            <a:rPr lang="en-GB"/>
            <a:t>A very easy and inexpensive way to gather initial data, but there is no way to tell if the sample is representative. </a:t>
          </a:r>
          <a:endParaRPr lang="en-US"/>
        </a:p>
      </dgm:t>
    </dgm:pt>
    <dgm:pt modelId="{E67FB87F-8F6E-4778-88D2-B1F1AB0280E3}" type="parTrans" cxnId="{463E7212-00DC-4F59-AD03-B218855CA587}">
      <dgm:prSet/>
      <dgm:spPr/>
      <dgm:t>
        <a:bodyPr/>
        <a:lstStyle/>
        <a:p>
          <a:endParaRPr lang="en-US"/>
        </a:p>
      </dgm:t>
    </dgm:pt>
    <dgm:pt modelId="{E6705E47-397C-45F9-9F6A-7F010DDFD46C}" type="sibTrans" cxnId="{463E7212-00DC-4F59-AD03-B218855CA587}">
      <dgm:prSet/>
      <dgm:spPr/>
      <dgm:t>
        <a:bodyPr/>
        <a:lstStyle/>
        <a:p>
          <a:endParaRPr lang="en-US"/>
        </a:p>
      </dgm:t>
    </dgm:pt>
    <dgm:pt modelId="{B5A5C9AE-E263-4526-A011-82A9EC91B1E8}">
      <dgm:prSet/>
      <dgm:spPr/>
      <dgm:t>
        <a:bodyPr/>
        <a:lstStyle/>
        <a:p>
          <a:r>
            <a:rPr lang="en-GB"/>
            <a:t>So, this does not generate generalisable results. </a:t>
          </a:r>
          <a:endParaRPr lang="en-US"/>
        </a:p>
      </dgm:t>
    </dgm:pt>
    <dgm:pt modelId="{B6293981-E40F-45D8-B658-E3DA88FAA069}" type="parTrans" cxnId="{2F7DF9F4-E0E5-41E0-9FFF-220728C72631}">
      <dgm:prSet/>
      <dgm:spPr/>
      <dgm:t>
        <a:bodyPr/>
        <a:lstStyle/>
        <a:p>
          <a:endParaRPr lang="en-US"/>
        </a:p>
      </dgm:t>
    </dgm:pt>
    <dgm:pt modelId="{5F809645-EA73-4980-BD34-524A052B02B0}" type="sibTrans" cxnId="{2F7DF9F4-E0E5-41E0-9FFF-220728C72631}">
      <dgm:prSet/>
      <dgm:spPr/>
      <dgm:t>
        <a:bodyPr/>
        <a:lstStyle/>
        <a:p>
          <a:endParaRPr lang="en-US"/>
        </a:p>
      </dgm:t>
    </dgm:pt>
    <dgm:pt modelId="{D9F81244-D721-4344-8679-B3316ACEF420}" type="pres">
      <dgm:prSet presAssocID="{906B701D-9810-455A-97C2-67C3372A7ACB}" presName="outerComposite" presStyleCnt="0">
        <dgm:presLayoutVars>
          <dgm:chMax val="5"/>
          <dgm:dir/>
          <dgm:resizeHandles val="exact"/>
        </dgm:presLayoutVars>
      </dgm:prSet>
      <dgm:spPr/>
    </dgm:pt>
    <dgm:pt modelId="{0891FD57-99D9-4474-803B-9B6D46E4BC32}" type="pres">
      <dgm:prSet presAssocID="{906B701D-9810-455A-97C2-67C3372A7ACB}" presName="dummyMaxCanvas" presStyleCnt="0">
        <dgm:presLayoutVars/>
      </dgm:prSet>
      <dgm:spPr/>
    </dgm:pt>
    <dgm:pt modelId="{4B19B6E3-6AE4-45E2-8C3C-719353594D34}" type="pres">
      <dgm:prSet presAssocID="{906B701D-9810-455A-97C2-67C3372A7ACB}" presName="ThreeNodes_1" presStyleLbl="node1" presStyleIdx="0" presStyleCnt="3">
        <dgm:presLayoutVars>
          <dgm:bulletEnabled val="1"/>
        </dgm:presLayoutVars>
      </dgm:prSet>
      <dgm:spPr/>
    </dgm:pt>
    <dgm:pt modelId="{A0042324-54B3-4B04-A9BF-B71EA9059127}" type="pres">
      <dgm:prSet presAssocID="{906B701D-9810-455A-97C2-67C3372A7ACB}" presName="ThreeNodes_2" presStyleLbl="node1" presStyleIdx="1" presStyleCnt="3">
        <dgm:presLayoutVars>
          <dgm:bulletEnabled val="1"/>
        </dgm:presLayoutVars>
      </dgm:prSet>
      <dgm:spPr/>
    </dgm:pt>
    <dgm:pt modelId="{727FF775-93B4-4D96-8CDD-1E53C86AE8FB}" type="pres">
      <dgm:prSet presAssocID="{906B701D-9810-455A-97C2-67C3372A7ACB}" presName="ThreeNodes_3" presStyleLbl="node1" presStyleIdx="2" presStyleCnt="3">
        <dgm:presLayoutVars>
          <dgm:bulletEnabled val="1"/>
        </dgm:presLayoutVars>
      </dgm:prSet>
      <dgm:spPr/>
    </dgm:pt>
    <dgm:pt modelId="{82BEC73B-64BC-411F-8D1B-433B7512BCB3}" type="pres">
      <dgm:prSet presAssocID="{906B701D-9810-455A-97C2-67C3372A7ACB}" presName="ThreeConn_1-2" presStyleLbl="fgAccFollowNode1" presStyleIdx="0" presStyleCnt="2">
        <dgm:presLayoutVars>
          <dgm:bulletEnabled val="1"/>
        </dgm:presLayoutVars>
      </dgm:prSet>
      <dgm:spPr/>
    </dgm:pt>
    <dgm:pt modelId="{725AB6BB-01B8-41CF-B444-814B00062816}" type="pres">
      <dgm:prSet presAssocID="{906B701D-9810-455A-97C2-67C3372A7ACB}" presName="ThreeConn_2-3" presStyleLbl="fgAccFollowNode1" presStyleIdx="1" presStyleCnt="2">
        <dgm:presLayoutVars>
          <dgm:bulletEnabled val="1"/>
        </dgm:presLayoutVars>
      </dgm:prSet>
      <dgm:spPr/>
    </dgm:pt>
    <dgm:pt modelId="{7ACDDA07-A664-46C3-93D9-7DCC2B010A3C}" type="pres">
      <dgm:prSet presAssocID="{906B701D-9810-455A-97C2-67C3372A7ACB}" presName="ThreeNodes_1_text" presStyleLbl="node1" presStyleIdx="2" presStyleCnt="3">
        <dgm:presLayoutVars>
          <dgm:bulletEnabled val="1"/>
        </dgm:presLayoutVars>
      </dgm:prSet>
      <dgm:spPr/>
    </dgm:pt>
    <dgm:pt modelId="{4BEA9CF6-5F5A-42CE-BF5E-411AF82E3790}" type="pres">
      <dgm:prSet presAssocID="{906B701D-9810-455A-97C2-67C3372A7ACB}" presName="ThreeNodes_2_text" presStyleLbl="node1" presStyleIdx="2" presStyleCnt="3">
        <dgm:presLayoutVars>
          <dgm:bulletEnabled val="1"/>
        </dgm:presLayoutVars>
      </dgm:prSet>
      <dgm:spPr/>
    </dgm:pt>
    <dgm:pt modelId="{488F8410-3438-4969-A267-80E0D58E78B9}" type="pres">
      <dgm:prSet presAssocID="{906B701D-9810-455A-97C2-67C3372A7AC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DA327D0B-196F-4229-B146-FF84C4496CE0}" type="presOf" srcId="{E6705E47-397C-45F9-9F6A-7F010DDFD46C}" destId="{725AB6BB-01B8-41CF-B444-814B00062816}" srcOrd="0" destOrd="0" presId="urn:microsoft.com/office/officeart/2005/8/layout/vProcess5"/>
    <dgm:cxn modelId="{6C615310-048E-44E7-A538-0DE328C32038}" type="presOf" srcId="{CDD25E16-BCF1-424C-B6C3-0C4E14F5F89C}" destId="{A0042324-54B3-4B04-A9BF-B71EA9059127}" srcOrd="0" destOrd="0" presId="urn:microsoft.com/office/officeart/2005/8/layout/vProcess5"/>
    <dgm:cxn modelId="{463E7212-00DC-4F59-AD03-B218855CA587}" srcId="{906B701D-9810-455A-97C2-67C3372A7ACB}" destId="{CDD25E16-BCF1-424C-B6C3-0C4E14F5F89C}" srcOrd="1" destOrd="0" parTransId="{E67FB87F-8F6E-4778-88D2-B1F1AB0280E3}" sibTransId="{E6705E47-397C-45F9-9F6A-7F010DDFD46C}"/>
    <dgm:cxn modelId="{FF10641E-CB84-466F-8225-4DA31F7DFACD}" type="presOf" srcId="{CDD25E16-BCF1-424C-B6C3-0C4E14F5F89C}" destId="{4BEA9CF6-5F5A-42CE-BF5E-411AF82E3790}" srcOrd="1" destOrd="0" presId="urn:microsoft.com/office/officeart/2005/8/layout/vProcess5"/>
    <dgm:cxn modelId="{BB132433-75BC-4529-BFF6-7A27A5EE647E}" type="presOf" srcId="{906B701D-9810-455A-97C2-67C3372A7ACB}" destId="{D9F81244-D721-4344-8679-B3316ACEF420}" srcOrd="0" destOrd="0" presId="urn:microsoft.com/office/officeart/2005/8/layout/vProcess5"/>
    <dgm:cxn modelId="{A2E8073F-46CD-4FB4-A85D-556AA2F2BC54}" type="presOf" srcId="{B5A5C9AE-E263-4526-A011-82A9EC91B1E8}" destId="{727FF775-93B4-4D96-8CDD-1E53C86AE8FB}" srcOrd="0" destOrd="0" presId="urn:microsoft.com/office/officeart/2005/8/layout/vProcess5"/>
    <dgm:cxn modelId="{B524166B-1BD2-4E26-B132-BF995981D32A}" type="presOf" srcId="{1A8CC4CE-9CC2-4AE3-BDB6-5AE221A2B398}" destId="{82BEC73B-64BC-411F-8D1B-433B7512BCB3}" srcOrd="0" destOrd="0" presId="urn:microsoft.com/office/officeart/2005/8/layout/vProcess5"/>
    <dgm:cxn modelId="{E068B998-74D6-46C9-8816-6FEF54789182}" type="presOf" srcId="{979D5CAB-A41A-40BE-A937-4CBE043443AB}" destId="{7ACDDA07-A664-46C3-93D9-7DCC2B010A3C}" srcOrd="1" destOrd="0" presId="urn:microsoft.com/office/officeart/2005/8/layout/vProcess5"/>
    <dgm:cxn modelId="{F5A1FECC-C14E-4CBA-B445-F653BFAFD218}" type="presOf" srcId="{B5A5C9AE-E263-4526-A011-82A9EC91B1E8}" destId="{488F8410-3438-4969-A267-80E0D58E78B9}" srcOrd="1" destOrd="0" presId="urn:microsoft.com/office/officeart/2005/8/layout/vProcess5"/>
    <dgm:cxn modelId="{30181CD1-CC29-4E72-B844-B1198F8D0594}" srcId="{906B701D-9810-455A-97C2-67C3372A7ACB}" destId="{979D5CAB-A41A-40BE-A937-4CBE043443AB}" srcOrd="0" destOrd="0" parTransId="{0AC0C035-F7FF-499A-BA4C-6C3AD9B7B4AA}" sibTransId="{1A8CC4CE-9CC2-4AE3-BDB6-5AE221A2B398}"/>
    <dgm:cxn modelId="{2F7DF9F4-E0E5-41E0-9FFF-220728C72631}" srcId="{906B701D-9810-455A-97C2-67C3372A7ACB}" destId="{B5A5C9AE-E263-4526-A011-82A9EC91B1E8}" srcOrd="2" destOrd="0" parTransId="{B6293981-E40F-45D8-B658-E3DA88FAA069}" sibTransId="{5F809645-EA73-4980-BD34-524A052B02B0}"/>
    <dgm:cxn modelId="{0F6A83FF-5D1D-4366-87C3-6D6DF2737618}" type="presOf" srcId="{979D5CAB-A41A-40BE-A937-4CBE043443AB}" destId="{4B19B6E3-6AE4-45E2-8C3C-719353594D34}" srcOrd="0" destOrd="0" presId="urn:microsoft.com/office/officeart/2005/8/layout/vProcess5"/>
    <dgm:cxn modelId="{B651809C-DCA0-4C42-B599-17579A26CA55}" type="presParOf" srcId="{D9F81244-D721-4344-8679-B3316ACEF420}" destId="{0891FD57-99D9-4474-803B-9B6D46E4BC32}" srcOrd="0" destOrd="0" presId="urn:microsoft.com/office/officeart/2005/8/layout/vProcess5"/>
    <dgm:cxn modelId="{A25AFAA9-C358-41D2-BD14-EA39738BD626}" type="presParOf" srcId="{D9F81244-D721-4344-8679-B3316ACEF420}" destId="{4B19B6E3-6AE4-45E2-8C3C-719353594D34}" srcOrd="1" destOrd="0" presId="urn:microsoft.com/office/officeart/2005/8/layout/vProcess5"/>
    <dgm:cxn modelId="{1298DD5B-8FD0-4113-B8F0-EB16C14A276A}" type="presParOf" srcId="{D9F81244-D721-4344-8679-B3316ACEF420}" destId="{A0042324-54B3-4B04-A9BF-B71EA9059127}" srcOrd="2" destOrd="0" presId="urn:microsoft.com/office/officeart/2005/8/layout/vProcess5"/>
    <dgm:cxn modelId="{2E4B035A-4B54-423C-A358-15C118648A3A}" type="presParOf" srcId="{D9F81244-D721-4344-8679-B3316ACEF420}" destId="{727FF775-93B4-4D96-8CDD-1E53C86AE8FB}" srcOrd="3" destOrd="0" presId="urn:microsoft.com/office/officeart/2005/8/layout/vProcess5"/>
    <dgm:cxn modelId="{D6548955-F845-40D1-B06C-1C68600ABAE3}" type="presParOf" srcId="{D9F81244-D721-4344-8679-B3316ACEF420}" destId="{82BEC73B-64BC-411F-8D1B-433B7512BCB3}" srcOrd="4" destOrd="0" presId="urn:microsoft.com/office/officeart/2005/8/layout/vProcess5"/>
    <dgm:cxn modelId="{6E532D38-9F8B-4880-B8F8-EC2B569DCE00}" type="presParOf" srcId="{D9F81244-D721-4344-8679-B3316ACEF420}" destId="{725AB6BB-01B8-41CF-B444-814B00062816}" srcOrd="5" destOrd="0" presId="urn:microsoft.com/office/officeart/2005/8/layout/vProcess5"/>
    <dgm:cxn modelId="{CE90F247-9C1D-43A1-91CB-73A1692C16CA}" type="presParOf" srcId="{D9F81244-D721-4344-8679-B3316ACEF420}" destId="{7ACDDA07-A664-46C3-93D9-7DCC2B010A3C}" srcOrd="6" destOrd="0" presId="urn:microsoft.com/office/officeart/2005/8/layout/vProcess5"/>
    <dgm:cxn modelId="{6368C4CE-3437-4F6C-9AA2-9B7330A96D0A}" type="presParOf" srcId="{D9F81244-D721-4344-8679-B3316ACEF420}" destId="{4BEA9CF6-5F5A-42CE-BF5E-411AF82E3790}" srcOrd="7" destOrd="0" presId="urn:microsoft.com/office/officeart/2005/8/layout/vProcess5"/>
    <dgm:cxn modelId="{8C214367-DF49-4B93-B3B0-137C262CE2E4}" type="presParOf" srcId="{D9F81244-D721-4344-8679-B3316ACEF420}" destId="{488F8410-3438-4969-A267-80E0D58E78B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52BFD7A-1DED-43AA-B931-EED66F75307D}" type="doc">
      <dgm:prSet loTypeId="urn:microsoft.com/office/officeart/2005/8/layout/vProcess5" loCatId="process" qsTypeId="urn:microsoft.com/office/officeart/2005/8/quickstyle/simple4#3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4730E05-B262-4A34-9194-0D7E05BD9490}">
      <dgm:prSet/>
      <dgm:spPr/>
      <dgm:t>
        <a:bodyPr/>
        <a:lstStyle/>
        <a:p>
          <a:r>
            <a:rPr lang="en-GB"/>
            <a:t>Similar to convenience sampling. </a:t>
          </a:r>
          <a:endParaRPr lang="en-US"/>
        </a:p>
      </dgm:t>
    </dgm:pt>
    <dgm:pt modelId="{33244D3C-577F-416D-A356-688C72130CDF}" type="parTrans" cxnId="{6B65564D-2A87-4571-8B13-E0EEB90A3B22}">
      <dgm:prSet/>
      <dgm:spPr/>
      <dgm:t>
        <a:bodyPr/>
        <a:lstStyle/>
        <a:p>
          <a:endParaRPr lang="en-US"/>
        </a:p>
      </dgm:t>
    </dgm:pt>
    <dgm:pt modelId="{607EA211-25A2-44E8-91F4-8A62F70A56F0}" type="sibTrans" cxnId="{6B65564D-2A87-4571-8B13-E0EEB90A3B22}">
      <dgm:prSet/>
      <dgm:spPr/>
      <dgm:t>
        <a:bodyPr/>
        <a:lstStyle/>
        <a:p>
          <a:endParaRPr lang="en-US"/>
        </a:p>
      </dgm:t>
    </dgm:pt>
    <dgm:pt modelId="{AB0D8CC7-7DC4-4F5E-BC16-A46792BB9605}">
      <dgm:prSet/>
      <dgm:spPr/>
      <dgm:t>
        <a:bodyPr/>
        <a:lstStyle/>
        <a:p>
          <a:r>
            <a:rPr lang="en-GB"/>
            <a:t>Ease of access is the key here. </a:t>
          </a:r>
          <a:endParaRPr lang="en-US"/>
        </a:p>
      </dgm:t>
    </dgm:pt>
    <dgm:pt modelId="{A2E3931C-389D-4183-AA6B-DBE53E185A2E}" type="parTrans" cxnId="{17A29BFF-10D5-4165-B3B3-A8CDE0A7D754}">
      <dgm:prSet/>
      <dgm:spPr/>
      <dgm:t>
        <a:bodyPr/>
        <a:lstStyle/>
        <a:p>
          <a:endParaRPr lang="en-US"/>
        </a:p>
      </dgm:t>
    </dgm:pt>
    <dgm:pt modelId="{3CD4536C-16B5-4CF2-A6D7-6169C2918FAB}" type="sibTrans" cxnId="{17A29BFF-10D5-4165-B3B3-A8CDE0A7D754}">
      <dgm:prSet/>
      <dgm:spPr/>
      <dgm:t>
        <a:bodyPr/>
        <a:lstStyle/>
        <a:p>
          <a:endParaRPr lang="en-US"/>
        </a:p>
      </dgm:t>
    </dgm:pt>
    <dgm:pt modelId="{EAE3413B-B689-4A66-A72E-3087C109905C}">
      <dgm:prSet/>
      <dgm:spPr/>
      <dgm:t>
        <a:bodyPr/>
        <a:lstStyle/>
        <a:p>
          <a:r>
            <a:rPr lang="en-GB"/>
            <a:t>People volunteer of their own accord, usually to an online survey. </a:t>
          </a:r>
          <a:endParaRPr lang="en-US"/>
        </a:p>
      </dgm:t>
    </dgm:pt>
    <dgm:pt modelId="{0842276D-57D5-4FF0-B09E-E7FB91891985}" type="parTrans" cxnId="{728CF9A7-30C5-4E90-B18B-B9A25233BDC6}">
      <dgm:prSet/>
      <dgm:spPr/>
      <dgm:t>
        <a:bodyPr/>
        <a:lstStyle/>
        <a:p>
          <a:endParaRPr lang="en-US"/>
        </a:p>
      </dgm:t>
    </dgm:pt>
    <dgm:pt modelId="{C7421046-EF56-4D71-8830-E3CA77D56649}" type="sibTrans" cxnId="{728CF9A7-30C5-4E90-B18B-B9A25233BDC6}">
      <dgm:prSet/>
      <dgm:spPr/>
      <dgm:t>
        <a:bodyPr/>
        <a:lstStyle/>
        <a:p>
          <a:endParaRPr lang="en-US"/>
        </a:p>
      </dgm:t>
    </dgm:pt>
    <dgm:pt modelId="{284C09BB-AA07-43AC-8B30-39056D11BE68}">
      <dgm:prSet/>
      <dgm:spPr/>
      <dgm:t>
        <a:bodyPr/>
        <a:lstStyle/>
        <a:p>
          <a:r>
            <a:rPr lang="en-GB"/>
            <a:t>Always somewhat biased, as some people are inherently more likely to volunteer than others. </a:t>
          </a:r>
          <a:endParaRPr lang="en-US"/>
        </a:p>
      </dgm:t>
    </dgm:pt>
    <dgm:pt modelId="{4B7BA071-0016-4407-B75C-08981162E580}" type="parTrans" cxnId="{64D52390-5916-4F5E-99C8-F708DDE6BD83}">
      <dgm:prSet/>
      <dgm:spPr/>
      <dgm:t>
        <a:bodyPr/>
        <a:lstStyle/>
        <a:p>
          <a:endParaRPr lang="en-US"/>
        </a:p>
      </dgm:t>
    </dgm:pt>
    <dgm:pt modelId="{FD0A3536-CE82-4CFA-90FB-0CB9C1890FD5}" type="sibTrans" cxnId="{64D52390-5916-4F5E-99C8-F708DDE6BD83}">
      <dgm:prSet/>
      <dgm:spPr/>
      <dgm:t>
        <a:bodyPr/>
        <a:lstStyle/>
        <a:p>
          <a:endParaRPr lang="en-US"/>
        </a:p>
      </dgm:t>
    </dgm:pt>
    <dgm:pt modelId="{8DDE43B2-6253-436D-BB03-2C42B58C9579}" type="pres">
      <dgm:prSet presAssocID="{152BFD7A-1DED-43AA-B931-EED66F75307D}" presName="outerComposite" presStyleCnt="0">
        <dgm:presLayoutVars>
          <dgm:chMax val="5"/>
          <dgm:dir/>
          <dgm:resizeHandles val="exact"/>
        </dgm:presLayoutVars>
      </dgm:prSet>
      <dgm:spPr/>
    </dgm:pt>
    <dgm:pt modelId="{B205A306-F49F-48F4-87D0-3337D22C3099}" type="pres">
      <dgm:prSet presAssocID="{152BFD7A-1DED-43AA-B931-EED66F75307D}" presName="dummyMaxCanvas" presStyleCnt="0">
        <dgm:presLayoutVars/>
      </dgm:prSet>
      <dgm:spPr/>
    </dgm:pt>
    <dgm:pt modelId="{359F4C8D-5B69-4169-AE67-1D443D57947B}" type="pres">
      <dgm:prSet presAssocID="{152BFD7A-1DED-43AA-B931-EED66F75307D}" presName="FourNodes_1" presStyleLbl="node1" presStyleIdx="0" presStyleCnt="4">
        <dgm:presLayoutVars>
          <dgm:bulletEnabled val="1"/>
        </dgm:presLayoutVars>
      </dgm:prSet>
      <dgm:spPr/>
    </dgm:pt>
    <dgm:pt modelId="{BF08C222-C070-4B4B-AD23-DEF435B1F947}" type="pres">
      <dgm:prSet presAssocID="{152BFD7A-1DED-43AA-B931-EED66F75307D}" presName="FourNodes_2" presStyleLbl="node1" presStyleIdx="1" presStyleCnt="4">
        <dgm:presLayoutVars>
          <dgm:bulletEnabled val="1"/>
        </dgm:presLayoutVars>
      </dgm:prSet>
      <dgm:spPr/>
    </dgm:pt>
    <dgm:pt modelId="{02A986F1-66F8-438C-ACC9-4AA2E1574695}" type="pres">
      <dgm:prSet presAssocID="{152BFD7A-1DED-43AA-B931-EED66F75307D}" presName="FourNodes_3" presStyleLbl="node1" presStyleIdx="2" presStyleCnt="4">
        <dgm:presLayoutVars>
          <dgm:bulletEnabled val="1"/>
        </dgm:presLayoutVars>
      </dgm:prSet>
      <dgm:spPr/>
    </dgm:pt>
    <dgm:pt modelId="{371B91C9-6227-4F0C-83F2-7219815E0D37}" type="pres">
      <dgm:prSet presAssocID="{152BFD7A-1DED-43AA-B931-EED66F75307D}" presName="FourNodes_4" presStyleLbl="node1" presStyleIdx="3" presStyleCnt="4">
        <dgm:presLayoutVars>
          <dgm:bulletEnabled val="1"/>
        </dgm:presLayoutVars>
      </dgm:prSet>
      <dgm:spPr/>
    </dgm:pt>
    <dgm:pt modelId="{DE3D7F7B-2A62-4F13-A020-A7D28F94469C}" type="pres">
      <dgm:prSet presAssocID="{152BFD7A-1DED-43AA-B931-EED66F75307D}" presName="FourConn_1-2" presStyleLbl="fgAccFollowNode1" presStyleIdx="0" presStyleCnt="3">
        <dgm:presLayoutVars>
          <dgm:bulletEnabled val="1"/>
        </dgm:presLayoutVars>
      </dgm:prSet>
      <dgm:spPr/>
    </dgm:pt>
    <dgm:pt modelId="{15B5B3ED-B4F7-42E7-AAC4-ED3C67578E94}" type="pres">
      <dgm:prSet presAssocID="{152BFD7A-1DED-43AA-B931-EED66F75307D}" presName="FourConn_2-3" presStyleLbl="fgAccFollowNode1" presStyleIdx="1" presStyleCnt="3">
        <dgm:presLayoutVars>
          <dgm:bulletEnabled val="1"/>
        </dgm:presLayoutVars>
      </dgm:prSet>
      <dgm:spPr/>
    </dgm:pt>
    <dgm:pt modelId="{8FE7D0EE-3D3A-4BF0-9665-2A070263661C}" type="pres">
      <dgm:prSet presAssocID="{152BFD7A-1DED-43AA-B931-EED66F75307D}" presName="FourConn_3-4" presStyleLbl="fgAccFollowNode1" presStyleIdx="2" presStyleCnt="3">
        <dgm:presLayoutVars>
          <dgm:bulletEnabled val="1"/>
        </dgm:presLayoutVars>
      </dgm:prSet>
      <dgm:spPr/>
    </dgm:pt>
    <dgm:pt modelId="{564375AE-764F-4CEE-8EC5-46F1CCD98114}" type="pres">
      <dgm:prSet presAssocID="{152BFD7A-1DED-43AA-B931-EED66F75307D}" presName="FourNodes_1_text" presStyleLbl="node1" presStyleIdx="3" presStyleCnt="4">
        <dgm:presLayoutVars>
          <dgm:bulletEnabled val="1"/>
        </dgm:presLayoutVars>
      </dgm:prSet>
      <dgm:spPr/>
    </dgm:pt>
    <dgm:pt modelId="{AA24539B-33AE-4FB2-ABBE-4D9FABBBEC1A}" type="pres">
      <dgm:prSet presAssocID="{152BFD7A-1DED-43AA-B931-EED66F75307D}" presName="FourNodes_2_text" presStyleLbl="node1" presStyleIdx="3" presStyleCnt="4">
        <dgm:presLayoutVars>
          <dgm:bulletEnabled val="1"/>
        </dgm:presLayoutVars>
      </dgm:prSet>
      <dgm:spPr/>
    </dgm:pt>
    <dgm:pt modelId="{CF02AE01-6EEC-48C8-95F2-A87527CFF2E3}" type="pres">
      <dgm:prSet presAssocID="{152BFD7A-1DED-43AA-B931-EED66F75307D}" presName="FourNodes_3_text" presStyleLbl="node1" presStyleIdx="3" presStyleCnt="4">
        <dgm:presLayoutVars>
          <dgm:bulletEnabled val="1"/>
        </dgm:presLayoutVars>
      </dgm:prSet>
      <dgm:spPr/>
    </dgm:pt>
    <dgm:pt modelId="{D752E982-61F1-469D-AC06-F0D940524818}" type="pres">
      <dgm:prSet presAssocID="{152BFD7A-1DED-43AA-B931-EED66F75307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20C0711-5EE5-4DDC-85E8-DF942C82AF54}" type="presOf" srcId="{284C09BB-AA07-43AC-8B30-39056D11BE68}" destId="{D752E982-61F1-469D-AC06-F0D940524818}" srcOrd="1" destOrd="0" presId="urn:microsoft.com/office/officeart/2005/8/layout/vProcess5"/>
    <dgm:cxn modelId="{72C55A13-E103-4536-8A12-224C61E1B4C8}" type="presOf" srcId="{EAE3413B-B689-4A66-A72E-3087C109905C}" destId="{CF02AE01-6EEC-48C8-95F2-A87527CFF2E3}" srcOrd="1" destOrd="0" presId="urn:microsoft.com/office/officeart/2005/8/layout/vProcess5"/>
    <dgm:cxn modelId="{5F6BBD19-ED20-4639-8C82-50FF4142A7CD}" type="presOf" srcId="{EAE3413B-B689-4A66-A72E-3087C109905C}" destId="{02A986F1-66F8-438C-ACC9-4AA2E1574695}" srcOrd="0" destOrd="0" presId="urn:microsoft.com/office/officeart/2005/8/layout/vProcess5"/>
    <dgm:cxn modelId="{0EBAF863-C0D3-481B-90DC-52E120B93B6C}" type="presOf" srcId="{607EA211-25A2-44E8-91F4-8A62F70A56F0}" destId="{DE3D7F7B-2A62-4F13-A020-A7D28F94469C}" srcOrd="0" destOrd="0" presId="urn:microsoft.com/office/officeart/2005/8/layout/vProcess5"/>
    <dgm:cxn modelId="{0907E264-6E97-4EBB-A72F-4977603BBA88}" type="presOf" srcId="{C7421046-EF56-4D71-8830-E3CA77D56649}" destId="{8FE7D0EE-3D3A-4BF0-9665-2A070263661C}" srcOrd="0" destOrd="0" presId="urn:microsoft.com/office/officeart/2005/8/layout/vProcess5"/>
    <dgm:cxn modelId="{D6E91E45-539B-4C44-9416-AAE4B903032A}" type="presOf" srcId="{152BFD7A-1DED-43AA-B931-EED66F75307D}" destId="{8DDE43B2-6253-436D-BB03-2C42B58C9579}" srcOrd="0" destOrd="0" presId="urn:microsoft.com/office/officeart/2005/8/layout/vProcess5"/>
    <dgm:cxn modelId="{3BD71567-7F5D-4B25-B554-334B11ACFB0A}" type="presOf" srcId="{3CD4536C-16B5-4CF2-A6D7-6169C2918FAB}" destId="{15B5B3ED-B4F7-42E7-AAC4-ED3C67578E94}" srcOrd="0" destOrd="0" presId="urn:microsoft.com/office/officeart/2005/8/layout/vProcess5"/>
    <dgm:cxn modelId="{6B65564D-2A87-4571-8B13-E0EEB90A3B22}" srcId="{152BFD7A-1DED-43AA-B931-EED66F75307D}" destId="{04730E05-B262-4A34-9194-0D7E05BD9490}" srcOrd="0" destOrd="0" parTransId="{33244D3C-577F-416D-A356-688C72130CDF}" sibTransId="{607EA211-25A2-44E8-91F4-8A62F70A56F0}"/>
    <dgm:cxn modelId="{52B12A70-1709-4BEC-A0AD-538DE4F3824A}" type="presOf" srcId="{04730E05-B262-4A34-9194-0D7E05BD9490}" destId="{359F4C8D-5B69-4169-AE67-1D443D57947B}" srcOrd="0" destOrd="0" presId="urn:microsoft.com/office/officeart/2005/8/layout/vProcess5"/>
    <dgm:cxn modelId="{64D52390-5916-4F5E-99C8-F708DDE6BD83}" srcId="{152BFD7A-1DED-43AA-B931-EED66F75307D}" destId="{284C09BB-AA07-43AC-8B30-39056D11BE68}" srcOrd="3" destOrd="0" parTransId="{4B7BA071-0016-4407-B75C-08981162E580}" sibTransId="{FD0A3536-CE82-4CFA-90FB-0CB9C1890FD5}"/>
    <dgm:cxn modelId="{728CF9A7-30C5-4E90-B18B-B9A25233BDC6}" srcId="{152BFD7A-1DED-43AA-B931-EED66F75307D}" destId="{EAE3413B-B689-4A66-A72E-3087C109905C}" srcOrd="2" destOrd="0" parTransId="{0842276D-57D5-4FF0-B09E-E7FB91891985}" sibTransId="{C7421046-EF56-4D71-8830-E3CA77D56649}"/>
    <dgm:cxn modelId="{89AE2CAD-DA67-495E-B67B-DD438070FCB9}" type="presOf" srcId="{284C09BB-AA07-43AC-8B30-39056D11BE68}" destId="{371B91C9-6227-4F0C-83F2-7219815E0D37}" srcOrd="0" destOrd="0" presId="urn:microsoft.com/office/officeart/2005/8/layout/vProcess5"/>
    <dgm:cxn modelId="{B6711DE7-73C9-4539-8F64-077B906FC10E}" type="presOf" srcId="{04730E05-B262-4A34-9194-0D7E05BD9490}" destId="{564375AE-764F-4CEE-8EC5-46F1CCD98114}" srcOrd="1" destOrd="0" presId="urn:microsoft.com/office/officeart/2005/8/layout/vProcess5"/>
    <dgm:cxn modelId="{832F11EA-7DDA-442F-81FC-7FC22DACDD0D}" type="presOf" srcId="{AB0D8CC7-7DC4-4F5E-BC16-A46792BB9605}" destId="{BF08C222-C070-4B4B-AD23-DEF435B1F947}" srcOrd="0" destOrd="0" presId="urn:microsoft.com/office/officeart/2005/8/layout/vProcess5"/>
    <dgm:cxn modelId="{D2ED75F5-E428-469C-895A-FAF2E05E18B0}" type="presOf" srcId="{AB0D8CC7-7DC4-4F5E-BC16-A46792BB9605}" destId="{AA24539B-33AE-4FB2-ABBE-4D9FABBBEC1A}" srcOrd="1" destOrd="0" presId="urn:microsoft.com/office/officeart/2005/8/layout/vProcess5"/>
    <dgm:cxn modelId="{17A29BFF-10D5-4165-B3B3-A8CDE0A7D754}" srcId="{152BFD7A-1DED-43AA-B931-EED66F75307D}" destId="{AB0D8CC7-7DC4-4F5E-BC16-A46792BB9605}" srcOrd="1" destOrd="0" parTransId="{A2E3931C-389D-4183-AA6B-DBE53E185A2E}" sibTransId="{3CD4536C-16B5-4CF2-A6D7-6169C2918FAB}"/>
    <dgm:cxn modelId="{1ABBB77E-26C5-4E03-BF33-1D3CA5F118E1}" type="presParOf" srcId="{8DDE43B2-6253-436D-BB03-2C42B58C9579}" destId="{B205A306-F49F-48F4-87D0-3337D22C3099}" srcOrd="0" destOrd="0" presId="urn:microsoft.com/office/officeart/2005/8/layout/vProcess5"/>
    <dgm:cxn modelId="{90E5A465-8A54-49CA-B61B-67808C6AD1A2}" type="presParOf" srcId="{8DDE43B2-6253-436D-BB03-2C42B58C9579}" destId="{359F4C8D-5B69-4169-AE67-1D443D57947B}" srcOrd="1" destOrd="0" presId="urn:microsoft.com/office/officeart/2005/8/layout/vProcess5"/>
    <dgm:cxn modelId="{2016433C-20DE-4115-BE29-683DCC1FB818}" type="presParOf" srcId="{8DDE43B2-6253-436D-BB03-2C42B58C9579}" destId="{BF08C222-C070-4B4B-AD23-DEF435B1F947}" srcOrd="2" destOrd="0" presId="urn:microsoft.com/office/officeart/2005/8/layout/vProcess5"/>
    <dgm:cxn modelId="{ED10F0A5-0BB9-48C7-A6E2-F949721DE1C8}" type="presParOf" srcId="{8DDE43B2-6253-436D-BB03-2C42B58C9579}" destId="{02A986F1-66F8-438C-ACC9-4AA2E1574695}" srcOrd="3" destOrd="0" presId="urn:microsoft.com/office/officeart/2005/8/layout/vProcess5"/>
    <dgm:cxn modelId="{74BB5F29-CCF2-43D2-A869-81D397B64862}" type="presParOf" srcId="{8DDE43B2-6253-436D-BB03-2C42B58C9579}" destId="{371B91C9-6227-4F0C-83F2-7219815E0D37}" srcOrd="4" destOrd="0" presId="urn:microsoft.com/office/officeart/2005/8/layout/vProcess5"/>
    <dgm:cxn modelId="{B15FC110-CD00-4210-B214-A08601741B6C}" type="presParOf" srcId="{8DDE43B2-6253-436D-BB03-2C42B58C9579}" destId="{DE3D7F7B-2A62-4F13-A020-A7D28F94469C}" srcOrd="5" destOrd="0" presId="urn:microsoft.com/office/officeart/2005/8/layout/vProcess5"/>
    <dgm:cxn modelId="{E5ACECE2-DD5A-4061-A173-1E5D3BD13071}" type="presParOf" srcId="{8DDE43B2-6253-436D-BB03-2C42B58C9579}" destId="{15B5B3ED-B4F7-42E7-AAC4-ED3C67578E94}" srcOrd="6" destOrd="0" presId="urn:microsoft.com/office/officeart/2005/8/layout/vProcess5"/>
    <dgm:cxn modelId="{7A98C68B-100C-41ED-A28C-21B143DBC508}" type="presParOf" srcId="{8DDE43B2-6253-436D-BB03-2C42B58C9579}" destId="{8FE7D0EE-3D3A-4BF0-9665-2A070263661C}" srcOrd="7" destOrd="0" presId="urn:microsoft.com/office/officeart/2005/8/layout/vProcess5"/>
    <dgm:cxn modelId="{CB7A2263-E1C3-47D2-AFDC-733922F0D19C}" type="presParOf" srcId="{8DDE43B2-6253-436D-BB03-2C42B58C9579}" destId="{564375AE-764F-4CEE-8EC5-46F1CCD98114}" srcOrd="8" destOrd="0" presId="urn:microsoft.com/office/officeart/2005/8/layout/vProcess5"/>
    <dgm:cxn modelId="{CB0ED714-2BD0-4A2E-8C79-CCD5ED7D3301}" type="presParOf" srcId="{8DDE43B2-6253-436D-BB03-2C42B58C9579}" destId="{AA24539B-33AE-4FB2-ABBE-4D9FABBBEC1A}" srcOrd="9" destOrd="0" presId="urn:microsoft.com/office/officeart/2005/8/layout/vProcess5"/>
    <dgm:cxn modelId="{F6E52D26-F623-4001-B086-052C9CC61393}" type="presParOf" srcId="{8DDE43B2-6253-436D-BB03-2C42B58C9579}" destId="{CF02AE01-6EEC-48C8-95F2-A87527CFF2E3}" srcOrd="10" destOrd="0" presId="urn:microsoft.com/office/officeart/2005/8/layout/vProcess5"/>
    <dgm:cxn modelId="{CCE10204-5F0F-43DA-941D-B3AE2006BF73}" type="presParOf" srcId="{8DDE43B2-6253-436D-BB03-2C42B58C9579}" destId="{D752E982-61F1-469D-AC06-F0D94052481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94539F6-6341-47F8-85D2-DEFC0163E49E}" type="doc">
      <dgm:prSet loTypeId="urn:microsoft.com/office/officeart/2005/8/layout/vProcess5" loCatId="process" qsTypeId="urn:microsoft.com/office/officeart/2005/8/quickstyle/simple4#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C9A8C8D-D14F-4300-8C45-AE5782814964}">
      <dgm:prSet/>
      <dgm:spPr/>
      <dgm:t>
        <a:bodyPr/>
        <a:lstStyle/>
        <a:p>
          <a:r>
            <a:rPr lang="en-GB"/>
            <a:t>Otherwise known as judgement sampling. </a:t>
          </a:r>
          <a:endParaRPr lang="en-US"/>
        </a:p>
      </dgm:t>
    </dgm:pt>
    <dgm:pt modelId="{F893B564-6E4B-4FA4-BA85-BC4F3985B33D}" type="parTrans" cxnId="{CAD27E98-B39C-4912-802E-F9B1B621CDCB}">
      <dgm:prSet/>
      <dgm:spPr/>
      <dgm:t>
        <a:bodyPr/>
        <a:lstStyle/>
        <a:p>
          <a:endParaRPr lang="en-US"/>
        </a:p>
      </dgm:t>
    </dgm:pt>
    <dgm:pt modelId="{45EDC48D-5012-44A1-A51E-32A816E602FE}" type="sibTrans" cxnId="{CAD27E98-B39C-4912-802E-F9B1B621CDCB}">
      <dgm:prSet/>
      <dgm:spPr/>
      <dgm:t>
        <a:bodyPr/>
        <a:lstStyle/>
        <a:p>
          <a:endParaRPr lang="en-US"/>
        </a:p>
      </dgm:t>
    </dgm:pt>
    <dgm:pt modelId="{470F6411-9838-4C95-ACA5-D84D11419ECC}">
      <dgm:prSet/>
      <dgm:spPr/>
      <dgm:t>
        <a:bodyPr/>
        <a:lstStyle/>
        <a:p>
          <a:r>
            <a:rPr lang="en-GB"/>
            <a:t>The researcher uses their own expertise to select a sample that is most useful to the purposes of the research. </a:t>
          </a:r>
          <a:endParaRPr lang="en-US"/>
        </a:p>
      </dgm:t>
    </dgm:pt>
    <dgm:pt modelId="{DDE83922-0E34-4413-BB5B-9EBF975A7DB0}" type="parTrans" cxnId="{FA5269CC-12E1-4DB9-AB59-CD1F5DFACE2A}">
      <dgm:prSet/>
      <dgm:spPr/>
      <dgm:t>
        <a:bodyPr/>
        <a:lstStyle/>
        <a:p>
          <a:endParaRPr lang="en-US"/>
        </a:p>
      </dgm:t>
    </dgm:pt>
    <dgm:pt modelId="{72456B72-4551-4BA0-B336-1FEA6E748C20}" type="sibTrans" cxnId="{FA5269CC-12E1-4DB9-AB59-CD1F5DFACE2A}">
      <dgm:prSet/>
      <dgm:spPr/>
      <dgm:t>
        <a:bodyPr/>
        <a:lstStyle/>
        <a:p>
          <a:endParaRPr lang="en-US"/>
        </a:p>
      </dgm:t>
    </dgm:pt>
    <dgm:pt modelId="{EC506065-5835-4C4D-BB19-B6A59383CDEA}">
      <dgm:prSet/>
      <dgm:spPr/>
      <dgm:t>
        <a:bodyPr/>
        <a:lstStyle/>
        <a:p>
          <a:r>
            <a:rPr lang="en-GB"/>
            <a:t>Very common in qualitative research. </a:t>
          </a:r>
          <a:endParaRPr lang="en-US"/>
        </a:p>
      </dgm:t>
    </dgm:pt>
    <dgm:pt modelId="{FAB6C6DD-864A-4161-9560-A107BFBFCCF1}" type="parTrans" cxnId="{B309C814-20C7-40B4-B182-12741E97A93C}">
      <dgm:prSet/>
      <dgm:spPr/>
      <dgm:t>
        <a:bodyPr/>
        <a:lstStyle/>
        <a:p>
          <a:endParaRPr lang="en-US"/>
        </a:p>
      </dgm:t>
    </dgm:pt>
    <dgm:pt modelId="{7442D725-FD4C-4CAC-BEAF-85385B2EA11C}" type="sibTrans" cxnId="{B309C814-20C7-40B4-B182-12741E97A93C}">
      <dgm:prSet/>
      <dgm:spPr/>
      <dgm:t>
        <a:bodyPr/>
        <a:lstStyle/>
        <a:p>
          <a:endParaRPr lang="en-US"/>
        </a:p>
      </dgm:t>
    </dgm:pt>
    <dgm:pt modelId="{83668F05-5F57-4107-8A76-9BEBAA7D9E0F}">
      <dgm:prSet/>
      <dgm:spPr/>
      <dgm:t>
        <a:bodyPr/>
        <a:lstStyle/>
        <a:p>
          <a:r>
            <a:rPr lang="en-GB"/>
            <a:t>Effective purposive samples must have clear criteria and rationale for the inclusion of its use. </a:t>
          </a:r>
          <a:endParaRPr lang="en-US"/>
        </a:p>
      </dgm:t>
    </dgm:pt>
    <dgm:pt modelId="{1E12005F-87EC-49F1-B830-CFDABA9A3E81}" type="parTrans" cxnId="{FC7E906A-8624-44A8-BCC6-2046381ED442}">
      <dgm:prSet/>
      <dgm:spPr/>
      <dgm:t>
        <a:bodyPr/>
        <a:lstStyle/>
        <a:p>
          <a:endParaRPr lang="en-US"/>
        </a:p>
      </dgm:t>
    </dgm:pt>
    <dgm:pt modelId="{5315707F-D0F2-4ACC-8BE1-6847811E1833}" type="sibTrans" cxnId="{FC7E906A-8624-44A8-BCC6-2046381ED442}">
      <dgm:prSet/>
      <dgm:spPr/>
      <dgm:t>
        <a:bodyPr/>
        <a:lstStyle/>
        <a:p>
          <a:endParaRPr lang="en-US"/>
        </a:p>
      </dgm:t>
    </dgm:pt>
    <dgm:pt modelId="{C7D4EC08-82D2-4799-B38C-6C0623C28BFC}" type="pres">
      <dgm:prSet presAssocID="{994539F6-6341-47F8-85D2-DEFC0163E49E}" presName="outerComposite" presStyleCnt="0">
        <dgm:presLayoutVars>
          <dgm:chMax val="5"/>
          <dgm:dir/>
          <dgm:resizeHandles val="exact"/>
        </dgm:presLayoutVars>
      </dgm:prSet>
      <dgm:spPr/>
    </dgm:pt>
    <dgm:pt modelId="{5B65DF5E-FAFD-48C5-B8FD-AF6835157393}" type="pres">
      <dgm:prSet presAssocID="{994539F6-6341-47F8-85D2-DEFC0163E49E}" presName="dummyMaxCanvas" presStyleCnt="0">
        <dgm:presLayoutVars/>
      </dgm:prSet>
      <dgm:spPr/>
    </dgm:pt>
    <dgm:pt modelId="{075F0550-BCAA-4092-9255-ED35EF6AA33F}" type="pres">
      <dgm:prSet presAssocID="{994539F6-6341-47F8-85D2-DEFC0163E49E}" presName="FourNodes_1" presStyleLbl="node1" presStyleIdx="0" presStyleCnt="4">
        <dgm:presLayoutVars>
          <dgm:bulletEnabled val="1"/>
        </dgm:presLayoutVars>
      </dgm:prSet>
      <dgm:spPr/>
    </dgm:pt>
    <dgm:pt modelId="{414DEECD-3BD3-4E5E-B28D-4BA3C67787C2}" type="pres">
      <dgm:prSet presAssocID="{994539F6-6341-47F8-85D2-DEFC0163E49E}" presName="FourNodes_2" presStyleLbl="node1" presStyleIdx="1" presStyleCnt="4">
        <dgm:presLayoutVars>
          <dgm:bulletEnabled val="1"/>
        </dgm:presLayoutVars>
      </dgm:prSet>
      <dgm:spPr/>
    </dgm:pt>
    <dgm:pt modelId="{2B5CDE8A-753B-419E-B193-DDD4C707C317}" type="pres">
      <dgm:prSet presAssocID="{994539F6-6341-47F8-85D2-DEFC0163E49E}" presName="FourNodes_3" presStyleLbl="node1" presStyleIdx="2" presStyleCnt="4">
        <dgm:presLayoutVars>
          <dgm:bulletEnabled val="1"/>
        </dgm:presLayoutVars>
      </dgm:prSet>
      <dgm:spPr/>
    </dgm:pt>
    <dgm:pt modelId="{49C8C56F-9C50-49C8-A2F3-9BE87F29D645}" type="pres">
      <dgm:prSet presAssocID="{994539F6-6341-47F8-85D2-DEFC0163E49E}" presName="FourNodes_4" presStyleLbl="node1" presStyleIdx="3" presStyleCnt="4">
        <dgm:presLayoutVars>
          <dgm:bulletEnabled val="1"/>
        </dgm:presLayoutVars>
      </dgm:prSet>
      <dgm:spPr/>
    </dgm:pt>
    <dgm:pt modelId="{3D57C264-07D1-4339-9B42-82A931B66469}" type="pres">
      <dgm:prSet presAssocID="{994539F6-6341-47F8-85D2-DEFC0163E49E}" presName="FourConn_1-2" presStyleLbl="fgAccFollowNode1" presStyleIdx="0" presStyleCnt="3">
        <dgm:presLayoutVars>
          <dgm:bulletEnabled val="1"/>
        </dgm:presLayoutVars>
      </dgm:prSet>
      <dgm:spPr/>
    </dgm:pt>
    <dgm:pt modelId="{C2AFF703-9FA1-4FD4-9EF3-F53D251C64A0}" type="pres">
      <dgm:prSet presAssocID="{994539F6-6341-47F8-85D2-DEFC0163E49E}" presName="FourConn_2-3" presStyleLbl="fgAccFollowNode1" presStyleIdx="1" presStyleCnt="3">
        <dgm:presLayoutVars>
          <dgm:bulletEnabled val="1"/>
        </dgm:presLayoutVars>
      </dgm:prSet>
      <dgm:spPr/>
    </dgm:pt>
    <dgm:pt modelId="{C5AF7296-D394-48BE-B720-278C5B3ACD02}" type="pres">
      <dgm:prSet presAssocID="{994539F6-6341-47F8-85D2-DEFC0163E49E}" presName="FourConn_3-4" presStyleLbl="fgAccFollowNode1" presStyleIdx="2" presStyleCnt="3">
        <dgm:presLayoutVars>
          <dgm:bulletEnabled val="1"/>
        </dgm:presLayoutVars>
      </dgm:prSet>
      <dgm:spPr/>
    </dgm:pt>
    <dgm:pt modelId="{7ABB0ADE-DF38-475F-A644-9687B3862ACF}" type="pres">
      <dgm:prSet presAssocID="{994539F6-6341-47F8-85D2-DEFC0163E49E}" presName="FourNodes_1_text" presStyleLbl="node1" presStyleIdx="3" presStyleCnt="4">
        <dgm:presLayoutVars>
          <dgm:bulletEnabled val="1"/>
        </dgm:presLayoutVars>
      </dgm:prSet>
      <dgm:spPr/>
    </dgm:pt>
    <dgm:pt modelId="{418D8163-2CE6-43C9-852C-320AF5326F92}" type="pres">
      <dgm:prSet presAssocID="{994539F6-6341-47F8-85D2-DEFC0163E49E}" presName="FourNodes_2_text" presStyleLbl="node1" presStyleIdx="3" presStyleCnt="4">
        <dgm:presLayoutVars>
          <dgm:bulletEnabled val="1"/>
        </dgm:presLayoutVars>
      </dgm:prSet>
      <dgm:spPr/>
    </dgm:pt>
    <dgm:pt modelId="{5ABF746B-B785-4925-BFC9-54992ED53C9A}" type="pres">
      <dgm:prSet presAssocID="{994539F6-6341-47F8-85D2-DEFC0163E49E}" presName="FourNodes_3_text" presStyleLbl="node1" presStyleIdx="3" presStyleCnt="4">
        <dgm:presLayoutVars>
          <dgm:bulletEnabled val="1"/>
        </dgm:presLayoutVars>
      </dgm:prSet>
      <dgm:spPr/>
    </dgm:pt>
    <dgm:pt modelId="{B1945F2F-D459-47A1-879E-C6154F255845}" type="pres">
      <dgm:prSet presAssocID="{994539F6-6341-47F8-85D2-DEFC0163E49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A6EB408-C576-45E9-A72B-1E5346CC3D1E}" type="presOf" srcId="{45EDC48D-5012-44A1-A51E-32A816E602FE}" destId="{3D57C264-07D1-4339-9B42-82A931B66469}" srcOrd="0" destOrd="0" presId="urn:microsoft.com/office/officeart/2005/8/layout/vProcess5"/>
    <dgm:cxn modelId="{B309C814-20C7-40B4-B182-12741E97A93C}" srcId="{994539F6-6341-47F8-85D2-DEFC0163E49E}" destId="{EC506065-5835-4C4D-BB19-B6A59383CDEA}" srcOrd="2" destOrd="0" parTransId="{FAB6C6DD-864A-4161-9560-A107BFBFCCF1}" sibTransId="{7442D725-FD4C-4CAC-BEAF-85385B2EA11C}"/>
    <dgm:cxn modelId="{348A1F60-FF0C-4B86-A9C0-FE84838B66F6}" type="presOf" srcId="{EC506065-5835-4C4D-BB19-B6A59383CDEA}" destId="{2B5CDE8A-753B-419E-B193-DDD4C707C317}" srcOrd="0" destOrd="0" presId="urn:microsoft.com/office/officeart/2005/8/layout/vProcess5"/>
    <dgm:cxn modelId="{9AD11F62-39CE-4991-A846-C1B8CFC080A4}" type="presOf" srcId="{7442D725-FD4C-4CAC-BEAF-85385B2EA11C}" destId="{C5AF7296-D394-48BE-B720-278C5B3ACD02}" srcOrd="0" destOrd="0" presId="urn:microsoft.com/office/officeart/2005/8/layout/vProcess5"/>
    <dgm:cxn modelId="{11311749-1F79-494C-90A2-793E816B9F69}" type="presOf" srcId="{470F6411-9838-4C95-ACA5-D84D11419ECC}" destId="{414DEECD-3BD3-4E5E-B28D-4BA3C67787C2}" srcOrd="0" destOrd="0" presId="urn:microsoft.com/office/officeart/2005/8/layout/vProcess5"/>
    <dgm:cxn modelId="{FC7E906A-8624-44A8-BCC6-2046381ED442}" srcId="{994539F6-6341-47F8-85D2-DEFC0163E49E}" destId="{83668F05-5F57-4107-8A76-9BEBAA7D9E0F}" srcOrd="3" destOrd="0" parTransId="{1E12005F-87EC-49F1-B830-CFDABA9A3E81}" sibTransId="{5315707F-D0F2-4ACC-8BE1-6847811E1833}"/>
    <dgm:cxn modelId="{8D93204E-9D9D-44C7-B668-D73DC5B800ED}" type="presOf" srcId="{83668F05-5F57-4107-8A76-9BEBAA7D9E0F}" destId="{B1945F2F-D459-47A1-879E-C6154F255845}" srcOrd="1" destOrd="0" presId="urn:microsoft.com/office/officeart/2005/8/layout/vProcess5"/>
    <dgm:cxn modelId="{DB74336F-9F61-4828-BBB3-6A84A9F584DE}" type="presOf" srcId="{0C9A8C8D-D14F-4300-8C45-AE5782814964}" destId="{7ABB0ADE-DF38-475F-A644-9687B3862ACF}" srcOrd="1" destOrd="0" presId="urn:microsoft.com/office/officeart/2005/8/layout/vProcess5"/>
    <dgm:cxn modelId="{630BE58F-E26C-418E-8F41-B4E0FE3B4AC2}" type="presOf" srcId="{994539F6-6341-47F8-85D2-DEFC0163E49E}" destId="{C7D4EC08-82D2-4799-B38C-6C0623C28BFC}" srcOrd="0" destOrd="0" presId="urn:microsoft.com/office/officeart/2005/8/layout/vProcess5"/>
    <dgm:cxn modelId="{F1526994-DB50-4BBD-A321-76FEA145FB38}" type="presOf" srcId="{EC506065-5835-4C4D-BB19-B6A59383CDEA}" destId="{5ABF746B-B785-4925-BFC9-54992ED53C9A}" srcOrd="1" destOrd="0" presId="urn:microsoft.com/office/officeart/2005/8/layout/vProcess5"/>
    <dgm:cxn modelId="{D4D82D98-8514-4C5E-9209-A097BC45C0A1}" type="presOf" srcId="{72456B72-4551-4BA0-B336-1FEA6E748C20}" destId="{C2AFF703-9FA1-4FD4-9EF3-F53D251C64A0}" srcOrd="0" destOrd="0" presId="urn:microsoft.com/office/officeart/2005/8/layout/vProcess5"/>
    <dgm:cxn modelId="{CAD27E98-B39C-4912-802E-F9B1B621CDCB}" srcId="{994539F6-6341-47F8-85D2-DEFC0163E49E}" destId="{0C9A8C8D-D14F-4300-8C45-AE5782814964}" srcOrd="0" destOrd="0" parTransId="{F893B564-6E4B-4FA4-BA85-BC4F3985B33D}" sibTransId="{45EDC48D-5012-44A1-A51E-32A816E602FE}"/>
    <dgm:cxn modelId="{67FE7ABB-1792-4E3E-9C82-2713A785379A}" type="presOf" srcId="{83668F05-5F57-4107-8A76-9BEBAA7D9E0F}" destId="{49C8C56F-9C50-49C8-A2F3-9BE87F29D645}" srcOrd="0" destOrd="0" presId="urn:microsoft.com/office/officeart/2005/8/layout/vProcess5"/>
    <dgm:cxn modelId="{0E4388BF-F638-4370-B657-4D25D3BF8CD0}" type="presOf" srcId="{0C9A8C8D-D14F-4300-8C45-AE5782814964}" destId="{075F0550-BCAA-4092-9255-ED35EF6AA33F}" srcOrd="0" destOrd="0" presId="urn:microsoft.com/office/officeart/2005/8/layout/vProcess5"/>
    <dgm:cxn modelId="{FA5269CC-12E1-4DB9-AB59-CD1F5DFACE2A}" srcId="{994539F6-6341-47F8-85D2-DEFC0163E49E}" destId="{470F6411-9838-4C95-ACA5-D84D11419ECC}" srcOrd="1" destOrd="0" parTransId="{DDE83922-0E34-4413-BB5B-9EBF975A7DB0}" sibTransId="{72456B72-4551-4BA0-B336-1FEA6E748C20}"/>
    <dgm:cxn modelId="{3BDAB0E0-0080-4990-AEAC-7D3EAC1C8CD9}" type="presOf" srcId="{470F6411-9838-4C95-ACA5-D84D11419ECC}" destId="{418D8163-2CE6-43C9-852C-320AF5326F92}" srcOrd="1" destOrd="0" presId="urn:microsoft.com/office/officeart/2005/8/layout/vProcess5"/>
    <dgm:cxn modelId="{FA56C05E-47D3-4F6C-8D8B-3ADB07285E57}" type="presParOf" srcId="{C7D4EC08-82D2-4799-B38C-6C0623C28BFC}" destId="{5B65DF5E-FAFD-48C5-B8FD-AF6835157393}" srcOrd="0" destOrd="0" presId="urn:microsoft.com/office/officeart/2005/8/layout/vProcess5"/>
    <dgm:cxn modelId="{C8868E8A-A114-426E-AE39-68379C502481}" type="presParOf" srcId="{C7D4EC08-82D2-4799-B38C-6C0623C28BFC}" destId="{075F0550-BCAA-4092-9255-ED35EF6AA33F}" srcOrd="1" destOrd="0" presId="urn:microsoft.com/office/officeart/2005/8/layout/vProcess5"/>
    <dgm:cxn modelId="{A534C91F-A8EF-4AA4-9C60-B6F3E0F61C70}" type="presParOf" srcId="{C7D4EC08-82D2-4799-B38C-6C0623C28BFC}" destId="{414DEECD-3BD3-4E5E-B28D-4BA3C67787C2}" srcOrd="2" destOrd="0" presId="urn:microsoft.com/office/officeart/2005/8/layout/vProcess5"/>
    <dgm:cxn modelId="{BFE88C91-F360-44B5-AF8D-D4F49AA1EC6D}" type="presParOf" srcId="{C7D4EC08-82D2-4799-B38C-6C0623C28BFC}" destId="{2B5CDE8A-753B-419E-B193-DDD4C707C317}" srcOrd="3" destOrd="0" presId="urn:microsoft.com/office/officeart/2005/8/layout/vProcess5"/>
    <dgm:cxn modelId="{B27A6A01-E111-4C2F-AD0F-7D6EA9DB12F6}" type="presParOf" srcId="{C7D4EC08-82D2-4799-B38C-6C0623C28BFC}" destId="{49C8C56F-9C50-49C8-A2F3-9BE87F29D645}" srcOrd="4" destOrd="0" presId="urn:microsoft.com/office/officeart/2005/8/layout/vProcess5"/>
    <dgm:cxn modelId="{D528EEAC-DA01-4AE8-ACB9-802D15E6E835}" type="presParOf" srcId="{C7D4EC08-82D2-4799-B38C-6C0623C28BFC}" destId="{3D57C264-07D1-4339-9B42-82A931B66469}" srcOrd="5" destOrd="0" presId="urn:microsoft.com/office/officeart/2005/8/layout/vProcess5"/>
    <dgm:cxn modelId="{93498DF3-FA84-480C-B1E6-78B35CB013CD}" type="presParOf" srcId="{C7D4EC08-82D2-4799-B38C-6C0623C28BFC}" destId="{C2AFF703-9FA1-4FD4-9EF3-F53D251C64A0}" srcOrd="6" destOrd="0" presId="urn:microsoft.com/office/officeart/2005/8/layout/vProcess5"/>
    <dgm:cxn modelId="{B067BDF2-62A7-464C-9C54-E762ACA95FA7}" type="presParOf" srcId="{C7D4EC08-82D2-4799-B38C-6C0623C28BFC}" destId="{C5AF7296-D394-48BE-B720-278C5B3ACD02}" srcOrd="7" destOrd="0" presId="urn:microsoft.com/office/officeart/2005/8/layout/vProcess5"/>
    <dgm:cxn modelId="{53522F4E-9889-489A-8B9D-CB3B2C9FEAA6}" type="presParOf" srcId="{C7D4EC08-82D2-4799-B38C-6C0623C28BFC}" destId="{7ABB0ADE-DF38-475F-A644-9687B3862ACF}" srcOrd="8" destOrd="0" presId="urn:microsoft.com/office/officeart/2005/8/layout/vProcess5"/>
    <dgm:cxn modelId="{49FA8556-80C2-4514-A6E8-31997357FEEC}" type="presParOf" srcId="{C7D4EC08-82D2-4799-B38C-6C0623C28BFC}" destId="{418D8163-2CE6-43C9-852C-320AF5326F92}" srcOrd="9" destOrd="0" presId="urn:microsoft.com/office/officeart/2005/8/layout/vProcess5"/>
    <dgm:cxn modelId="{BA059DBB-ABC1-467E-8E30-1389F24A10CC}" type="presParOf" srcId="{C7D4EC08-82D2-4799-B38C-6C0623C28BFC}" destId="{5ABF746B-B785-4925-BFC9-54992ED53C9A}" srcOrd="10" destOrd="0" presId="urn:microsoft.com/office/officeart/2005/8/layout/vProcess5"/>
    <dgm:cxn modelId="{113C0780-D7D3-4F76-8226-A573D44C3DFF}" type="presParOf" srcId="{C7D4EC08-82D2-4799-B38C-6C0623C28BFC}" destId="{B1945F2F-D459-47A1-879E-C6154F25584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7466889-E9B1-4A4D-BC5A-68555C2EE2E2}" type="doc">
      <dgm:prSet loTypeId="urn:microsoft.com/office/officeart/2005/8/layout/vProcess5" loCatId="process" qsTypeId="urn:microsoft.com/office/officeart/2005/8/quickstyle/simple4#10" qsCatId="simple" csTypeId="urn:microsoft.com/office/officeart/2005/8/colors/colorful1#3" csCatId="colorful"/>
      <dgm:spPr/>
      <dgm:t>
        <a:bodyPr/>
        <a:lstStyle/>
        <a:p>
          <a:endParaRPr lang="en-US"/>
        </a:p>
      </dgm:t>
    </dgm:pt>
    <dgm:pt modelId="{490A262C-1CDD-4D94-B8EA-FC1BAFEE3FEB}">
      <dgm:prSet/>
      <dgm:spPr/>
      <dgm:t>
        <a:bodyPr/>
        <a:lstStyle/>
        <a:p>
          <a:r>
            <a:rPr lang="en-GB"/>
            <a:t>If the population is hard to access, snowball sampling can be used to recruit participants via other participants. </a:t>
          </a:r>
          <a:endParaRPr lang="en-US"/>
        </a:p>
      </dgm:t>
    </dgm:pt>
    <dgm:pt modelId="{4CEFCA28-1642-46FB-8213-FF331127972F}" type="parTrans" cxnId="{2AD4C93E-C5E8-4DC8-AE90-CF789D2E5A18}">
      <dgm:prSet/>
      <dgm:spPr/>
      <dgm:t>
        <a:bodyPr/>
        <a:lstStyle/>
        <a:p>
          <a:endParaRPr lang="en-US"/>
        </a:p>
      </dgm:t>
    </dgm:pt>
    <dgm:pt modelId="{BB0A6087-F96B-495D-AB0C-52203F1134C3}" type="sibTrans" cxnId="{2AD4C93E-C5E8-4DC8-AE90-CF789D2E5A18}">
      <dgm:prSet/>
      <dgm:spPr/>
      <dgm:t>
        <a:bodyPr/>
        <a:lstStyle/>
        <a:p>
          <a:endParaRPr lang="en-US"/>
        </a:p>
      </dgm:t>
    </dgm:pt>
    <dgm:pt modelId="{17D8F693-9061-4B86-8D1C-9566C44E1F51}">
      <dgm:prSet/>
      <dgm:spPr/>
      <dgm:t>
        <a:bodyPr/>
        <a:lstStyle/>
        <a:p>
          <a:r>
            <a:rPr lang="en-GB"/>
            <a:t>The number of people you have access to ‘snowballs’ as you get in contact with more people.</a:t>
          </a:r>
          <a:endParaRPr lang="en-US"/>
        </a:p>
      </dgm:t>
    </dgm:pt>
    <dgm:pt modelId="{1A69ECFE-5F3E-40EF-B74C-51365C4E0352}" type="parTrans" cxnId="{10E8C9D4-FB34-41B0-AA29-B525E52C4335}">
      <dgm:prSet/>
      <dgm:spPr/>
      <dgm:t>
        <a:bodyPr/>
        <a:lstStyle/>
        <a:p>
          <a:endParaRPr lang="en-US"/>
        </a:p>
      </dgm:t>
    </dgm:pt>
    <dgm:pt modelId="{4CEE1D79-BD78-4574-81F1-670C3F7D5572}" type="sibTrans" cxnId="{10E8C9D4-FB34-41B0-AA29-B525E52C4335}">
      <dgm:prSet/>
      <dgm:spPr/>
      <dgm:t>
        <a:bodyPr/>
        <a:lstStyle/>
        <a:p>
          <a:endParaRPr lang="en-US"/>
        </a:p>
      </dgm:t>
    </dgm:pt>
    <dgm:pt modelId="{6CA93C6B-477D-450E-B7BF-8C900C7A5DBC}">
      <dgm:prSet/>
      <dgm:spPr/>
      <dgm:t>
        <a:bodyPr/>
        <a:lstStyle/>
        <a:p>
          <a:r>
            <a:rPr lang="en-GB"/>
            <a:t>Remember the snowballing effect in researching articles! </a:t>
          </a:r>
          <a:endParaRPr lang="en-US"/>
        </a:p>
      </dgm:t>
    </dgm:pt>
    <dgm:pt modelId="{521442DD-296E-4FFF-8289-B43139C202B9}" type="parTrans" cxnId="{E3D677D8-C6E7-44D1-A058-2E3E62FC8270}">
      <dgm:prSet/>
      <dgm:spPr/>
      <dgm:t>
        <a:bodyPr/>
        <a:lstStyle/>
        <a:p>
          <a:endParaRPr lang="en-US"/>
        </a:p>
      </dgm:t>
    </dgm:pt>
    <dgm:pt modelId="{F6412FF3-77A3-4E9C-BD44-DC2848A592D3}" type="sibTrans" cxnId="{E3D677D8-C6E7-44D1-A058-2E3E62FC8270}">
      <dgm:prSet/>
      <dgm:spPr/>
      <dgm:t>
        <a:bodyPr/>
        <a:lstStyle/>
        <a:p>
          <a:endParaRPr lang="en-US"/>
        </a:p>
      </dgm:t>
    </dgm:pt>
    <dgm:pt modelId="{021B167C-8761-4E5F-A419-19496B2B6444}" type="pres">
      <dgm:prSet presAssocID="{87466889-E9B1-4A4D-BC5A-68555C2EE2E2}" presName="outerComposite" presStyleCnt="0">
        <dgm:presLayoutVars>
          <dgm:chMax val="5"/>
          <dgm:dir/>
          <dgm:resizeHandles val="exact"/>
        </dgm:presLayoutVars>
      </dgm:prSet>
      <dgm:spPr/>
    </dgm:pt>
    <dgm:pt modelId="{67E6A457-6528-45C1-89F6-AF4E0EA7CA84}" type="pres">
      <dgm:prSet presAssocID="{87466889-E9B1-4A4D-BC5A-68555C2EE2E2}" presName="dummyMaxCanvas" presStyleCnt="0">
        <dgm:presLayoutVars/>
      </dgm:prSet>
      <dgm:spPr/>
    </dgm:pt>
    <dgm:pt modelId="{50049769-4CC8-4EFE-83A6-6922C6E6EF2F}" type="pres">
      <dgm:prSet presAssocID="{87466889-E9B1-4A4D-BC5A-68555C2EE2E2}" presName="ThreeNodes_1" presStyleLbl="node1" presStyleIdx="0" presStyleCnt="3">
        <dgm:presLayoutVars>
          <dgm:bulletEnabled val="1"/>
        </dgm:presLayoutVars>
      </dgm:prSet>
      <dgm:spPr/>
    </dgm:pt>
    <dgm:pt modelId="{1DC7E612-EE59-48CC-8B59-E1903B97F349}" type="pres">
      <dgm:prSet presAssocID="{87466889-E9B1-4A4D-BC5A-68555C2EE2E2}" presName="ThreeNodes_2" presStyleLbl="node1" presStyleIdx="1" presStyleCnt="3">
        <dgm:presLayoutVars>
          <dgm:bulletEnabled val="1"/>
        </dgm:presLayoutVars>
      </dgm:prSet>
      <dgm:spPr/>
    </dgm:pt>
    <dgm:pt modelId="{DE726A4C-79DA-44FD-976F-76EC5319402E}" type="pres">
      <dgm:prSet presAssocID="{87466889-E9B1-4A4D-BC5A-68555C2EE2E2}" presName="ThreeNodes_3" presStyleLbl="node1" presStyleIdx="2" presStyleCnt="3">
        <dgm:presLayoutVars>
          <dgm:bulletEnabled val="1"/>
        </dgm:presLayoutVars>
      </dgm:prSet>
      <dgm:spPr/>
    </dgm:pt>
    <dgm:pt modelId="{58F14CE3-9B4A-4D07-9829-EEA644980CBA}" type="pres">
      <dgm:prSet presAssocID="{87466889-E9B1-4A4D-BC5A-68555C2EE2E2}" presName="ThreeConn_1-2" presStyleLbl="fgAccFollowNode1" presStyleIdx="0" presStyleCnt="2">
        <dgm:presLayoutVars>
          <dgm:bulletEnabled val="1"/>
        </dgm:presLayoutVars>
      </dgm:prSet>
      <dgm:spPr/>
    </dgm:pt>
    <dgm:pt modelId="{085B261A-10F2-4975-8CCC-C3059C372C65}" type="pres">
      <dgm:prSet presAssocID="{87466889-E9B1-4A4D-BC5A-68555C2EE2E2}" presName="ThreeConn_2-3" presStyleLbl="fgAccFollowNode1" presStyleIdx="1" presStyleCnt="2">
        <dgm:presLayoutVars>
          <dgm:bulletEnabled val="1"/>
        </dgm:presLayoutVars>
      </dgm:prSet>
      <dgm:spPr/>
    </dgm:pt>
    <dgm:pt modelId="{154CA375-A812-462C-9DB6-211183DC1DB5}" type="pres">
      <dgm:prSet presAssocID="{87466889-E9B1-4A4D-BC5A-68555C2EE2E2}" presName="ThreeNodes_1_text" presStyleLbl="node1" presStyleIdx="2" presStyleCnt="3">
        <dgm:presLayoutVars>
          <dgm:bulletEnabled val="1"/>
        </dgm:presLayoutVars>
      </dgm:prSet>
      <dgm:spPr/>
    </dgm:pt>
    <dgm:pt modelId="{4B080F91-C727-45F3-A261-393FAC8C826F}" type="pres">
      <dgm:prSet presAssocID="{87466889-E9B1-4A4D-BC5A-68555C2EE2E2}" presName="ThreeNodes_2_text" presStyleLbl="node1" presStyleIdx="2" presStyleCnt="3">
        <dgm:presLayoutVars>
          <dgm:bulletEnabled val="1"/>
        </dgm:presLayoutVars>
      </dgm:prSet>
      <dgm:spPr/>
    </dgm:pt>
    <dgm:pt modelId="{D8716BC0-9ABD-4F14-9611-92B919555633}" type="pres">
      <dgm:prSet presAssocID="{87466889-E9B1-4A4D-BC5A-68555C2EE2E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04A0C92F-6BA3-4C30-960D-01871ECE9392}" type="presOf" srcId="{490A262C-1CDD-4D94-B8EA-FC1BAFEE3FEB}" destId="{50049769-4CC8-4EFE-83A6-6922C6E6EF2F}" srcOrd="0" destOrd="0" presId="urn:microsoft.com/office/officeart/2005/8/layout/vProcess5"/>
    <dgm:cxn modelId="{AFFABC3A-7872-488B-AA24-04F6DAD523C8}" type="presOf" srcId="{17D8F693-9061-4B86-8D1C-9566C44E1F51}" destId="{1DC7E612-EE59-48CC-8B59-E1903B97F349}" srcOrd="0" destOrd="0" presId="urn:microsoft.com/office/officeart/2005/8/layout/vProcess5"/>
    <dgm:cxn modelId="{2AD4C93E-C5E8-4DC8-AE90-CF789D2E5A18}" srcId="{87466889-E9B1-4A4D-BC5A-68555C2EE2E2}" destId="{490A262C-1CDD-4D94-B8EA-FC1BAFEE3FEB}" srcOrd="0" destOrd="0" parTransId="{4CEFCA28-1642-46FB-8213-FF331127972F}" sibTransId="{BB0A6087-F96B-495D-AB0C-52203F1134C3}"/>
    <dgm:cxn modelId="{917EE669-16A4-45A3-BA26-103345FCDA05}" type="presOf" srcId="{490A262C-1CDD-4D94-B8EA-FC1BAFEE3FEB}" destId="{154CA375-A812-462C-9DB6-211183DC1DB5}" srcOrd="1" destOrd="0" presId="urn:microsoft.com/office/officeart/2005/8/layout/vProcess5"/>
    <dgm:cxn modelId="{45A6BE55-E568-459A-B925-C5D9B60E201D}" type="presOf" srcId="{4CEE1D79-BD78-4574-81F1-670C3F7D5572}" destId="{085B261A-10F2-4975-8CCC-C3059C372C65}" srcOrd="0" destOrd="0" presId="urn:microsoft.com/office/officeart/2005/8/layout/vProcess5"/>
    <dgm:cxn modelId="{3BC42F7E-DE4F-4130-81C1-C87997694A4B}" type="presOf" srcId="{BB0A6087-F96B-495D-AB0C-52203F1134C3}" destId="{58F14CE3-9B4A-4D07-9829-EEA644980CBA}" srcOrd="0" destOrd="0" presId="urn:microsoft.com/office/officeart/2005/8/layout/vProcess5"/>
    <dgm:cxn modelId="{BA8C368B-FA0E-4639-A8D6-57748BA15DC3}" type="presOf" srcId="{6CA93C6B-477D-450E-B7BF-8C900C7A5DBC}" destId="{D8716BC0-9ABD-4F14-9611-92B919555633}" srcOrd="1" destOrd="0" presId="urn:microsoft.com/office/officeart/2005/8/layout/vProcess5"/>
    <dgm:cxn modelId="{A72050A4-DD1A-467B-A2BB-A0CDB617DA3B}" type="presOf" srcId="{17D8F693-9061-4B86-8D1C-9566C44E1F51}" destId="{4B080F91-C727-45F3-A261-393FAC8C826F}" srcOrd="1" destOrd="0" presId="urn:microsoft.com/office/officeart/2005/8/layout/vProcess5"/>
    <dgm:cxn modelId="{BF1564BA-64A0-4980-B29A-E82B377DF2D5}" type="presOf" srcId="{6CA93C6B-477D-450E-B7BF-8C900C7A5DBC}" destId="{DE726A4C-79DA-44FD-976F-76EC5319402E}" srcOrd="0" destOrd="0" presId="urn:microsoft.com/office/officeart/2005/8/layout/vProcess5"/>
    <dgm:cxn modelId="{10E8C9D4-FB34-41B0-AA29-B525E52C4335}" srcId="{87466889-E9B1-4A4D-BC5A-68555C2EE2E2}" destId="{17D8F693-9061-4B86-8D1C-9566C44E1F51}" srcOrd="1" destOrd="0" parTransId="{1A69ECFE-5F3E-40EF-B74C-51365C4E0352}" sibTransId="{4CEE1D79-BD78-4574-81F1-670C3F7D5572}"/>
    <dgm:cxn modelId="{E3D677D8-C6E7-44D1-A058-2E3E62FC8270}" srcId="{87466889-E9B1-4A4D-BC5A-68555C2EE2E2}" destId="{6CA93C6B-477D-450E-B7BF-8C900C7A5DBC}" srcOrd="2" destOrd="0" parTransId="{521442DD-296E-4FFF-8289-B43139C202B9}" sibTransId="{F6412FF3-77A3-4E9C-BD44-DC2848A592D3}"/>
    <dgm:cxn modelId="{5DF3A6E1-0DBC-4389-B38D-BCA714CF8815}" type="presOf" srcId="{87466889-E9B1-4A4D-BC5A-68555C2EE2E2}" destId="{021B167C-8761-4E5F-A419-19496B2B6444}" srcOrd="0" destOrd="0" presId="urn:microsoft.com/office/officeart/2005/8/layout/vProcess5"/>
    <dgm:cxn modelId="{E2E6D64F-0052-46AE-83F6-410E3DCD1E30}" type="presParOf" srcId="{021B167C-8761-4E5F-A419-19496B2B6444}" destId="{67E6A457-6528-45C1-89F6-AF4E0EA7CA84}" srcOrd="0" destOrd="0" presId="urn:microsoft.com/office/officeart/2005/8/layout/vProcess5"/>
    <dgm:cxn modelId="{34C2B05A-D7FF-4988-9055-10896E32F5F6}" type="presParOf" srcId="{021B167C-8761-4E5F-A419-19496B2B6444}" destId="{50049769-4CC8-4EFE-83A6-6922C6E6EF2F}" srcOrd="1" destOrd="0" presId="urn:microsoft.com/office/officeart/2005/8/layout/vProcess5"/>
    <dgm:cxn modelId="{0049DFD4-B9F4-4D15-9796-1263C9A0D026}" type="presParOf" srcId="{021B167C-8761-4E5F-A419-19496B2B6444}" destId="{1DC7E612-EE59-48CC-8B59-E1903B97F349}" srcOrd="2" destOrd="0" presId="urn:microsoft.com/office/officeart/2005/8/layout/vProcess5"/>
    <dgm:cxn modelId="{08FB5A98-DCF2-445F-8352-3A97809801C4}" type="presParOf" srcId="{021B167C-8761-4E5F-A419-19496B2B6444}" destId="{DE726A4C-79DA-44FD-976F-76EC5319402E}" srcOrd="3" destOrd="0" presId="urn:microsoft.com/office/officeart/2005/8/layout/vProcess5"/>
    <dgm:cxn modelId="{3EE9062C-981A-417F-9593-3A0081F46043}" type="presParOf" srcId="{021B167C-8761-4E5F-A419-19496B2B6444}" destId="{58F14CE3-9B4A-4D07-9829-EEA644980CBA}" srcOrd="4" destOrd="0" presId="urn:microsoft.com/office/officeart/2005/8/layout/vProcess5"/>
    <dgm:cxn modelId="{F3196FB7-3B5B-454D-823F-68876423531C}" type="presParOf" srcId="{021B167C-8761-4E5F-A419-19496B2B6444}" destId="{085B261A-10F2-4975-8CCC-C3059C372C65}" srcOrd="5" destOrd="0" presId="urn:microsoft.com/office/officeart/2005/8/layout/vProcess5"/>
    <dgm:cxn modelId="{F81B8DEB-3F5D-4E2A-9204-CEF3A591C45E}" type="presParOf" srcId="{021B167C-8761-4E5F-A419-19496B2B6444}" destId="{154CA375-A812-462C-9DB6-211183DC1DB5}" srcOrd="6" destOrd="0" presId="urn:microsoft.com/office/officeart/2005/8/layout/vProcess5"/>
    <dgm:cxn modelId="{814880DE-743B-4D44-BF0D-E0A6547CD195}" type="presParOf" srcId="{021B167C-8761-4E5F-A419-19496B2B6444}" destId="{4B080F91-C727-45F3-A261-393FAC8C826F}" srcOrd="7" destOrd="0" presId="urn:microsoft.com/office/officeart/2005/8/layout/vProcess5"/>
    <dgm:cxn modelId="{FE150C80-DDBA-470C-8D8C-AA1935473E53}" type="presParOf" srcId="{021B167C-8761-4E5F-A419-19496B2B6444}" destId="{D8716BC0-9ABD-4F14-9611-92B91955563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476D1EA-8BBD-414F-957B-824F130FE927}" type="doc">
      <dgm:prSet loTypeId="urn:microsoft.com/office/officeart/2005/8/layout/hierarchy1" loCatId="hierarchy" qsTypeId="urn:microsoft.com/office/officeart/2005/8/quickstyle/simple1#41" qsCatId="simple" csTypeId="urn:microsoft.com/office/officeart/2005/8/colors/colorful1#8" csCatId="colorful"/>
      <dgm:spPr/>
      <dgm:t>
        <a:bodyPr/>
        <a:lstStyle/>
        <a:p>
          <a:endParaRPr lang="en-US"/>
        </a:p>
      </dgm:t>
    </dgm:pt>
    <dgm:pt modelId="{53344B28-6BE6-4BDD-9CC9-869691FDE104}">
      <dgm:prSet/>
      <dgm:spPr/>
      <dgm:t>
        <a:bodyPr/>
        <a:lstStyle/>
        <a:p>
          <a:r>
            <a:rPr lang="en-US"/>
            <a:t>Complete the worksheet for your research question. </a:t>
          </a:r>
        </a:p>
      </dgm:t>
    </dgm:pt>
    <dgm:pt modelId="{07E4CC67-F58B-430E-A727-099A851E0516}" type="parTrans" cxnId="{ED2A00BC-333F-41E9-A187-8D4A4D2DCAB0}">
      <dgm:prSet/>
      <dgm:spPr/>
      <dgm:t>
        <a:bodyPr/>
        <a:lstStyle/>
        <a:p>
          <a:endParaRPr lang="en-US"/>
        </a:p>
      </dgm:t>
    </dgm:pt>
    <dgm:pt modelId="{35D21A0A-BDE5-4981-A170-4A316A2A1A49}" type="sibTrans" cxnId="{ED2A00BC-333F-41E9-A187-8D4A4D2DCAB0}">
      <dgm:prSet/>
      <dgm:spPr/>
      <dgm:t>
        <a:bodyPr/>
        <a:lstStyle/>
        <a:p>
          <a:endParaRPr lang="en-US"/>
        </a:p>
      </dgm:t>
    </dgm:pt>
    <dgm:pt modelId="{01300DB7-4497-4EC3-B581-58A21AC92D6E}">
      <dgm:prSet/>
      <dgm:spPr/>
      <dgm:t>
        <a:bodyPr/>
        <a:lstStyle/>
        <a:p>
          <a:r>
            <a:rPr lang="en-US"/>
            <a:t>Feel free to discuss in pairs/groups.</a:t>
          </a:r>
        </a:p>
      </dgm:t>
    </dgm:pt>
    <dgm:pt modelId="{94368874-7821-4253-B58D-9DDD6BBF912C}" type="parTrans" cxnId="{E13C5998-262F-458B-A3A0-9CC5097AC973}">
      <dgm:prSet/>
      <dgm:spPr/>
      <dgm:t>
        <a:bodyPr/>
        <a:lstStyle/>
        <a:p>
          <a:endParaRPr lang="en-US"/>
        </a:p>
      </dgm:t>
    </dgm:pt>
    <dgm:pt modelId="{D25D36B9-B048-4C24-8B16-EADF21B5FBFB}" type="sibTrans" cxnId="{E13C5998-262F-458B-A3A0-9CC5097AC973}">
      <dgm:prSet/>
      <dgm:spPr/>
      <dgm:t>
        <a:bodyPr/>
        <a:lstStyle/>
        <a:p>
          <a:endParaRPr lang="en-US"/>
        </a:p>
      </dgm:t>
    </dgm:pt>
    <dgm:pt modelId="{0A8B3DBE-A15E-4E53-9DBD-A2F1D0B56D82}" type="pres">
      <dgm:prSet presAssocID="{D476D1EA-8BBD-414F-957B-824F130FE92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E402841-D948-45E8-B22E-8874511C4000}" type="pres">
      <dgm:prSet presAssocID="{53344B28-6BE6-4BDD-9CC9-869691FDE104}" presName="hierRoot1" presStyleCnt="0"/>
      <dgm:spPr/>
    </dgm:pt>
    <dgm:pt modelId="{9C964B75-EE44-4950-9846-3D2868187FAC}" type="pres">
      <dgm:prSet presAssocID="{53344B28-6BE6-4BDD-9CC9-869691FDE104}" presName="composite" presStyleCnt="0"/>
      <dgm:spPr/>
    </dgm:pt>
    <dgm:pt modelId="{4447ADF6-E2BF-49D7-AC78-30625015331C}" type="pres">
      <dgm:prSet presAssocID="{53344B28-6BE6-4BDD-9CC9-869691FDE104}" presName="background" presStyleLbl="node0" presStyleIdx="0" presStyleCnt="2"/>
      <dgm:spPr/>
    </dgm:pt>
    <dgm:pt modelId="{59CD9E04-7488-4485-B3EE-27528210D3D1}" type="pres">
      <dgm:prSet presAssocID="{53344B28-6BE6-4BDD-9CC9-869691FDE104}" presName="text" presStyleLbl="fgAcc0" presStyleIdx="0" presStyleCnt="2">
        <dgm:presLayoutVars>
          <dgm:chPref val="3"/>
        </dgm:presLayoutVars>
      </dgm:prSet>
      <dgm:spPr/>
    </dgm:pt>
    <dgm:pt modelId="{74BD340D-D6E9-4A61-AF77-DC459C35F4A8}" type="pres">
      <dgm:prSet presAssocID="{53344B28-6BE6-4BDD-9CC9-869691FDE104}" presName="hierChild2" presStyleCnt="0"/>
      <dgm:spPr/>
    </dgm:pt>
    <dgm:pt modelId="{8B2117C6-0338-45F0-A90D-6AA66CE60B43}" type="pres">
      <dgm:prSet presAssocID="{01300DB7-4497-4EC3-B581-58A21AC92D6E}" presName="hierRoot1" presStyleCnt="0"/>
      <dgm:spPr/>
    </dgm:pt>
    <dgm:pt modelId="{66898E2F-736E-4FFC-9BDA-FB839B787024}" type="pres">
      <dgm:prSet presAssocID="{01300DB7-4497-4EC3-B581-58A21AC92D6E}" presName="composite" presStyleCnt="0"/>
      <dgm:spPr/>
    </dgm:pt>
    <dgm:pt modelId="{B999109C-C2F7-4E52-8E83-7C17095EE328}" type="pres">
      <dgm:prSet presAssocID="{01300DB7-4497-4EC3-B581-58A21AC92D6E}" presName="background" presStyleLbl="node0" presStyleIdx="1" presStyleCnt="2"/>
      <dgm:spPr/>
    </dgm:pt>
    <dgm:pt modelId="{437F4D0F-136C-4468-B8A4-0B84ED40AF3E}" type="pres">
      <dgm:prSet presAssocID="{01300DB7-4497-4EC3-B581-58A21AC92D6E}" presName="text" presStyleLbl="fgAcc0" presStyleIdx="1" presStyleCnt="2">
        <dgm:presLayoutVars>
          <dgm:chPref val="3"/>
        </dgm:presLayoutVars>
      </dgm:prSet>
      <dgm:spPr/>
    </dgm:pt>
    <dgm:pt modelId="{226892B4-5206-4AEC-89A1-786A0863ED4F}" type="pres">
      <dgm:prSet presAssocID="{01300DB7-4497-4EC3-B581-58A21AC92D6E}" presName="hierChild2" presStyleCnt="0"/>
      <dgm:spPr/>
    </dgm:pt>
  </dgm:ptLst>
  <dgm:cxnLst>
    <dgm:cxn modelId="{13ED3B51-DF3F-4C5A-8C17-929D58895175}" type="presOf" srcId="{01300DB7-4497-4EC3-B581-58A21AC92D6E}" destId="{437F4D0F-136C-4468-B8A4-0B84ED40AF3E}" srcOrd="0" destOrd="0" presId="urn:microsoft.com/office/officeart/2005/8/layout/hierarchy1"/>
    <dgm:cxn modelId="{E13C5998-262F-458B-A3A0-9CC5097AC973}" srcId="{D476D1EA-8BBD-414F-957B-824F130FE927}" destId="{01300DB7-4497-4EC3-B581-58A21AC92D6E}" srcOrd="1" destOrd="0" parTransId="{94368874-7821-4253-B58D-9DDD6BBF912C}" sibTransId="{D25D36B9-B048-4C24-8B16-EADF21B5FBFB}"/>
    <dgm:cxn modelId="{ED2A00BC-333F-41E9-A187-8D4A4D2DCAB0}" srcId="{D476D1EA-8BBD-414F-957B-824F130FE927}" destId="{53344B28-6BE6-4BDD-9CC9-869691FDE104}" srcOrd="0" destOrd="0" parTransId="{07E4CC67-F58B-430E-A727-099A851E0516}" sibTransId="{35D21A0A-BDE5-4981-A170-4A316A2A1A49}"/>
    <dgm:cxn modelId="{258C72C2-988C-4209-845B-CCCC3478C203}" type="presOf" srcId="{D476D1EA-8BBD-414F-957B-824F130FE927}" destId="{0A8B3DBE-A15E-4E53-9DBD-A2F1D0B56D82}" srcOrd="0" destOrd="0" presId="urn:microsoft.com/office/officeart/2005/8/layout/hierarchy1"/>
    <dgm:cxn modelId="{7F4730F1-38D5-439E-960E-C4CD4802B270}" type="presOf" srcId="{53344B28-6BE6-4BDD-9CC9-869691FDE104}" destId="{59CD9E04-7488-4485-B3EE-27528210D3D1}" srcOrd="0" destOrd="0" presId="urn:microsoft.com/office/officeart/2005/8/layout/hierarchy1"/>
    <dgm:cxn modelId="{C712D34F-9639-4447-8C4F-F3FDBA9FD039}" type="presParOf" srcId="{0A8B3DBE-A15E-4E53-9DBD-A2F1D0B56D82}" destId="{CE402841-D948-45E8-B22E-8874511C4000}" srcOrd="0" destOrd="0" presId="urn:microsoft.com/office/officeart/2005/8/layout/hierarchy1"/>
    <dgm:cxn modelId="{5498CB2B-FF1B-44FD-8689-9F9C53C9D164}" type="presParOf" srcId="{CE402841-D948-45E8-B22E-8874511C4000}" destId="{9C964B75-EE44-4950-9846-3D2868187FAC}" srcOrd="0" destOrd="0" presId="urn:microsoft.com/office/officeart/2005/8/layout/hierarchy1"/>
    <dgm:cxn modelId="{495BEAFC-A6E2-4958-9540-4AC72157B027}" type="presParOf" srcId="{9C964B75-EE44-4950-9846-3D2868187FAC}" destId="{4447ADF6-E2BF-49D7-AC78-30625015331C}" srcOrd="0" destOrd="0" presId="urn:microsoft.com/office/officeart/2005/8/layout/hierarchy1"/>
    <dgm:cxn modelId="{D8129BCF-A019-4F87-BE3F-542B4DCFC749}" type="presParOf" srcId="{9C964B75-EE44-4950-9846-3D2868187FAC}" destId="{59CD9E04-7488-4485-B3EE-27528210D3D1}" srcOrd="1" destOrd="0" presId="urn:microsoft.com/office/officeart/2005/8/layout/hierarchy1"/>
    <dgm:cxn modelId="{D4D5813A-3CE8-4C8D-87DC-250DAD9FB948}" type="presParOf" srcId="{CE402841-D948-45E8-B22E-8874511C4000}" destId="{74BD340D-D6E9-4A61-AF77-DC459C35F4A8}" srcOrd="1" destOrd="0" presId="urn:microsoft.com/office/officeart/2005/8/layout/hierarchy1"/>
    <dgm:cxn modelId="{39950F72-B013-402D-9D64-144FCA0C12D9}" type="presParOf" srcId="{0A8B3DBE-A15E-4E53-9DBD-A2F1D0B56D82}" destId="{8B2117C6-0338-45F0-A90D-6AA66CE60B43}" srcOrd="1" destOrd="0" presId="urn:microsoft.com/office/officeart/2005/8/layout/hierarchy1"/>
    <dgm:cxn modelId="{36EBAB8A-ACA0-4D49-84ED-84C2C491BA13}" type="presParOf" srcId="{8B2117C6-0338-45F0-A90D-6AA66CE60B43}" destId="{66898E2F-736E-4FFC-9BDA-FB839B787024}" srcOrd="0" destOrd="0" presId="urn:microsoft.com/office/officeart/2005/8/layout/hierarchy1"/>
    <dgm:cxn modelId="{7CB6279E-D5E0-4067-A52E-F4A224343912}" type="presParOf" srcId="{66898E2F-736E-4FFC-9BDA-FB839B787024}" destId="{B999109C-C2F7-4E52-8E83-7C17095EE328}" srcOrd="0" destOrd="0" presId="urn:microsoft.com/office/officeart/2005/8/layout/hierarchy1"/>
    <dgm:cxn modelId="{77E0EEA3-A52E-4A94-9F16-FFD1F804113E}" type="presParOf" srcId="{66898E2F-736E-4FFC-9BDA-FB839B787024}" destId="{437F4D0F-136C-4468-B8A4-0B84ED40AF3E}" srcOrd="1" destOrd="0" presId="urn:microsoft.com/office/officeart/2005/8/layout/hierarchy1"/>
    <dgm:cxn modelId="{B9F837B7-449E-4B0E-8FFD-9373F9D3D7BE}" type="presParOf" srcId="{8B2117C6-0338-45F0-A90D-6AA66CE60B43}" destId="{226892B4-5206-4AEC-89A1-786A0863ED4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B7A42395-43AA-4BFB-B014-1070FC5A0C20}" type="doc">
      <dgm:prSet loTypeId="urn:microsoft.com/office/officeart/2005/8/layout/vList2" loCatId="list" qsTypeId="urn:microsoft.com/office/officeart/2005/8/quickstyle/simple4#11" qsCatId="simple" csTypeId="urn:microsoft.com/office/officeart/2005/8/colors/colorful2#6" csCatId="colorful"/>
      <dgm:spPr/>
      <dgm:t>
        <a:bodyPr/>
        <a:lstStyle/>
        <a:p>
          <a:endParaRPr lang="en-US"/>
        </a:p>
      </dgm:t>
    </dgm:pt>
    <dgm:pt modelId="{981FFC10-A90A-478E-9E3D-2E06D615C1E8}">
      <dgm:prSet/>
      <dgm:spPr/>
      <dgm:t>
        <a:bodyPr/>
        <a:lstStyle/>
        <a:p>
          <a:r>
            <a:rPr lang="en-GB"/>
            <a:t>Standardised assessment tools</a:t>
          </a:r>
          <a:endParaRPr lang="en-US"/>
        </a:p>
      </dgm:t>
    </dgm:pt>
    <dgm:pt modelId="{F9C3251A-B2F0-45E8-B83E-783BF5A18A7F}" type="parTrans" cxnId="{67B1A619-2BE4-4303-9A05-21B6E7A81349}">
      <dgm:prSet/>
      <dgm:spPr/>
      <dgm:t>
        <a:bodyPr/>
        <a:lstStyle/>
        <a:p>
          <a:endParaRPr lang="en-US"/>
        </a:p>
      </dgm:t>
    </dgm:pt>
    <dgm:pt modelId="{51298CD6-B2E4-40EB-96CC-D90134D6C076}" type="sibTrans" cxnId="{67B1A619-2BE4-4303-9A05-21B6E7A81349}">
      <dgm:prSet/>
      <dgm:spPr/>
      <dgm:t>
        <a:bodyPr/>
        <a:lstStyle/>
        <a:p>
          <a:endParaRPr lang="en-US"/>
        </a:p>
      </dgm:t>
    </dgm:pt>
    <dgm:pt modelId="{E83471FC-1250-41D3-B285-9814C10F4D85}">
      <dgm:prSet/>
      <dgm:spPr/>
      <dgm:t>
        <a:bodyPr/>
        <a:lstStyle/>
        <a:p>
          <a:r>
            <a:rPr lang="en-GB"/>
            <a:t>Neuroimaging methods</a:t>
          </a:r>
          <a:endParaRPr lang="en-US"/>
        </a:p>
      </dgm:t>
    </dgm:pt>
    <dgm:pt modelId="{975B9A72-291D-4D19-B84E-55C560886483}" type="parTrans" cxnId="{349218C4-E92F-4455-B88E-AB9B81A94DFC}">
      <dgm:prSet/>
      <dgm:spPr/>
      <dgm:t>
        <a:bodyPr/>
        <a:lstStyle/>
        <a:p>
          <a:endParaRPr lang="en-US"/>
        </a:p>
      </dgm:t>
    </dgm:pt>
    <dgm:pt modelId="{2BC3F596-F795-4790-A241-3C7475F184DE}" type="sibTrans" cxnId="{349218C4-E92F-4455-B88E-AB9B81A94DFC}">
      <dgm:prSet/>
      <dgm:spPr/>
      <dgm:t>
        <a:bodyPr/>
        <a:lstStyle/>
        <a:p>
          <a:endParaRPr lang="en-US"/>
        </a:p>
      </dgm:t>
    </dgm:pt>
    <dgm:pt modelId="{B0A94477-1092-4D75-B437-0BE49255191D}">
      <dgm:prSet/>
      <dgm:spPr/>
      <dgm:t>
        <a:bodyPr/>
        <a:lstStyle/>
        <a:p>
          <a:r>
            <a:rPr lang="en-GB"/>
            <a:t>Clinical outcome measures</a:t>
          </a:r>
          <a:endParaRPr lang="en-US"/>
        </a:p>
      </dgm:t>
    </dgm:pt>
    <dgm:pt modelId="{91EC140D-2532-4590-8E35-07D986E8BB83}" type="parTrans" cxnId="{C669474E-1CD2-4D90-A4D9-F93673C48E24}">
      <dgm:prSet/>
      <dgm:spPr/>
      <dgm:t>
        <a:bodyPr/>
        <a:lstStyle/>
        <a:p>
          <a:endParaRPr lang="en-US"/>
        </a:p>
      </dgm:t>
    </dgm:pt>
    <dgm:pt modelId="{B79EE2CE-83CC-428E-9C2C-C4A839858294}" type="sibTrans" cxnId="{C669474E-1CD2-4D90-A4D9-F93673C48E24}">
      <dgm:prSet/>
      <dgm:spPr/>
      <dgm:t>
        <a:bodyPr/>
        <a:lstStyle/>
        <a:p>
          <a:endParaRPr lang="en-US"/>
        </a:p>
      </dgm:t>
    </dgm:pt>
    <dgm:pt modelId="{113C72FF-2B8A-467D-B723-C853D690A25E}">
      <dgm:prSet/>
      <dgm:spPr/>
      <dgm:t>
        <a:bodyPr/>
        <a:lstStyle/>
        <a:p>
          <a:r>
            <a:rPr lang="en-GB"/>
            <a:t>Survey rating scales</a:t>
          </a:r>
          <a:endParaRPr lang="en-US"/>
        </a:p>
      </dgm:t>
    </dgm:pt>
    <dgm:pt modelId="{F5AD5EC8-2FA2-4EBE-B094-6A64F4F51E92}" type="parTrans" cxnId="{130C8250-209C-4241-B1AE-A312ACED70AB}">
      <dgm:prSet/>
      <dgm:spPr/>
      <dgm:t>
        <a:bodyPr/>
        <a:lstStyle/>
        <a:p>
          <a:endParaRPr lang="en-US"/>
        </a:p>
      </dgm:t>
    </dgm:pt>
    <dgm:pt modelId="{68B58F2E-3450-4F8B-A518-F6286AACE57D}" type="sibTrans" cxnId="{130C8250-209C-4241-B1AE-A312ACED70AB}">
      <dgm:prSet/>
      <dgm:spPr/>
      <dgm:t>
        <a:bodyPr/>
        <a:lstStyle/>
        <a:p>
          <a:endParaRPr lang="en-US"/>
        </a:p>
      </dgm:t>
    </dgm:pt>
    <dgm:pt modelId="{B318AFE5-3B8C-4912-B526-948574FCFCB4}">
      <dgm:prSet/>
      <dgm:spPr/>
      <dgm:t>
        <a:bodyPr/>
        <a:lstStyle/>
        <a:p>
          <a:r>
            <a:rPr lang="en-GB"/>
            <a:t>Experiments</a:t>
          </a:r>
          <a:endParaRPr lang="en-US"/>
        </a:p>
      </dgm:t>
    </dgm:pt>
    <dgm:pt modelId="{A3259100-8823-4FC2-AF17-9B6579923EB7}" type="parTrans" cxnId="{9E6ADB85-9705-4145-A1FD-CE101E2EE137}">
      <dgm:prSet/>
      <dgm:spPr/>
      <dgm:t>
        <a:bodyPr/>
        <a:lstStyle/>
        <a:p>
          <a:endParaRPr lang="en-US"/>
        </a:p>
      </dgm:t>
    </dgm:pt>
    <dgm:pt modelId="{4FD63135-57F6-4611-9D22-C735CE7E8A90}" type="sibTrans" cxnId="{9E6ADB85-9705-4145-A1FD-CE101E2EE137}">
      <dgm:prSet/>
      <dgm:spPr/>
      <dgm:t>
        <a:bodyPr/>
        <a:lstStyle/>
        <a:p>
          <a:endParaRPr lang="en-US"/>
        </a:p>
      </dgm:t>
    </dgm:pt>
    <dgm:pt modelId="{3C152B35-7E56-44E3-98BC-37C779F72CC7}" type="pres">
      <dgm:prSet presAssocID="{B7A42395-43AA-4BFB-B014-1070FC5A0C20}" presName="linear" presStyleCnt="0">
        <dgm:presLayoutVars>
          <dgm:animLvl val="lvl"/>
          <dgm:resizeHandles val="exact"/>
        </dgm:presLayoutVars>
      </dgm:prSet>
      <dgm:spPr/>
    </dgm:pt>
    <dgm:pt modelId="{2EE45B9E-4757-4BD7-9E44-C5BC821D3414}" type="pres">
      <dgm:prSet presAssocID="{981FFC10-A90A-478E-9E3D-2E06D615C1E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87F65F0-C7BB-42BC-90BE-BB41F5733FC2}" type="pres">
      <dgm:prSet presAssocID="{51298CD6-B2E4-40EB-96CC-D90134D6C076}" presName="spacer" presStyleCnt="0"/>
      <dgm:spPr/>
    </dgm:pt>
    <dgm:pt modelId="{7D2218B0-CD27-4D2C-88DB-DA5720DEFAAB}" type="pres">
      <dgm:prSet presAssocID="{E83471FC-1250-41D3-B285-9814C10F4D8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F6BD431-28EA-420A-8226-FAE1AC7720D1}" type="pres">
      <dgm:prSet presAssocID="{2BC3F596-F795-4790-A241-3C7475F184DE}" presName="spacer" presStyleCnt="0"/>
      <dgm:spPr/>
    </dgm:pt>
    <dgm:pt modelId="{2E24AED4-AED1-47B2-BF9C-E74ED053AE71}" type="pres">
      <dgm:prSet presAssocID="{B0A94477-1092-4D75-B437-0BE49255191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0CA0B5B-6358-4CB8-AA8D-9B8611A497DC}" type="pres">
      <dgm:prSet presAssocID="{B79EE2CE-83CC-428E-9C2C-C4A839858294}" presName="spacer" presStyleCnt="0"/>
      <dgm:spPr/>
    </dgm:pt>
    <dgm:pt modelId="{5C89969D-EC23-4D43-8311-F6B962FF7721}" type="pres">
      <dgm:prSet presAssocID="{113C72FF-2B8A-467D-B723-C853D690A25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9EC4666-52F3-42BE-BD89-884A6E6C08B1}" type="pres">
      <dgm:prSet presAssocID="{68B58F2E-3450-4F8B-A518-F6286AACE57D}" presName="spacer" presStyleCnt="0"/>
      <dgm:spPr/>
    </dgm:pt>
    <dgm:pt modelId="{68D8E70C-F4F0-4FD1-9BB9-0259602B33EA}" type="pres">
      <dgm:prSet presAssocID="{B318AFE5-3B8C-4912-B526-948574FCFCB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4B8380D-B221-4768-9AD0-C5CF0E3DE096}" type="presOf" srcId="{E83471FC-1250-41D3-B285-9814C10F4D85}" destId="{7D2218B0-CD27-4D2C-88DB-DA5720DEFAAB}" srcOrd="0" destOrd="0" presId="urn:microsoft.com/office/officeart/2005/8/layout/vList2"/>
    <dgm:cxn modelId="{F24AAE11-1C6C-4CEA-8215-223B87194782}" type="presOf" srcId="{B318AFE5-3B8C-4912-B526-948574FCFCB4}" destId="{68D8E70C-F4F0-4FD1-9BB9-0259602B33EA}" srcOrd="0" destOrd="0" presId="urn:microsoft.com/office/officeart/2005/8/layout/vList2"/>
    <dgm:cxn modelId="{DFF49514-2767-4110-BF72-E0CDC7C20B6A}" type="presOf" srcId="{113C72FF-2B8A-467D-B723-C853D690A25E}" destId="{5C89969D-EC23-4D43-8311-F6B962FF7721}" srcOrd="0" destOrd="0" presId="urn:microsoft.com/office/officeart/2005/8/layout/vList2"/>
    <dgm:cxn modelId="{67B1A619-2BE4-4303-9A05-21B6E7A81349}" srcId="{B7A42395-43AA-4BFB-B014-1070FC5A0C20}" destId="{981FFC10-A90A-478E-9E3D-2E06D615C1E8}" srcOrd="0" destOrd="0" parTransId="{F9C3251A-B2F0-45E8-B83E-783BF5A18A7F}" sibTransId="{51298CD6-B2E4-40EB-96CC-D90134D6C076}"/>
    <dgm:cxn modelId="{50816527-70F4-4A6C-BE00-FA2A130B95EE}" type="presOf" srcId="{B7A42395-43AA-4BFB-B014-1070FC5A0C20}" destId="{3C152B35-7E56-44E3-98BC-37C779F72CC7}" srcOrd="0" destOrd="0" presId="urn:microsoft.com/office/officeart/2005/8/layout/vList2"/>
    <dgm:cxn modelId="{C669474E-1CD2-4D90-A4D9-F93673C48E24}" srcId="{B7A42395-43AA-4BFB-B014-1070FC5A0C20}" destId="{B0A94477-1092-4D75-B437-0BE49255191D}" srcOrd="2" destOrd="0" parTransId="{91EC140D-2532-4590-8E35-07D986E8BB83}" sibTransId="{B79EE2CE-83CC-428E-9C2C-C4A839858294}"/>
    <dgm:cxn modelId="{130C8250-209C-4241-B1AE-A312ACED70AB}" srcId="{B7A42395-43AA-4BFB-B014-1070FC5A0C20}" destId="{113C72FF-2B8A-467D-B723-C853D690A25E}" srcOrd="3" destOrd="0" parTransId="{F5AD5EC8-2FA2-4EBE-B094-6A64F4F51E92}" sibTransId="{68B58F2E-3450-4F8B-A518-F6286AACE57D}"/>
    <dgm:cxn modelId="{9E6ADB85-9705-4145-A1FD-CE101E2EE137}" srcId="{B7A42395-43AA-4BFB-B014-1070FC5A0C20}" destId="{B318AFE5-3B8C-4912-B526-948574FCFCB4}" srcOrd="4" destOrd="0" parTransId="{A3259100-8823-4FC2-AF17-9B6579923EB7}" sibTransId="{4FD63135-57F6-4611-9D22-C735CE7E8A90}"/>
    <dgm:cxn modelId="{349218C4-E92F-4455-B88E-AB9B81A94DFC}" srcId="{B7A42395-43AA-4BFB-B014-1070FC5A0C20}" destId="{E83471FC-1250-41D3-B285-9814C10F4D85}" srcOrd="1" destOrd="0" parTransId="{975B9A72-291D-4D19-B84E-55C560886483}" sibTransId="{2BC3F596-F795-4790-A241-3C7475F184DE}"/>
    <dgm:cxn modelId="{C27197CA-AA81-4267-BAE3-8351A9883552}" type="presOf" srcId="{981FFC10-A90A-478E-9E3D-2E06D615C1E8}" destId="{2EE45B9E-4757-4BD7-9E44-C5BC821D3414}" srcOrd="0" destOrd="0" presId="urn:microsoft.com/office/officeart/2005/8/layout/vList2"/>
    <dgm:cxn modelId="{F51CA2FF-7DD3-4FF8-A514-78220AA61079}" type="presOf" srcId="{B0A94477-1092-4D75-B437-0BE49255191D}" destId="{2E24AED4-AED1-47B2-BF9C-E74ED053AE71}" srcOrd="0" destOrd="0" presId="urn:microsoft.com/office/officeart/2005/8/layout/vList2"/>
    <dgm:cxn modelId="{C2ACC615-458A-42A7-828A-E3375CE09570}" type="presParOf" srcId="{3C152B35-7E56-44E3-98BC-37C779F72CC7}" destId="{2EE45B9E-4757-4BD7-9E44-C5BC821D3414}" srcOrd="0" destOrd="0" presId="urn:microsoft.com/office/officeart/2005/8/layout/vList2"/>
    <dgm:cxn modelId="{CD2B1463-95CC-4CC8-86F8-A5A4AD2075E2}" type="presParOf" srcId="{3C152B35-7E56-44E3-98BC-37C779F72CC7}" destId="{587F65F0-C7BB-42BC-90BE-BB41F5733FC2}" srcOrd="1" destOrd="0" presId="urn:microsoft.com/office/officeart/2005/8/layout/vList2"/>
    <dgm:cxn modelId="{5CA43C56-1D62-4739-8307-B943CA4369D6}" type="presParOf" srcId="{3C152B35-7E56-44E3-98BC-37C779F72CC7}" destId="{7D2218B0-CD27-4D2C-88DB-DA5720DEFAAB}" srcOrd="2" destOrd="0" presId="urn:microsoft.com/office/officeart/2005/8/layout/vList2"/>
    <dgm:cxn modelId="{E86E46C0-615C-4B0C-AF13-D43D1002419B}" type="presParOf" srcId="{3C152B35-7E56-44E3-98BC-37C779F72CC7}" destId="{EF6BD431-28EA-420A-8226-FAE1AC7720D1}" srcOrd="3" destOrd="0" presId="urn:microsoft.com/office/officeart/2005/8/layout/vList2"/>
    <dgm:cxn modelId="{C29D45B5-195C-4B05-9298-0FFCBB056646}" type="presParOf" srcId="{3C152B35-7E56-44E3-98BC-37C779F72CC7}" destId="{2E24AED4-AED1-47B2-BF9C-E74ED053AE71}" srcOrd="4" destOrd="0" presId="urn:microsoft.com/office/officeart/2005/8/layout/vList2"/>
    <dgm:cxn modelId="{254E676B-D5FB-4863-8B31-E4FEDDEE96E1}" type="presParOf" srcId="{3C152B35-7E56-44E3-98BC-37C779F72CC7}" destId="{D0CA0B5B-6358-4CB8-AA8D-9B8611A497DC}" srcOrd="5" destOrd="0" presId="urn:microsoft.com/office/officeart/2005/8/layout/vList2"/>
    <dgm:cxn modelId="{66339AEE-C120-4767-9131-CC4A8F3F7EB5}" type="presParOf" srcId="{3C152B35-7E56-44E3-98BC-37C779F72CC7}" destId="{5C89969D-EC23-4D43-8311-F6B962FF7721}" srcOrd="6" destOrd="0" presId="urn:microsoft.com/office/officeart/2005/8/layout/vList2"/>
    <dgm:cxn modelId="{A72D5FA0-B792-42D9-985C-ACC67777FEB8}" type="presParOf" srcId="{3C152B35-7E56-44E3-98BC-37C779F72CC7}" destId="{89EC4666-52F3-42BE-BD89-884A6E6C08B1}" srcOrd="7" destOrd="0" presId="urn:microsoft.com/office/officeart/2005/8/layout/vList2"/>
    <dgm:cxn modelId="{6CBF41B9-1743-40F4-AC8A-0003F1244458}" type="presParOf" srcId="{3C152B35-7E56-44E3-98BC-37C779F72CC7}" destId="{68D8E70C-F4F0-4FD1-9BB9-0259602B33E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2C536E9-C5EE-4472-B1A8-9A90CE4F5B41}" type="doc">
      <dgm:prSet loTypeId="urn:microsoft.com/office/officeart/2005/8/layout/vList2" loCatId="list" qsTypeId="urn:microsoft.com/office/officeart/2005/8/quickstyle/simple4#12" qsCatId="simple" csTypeId="urn:microsoft.com/office/officeart/2005/8/colors/colorful2#7" csCatId="colorful"/>
      <dgm:spPr/>
      <dgm:t>
        <a:bodyPr/>
        <a:lstStyle/>
        <a:p>
          <a:endParaRPr lang="en-US"/>
        </a:p>
      </dgm:t>
    </dgm:pt>
    <dgm:pt modelId="{A959CF59-2C03-429C-83DC-CBBF126A818C}">
      <dgm:prSet/>
      <dgm:spPr/>
      <dgm:t>
        <a:bodyPr/>
        <a:lstStyle/>
        <a:p>
          <a:r>
            <a:rPr lang="en-GB"/>
            <a:t>Interviews</a:t>
          </a:r>
          <a:endParaRPr lang="en-US"/>
        </a:p>
      </dgm:t>
    </dgm:pt>
    <dgm:pt modelId="{A3A2E858-8EEB-427C-A1AE-6A3A6500B9D0}" type="parTrans" cxnId="{CA4D49F0-1502-4665-ADBC-C4D19D0BA4B2}">
      <dgm:prSet/>
      <dgm:spPr/>
      <dgm:t>
        <a:bodyPr/>
        <a:lstStyle/>
        <a:p>
          <a:endParaRPr lang="en-US"/>
        </a:p>
      </dgm:t>
    </dgm:pt>
    <dgm:pt modelId="{168A1BC9-C6C9-4E31-853D-D187C110E392}" type="sibTrans" cxnId="{CA4D49F0-1502-4665-ADBC-C4D19D0BA4B2}">
      <dgm:prSet/>
      <dgm:spPr/>
      <dgm:t>
        <a:bodyPr/>
        <a:lstStyle/>
        <a:p>
          <a:endParaRPr lang="en-US"/>
        </a:p>
      </dgm:t>
    </dgm:pt>
    <dgm:pt modelId="{ECB2C079-1959-4BA1-A8EE-2A41C14D95A3}">
      <dgm:prSet/>
      <dgm:spPr/>
      <dgm:t>
        <a:bodyPr/>
        <a:lstStyle/>
        <a:p>
          <a:r>
            <a:rPr lang="en-GB"/>
            <a:t>Focus groups</a:t>
          </a:r>
          <a:endParaRPr lang="en-US"/>
        </a:p>
      </dgm:t>
    </dgm:pt>
    <dgm:pt modelId="{D26D66A9-9E5A-4660-9551-3B6E2C949A06}" type="parTrans" cxnId="{73907C3C-615D-49E6-A275-C049A99E0519}">
      <dgm:prSet/>
      <dgm:spPr/>
      <dgm:t>
        <a:bodyPr/>
        <a:lstStyle/>
        <a:p>
          <a:endParaRPr lang="en-US"/>
        </a:p>
      </dgm:t>
    </dgm:pt>
    <dgm:pt modelId="{DF29E149-69CB-45CA-B82B-3D70B7C3CD4A}" type="sibTrans" cxnId="{73907C3C-615D-49E6-A275-C049A99E0519}">
      <dgm:prSet/>
      <dgm:spPr/>
      <dgm:t>
        <a:bodyPr/>
        <a:lstStyle/>
        <a:p>
          <a:endParaRPr lang="en-US"/>
        </a:p>
      </dgm:t>
    </dgm:pt>
    <dgm:pt modelId="{D2B3BFF5-2A49-4400-9003-844B7568520C}">
      <dgm:prSet/>
      <dgm:spPr/>
      <dgm:t>
        <a:bodyPr/>
        <a:lstStyle/>
        <a:p>
          <a:r>
            <a:rPr lang="en-GB"/>
            <a:t>Observations</a:t>
          </a:r>
          <a:endParaRPr lang="en-US"/>
        </a:p>
      </dgm:t>
    </dgm:pt>
    <dgm:pt modelId="{E27EE5E6-38C6-491A-9AE9-49AFDEAC4E37}" type="parTrans" cxnId="{F4E3CE9A-2121-4AD3-BEE0-CB8FE55429FD}">
      <dgm:prSet/>
      <dgm:spPr/>
      <dgm:t>
        <a:bodyPr/>
        <a:lstStyle/>
        <a:p>
          <a:endParaRPr lang="en-US"/>
        </a:p>
      </dgm:t>
    </dgm:pt>
    <dgm:pt modelId="{B9D5F6EB-FD78-49A7-89F8-87B3E6D76FA5}" type="sibTrans" cxnId="{F4E3CE9A-2121-4AD3-BEE0-CB8FE55429FD}">
      <dgm:prSet/>
      <dgm:spPr/>
      <dgm:t>
        <a:bodyPr/>
        <a:lstStyle/>
        <a:p>
          <a:endParaRPr lang="en-US"/>
        </a:p>
      </dgm:t>
    </dgm:pt>
    <dgm:pt modelId="{C88FF49C-FD85-4E70-91D1-A85ACA481AF9}">
      <dgm:prSet/>
      <dgm:spPr/>
      <dgm:t>
        <a:bodyPr/>
        <a:lstStyle/>
        <a:p>
          <a:r>
            <a:rPr lang="en-GB"/>
            <a:t>Diaries/journals</a:t>
          </a:r>
          <a:endParaRPr lang="en-US"/>
        </a:p>
      </dgm:t>
    </dgm:pt>
    <dgm:pt modelId="{05062A09-9A98-4665-B8E0-F363544BBAB9}" type="parTrans" cxnId="{B1FF5D6E-2FF7-4B5B-9131-B2A05132A437}">
      <dgm:prSet/>
      <dgm:spPr/>
      <dgm:t>
        <a:bodyPr/>
        <a:lstStyle/>
        <a:p>
          <a:endParaRPr lang="en-US"/>
        </a:p>
      </dgm:t>
    </dgm:pt>
    <dgm:pt modelId="{64EADE2D-7E0A-4D30-B100-DA4454E4F726}" type="sibTrans" cxnId="{B1FF5D6E-2FF7-4B5B-9131-B2A05132A437}">
      <dgm:prSet/>
      <dgm:spPr/>
      <dgm:t>
        <a:bodyPr/>
        <a:lstStyle/>
        <a:p>
          <a:endParaRPr lang="en-US"/>
        </a:p>
      </dgm:t>
    </dgm:pt>
    <dgm:pt modelId="{34F58135-E4A0-404A-9F9D-C156EB7B8199}">
      <dgm:prSet/>
      <dgm:spPr/>
      <dgm:t>
        <a:bodyPr/>
        <a:lstStyle/>
        <a:p>
          <a:r>
            <a:rPr lang="en-GB"/>
            <a:t>Case studies</a:t>
          </a:r>
          <a:endParaRPr lang="en-US"/>
        </a:p>
      </dgm:t>
    </dgm:pt>
    <dgm:pt modelId="{A8EBE604-55A5-4C29-8C42-486C95AB29BF}" type="parTrans" cxnId="{1B20BDDC-C7D6-4041-957D-49DD7C6DC4B6}">
      <dgm:prSet/>
      <dgm:spPr/>
      <dgm:t>
        <a:bodyPr/>
        <a:lstStyle/>
        <a:p>
          <a:endParaRPr lang="en-US"/>
        </a:p>
      </dgm:t>
    </dgm:pt>
    <dgm:pt modelId="{9FCDB118-34A1-48DE-B82C-1988B3E6CA94}" type="sibTrans" cxnId="{1B20BDDC-C7D6-4041-957D-49DD7C6DC4B6}">
      <dgm:prSet/>
      <dgm:spPr/>
      <dgm:t>
        <a:bodyPr/>
        <a:lstStyle/>
        <a:p>
          <a:endParaRPr lang="en-US"/>
        </a:p>
      </dgm:t>
    </dgm:pt>
    <dgm:pt modelId="{C309C792-F241-44D6-8BE9-36FA59B14F8E}">
      <dgm:prSet/>
      <dgm:spPr/>
      <dgm:t>
        <a:bodyPr/>
        <a:lstStyle/>
        <a:p>
          <a:r>
            <a:rPr lang="en-GB"/>
            <a:t>Ethnography</a:t>
          </a:r>
          <a:endParaRPr lang="en-US"/>
        </a:p>
      </dgm:t>
    </dgm:pt>
    <dgm:pt modelId="{36F4DCEC-22F0-4141-A2A9-C63E5639C7D7}" type="parTrans" cxnId="{193F7474-E5E0-49FB-AC69-3C0FB083D0B4}">
      <dgm:prSet/>
      <dgm:spPr/>
      <dgm:t>
        <a:bodyPr/>
        <a:lstStyle/>
        <a:p>
          <a:endParaRPr lang="en-US"/>
        </a:p>
      </dgm:t>
    </dgm:pt>
    <dgm:pt modelId="{91E1248C-5018-4579-8BEF-4D3D79BD0A7D}" type="sibTrans" cxnId="{193F7474-E5E0-49FB-AC69-3C0FB083D0B4}">
      <dgm:prSet/>
      <dgm:spPr/>
      <dgm:t>
        <a:bodyPr/>
        <a:lstStyle/>
        <a:p>
          <a:endParaRPr lang="en-US"/>
        </a:p>
      </dgm:t>
    </dgm:pt>
    <dgm:pt modelId="{196B5B93-7015-4CA1-9DD0-5BB3E41C9B29}" type="pres">
      <dgm:prSet presAssocID="{62C536E9-C5EE-4472-B1A8-9A90CE4F5B41}" presName="linear" presStyleCnt="0">
        <dgm:presLayoutVars>
          <dgm:animLvl val="lvl"/>
          <dgm:resizeHandles val="exact"/>
        </dgm:presLayoutVars>
      </dgm:prSet>
      <dgm:spPr/>
    </dgm:pt>
    <dgm:pt modelId="{DA978989-75E1-49D2-8B2C-770A7749A128}" type="pres">
      <dgm:prSet presAssocID="{A959CF59-2C03-429C-83DC-CBBF126A818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471A0654-9B5A-4689-B3F8-CE9932B69D66}" type="pres">
      <dgm:prSet presAssocID="{168A1BC9-C6C9-4E31-853D-D187C110E392}" presName="spacer" presStyleCnt="0"/>
      <dgm:spPr/>
    </dgm:pt>
    <dgm:pt modelId="{C8803C51-ADAB-48A1-A07F-F94A73294002}" type="pres">
      <dgm:prSet presAssocID="{ECB2C079-1959-4BA1-A8EE-2A41C14D95A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6B3D783-76B6-4963-BA17-91AB0036EFF7}" type="pres">
      <dgm:prSet presAssocID="{DF29E149-69CB-45CA-B82B-3D70B7C3CD4A}" presName="spacer" presStyleCnt="0"/>
      <dgm:spPr/>
    </dgm:pt>
    <dgm:pt modelId="{EB9589D0-8680-4566-B6F9-F75A0683DD0B}" type="pres">
      <dgm:prSet presAssocID="{D2B3BFF5-2A49-4400-9003-844B7568520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1438CE8-1537-4B8E-AFCC-DC0DDEC5AF91}" type="pres">
      <dgm:prSet presAssocID="{B9D5F6EB-FD78-49A7-89F8-87B3E6D76FA5}" presName="spacer" presStyleCnt="0"/>
      <dgm:spPr/>
    </dgm:pt>
    <dgm:pt modelId="{C4100177-C75E-4CBE-8BD9-E3341C36A12B}" type="pres">
      <dgm:prSet presAssocID="{C88FF49C-FD85-4E70-91D1-A85ACA481AF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57A8074-EB17-4A68-AEF6-0262305ADF9D}" type="pres">
      <dgm:prSet presAssocID="{64EADE2D-7E0A-4D30-B100-DA4454E4F726}" presName="spacer" presStyleCnt="0"/>
      <dgm:spPr/>
    </dgm:pt>
    <dgm:pt modelId="{716C7FFB-6D18-43A8-83D6-F3B075307D43}" type="pres">
      <dgm:prSet presAssocID="{34F58135-E4A0-404A-9F9D-C156EB7B819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B9D6124-919B-4B4D-BB58-CF6B6F044D6E}" type="pres">
      <dgm:prSet presAssocID="{9FCDB118-34A1-48DE-B82C-1988B3E6CA94}" presName="spacer" presStyleCnt="0"/>
      <dgm:spPr/>
    </dgm:pt>
    <dgm:pt modelId="{2FAB84DA-8020-4AE5-A8CF-27ABC20D2DAB}" type="pres">
      <dgm:prSet presAssocID="{C309C792-F241-44D6-8BE9-36FA59B14F8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CB2DA25-E7C8-4DD8-8019-55E52C649095}" type="presOf" srcId="{C88FF49C-FD85-4E70-91D1-A85ACA481AF9}" destId="{C4100177-C75E-4CBE-8BD9-E3341C36A12B}" srcOrd="0" destOrd="0" presId="urn:microsoft.com/office/officeart/2005/8/layout/vList2"/>
    <dgm:cxn modelId="{73907C3C-615D-49E6-A275-C049A99E0519}" srcId="{62C536E9-C5EE-4472-B1A8-9A90CE4F5B41}" destId="{ECB2C079-1959-4BA1-A8EE-2A41C14D95A3}" srcOrd="1" destOrd="0" parTransId="{D26D66A9-9E5A-4660-9551-3B6E2C949A06}" sibTransId="{DF29E149-69CB-45CA-B82B-3D70B7C3CD4A}"/>
    <dgm:cxn modelId="{6F7DA869-8A2D-4775-954E-65CE75414ED3}" type="presOf" srcId="{34F58135-E4A0-404A-9F9D-C156EB7B8199}" destId="{716C7FFB-6D18-43A8-83D6-F3B075307D43}" srcOrd="0" destOrd="0" presId="urn:microsoft.com/office/officeart/2005/8/layout/vList2"/>
    <dgm:cxn modelId="{B1FF5D6E-2FF7-4B5B-9131-B2A05132A437}" srcId="{62C536E9-C5EE-4472-B1A8-9A90CE4F5B41}" destId="{C88FF49C-FD85-4E70-91D1-A85ACA481AF9}" srcOrd="3" destOrd="0" parTransId="{05062A09-9A98-4665-B8E0-F363544BBAB9}" sibTransId="{64EADE2D-7E0A-4D30-B100-DA4454E4F726}"/>
    <dgm:cxn modelId="{0CD0396F-04DF-4B54-A52E-42AECD947859}" type="presOf" srcId="{ECB2C079-1959-4BA1-A8EE-2A41C14D95A3}" destId="{C8803C51-ADAB-48A1-A07F-F94A73294002}" srcOrd="0" destOrd="0" presId="urn:microsoft.com/office/officeart/2005/8/layout/vList2"/>
    <dgm:cxn modelId="{193F7474-E5E0-49FB-AC69-3C0FB083D0B4}" srcId="{62C536E9-C5EE-4472-B1A8-9A90CE4F5B41}" destId="{C309C792-F241-44D6-8BE9-36FA59B14F8E}" srcOrd="5" destOrd="0" parTransId="{36F4DCEC-22F0-4141-A2A9-C63E5639C7D7}" sibTransId="{91E1248C-5018-4579-8BEF-4D3D79BD0A7D}"/>
    <dgm:cxn modelId="{F4E3CE9A-2121-4AD3-BEE0-CB8FE55429FD}" srcId="{62C536E9-C5EE-4472-B1A8-9A90CE4F5B41}" destId="{D2B3BFF5-2A49-4400-9003-844B7568520C}" srcOrd="2" destOrd="0" parTransId="{E27EE5E6-38C6-491A-9AE9-49AFDEAC4E37}" sibTransId="{B9D5F6EB-FD78-49A7-89F8-87B3E6D76FA5}"/>
    <dgm:cxn modelId="{2BAE26BB-8C95-4164-A85B-B1BE7482CD93}" type="presOf" srcId="{62C536E9-C5EE-4472-B1A8-9A90CE4F5B41}" destId="{196B5B93-7015-4CA1-9DD0-5BB3E41C9B29}" srcOrd="0" destOrd="0" presId="urn:microsoft.com/office/officeart/2005/8/layout/vList2"/>
    <dgm:cxn modelId="{1B20BDDC-C7D6-4041-957D-49DD7C6DC4B6}" srcId="{62C536E9-C5EE-4472-B1A8-9A90CE4F5B41}" destId="{34F58135-E4A0-404A-9F9D-C156EB7B8199}" srcOrd="4" destOrd="0" parTransId="{A8EBE604-55A5-4C29-8C42-486C95AB29BF}" sibTransId="{9FCDB118-34A1-48DE-B82C-1988B3E6CA94}"/>
    <dgm:cxn modelId="{0D3188E0-73C9-486D-ACC8-D8BF82BA603B}" type="presOf" srcId="{A959CF59-2C03-429C-83DC-CBBF126A818C}" destId="{DA978989-75E1-49D2-8B2C-770A7749A128}" srcOrd="0" destOrd="0" presId="urn:microsoft.com/office/officeart/2005/8/layout/vList2"/>
    <dgm:cxn modelId="{414CEEE0-1ABB-4889-8082-A7A11B316C88}" type="presOf" srcId="{D2B3BFF5-2A49-4400-9003-844B7568520C}" destId="{EB9589D0-8680-4566-B6F9-F75A0683DD0B}" srcOrd="0" destOrd="0" presId="urn:microsoft.com/office/officeart/2005/8/layout/vList2"/>
    <dgm:cxn modelId="{F81615E1-D67D-424E-A461-846A0A7A202D}" type="presOf" srcId="{C309C792-F241-44D6-8BE9-36FA59B14F8E}" destId="{2FAB84DA-8020-4AE5-A8CF-27ABC20D2DAB}" srcOrd="0" destOrd="0" presId="urn:microsoft.com/office/officeart/2005/8/layout/vList2"/>
    <dgm:cxn modelId="{CA4D49F0-1502-4665-ADBC-C4D19D0BA4B2}" srcId="{62C536E9-C5EE-4472-B1A8-9A90CE4F5B41}" destId="{A959CF59-2C03-429C-83DC-CBBF126A818C}" srcOrd="0" destOrd="0" parTransId="{A3A2E858-8EEB-427C-A1AE-6A3A6500B9D0}" sibTransId="{168A1BC9-C6C9-4E31-853D-D187C110E392}"/>
    <dgm:cxn modelId="{93AAABB1-51A6-4F21-B344-BA929B5ED3FB}" type="presParOf" srcId="{196B5B93-7015-4CA1-9DD0-5BB3E41C9B29}" destId="{DA978989-75E1-49D2-8B2C-770A7749A128}" srcOrd="0" destOrd="0" presId="urn:microsoft.com/office/officeart/2005/8/layout/vList2"/>
    <dgm:cxn modelId="{0E12541A-EB2F-4063-B79E-5DF4605877EF}" type="presParOf" srcId="{196B5B93-7015-4CA1-9DD0-5BB3E41C9B29}" destId="{471A0654-9B5A-4689-B3F8-CE9932B69D66}" srcOrd="1" destOrd="0" presId="urn:microsoft.com/office/officeart/2005/8/layout/vList2"/>
    <dgm:cxn modelId="{DF2CAE60-3E16-4220-9A99-5BA085BFC189}" type="presParOf" srcId="{196B5B93-7015-4CA1-9DD0-5BB3E41C9B29}" destId="{C8803C51-ADAB-48A1-A07F-F94A73294002}" srcOrd="2" destOrd="0" presId="urn:microsoft.com/office/officeart/2005/8/layout/vList2"/>
    <dgm:cxn modelId="{1C306C81-490C-4A6E-BDA4-A91D0F6C97BF}" type="presParOf" srcId="{196B5B93-7015-4CA1-9DD0-5BB3E41C9B29}" destId="{36B3D783-76B6-4963-BA17-91AB0036EFF7}" srcOrd="3" destOrd="0" presId="urn:microsoft.com/office/officeart/2005/8/layout/vList2"/>
    <dgm:cxn modelId="{8FB94E2E-DF92-45D8-B172-8D8E1A50C802}" type="presParOf" srcId="{196B5B93-7015-4CA1-9DD0-5BB3E41C9B29}" destId="{EB9589D0-8680-4566-B6F9-F75A0683DD0B}" srcOrd="4" destOrd="0" presId="urn:microsoft.com/office/officeart/2005/8/layout/vList2"/>
    <dgm:cxn modelId="{132CEDBD-30C2-4DC5-A485-190B8E204B9D}" type="presParOf" srcId="{196B5B93-7015-4CA1-9DD0-5BB3E41C9B29}" destId="{41438CE8-1537-4B8E-AFCC-DC0DDEC5AF91}" srcOrd="5" destOrd="0" presId="urn:microsoft.com/office/officeart/2005/8/layout/vList2"/>
    <dgm:cxn modelId="{5EE5F094-F0D8-4BBF-B647-B2B8EA322671}" type="presParOf" srcId="{196B5B93-7015-4CA1-9DD0-5BB3E41C9B29}" destId="{C4100177-C75E-4CBE-8BD9-E3341C36A12B}" srcOrd="6" destOrd="0" presId="urn:microsoft.com/office/officeart/2005/8/layout/vList2"/>
    <dgm:cxn modelId="{A646DA80-1E4A-4DE6-AA74-4B5B4C31B8E6}" type="presParOf" srcId="{196B5B93-7015-4CA1-9DD0-5BB3E41C9B29}" destId="{C57A8074-EB17-4A68-AEF6-0262305ADF9D}" srcOrd="7" destOrd="0" presId="urn:microsoft.com/office/officeart/2005/8/layout/vList2"/>
    <dgm:cxn modelId="{CC0C92E2-69F2-480E-A9E5-AFDB48C04722}" type="presParOf" srcId="{196B5B93-7015-4CA1-9DD0-5BB3E41C9B29}" destId="{716C7FFB-6D18-43A8-83D6-F3B075307D43}" srcOrd="8" destOrd="0" presId="urn:microsoft.com/office/officeart/2005/8/layout/vList2"/>
    <dgm:cxn modelId="{7251C17A-4C0F-4C42-B9A9-70EA585B6DAA}" type="presParOf" srcId="{196B5B93-7015-4CA1-9DD0-5BB3E41C9B29}" destId="{6B9D6124-919B-4B4D-BB58-CF6B6F044D6E}" srcOrd="9" destOrd="0" presId="urn:microsoft.com/office/officeart/2005/8/layout/vList2"/>
    <dgm:cxn modelId="{DCC30A73-F265-4602-911D-BCCE5A246EF2}" type="presParOf" srcId="{196B5B93-7015-4CA1-9DD0-5BB3E41C9B29}" destId="{2FAB84DA-8020-4AE5-A8CF-27ABC20D2DA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160F3F13-8CDC-481D-B5F4-59746AB8515C}" type="doc">
      <dgm:prSet loTypeId="urn:microsoft.com/office/officeart/2005/8/layout/hierarchy1" loCatId="hierarchy" qsTypeId="urn:microsoft.com/office/officeart/2005/8/quickstyle/simple1#51" qsCatId="simple" csTypeId="urn:microsoft.com/office/officeart/2005/8/colors/accent1_2#28" csCatId="accent1"/>
      <dgm:spPr/>
      <dgm:t>
        <a:bodyPr/>
        <a:lstStyle/>
        <a:p>
          <a:endParaRPr lang="en-US"/>
        </a:p>
      </dgm:t>
    </dgm:pt>
    <dgm:pt modelId="{F5813358-F360-4742-BB21-B36D4CE8A4C9}">
      <dgm:prSet/>
      <dgm:spPr/>
      <dgm:t>
        <a:bodyPr/>
        <a:lstStyle/>
        <a:p>
          <a:r>
            <a:rPr lang="en-US"/>
            <a:t>Experiences, opinions and perceptions.</a:t>
          </a:r>
        </a:p>
      </dgm:t>
    </dgm:pt>
    <dgm:pt modelId="{57654B80-110E-439F-80CF-752F6D0830E8}" type="parTrans" cxnId="{9C45F0E0-C175-49B8-9A66-23A10D42E5A7}">
      <dgm:prSet/>
      <dgm:spPr/>
      <dgm:t>
        <a:bodyPr/>
        <a:lstStyle/>
        <a:p>
          <a:endParaRPr lang="en-US"/>
        </a:p>
      </dgm:t>
    </dgm:pt>
    <dgm:pt modelId="{023FD531-0180-4D53-B7C9-2285A106DA5D}" type="sibTrans" cxnId="{9C45F0E0-C175-49B8-9A66-23A10D42E5A7}">
      <dgm:prSet/>
      <dgm:spPr/>
      <dgm:t>
        <a:bodyPr/>
        <a:lstStyle/>
        <a:p>
          <a:endParaRPr lang="en-US"/>
        </a:p>
      </dgm:t>
    </dgm:pt>
    <dgm:pt modelId="{214E78D4-3B60-4353-A4B7-321B68FAC03E}">
      <dgm:prSet/>
      <dgm:spPr/>
      <dgm:t>
        <a:bodyPr/>
        <a:lstStyle/>
        <a:p>
          <a:r>
            <a:rPr lang="en-US"/>
            <a:t>Rich data, flexible in nature.</a:t>
          </a:r>
        </a:p>
      </dgm:t>
    </dgm:pt>
    <dgm:pt modelId="{8A7AFFC2-3559-4AFC-A530-A98764052902}" type="parTrans" cxnId="{1E17E438-AB74-4C5E-A668-95144CF59791}">
      <dgm:prSet/>
      <dgm:spPr/>
      <dgm:t>
        <a:bodyPr/>
        <a:lstStyle/>
        <a:p>
          <a:endParaRPr lang="en-US"/>
        </a:p>
      </dgm:t>
    </dgm:pt>
    <dgm:pt modelId="{8DCC056D-2287-49CF-9820-61F167F5EE7A}" type="sibTrans" cxnId="{1E17E438-AB74-4C5E-A668-95144CF59791}">
      <dgm:prSet/>
      <dgm:spPr/>
      <dgm:t>
        <a:bodyPr/>
        <a:lstStyle/>
        <a:p>
          <a:endParaRPr lang="en-US"/>
        </a:p>
      </dgm:t>
    </dgm:pt>
    <dgm:pt modelId="{C6C40E48-FEA5-4B1B-9369-753A81C012CC}">
      <dgm:prSet/>
      <dgm:spPr/>
      <dgm:t>
        <a:bodyPr/>
        <a:lstStyle/>
        <a:p>
          <a:r>
            <a:rPr lang="en-US"/>
            <a:t>But, time consuming and smaller samples. </a:t>
          </a:r>
        </a:p>
      </dgm:t>
    </dgm:pt>
    <dgm:pt modelId="{3D9A4360-C738-4BDC-B8AD-F69F89578570}" type="parTrans" cxnId="{F6A2CCA7-6F38-400A-95C6-B5437FBB263F}">
      <dgm:prSet/>
      <dgm:spPr/>
      <dgm:t>
        <a:bodyPr/>
        <a:lstStyle/>
        <a:p>
          <a:endParaRPr lang="en-US"/>
        </a:p>
      </dgm:t>
    </dgm:pt>
    <dgm:pt modelId="{D391CA81-2EC5-4C8C-A163-F970BEC035F9}" type="sibTrans" cxnId="{F6A2CCA7-6F38-400A-95C6-B5437FBB263F}">
      <dgm:prSet/>
      <dgm:spPr/>
      <dgm:t>
        <a:bodyPr/>
        <a:lstStyle/>
        <a:p>
          <a:endParaRPr lang="en-US"/>
        </a:p>
      </dgm:t>
    </dgm:pt>
    <dgm:pt modelId="{0BC9FA0C-C140-4668-93B5-6FAA1A588ACB}" type="pres">
      <dgm:prSet presAssocID="{160F3F13-8CDC-481D-B5F4-59746AB8515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CCD348A-528E-47E8-8E51-662A37B302BF}" type="pres">
      <dgm:prSet presAssocID="{F5813358-F360-4742-BB21-B36D4CE8A4C9}" presName="hierRoot1" presStyleCnt="0"/>
      <dgm:spPr/>
    </dgm:pt>
    <dgm:pt modelId="{0CBA0AD2-EEF7-4463-BC42-DD30A07A759B}" type="pres">
      <dgm:prSet presAssocID="{F5813358-F360-4742-BB21-B36D4CE8A4C9}" presName="composite" presStyleCnt="0"/>
      <dgm:spPr/>
    </dgm:pt>
    <dgm:pt modelId="{F6C133EE-5721-4A08-8630-3027F731BCC7}" type="pres">
      <dgm:prSet presAssocID="{F5813358-F360-4742-BB21-B36D4CE8A4C9}" presName="background" presStyleLbl="node0" presStyleIdx="0" presStyleCnt="3"/>
      <dgm:spPr/>
    </dgm:pt>
    <dgm:pt modelId="{110E1681-50A7-47CB-A99D-3021C8753738}" type="pres">
      <dgm:prSet presAssocID="{F5813358-F360-4742-BB21-B36D4CE8A4C9}" presName="text" presStyleLbl="fgAcc0" presStyleIdx="0" presStyleCnt="3">
        <dgm:presLayoutVars>
          <dgm:chPref val="3"/>
        </dgm:presLayoutVars>
      </dgm:prSet>
      <dgm:spPr/>
    </dgm:pt>
    <dgm:pt modelId="{096C8E75-799C-4006-BB70-31681B486A9A}" type="pres">
      <dgm:prSet presAssocID="{F5813358-F360-4742-BB21-B36D4CE8A4C9}" presName="hierChild2" presStyleCnt="0"/>
      <dgm:spPr/>
    </dgm:pt>
    <dgm:pt modelId="{12DA65B3-C553-4FFD-B7B0-F4366D4A7EDB}" type="pres">
      <dgm:prSet presAssocID="{214E78D4-3B60-4353-A4B7-321B68FAC03E}" presName="hierRoot1" presStyleCnt="0"/>
      <dgm:spPr/>
    </dgm:pt>
    <dgm:pt modelId="{23192877-BEA8-4BAF-9978-6852D9F62472}" type="pres">
      <dgm:prSet presAssocID="{214E78D4-3B60-4353-A4B7-321B68FAC03E}" presName="composite" presStyleCnt="0"/>
      <dgm:spPr/>
    </dgm:pt>
    <dgm:pt modelId="{948C8F0A-65A6-4D35-B3C7-9E47DE4B45CC}" type="pres">
      <dgm:prSet presAssocID="{214E78D4-3B60-4353-A4B7-321B68FAC03E}" presName="background" presStyleLbl="node0" presStyleIdx="1" presStyleCnt="3"/>
      <dgm:spPr/>
    </dgm:pt>
    <dgm:pt modelId="{8F40FB55-04B0-48AA-88EA-884BA9E2504B}" type="pres">
      <dgm:prSet presAssocID="{214E78D4-3B60-4353-A4B7-321B68FAC03E}" presName="text" presStyleLbl="fgAcc0" presStyleIdx="1" presStyleCnt="3">
        <dgm:presLayoutVars>
          <dgm:chPref val="3"/>
        </dgm:presLayoutVars>
      </dgm:prSet>
      <dgm:spPr/>
    </dgm:pt>
    <dgm:pt modelId="{980397BD-CA2B-472F-87F7-C867C57BB21B}" type="pres">
      <dgm:prSet presAssocID="{214E78D4-3B60-4353-A4B7-321B68FAC03E}" presName="hierChild2" presStyleCnt="0"/>
      <dgm:spPr/>
    </dgm:pt>
    <dgm:pt modelId="{3E740AB7-CB16-4335-921C-3103F8BE4025}" type="pres">
      <dgm:prSet presAssocID="{C6C40E48-FEA5-4B1B-9369-753A81C012CC}" presName="hierRoot1" presStyleCnt="0"/>
      <dgm:spPr/>
    </dgm:pt>
    <dgm:pt modelId="{180DB132-CB15-4B55-A306-583973922C24}" type="pres">
      <dgm:prSet presAssocID="{C6C40E48-FEA5-4B1B-9369-753A81C012CC}" presName="composite" presStyleCnt="0"/>
      <dgm:spPr/>
    </dgm:pt>
    <dgm:pt modelId="{78A65F5B-E140-4B16-B7F0-8FB0C0945F16}" type="pres">
      <dgm:prSet presAssocID="{C6C40E48-FEA5-4B1B-9369-753A81C012CC}" presName="background" presStyleLbl="node0" presStyleIdx="2" presStyleCnt="3"/>
      <dgm:spPr/>
    </dgm:pt>
    <dgm:pt modelId="{5172722A-7A6C-4C23-82FC-2EA470641133}" type="pres">
      <dgm:prSet presAssocID="{C6C40E48-FEA5-4B1B-9369-753A81C012CC}" presName="text" presStyleLbl="fgAcc0" presStyleIdx="2" presStyleCnt="3">
        <dgm:presLayoutVars>
          <dgm:chPref val="3"/>
        </dgm:presLayoutVars>
      </dgm:prSet>
      <dgm:spPr/>
    </dgm:pt>
    <dgm:pt modelId="{81058FE1-D58B-4553-BEB9-AA8566EC0A7E}" type="pres">
      <dgm:prSet presAssocID="{C6C40E48-FEA5-4B1B-9369-753A81C012CC}" presName="hierChild2" presStyleCnt="0"/>
      <dgm:spPr/>
    </dgm:pt>
  </dgm:ptLst>
  <dgm:cxnLst>
    <dgm:cxn modelId="{4EEA5E0E-B9B0-49A2-9B00-F0BB66D300E3}" type="presOf" srcId="{F5813358-F360-4742-BB21-B36D4CE8A4C9}" destId="{110E1681-50A7-47CB-A99D-3021C8753738}" srcOrd="0" destOrd="0" presId="urn:microsoft.com/office/officeart/2005/8/layout/hierarchy1"/>
    <dgm:cxn modelId="{1E17E438-AB74-4C5E-A668-95144CF59791}" srcId="{160F3F13-8CDC-481D-B5F4-59746AB8515C}" destId="{214E78D4-3B60-4353-A4B7-321B68FAC03E}" srcOrd="1" destOrd="0" parTransId="{8A7AFFC2-3559-4AFC-A530-A98764052902}" sibTransId="{8DCC056D-2287-49CF-9820-61F167F5EE7A}"/>
    <dgm:cxn modelId="{6CBC0E63-6714-453A-9E32-63088F22B901}" type="presOf" srcId="{214E78D4-3B60-4353-A4B7-321B68FAC03E}" destId="{8F40FB55-04B0-48AA-88EA-884BA9E2504B}" srcOrd="0" destOrd="0" presId="urn:microsoft.com/office/officeart/2005/8/layout/hierarchy1"/>
    <dgm:cxn modelId="{F6A2CCA7-6F38-400A-95C6-B5437FBB263F}" srcId="{160F3F13-8CDC-481D-B5F4-59746AB8515C}" destId="{C6C40E48-FEA5-4B1B-9369-753A81C012CC}" srcOrd="2" destOrd="0" parTransId="{3D9A4360-C738-4BDC-B8AD-F69F89578570}" sibTransId="{D391CA81-2EC5-4C8C-A163-F970BEC035F9}"/>
    <dgm:cxn modelId="{C72185AB-F939-42A1-A10D-E968C06E2B73}" type="presOf" srcId="{C6C40E48-FEA5-4B1B-9369-753A81C012CC}" destId="{5172722A-7A6C-4C23-82FC-2EA470641133}" srcOrd="0" destOrd="0" presId="urn:microsoft.com/office/officeart/2005/8/layout/hierarchy1"/>
    <dgm:cxn modelId="{B9BDDDC3-F772-442F-9ECA-A159FA5AAB5C}" type="presOf" srcId="{160F3F13-8CDC-481D-B5F4-59746AB8515C}" destId="{0BC9FA0C-C140-4668-93B5-6FAA1A588ACB}" srcOrd="0" destOrd="0" presId="urn:microsoft.com/office/officeart/2005/8/layout/hierarchy1"/>
    <dgm:cxn modelId="{9C45F0E0-C175-49B8-9A66-23A10D42E5A7}" srcId="{160F3F13-8CDC-481D-B5F4-59746AB8515C}" destId="{F5813358-F360-4742-BB21-B36D4CE8A4C9}" srcOrd="0" destOrd="0" parTransId="{57654B80-110E-439F-80CF-752F6D0830E8}" sibTransId="{023FD531-0180-4D53-B7C9-2285A106DA5D}"/>
    <dgm:cxn modelId="{DFE07E4C-FC00-4FA5-A6D7-C0A62F0C75E5}" type="presParOf" srcId="{0BC9FA0C-C140-4668-93B5-6FAA1A588ACB}" destId="{4CCD348A-528E-47E8-8E51-662A37B302BF}" srcOrd="0" destOrd="0" presId="urn:microsoft.com/office/officeart/2005/8/layout/hierarchy1"/>
    <dgm:cxn modelId="{5C81CC0E-4BEE-4BDE-A9C6-2F437246568A}" type="presParOf" srcId="{4CCD348A-528E-47E8-8E51-662A37B302BF}" destId="{0CBA0AD2-EEF7-4463-BC42-DD30A07A759B}" srcOrd="0" destOrd="0" presId="urn:microsoft.com/office/officeart/2005/8/layout/hierarchy1"/>
    <dgm:cxn modelId="{4ED4C6B4-5989-435D-BB5D-1BE36E991861}" type="presParOf" srcId="{0CBA0AD2-EEF7-4463-BC42-DD30A07A759B}" destId="{F6C133EE-5721-4A08-8630-3027F731BCC7}" srcOrd="0" destOrd="0" presId="urn:microsoft.com/office/officeart/2005/8/layout/hierarchy1"/>
    <dgm:cxn modelId="{E67E7BDE-33FB-4DE0-9E30-1B41BBE618BE}" type="presParOf" srcId="{0CBA0AD2-EEF7-4463-BC42-DD30A07A759B}" destId="{110E1681-50A7-47CB-A99D-3021C8753738}" srcOrd="1" destOrd="0" presId="urn:microsoft.com/office/officeart/2005/8/layout/hierarchy1"/>
    <dgm:cxn modelId="{17A06E3E-2F63-40D1-ADFE-1222B34BC05E}" type="presParOf" srcId="{4CCD348A-528E-47E8-8E51-662A37B302BF}" destId="{096C8E75-799C-4006-BB70-31681B486A9A}" srcOrd="1" destOrd="0" presId="urn:microsoft.com/office/officeart/2005/8/layout/hierarchy1"/>
    <dgm:cxn modelId="{B9FEC132-A23C-4737-A514-162428E99C80}" type="presParOf" srcId="{0BC9FA0C-C140-4668-93B5-6FAA1A588ACB}" destId="{12DA65B3-C553-4FFD-B7B0-F4366D4A7EDB}" srcOrd="1" destOrd="0" presId="urn:microsoft.com/office/officeart/2005/8/layout/hierarchy1"/>
    <dgm:cxn modelId="{861DC582-4BE5-4CC9-9F3A-12594961B55C}" type="presParOf" srcId="{12DA65B3-C553-4FFD-B7B0-F4366D4A7EDB}" destId="{23192877-BEA8-4BAF-9978-6852D9F62472}" srcOrd="0" destOrd="0" presId="urn:microsoft.com/office/officeart/2005/8/layout/hierarchy1"/>
    <dgm:cxn modelId="{708127B9-DABC-4F70-859C-368E8C309471}" type="presParOf" srcId="{23192877-BEA8-4BAF-9978-6852D9F62472}" destId="{948C8F0A-65A6-4D35-B3C7-9E47DE4B45CC}" srcOrd="0" destOrd="0" presId="urn:microsoft.com/office/officeart/2005/8/layout/hierarchy1"/>
    <dgm:cxn modelId="{66A284EB-4C93-4CFB-A85A-F5F748F59CFB}" type="presParOf" srcId="{23192877-BEA8-4BAF-9978-6852D9F62472}" destId="{8F40FB55-04B0-48AA-88EA-884BA9E2504B}" srcOrd="1" destOrd="0" presId="urn:microsoft.com/office/officeart/2005/8/layout/hierarchy1"/>
    <dgm:cxn modelId="{200759D4-A534-45C2-A7B0-AC5AC4C2B308}" type="presParOf" srcId="{12DA65B3-C553-4FFD-B7B0-F4366D4A7EDB}" destId="{980397BD-CA2B-472F-87F7-C867C57BB21B}" srcOrd="1" destOrd="0" presId="urn:microsoft.com/office/officeart/2005/8/layout/hierarchy1"/>
    <dgm:cxn modelId="{88582F20-2B96-4F3F-B076-D02A6E47EA0E}" type="presParOf" srcId="{0BC9FA0C-C140-4668-93B5-6FAA1A588ACB}" destId="{3E740AB7-CB16-4335-921C-3103F8BE4025}" srcOrd="2" destOrd="0" presId="urn:microsoft.com/office/officeart/2005/8/layout/hierarchy1"/>
    <dgm:cxn modelId="{6F64C186-C986-4C46-83A9-5B16A459817C}" type="presParOf" srcId="{3E740AB7-CB16-4335-921C-3103F8BE4025}" destId="{180DB132-CB15-4B55-A306-583973922C24}" srcOrd="0" destOrd="0" presId="urn:microsoft.com/office/officeart/2005/8/layout/hierarchy1"/>
    <dgm:cxn modelId="{13D52062-90A6-465A-8807-E42CE29DFE97}" type="presParOf" srcId="{180DB132-CB15-4B55-A306-583973922C24}" destId="{78A65F5B-E140-4B16-B7F0-8FB0C0945F16}" srcOrd="0" destOrd="0" presId="urn:microsoft.com/office/officeart/2005/8/layout/hierarchy1"/>
    <dgm:cxn modelId="{E0878F7E-0382-46C3-B5CA-02A1F85BF736}" type="presParOf" srcId="{180DB132-CB15-4B55-A306-583973922C24}" destId="{5172722A-7A6C-4C23-82FC-2EA470641133}" srcOrd="1" destOrd="0" presId="urn:microsoft.com/office/officeart/2005/8/layout/hierarchy1"/>
    <dgm:cxn modelId="{E0D35F7B-526B-4636-904E-56F5B8A239AA}" type="presParOf" srcId="{3E740AB7-CB16-4335-921C-3103F8BE4025}" destId="{81058FE1-D58B-4553-BEB9-AA8566EC0A7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20C326E-D08A-40B9-9114-A5FC2BC1F744}" type="doc">
      <dgm:prSet loTypeId="urn:microsoft.com/office/officeart/2005/8/layout/hierarchy1" loCatId="hierarchy" qsTypeId="urn:microsoft.com/office/officeart/2005/8/quickstyle/simple1#63" qsCatId="simple" csTypeId="urn:microsoft.com/office/officeart/2005/8/colors/accent1_2#34" csCatId="accent1"/>
      <dgm:spPr/>
      <dgm:t>
        <a:bodyPr/>
        <a:lstStyle/>
        <a:p>
          <a:endParaRPr lang="en-US"/>
        </a:p>
      </dgm:t>
    </dgm:pt>
    <dgm:pt modelId="{A88924F1-6996-4F9A-95CE-98578892D8FF}">
      <dgm:prSet/>
      <dgm:spPr/>
      <dgm:t>
        <a:bodyPr/>
        <a:lstStyle/>
        <a:p>
          <a:r>
            <a:rPr lang="en-US"/>
            <a:t>Group discussions and shared experiences.</a:t>
          </a:r>
        </a:p>
      </dgm:t>
    </dgm:pt>
    <dgm:pt modelId="{42CBC336-3714-46C5-90CE-6C70B14498EB}" type="parTrans" cxnId="{4C12277E-6BD4-41E9-93AD-420F055FC331}">
      <dgm:prSet/>
      <dgm:spPr/>
      <dgm:t>
        <a:bodyPr/>
        <a:lstStyle/>
        <a:p>
          <a:endParaRPr lang="en-US"/>
        </a:p>
      </dgm:t>
    </dgm:pt>
    <dgm:pt modelId="{736F9685-E771-42AB-8F25-BB3C6A1FE0C4}" type="sibTrans" cxnId="{4C12277E-6BD4-41E9-93AD-420F055FC331}">
      <dgm:prSet/>
      <dgm:spPr/>
      <dgm:t>
        <a:bodyPr/>
        <a:lstStyle/>
        <a:p>
          <a:endParaRPr lang="en-US"/>
        </a:p>
      </dgm:t>
    </dgm:pt>
    <dgm:pt modelId="{A0C915DE-EAD0-496A-B675-7CF5F35A20FA}">
      <dgm:prSet/>
      <dgm:spPr/>
      <dgm:t>
        <a:bodyPr/>
        <a:lstStyle/>
        <a:p>
          <a:r>
            <a:rPr lang="en-US"/>
            <a:t>Great for interaction and multiple opinions on topics. </a:t>
          </a:r>
        </a:p>
      </dgm:t>
    </dgm:pt>
    <dgm:pt modelId="{88C465B4-2B58-474F-B72F-951E477A3824}" type="parTrans" cxnId="{54B05E2B-E12F-4FB1-A65C-F6CC7E995B3D}">
      <dgm:prSet/>
      <dgm:spPr/>
      <dgm:t>
        <a:bodyPr/>
        <a:lstStyle/>
        <a:p>
          <a:endParaRPr lang="en-US"/>
        </a:p>
      </dgm:t>
    </dgm:pt>
    <dgm:pt modelId="{4881C02B-DF3D-457C-BB91-5B18617FD20F}" type="sibTrans" cxnId="{54B05E2B-E12F-4FB1-A65C-F6CC7E995B3D}">
      <dgm:prSet/>
      <dgm:spPr/>
      <dgm:t>
        <a:bodyPr/>
        <a:lstStyle/>
        <a:p>
          <a:endParaRPr lang="en-US"/>
        </a:p>
      </dgm:t>
    </dgm:pt>
    <dgm:pt modelId="{7F6897AC-E17E-4071-A5BD-0B1E59D5D0F0}">
      <dgm:prSet/>
      <dgm:spPr/>
      <dgm:t>
        <a:bodyPr/>
        <a:lstStyle/>
        <a:p>
          <a:r>
            <a:rPr lang="en-US"/>
            <a:t>However, there can be dominant participants</a:t>
          </a:r>
        </a:p>
      </dgm:t>
    </dgm:pt>
    <dgm:pt modelId="{E2D384BF-1D4A-41C6-BAD0-99395D16399A}" type="parTrans" cxnId="{8767BCFE-9350-4B11-AC15-AB2985809765}">
      <dgm:prSet/>
      <dgm:spPr/>
      <dgm:t>
        <a:bodyPr/>
        <a:lstStyle/>
        <a:p>
          <a:endParaRPr lang="en-US"/>
        </a:p>
      </dgm:t>
    </dgm:pt>
    <dgm:pt modelId="{CD06DF7D-5404-4D20-8A42-C570DA9CAF47}" type="sibTrans" cxnId="{8767BCFE-9350-4B11-AC15-AB2985809765}">
      <dgm:prSet/>
      <dgm:spPr/>
      <dgm:t>
        <a:bodyPr/>
        <a:lstStyle/>
        <a:p>
          <a:endParaRPr lang="en-US"/>
        </a:p>
      </dgm:t>
    </dgm:pt>
    <dgm:pt modelId="{37BBA006-97BB-498F-9545-A5E8045784E5}" type="pres">
      <dgm:prSet presAssocID="{120C326E-D08A-40B9-9114-A5FC2BC1F74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021FBC9-5122-4495-91B8-0ECB72178E85}" type="pres">
      <dgm:prSet presAssocID="{A88924F1-6996-4F9A-95CE-98578892D8FF}" presName="hierRoot1" presStyleCnt="0"/>
      <dgm:spPr/>
    </dgm:pt>
    <dgm:pt modelId="{EE72D814-364A-4B28-8ACC-B7ECE07C9D66}" type="pres">
      <dgm:prSet presAssocID="{A88924F1-6996-4F9A-95CE-98578892D8FF}" presName="composite" presStyleCnt="0"/>
      <dgm:spPr/>
    </dgm:pt>
    <dgm:pt modelId="{92F8E139-F9C7-45B1-934C-EFE07E5FF736}" type="pres">
      <dgm:prSet presAssocID="{A88924F1-6996-4F9A-95CE-98578892D8FF}" presName="background" presStyleLbl="node0" presStyleIdx="0" presStyleCnt="3"/>
      <dgm:spPr/>
    </dgm:pt>
    <dgm:pt modelId="{9A1BE3CF-816E-4BC1-AA99-2E8507DB3A71}" type="pres">
      <dgm:prSet presAssocID="{A88924F1-6996-4F9A-95CE-98578892D8FF}" presName="text" presStyleLbl="fgAcc0" presStyleIdx="0" presStyleCnt="3">
        <dgm:presLayoutVars>
          <dgm:chPref val="3"/>
        </dgm:presLayoutVars>
      </dgm:prSet>
      <dgm:spPr/>
    </dgm:pt>
    <dgm:pt modelId="{F737BA4E-58E9-4C47-BB42-BD38DAAF1FDF}" type="pres">
      <dgm:prSet presAssocID="{A88924F1-6996-4F9A-95CE-98578892D8FF}" presName="hierChild2" presStyleCnt="0"/>
      <dgm:spPr/>
    </dgm:pt>
    <dgm:pt modelId="{4ABF5676-34C2-4379-91D0-1D1961EB753E}" type="pres">
      <dgm:prSet presAssocID="{A0C915DE-EAD0-496A-B675-7CF5F35A20FA}" presName="hierRoot1" presStyleCnt="0"/>
      <dgm:spPr/>
    </dgm:pt>
    <dgm:pt modelId="{D6948F52-8ABE-4B7C-8E28-A844FCC951A9}" type="pres">
      <dgm:prSet presAssocID="{A0C915DE-EAD0-496A-B675-7CF5F35A20FA}" presName="composite" presStyleCnt="0"/>
      <dgm:spPr/>
    </dgm:pt>
    <dgm:pt modelId="{6C3E127A-ED67-4390-BE64-5B7F11113F44}" type="pres">
      <dgm:prSet presAssocID="{A0C915DE-EAD0-496A-B675-7CF5F35A20FA}" presName="background" presStyleLbl="node0" presStyleIdx="1" presStyleCnt="3"/>
      <dgm:spPr/>
    </dgm:pt>
    <dgm:pt modelId="{2CEF4453-06BD-437F-B02D-BFD46836451B}" type="pres">
      <dgm:prSet presAssocID="{A0C915DE-EAD0-496A-B675-7CF5F35A20FA}" presName="text" presStyleLbl="fgAcc0" presStyleIdx="1" presStyleCnt="3">
        <dgm:presLayoutVars>
          <dgm:chPref val="3"/>
        </dgm:presLayoutVars>
      </dgm:prSet>
      <dgm:spPr/>
    </dgm:pt>
    <dgm:pt modelId="{947FBBBD-306C-4A9C-AFD3-7B65A246B843}" type="pres">
      <dgm:prSet presAssocID="{A0C915DE-EAD0-496A-B675-7CF5F35A20FA}" presName="hierChild2" presStyleCnt="0"/>
      <dgm:spPr/>
    </dgm:pt>
    <dgm:pt modelId="{4BD3B050-7A8C-458E-8901-89E61A157334}" type="pres">
      <dgm:prSet presAssocID="{7F6897AC-E17E-4071-A5BD-0B1E59D5D0F0}" presName="hierRoot1" presStyleCnt="0"/>
      <dgm:spPr/>
    </dgm:pt>
    <dgm:pt modelId="{E5DDF3D3-C37A-47AB-BFA4-473546AA6356}" type="pres">
      <dgm:prSet presAssocID="{7F6897AC-E17E-4071-A5BD-0B1E59D5D0F0}" presName="composite" presStyleCnt="0"/>
      <dgm:spPr/>
    </dgm:pt>
    <dgm:pt modelId="{C664C692-D7BF-466C-9F8B-F59E9B7E7822}" type="pres">
      <dgm:prSet presAssocID="{7F6897AC-E17E-4071-A5BD-0B1E59D5D0F0}" presName="background" presStyleLbl="node0" presStyleIdx="2" presStyleCnt="3"/>
      <dgm:spPr/>
    </dgm:pt>
    <dgm:pt modelId="{A94CE3F0-501E-4584-B0FC-7518B08E5D85}" type="pres">
      <dgm:prSet presAssocID="{7F6897AC-E17E-4071-A5BD-0B1E59D5D0F0}" presName="text" presStyleLbl="fgAcc0" presStyleIdx="2" presStyleCnt="3">
        <dgm:presLayoutVars>
          <dgm:chPref val="3"/>
        </dgm:presLayoutVars>
      </dgm:prSet>
      <dgm:spPr/>
    </dgm:pt>
    <dgm:pt modelId="{A802BCD1-0D06-426F-99ED-BAFBAB1C15DB}" type="pres">
      <dgm:prSet presAssocID="{7F6897AC-E17E-4071-A5BD-0B1E59D5D0F0}" presName="hierChild2" presStyleCnt="0"/>
      <dgm:spPr/>
    </dgm:pt>
  </dgm:ptLst>
  <dgm:cxnLst>
    <dgm:cxn modelId="{54B05E2B-E12F-4FB1-A65C-F6CC7E995B3D}" srcId="{120C326E-D08A-40B9-9114-A5FC2BC1F744}" destId="{A0C915DE-EAD0-496A-B675-7CF5F35A20FA}" srcOrd="1" destOrd="0" parTransId="{88C465B4-2B58-474F-B72F-951E477A3824}" sibTransId="{4881C02B-DF3D-457C-BB91-5B18617FD20F}"/>
    <dgm:cxn modelId="{FB86C139-40AA-4067-8EEC-3F12C6F17A6B}" type="presOf" srcId="{120C326E-D08A-40B9-9114-A5FC2BC1F744}" destId="{37BBA006-97BB-498F-9545-A5E8045784E5}" srcOrd="0" destOrd="0" presId="urn:microsoft.com/office/officeart/2005/8/layout/hierarchy1"/>
    <dgm:cxn modelId="{6E1F174E-54C9-4161-AD38-162BDFD6607B}" type="presOf" srcId="{A0C915DE-EAD0-496A-B675-7CF5F35A20FA}" destId="{2CEF4453-06BD-437F-B02D-BFD46836451B}" srcOrd="0" destOrd="0" presId="urn:microsoft.com/office/officeart/2005/8/layout/hierarchy1"/>
    <dgm:cxn modelId="{4C12277E-6BD4-41E9-93AD-420F055FC331}" srcId="{120C326E-D08A-40B9-9114-A5FC2BC1F744}" destId="{A88924F1-6996-4F9A-95CE-98578892D8FF}" srcOrd="0" destOrd="0" parTransId="{42CBC336-3714-46C5-90CE-6C70B14498EB}" sibTransId="{736F9685-E771-42AB-8F25-BB3C6A1FE0C4}"/>
    <dgm:cxn modelId="{0809D680-03F8-4874-B342-499A51F4A7EE}" type="presOf" srcId="{7F6897AC-E17E-4071-A5BD-0B1E59D5D0F0}" destId="{A94CE3F0-501E-4584-B0FC-7518B08E5D85}" srcOrd="0" destOrd="0" presId="urn:microsoft.com/office/officeart/2005/8/layout/hierarchy1"/>
    <dgm:cxn modelId="{044E2A85-FCEC-4593-B741-1C1A942984D5}" type="presOf" srcId="{A88924F1-6996-4F9A-95CE-98578892D8FF}" destId="{9A1BE3CF-816E-4BC1-AA99-2E8507DB3A71}" srcOrd="0" destOrd="0" presId="urn:microsoft.com/office/officeart/2005/8/layout/hierarchy1"/>
    <dgm:cxn modelId="{8767BCFE-9350-4B11-AC15-AB2985809765}" srcId="{120C326E-D08A-40B9-9114-A5FC2BC1F744}" destId="{7F6897AC-E17E-4071-A5BD-0B1E59D5D0F0}" srcOrd="2" destOrd="0" parTransId="{E2D384BF-1D4A-41C6-BAD0-99395D16399A}" sibTransId="{CD06DF7D-5404-4D20-8A42-C570DA9CAF47}"/>
    <dgm:cxn modelId="{542FF545-E731-4E88-8266-875463C90AAB}" type="presParOf" srcId="{37BBA006-97BB-498F-9545-A5E8045784E5}" destId="{A021FBC9-5122-4495-91B8-0ECB72178E85}" srcOrd="0" destOrd="0" presId="urn:microsoft.com/office/officeart/2005/8/layout/hierarchy1"/>
    <dgm:cxn modelId="{DA0B3BDF-8DA8-4AC2-8099-E395187F7D22}" type="presParOf" srcId="{A021FBC9-5122-4495-91B8-0ECB72178E85}" destId="{EE72D814-364A-4B28-8ACC-B7ECE07C9D66}" srcOrd="0" destOrd="0" presId="urn:microsoft.com/office/officeart/2005/8/layout/hierarchy1"/>
    <dgm:cxn modelId="{802E634D-0BD5-46D4-801C-F165BC8ADAD6}" type="presParOf" srcId="{EE72D814-364A-4B28-8ACC-B7ECE07C9D66}" destId="{92F8E139-F9C7-45B1-934C-EFE07E5FF736}" srcOrd="0" destOrd="0" presId="urn:microsoft.com/office/officeart/2005/8/layout/hierarchy1"/>
    <dgm:cxn modelId="{3DE147DB-9CAE-4610-A2F2-9B4E0CDFBA51}" type="presParOf" srcId="{EE72D814-364A-4B28-8ACC-B7ECE07C9D66}" destId="{9A1BE3CF-816E-4BC1-AA99-2E8507DB3A71}" srcOrd="1" destOrd="0" presId="urn:microsoft.com/office/officeart/2005/8/layout/hierarchy1"/>
    <dgm:cxn modelId="{0CE25FC9-966C-4B33-8AFC-E5588E8DB25A}" type="presParOf" srcId="{A021FBC9-5122-4495-91B8-0ECB72178E85}" destId="{F737BA4E-58E9-4C47-BB42-BD38DAAF1FDF}" srcOrd="1" destOrd="0" presId="urn:microsoft.com/office/officeart/2005/8/layout/hierarchy1"/>
    <dgm:cxn modelId="{7F66E0E9-DB56-4B24-9FA6-F0B79C17B461}" type="presParOf" srcId="{37BBA006-97BB-498F-9545-A5E8045784E5}" destId="{4ABF5676-34C2-4379-91D0-1D1961EB753E}" srcOrd="1" destOrd="0" presId="urn:microsoft.com/office/officeart/2005/8/layout/hierarchy1"/>
    <dgm:cxn modelId="{C33DBCA3-B493-4C22-B776-5287D2204548}" type="presParOf" srcId="{4ABF5676-34C2-4379-91D0-1D1961EB753E}" destId="{D6948F52-8ABE-4B7C-8E28-A844FCC951A9}" srcOrd="0" destOrd="0" presId="urn:microsoft.com/office/officeart/2005/8/layout/hierarchy1"/>
    <dgm:cxn modelId="{9984D1CA-16A7-46A1-94A9-9438E155B322}" type="presParOf" srcId="{D6948F52-8ABE-4B7C-8E28-A844FCC951A9}" destId="{6C3E127A-ED67-4390-BE64-5B7F11113F44}" srcOrd="0" destOrd="0" presId="urn:microsoft.com/office/officeart/2005/8/layout/hierarchy1"/>
    <dgm:cxn modelId="{9F21618B-C43F-4F0A-8C07-8B9AC74259E8}" type="presParOf" srcId="{D6948F52-8ABE-4B7C-8E28-A844FCC951A9}" destId="{2CEF4453-06BD-437F-B02D-BFD46836451B}" srcOrd="1" destOrd="0" presId="urn:microsoft.com/office/officeart/2005/8/layout/hierarchy1"/>
    <dgm:cxn modelId="{8B46E683-56CD-496C-BC11-7770D8645F89}" type="presParOf" srcId="{4ABF5676-34C2-4379-91D0-1D1961EB753E}" destId="{947FBBBD-306C-4A9C-AFD3-7B65A246B843}" srcOrd="1" destOrd="0" presId="urn:microsoft.com/office/officeart/2005/8/layout/hierarchy1"/>
    <dgm:cxn modelId="{B2FF03DE-536C-4CDA-BE72-1FA44FD683D4}" type="presParOf" srcId="{37BBA006-97BB-498F-9545-A5E8045784E5}" destId="{4BD3B050-7A8C-458E-8901-89E61A157334}" srcOrd="2" destOrd="0" presId="urn:microsoft.com/office/officeart/2005/8/layout/hierarchy1"/>
    <dgm:cxn modelId="{D85D09BB-3248-4B8D-AB3D-09AF8A84D296}" type="presParOf" srcId="{4BD3B050-7A8C-458E-8901-89E61A157334}" destId="{E5DDF3D3-C37A-47AB-BFA4-473546AA6356}" srcOrd="0" destOrd="0" presId="urn:microsoft.com/office/officeart/2005/8/layout/hierarchy1"/>
    <dgm:cxn modelId="{235B9035-4E4A-4D89-A1D2-FC1373CB4ED3}" type="presParOf" srcId="{E5DDF3D3-C37A-47AB-BFA4-473546AA6356}" destId="{C664C692-D7BF-466C-9F8B-F59E9B7E7822}" srcOrd="0" destOrd="0" presId="urn:microsoft.com/office/officeart/2005/8/layout/hierarchy1"/>
    <dgm:cxn modelId="{ABFD67D2-48C6-41FC-8FB3-A77C1AC77397}" type="presParOf" srcId="{E5DDF3D3-C37A-47AB-BFA4-473546AA6356}" destId="{A94CE3F0-501E-4584-B0FC-7518B08E5D85}" srcOrd="1" destOrd="0" presId="urn:microsoft.com/office/officeart/2005/8/layout/hierarchy1"/>
    <dgm:cxn modelId="{A51F43C1-07F7-4D73-BA3B-606C3F771008}" type="presParOf" srcId="{4BD3B050-7A8C-458E-8901-89E61A157334}" destId="{A802BCD1-0D06-426F-99ED-BAFBAB1C15D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3C8D5BE2-32EF-4A9F-A144-6BD9137C76E1}" type="doc">
      <dgm:prSet loTypeId="urn:microsoft.com/office/officeart/2005/8/layout/hierarchy1" loCatId="hierarchy" qsTypeId="urn:microsoft.com/office/officeart/2005/8/quickstyle/simple1#74" qsCatId="simple" csTypeId="urn:microsoft.com/office/officeart/2005/8/colors/colorful1#13" csCatId="colorful"/>
      <dgm:spPr/>
      <dgm:t>
        <a:bodyPr/>
        <a:lstStyle/>
        <a:p>
          <a:endParaRPr lang="en-US"/>
        </a:p>
      </dgm:t>
    </dgm:pt>
    <dgm:pt modelId="{58803531-8AE1-4227-9501-72178721061A}">
      <dgm:prSet/>
      <dgm:spPr/>
      <dgm:t>
        <a:bodyPr/>
        <a:lstStyle/>
        <a:p>
          <a:r>
            <a:rPr lang="en-US"/>
            <a:t>Best for large numbers of participants, measurement and observation of patterns.</a:t>
          </a:r>
        </a:p>
      </dgm:t>
    </dgm:pt>
    <dgm:pt modelId="{103D37CD-5C5F-4BE0-A738-8C9C4AECEDE8}" type="parTrans" cxnId="{41E8E8E3-219A-4869-837D-2A5B80120821}">
      <dgm:prSet/>
      <dgm:spPr/>
      <dgm:t>
        <a:bodyPr/>
        <a:lstStyle/>
        <a:p>
          <a:endParaRPr lang="en-US"/>
        </a:p>
      </dgm:t>
    </dgm:pt>
    <dgm:pt modelId="{664A7CE3-BE91-436B-AEE6-0723B54CD67A}" type="sibTrans" cxnId="{41E8E8E3-219A-4869-837D-2A5B80120821}">
      <dgm:prSet/>
      <dgm:spPr/>
      <dgm:t>
        <a:bodyPr/>
        <a:lstStyle/>
        <a:p>
          <a:endParaRPr lang="en-US"/>
        </a:p>
      </dgm:t>
    </dgm:pt>
    <dgm:pt modelId="{4B4E2267-BA9B-4DEF-BC65-7F22D2DEE6CC}">
      <dgm:prSet/>
      <dgm:spPr/>
      <dgm:t>
        <a:bodyPr/>
        <a:lstStyle/>
        <a:p>
          <a:r>
            <a:rPr lang="en-US"/>
            <a:t>Very quick, large sample sizes. </a:t>
          </a:r>
        </a:p>
      </dgm:t>
    </dgm:pt>
    <dgm:pt modelId="{047976B3-D9E1-48CB-A102-B3C425F4EA1B}" type="parTrans" cxnId="{CAD8CE52-458A-483F-B99D-3C5A982FBA8F}">
      <dgm:prSet/>
      <dgm:spPr/>
      <dgm:t>
        <a:bodyPr/>
        <a:lstStyle/>
        <a:p>
          <a:endParaRPr lang="en-US"/>
        </a:p>
      </dgm:t>
    </dgm:pt>
    <dgm:pt modelId="{1941DD1D-B9FD-4AF5-9F6F-A7728FED74DC}" type="sibTrans" cxnId="{CAD8CE52-458A-483F-B99D-3C5A982FBA8F}">
      <dgm:prSet/>
      <dgm:spPr/>
      <dgm:t>
        <a:bodyPr/>
        <a:lstStyle/>
        <a:p>
          <a:endParaRPr lang="en-US"/>
        </a:p>
      </dgm:t>
    </dgm:pt>
    <dgm:pt modelId="{89B3D468-DDF2-47A4-9ADC-A46C999B862C}">
      <dgm:prSet/>
      <dgm:spPr/>
      <dgm:t>
        <a:bodyPr/>
        <a:lstStyle/>
        <a:p>
          <a:r>
            <a:rPr lang="en-US"/>
            <a:t>However, limited depth</a:t>
          </a:r>
        </a:p>
      </dgm:t>
    </dgm:pt>
    <dgm:pt modelId="{21A8D61A-E0A2-496A-85BE-B0AE42467B61}" type="parTrans" cxnId="{72FB4FE1-CD35-4F04-8EBA-B10E0C8385C4}">
      <dgm:prSet/>
      <dgm:spPr/>
      <dgm:t>
        <a:bodyPr/>
        <a:lstStyle/>
        <a:p>
          <a:endParaRPr lang="en-US"/>
        </a:p>
      </dgm:t>
    </dgm:pt>
    <dgm:pt modelId="{77E14708-6FDA-43A7-AD83-3874982CD180}" type="sibTrans" cxnId="{72FB4FE1-CD35-4F04-8EBA-B10E0C8385C4}">
      <dgm:prSet/>
      <dgm:spPr/>
      <dgm:t>
        <a:bodyPr/>
        <a:lstStyle/>
        <a:p>
          <a:endParaRPr lang="en-US"/>
        </a:p>
      </dgm:t>
    </dgm:pt>
    <dgm:pt modelId="{1BFAF5B4-19A6-439E-89C4-4E9F0E81DFB0}" type="pres">
      <dgm:prSet presAssocID="{3C8D5BE2-32EF-4A9F-A144-6BD9137C76E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BD9565A-EA03-4FF2-8C1E-0788AF9974F2}" type="pres">
      <dgm:prSet presAssocID="{58803531-8AE1-4227-9501-72178721061A}" presName="hierRoot1" presStyleCnt="0"/>
      <dgm:spPr/>
    </dgm:pt>
    <dgm:pt modelId="{15080C91-2563-4BAC-965A-EC57024E13F2}" type="pres">
      <dgm:prSet presAssocID="{58803531-8AE1-4227-9501-72178721061A}" presName="composite" presStyleCnt="0"/>
      <dgm:spPr/>
    </dgm:pt>
    <dgm:pt modelId="{75298805-C25A-40B2-BBE3-46DF8EFB977E}" type="pres">
      <dgm:prSet presAssocID="{58803531-8AE1-4227-9501-72178721061A}" presName="background" presStyleLbl="node0" presStyleIdx="0" presStyleCnt="3"/>
      <dgm:spPr/>
    </dgm:pt>
    <dgm:pt modelId="{E35977FF-41DB-47C0-B7A4-5CDCC762A0D3}" type="pres">
      <dgm:prSet presAssocID="{58803531-8AE1-4227-9501-72178721061A}" presName="text" presStyleLbl="fgAcc0" presStyleIdx="0" presStyleCnt="3">
        <dgm:presLayoutVars>
          <dgm:chPref val="3"/>
        </dgm:presLayoutVars>
      </dgm:prSet>
      <dgm:spPr/>
    </dgm:pt>
    <dgm:pt modelId="{B4C19796-0F97-408A-AAD2-4DC088659FA5}" type="pres">
      <dgm:prSet presAssocID="{58803531-8AE1-4227-9501-72178721061A}" presName="hierChild2" presStyleCnt="0"/>
      <dgm:spPr/>
    </dgm:pt>
    <dgm:pt modelId="{9A582217-A8B4-45D4-A638-0E4A6DD01424}" type="pres">
      <dgm:prSet presAssocID="{4B4E2267-BA9B-4DEF-BC65-7F22D2DEE6CC}" presName="hierRoot1" presStyleCnt="0"/>
      <dgm:spPr/>
    </dgm:pt>
    <dgm:pt modelId="{B9AE187F-596B-4E40-BA99-AAD7F0DF40F8}" type="pres">
      <dgm:prSet presAssocID="{4B4E2267-BA9B-4DEF-BC65-7F22D2DEE6CC}" presName="composite" presStyleCnt="0"/>
      <dgm:spPr/>
    </dgm:pt>
    <dgm:pt modelId="{92A2F56B-8363-407E-B757-98E0F17B5BB1}" type="pres">
      <dgm:prSet presAssocID="{4B4E2267-BA9B-4DEF-BC65-7F22D2DEE6CC}" presName="background" presStyleLbl="node0" presStyleIdx="1" presStyleCnt="3"/>
      <dgm:spPr/>
    </dgm:pt>
    <dgm:pt modelId="{E213F45E-8D65-47F6-9162-B98BAE820387}" type="pres">
      <dgm:prSet presAssocID="{4B4E2267-BA9B-4DEF-BC65-7F22D2DEE6CC}" presName="text" presStyleLbl="fgAcc0" presStyleIdx="1" presStyleCnt="3">
        <dgm:presLayoutVars>
          <dgm:chPref val="3"/>
        </dgm:presLayoutVars>
      </dgm:prSet>
      <dgm:spPr/>
    </dgm:pt>
    <dgm:pt modelId="{B1465B80-7343-4A53-B27F-CEFB853FE642}" type="pres">
      <dgm:prSet presAssocID="{4B4E2267-BA9B-4DEF-BC65-7F22D2DEE6CC}" presName="hierChild2" presStyleCnt="0"/>
      <dgm:spPr/>
    </dgm:pt>
    <dgm:pt modelId="{C2C9110E-EDB9-42CD-94E6-CCB74D287292}" type="pres">
      <dgm:prSet presAssocID="{89B3D468-DDF2-47A4-9ADC-A46C999B862C}" presName="hierRoot1" presStyleCnt="0"/>
      <dgm:spPr/>
    </dgm:pt>
    <dgm:pt modelId="{83B896EE-EA11-45DE-A301-F3BF944051F1}" type="pres">
      <dgm:prSet presAssocID="{89B3D468-DDF2-47A4-9ADC-A46C999B862C}" presName="composite" presStyleCnt="0"/>
      <dgm:spPr/>
    </dgm:pt>
    <dgm:pt modelId="{515E12D8-B43E-40FA-BD9B-C5AA919228B3}" type="pres">
      <dgm:prSet presAssocID="{89B3D468-DDF2-47A4-9ADC-A46C999B862C}" presName="background" presStyleLbl="node0" presStyleIdx="2" presStyleCnt="3"/>
      <dgm:spPr/>
    </dgm:pt>
    <dgm:pt modelId="{414C44AF-2920-4377-ABB8-E90E3FD9D353}" type="pres">
      <dgm:prSet presAssocID="{89B3D468-DDF2-47A4-9ADC-A46C999B862C}" presName="text" presStyleLbl="fgAcc0" presStyleIdx="2" presStyleCnt="3">
        <dgm:presLayoutVars>
          <dgm:chPref val="3"/>
        </dgm:presLayoutVars>
      </dgm:prSet>
      <dgm:spPr/>
    </dgm:pt>
    <dgm:pt modelId="{93229F09-A937-4032-883C-2D481F22FEE0}" type="pres">
      <dgm:prSet presAssocID="{89B3D468-DDF2-47A4-9ADC-A46C999B862C}" presName="hierChild2" presStyleCnt="0"/>
      <dgm:spPr/>
    </dgm:pt>
  </dgm:ptLst>
  <dgm:cxnLst>
    <dgm:cxn modelId="{F624C214-2D79-42C0-88B3-AFB2D77ECE23}" type="presOf" srcId="{89B3D468-DDF2-47A4-9ADC-A46C999B862C}" destId="{414C44AF-2920-4377-ABB8-E90E3FD9D353}" srcOrd="0" destOrd="0" presId="urn:microsoft.com/office/officeart/2005/8/layout/hierarchy1"/>
    <dgm:cxn modelId="{D8C42843-95C1-4F04-8E8E-DE2DB207C6F4}" type="presOf" srcId="{3C8D5BE2-32EF-4A9F-A144-6BD9137C76E1}" destId="{1BFAF5B4-19A6-439E-89C4-4E9F0E81DFB0}" srcOrd="0" destOrd="0" presId="urn:microsoft.com/office/officeart/2005/8/layout/hierarchy1"/>
    <dgm:cxn modelId="{EB17CD6F-C1AC-4F00-A165-9CA7693D1D60}" type="presOf" srcId="{58803531-8AE1-4227-9501-72178721061A}" destId="{E35977FF-41DB-47C0-B7A4-5CDCC762A0D3}" srcOrd="0" destOrd="0" presId="urn:microsoft.com/office/officeart/2005/8/layout/hierarchy1"/>
    <dgm:cxn modelId="{CAD8CE52-458A-483F-B99D-3C5A982FBA8F}" srcId="{3C8D5BE2-32EF-4A9F-A144-6BD9137C76E1}" destId="{4B4E2267-BA9B-4DEF-BC65-7F22D2DEE6CC}" srcOrd="1" destOrd="0" parTransId="{047976B3-D9E1-48CB-A102-B3C425F4EA1B}" sibTransId="{1941DD1D-B9FD-4AF5-9F6F-A7728FED74DC}"/>
    <dgm:cxn modelId="{478313CC-EC71-4D17-A16D-385CADD68383}" type="presOf" srcId="{4B4E2267-BA9B-4DEF-BC65-7F22D2DEE6CC}" destId="{E213F45E-8D65-47F6-9162-B98BAE820387}" srcOrd="0" destOrd="0" presId="urn:microsoft.com/office/officeart/2005/8/layout/hierarchy1"/>
    <dgm:cxn modelId="{72FB4FE1-CD35-4F04-8EBA-B10E0C8385C4}" srcId="{3C8D5BE2-32EF-4A9F-A144-6BD9137C76E1}" destId="{89B3D468-DDF2-47A4-9ADC-A46C999B862C}" srcOrd="2" destOrd="0" parTransId="{21A8D61A-E0A2-496A-85BE-B0AE42467B61}" sibTransId="{77E14708-6FDA-43A7-AD83-3874982CD180}"/>
    <dgm:cxn modelId="{41E8E8E3-219A-4869-837D-2A5B80120821}" srcId="{3C8D5BE2-32EF-4A9F-A144-6BD9137C76E1}" destId="{58803531-8AE1-4227-9501-72178721061A}" srcOrd="0" destOrd="0" parTransId="{103D37CD-5C5F-4BE0-A738-8C9C4AECEDE8}" sibTransId="{664A7CE3-BE91-436B-AEE6-0723B54CD67A}"/>
    <dgm:cxn modelId="{7EBFA306-21FF-405E-B089-2082A019F225}" type="presParOf" srcId="{1BFAF5B4-19A6-439E-89C4-4E9F0E81DFB0}" destId="{8BD9565A-EA03-4FF2-8C1E-0788AF9974F2}" srcOrd="0" destOrd="0" presId="urn:microsoft.com/office/officeart/2005/8/layout/hierarchy1"/>
    <dgm:cxn modelId="{04CDC037-72BE-4E73-927A-E9820C7E507B}" type="presParOf" srcId="{8BD9565A-EA03-4FF2-8C1E-0788AF9974F2}" destId="{15080C91-2563-4BAC-965A-EC57024E13F2}" srcOrd="0" destOrd="0" presId="urn:microsoft.com/office/officeart/2005/8/layout/hierarchy1"/>
    <dgm:cxn modelId="{7DF9A660-12A7-44F7-9B22-593689513B77}" type="presParOf" srcId="{15080C91-2563-4BAC-965A-EC57024E13F2}" destId="{75298805-C25A-40B2-BBE3-46DF8EFB977E}" srcOrd="0" destOrd="0" presId="urn:microsoft.com/office/officeart/2005/8/layout/hierarchy1"/>
    <dgm:cxn modelId="{3F68AB7E-A7F4-42D4-8B01-76BCCAC29114}" type="presParOf" srcId="{15080C91-2563-4BAC-965A-EC57024E13F2}" destId="{E35977FF-41DB-47C0-B7A4-5CDCC762A0D3}" srcOrd="1" destOrd="0" presId="urn:microsoft.com/office/officeart/2005/8/layout/hierarchy1"/>
    <dgm:cxn modelId="{A9922342-C838-4B9F-9C7A-C80068A5D142}" type="presParOf" srcId="{8BD9565A-EA03-4FF2-8C1E-0788AF9974F2}" destId="{B4C19796-0F97-408A-AAD2-4DC088659FA5}" srcOrd="1" destOrd="0" presId="urn:microsoft.com/office/officeart/2005/8/layout/hierarchy1"/>
    <dgm:cxn modelId="{9238DC57-0779-480F-828D-6B9592FD6014}" type="presParOf" srcId="{1BFAF5B4-19A6-439E-89C4-4E9F0E81DFB0}" destId="{9A582217-A8B4-45D4-A638-0E4A6DD01424}" srcOrd="1" destOrd="0" presId="urn:microsoft.com/office/officeart/2005/8/layout/hierarchy1"/>
    <dgm:cxn modelId="{84D15D48-C1AE-4DDC-82AD-069E0E2A54DB}" type="presParOf" srcId="{9A582217-A8B4-45D4-A638-0E4A6DD01424}" destId="{B9AE187F-596B-4E40-BA99-AAD7F0DF40F8}" srcOrd="0" destOrd="0" presId="urn:microsoft.com/office/officeart/2005/8/layout/hierarchy1"/>
    <dgm:cxn modelId="{A8188258-A0DB-4C1A-910E-991C11B23D38}" type="presParOf" srcId="{B9AE187F-596B-4E40-BA99-AAD7F0DF40F8}" destId="{92A2F56B-8363-407E-B757-98E0F17B5BB1}" srcOrd="0" destOrd="0" presId="urn:microsoft.com/office/officeart/2005/8/layout/hierarchy1"/>
    <dgm:cxn modelId="{38633002-2F36-4D90-BBC6-5BE9D72D5F01}" type="presParOf" srcId="{B9AE187F-596B-4E40-BA99-AAD7F0DF40F8}" destId="{E213F45E-8D65-47F6-9162-B98BAE820387}" srcOrd="1" destOrd="0" presId="urn:microsoft.com/office/officeart/2005/8/layout/hierarchy1"/>
    <dgm:cxn modelId="{3489C77C-EBB9-44F0-A987-61BC05FC5CB4}" type="presParOf" srcId="{9A582217-A8B4-45D4-A638-0E4A6DD01424}" destId="{B1465B80-7343-4A53-B27F-CEFB853FE642}" srcOrd="1" destOrd="0" presId="urn:microsoft.com/office/officeart/2005/8/layout/hierarchy1"/>
    <dgm:cxn modelId="{0437D757-256E-47DA-8939-014C7975ACA7}" type="presParOf" srcId="{1BFAF5B4-19A6-439E-89C4-4E9F0E81DFB0}" destId="{C2C9110E-EDB9-42CD-94E6-CCB74D287292}" srcOrd="2" destOrd="0" presId="urn:microsoft.com/office/officeart/2005/8/layout/hierarchy1"/>
    <dgm:cxn modelId="{E45DB6AA-104E-4CAC-B2FB-B76D42DCFBAE}" type="presParOf" srcId="{C2C9110E-EDB9-42CD-94E6-CCB74D287292}" destId="{83B896EE-EA11-45DE-A301-F3BF944051F1}" srcOrd="0" destOrd="0" presId="urn:microsoft.com/office/officeart/2005/8/layout/hierarchy1"/>
    <dgm:cxn modelId="{64DF5577-85D3-4346-A5D5-9A8CB1BB969C}" type="presParOf" srcId="{83B896EE-EA11-45DE-A301-F3BF944051F1}" destId="{515E12D8-B43E-40FA-BD9B-C5AA919228B3}" srcOrd="0" destOrd="0" presId="urn:microsoft.com/office/officeart/2005/8/layout/hierarchy1"/>
    <dgm:cxn modelId="{63A1DB00-1424-4B29-B905-9B12C0665A56}" type="presParOf" srcId="{83B896EE-EA11-45DE-A301-F3BF944051F1}" destId="{414C44AF-2920-4377-ABB8-E90E3FD9D353}" srcOrd="1" destOrd="0" presId="urn:microsoft.com/office/officeart/2005/8/layout/hierarchy1"/>
    <dgm:cxn modelId="{C9B73806-61CC-421F-A398-519910631F88}" type="presParOf" srcId="{C2C9110E-EDB9-42CD-94E6-CCB74D287292}" destId="{93229F09-A937-4032-883C-2D481F22FEE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E6945D4-5BC3-407F-B087-02F344717AD8}" type="doc">
      <dgm:prSet loTypeId="urn:microsoft.com/office/officeart/2005/8/layout/hierarchy1" loCatId="hierarchy" qsTypeId="urn:microsoft.com/office/officeart/2005/8/quickstyle/simple1#82" qsCatId="simple" csTypeId="urn:microsoft.com/office/officeart/2005/8/colors/colorful1#14" csCatId="colorful"/>
      <dgm:spPr/>
      <dgm:t>
        <a:bodyPr/>
        <a:lstStyle/>
        <a:p>
          <a:endParaRPr lang="en-US"/>
        </a:p>
      </dgm:t>
    </dgm:pt>
    <dgm:pt modelId="{17BAF24B-C690-4747-87CB-FF49CD50918F}">
      <dgm:prSet/>
      <dgm:spPr/>
      <dgm:t>
        <a:bodyPr/>
        <a:lstStyle/>
        <a:p>
          <a:r>
            <a:rPr lang="en-US"/>
            <a:t>Behaviour, interactions and processes. </a:t>
          </a:r>
        </a:p>
      </dgm:t>
    </dgm:pt>
    <dgm:pt modelId="{7FEF128B-73FB-4F33-A6FE-801BA0350A22}" type="parTrans" cxnId="{259E122F-EF8F-40A9-9C21-6E2B3B9DC553}">
      <dgm:prSet/>
      <dgm:spPr/>
      <dgm:t>
        <a:bodyPr/>
        <a:lstStyle/>
        <a:p>
          <a:endParaRPr lang="en-US"/>
        </a:p>
      </dgm:t>
    </dgm:pt>
    <dgm:pt modelId="{595BEF63-75F0-4C5D-93B0-57B7E2421C7C}" type="sibTrans" cxnId="{259E122F-EF8F-40A9-9C21-6E2B3B9DC553}">
      <dgm:prSet/>
      <dgm:spPr/>
      <dgm:t>
        <a:bodyPr/>
        <a:lstStyle/>
        <a:p>
          <a:endParaRPr lang="en-US"/>
        </a:p>
      </dgm:t>
    </dgm:pt>
    <dgm:pt modelId="{FA7BF858-F43E-4289-A47C-ADEE7AEEAC85}">
      <dgm:prSet/>
      <dgm:spPr/>
      <dgm:t>
        <a:bodyPr/>
        <a:lstStyle/>
        <a:p>
          <a:r>
            <a:rPr lang="en-US"/>
            <a:t>Collects behaviour rather than opinion.</a:t>
          </a:r>
        </a:p>
      </dgm:t>
    </dgm:pt>
    <dgm:pt modelId="{223FE7B5-2AC0-4D78-9659-0FCC76193A09}" type="parTrans" cxnId="{801CC7DC-426E-4E00-8D30-D4BDD686F3E4}">
      <dgm:prSet/>
      <dgm:spPr/>
      <dgm:t>
        <a:bodyPr/>
        <a:lstStyle/>
        <a:p>
          <a:endParaRPr lang="en-US"/>
        </a:p>
      </dgm:t>
    </dgm:pt>
    <dgm:pt modelId="{94EC6940-7C29-4211-8202-C0CA477AB4F6}" type="sibTrans" cxnId="{801CC7DC-426E-4E00-8D30-D4BDD686F3E4}">
      <dgm:prSet/>
      <dgm:spPr/>
      <dgm:t>
        <a:bodyPr/>
        <a:lstStyle/>
        <a:p>
          <a:endParaRPr lang="en-US"/>
        </a:p>
      </dgm:t>
    </dgm:pt>
    <dgm:pt modelId="{F23477D0-47BD-4FF1-A77D-83D75941D051}">
      <dgm:prSet/>
      <dgm:spPr/>
      <dgm:t>
        <a:bodyPr/>
        <a:lstStyle/>
        <a:p>
          <a:r>
            <a:rPr lang="en-US"/>
            <a:t>However, ethical considerations. </a:t>
          </a:r>
        </a:p>
      </dgm:t>
    </dgm:pt>
    <dgm:pt modelId="{B12BFB71-BA81-4499-ABF4-E80FFD25F175}" type="parTrans" cxnId="{CC517334-DE19-4D47-9615-E30CC1718439}">
      <dgm:prSet/>
      <dgm:spPr/>
      <dgm:t>
        <a:bodyPr/>
        <a:lstStyle/>
        <a:p>
          <a:endParaRPr lang="en-US"/>
        </a:p>
      </dgm:t>
    </dgm:pt>
    <dgm:pt modelId="{FA49C17C-D930-457A-A146-5189DE83E09C}" type="sibTrans" cxnId="{CC517334-DE19-4D47-9615-E30CC1718439}">
      <dgm:prSet/>
      <dgm:spPr/>
      <dgm:t>
        <a:bodyPr/>
        <a:lstStyle/>
        <a:p>
          <a:endParaRPr lang="en-US"/>
        </a:p>
      </dgm:t>
    </dgm:pt>
    <dgm:pt modelId="{26D293DC-DC7D-470D-BB99-29AF6BBC37BE}" type="pres">
      <dgm:prSet presAssocID="{BE6945D4-5BC3-407F-B087-02F344717AD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E9EB271-754A-45FF-A23D-F247A8187D04}" type="pres">
      <dgm:prSet presAssocID="{17BAF24B-C690-4747-87CB-FF49CD50918F}" presName="hierRoot1" presStyleCnt="0"/>
      <dgm:spPr/>
    </dgm:pt>
    <dgm:pt modelId="{043DC82B-4B1C-44F0-8517-93528E8CF21F}" type="pres">
      <dgm:prSet presAssocID="{17BAF24B-C690-4747-87CB-FF49CD50918F}" presName="composite" presStyleCnt="0"/>
      <dgm:spPr/>
    </dgm:pt>
    <dgm:pt modelId="{614A3C44-4985-4D08-B88B-C9064DFB2135}" type="pres">
      <dgm:prSet presAssocID="{17BAF24B-C690-4747-87CB-FF49CD50918F}" presName="background" presStyleLbl="node0" presStyleIdx="0" presStyleCnt="3"/>
      <dgm:spPr/>
    </dgm:pt>
    <dgm:pt modelId="{7CA4F3BB-7E67-48B3-A8EB-EAC536914FA2}" type="pres">
      <dgm:prSet presAssocID="{17BAF24B-C690-4747-87CB-FF49CD50918F}" presName="text" presStyleLbl="fgAcc0" presStyleIdx="0" presStyleCnt="3">
        <dgm:presLayoutVars>
          <dgm:chPref val="3"/>
        </dgm:presLayoutVars>
      </dgm:prSet>
      <dgm:spPr/>
    </dgm:pt>
    <dgm:pt modelId="{4EA09591-3679-46D7-AEB2-BFF64E7212C3}" type="pres">
      <dgm:prSet presAssocID="{17BAF24B-C690-4747-87CB-FF49CD50918F}" presName="hierChild2" presStyleCnt="0"/>
      <dgm:spPr/>
    </dgm:pt>
    <dgm:pt modelId="{79BDFE14-56AB-4CA7-AFC3-C21A2D91C524}" type="pres">
      <dgm:prSet presAssocID="{FA7BF858-F43E-4289-A47C-ADEE7AEEAC85}" presName="hierRoot1" presStyleCnt="0"/>
      <dgm:spPr/>
    </dgm:pt>
    <dgm:pt modelId="{B58A94A5-20AD-4104-9A95-07FA1C12195C}" type="pres">
      <dgm:prSet presAssocID="{FA7BF858-F43E-4289-A47C-ADEE7AEEAC85}" presName="composite" presStyleCnt="0"/>
      <dgm:spPr/>
    </dgm:pt>
    <dgm:pt modelId="{DEE1624D-ACAD-4728-BB11-AA1825B50DDE}" type="pres">
      <dgm:prSet presAssocID="{FA7BF858-F43E-4289-A47C-ADEE7AEEAC85}" presName="background" presStyleLbl="node0" presStyleIdx="1" presStyleCnt="3"/>
      <dgm:spPr/>
    </dgm:pt>
    <dgm:pt modelId="{073F92CC-80F4-465E-B549-E1F714FAE3E7}" type="pres">
      <dgm:prSet presAssocID="{FA7BF858-F43E-4289-A47C-ADEE7AEEAC85}" presName="text" presStyleLbl="fgAcc0" presStyleIdx="1" presStyleCnt="3">
        <dgm:presLayoutVars>
          <dgm:chPref val="3"/>
        </dgm:presLayoutVars>
      </dgm:prSet>
      <dgm:spPr/>
    </dgm:pt>
    <dgm:pt modelId="{A6AAAD1D-4471-4036-9D6D-1675B5F9A5D4}" type="pres">
      <dgm:prSet presAssocID="{FA7BF858-F43E-4289-A47C-ADEE7AEEAC85}" presName="hierChild2" presStyleCnt="0"/>
      <dgm:spPr/>
    </dgm:pt>
    <dgm:pt modelId="{FE469547-105E-40EC-B23E-A38AFAA389AB}" type="pres">
      <dgm:prSet presAssocID="{F23477D0-47BD-4FF1-A77D-83D75941D051}" presName="hierRoot1" presStyleCnt="0"/>
      <dgm:spPr/>
    </dgm:pt>
    <dgm:pt modelId="{CFB843D1-246F-4BA1-B508-9D1660C7E727}" type="pres">
      <dgm:prSet presAssocID="{F23477D0-47BD-4FF1-A77D-83D75941D051}" presName="composite" presStyleCnt="0"/>
      <dgm:spPr/>
    </dgm:pt>
    <dgm:pt modelId="{4CA4283D-ED87-47F0-8916-7FE66A061396}" type="pres">
      <dgm:prSet presAssocID="{F23477D0-47BD-4FF1-A77D-83D75941D051}" presName="background" presStyleLbl="node0" presStyleIdx="2" presStyleCnt="3"/>
      <dgm:spPr/>
    </dgm:pt>
    <dgm:pt modelId="{1A861C92-D7AE-47C1-AD24-8B2CDD40162D}" type="pres">
      <dgm:prSet presAssocID="{F23477D0-47BD-4FF1-A77D-83D75941D051}" presName="text" presStyleLbl="fgAcc0" presStyleIdx="2" presStyleCnt="3">
        <dgm:presLayoutVars>
          <dgm:chPref val="3"/>
        </dgm:presLayoutVars>
      </dgm:prSet>
      <dgm:spPr/>
    </dgm:pt>
    <dgm:pt modelId="{A8AD5131-844B-4620-85A2-DC82985911D5}" type="pres">
      <dgm:prSet presAssocID="{F23477D0-47BD-4FF1-A77D-83D75941D051}" presName="hierChild2" presStyleCnt="0"/>
      <dgm:spPr/>
    </dgm:pt>
  </dgm:ptLst>
  <dgm:cxnLst>
    <dgm:cxn modelId="{259E122F-EF8F-40A9-9C21-6E2B3B9DC553}" srcId="{BE6945D4-5BC3-407F-B087-02F344717AD8}" destId="{17BAF24B-C690-4747-87CB-FF49CD50918F}" srcOrd="0" destOrd="0" parTransId="{7FEF128B-73FB-4F33-A6FE-801BA0350A22}" sibTransId="{595BEF63-75F0-4C5D-93B0-57B7E2421C7C}"/>
    <dgm:cxn modelId="{CC517334-DE19-4D47-9615-E30CC1718439}" srcId="{BE6945D4-5BC3-407F-B087-02F344717AD8}" destId="{F23477D0-47BD-4FF1-A77D-83D75941D051}" srcOrd="2" destOrd="0" parTransId="{B12BFB71-BA81-4499-ABF4-E80FFD25F175}" sibTransId="{FA49C17C-D930-457A-A146-5189DE83E09C}"/>
    <dgm:cxn modelId="{E34F145B-2C52-45B1-838D-E2DBD90F03C4}" type="presOf" srcId="{17BAF24B-C690-4747-87CB-FF49CD50918F}" destId="{7CA4F3BB-7E67-48B3-A8EB-EAC536914FA2}" srcOrd="0" destOrd="0" presId="urn:microsoft.com/office/officeart/2005/8/layout/hierarchy1"/>
    <dgm:cxn modelId="{0EBF689A-1B1E-4085-9899-059C97B05472}" type="presOf" srcId="{BE6945D4-5BC3-407F-B087-02F344717AD8}" destId="{26D293DC-DC7D-470D-BB99-29AF6BBC37BE}" srcOrd="0" destOrd="0" presId="urn:microsoft.com/office/officeart/2005/8/layout/hierarchy1"/>
    <dgm:cxn modelId="{1889F9A7-A2D3-4261-91E2-31BD7198C390}" type="presOf" srcId="{F23477D0-47BD-4FF1-A77D-83D75941D051}" destId="{1A861C92-D7AE-47C1-AD24-8B2CDD40162D}" srcOrd="0" destOrd="0" presId="urn:microsoft.com/office/officeart/2005/8/layout/hierarchy1"/>
    <dgm:cxn modelId="{801CC7DC-426E-4E00-8D30-D4BDD686F3E4}" srcId="{BE6945D4-5BC3-407F-B087-02F344717AD8}" destId="{FA7BF858-F43E-4289-A47C-ADEE7AEEAC85}" srcOrd="1" destOrd="0" parTransId="{223FE7B5-2AC0-4D78-9659-0FCC76193A09}" sibTransId="{94EC6940-7C29-4211-8202-C0CA477AB4F6}"/>
    <dgm:cxn modelId="{B89825EA-831A-417A-B08A-11FD943D0BD5}" type="presOf" srcId="{FA7BF858-F43E-4289-A47C-ADEE7AEEAC85}" destId="{073F92CC-80F4-465E-B549-E1F714FAE3E7}" srcOrd="0" destOrd="0" presId="urn:microsoft.com/office/officeart/2005/8/layout/hierarchy1"/>
    <dgm:cxn modelId="{32C54D64-FAA3-4802-847C-42B8193B5605}" type="presParOf" srcId="{26D293DC-DC7D-470D-BB99-29AF6BBC37BE}" destId="{EE9EB271-754A-45FF-A23D-F247A8187D04}" srcOrd="0" destOrd="0" presId="urn:microsoft.com/office/officeart/2005/8/layout/hierarchy1"/>
    <dgm:cxn modelId="{D8953BD6-69C9-497D-B468-52B3D30E7EE5}" type="presParOf" srcId="{EE9EB271-754A-45FF-A23D-F247A8187D04}" destId="{043DC82B-4B1C-44F0-8517-93528E8CF21F}" srcOrd="0" destOrd="0" presId="urn:microsoft.com/office/officeart/2005/8/layout/hierarchy1"/>
    <dgm:cxn modelId="{054E8644-3538-4403-9A74-4A5F56A1A386}" type="presParOf" srcId="{043DC82B-4B1C-44F0-8517-93528E8CF21F}" destId="{614A3C44-4985-4D08-B88B-C9064DFB2135}" srcOrd="0" destOrd="0" presId="urn:microsoft.com/office/officeart/2005/8/layout/hierarchy1"/>
    <dgm:cxn modelId="{C210CC1C-437B-481F-A05E-5C10C010928F}" type="presParOf" srcId="{043DC82B-4B1C-44F0-8517-93528E8CF21F}" destId="{7CA4F3BB-7E67-48B3-A8EB-EAC536914FA2}" srcOrd="1" destOrd="0" presId="urn:microsoft.com/office/officeart/2005/8/layout/hierarchy1"/>
    <dgm:cxn modelId="{909010A7-0363-4411-B82E-6B87DC16916B}" type="presParOf" srcId="{EE9EB271-754A-45FF-A23D-F247A8187D04}" destId="{4EA09591-3679-46D7-AEB2-BFF64E7212C3}" srcOrd="1" destOrd="0" presId="urn:microsoft.com/office/officeart/2005/8/layout/hierarchy1"/>
    <dgm:cxn modelId="{648CECFA-2ED8-4E3D-B246-1756EB899906}" type="presParOf" srcId="{26D293DC-DC7D-470D-BB99-29AF6BBC37BE}" destId="{79BDFE14-56AB-4CA7-AFC3-C21A2D91C524}" srcOrd="1" destOrd="0" presId="urn:microsoft.com/office/officeart/2005/8/layout/hierarchy1"/>
    <dgm:cxn modelId="{8F9FC430-A15D-4F1C-88AE-F1B9646DB5CD}" type="presParOf" srcId="{79BDFE14-56AB-4CA7-AFC3-C21A2D91C524}" destId="{B58A94A5-20AD-4104-9A95-07FA1C12195C}" srcOrd="0" destOrd="0" presId="urn:microsoft.com/office/officeart/2005/8/layout/hierarchy1"/>
    <dgm:cxn modelId="{FE13D3A0-8902-4BE9-A2EC-E446A17FE601}" type="presParOf" srcId="{B58A94A5-20AD-4104-9A95-07FA1C12195C}" destId="{DEE1624D-ACAD-4728-BB11-AA1825B50DDE}" srcOrd="0" destOrd="0" presId="urn:microsoft.com/office/officeart/2005/8/layout/hierarchy1"/>
    <dgm:cxn modelId="{E2680526-F2D4-4E35-AE63-CC5753753DD5}" type="presParOf" srcId="{B58A94A5-20AD-4104-9A95-07FA1C12195C}" destId="{073F92CC-80F4-465E-B549-E1F714FAE3E7}" srcOrd="1" destOrd="0" presId="urn:microsoft.com/office/officeart/2005/8/layout/hierarchy1"/>
    <dgm:cxn modelId="{930E049C-FE2C-44B0-BB3E-9E8CED4CA615}" type="presParOf" srcId="{79BDFE14-56AB-4CA7-AFC3-C21A2D91C524}" destId="{A6AAAD1D-4471-4036-9D6D-1675B5F9A5D4}" srcOrd="1" destOrd="0" presId="urn:microsoft.com/office/officeart/2005/8/layout/hierarchy1"/>
    <dgm:cxn modelId="{4AD2EC4A-067E-4824-8BBB-DC1CF788EF79}" type="presParOf" srcId="{26D293DC-DC7D-470D-BB99-29AF6BBC37BE}" destId="{FE469547-105E-40EC-B23E-A38AFAA389AB}" srcOrd="2" destOrd="0" presId="urn:microsoft.com/office/officeart/2005/8/layout/hierarchy1"/>
    <dgm:cxn modelId="{07616C44-06AA-4AE8-8B3F-F60C15C1A0D7}" type="presParOf" srcId="{FE469547-105E-40EC-B23E-A38AFAA389AB}" destId="{CFB843D1-246F-4BA1-B508-9D1660C7E727}" srcOrd="0" destOrd="0" presId="urn:microsoft.com/office/officeart/2005/8/layout/hierarchy1"/>
    <dgm:cxn modelId="{5DE00CCD-FBD7-4C2C-9AF6-F700F9430D26}" type="presParOf" srcId="{CFB843D1-246F-4BA1-B508-9D1660C7E727}" destId="{4CA4283D-ED87-47F0-8916-7FE66A061396}" srcOrd="0" destOrd="0" presId="urn:microsoft.com/office/officeart/2005/8/layout/hierarchy1"/>
    <dgm:cxn modelId="{9BF6800E-6F37-4B59-AAB4-F0F563959248}" type="presParOf" srcId="{CFB843D1-246F-4BA1-B508-9D1660C7E727}" destId="{1A861C92-D7AE-47C1-AD24-8B2CDD40162D}" srcOrd="1" destOrd="0" presId="urn:microsoft.com/office/officeart/2005/8/layout/hierarchy1"/>
    <dgm:cxn modelId="{323498FE-0783-4FF0-991C-19F7A2A29A17}" type="presParOf" srcId="{FE469547-105E-40EC-B23E-A38AFAA389AB}" destId="{A8AD5131-844B-4620-85A2-DC82985911D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C3309544-E34B-41A7-8A26-B660E71BF52E}" type="doc">
      <dgm:prSet loTypeId="urn:microsoft.com/office/officeart/2005/8/layout/hierarchy1" loCatId="hierarchy" qsTypeId="urn:microsoft.com/office/officeart/2005/8/quickstyle/simple1#95" qsCatId="simple" csTypeId="urn:microsoft.com/office/officeart/2005/8/colors/accent1_2#48" csCatId="accent1"/>
      <dgm:spPr/>
      <dgm:t>
        <a:bodyPr/>
        <a:lstStyle/>
        <a:p>
          <a:endParaRPr lang="en-US"/>
        </a:p>
      </dgm:t>
    </dgm:pt>
    <dgm:pt modelId="{0FF980C9-CEE6-4648-8FD6-9A4A8FF9A776}">
      <dgm:prSet/>
      <dgm:spPr/>
      <dgm:t>
        <a:bodyPr/>
        <a:lstStyle/>
        <a:p>
          <a:r>
            <a:rPr lang="en-US"/>
            <a:t>Best for literature reviews, scoping reviews and document analysis. </a:t>
          </a:r>
        </a:p>
      </dgm:t>
    </dgm:pt>
    <dgm:pt modelId="{5EB8B8EA-E1D3-4B01-862E-E4E21AA1B92B}" type="parTrans" cxnId="{73A23467-4B70-47A3-BC0B-559945A222D2}">
      <dgm:prSet/>
      <dgm:spPr/>
      <dgm:t>
        <a:bodyPr/>
        <a:lstStyle/>
        <a:p>
          <a:endParaRPr lang="en-US"/>
        </a:p>
      </dgm:t>
    </dgm:pt>
    <dgm:pt modelId="{ADDD1A25-C7C0-4637-B86C-A5747E49C767}" type="sibTrans" cxnId="{73A23467-4B70-47A3-BC0B-559945A222D2}">
      <dgm:prSet/>
      <dgm:spPr/>
      <dgm:t>
        <a:bodyPr/>
        <a:lstStyle/>
        <a:p>
          <a:endParaRPr lang="en-US"/>
        </a:p>
      </dgm:t>
    </dgm:pt>
    <dgm:pt modelId="{B321DC9F-9CC8-4DC0-8BFF-E38E64CCA320}">
      <dgm:prSet/>
      <dgm:spPr/>
      <dgm:t>
        <a:bodyPr/>
        <a:lstStyle/>
        <a:p>
          <a:r>
            <a:rPr lang="en-US"/>
            <a:t>No recruitment needed and is very cost effective. </a:t>
          </a:r>
        </a:p>
      </dgm:t>
    </dgm:pt>
    <dgm:pt modelId="{31B80B45-DFA4-41E5-80CC-BC1A009CF830}" type="parTrans" cxnId="{E28CD063-9E22-49AB-B2CF-1AB9808A794D}">
      <dgm:prSet/>
      <dgm:spPr/>
      <dgm:t>
        <a:bodyPr/>
        <a:lstStyle/>
        <a:p>
          <a:endParaRPr lang="en-US"/>
        </a:p>
      </dgm:t>
    </dgm:pt>
    <dgm:pt modelId="{919E00F0-02CC-42BE-8F54-9F8D86682856}" type="sibTrans" cxnId="{E28CD063-9E22-49AB-B2CF-1AB9808A794D}">
      <dgm:prSet/>
      <dgm:spPr/>
      <dgm:t>
        <a:bodyPr/>
        <a:lstStyle/>
        <a:p>
          <a:endParaRPr lang="en-US"/>
        </a:p>
      </dgm:t>
    </dgm:pt>
    <dgm:pt modelId="{18BAE236-A1DA-486D-A3CB-7F55F3895000}">
      <dgm:prSet/>
      <dgm:spPr/>
      <dgm:t>
        <a:bodyPr/>
        <a:lstStyle/>
        <a:p>
          <a:r>
            <a:rPr lang="en-US"/>
            <a:t>However, limited control over data. </a:t>
          </a:r>
        </a:p>
      </dgm:t>
    </dgm:pt>
    <dgm:pt modelId="{C6D47FEA-D851-4F15-A188-72B939560194}" type="parTrans" cxnId="{A0E7E89B-FC66-41FC-A0D7-48B73C850822}">
      <dgm:prSet/>
      <dgm:spPr/>
      <dgm:t>
        <a:bodyPr/>
        <a:lstStyle/>
        <a:p>
          <a:endParaRPr lang="en-US"/>
        </a:p>
      </dgm:t>
    </dgm:pt>
    <dgm:pt modelId="{2E17E993-7CB2-4322-AB0E-AFCE40152690}" type="sibTrans" cxnId="{A0E7E89B-FC66-41FC-A0D7-48B73C850822}">
      <dgm:prSet/>
      <dgm:spPr/>
      <dgm:t>
        <a:bodyPr/>
        <a:lstStyle/>
        <a:p>
          <a:endParaRPr lang="en-US"/>
        </a:p>
      </dgm:t>
    </dgm:pt>
    <dgm:pt modelId="{2F727DCF-5D03-473E-AEB9-953B03FEA819}" type="pres">
      <dgm:prSet presAssocID="{C3309544-E34B-41A7-8A26-B660E71BF52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A30B806-465B-4487-8AF8-16D4F1860EC3}" type="pres">
      <dgm:prSet presAssocID="{0FF980C9-CEE6-4648-8FD6-9A4A8FF9A776}" presName="hierRoot1" presStyleCnt="0"/>
      <dgm:spPr/>
    </dgm:pt>
    <dgm:pt modelId="{88676B52-A595-4704-A5A9-797E4E2BDC67}" type="pres">
      <dgm:prSet presAssocID="{0FF980C9-CEE6-4648-8FD6-9A4A8FF9A776}" presName="composite" presStyleCnt="0"/>
      <dgm:spPr/>
    </dgm:pt>
    <dgm:pt modelId="{6BFBA584-BDB3-49C7-AB5D-8896101E57BF}" type="pres">
      <dgm:prSet presAssocID="{0FF980C9-CEE6-4648-8FD6-9A4A8FF9A776}" presName="background" presStyleLbl="node0" presStyleIdx="0" presStyleCnt="3"/>
      <dgm:spPr/>
    </dgm:pt>
    <dgm:pt modelId="{5CA4640A-741D-44B0-88B5-9BAD69F9E8A2}" type="pres">
      <dgm:prSet presAssocID="{0FF980C9-CEE6-4648-8FD6-9A4A8FF9A776}" presName="text" presStyleLbl="fgAcc0" presStyleIdx="0" presStyleCnt="3">
        <dgm:presLayoutVars>
          <dgm:chPref val="3"/>
        </dgm:presLayoutVars>
      </dgm:prSet>
      <dgm:spPr/>
    </dgm:pt>
    <dgm:pt modelId="{6C4CB9E0-736A-4756-93CE-0C1B4DE59608}" type="pres">
      <dgm:prSet presAssocID="{0FF980C9-CEE6-4648-8FD6-9A4A8FF9A776}" presName="hierChild2" presStyleCnt="0"/>
      <dgm:spPr/>
    </dgm:pt>
    <dgm:pt modelId="{8A5FB2C8-4136-4615-8A1D-680B70127254}" type="pres">
      <dgm:prSet presAssocID="{B321DC9F-9CC8-4DC0-8BFF-E38E64CCA320}" presName="hierRoot1" presStyleCnt="0"/>
      <dgm:spPr/>
    </dgm:pt>
    <dgm:pt modelId="{90D688B6-BF34-4A4A-B4ED-EF985E84C234}" type="pres">
      <dgm:prSet presAssocID="{B321DC9F-9CC8-4DC0-8BFF-E38E64CCA320}" presName="composite" presStyleCnt="0"/>
      <dgm:spPr/>
    </dgm:pt>
    <dgm:pt modelId="{0A8E2D5B-4A92-401A-B294-0D1A8EB6C3CD}" type="pres">
      <dgm:prSet presAssocID="{B321DC9F-9CC8-4DC0-8BFF-E38E64CCA320}" presName="background" presStyleLbl="node0" presStyleIdx="1" presStyleCnt="3"/>
      <dgm:spPr/>
    </dgm:pt>
    <dgm:pt modelId="{97B371BC-17EA-47EE-9C8F-0CCEA6C11482}" type="pres">
      <dgm:prSet presAssocID="{B321DC9F-9CC8-4DC0-8BFF-E38E64CCA320}" presName="text" presStyleLbl="fgAcc0" presStyleIdx="1" presStyleCnt="3">
        <dgm:presLayoutVars>
          <dgm:chPref val="3"/>
        </dgm:presLayoutVars>
      </dgm:prSet>
      <dgm:spPr/>
    </dgm:pt>
    <dgm:pt modelId="{992F77D8-BAF9-4D0E-B74B-4E1997E75108}" type="pres">
      <dgm:prSet presAssocID="{B321DC9F-9CC8-4DC0-8BFF-E38E64CCA320}" presName="hierChild2" presStyleCnt="0"/>
      <dgm:spPr/>
    </dgm:pt>
    <dgm:pt modelId="{DEFDB11C-81B0-4515-A887-0492334A684E}" type="pres">
      <dgm:prSet presAssocID="{18BAE236-A1DA-486D-A3CB-7F55F3895000}" presName="hierRoot1" presStyleCnt="0"/>
      <dgm:spPr/>
    </dgm:pt>
    <dgm:pt modelId="{AA0BAEF5-70F8-434C-B34F-F1F6C12A5937}" type="pres">
      <dgm:prSet presAssocID="{18BAE236-A1DA-486D-A3CB-7F55F3895000}" presName="composite" presStyleCnt="0"/>
      <dgm:spPr/>
    </dgm:pt>
    <dgm:pt modelId="{D70E5727-6002-4B45-A68F-472C7911D476}" type="pres">
      <dgm:prSet presAssocID="{18BAE236-A1DA-486D-A3CB-7F55F3895000}" presName="background" presStyleLbl="node0" presStyleIdx="2" presStyleCnt="3"/>
      <dgm:spPr/>
    </dgm:pt>
    <dgm:pt modelId="{E9E6435E-CA36-42BB-B670-66ED03E83D3E}" type="pres">
      <dgm:prSet presAssocID="{18BAE236-A1DA-486D-A3CB-7F55F3895000}" presName="text" presStyleLbl="fgAcc0" presStyleIdx="2" presStyleCnt="3">
        <dgm:presLayoutVars>
          <dgm:chPref val="3"/>
        </dgm:presLayoutVars>
      </dgm:prSet>
      <dgm:spPr/>
    </dgm:pt>
    <dgm:pt modelId="{F1ADE858-E053-42EA-ABB2-6680375AFD90}" type="pres">
      <dgm:prSet presAssocID="{18BAE236-A1DA-486D-A3CB-7F55F3895000}" presName="hierChild2" presStyleCnt="0"/>
      <dgm:spPr/>
    </dgm:pt>
  </dgm:ptLst>
  <dgm:cxnLst>
    <dgm:cxn modelId="{E28CD063-9E22-49AB-B2CF-1AB9808A794D}" srcId="{C3309544-E34B-41A7-8A26-B660E71BF52E}" destId="{B321DC9F-9CC8-4DC0-8BFF-E38E64CCA320}" srcOrd="1" destOrd="0" parTransId="{31B80B45-DFA4-41E5-80CC-BC1A009CF830}" sibTransId="{919E00F0-02CC-42BE-8F54-9F8D86682856}"/>
    <dgm:cxn modelId="{73A23467-4B70-47A3-BC0B-559945A222D2}" srcId="{C3309544-E34B-41A7-8A26-B660E71BF52E}" destId="{0FF980C9-CEE6-4648-8FD6-9A4A8FF9A776}" srcOrd="0" destOrd="0" parTransId="{5EB8B8EA-E1D3-4B01-862E-E4E21AA1B92B}" sibTransId="{ADDD1A25-C7C0-4637-B86C-A5747E49C767}"/>
    <dgm:cxn modelId="{A0E7E89B-FC66-41FC-A0D7-48B73C850822}" srcId="{C3309544-E34B-41A7-8A26-B660E71BF52E}" destId="{18BAE236-A1DA-486D-A3CB-7F55F3895000}" srcOrd="2" destOrd="0" parTransId="{C6D47FEA-D851-4F15-A188-72B939560194}" sibTransId="{2E17E993-7CB2-4322-AB0E-AFCE40152690}"/>
    <dgm:cxn modelId="{E2ADBCAD-31AD-47BF-BB06-64F514D6A7E3}" type="presOf" srcId="{0FF980C9-CEE6-4648-8FD6-9A4A8FF9A776}" destId="{5CA4640A-741D-44B0-88B5-9BAD69F9E8A2}" srcOrd="0" destOrd="0" presId="urn:microsoft.com/office/officeart/2005/8/layout/hierarchy1"/>
    <dgm:cxn modelId="{FF961BAF-2456-4648-90DA-C32AD8A7AFF6}" type="presOf" srcId="{C3309544-E34B-41A7-8A26-B660E71BF52E}" destId="{2F727DCF-5D03-473E-AEB9-953B03FEA819}" srcOrd="0" destOrd="0" presId="urn:microsoft.com/office/officeart/2005/8/layout/hierarchy1"/>
    <dgm:cxn modelId="{DCE8DCBC-4525-4891-A7EF-6ED5243167D7}" type="presOf" srcId="{18BAE236-A1DA-486D-A3CB-7F55F3895000}" destId="{E9E6435E-CA36-42BB-B670-66ED03E83D3E}" srcOrd="0" destOrd="0" presId="urn:microsoft.com/office/officeart/2005/8/layout/hierarchy1"/>
    <dgm:cxn modelId="{841B95F0-3F72-4464-8300-975D75F65FA2}" type="presOf" srcId="{B321DC9F-9CC8-4DC0-8BFF-E38E64CCA320}" destId="{97B371BC-17EA-47EE-9C8F-0CCEA6C11482}" srcOrd="0" destOrd="0" presId="urn:microsoft.com/office/officeart/2005/8/layout/hierarchy1"/>
    <dgm:cxn modelId="{54F2846C-905F-490E-BA2F-555EF4C79F2B}" type="presParOf" srcId="{2F727DCF-5D03-473E-AEB9-953B03FEA819}" destId="{2A30B806-465B-4487-8AF8-16D4F1860EC3}" srcOrd="0" destOrd="0" presId="urn:microsoft.com/office/officeart/2005/8/layout/hierarchy1"/>
    <dgm:cxn modelId="{0945101D-74C5-4CA2-A5AE-9F62CCB3310C}" type="presParOf" srcId="{2A30B806-465B-4487-8AF8-16D4F1860EC3}" destId="{88676B52-A595-4704-A5A9-797E4E2BDC67}" srcOrd="0" destOrd="0" presId="urn:microsoft.com/office/officeart/2005/8/layout/hierarchy1"/>
    <dgm:cxn modelId="{9FB72EE4-083C-434F-9B7A-B5DE754FF22F}" type="presParOf" srcId="{88676B52-A595-4704-A5A9-797E4E2BDC67}" destId="{6BFBA584-BDB3-49C7-AB5D-8896101E57BF}" srcOrd="0" destOrd="0" presId="urn:microsoft.com/office/officeart/2005/8/layout/hierarchy1"/>
    <dgm:cxn modelId="{70B7BBD1-EE5B-4E3E-9D09-CD9A1A8A48B8}" type="presParOf" srcId="{88676B52-A595-4704-A5A9-797E4E2BDC67}" destId="{5CA4640A-741D-44B0-88B5-9BAD69F9E8A2}" srcOrd="1" destOrd="0" presId="urn:microsoft.com/office/officeart/2005/8/layout/hierarchy1"/>
    <dgm:cxn modelId="{E8877D2C-1255-492C-AE62-028314859089}" type="presParOf" srcId="{2A30B806-465B-4487-8AF8-16D4F1860EC3}" destId="{6C4CB9E0-736A-4756-93CE-0C1B4DE59608}" srcOrd="1" destOrd="0" presId="urn:microsoft.com/office/officeart/2005/8/layout/hierarchy1"/>
    <dgm:cxn modelId="{5356A4BF-D83F-462D-BD24-E52C166F6C8E}" type="presParOf" srcId="{2F727DCF-5D03-473E-AEB9-953B03FEA819}" destId="{8A5FB2C8-4136-4615-8A1D-680B70127254}" srcOrd="1" destOrd="0" presId="urn:microsoft.com/office/officeart/2005/8/layout/hierarchy1"/>
    <dgm:cxn modelId="{968848BF-59A5-47BA-8982-F269B32D7CAB}" type="presParOf" srcId="{8A5FB2C8-4136-4615-8A1D-680B70127254}" destId="{90D688B6-BF34-4A4A-B4ED-EF985E84C234}" srcOrd="0" destOrd="0" presId="urn:microsoft.com/office/officeart/2005/8/layout/hierarchy1"/>
    <dgm:cxn modelId="{0F598F02-90BA-4D85-9A82-51AC6E3E2704}" type="presParOf" srcId="{90D688B6-BF34-4A4A-B4ED-EF985E84C234}" destId="{0A8E2D5B-4A92-401A-B294-0D1A8EB6C3CD}" srcOrd="0" destOrd="0" presId="urn:microsoft.com/office/officeart/2005/8/layout/hierarchy1"/>
    <dgm:cxn modelId="{7BBEA25E-8170-44E0-9045-69EB82CB2007}" type="presParOf" srcId="{90D688B6-BF34-4A4A-B4ED-EF985E84C234}" destId="{97B371BC-17EA-47EE-9C8F-0CCEA6C11482}" srcOrd="1" destOrd="0" presId="urn:microsoft.com/office/officeart/2005/8/layout/hierarchy1"/>
    <dgm:cxn modelId="{D9B7A9AA-2012-4906-8ABF-59669AD6A3E0}" type="presParOf" srcId="{8A5FB2C8-4136-4615-8A1D-680B70127254}" destId="{992F77D8-BAF9-4D0E-B74B-4E1997E75108}" srcOrd="1" destOrd="0" presId="urn:microsoft.com/office/officeart/2005/8/layout/hierarchy1"/>
    <dgm:cxn modelId="{A00CC36B-F4E9-4049-947C-560B933EB332}" type="presParOf" srcId="{2F727DCF-5D03-473E-AEB9-953B03FEA819}" destId="{DEFDB11C-81B0-4515-A887-0492334A684E}" srcOrd="2" destOrd="0" presId="urn:microsoft.com/office/officeart/2005/8/layout/hierarchy1"/>
    <dgm:cxn modelId="{99CEE415-C247-4D2A-A91B-B1B809ABABBE}" type="presParOf" srcId="{DEFDB11C-81B0-4515-A887-0492334A684E}" destId="{AA0BAEF5-70F8-434C-B34F-F1F6C12A5937}" srcOrd="0" destOrd="0" presId="urn:microsoft.com/office/officeart/2005/8/layout/hierarchy1"/>
    <dgm:cxn modelId="{42D17E22-8ABF-4599-9F8D-6BAEBDE62F3E}" type="presParOf" srcId="{AA0BAEF5-70F8-434C-B34F-F1F6C12A5937}" destId="{D70E5727-6002-4B45-A68F-472C7911D476}" srcOrd="0" destOrd="0" presId="urn:microsoft.com/office/officeart/2005/8/layout/hierarchy1"/>
    <dgm:cxn modelId="{0EA3F9C2-1D9E-4495-B520-B313430B3320}" type="presParOf" srcId="{AA0BAEF5-70F8-434C-B34F-F1F6C12A5937}" destId="{E9E6435E-CA36-42BB-B670-66ED03E83D3E}" srcOrd="1" destOrd="0" presId="urn:microsoft.com/office/officeart/2005/8/layout/hierarchy1"/>
    <dgm:cxn modelId="{D779FAF7-F5EA-4EB0-B2B1-F67D79650C6A}" type="presParOf" srcId="{DEFDB11C-81B0-4515-A887-0492334A684E}" destId="{F1ADE858-E053-42EA-ABB2-6680375AFD9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882EB95E-4B48-4800-B7B8-CB55447577E1}" type="doc">
      <dgm:prSet loTypeId="urn:microsoft.com/office/officeart/2005/8/layout/default" loCatId="list" qsTypeId="urn:microsoft.com/office/officeart/2005/8/quickstyle/simple1#101" qsCatId="simple" csTypeId="urn:microsoft.com/office/officeart/2005/8/colors/colorful5#7" csCatId="colorful"/>
      <dgm:spPr/>
      <dgm:t>
        <a:bodyPr/>
        <a:lstStyle/>
        <a:p>
          <a:endParaRPr lang="en-US"/>
        </a:p>
      </dgm:t>
    </dgm:pt>
    <dgm:pt modelId="{F17B3F43-57F0-430D-A76C-523EBD5634D5}">
      <dgm:prSet/>
      <dgm:spPr/>
      <dgm:t>
        <a:bodyPr/>
        <a:lstStyle/>
        <a:p>
          <a:r>
            <a:rPr lang="en-US"/>
            <a:t>Make some notes between you on:</a:t>
          </a:r>
        </a:p>
      </dgm:t>
    </dgm:pt>
    <dgm:pt modelId="{96378060-0FDD-4CB6-8495-E38CFDFD0164}" type="parTrans" cxnId="{5E98E9CA-F568-43A3-B86F-60F4BAD84E98}">
      <dgm:prSet/>
      <dgm:spPr/>
      <dgm:t>
        <a:bodyPr/>
        <a:lstStyle/>
        <a:p>
          <a:endParaRPr lang="en-US"/>
        </a:p>
      </dgm:t>
    </dgm:pt>
    <dgm:pt modelId="{3642CD3F-558D-46B6-8286-AC53D5428B40}" type="sibTrans" cxnId="{5E98E9CA-F568-43A3-B86F-60F4BAD84E98}">
      <dgm:prSet/>
      <dgm:spPr/>
      <dgm:t>
        <a:bodyPr/>
        <a:lstStyle/>
        <a:p>
          <a:endParaRPr lang="en-US"/>
        </a:p>
      </dgm:t>
    </dgm:pt>
    <dgm:pt modelId="{A243B45E-3D8A-4D23-96E0-A12B5A45C604}">
      <dgm:prSet/>
      <dgm:spPr/>
      <dgm:t>
        <a:bodyPr/>
        <a:lstStyle/>
        <a:p>
          <a:r>
            <a:rPr lang="en-US"/>
            <a:t>Research question</a:t>
          </a:r>
        </a:p>
      </dgm:t>
    </dgm:pt>
    <dgm:pt modelId="{FB25670C-37A2-461D-B216-33B528ADC522}" type="parTrans" cxnId="{6E238AF8-5D42-4150-A825-DF828BBD43D7}">
      <dgm:prSet/>
      <dgm:spPr/>
      <dgm:t>
        <a:bodyPr/>
        <a:lstStyle/>
        <a:p>
          <a:endParaRPr lang="en-US"/>
        </a:p>
      </dgm:t>
    </dgm:pt>
    <dgm:pt modelId="{C0F8DFC4-B5C3-42AB-98E9-61F18F847B1A}" type="sibTrans" cxnId="{6E238AF8-5D42-4150-A825-DF828BBD43D7}">
      <dgm:prSet/>
      <dgm:spPr/>
      <dgm:t>
        <a:bodyPr/>
        <a:lstStyle/>
        <a:p>
          <a:endParaRPr lang="en-US"/>
        </a:p>
      </dgm:t>
    </dgm:pt>
    <dgm:pt modelId="{B87A7EB9-2BAC-4A60-81A0-4D17A53D38DF}">
      <dgm:prSet/>
      <dgm:spPr/>
      <dgm:t>
        <a:bodyPr/>
        <a:lstStyle/>
        <a:p>
          <a:r>
            <a:rPr lang="en-US"/>
            <a:t>Participants</a:t>
          </a:r>
        </a:p>
      </dgm:t>
    </dgm:pt>
    <dgm:pt modelId="{EBF10BB2-AE21-41A9-A60C-597060CEAFFE}" type="parTrans" cxnId="{E92A780D-FD2C-4797-BC5E-C28FBCC90329}">
      <dgm:prSet/>
      <dgm:spPr/>
      <dgm:t>
        <a:bodyPr/>
        <a:lstStyle/>
        <a:p>
          <a:endParaRPr lang="en-US"/>
        </a:p>
      </dgm:t>
    </dgm:pt>
    <dgm:pt modelId="{639EE080-F243-46AC-9AC4-94481FCD25FC}" type="sibTrans" cxnId="{E92A780D-FD2C-4797-BC5E-C28FBCC90329}">
      <dgm:prSet/>
      <dgm:spPr/>
      <dgm:t>
        <a:bodyPr/>
        <a:lstStyle/>
        <a:p>
          <a:endParaRPr lang="en-US"/>
        </a:p>
      </dgm:t>
    </dgm:pt>
    <dgm:pt modelId="{1F7B0FEC-FEAF-4D49-B8F6-948B1E796FE2}">
      <dgm:prSet/>
      <dgm:spPr/>
      <dgm:t>
        <a:bodyPr/>
        <a:lstStyle/>
        <a:p>
          <a:r>
            <a:rPr lang="en-US"/>
            <a:t>Sampling Method</a:t>
          </a:r>
        </a:p>
      </dgm:t>
    </dgm:pt>
    <dgm:pt modelId="{FBD01BC8-6663-4A3A-A342-A7385FCC6ED3}" type="parTrans" cxnId="{C6B63835-F7CF-4E98-8D33-8AF0958D4C0D}">
      <dgm:prSet/>
      <dgm:spPr/>
      <dgm:t>
        <a:bodyPr/>
        <a:lstStyle/>
        <a:p>
          <a:endParaRPr lang="en-US"/>
        </a:p>
      </dgm:t>
    </dgm:pt>
    <dgm:pt modelId="{CD5FB6B4-692B-4F6E-91D0-C61F648943D9}" type="sibTrans" cxnId="{C6B63835-F7CF-4E98-8D33-8AF0958D4C0D}">
      <dgm:prSet/>
      <dgm:spPr/>
      <dgm:t>
        <a:bodyPr/>
        <a:lstStyle/>
        <a:p>
          <a:endParaRPr lang="en-US"/>
        </a:p>
      </dgm:t>
    </dgm:pt>
    <dgm:pt modelId="{9FB26438-2453-49CA-A613-B11114D658BE}">
      <dgm:prSet/>
      <dgm:spPr/>
      <dgm:t>
        <a:bodyPr/>
        <a:lstStyle/>
        <a:p>
          <a:r>
            <a:rPr lang="en-US"/>
            <a:t>Expected Sample Size</a:t>
          </a:r>
        </a:p>
      </dgm:t>
    </dgm:pt>
    <dgm:pt modelId="{D29538C5-0D24-46B2-80FC-16BA7EC9D120}" type="parTrans" cxnId="{F1EED153-A61E-4A8B-8697-94826311D076}">
      <dgm:prSet/>
      <dgm:spPr/>
      <dgm:t>
        <a:bodyPr/>
        <a:lstStyle/>
        <a:p>
          <a:endParaRPr lang="en-US"/>
        </a:p>
      </dgm:t>
    </dgm:pt>
    <dgm:pt modelId="{D27B11AC-DD2B-42AF-8B32-726C0F9DA563}" type="sibTrans" cxnId="{F1EED153-A61E-4A8B-8697-94826311D076}">
      <dgm:prSet/>
      <dgm:spPr/>
      <dgm:t>
        <a:bodyPr/>
        <a:lstStyle/>
        <a:p>
          <a:endParaRPr lang="en-US"/>
        </a:p>
      </dgm:t>
    </dgm:pt>
    <dgm:pt modelId="{2618BC53-91E5-4DC3-BC24-D080DA2162B3}">
      <dgm:prSet/>
      <dgm:spPr/>
      <dgm:t>
        <a:bodyPr/>
        <a:lstStyle/>
        <a:p>
          <a:r>
            <a:rPr lang="en-US"/>
            <a:t>Data Collection Method</a:t>
          </a:r>
        </a:p>
      </dgm:t>
    </dgm:pt>
    <dgm:pt modelId="{2478699D-8B52-4F07-9F56-7A6D69F589EE}" type="parTrans" cxnId="{B35DA744-1A9B-42C8-85AD-4B88CA8B6D54}">
      <dgm:prSet/>
      <dgm:spPr/>
      <dgm:t>
        <a:bodyPr/>
        <a:lstStyle/>
        <a:p>
          <a:endParaRPr lang="en-US"/>
        </a:p>
      </dgm:t>
    </dgm:pt>
    <dgm:pt modelId="{CBDE8F51-3424-496E-AFF0-8DC7BADA5A24}" type="sibTrans" cxnId="{B35DA744-1A9B-42C8-85AD-4B88CA8B6D54}">
      <dgm:prSet/>
      <dgm:spPr/>
      <dgm:t>
        <a:bodyPr/>
        <a:lstStyle/>
        <a:p>
          <a:endParaRPr lang="en-US"/>
        </a:p>
      </dgm:t>
    </dgm:pt>
    <dgm:pt modelId="{1743153E-9A06-4960-AD0A-51B0D34D645B}">
      <dgm:prSet/>
      <dgm:spPr/>
      <dgm:t>
        <a:bodyPr/>
        <a:lstStyle/>
        <a:p>
          <a:r>
            <a:rPr lang="en-US"/>
            <a:t>Why this method?</a:t>
          </a:r>
        </a:p>
      </dgm:t>
    </dgm:pt>
    <dgm:pt modelId="{8708E602-E87C-435A-A48D-343E84C6A2D3}" type="parTrans" cxnId="{E05126E7-1BF9-47AD-81B9-A2816FF654B1}">
      <dgm:prSet/>
      <dgm:spPr/>
      <dgm:t>
        <a:bodyPr/>
        <a:lstStyle/>
        <a:p>
          <a:endParaRPr lang="en-US"/>
        </a:p>
      </dgm:t>
    </dgm:pt>
    <dgm:pt modelId="{98E7E871-23B8-4474-9CD0-0B5165BB753A}" type="sibTrans" cxnId="{E05126E7-1BF9-47AD-81B9-A2816FF654B1}">
      <dgm:prSet/>
      <dgm:spPr/>
      <dgm:t>
        <a:bodyPr/>
        <a:lstStyle/>
        <a:p>
          <a:endParaRPr lang="en-US"/>
        </a:p>
      </dgm:t>
    </dgm:pt>
    <dgm:pt modelId="{0785D9AB-55DE-4206-B8B5-CA11B25DD209}">
      <dgm:prSet/>
      <dgm:spPr/>
      <dgm:t>
        <a:bodyPr/>
        <a:lstStyle/>
        <a:p>
          <a:r>
            <a:rPr lang="en-US"/>
            <a:t>Strength and limitation</a:t>
          </a:r>
        </a:p>
      </dgm:t>
    </dgm:pt>
    <dgm:pt modelId="{B393D966-B4C0-4FA0-A4FA-04F5D6936AC9}" type="parTrans" cxnId="{B15B573C-30CD-4E7C-811D-389BFF75E643}">
      <dgm:prSet/>
      <dgm:spPr/>
      <dgm:t>
        <a:bodyPr/>
        <a:lstStyle/>
        <a:p>
          <a:endParaRPr lang="en-US"/>
        </a:p>
      </dgm:t>
    </dgm:pt>
    <dgm:pt modelId="{6CE1762F-0C08-4E82-9CFB-568847D17216}" type="sibTrans" cxnId="{B15B573C-30CD-4E7C-811D-389BFF75E643}">
      <dgm:prSet/>
      <dgm:spPr/>
      <dgm:t>
        <a:bodyPr/>
        <a:lstStyle/>
        <a:p>
          <a:endParaRPr lang="en-US"/>
        </a:p>
      </dgm:t>
    </dgm:pt>
    <dgm:pt modelId="{3F4DD1DD-E41B-43E9-B0A3-FB0C858ADFE4}" type="pres">
      <dgm:prSet presAssocID="{882EB95E-4B48-4800-B7B8-CB55447577E1}" presName="diagram" presStyleCnt="0">
        <dgm:presLayoutVars>
          <dgm:dir/>
          <dgm:resizeHandles val="exact"/>
        </dgm:presLayoutVars>
      </dgm:prSet>
      <dgm:spPr/>
    </dgm:pt>
    <dgm:pt modelId="{20122F54-F41A-4961-AB54-8D192FC0B491}" type="pres">
      <dgm:prSet presAssocID="{F17B3F43-57F0-430D-A76C-523EBD5634D5}" presName="node" presStyleLbl="node1" presStyleIdx="0" presStyleCnt="8">
        <dgm:presLayoutVars>
          <dgm:bulletEnabled val="1"/>
        </dgm:presLayoutVars>
      </dgm:prSet>
      <dgm:spPr/>
    </dgm:pt>
    <dgm:pt modelId="{D0ED8EA5-71E7-426D-AACA-9356C5FE5F6E}" type="pres">
      <dgm:prSet presAssocID="{3642CD3F-558D-46B6-8286-AC53D5428B40}" presName="sibTrans" presStyleCnt="0"/>
      <dgm:spPr/>
    </dgm:pt>
    <dgm:pt modelId="{E3AD5E1B-0806-4704-80E2-137F78A868C1}" type="pres">
      <dgm:prSet presAssocID="{A243B45E-3D8A-4D23-96E0-A12B5A45C604}" presName="node" presStyleLbl="node1" presStyleIdx="1" presStyleCnt="8">
        <dgm:presLayoutVars>
          <dgm:bulletEnabled val="1"/>
        </dgm:presLayoutVars>
      </dgm:prSet>
      <dgm:spPr/>
    </dgm:pt>
    <dgm:pt modelId="{09F7F2CD-7755-485C-AA9B-AE334394E9C6}" type="pres">
      <dgm:prSet presAssocID="{C0F8DFC4-B5C3-42AB-98E9-61F18F847B1A}" presName="sibTrans" presStyleCnt="0"/>
      <dgm:spPr/>
    </dgm:pt>
    <dgm:pt modelId="{C68156A6-2955-4F4B-8A02-416C61A5F728}" type="pres">
      <dgm:prSet presAssocID="{B87A7EB9-2BAC-4A60-81A0-4D17A53D38DF}" presName="node" presStyleLbl="node1" presStyleIdx="2" presStyleCnt="8">
        <dgm:presLayoutVars>
          <dgm:bulletEnabled val="1"/>
        </dgm:presLayoutVars>
      </dgm:prSet>
      <dgm:spPr/>
    </dgm:pt>
    <dgm:pt modelId="{A8C30357-7A9B-4C82-B108-A258A6EA2F76}" type="pres">
      <dgm:prSet presAssocID="{639EE080-F243-46AC-9AC4-94481FCD25FC}" presName="sibTrans" presStyleCnt="0"/>
      <dgm:spPr/>
    </dgm:pt>
    <dgm:pt modelId="{B2675C91-FC10-4270-8284-5A432602DEB0}" type="pres">
      <dgm:prSet presAssocID="{1F7B0FEC-FEAF-4D49-B8F6-948B1E796FE2}" presName="node" presStyleLbl="node1" presStyleIdx="3" presStyleCnt="8">
        <dgm:presLayoutVars>
          <dgm:bulletEnabled val="1"/>
        </dgm:presLayoutVars>
      </dgm:prSet>
      <dgm:spPr/>
    </dgm:pt>
    <dgm:pt modelId="{F0DA6006-1F15-4866-9B00-82C6903480F5}" type="pres">
      <dgm:prSet presAssocID="{CD5FB6B4-692B-4F6E-91D0-C61F648943D9}" presName="sibTrans" presStyleCnt="0"/>
      <dgm:spPr/>
    </dgm:pt>
    <dgm:pt modelId="{998E406E-25F8-4D37-A3AF-2E56510526A8}" type="pres">
      <dgm:prSet presAssocID="{9FB26438-2453-49CA-A613-B11114D658BE}" presName="node" presStyleLbl="node1" presStyleIdx="4" presStyleCnt="8">
        <dgm:presLayoutVars>
          <dgm:bulletEnabled val="1"/>
        </dgm:presLayoutVars>
      </dgm:prSet>
      <dgm:spPr/>
    </dgm:pt>
    <dgm:pt modelId="{FAD2A77C-641A-4CCB-AEE3-0763812F5608}" type="pres">
      <dgm:prSet presAssocID="{D27B11AC-DD2B-42AF-8B32-726C0F9DA563}" presName="sibTrans" presStyleCnt="0"/>
      <dgm:spPr/>
    </dgm:pt>
    <dgm:pt modelId="{F6D60313-6965-45A0-885C-F78F2ED3009E}" type="pres">
      <dgm:prSet presAssocID="{2618BC53-91E5-4DC3-BC24-D080DA2162B3}" presName="node" presStyleLbl="node1" presStyleIdx="5" presStyleCnt="8">
        <dgm:presLayoutVars>
          <dgm:bulletEnabled val="1"/>
        </dgm:presLayoutVars>
      </dgm:prSet>
      <dgm:spPr/>
    </dgm:pt>
    <dgm:pt modelId="{5D17C96B-79EB-4343-844A-179961E81B75}" type="pres">
      <dgm:prSet presAssocID="{CBDE8F51-3424-496E-AFF0-8DC7BADA5A24}" presName="sibTrans" presStyleCnt="0"/>
      <dgm:spPr/>
    </dgm:pt>
    <dgm:pt modelId="{CB5FEAD6-84EB-4850-B92C-42F3AB3F49E7}" type="pres">
      <dgm:prSet presAssocID="{1743153E-9A06-4960-AD0A-51B0D34D645B}" presName="node" presStyleLbl="node1" presStyleIdx="6" presStyleCnt="8">
        <dgm:presLayoutVars>
          <dgm:bulletEnabled val="1"/>
        </dgm:presLayoutVars>
      </dgm:prSet>
      <dgm:spPr/>
    </dgm:pt>
    <dgm:pt modelId="{701621DF-64A4-44E2-8156-0A060FDB95A3}" type="pres">
      <dgm:prSet presAssocID="{98E7E871-23B8-4474-9CD0-0B5165BB753A}" presName="sibTrans" presStyleCnt="0"/>
      <dgm:spPr/>
    </dgm:pt>
    <dgm:pt modelId="{435B38AD-91E7-461D-8A26-78C53C0D391A}" type="pres">
      <dgm:prSet presAssocID="{0785D9AB-55DE-4206-B8B5-CA11B25DD209}" presName="node" presStyleLbl="node1" presStyleIdx="7" presStyleCnt="8">
        <dgm:presLayoutVars>
          <dgm:bulletEnabled val="1"/>
        </dgm:presLayoutVars>
      </dgm:prSet>
      <dgm:spPr/>
    </dgm:pt>
  </dgm:ptLst>
  <dgm:cxnLst>
    <dgm:cxn modelId="{9649A002-E82C-4648-B0E1-539583BD5B53}" type="presOf" srcId="{F17B3F43-57F0-430D-A76C-523EBD5634D5}" destId="{20122F54-F41A-4961-AB54-8D192FC0B491}" srcOrd="0" destOrd="0" presId="urn:microsoft.com/office/officeart/2005/8/layout/default"/>
    <dgm:cxn modelId="{E92A780D-FD2C-4797-BC5E-C28FBCC90329}" srcId="{882EB95E-4B48-4800-B7B8-CB55447577E1}" destId="{B87A7EB9-2BAC-4A60-81A0-4D17A53D38DF}" srcOrd="2" destOrd="0" parTransId="{EBF10BB2-AE21-41A9-A60C-597060CEAFFE}" sibTransId="{639EE080-F243-46AC-9AC4-94481FCD25FC}"/>
    <dgm:cxn modelId="{C6B63835-F7CF-4E98-8D33-8AF0958D4C0D}" srcId="{882EB95E-4B48-4800-B7B8-CB55447577E1}" destId="{1F7B0FEC-FEAF-4D49-B8F6-948B1E796FE2}" srcOrd="3" destOrd="0" parTransId="{FBD01BC8-6663-4A3A-A342-A7385FCC6ED3}" sibTransId="{CD5FB6B4-692B-4F6E-91D0-C61F648943D9}"/>
    <dgm:cxn modelId="{B15B573C-30CD-4E7C-811D-389BFF75E643}" srcId="{882EB95E-4B48-4800-B7B8-CB55447577E1}" destId="{0785D9AB-55DE-4206-B8B5-CA11B25DD209}" srcOrd="7" destOrd="0" parTransId="{B393D966-B4C0-4FA0-A4FA-04F5D6936AC9}" sibTransId="{6CE1762F-0C08-4E82-9CFB-568847D17216}"/>
    <dgm:cxn modelId="{B35DA744-1A9B-42C8-85AD-4B88CA8B6D54}" srcId="{882EB95E-4B48-4800-B7B8-CB55447577E1}" destId="{2618BC53-91E5-4DC3-BC24-D080DA2162B3}" srcOrd="5" destOrd="0" parTransId="{2478699D-8B52-4F07-9F56-7A6D69F589EE}" sibTransId="{CBDE8F51-3424-496E-AFF0-8DC7BADA5A24}"/>
    <dgm:cxn modelId="{26F02D52-EF1B-4532-BDDA-B48ADC7439B7}" type="presOf" srcId="{9FB26438-2453-49CA-A613-B11114D658BE}" destId="{998E406E-25F8-4D37-A3AF-2E56510526A8}" srcOrd="0" destOrd="0" presId="urn:microsoft.com/office/officeart/2005/8/layout/default"/>
    <dgm:cxn modelId="{F1EED153-A61E-4A8B-8697-94826311D076}" srcId="{882EB95E-4B48-4800-B7B8-CB55447577E1}" destId="{9FB26438-2453-49CA-A613-B11114D658BE}" srcOrd="4" destOrd="0" parTransId="{D29538C5-0D24-46B2-80FC-16BA7EC9D120}" sibTransId="{D27B11AC-DD2B-42AF-8B32-726C0F9DA563}"/>
    <dgm:cxn modelId="{213A5B74-0207-4123-A580-91D8483F01A4}" type="presOf" srcId="{2618BC53-91E5-4DC3-BC24-D080DA2162B3}" destId="{F6D60313-6965-45A0-885C-F78F2ED3009E}" srcOrd="0" destOrd="0" presId="urn:microsoft.com/office/officeart/2005/8/layout/default"/>
    <dgm:cxn modelId="{D9F1D082-EF47-4DFD-8AC4-5177F8194144}" type="presOf" srcId="{A243B45E-3D8A-4D23-96E0-A12B5A45C604}" destId="{E3AD5E1B-0806-4704-80E2-137F78A868C1}" srcOrd="0" destOrd="0" presId="urn:microsoft.com/office/officeart/2005/8/layout/default"/>
    <dgm:cxn modelId="{77F8C18A-D249-4DF5-9292-7FFB7A51A9F6}" type="presOf" srcId="{B87A7EB9-2BAC-4A60-81A0-4D17A53D38DF}" destId="{C68156A6-2955-4F4B-8A02-416C61A5F728}" srcOrd="0" destOrd="0" presId="urn:microsoft.com/office/officeart/2005/8/layout/default"/>
    <dgm:cxn modelId="{26F526A1-9C16-4925-A5FE-36F38FD3F2AB}" type="presOf" srcId="{0785D9AB-55DE-4206-B8B5-CA11B25DD209}" destId="{435B38AD-91E7-461D-8A26-78C53C0D391A}" srcOrd="0" destOrd="0" presId="urn:microsoft.com/office/officeart/2005/8/layout/default"/>
    <dgm:cxn modelId="{51979CA1-F5D0-4A1F-A228-C226FBDB60AF}" type="presOf" srcId="{882EB95E-4B48-4800-B7B8-CB55447577E1}" destId="{3F4DD1DD-E41B-43E9-B0A3-FB0C858ADFE4}" srcOrd="0" destOrd="0" presId="urn:microsoft.com/office/officeart/2005/8/layout/default"/>
    <dgm:cxn modelId="{6C6BF6AF-46DB-46D1-A58F-BF5A81A7FBFD}" type="presOf" srcId="{1F7B0FEC-FEAF-4D49-B8F6-948B1E796FE2}" destId="{B2675C91-FC10-4270-8284-5A432602DEB0}" srcOrd="0" destOrd="0" presId="urn:microsoft.com/office/officeart/2005/8/layout/default"/>
    <dgm:cxn modelId="{96CAB2BD-DA03-4EA4-A221-0B3C6CA09353}" type="presOf" srcId="{1743153E-9A06-4960-AD0A-51B0D34D645B}" destId="{CB5FEAD6-84EB-4850-B92C-42F3AB3F49E7}" srcOrd="0" destOrd="0" presId="urn:microsoft.com/office/officeart/2005/8/layout/default"/>
    <dgm:cxn modelId="{5E98E9CA-F568-43A3-B86F-60F4BAD84E98}" srcId="{882EB95E-4B48-4800-B7B8-CB55447577E1}" destId="{F17B3F43-57F0-430D-A76C-523EBD5634D5}" srcOrd="0" destOrd="0" parTransId="{96378060-0FDD-4CB6-8495-E38CFDFD0164}" sibTransId="{3642CD3F-558D-46B6-8286-AC53D5428B40}"/>
    <dgm:cxn modelId="{E05126E7-1BF9-47AD-81B9-A2816FF654B1}" srcId="{882EB95E-4B48-4800-B7B8-CB55447577E1}" destId="{1743153E-9A06-4960-AD0A-51B0D34D645B}" srcOrd="6" destOrd="0" parTransId="{8708E602-E87C-435A-A48D-343E84C6A2D3}" sibTransId="{98E7E871-23B8-4474-9CD0-0B5165BB753A}"/>
    <dgm:cxn modelId="{6E238AF8-5D42-4150-A825-DF828BBD43D7}" srcId="{882EB95E-4B48-4800-B7B8-CB55447577E1}" destId="{A243B45E-3D8A-4D23-96E0-A12B5A45C604}" srcOrd="1" destOrd="0" parTransId="{FB25670C-37A2-461D-B216-33B528ADC522}" sibTransId="{C0F8DFC4-B5C3-42AB-98E9-61F18F847B1A}"/>
    <dgm:cxn modelId="{F623BDE9-7DBF-48B6-9350-B1B06A1FA74F}" type="presParOf" srcId="{3F4DD1DD-E41B-43E9-B0A3-FB0C858ADFE4}" destId="{20122F54-F41A-4961-AB54-8D192FC0B491}" srcOrd="0" destOrd="0" presId="urn:microsoft.com/office/officeart/2005/8/layout/default"/>
    <dgm:cxn modelId="{2F9FA312-9413-403B-810C-111787D3FA7A}" type="presParOf" srcId="{3F4DD1DD-E41B-43E9-B0A3-FB0C858ADFE4}" destId="{D0ED8EA5-71E7-426D-AACA-9356C5FE5F6E}" srcOrd="1" destOrd="0" presId="urn:microsoft.com/office/officeart/2005/8/layout/default"/>
    <dgm:cxn modelId="{7F4B516C-EE7E-469C-ADA6-6DC8FAD66824}" type="presParOf" srcId="{3F4DD1DD-E41B-43E9-B0A3-FB0C858ADFE4}" destId="{E3AD5E1B-0806-4704-80E2-137F78A868C1}" srcOrd="2" destOrd="0" presId="urn:microsoft.com/office/officeart/2005/8/layout/default"/>
    <dgm:cxn modelId="{3FCD10A8-0909-4B9B-AD30-CCA50503E408}" type="presParOf" srcId="{3F4DD1DD-E41B-43E9-B0A3-FB0C858ADFE4}" destId="{09F7F2CD-7755-485C-AA9B-AE334394E9C6}" srcOrd="3" destOrd="0" presId="urn:microsoft.com/office/officeart/2005/8/layout/default"/>
    <dgm:cxn modelId="{8ECEE6B4-C7E0-400E-8D5D-1E526231241F}" type="presParOf" srcId="{3F4DD1DD-E41B-43E9-B0A3-FB0C858ADFE4}" destId="{C68156A6-2955-4F4B-8A02-416C61A5F728}" srcOrd="4" destOrd="0" presId="urn:microsoft.com/office/officeart/2005/8/layout/default"/>
    <dgm:cxn modelId="{D061B568-820F-4996-9D81-E3BF25D215CB}" type="presParOf" srcId="{3F4DD1DD-E41B-43E9-B0A3-FB0C858ADFE4}" destId="{A8C30357-7A9B-4C82-B108-A258A6EA2F76}" srcOrd="5" destOrd="0" presId="urn:microsoft.com/office/officeart/2005/8/layout/default"/>
    <dgm:cxn modelId="{5EBCB680-FF53-4010-AAE3-DCC308AEB81F}" type="presParOf" srcId="{3F4DD1DD-E41B-43E9-B0A3-FB0C858ADFE4}" destId="{B2675C91-FC10-4270-8284-5A432602DEB0}" srcOrd="6" destOrd="0" presId="urn:microsoft.com/office/officeart/2005/8/layout/default"/>
    <dgm:cxn modelId="{90C83139-925D-49FF-8959-ADEE69520EE6}" type="presParOf" srcId="{3F4DD1DD-E41B-43E9-B0A3-FB0C858ADFE4}" destId="{F0DA6006-1F15-4866-9B00-82C6903480F5}" srcOrd="7" destOrd="0" presId="urn:microsoft.com/office/officeart/2005/8/layout/default"/>
    <dgm:cxn modelId="{1BEDA575-B926-4FA2-9B9C-C08F4C6185A2}" type="presParOf" srcId="{3F4DD1DD-E41B-43E9-B0A3-FB0C858ADFE4}" destId="{998E406E-25F8-4D37-A3AF-2E56510526A8}" srcOrd="8" destOrd="0" presId="urn:microsoft.com/office/officeart/2005/8/layout/default"/>
    <dgm:cxn modelId="{BE5A4A78-4E87-4A4D-93CD-A799941396DA}" type="presParOf" srcId="{3F4DD1DD-E41B-43E9-B0A3-FB0C858ADFE4}" destId="{FAD2A77C-641A-4CCB-AEE3-0763812F5608}" srcOrd="9" destOrd="0" presId="urn:microsoft.com/office/officeart/2005/8/layout/default"/>
    <dgm:cxn modelId="{FB01C3F3-A35F-44FE-A8DB-BC70EE66AE91}" type="presParOf" srcId="{3F4DD1DD-E41B-43E9-B0A3-FB0C858ADFE4}" destId="{F6D60313-6965-45A0-885C-F78F2ED3009E}" srcOrd="10" destOrd="0" presId="urn:microsoft.com/office/officeart/2005/8/layout/default"/>
    <dgm:cxn modelId="{A183F39A-538F-4CB5-BD66-B27A47054F79}" type="presParOf" srcId="{3F4DD1DD-E41B-43E9-B0A3-FB0C858ADFE4}" destId="{5D17C96B-79EB-4343-844A-179961E81B75}" srcOrd="11" destOrd="0" presId="urn:microsoft.com/office/officeart/2005/8/layout/default"/>
    <dgm:cxn modelId="{4FC88133-D55C-4B9B-B7DC-034B88332934}" type="presParOf" srcId="{3F4DD1DD-E41B-43E9-B0A3-FB0C858ADFE4}" destId="{CB5FEAD6-84EB-4850-B92C-42F3AB3F49E7}" srcOrd="12" destOrd="0" presId="urn:microsoft.com/office/officeart/2005/8/layout/default"/>
    <dgm:cxn modelId="{A2B42913-72A1-4D96-9FEF-DC84740F5DE4}" type="presParOf" srcId="{3F4DD1DD-E41B-43E9-B0A3-FB0C858ADFE4}" destId="{701621DF-64A4-44E2-8156-0A060FDB95A3}" srcOrd="13" destOrd="0" presId="urn:microsoft.com/office/officeart/2005/8/layout/default"/>
    <dgm:cxn modelId="{F0849392-82A9-437B-8FCD-C2F4A42C9BA6}" type="presParOf" srcId="{3F4DD1DD-E41B-43E9-B0A3-FB0C858ADFE4}" destId="{435B38AD-91E7-461D-8A26-78C53C0D391A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91324A7C-5F05-4C4A-B1FD-FB53EA5E7270}" type="doc">
      <dgm:prSet loTypeId="urn:microsoft.com/office/officeart/2005/8/layout/default" loCatId="list" qsTypeId="urn:microsoft.com/office/officeart/2005/8/quickstyle/simple1#111" qsCatId="simple" csTypeId="urn:microsoft.com/office/officeart/2005/8/colors/colorful5#9" csCatId="colorful"/>
      <dgm:spPr/>
      <dgm:t>
        <a:bodyPr/>
        <a:lstStyle/>
        <a:p>
          <a:endParaRPr lang="en-US"/>
        </a:p>
      </dgm:t>
    </dgm:pt>
    <dgm:pt modelId="{60E22018-27C5-4A66-A827-FB97D62A0ACA}">
      <dgm:prSet/>
      <dgm:spPr/>
      <dgm:t>
        <a:bodyPr/>
        <a:lstStyle/>
        <a:p>
          <a:r>
            <a:rPr lang="en-US"/>
            <a:t>Why these participants?</a:t>
          </a:r>
        </a:p>
      </dgm:t>
    </dgm:pt>
    <dgm:pt modelId="{EA2A2F49-BA94-4FC3-BDF0-8734A4B2C9D7}" type="parTrans" cxnId="{09BF8CF6-575D-4320-BE0E-4F427B7A18F7}">
      <dgm:prSet/>
      <dgm:spPr/>
      <dgm:t>
        <a:bodyPr/>
        <a:lstStyle/>
        <a:p>
          <a:endParaRPr lang="en-US"/>
        </a:p>
      </dgm:t>
    </dgm:pt>
    <dgm:pt modelId="{45299D04-AD69-4B1B-8368-29840D14D71C}" type="sibTrans" cxnId="{09BF8CF6-575D-4320-BE0E-4F427B7A18F7}">
      <dgm:prSet/>
      <dgm:spPr/>
      <dgm:t>
        <a:bodyPr/>
        <a:lstStyle/>
        <a:p>
          <a:endParaRPr lang="en-US"/>
        </a:p>
      </dgm:t>
    </dgm:pt>
    <dgm:pt modelId="{69AB1993-CBF9-45B2-8971-1309E05F157E}">
      <dgm:prSet/>
      <dgm:spPr/>
      <dgm:t>
        <a:bodyPr/>
        <a:lstStyle/>
        <a:p>
          <a:r>
            <a:rPr lang="en-US"/>
            <a:t>Why this sample size?</a:t>
          </a:r>
        </a:p>
      </dgm:t>
    </dgm:pt>
    <dgm:pt modelId="{AE2A7E69-1E19-4A1E-97FD-69466A063AD4}" type="parTrans" cxnId="{5FD56500-EB4F-4977-B049-F5850BDBC6B8}">
      <dgm:prSet/>
      <dgm:spPr/>
      <dgm:t>
        <a:bodyPr/>
        <a:lstStyle/>
        <a:p>
          <a:endParaRPr lang="en-US"/>
        </a:p>
      </dgm:t>
    </dgm:pt>
    <dgm:pt modelId="{0B4D3EC4-8FE8-4F70-9E69-6EEF0B948476}" type="sibTrans" cxnId="{5FD56500-EB4F-4977-B049-F5850BDBC6B8}">
      <dgm:prSet/>
      <dgm:spPr/>
      <dgm:t>
        <a:bodyPr/>
        <a:lstStyle/>
        <a:p>
          <a:endParaRPr lang="en-US"/>
        </a:p>
      </dgm:t>
    </dgm:pt>
    <dgm:pt modelId="{105FEE94-2C88-4D9E-AB27-ECEEB8AA12A0}">
      <dgm:prSet/>
      <dgm:spPr/>
      <dgm:t>
        <a:bodyPr/>
        <a:lstStyle/>
        <a:p>
          <a:r>
            <a:rPr lang="en-US"/>
            <a:t>Why not interviews?</a:t>
          </a:r>
        </a:p>
      </dgm:t>
    </dgm:pt>
    <dgm:pt modelId="{3839CF93-0454-4121-8D7D-DD20357A3BA1}" type="parTrans" cxnId="{AFCB65DE-79A2-4CF4-9EE5-C40ED37949B9}">
      <dgm:prSet/>
      <dgm:spPr/>
      <dgm:t>
        <a:bodyPr/>
        <a:lstStyle/>
        <a:p>
          <a:endParaRPr lang="en-US"/>
        </a:p>
      </dgm:t>
    </dgm:pt>
    <dgm:pt modelId="{1744813D-ACD1-4D1A-B505-F3A47AC2BA7A}" type="sibTrans" cxnId="{AFCB65DE-79A2-4CF4-9EE5-C40ED37949B9}">
      <dgm:prSet/>
      <dgm:spPr/>
      <dgm:t>
        <a:bodyPr/>
        <a:lstStyle/>
        <a:p>
          <a:endParaRPr lang="en-US"/>
        </a:p>
      </dgm:t>
    </dgm:pt>
    <dgm:pt modelId="{76E7E152-64FE-4FFF-9BBC-19A07DD6C59D}">
      <dgm:prSet/>
      <dgm:spPr/>
      <dgm:t>
        <a:bodyPr/>
        <a:lstStyle/>
        <a:p>
          <a:r>
            <a:rPr lang="en-US"/>
            <a:t>Why not surveys?</a:t>
          </a:r>
        </a:p>
      </dgm:t>
    </dgm:pt>
    <dgm:pt modelId="{4EEDC630-2883-4FDB-8989-AD35B01B1183}" type="parTrans" cxnId="{90785424-F383-4EC4-85C1-75553CA05DFE}">
      <dgm:prSet/>
      <dgm:spPr/>
      <dgm:t>
        <a:bodyPr/>
        <a:lstStyle/>
        <a:p>
          <a:endParaRPr lang="en-US"/>
        </a:p>
      </dgm:t>
    </dgm:pt>
    <dgm:pt modelId="{BAAA709F-D7AA-4141-924F-4CEBD4280FFD}" type="sibTrans" cxnId="{90785424-F383-4EC4-85C1-75553CA05DFE}">
      <dgm:prSet/>
      <dgm:spPr/>
      <dgm:t>
        <a:bodyPr/>
        <a:lstStyle/>
        <a:p>
          <a:endParaRPr lang="en-US"/>
        </a:p>
      </dgm:t>
    </dgm:pt>
    <dgm:pt modelId="{8D13BC7F-27D7-4A1E-8DCF-B9D730B3057F}">
      <dgm:prSet/>
      <dgm:spPr/>
      <dgm:t>
        <a:bodyPr/>
        <a:lstStyle/>
        <a:p>
          <a:r>
            <a:rPr lang="en-US"/>
            <a:t>Could your study actually be completed?</a:t>
          </a:r>
        </a:p>
      </dgm:t>
    </dgm:pt>
    <dgm:pt modelId="{EAB00D90-57DA-4334-BA24-F6A3A7A589D7}" type="parTrans" cxnId="{1D8AD39D-8D54-4815-9DA6-78D91B4971DD}">
      <dgm:prSet/>
      <dgm:spPr/>
      <dgm:t>
        <a:bodyPr/>
        <a:lstStyle/>
        <a:p>
          <a:endParaRPr lang="en-US"/>
        </a:p>
      </dgm:t>
    </dgm:pt>
    <dgm:pt modelId="{6FE4ACEA-F143-4D63-8958-94EE4A4D3EE4}" type="sibTrans" cxnId="{1D8AD39D-8D54-4815-9DA6-78D91B4971DD}">
      <dgm:prSet/>
      <dgm:spPr/>
      <dgm:t>
        <a:bodyPr/>
        <a:lstStyle/>
        <a:p>
          <a:endParaRPr lang="en-US"/>
        </a:p>
      </dgm:t>
    </dgm:pt>
    <dgm:pt modelId="{C7E5E9C5-4A38-4FCE-B7A3-85BA098C9D78}" type="pres">
      <dgm:prSet presAssocID="{91324A7C-5F05-4C4A-B1FD-FB53EA5E7270}" presName="diagram" presStyleCnt="0">
        <dgm:presLayoutVars>
          <dgm:dir/>
          <dgm:resizeHandles val="exact"/>
        </dgm:presLayoutVars>
      </dgm:prSet>
      <dgm:spPr/>
    </dgm:pt>
    <dgm:pt modelId="{9CE002BA-D11D-48A3-B6A4-1D5F2012FBC7}" type="pres">
      <dgm:prSet presAssocID="{60E22018-27C5-4A66-A827-FB97D62A0ACA}" presName="node" presStyleLbl="node1" presStyleIdx="0" presStyleCnt="5">
        <dgm:presLayoutVars>
          <dgm:bulletEnabled val="1"/>
        </dgm:presLayoutVars>
      </dgm:prSet>
      <dgm:spPr/>
    </dgm:pt>
    <dgm:pt modelId="{EB0C354C-1B80-466D-BA53-8312EB5C100A}" type="pres">
      <dgm:prSet presAssocID="{45299D04-AD69-4B1B-8368-29840D14D71C}" presName="sibTrans" presStyleCnt="0"/>
      <dgm:spPr/>
    </dgm:pt>
    <dgm:pt modelId="{EEC955BC-AF12-4A82-B3EF-7340301DA6A2}" type="pres">
      <dgm:prSet presAssocID="{69AB1993-CBF9-45B2-8971-1309E05F157E}" presName="node" presStyleLbl="node1" presStyleIdx="1" presStyleCnt="5">
        <dgm:presLayoutVars>
          <dgm:bulletEnabled val="1"/>
        </dgm:presLayoutVars>
      </dgm:prSet>
      <dgm:spPr/>
    </dgm:pt>
    <dgm:pt modelId="{321C0BF7-D9C4-485B-9754-784ADF392BC4}" type="pres">
      <dgm:prSet presAssocID="{0B4D3EC4-8FE8-4F70-9E69-6EEF0B948476}" presName="sibTrans" presStyleCnt="0"/>
      <dgm:spPr/>
    </dgm:pt>
    <dgm:pt modelId="{E41C0CCA-4FB5-4A63-A1E0-2D28D0CB49E3}" type="pres">
      <dgm:prSet presAssocID="{105FEE94-2C88-4D9E-AB27-ECEEB8AA12A0}" presName="node" presStyleLbl="node1" presStyleIdx="2" presStyleCnt="5">
        <dgm:presLayoutVars>
          <dgm:bulletEnabled val="1"/>
        </dgm:presLayoutVars>
      </dgm:prSet>
      <dgm:spPr/>
    </dgm:pt>
    <dgm:pt modelId="{6BD99459-D3BA-4C89-AD59-4ABF58AFD776}" type="pres">
      <dgm:prSet presAssocID="{1744813D-ACD1-4D1A-B505-F3A47AC2BA7A}" presName="sibTrans" presStyleCnt="0"/>
      <dgm:spPr/>
    </dgm:pt>
    <dgm:pt modelId="{A5B3DF87-5C67-4655-84BA-32DF6B1AD446}" type="pres">
      <dgm:prSet presAssocID="{76E7E152-64FE-4FFF-9BBC-19A07DD6C59D}" presName="node" presStyleLbl="node1" presStyleIdx="3" presStyleCnt="5">
        <dgm:presLayoutVars>
          <dgm:bulletEnabled val="1"/>
        </dgm:presLayoutVars>
      </dgm:prSet>
      <dgm:spPr/>
    </dgm:pt>
    <dgm:pt modelId="{C716093B-0CF4-4AE1-9200-471F54D2BCEC}" type="pres">
      <dgm:prSet presAssocID="{BAAA709F-D7AA-4141-924F-4CEBD4280FFD}" presName="sibTrans" presStyleCnt="0"/>
      <dgm:spPr/>
    </dgm:pt>
    <dgm:pt modelId="{A26F0CCD-C4AE-4ADA-ADCD-96715A85BC92}" type="pres">
      <dgm:prSet presAssocID="{8D13BC7F-27D7-4A1E-8DCF-B9D730B3057F}" presName="node" presStyleLbl="node1" presStyleIdx="4" presStyleCnt="5">
        <dgm:presLayoutVars>
          <dgm:bulletEnabled val="1"/>
        </dgm:presLayoutVars>
      </dgm:prSet>
      <dgm:spPr/>
    </dgm:pt>
  </dgm:ptLst>
  <dgm:cxnLst>
    <dgm:cxn modelId="{5FD56500-EB4F-4977-B049-F5850BDBC6B8}" srcId="{91324A7C-5F05-4C4A-B1FD-FB53EA5E7270}" destId="{69AB1993-CBF9-45B2-8971-1309E05F157E}" srcOrd="1" destOrd="0" parTransId="{AE2A7E69-1E19-4A1E-97FD-69466A063AD4}" sibTransId="{0B4D3EC4-8FE8-4F70-9E69-6EEF0B948476}"/>
    <dgm:cxn modelId="{90785424-F383-4EC4-85C1-75553CA05DFE}" srcId="{91324A7C-5F05-4C4A-B1FD-FB53EA5E7270}" destId="{76E7E152-64FE-4FFF-9BBC-19A07DD6C59D}" srcOrd="3" destOrd="0" parTransId="{4EEDC630-2883-4FDB-8989-AD35B01B1183}" sibTransId="{BAAA709F-D7AA-4141-924F-4CEBD4280FFD}"/>
    <dgm:cxn modelId="{CB721A36-76D2-435A-9246-46A929D6F698}" type="presOf" srcId="{69AB1993-CBF9-45B2-8971-1309E05F157E}" destId="{EEC955BC-AF12-4A82-B3EF-7340301DA6A2}" srcOrd="0" destOrd="0" presId="urn:microsoft.com/office/officeart/2005/8/layout/default"/>
    <dgm:cxn modelId="{AF0C4D6E-384B-4DE0-A4B5-5C38D137280C}" type="presOf" srcId="{91324A7C-5F05-4C4A-B1FD-FB53EA5E7270}" destId="{C7E5E9C5-4A38-4FCE-B7A3-85BA098C9D78}" srcOrd="0" destOrd="0" presId="urn:microsoft.com/office/officeart/2005/8/layout/default"/>
    <dgm:cxn modelId="{F8A53E9B-6ECB-4B91-91AF-C5EF13EF60B2}" type="presOf" srcId="{60E22018-27C5-4A66-A827-FB97D62A0ACA}" destId="{9CE002BA-D11D-48A3-B6A4-1D5F2012FBC7}" srcOrd="0" destOrd="0" presId="urn:microsoft.com/office/officeart/2005/8/layout/default"/>
    <dgm:cxn modelId="{1D8AD39D-8D54-4815-9DA6-78D91B4971DD}" srcId="{91324A7C-5F05-4C4A-B1FD-FB53EA5E7270}" destId="{8D13BC7F-27D7-4A1E-8DCF-B9D730B3057F}" srcOrd="4" destOrd="0" parTransId="{EAB00D90-57DA-4334-BA24-F6A3A7A589D7}" sibTransId="{6FE4ACEA-F143-4D63-8958-94EE4A4D3EE4}"/>
    <dgm:cxn modelId="{0E6721AF-6607-4C07-9127-83498DB44A06}" type="presOf" srcId="{76E7E152-64FE-4FFF-9BBC-19A07DD6C59D}" destId="{A5B3DF87-5C67-4655-84BA-32DF6B1AD446}" srcOrd="0" destOrd="0" presId="urn:microsoft.com/office/officeart/2005/8/layout/default"/>
    <dgm:cxn modelId="{3E2741BA-2C51-4BDD-A15E-80A7C354806E}" type="presOf" srcId="{105FEE94-2C88-4D9E-AB27-ECEEB8AA12A0}" destId="{E41C0CCA-4FB5-4A63-A1E0-2D28D0CB49E3}" srcOrd="0" destOrd="0" presId="urn:microsoft.com/office/officeart/2005/8/layout/default"/>
    <dgm:cxn modelId="{99FDC9BE-C53C-4875-9FD5-203897399875}" type="presOf" srcId="{8D13BC7F-27D7-4A1E-8DCF-B9D730B3057F}" destId="{A26F0CCD-C4AE-4ADA-ADCD-96715A85BC92}" srcOrd="0" destOrd="0" presId="urn:microsoft.com/office/officeart/2005/8/layout/default"/>
    <dgm:cxn modelId="{AFCB65DE-79A2-4CF4-9EE5-C40ED37949B9}" srcId="{91324A7C-5F05-4C4A-B1FD-FB53EA5E7270}" destId="{105FEE94-2C88-4D9E-AB27-ECEEB8AA12A0}" srcOrd="2" destOrd="0" parTransId="{3839CF93-0454-4121-8D7D-DD20357A3BA1}" sibTransId="{1744813D-ACD1-4D1A-B505-F3A47AC2BA7A}"/>
    <dgm:cxn modelId="{09BF8CF6-575D-4320-BE0E-4F427B7A18F7}" srcId="{91324A7C-5F05-4C4A-B1FD-FB53EA5E7270}" destId="{60E22018-27C5-4A66-A827-FB97D62A0ACA}" srcOrd="0" destOrd="0" parTransId="{EA2A2F49-BA94-4FC3-BDF0-8734A4B2C9D7}" sibTransId="{45299D04-AD69-4B1B-8368-29840D14D71C}"/>
    <dgm:cxn modelId="{7940CAEE-9E7E-46FD-BFDF-0584FAEAA04D}" type="presParOf" srcId="{C7E5E9C5-4A38-4FCE-B7A3-85BA098C9D78}" destId="{9CE002BA-D11D-48A3-B6A4-1D5F2012FBC7}" srcOrd="0" destOrd="0" presId="urn:microsoft.com/office/officeart/2005/8/layout/default"/>
    <dgm:cxn modelId="{6DC53DEB-03CC-4316-9181-0BCA540F80D7}" type="presParOf" srcId="{C7E5E9C5-4A38-4FCE-B7A3-85BA098C9D78}" destId="{EB0C354C-1B80-466D-BA53-8312EB5C100A}" srcOrd="1" destOrd="0" presId="urn:microsoft.com/office/officeart/2005/8/layout/default"/>
    <dgm:cxn modelId="{0BBE47C6-2CFA-4991-A8EB-942B9C0B2CD6}" type="presParOf" srcId="{C7E5E9C5-4A38-4FCE-B7A3-85BA098C9D78}" destId="{EEC955BC-AF12-4A82-B3EF-7340301DA6A2}" srcOrd="2" destOrd="0" presId="urn:microsoft.com/office/officeart/2005/8/layout/default"/>
    <dgm:cxn modelId="{AB2FC6B0-E908-4D7C-9782-83DB3EBCDE69}" type="presParOf" srcId="{C7E5E9C5-4A38-4FCE-B7A3-85BA098C9D78}" destId="{321C0BF7-D9C4-485B-9754-784ADF392BC4}" srcOrd="3" destOrd="0" presId="urn:microsoft.com/office/officeart/2005/8/layout/default"/>
    <dgm:cxn modelId="{183758F2-4B6E-4838-B21E-1D71B9713E5E}" type="presParOf" srcId="{C7E5E9C5-4A38-4FCE-B7A3-85BA098C9D78}" destId="{E41C0CCA-4FB5-4A63-A1E0-2D28D0CB49E3}" srcOrd="4" destOrd="0" presId="urn:microsoft.com/office/officeart/2005/8/layout/default"/>
    <dgm:cxn modelId="{895C1E63-BCBC-43EB-B3E6-411F0C8FB4AB}" type="presParOf" srcId="{C7E5E9C5-4A38-4FCE-B7A3-85BA098C9D78}" destId="{6BD99459-D3BA-4C89-AD59-4ABF58AFD776}" srcOrd="5" destOrd="0" presId="urn:microsoft.com/office/officeart/2005/8/layout/default"/>
    <dgm:cxn modelId="{1DC4A923-E90B-43A0-9283-EA31EA502C9C}" type="presParOf" srcId="{C7E5E9C5-4A38-4FCE-B7A3-85BA098C9D78}" destId="{A5B3DF87-5C67-4655-84BA-32DF6B1AD446}" srcOrd="6" destOrd="0" presId="urn:microsoft.com/office/officeart/2005/8/layout/default"/>
    <dgm:cxn modelId="{DB8CE1CF-96D2-4DB6-8342-038372A44773}" type="presParOf" srcId="{C7E5E9C5-4A38-4FCE-B7A3-85BA098C9D78}" destId="{C716093B-0CF4-4AE1-9200-471F54D2BCEC}" srcOrd="7" destOrd="0" presId="urn:microsoft.com/office/officeart/2005/8/layout/default"/>
    <dgm:cxn modelId="{FCD66648-6073-46A4-8F63-0940BA01B7D6}" type="presParOf" srcId="{C7E5E9C5-4A38-4FCE-B7A3-85BA098C9D78}" destId="{A26F0CCD-C4AE-4ADA-ADCD-96715A85BC9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6BC11346-31EF-4DEF-A243-F8A90A4C130F}" type="doc">
      <dgm:prSet loTypeId="urn:microsoft.com/office/officeart/2005/8/layout/hierarchy1" loCatId="hierarchy" qsTypeId="urn:microsoft.com/office/officeart/2005/8/quickstyle/simple1#121" qsCatId="simple" csTypeId="urn:microsoft.com/office/officeart/2005/8/colors/colorful2#22" csCatId="colorful"/>
      <dgm:spPr/>
      <dgm:t>
        <a:bodyPr/>
        <a:lstStyle/>
        <a:p>
          <a:endParaRPr lang="en-US"/>
        </a:p>
      </dgm:t>
    </dgm:pt>
    <dgm:pt modelId="{4B00159E-B81D-4D23-85D5-37C9B6B55C44}">
      <dgm:prSet/>
      <dgm:spPr/>
      <dgm:t>
        <a:bodyPr/>
        <a:lstStyle/>
        <a:p>
          <a:r>
            <a:rPr lang="en-US"/>
            <a:t>I will interview students because interviews are good.</a:t>
          </a:r>
        </a:p>
      </dgm:t>
    </dgm:pt>
    <dgm:pt modelId="{3D186657-4E1D-4947-B5E5-0AF0B10B8B1A}" type="parTrans" cxnId="{561CF1E9-7A74-47B2-844C-D167F5513404}">
      <dgm:prSet/>
      <dgm:spPr/>
      <dgm:t>
        <a:bodyPr/>
        <a:lstStyle/>
        <a:p>
          <a:endParaRPr lang="en-US"/>
        </a:p>
      </dgm:t>
    </dgm:pt>
    <dgm:pt modelId="{B0ED255B-25A3-4C44-84A9-E87EE64ECEA1}" type="sibTrans" cxnId="{561CF1E9-7A74-47B2-844C-D167F5513404}">
      <dgm:prSet/>
      <dgm:spPr/>
      <dgm:t>
        <a:bodyPr/>
        <a:lstStyle/>
        <a:p>
          <a:endParaRPr lang="en-US"/>
        </a:p>
      </dgm:t>
    </dgm:pt>
    <dgm:pt modelId="{92A7409F-6A8C-43C0-AF01-FC696DB66AB9}">
      <dgm:prSet/>
      <dgm:spPr/>
      <dgm:t>
        <a:bodyPr/>
        <a:lstStyle/>
        <a:p>
          <a:r>
            <a:rPr lang="en-US"/>
            <a:t>How could we improve this?</a:t>
          </a:r>
        </a:p>
      </dgm:t>
    </dgm:pt>
    <dgm:pt modelId="{E6516585-556C-4532-BA6F-1AF93BCA2628}" type="parTrans" cxnId="{036B273C-9E55-41C3-9651-93FF2BF7C01E}">
      <dgm:prSet/>
      <dgm:spPr/>
      <dgm:t>
        <a:bodyPr/>
        <a:lstStyle/>
        <a:p>
          <a:endParaRPr lang="en-US"/>
        </a:p>
      </dgm:t>
    </dgm:pt>
    <dgm:pt modelId="{8611F111-CEC7-475F-B56A-3B44EEC9E6B7}" type="sibTrans" cxnId="{036B273C-9E55-41C3-9651-93FF2BF7C01E}">
      <dgm:prSet/>
      <dgm:spPr/>
      <dgm:t>
        <a:bodyPr/>
        <a:lstStyle/>
        <a:p>
          <a:endParaRPr lang="en-US"/>
        </a:p>
      </dgm:t>
    </dgm:pt>
    <dgm:pt modelId="{F0E6A3FA-419F-496D-9650-47626D4C1921}" type="pres">
      <dgm:prSet presAssocID="{6BC11346-31EF-4DEF-A243-F8A90A4C130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74607DA-B22A-4F51-9247-EF9DE67DE641}" type="pres">
      <dgm:prSet presAssocID="{4B00159E-B81D-4D23-85D5-37C9B6B55C44}" presName="hierRoot1" presStyleCnt="0"/>
      <dgm:spPr/>
    </dgm:pt>
    <dgm:pt modelId="{B10465B4-EBCA-4E79-BD51-CDDD55B59FBD}" type="pres">
      <dgm:prSet presAssocID="{4B00159E-B81D-4D23-85D5-37C9B6B55C44}" presName="composite" presStyleCnt="0"/>
      <dgm:spPr/>
    </dgm:pt>
    <dgm:pt modelId="{7E090884-E683-48CE-86F5-8F9B743DFF8E}" type="pres">
      <dgm:prSet presAssocID="{4B00159E-B81D-4D23-85D5-37C9B6B55C44}" presName="background" presStyleLbl="node0" presStyleIdx="0" presStyleCnt="2"/>
      <dgm:spPr/>
    </dgm:pt>
    <dgm:pt modelId="{A63ADB9E-9445-401F-95ED-A14B8F977A6E}" type="pres">
      <dgm:prSet presAssocID="{4B00159E-B81D-4D23-85D5-37C9B6B55C44}" presName="text" presStyleLbl="fgAcc0" presStyleIdx="0" presStyleCnt="2">
        <dgm:presLayoutVars>
          <dgm:chPref val="3"/>
        </dgm:presLayoutVars>
      </dgm:prSet>
      <dgm:spPr/>
    </dgm:pt>
    <dgm:pt modelId="{255B860A-49C7-4060-91C8-1CC85933DD9B}" type="pres">
      <dgm:prSet presAssocID="{4B00159E-B81D-4D23-85D5-37C9B6B55C44}" presName="hierChild2" presStyleCnt="0"/>
      <dgm:spPr/>
    </dgm:pt>
    <dgm:pt modelId="{69FDC57A-0FB8-490C-A7D7-700FCF714CDE}" type="pres">
      <dgm:prSet presAssocID="{92A7409F-6A8C-43C0-AF01-FC696DB66AB9}" presName="hierRoot1" presStyleCnt="0"/>
      <dgm:spPr/>
    </dgm:pt>
    <dgm:pt modelId="{462EE999-7A85-4B2C-94AF-9411E93AD283}" type="pres">
      <dgm:prSet presAssocID="{92A7409F-6A8C-43C0-AF01-FC696DB66AB9}" presName="composite" presStyleCnt="0"/>
      <dgm:spPr/>
    </dgm:pt>
    <dgm:pt modelId="{BADCA1E0-60CC-44B0-99CE-DA5EF057712A}" type="pres">
      <dgm:prSet presAssocID="{92A7409F-6A8C-43C0-AF01-FC696DB66AB9}" presName="background" presStyleLbl="node0" presStyleIdx="1" presStyleCnt="2"/>
      <dgm:spPr/>
    </dgm:pt>
    <dgm:pt modelId="{23D741F2-DA65-4269-9C52-419104574638}" type="pres">
      <dgm:prSet presAssocID="{92A7409F-6A8C-43C0-AF01-FC696DB66AB9}" presName="text" presStyleLbl="fgAcc0" presStyleIdx="1" presStyleCnt="2">
        <dgm:presLayoutVars>
          <dgm:chPref val="3"/>
        </dgm:presLayoutVars>
      </dgm:prSet>
      <dgm:spPr/>
    </dgm:pt>
    <dgm:pt modelId="{E955E222-12B0-4CAE-862F-FAFE9FE79562}" type="pres">
      <dgm:prSet presAssocID="{92A7409F-6A8C-43C0-AF01-FC696DB66AB9}" presName="hierChild2" presStyleCnt="0"/>
      <dgm:spPr/>
    </dgm:pt>
  </dgm:ptLst>
  <dgm:cxnLst>
    <dgm:cxn modelId="{036B273C-9E55-41C3-9651-93FF2BF7C01E}" srcId="{6BC11346-31EF-4DEF-A243-F8A90A4C130F}" destId="{92A7409F-6A8C-43C0-AF01-FC696DB66AB9}" srcOrd="1" destOrd="0" parTransId="{E6516585-556C-4532-BA6F-1AF93BCA2628}" sibTransId="{8611F111-CEC7-475F-B56A-3B44EEC9E6B7}"/>
    <dgm:cxn modelId="{FF8B65C5-1116-497B-82A8-55AC030E5DD8}" type="presOf" srcId="{4B00159E-B81D-4D23-85D5-37C9B6B55C44}" destId="{A63ADB9E-9445-401F-95ED-A14B8F977A6E}" srcOrd="0" destOrd="0" presId="urn:microsoft.com/office/officeart/2005/8/layout/hierarchy1"/>
    <dgm:cxn modelId="{8475EEC7-F148-447B-835A-9DEDD671286B}" type="presOf" srcId="{6BC11346-31EF-4DEF-A243-F8A90A4C130F}" destId="{F0E6A3FA-419F-496D-9650-47626D4C1921}" srcOrd="0" destOrd="0" presId="urn:microsoft.com/office/officeart/2005/8/layout/hierarchy1"/>
    <dgm:cxn modelId="{561CF1E9-7A74-47B2-844C-D167F5513404}" srcId="{6BC11346-31EF-4DEF-A243-F8A90A4C130F}" destId="{4B00159E-B81D-4D23-85D5-37C9B6B55C44}" srcOrd="0" destOrd="0" parTransId="{3D186657-4E1D-4947-B5E5-0AF0B10B8B1A}" sibTransId="{B0ED255B-25A3-4C44-84A9-E87EE64ECEA1}"/>
    <dgm:cxn modelId="{67D868ED-9F8A-4A8D-ABE7-3EE49C22DCD0}" type="presOf" srcId="{92A7409F-6A8C-43C0-AF01-FC696DB66AB9}" destId="{23D741F2-DA65-4269-9C52-419104574638}" srcOrd="0" destOrd="0" presId="urn:microsoft.com/office/officeart/2005/8/layout/hierarchy1"/>
    <dgm:cxn modelId="{F246417E-510E-4BF0-B250-44B1664453EB}" type="presParOf" srcId="{F0E6A3FA-419F-496D-9650-47626D4C1921}" destId="{274607DA-B22A-4F51-9247-EF9DE67DE641}" srcOrd="0" destOrd="0" presId="urn:microsoft.com/office/officeart/2005/8/layout/hierarchy1"/>
    <dgm:cxn modelId="{CEC5D3B6-7A98-468F-ADC9-4A981E098361}" type="presParOf" srcId="{274607DA-B22A-4F51-9247-EF9DE67DE641}" destId="{B10465B4-EBCA-4E79-BD51-CDDD55B59FBD}" srcOrd="0" destOrd="0" presId="urn:microsoft.com/office/officeart/2005/8/layout/hierarchy1"/>
    <dgm:cxn modelId="{D45AA636-EDD8-46CF-967A-926DD60F6CBF}" type="presParOf" srcId="{B10465B4-EBCA-4E79-BD51-CDDD55B59FBD}" destId="{7E090884-E683-48CE-86F5-8F9B743DFF8E}" srcOrd="0" destOrd="0" presId="urn:microsoft.com/office/officeart/2005/8/layout/hierarchy1"/>
    <dgm:cxn modelId="{1B9826C5-74CB-43F8-B684-2FF044DA0155}" type="presParOf" srcId="{B10465B4-EBCA-4E79-BD51-CDDD55B59FBD}" destId="{A63ADB9E-9445-401F-95ED-A14B8F977A6E}" srcOrd="1" destOrd="0" presId="urn:microsoft.com/office/officeart/2005/8/layout/hierarchy1"/>
    <dgm:cxn modelId="{48791930-9B55-4099-AF87-B7C3ECCC2265}" type="presParOf" srcId="{274607DA-B22A-4F51-9247-EF9DE67DE641}" destId="{255B860A-49C7-4060-91C8-1CC85933DD9B}" srcOrd="1" destOrd="0" presId="urn:microsoft.com/office/officeart/2005/8/layout/hierarchy1"/>
    <dgm:cxn modelId="{3387C5B4-F8D7-4BE6-8EBD-846972A35DB2}" type="presParOf" srcId="{F0E6A3FA-419F-496D-9650-47626D4C1921}" destId="{69FDC57A-0FB8-490C-A7D7-700FCF714CDE}" srcOrd="1" destOrd="0" presId="urn:microsoft.com/office/officeart/2005/8/layout/hierarchy1"/>
    <dgm:cxn modelId="{45E4ACE8-AE85-4BEE-9823-199B02E82010}" type="presParOf" srcId="{69FDC57A-0FB8-490C-A7D7-700FCF714CDE}" destId="{462EE999-7A85-4B2C-94AF-9411E93AD283}" srcOrd="0" destOrd="0" presId="urn:microsoft.com/office/officeart/2005/8/layout/hierarchy1"/>
    <dgm:cxn modelId="{563F1434-347C-4B05-AF98-388D7E8760FF}" type="presParOf" srcId="{462EE999-7A85-4B2C-94AF-9411E93AD283}" destId="{BADCA1E0-60CC-44B0-99CE-DA5EF057712A}" srcOrd="0" destOrd="0" presId="urn:microsoft.com/office/officeart/2005/8/layout/hierarchy1"/>
    <dgm:cxn modelId="{9F81374D-F864-4608-944B-1E1698875008}" type="presParOf" srcId="{462EE999-7A85-4B2C-94AF-9411E93AD283}" destId="{23D741F2-DA65-4269-9C52-419104574638}" srcOrd="1" destOrd="0" presId="urn:microsoft.com/office/officeart/2005/8/layout/hierarchy1"/>
    <dgm:cxn modelId="{0910F2CD-B3B7-49E8-8F88-AE16CE701F1D}" type="presParOf" srcId="{69FDC57A-0FB8-490C-A7D7-700FCF714CDE}" destId="{E955E222-12B0-4CAE-862F-FAFE9FE7956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FC7B098F-42A9-461A-B137-3BA3C07FA91C}" type="doc">
      <dgm:prSet loTypeId="urn:microsoft.com/office/officeart/2005/8/layout/hierarchy1" loCatId="hierarchy" qsTypeId="urn:microsoft.com/office/officeart/2005/8/quickstyle/simple1#144" qsCatId="simple" csTypeId="urn:microsoft.com/office/officeart/2005/8/colors/accent1_2#72" csCatId="accent1"/>
      <dgm:spPr/>
      <dgm:t>
        <a:bodyPr/>
        <a:lstStyle/>
        <a:p>
          <a:endParaRPr lang="en-US"/>
        </a:p>
      </dgm:t>
    </dgm:pt>
    <dgm:pt modelId="{35DF549A-B31B-4514-84AD-AFBBBA25AAD6}">
      <dgm:prSet/>
      <dgm:spPr/>
      <dgm:t>
        <a:bodyPr/>
        <a:lstStyle/>
        <a:p>
          <a:r>
            <a:rPr lang="en-US"/>
            <a:t>The participants in my study will be...</a:t>
          </a:r>
        </a:p>
      </dgm:t>
    </dgm:pt>
    <dgm:pt modelId="{9C80BB83-8D4C-422F-A21C-824641D1DBA4}" type="parTrans" cxnId="{88A76482-1790-411B-80A4-D8384B443E88}">
      <dgm:prSet/>
      <dgm:spPr/>
      <dgm:t>
        <a:bodyPr/>
        <a:lstStyle/>
        <a:p>
          <a:endParaRPr lang="en-US"/>
        </a:p>
      </dgm:t>
    </dgm:pt>
    <dgm:pt modelId="{58FCA4F2-1740-4872-83AD-70D4BF0EA443}" type="sibTrans" cxnId="{88A76482-1790-411B-80A4-D8384B443E88}">
      <dgm:prSet/>
      <dgm:spPr/>
      <dgm:t>
        <a:bodyPr/>
        <a:lstStyle/>
        <a:p>
          <a:endParaRPr lang="en-US"/>
        </a:p>
      </dgm:t>
    </dgm:pt>
    <dgm:pt modelId="{C7B27206-C4E1-4C35-9F7A-5F2117263BAD}">
      <dgm:prSet/>
      <dgm:spPr/>
      <dgm:t>
        <a:bodyPr/>
        <a:lstStyle/>
        <a:p>
          <a:r>
            <a:rPr lang="en-US"/>
            <a:t>The best way to collect my data is...</a:t>
          </a:r>
        </a:p>
      </dgm:t>
    </dgm:pt>
    <dgm:pt modelId="{FD845975-66E9-425A-949C-5A6D1A863546}" type="parTrans" cxnId="{5C717D6A-469B-4E56-BAF5-84030753842B}">
      <dgm:prSet/>
      <dgm:spPr/>
      <dgm:t>
        <a:bodyPr/>
        <a:lstStyle/>
        <a:p>
          <a:endParaRPr lang="en-US"/>
        </a:p>
      </dgm:t>
    </dgm:pt>
    <dgm:pt modelId="{D1D2E89E-DBBF-4C4D-919D-015729161789}" type="sibTrans" cxnId="{5C717D6A-469B-4E56-BAF5-84030753842B}">
      <dgm:prSet/>
      <dgm:spPr/>
      <dgm:t>
        <a:bodyPr/>
        <a:lstStyle/>
        <a:p>
          <a:endParaRPr lang="en-US"/>
        </a:p>
      </dgm:t>
    </dgm:pt>
    <dgm:pt modelId="{47248C2C-693D-4028-B12B-B20B53AC3BB3}" type="pres">
      <dgm:prSet presAssocID="{FC7B098F-42A9-461A-B137-3BA3C07FA91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087717C-4B85-45F5-A335-DFC8A2AD7E49}" type="pres">
      <dgm:prSet presAssocID="{35DF549A-B31B-4514-84AD-AFBBBA25AAD6}" presName="hierRoot1" presStyleCnt="0"/>
      <dgm:spPr/>
    </dgm:pt>
    <dgm:pt modelId="{60AA3A91-1FA5-4B55-90CE-341A6D7E581E}" type="pres">
      <dgm:prSet presAssocID="{35DF549A-B31B-4514-84AD-AFBBBA25AAD6}" presName="composite" presStyleCnt="0"/>
      <dgm:spPr/>
    </dgm:pt>
    <dgm:pt modelId="{0EF0BAFD-5B17-45FA-BB17-21A5769888A9}" type="pres">
      <dgm:prSet presAssocID="{35DF549A-B31B-4514-84AD-AFBBBA25AAD6}" presName="background" presStyleLbl="node0" presStyleIdx="0" presStyleCnt="2"/>
      <dgm:spPr/>
    </dgm:pt>
    <dgm:pt modelId="{441492A3-9D9B-448C-B6BF-E0ABFAF55982}" type="pres">
      <dgm:prSet presAssocID="{35DF549A-B31B-4514-84AD-AFBBBA25AAD6}" presName="text" presStyleLbl="fgAcc0" presStyleIdx="0" presStyleCnt="2">
        <dgm:presLayoutVars>
          <dgm:chPref val="3"/>
        </dgm:presLayoutVars>
      </dgm:prSet>
      <dgm:spPr/>
    </dgm:pt>
    <dgm:pt modelId="{61666AD4-4470-49DF-8078-EBB87989AC05}" type="pres">
      <dgm:prSet presAssocID="{35DF549A-B31B-4514-84AD-AFBBBA25AAD6}" presName="hierChild2" presStyleCnt="0"/>
      <dgm:spPr/>
    </dgm:pt>
    <dgm:pt modelId="{C322CA4D-6024-4C57-B7FB-8A1E98C6349A}" type="pres">
      <dgm:prSet presAssocID="{C7B27206-C4E1-4C35-9F7A-5F2117263BAD}" presName="hierRoot1" presStyleCnt="0"/>
      <dgm:spPr/>
    </dgm:pt>
    <dgm:pt modelId="{D8364D44-4479-48DD-A979-9ED1F27AFEEB}" type="pres">
      <dgm:prSet presAssocID="{C7B27206-C4E1-4C35-9F7A-5F2117263BAD}" presName="composite" presStyleCnt="0"/>
      <dgm:spPr/>
    </dgm:pt>
    <dgm:pt modelId="{9A9BC03C-2C11-4506-8503-2A5DF77DBF0C}" type="pres">
      <dgm:prSet presAssocID="{C7B27206-C4E1-4C35-9F7A-5F2117263BAD}" presName="background" presStyleLbl="node0" presStyleIdx="1" presStyleCnt="2"/>
      <dgm:spPr/>
    </dgm:pt>
    <dgm:pt modelId="{8F15888C-59A9-43CC-A62A-8A187F9A2723}" type="pres">
      <dgm:prSet presAssocID="{C7B27206-C4E1-4C35-9F7A-5F2117263BAD}" presName="text" presStyleLbl="fgAcc0" presStyleIdx="1" presStyleCnt="2">
        <dgm:presLayoutVars>
          <dgm:chPref val="3"/>
        </dgm:presLayoutVars>
      </dgm:prSet>
      <dgm:spPr/>
    </dgm:pt>
    <dgm:pt modelId="{B901C957-8BBA-4AF2-BD5C-6B0046BDF966}" type="pres">
      <dgm:prSet presAssocID="{C7B27206-C4E1-4C35-9F7A-5F2117263BAD}" presName="hierChild2" presStyleCnt="0"/>
      <dgm:spPr/>
    </dgm:pt>
  </dgm:ptLst>
  <dgm:cxnLst>
    <dgm:cxn modelId="{285A4611-837C-4921-BA20-F6DE41A28C21}" type="presOf" srcId="{FC7B098F-42A9-461A-B137-3BA3C07FA91C}" destId="{47248C2C-693D-4028-B12B-B20B53AC3BB3}" srcOrd="0" destOrd="0" presId="urn:microsoft.com/office/officeart/2005/8/layout/hierarchy1"/>
    <dgm:cxn modelId="{5C717D6A-469B-4E56-BAF5-84030753842B}" srcId="{FC7B098F-42A9-461A-B137-3BA3C07FA91C}" destId="{C7B27206-C4E1-4C35-9F7A-5F2117263BAD}" srcOrd="1" destOrd="0" parTransId="{FD845975-66E9-425A-949C-5A6D1A863546}" sibTransId="{D1D2E89E-DBBF-4C4D-919D-015729161789}"/>
    <dgm:cxn modelId="{EB058E79-B91E-4375-A272-F1A56D15D5B9}" type="presOf" srcId="{C7B27206-C4E1-4C35-9F7A-5F2117263BAD}" destId="{8F15888C-59A9-43CC-A62A-8A187F9A2723}" srcOrd="0" destOrd="0" presId="urn:microsoft.com/office/officeart/2005/8/layout/hierarchy1"/>
    <dgm:cxn modelId="{88A76482-1790-411B-80A4-D8384B443E88}" srcId="{FC7B098F-42A9-461A-B137-3BA3C07FA91C}" destId="{35DF549A-B31B-4514-84AD-AFBBBA25AAD6}" srcOrd="0" destOrd="0" parTransId="{9C80BB83-8D4C-422F-A21C-824641D1DBA4}" sibTransId="{58FCA4F2-1740-4872-83AD-70D4BF0EA443}"/>
    <dgm:cxn modelId="{CD65F98B-C78D-4AC7-9915-6F8917AFA247}" type="presOf" srcId="{35DF549A-B31B-4514-84AD-AFBBBA25AAD6}" destId="{441492A3-9D9B-448C-B6BF-E0ABFAF55982}" srcOrd="0" destOrd="0" presId="urn:microsoft.com/office/officeart/2005/8/layout/hierarchy1"/>
    <dgm:cxn modelId="{E7B33532-486E-41F2-82FF-A28709106B2A}" type="presParOf" srcId="{47248C2C-693D-4028-B12B-B20B53AC3BB3}" destId="{C087717C-4B85-45F5-A335-DFC8A2AD7E49}" srcOrd="0" destOrd="0" presId="urn:microsoft.com/office/officeart/2005/8/layout/hierarchy1"/>
    <dgm:cxn modelId="{900116D1-7CEA-4B5B-BB39-C127141A7D09}" type="presParOf" srcId="{C087717C-4B85-45F5-A335-DFC8A2AD7E49}" destId="{60AA3A91-1FA5-4B55-90CE-341A6D7E581E}" srcOrd="0" destOrd="0" presId="urn:microsoft.com/office/officeart/2005/8/layout/hierarchy1"/>
    <dgm:cxn modelId="{724F9900-272D-4A9E-B31C-F3E928A5FA45}" type="presParOf" srcId="{60AA3A91-1FA5-4B55-90CE-341A6D7E581E}" destId="{0EF0BAFD-5B17-45FA-BB17-21A5769888A9}" srcOrd="0" destOrd="0" presId="urn:microsoft.com/office/officeart/2005/8/layout/hierarchy1"/>
    <dgm:cxn modelId="{97EC7372-8AB8-413D-9A24-C60AF2168E2B}" type="presParOf" srcId="{60AA3A91-1FA5-4B55-90CE-341A6D7E581E}" destId="{441492A3-9D9B-448C-B6BF-E0ABFAF55982}" srcOrd="1" destOrd="0" presId="urn:microsoft.com/office/officeart/2005/8/layout/hierarchy1"/>
    <dgm:cxn modelId="{257AE5F8-5FD2-4191-ACF2-71009B5DF246}" type="presParOf" srcId="{C087717C-4B85-45F5-A335-DFC8A2AD7E49}" destId="{61666AD4-4470-49DF-8078-EBB87989AC05}" srcOrd="1" destOrd="0" presId="urn:microsoft.com/office/officeart/2005/8/layout/hierarchy1"/>
    <dgm:cxn modelId="{044D7E6A-E117-4BC5-A9B2-DC73167D7E74}" type="presParOf" srcId="{47248C2C-693D-4028-B12B-B20B53AC3BB3}" destId="{C322CA4D-6024-4C57-B7FB-8A1E98C6349A}" srcOrd="1" destOrd="0" presId="urn:microsoft.com/office/officeart/2005/8/layout/hierarchy1"/>
    <dgm:cxn modelId="{42D6671F-8AE8-4122-9CBB-1FEE243AF99E}" type="presParOf" srcId="{C322CA4D-6024-4C57-B7FB-8A1E98C6349A}" destId="{D8364D44-4479-48DD-A979-9ED1F27AFEEB}" srcOrd="0" destOrd="0" presId="urn:microsoft.com/office/officeart/2005/8/layout/hierarchy1"/>
    <dgm:cxn modelId="{42886000-ACAF-4A01-A701-F4EC02B6C80A}" type="presParOf" srcId="{D8364D44-4479-48DD-A979-9ED1F27AFEEB}" destId="{9A9BC03C-2C11-4506-8503-2A5DF77DBF0C}" srcOrd="0" destOrd="0" presId="urn:microsoft.com/office/officeart/2005/8/layout/hierarchy1"/>
    <dgm:cxn modelId="{0112C3FF-B558-4DA5-8B19-F1C163F1AF6D}" type="presParOf" srcId="{D8364D44-4479-48DD-A979-9ED1F27AFEEB}" destId="{8F15888C-59A9-43CC-A62A-8A187F9A2723}" srcOrd="1" destOrd="0" presId="urn:microsoft.com/office/officeart/2005/8/layout/hierarchy1"/>
    <dgm:cxn modelId="{E51BBAA4-5AAD-4CA5-ADAB-CE71B2C8FFC0}" type="presParOf" srcId="{C322CA4D-6024-4C57-B7FB-8A1E98C6349A}" destId="{B901C957-8BBA-4AF2-BD5C-6B0046BDF96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77C82B9A-C82D-44D7-B1A1-818D0EC31980}" type="doc">
      <dgm:prSet loTypeId="urn:microsoft.com/office/officeart/2005/8/layout/default" loCatId="list" qsTypeId="urn:microsoft.com/office/officeart/2005/8/quickstyle/simple1#161" qsCatId="simple" csTypeId="urn:microsoft.com/office/officeart/2005/8/colors/colorful5#15" csCatId="colorful"/>
      <dgm:spPr/>
      <dgm:t>
        <a:bodyPr/>
        <a:lstStyle/>
        <a:p>
          <a:endParaRPr lang="en-US"/>
        </a:p>
      </dgm:t>
    </dgm:pt>
    <dgm:pt modelId="{C9BF16F3-31BB-4C36-9F19-66FC597327B0}">
      <dgm:prSet/>
      <dgm:spPr/>
      <dgm:t>
        <a:bodyPr/>
        <a:lstStyle/>
        <a:p>
          <a:r>
            <a:rPr lang="en-US"/>
            <a:t>Time</a:t>
          </a:r>
        </a:p>
      </dgm:t>
    </dgm:pt>
    <dgm:pt modelId="{3C6C7DDA-EC48-48E5-9781-B3F34F18022A}" type="parTrans" cxnId="{FC8E8B1B-6986-4066-9FEF-1D9AB4EE048F}">
      <dgm:prSet/>
      <dgm:spPr/>
      <dgm:t>
        <a:bodyPr/>
        <a:lstStyle/>
        <a:p>
          <a:endParaRPr lang="en-US"/>
        </a:p>
      </dgm:t>
    </dgm:pt>
    <dgm:pt modelId="{8E241EBD-DC12-4710-91E8-82C224ACEEF9}" type="sibTrans" cxnId="{FC8E8B1B-6986-4066-9FEF-1D9AB4EE048F}">
      <dgm:prSet/>
      <dgm:spPr/>
      <dgm:t>
        <a:bodyPr/>
        <a:lstStyle/>
        <a:p>
          <a:endParaRPr lang="en-US"/>
        </a:p>
      </dgm:t>
    </dgm:pt>
    <dgm:pt modelId="{0A5CDAC7-E1A5-451F-97A3-1E0A6161DF8C}">
      <dgm:prSet/>
      <dgm:spPr/>
      <dgm:t>
        <a:bodyPr/>
        <a:lstStyle/>
        <a:p>
          <a:r>
            <a:rPr lang="en-US"/>
            <a:t>Access</a:t>
          </a:r>
        </a:p>
      </dgm:t>
    </dgm:pt>
    <dgm:pt modelId="{E4FB8FF2-9C45-4DD1-AE05-C9B206ADB856}" type="parTrans" cxnId="{DA5B3D58-38C2-4646-AC85-6D2D8CF1580A}">
      <dgm:prSet/>
      <dgm:spPr/>
      <dgm:t>
        <a:bodyPr/>
        <a:lstStyle/>
        <a:p>
          <a:endParaRPr lang="en-US"/>
        </a:p>
      </dgm:t>
    </dgm:pt>
    <dgm:pt modelId="{BA6939BC-50D5-4697-A0FC-E205AB90AD27}" type="sibTrans" cxnId="{DA5B3D58-38C2-4646-AC85-6D2D8CF1580A}">
      <dgm:prSet/>
      <dgm:spPr/>
      <dgm:t>
        <a:bodyPr/>
        <a:lstStyle/>
        <a:p>
          <a:endParaRPr lang="en-US"/>
        </a:p>
      </dgm:t>
    </dgm:pt>
    <dgm:pt modelId="{A0A1CB85-B9DB-4976-A40F-C07D6300210F}">
      <dgm:prSet/>
      <dgm:spPr/>
      <dgm:t>
        <a:bodyPr/>
        <a:lstStyle/>
        <a:p>
          <a:r>
            <a:rPr lang="en-US"/>
            <a:t>Resources</a:t>
          </a:r>
        </a:p>
      </dgm:t>
    </dgm:pt>
    <dgm:pt modelId="{9FD6CC4F-00DE-4CEC-8957-70CAD5F7FA87}" type="parTrans" cxnId="{F1AC7415-3AA8-4FE4-91C9-165791D5920F}">
      <dgm:prSet/>
      <dgm:spPr/>
      <dgm:t>
        <a:bodyPr/>
        <a:lstStyle/>
        <a:p>
          <a:endParaRPr lang="en-US"/>
        </a:p>
      </dgm:t>
    </dgm:pt>
    <dgm:pt modelId="{BCC59D15-B899-41B7-A3BB-77277CE9A8F2}" type="sibTrans" cxnId="{F1AC7415-3AA8-4FE4-91C9-165791D5920F}">
      <dgm:prSet/>
      <dgm:spPr/>
      <dgm:t>
        <a:bodyPr/>
        <a:lstStyle/>
        <a:p>
          <a:endParaRPr lang="en-US"/>
        </a:p>
      </dgm:t>
    </dgm:pt>
    <dgm:pt modelId="{4FA7E078-2C13-4F0C-B3F6-7C9BAC4FE42B}">
      <dgm:prSet/>
      <dgm:spPr/>
      <dgm:t>
        <a:bodyPr/>
        <a:lstStyle/>
        <a:p>
          <a:r>
            <a:rPr lang="en-US"/>
            <a:t>Ethics</a:t>
          </a:r>
        </a:p>
      </dgm:t>
    </dgm:pt>
    <dgm:pt modelId="{5C8CE48F-6933-4A15-8C8C-4787E39CBE5B}" type="parTrans" cxnId="{9F846704-453B-4990-9CAF-750C02126E6F}">
      <dgm:prSet/>
      <dgm:spPr/>
      <dgm:t>
        <a:bodyPr/>
        <a:lstStyle/>
        <a:p>
          <a:endParaRPr lang="en-US"/>
        </a:p>
      </dgm:t>
    </dgm:pt>
    <dgm:pt modelId="{B433C124-BB20-476C-958E-825EDBEBE0D6}" type="sibTrans" cxnId="{9F846704-453B-4990-9CAF-750C02126E6F}">
      <dgm:prSet/>
      <dgm:spPr/>
      <dgm:t>
        <a:bodyPr/>
        <a:lstStyle/>
        <a:p>
          <a:endParaRPr lang="en-US"/>
        </a:p>
      </dgm:t>
    </dgm:pt>
    <dgm:pt modelId="{9EB8575B-0B74-4148-A134-A696D03083FE}">
      <dgm:prSet/>
      <dgm:spPr/>
      <dgm:t>
        <a:bodyPr/>
        <a:lstStyle/>
        <a:p>
          <a:r>
            <a:rPr lang="en-US"/>
            <a:t>Capability</a:t>
          </a:r>
        </a:p>
      </dgm:t>
    </dgm:pt>
    <dgm:pt modelId="{F365E5FD-BEC2-48BE-B112-4A6207AC1A3E}" type="parTrans" cxnId="{20E1C391-27CC-489C-913C-42276B6AC1C9}">
      <dgm:prSet/>
      <dgm:spPr/>
      <dgm:t>
        <a:bodyPr/>
        <a:lstStyle/>
        <a:p>
          <a:endParaRPr lang="en-US"/>
        </a:p>
      </dgm:t>
    </dgm:pt>
    <dgm:pt modelId="{ECCDDA5F-78F9-4C36-A193-DB9076062E23}" type="sibTrans" cxnId="{20E1C391-27CC-489C-913C-42276B6AC1C9}">
      <dgm:prSet/>
      <dgm:spPr/>
      <dgm:t>
        <a:bodyPr/>
        <a:lstStyle/>
        <a:p>
          <a:endParaRPr lang="en-US"/>
        </a:p>
      </dgm:t>
    </dgm:pt>
    <dgm:pt modelId="{616A0981-92F9-46AD-B1B3-9C1C275DF96E}" type="pres">
      <dgm:prSet presAssocID="{77C82B9A-C82D-44D7-B1A1-818D0EC31980}" presName="diagram" presStyleCnt="0">
        <dgm:presLayoutVars>
          <dgm:dir/>
          <dgm:resizeHandles val="exact"/>
        </dgm:presLayoutVars>
      </dgm:prSet>
      <dgm:spPr/>
    </dgm:pt>
    <dgm:pt modelId="{69006C73-3DB5-44AE-B942-87D109475044}" type="pres">
      <dgm:prSet presAssocID="{C9BF16F3-31BB-4C36-9F19-66FC597327B0}" presName="node" presStyleLbl="node1" presStyleIdx="0" presStyleCnt="5">
        <dgm:presLayoutVars>
          <dgm:bulletEnabled val="1"/>
        </dgm:presLayoutVars>
      </dgm:prSet>
      <dgm:spPr/>
    </dgm:pt>
    <dgm:pt modelId="{7E0CE3D3-C1BA-42C0-B313-28EBDD9EC985}" type="pres">
      <dgm:prSet presAssocID="{8E241EBD-DC12-4710-91E8-82C224ACEEF9}" presName="sibTrans" presStyleCnt="0"/>
      <dgm:spPr/>
    </dgm:pt>
    <dgm:pt modelId="{770E5CE6-96C3-4D26-B2C4-8CCA729DCF2B}" type="pres">
      <dgm:prSet presAssocID="{0A5CDAC7-E1A5-451F-97A3-1E0A6161DF8C}" presName="node" presStyleLbl="node1" presStyleIdx="1" presStyleCnt="5">
        <dgm:presLayoutVars>
          <dgm:bulletEnabled val="1"/>
        </dgm:presLayoutVars>
      </dgm:prSet>
      <dgm:spPr/>
    </dgm:pt>
    <dgm:pt modelId="{714AB388-0E35-4F27-80E9-2F7EE5B5E6D3}" type="pres">
      <dgm:prSet presAssocID="{BA6939BC-50D5-4697-A0FC-E205AB90AD27}" presName="sibTrans" presStyleCnt="0"/>
      <dgm:spPr/>
    </dgm:pt>
    <dgm:pt modelId="{19F628B1-BE3F-45D5-9F66-10387413E277}" type="pres">
      <dgm:prSet presAssocID="{A0A1CB85-B9DB-4976-A40F-C07D6300210F}" presName="node" presStyleLbl="node1" presStyleIdx="2" presStyleCnt="5">
        <dgm:presLayoutVars>
          <dgm:bulletEnabled val="1"/>
        </dgm:presLayoutVars>
      </dgm:prSet>
      <dgm:spPr/>
    </dgm:pt>
    <dgm:pt modelId="{8763B372-4B71-41C8-9804-7128C679FF9C}" type="pres">
      <dgm:prSet presAssocID="{BCC59D15-B899-41B7-A3BB-77277CE9A8F2}" presName="sibTrans" presStyleCnt="0"/>
      <dgm:spPr/>
    </dgm:pt>
    <dgm:pt modelId="{25D39506-F257-48A5-8E7C-1A7491E4EAB2}" type="pres">
      <dgm:prSet presAssocID="{4FA7E078-2C13-4F0C-B3F6-7C9BAC4FE42B}" presName="node" presStyleLbl="node1" presStyleIdx="3" presStyleCnt="5">
        <dgm:presLayoutVars>
          <dgm:bulletEnabled val="1"/>
        </dgm:presLayoutVars>
      </dgm:prSet>
      <dgm:spPr/>
    </dgm:pt>
    <dgm:pt modelId="{DB866027-0FFC-48C1-AAAE-5A03BD2319C0}" type="pres">
      <dgm:prSet presAssocID="{B433C124-BB20-476C-958E-825EDBEBE0D6}" presName="sibTrans" presStyleCnt="0"/>
      <dgm:spPr/>
    </dgm:pt>
    <dgm:pt modelId="{B911C724-6742-4D3E-BC4F-B0A6E2DDFC79}" type="pres">
      <dgm:prSet presAssocID="{9EB8575B-0B74-4148-A134-A696D03083FE}" presName="node" presStyleLbl="node1" presStyleIdx="4" presStyleCnt="5">
        <dgm:presLayoutVars>
          <dgm:bulletEnabled val="1"/>
        </dgm:presLayoutVars>
      </dgm:prSet>
      <dgm:spPr/>
    </dgm:pt>
  </dgm:ptLst>
  <dgm:cxnLst>
    <dgm:cxn modelId="{9F846704-453B-4990-9CAF-750C02126E6F}" srcId="{77C82B9A-C82D-44D7-B1A1-818D0EC31980}" destId="{4FA7E078-2C13-4F0C-B3F6-7C9BAC4FE42B}" srcOrd="3" destOrd="0" parTransId="{5C8CE48F-6933-4A15-8C8C-4787E39CBE5B}" sibTransId="{B433C124-BB20-476C-958E-825EDBEBE0D6}"/>
    <dgm:cxn modelId="{F1AC7415-3AA8-4FE4-91C9-165791D5920F}" srcId="{77C82B9A-C82D-44D7-B1A1-818D0EC31980}" destId="{A0A1CB85-B9DB-4976-A40F-C07D6300210F}" srcOrd="2" destOrd="0" parTransId="{9FD6CC4F-00DE-4CEC-8957-70CAD5F7FA87}" sibTransId="{BCC59D15-B899-41B7-A3BB-77277CE9A8F2}"/>
    <dgm:cxn modelId="{FC8E8B1B-6986-4066-9FEF-1D9AB4EE048F}" srcId="{77C82B9A-C82D-44D7-B1A1-818D0EC31980}" destId="{C9BF16F3-31BB-4C36-9F19-66FC597327B0}" srcOrd="0" destOrd="0" parTransId="{3C6C7DDA-EC48-48E5-9781-B3F34F18022A}" sibTransId="{8E241EBD-DC12-4710-91E8-82C224ACEEF9}"/>
    <dgm:cxn modelId="{359F4726-7884-48AD-B15E-C0433C76E5A9}" type="presOf" srcId="{77C82B9A-C82D-44D7-B1A1-818D0EC31980}" destId="{616A0981-92F9-46AD-B1B3-9C1C275DF96E}" srcOrd="0" destOrd="0" presId="urn:microsoft.com/office/officeart/2005/8/layout/default"/>
    <dgm:cxn modelId="{F63CC568-15F5-4A94-9B62-89CB27920B0D}" type="presOf" srcId="{4FA7E078-2C13-4F0C-B3F6-7C9BAC4FE42B}" destId="{25D39506-F257-48A5-8E7C-1A7491E4EAB2}" srcOrd="0" destOrd="0" presId="urn:microsoft.com/office/officeart/2005/8/layout/default"/>
    <dgm:cxn modelId="{D955DE51-21FC-4854-84BC-76E6DF58B4D4}" type="presOf" srcId="{C9BF16F3-31BB-4C36-9F19-66FC597327B0}" destId="{69006C73-3DB5-44AE-B942-87D109475044}" srcOrd="0" destOrd="0" presId="urn:microsoft.com/office/officeart/2005/8/layout/default"/>
    <dgm:cxn modelId="{DA5B3D58-38C2-4646-AC85-6D2D8CF1580A}" srcId="{77C82B9A-C82D-44D7-B1A1-818D0EC31980}" destId="{0A5CDAC7-E1A5-451F-97A3-1E0A6161DF8C}" srcOrd="1" destOrd="0" parTransId="{E4FB8FF2-9C45-4DD1-AE05-C9B206ADB856}" sibTransId="{BA6939BC-50D5-4697-A0FC-E205AB90AD27}"/>
    <dgm:cxn modelId="{20E1C391-27CC-489C-913C-42276B6AC1C9}" srcId="{77C82B9A-C82D-44D7-B1A1-818D0EC31980}" destId="{9EB8575B-0B74-4148-A134-A696D03083FE}" srcOrd="4" destOrd="0" parTransId="{F365E5FD-BEC2-48BE-B112-4A6207AC1A3E}" sibTransId="{ECCDDA5F-78F9-4C36-A193-DB9076062E23}"/>
    <dgm:cxn modelId="{53D253A0-F3C0-45F3-AAF7-E10A108A3906}" type="presOf" srcId="{0A5CDAC7-E1A5-451F-97A3-1E0A6161DF8C}" destId="{770E5CE6-96C3-4D26-B2C4-8CCA729DCF2B}" srcOrd="0" destOrd="0" presId="urn:microsoft.com/office/officeart/2005/8/layout/default"/>
    <dgm:cxn modelId="{3EDACAC8-7C58-40E1-981F-CEC4365B2466}" type="presOf" srcId="{9EB8575B-0B74-4148-A134-A696D03083FE}" destId="{B911C724-6742-4D3E-BC4F-B0A6E2DDFC79}" srcOrd="0" destOrd="0" presId="urn:microsoft.com/office/officeart/2005/8/layout/default"/>
    <dgm:cxn modelId="{E4B8EBF0-8730-4883-8BA8-074DFF0A11F8}" type="presOf" srcId="{A0A1CB85-B9DB-4976-A40F-C07D6300210F}" destId="{19F628B1-BE3F-45D5-9F66-10387413E277}" srcOrd="0" destOrd="0" presId="urn:microsoft.com/office/officeart/2005/8/layout/default"/>
    <dgm:cxn modelId="{53CFD443-C854-4BF3-9260-0DBC337D308A}" type="presParOf" srcId="{616A0981-92F9-46AD-B1B3-9C1C275DF96E}" destId="{69006C73-3DB5-44AE-B942-87D109475044}" srcOrd="0" destOrd="0" presId="urn:microsoft.com/office/officeart/2005/8/layout/default"/>
    <dgm:cxn modelId="{D549686C-9ED9-4274-8643-6AEA7F234988}" type="presParOf" srcId="{616A0981-92F9-46AD-B1B3-9C1C275DF96E}" destId="{7E0CE3D3-C1BA-42C0-B313-28EBDD9EC985}" srcOrd="1" destOrd="0" presId="urn:microsoft.com/office/officeart/2005/8/layout/default"/>
    <dgm:cxn modelId="{B8D15341-B5F1-4B9E-AAB2-5AC958B344FE}" type="presParOf" srcId="{616A0981-92F9-46AD-B1B3-9C1C275DF96E}" destId="{770E5CE6-96C3-4D26-B2C4-8CCA729DCF2B}" srcOrd="2" destOrd="0" presId="urn:microsoft.com/office/officeart/2005/8/layout/default"/>
    <dgm:cxn modelId="{BB45F71A-A6F0-4202-B1BF-0BA5CC3F6311}" type="presParOf" srcId="{616A0981-92F9-46AD-B1B3-9C1C275DF96E}" destId="{714AB388-0E35-4F27-80E9-2F7EE5B5E6D3}" srcOrd="3" destOrd="0" presId="urn:microsoft.com/office/officeart/2005/8/layout/default"/>
    <dgm:cxn modelId="{609DCFC5-C64E-49D6-ADB4-5F7283FD5DFF}" type="presParOf" srcId="{616A0981-92F9-46AD-B1B3-9C1C275DF96E}" destId="{19F628B1-BE3F-45D5-9F66-10387413E277}" srcOrd="4" destOrd="0" presId="urn:microsoft.com/office/officeart/2005/8/layout/default"/>
    <dgm:cxn modelId="{E01E161C-72E6-4782-B41E-745EE099AD51}" type="presParOf" srcId="{616A0981-92F9-46AD-B1B3-9C1C275DF96E}" destId="{8763B372-4B71-41C8-9804-7128C679FF9C}" srcOrd="5" destOrd="0" presId="urn:microsoft.com/office/officeart/2005/8/layout/default"/>
    <dgm:cxn modelId="{DB6EC471-80E8-40F7-8BB8-A12CACB89CE4}" type="presParOf" srcId="{616A0981-92F9-46AD-B1B3-9C1C275DF96E}" destId="{25D39506-F257-48A5-8E7C-1A7491E4EAB2}" srcOrd="6" destOrd="0" presId="urn:microsoft.com/office/officeart/2005/8/layout/default"/>
    <dgm:cxn modelId="{7E9E21BD-0EEC-4E4E-BB9F-328B751B3457}" type="presParOf" srcId="{616A0981-92F9-46AD-B1B3-9C1C275DF96E}" destId="{DB866027-0FFC-48C1-AAAE-5A03BD2319C0}" srcOrd="7" destOrd="0" presId="urn:microsoft.com/office/officeart/2005/8/layout/default"/>
    <dgm:cxn modelId="{6C86F29C-6CB4-4493-8ABA-6B5E1394834F}" type="presParOf" srcId="{616A0981-92F9-46AD-B1B3-9C1C275DF96E}" destId="{B911C724-6742-4D3E-BC4F-B0A6E2DDFC79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F2DE4C-D0C1-4DDA-B21C-403A1D409CD2}">
      <dsp:nvSpPr>
        <dsp:cNvPr id="0" name=""/>
        <dsp:cNvSpPr/>
      </dsp:nvSpPr>
      <dsp:spPr>
        <a:xfrm>
          <a:off x="0" y="607"/>
          <a:ext cx="5473546" cy="14219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D84A35-6D14-4941-9951-A8B5CCA7E638}">
      <dsp:nvSpPr>
        <dsp:cNvPr id="0" name=""/>
        <dsp:cNvSpPr/>
      </dsp:nvSpPr>
      <dsp:spPr>
        <a:xfrm>
          <a:off x="430141" y="320547"/>
          <a:ext cx="782074" cy="7820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D8BFBD-707C-4280-B442-8BCCEE5E3039}">
      <dsp:nvSpPr>
        <dsp:cNvPr id="0" name=""/>
        <dsp:cNvSpPr/>
      </dsp:nvSpPr>
      <dsp:spPr>
        <a:xfrm>
          <a:off x="1642357" y="607"/>
          <a:ext cx="3831188" cy="1421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490" tIns="150490" rIns="150490" bIns="15049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If I wanted to know UWTSD students' favourite chocolate bar, could I ask the first 5 people outside this room?</a:t>
          </a:r>
        </a:p>
      </dsp:txBody>
      <dsp:txXfrm>
        <a:off x="1642357" y="607"/>
        <a:ext cx="3831188" cy="1421954"/>
      </dsp:txXfrm>
    </dsp:sp>
    <dsp:sp modelId="{13686EDB-74B1-4185-95A9-FFA02B569832}">
      <dsp:nvSpPr>
        <dsp:cNvPr id="0" name=""/>
        <dsp:cNvSpPr/>
      </dsp:nvSpPr>
      <dsp:spPr>
        <a:xfrm>
          <a:off x="0" y="1778050"/>
          <a:ext cx="5473546" cy="14219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081A84-B330-4C4E-B950-4D7D84F586BA}">
      <dsp:nvSpPr>
        <dsp:cNvPr id="0" name=""/>
        <dsp:cNvSpPr/>
      </dsp:nvSpPr>
      <dsp:spPr>
        <a:xfrm>
          <a:off x="430141" y="2097990"/>
          <a:ext cx="782074" cy="7820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4E7649-4C72-4EBB-A1ED-159465D00DE7}">
      <dsp:nvSpPr>
        <dsp:cNvPr id="0" name=""/>
        <dsp:cNvSpPr/>
      </dsp:nvSpPr>
      <dsp:spPr>
        <a:xfrm>
          <a:off x="1642357" y="1778050"/>
          <a:ext cx="3831188" cy="1421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490" tIns="150490" rIns="150490" bIns="15049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Why?</a:t>
          </a:r>
        </a:p>
      </dsp:txBody>
      <dsp:txXfrm>
        <a:off x="1642357" y="1778050"/>
        <a:ext cx="3831188" cy="1421954"/>
      </dsp:txXfrm>
    </dsp:sp>
    <dsp:sp modelId="{16AF41BF-FE4D-4463-ADF8-186AC998EE24}">
      <dsp:nvSpPr>
        <dsp:cNvPr id="0" name=""/>
        <dsp:cNvSpPr/>
      </dsp:nvSpPr>
      <dsp:spPr>
        <a:xfrm>
          <a:off x="0" y="3555493"/>
          <a:ext cx="5473546" cy="14219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D85181-9051-45D6-BBA8-06047D623BD2}">
      <dsp:nvSpPr>
        <dsp:cNvPr id="0" name=""/>
        <dsp:cNvSpPr/>
      </dsp:nvSpPr>
      <dsp:spPr>
        <a:xfrm>
          <a:off x="430141" y="3875433"/>
          <a:ext cx="782074" cy="7820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A83786-A634-45FF-A5E3-82069E0E51D6}">
      <dsp:nvSpPr>
        <dsp:cNvPr id="0" name=""/>
        <dsp:cNvSpPr/>
      </dsp:nvSpPr>
      <dsp:spPr>
        <a:xfrm>
          <a:off x="1642357" y="3555493"/>
          <a:ext cx="3831188" cy="1421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490" tIns="150490" rIns="150490" bIns="15049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This is the problem researchers face all the time.</a:t>
          </a:r>
        </a:p>
      </dsp:txBody>
      <dsp:txXfrm>
        <a:off x="1642357" y="3555493"/>
        <a:ext cx="3831188" cy="14219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3FD3BC-71B6-406B-B72E-B9CAFDE4BFE2}">
      <dsp:nvSpPr>
        <dsp:cNvPr id="0" name=""/>
        <dsp:cNvSpPr/>
      </dsp:nvSpPr>
      <dsp:spPr>
        <a:xfrm>
          <a:off x="0" y="466429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0F65D5-0DB7-49FC-B12F-7631549AD410}">
      <dsp:nvSpPr>
        <dsp:cNvPr id="0" name=""/>
        <dsp:cNvSpPr/>
      </dsp:nvSpPr>
      <dsp:spPr>
        <a:xfrm>
          <a:off x="342900" y="792184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Consider your research question: </a:t>
          </a:r>
        </a:p>
      </dsp:txBody>
      <dsp:txXfrm>
        <a:off x="400297" y="849581"/>
        <a:ext cx="2971305" cy="1844879"/>
      </dsp:txXfrm>
    </dsp:sp>
    <dsp:sp modelId="{9F9A2CDD-52F3-4B62-AC6E-25574D3E40E4}">
      <dsp:nvSpPr>
        <dsp:cNvPr id="0" name=""/>
        <dsp:cNvSpPr/>
      </dsp:nvSpPr>
      <dsp:spPr>
        <a:xfrm>
          <a:off x="3771900" y="466429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53143C-C64D-4B42-806A-00C9B413C260}">
      <dsp:nvSpPr>
        <dsp:cNvPr id="0" name=""/>
        <dsp:cNvSpPr/>
      </dsp:nvSpPr>
      <dsp:spPr>
        <a:xfrm>
          <a:off x="4114800" y="792184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Who is your population?</a:t>
          </a:r>
        </a:p>
      </dsp:txBody>
      <dsp:txXfrm>
        <a:off x="4172197" y="849581"/>
        <a:ext cx="2971305" cy="1844879"/>
      </dsp:txXfrm>
    </dsp:sp>
    <dsp:sp modelId="{A0DD6ADF-C809-4FE3-ADFB-9B50B31ACC71}">
      <dsp:nvSpPr>
        <dsp:cNvPr id="0" name=""/>
        <dsp:cNvSpPr/>
      </dsp:nvSpPr>
      <dsp:spPr>
        <a:xfrm>
          <a:off x="7543800" y="466429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1F020C-0C04-4F16-8374-6130256D4C6B}">
      <dsp:nvSpPr>
        <dsp:cNvPr id="0" name=""/>
        <dsp:cNvSpPr/>
      </dsp:nvSpPr>
      <dsp:spPr>
        <a:xfrm>
          <a:off x="7886699" y="792184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Who will realistically participate?</a:t>
          </a:r>
        </a:p>
      </dsp:txBody>
      <dsp:txXfrm>
        <a:off x="7944096" y="849581"/>
        <a:ext cx="2971305" cy="18448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A893DD-FDBB-494C-935A-B1782E8C4AD6}">
      <dsp:nvSpPr>
        <dsp:cNvPr id="0" name=""/>
        <dsp:cNvSpPr/>
      </dsp:nvSpPr>
      <dsp:spPr>
        <a:xfrm>
          <a:off x="0" y="72927"/>
          <a:ext cx="6034656" cy="13197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When conducting research, it is impossible to collect data from EVERYONE. So, you select a sample.</a:t>
          </a:r>
          <a:endParaRPr lang="en-US" sz="2400" kern="1200"/>
        </a:p>
      </dsp:txBody>
      <dsp:txXfrm>
        <a:off x="64425" y="137352"/>
        <a:ext cx="5905806" cy="1190909"/>
      </dsp:txXfrm>
    </dsp:sp>
    <dsp:sp modelId="{927B23D2-36DA-4B4D-B020-89C1134B21CF}">
      <dsp:nvSpPr>
        <dsp:cNvPr id="0" name=""/>
        <dsp:cNvSpPr/>
      </dsp:nvSpPr>
      <dsp:spPr>
        <a:xfrm>
          <a:off x="0" y="1461807"/>
          <a:ext cx="6034656" cy="131975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population is the entire group of people a researcher wants to learn about.</a:t>
          </a:r>
          <a:endParaRPr lang="en-US" sz="2400" kern="1200"/>
        </a:p>
      </dsp:txBody>
      <dsp:txXfrm>
        <a:off x="64425" y="1526232"/>
        <a:ext cx="5905806" cy="1190909"/>
      </dsp:txXfrm>
    </dsp:sp>
    <dsp:sp modelId="{E939322A-7C5E-48ED-BFA2-74D85D405FD0}">
      <dsp:nvSpPr>
        <dsp:cNvPr id="0" name=""/>
        <dsp:cNvSpPr/>
      </dsp:nvSpPr>
      <dsp:spPr>
        <a:xfrm>
          <a:off x="0" y="2850687"/>
          <a:ext cx="6034656" cy="131975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sample is the specific group that data is gathered from. </a:t>
          </a:r>
          <a:endParaRPr lang="en-US" sz="2400" kern="1200"/>
        </a:p>
      </dsp:txBody>
      <dsp:txXfrm>
        <a:off x="64425" y="2915112"/>
        <a:ext cx="5905806" cy="1190909"/>
      </dsp:txXfrm>
    </dsp:sp>
    <dsp:sp modelId="{1AEFC314-7B21-4C57-B976-F9B1AD237A84}">
      <dsp:nvSpPr>
        <dsp:cNvPr id="0" name=""/>
        <dsp:cNvSpPr/>
      </dsp:nvSpPr>
      <dsp:spPr>
        <a:xfrm>
          <a:off x="0" y="4239567"/>
          <a:ext cx="6034656" cy="131975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 could we choose our sample?</a:t>
          </a:r>
          <a:endParaRPr lang="en-US" sz="2400" kern="1200"/>
        </a:p>
      </dsp:txBody>
      <dsp:txXfrm>
        <a:off x="64425" y="4303992"/>
        <a:ext cx="5905806" cy="11909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83CC04-15E2-44A3-93D0-4D38D74E486C}">
      <dsp:nvSpPr>
        <dsp:cNvPr id="0" name=""/>
        <dsp:cNvSpPr/>
      </dsp:nvSpPr>
      <dsp:spPr>
        <a:xfrm>
          <a:off x="0" y="0"/>
          <a:ext cx="8063865" cy="11777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There are two broad categories of sampling</a:t>
          </a:r>
          <a:endParaRPr lang="en-US" sz="3100" kern="1200"/>
        </a:p>
      </dsp:txBody>
      <dsp:txXfrm>
        <a:off x="34496" y="34496"/>
        <a:ext cx="6792962" cy="1108774"/>
      </dsp:txXfrm>
    </dsp:sp>
    <dsp:sp modelId="{D6EF474D-FDA6-4138-8395-4BA8F285D504}">
      <dsp:nvSpPr>
        <dsp:cNvPr id="0" name=""/>
        <dsp:cNvSpPr/>
      </dsp:nvSpPr>
      <dsp:spPr>
        <a:xfrm>
          <a:off x="711517" y="1374060"/>
          <a:ext cx="8063865" cy="11777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-3978120"/>
                <a:satOff val="4769"/>
                <a:lumOff val="19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-3978120"/>
                <a:satOff val="4769"/>
                <a:lumOff val="19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-3978120"/>
                <a:satOff val="4769"/>
                <a:lumOff val="19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Probabilistic sampling</a:t>
          </a:r>
          <a:endParaRPr lang="en-US" sz="3100" kern="1200"/>
        </a:p>
      </dsp:txBody>
      <dsp:txXfrm>
        <a:off x="746013" y="1408556"/>
        <a:ext cx="6517807" cy="1108774"/>
      </dsp:txXfrm>
    </dsp:sp>
    <dsp:sp modelId="{850BC1C3-23E9-44E9-B810-687C6F8047E4}">
      <dsp:nvSpPr>
        <dsp:cNvPr id="0" name=""/>
        <dsp:cNvSpPr/>
      </dsp:nvSpPr>
      <dsp:spPr>
        <a:xfrm>
          <a:off x="1423034" y="2748120"/>
          <a:ext cx="8063865" cy="11777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-7956240"/>
                <a:satOff val="9538"/>
                <a:lumOff val="391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-7956240"/>
                <a:satOff val="9538"/>
                <a:lumOff val="391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-7956240"/>
                <a:satOff val="9538"/>
                <a:lumOff val="391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Non-probabilistic sampling</a:t>
          </a:r>
          <a:endParaRPr lang="en-US" sz="3100" kern="1200"/>
        </a:p>
      </dsp:txBody>
      <dsp:txXfrm>
        <a:off x="1457530" y="2782616"/>
        <a:ext cx="6517807" cy="1108774"/>
      </dsp:txXfrm>
    </dsp:sp>
    <dsp:sp modelId="{AA2A5B21-72C9-4FE8-A426-58C44F116AA5}">
      <dsp:nvSpPr>
        <dsp:cNvPr id="0" name=""/>
        <dsp:cNvSpPr/>
      </dsp:nvSpPr>
      <dsp:spPr>
        <a:xfrm>
          <a:off x="7298317" y="893139"/>
          <a:ext cx="765547" cy="76554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7470565" y="893139"/>
        <a:ext cx="421051" cy="576074"/>
      </dsp:txXfrm>
    </dsp:sp>
    <dsp:sp modelId="{D17F8CE3-5FE8-4160-93E3-4F799F95F3B8}">
      <dsp:nvSpPr>
        <dsp:cNvPr id="0" name=""/>
        <dsp:cNvSpPr/>
      </dsp:nvSpPr>
      <dsp:spPr>
        <a:xfrm>
          <a:off x="8009834" y="2259347"/>
          <a:ext cx="765547" cy="76554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-8390654"/>
            <a:satOff val="24589"/>
            <a:lumOff val="1997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-8390654"/>
              <a:satOff val="24589"/>
              <a:lumOff val="199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8182082" y="2259347"/>
        <a:ext cx="421051" cy="5760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F34D61-0F41-4225-93D2-C3603F99D5F1}">
      <dsp:nvSpPr>
        <dsp:cNvPr id="0" name=""/>
        <dsp:cNvSpPr/>
      </dsp:nvSpPr>
      <dsp:spPr>
        <a:xfrm>
          <a:off x="1163" y="437597"/>
          <a:ext cx="4082681" cy="25925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AACCE44-A870-4D02-9776-B6182C110B86}">
      <dsp:nvSpPr>
        <dsp:cNvPr id="0" name=""/>
        <dsp:cNvSpPr/>
      </dsp:nvSpPr>
      <dsp:spPr>
        <a:xfrm>
          <a:off x="454794" y="868546"/>
          <a:ext cx="4082681" cy="25925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sampling frame is the actual list of individuals that the sample will be drawn from. </a:t>
          </a:r>
          <a:endParaRPr lang="en-US" sz="2700" kern="1200"/>
        </a:p>
      </dsp:txBody>
      <dsp:txXfrm>
        <a:off x="530726" y="944478"/>
        <a:ext cx="3930817" cy="2440638"/>
      </dsp:txXfrm>
    </dsp:sp>
    <dsp:sp modelId="{4D1DCC53-E123-49D5-9451-FC4DC641DE1A}">
      <dsp:nvSpPr>
        <dsp:cNvPr id="0" name=""/>
        <dsp:cNvSpPr/>
      </dsp:nvSpPr>
      <dsp:spPr>
        <a:xfrm>
          <a:off x="4991107" y="437597"/>
          <a:ext cx="4082681" cy="25925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E33567-166C-4147-97C0-A7475C3B81A0}">
      <dsp:nvSpPr>
        <dsp:cNvPr id="0" name=""/>
        <dsp:cNvSpPr/>
      </dsp:nvSpPr>
      <dsp:spPr>
        <a:xfrm>
          <a:off x="5444738" y="868546"/>
          <a:ext cx="4082681" cy="25925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Ideally, it should include the entire target population and nobody who is not part of that population.</a:t>
          </a:r>
          <a:endParaRPr lang="en-US" sz="2700" kern="1200"/>
        </a:p>
      </dsp:txBody>
      <dsp:txXfrm>
        <a:off x="5520670" y="944478"/>
        <a:ext cx="3930817" cy="244063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5D4CB9-754D-4F5F-87FB-4A98A8C7D2E7}">
      <dsp:nvSpPr>
        <dsp:cNvPr id="0" name=""/>
        <dsp:cNvSpPr/>
      </dsp:nvSpPr>
      <dsp:spPr>
        <a:xfrm>
          <a:off x="1163" y="437597"/>
          <a:ext cx="4082681" cy="25925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B8C332-E56B-47ED-8636-D59D7EBEC333}">
      <dsp:nvSpPr>
        <dsp:cNvPr id="0" name=""/>
        <dsp:cNvSpPr/>
      </dsp:nvSpPr>
      <dsp:spPr>
        <a:xfrm>
          <a:off x="454794" y="868546"/>
          <a:ext cx="4082681" cy="25925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Any sampling method which involves researchers using some form of random selection of items or individuals, rather than deliberate choice. </a:t>
          </a:r>
          <a:endParaRPr lang="en-US" sz="2400" kern="1200"/>
        </a:p>
      </dsp:txBody>
      <dsp:txXfrm>
        <a:off x="530726" y="944478"/>
        <a:ext cx="3930817" cy="2440638"/>
      </dsp:txXfrm>
    </dsp:sp>
    <dsp:sp modelId="{C81BFDA8-DD19-4A0B-856B-55BBB2363339}">
      <dsp:nvSpPr>
        <dsp:cNvPr id="0" name=""/>
        <dsp:cNvSpPr/>
      </dsp:nvSpPr>
      <dsp:spPr>
        <a:xfrm>
          <a:off x="4991107" y="437597"/>
          <a:ext cx="4082681" cy="25925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E6D7D2-D671-4FB0-901D-40AF303A8A64}">
      <dsp:nvSpPr>
        <dsp:cNvPr id="0" name=""/>
        <dsp:cNvSpPr/>
      </dsp:nvSpPr>
      <dsp:spPr>
        <a:xfrm>
          <a:off x="5444738" y="868546"/>
          <a:ext cx="4082681" cy="25925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Examples of probabilistic sampling include random sampling, stratified sampling, and cluster sampling.</a:t>
          </a:r>
          <a:endParaRPr lang="en-US" sz="2400" kern="1200"/>
        </a:p>
      </dsp:txBody>
      <dsp:txXfrm>
        <a:off x="5520670" y="944478"/>
        <a:ext cx="3930817" cy="244063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896C4C-D064-4F4D-BFE1-48F7B24E8312}">
      <dsp:nvSpPr>
        <dsp:cNvPr id="0" name=""/>
        <dsp:cNvSpPr/>
      </dsp:nvSpPr>
      <dsp:spPr>
        <a:xfrm>
          <a:off x="0" y="0"/>
          <a:ext cx="2977682" cy="389864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152" tIns="330200" rIns="23215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Every member of the population has an equal chance of being chosen.</a:t>
          </a:r>
          <a:endParaRPr lang="en-US" sz="2400" kern="1200"/>
        </a:p>
      </dsp:txBody>
      <dsp:txXfrm>
        <a:off x="0" y="1481485"/>
        <a:ext cx="2977682" cy="2339188"/>
      </dsp:txXfrm>
    </dsp:sp>
    <dsp:sp modelId="{8ADFD39E-02C2-4A38-98AB-3448D833B753}">
      <dsp:nvSpPr>
        <dsp:cNvPr id="0" name=""/>
        <dsp:cNvSpPr/>
      </dsp:nvSpPr>
      <dsp:spPr>
        <a:xfrm>
          <a:off x="904044" y="389864"/>
          <a:ext cx="1169594" cy="1169594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186" tIns="12700" rIns="9118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075327" y="561147"/>
        <a:ext cx="827028" cy="827028"/>
      </dsp:txXfrm>
    </dsp:sp>
    <dsp:sp modelId="{FD4B524E-A9A9-47A6-B219-04694FB7FEA0}">
      <dsp:nvSpPr>
        <dsp:cNvPr id="0" name=""/>
        <dsp:cNvSpPr/>
      </dsp:nvSpPr>
      <dsp:spPr>
        <a:xfrm>
          <a:off x="0" y="3898575"/>
          <a:ext cx="2977682" cy="7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D89FB9B-5836-4778-BFE6-45AA4FF50545}">
      <dsp:nvSpPr>
        <dsp:cNvPr id="0" name=""/>
        <dsp:cNvSpPr/>
      </dsp:nvSpPr>
      <dsp:spPr>
        <a:xfrm>
          <a:off x="3275450" y="0"/>
          <a:ext cx="2977682" cy="389864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152" tIns="330200" rIns="23215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sampling frame is the whole population. </a:t>
          </a:r>
          <a:endParaRPr lang="en-US" sz="2400" kern="1200"/>
        </a:p>
      </dsp:txBody>
      <dsp:txXfrm>
        <a:off x="3275450" y="1481485"/>
        <a:ext cx="2977682" cy="2339188"/>
      </dsp:txXfrm>
    </dsp:sp>
    <dsp:sp modelId="{655F1D5F-4108-440F-9F76-47C8F2402496}">
      <dsp:nvSpPr>
        <dsp:cNvPr id="0" name=""/>
        <dsp:cNvSpPr/>
      </dsp:nvSpPr>
      <dsp:spPr>
        <a:xfrm>
          <a:off x="4179494" y="389864"/>
          <a:ext cx="1169594" cy="1169594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186" tIns="12700" rIns="9118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350777" y="561147"/>
        <a:ext cx="827028" cy="827028"/>
      </dsp:txXfrm>
    </dsp:sp>
    <dsp:sp modelId="{CED52B5E-8CE7-4BBD-8FBE-77038AC46406}">
      <dsp:nvSpPr>
        <dsp:cNvPr id="0" name=""/>
        <dsp:cNvSpPr/>
      </dsp:nvSpPr>
      <dsp:spPr>
        <a:xfrm>
          <a:off x="3275450" y="3898575"/>
          <a:ext cx="2977682" cy="7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915419A-3845-42CB-9E50-C62233A77D85}">
      <dsp:nvSpPr>
        <dsp:cNvPr id="0" name=""/>
        <dsp:cNvSpPr/>
      </dsp:nvSpPr>
      <dsp:spPr>
        <a:xfrm>
          <a:off x="6550901" y="0"/>
          <a:ext cx="2977682" cy="389864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152" tIns="330200" rIns="23215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Random number generators are often used here. </a:t>
          </a:r>
          <a:endParaRPr lang="en-US" sz="2400" kern="1200"/>
        </a:p>
      </dsp:txBody>
      <dsp:txXfrm>
        <a:off x="6550901" y="1481485"/>
        <a:ext cx="2977682" cy="2339188"/>
      </dsp:txXfrm>
    </dsp:sp>
    <dsp:sp modelId="{CA280EE2-20AC-4CEC-957D-363CF5873792}">
      <dsp:nvSpPr>
        <dsp:cNvPr id="0" name=""/>
        <dsp:cNvSpPr/>
      </dsp:nvSpPr>
      <dsp:spPr>
        <a:xfrm>
          <a:off x="7454945" y="389864"/>
          <a:ext cx="1169594" cy="1169594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186" tIns="12700" rIns="9118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7626228" y="561147"/>
        <a:ext cx="827028" cy="827028"/>
      </dsp:txXfrm>
    </dsp:sp>
    <dsp:sp modelId="{22CA667D-BA60-4362-A788-2432786904D7}">
      <dsp:nvSpPr>
        <dsp:cNvPr id="0" name=""/>
        <dsp:cNvSpPr/>
      </dsp:nvSpPr>
      <dsp:spPr>
        <a:xfrm>
          <a:off x="6550901" y="3898575"/>
          <a:ext cx="2977682" cy="7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B4F9B-E7B6-40E6-8184-14AFCF5B4CBA}">
      <dsp:nvSpPr>
        <dsp:cNvPr id="0" name=""/>
        <dsp:cNvSpPr/>
      </dsp:nvSpPr>
      <dsp:spPr>
        <a:xfrm>
          <a:off x="0" y="687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C70024-9364-4FC7-B5B9-5D335F8957AA}">
      <dsp:nvSpPr>
        <dsp:cNvPr id="0" name=""/>
        <dsp:cNvSpPr/>
      </dsp:nvSpPr>
      <dsp:spPr>
        <a:xfrm>
          <a:off x="486668" y="362672"/>
          <a:ext cx="884852" cy="8848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EB97A8-065C-4011-B4A5-32C2DA4F81F6}">
      <dsp:nvSpPr>
        <dsp:cNvPr id="0" name=""/>
        <dsp:cNvSpPr/>
      </dsp:nvSpPr>
      <dsp:spPr>
        <a:xfrm>
          <a:off x="1858190" y="687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This is similar to simple random sampling, but it is usually slightly easier to conduct. </a:t>
          </a:r>
          <a:endParaRPr lang="en-US" sz="1800" kern="1200"/>
        </a:p>
      </dsp:txBody>
      <dsp:txXfrm>
        <a:off x="1858190" y="687"/>
        <a:ext cx="4176465" cy="1608822"/>
      </dsp:txXfrm>
    </dsp:sp>
    <dsp:sp modelId="{3D475FC6-93A5-4C4B-807E-5FB0F0FC9161}">
      <dsp:nvSpPr>
        <dsp:cNvPr id="0" name=""/>
        <dsp:cNvSpPr/>
      </dsp:nvSpPr>
      <dsp:spPr>
        <a:xfrm>
          <a:off x="0" y="2011715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BB3B38-6E7B-4FD3-8994-2AD67E0E3EB5}">
      <dsp:nvSpPr>
        <dsp:cNvPr id="0" name=""/>
        <dsp:cNvSpPr/>
      </dsp:nvSpPr>
      <dsp:spPr>
        <a:xfrm>
          <a:off x="486668" y="2373700"/>
          <a:ext cx="884852" cy="8848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528ECE-4F48-4EE7-87CB-1537EAA69E4B}">
      <dsp:nvSpPr>
        <dsp:cNvPr id="0" name=""/>
        <dsp:cNvSpPr/>
      </dsp:nvSpPr>
      <dsp:spPr>
        <a:xfrm>
          <a:off x="1858190" y="2011715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Every member of the population is listed with a number, but instead of randomly generating numbers, individuals are chosen at regular intervals. Every 10th for example. </a:t>
          </a:r>
          <a:endParaRPr lang="en-US" sz="1800" kern="1200"/>
        </a:p>
      </dsp:txBody>
      <dsp:txXfrm>
        <a:off x="1858190" y="2011715"/>
        <a:ext cx="4176465" cy="1608822"/>
      </dsp:txXfrm>
    </dsp:sp>
    <dsp:sp modelId="{7BE2CD7A-68F0-4793-92CD-3636D24A7D81}">
      <dsp:nvSpPr>
        <dsp:cNvPr id="0" name=""/>
        <dsp:cNvSpPr/>
      </dsp:nvSpPr>
      <dsp:spPr>
        <a:xfrm>
          <a:off x="0" y="4022743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021635-F030-46CA-8736-E835D1372F53}">
      <dsp:nvSpPr>
        <dsp:cNvPr id="0" name=""/>
        <dsp:cNvSpPr/>
      </dsp:nvSpPr>
      <dsp:spPr>
        <a:xfrm>
          <a:off x="486668" y="4384728"/>
          <a:ext cx="884852" cy="8848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022CA1-3F12-47B5-A3E1-9B202D30136A}">
      <dsp:nvSpPr>
        <dsp:cNvPr id="0" name=""/>
        <dsp:cNvSpPr/>
      </dsp:nvSpPr>
      <dsp:spPr>
        <a:xfrm>
          <a:off x="1858190" y="4022743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Take care of hidden patterns! </a:t>
          </a:r>
          <a:endParaRPr lang="en-US" sz="1800" kern="1200"/>
        </a:p>
      </dsp:txBody>
      <dsp:txXfrm>
        <a:off x="1858190" y="4022743"/>
        <a:ext cx="4176465" cy="160882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19B6E3-6AE4-45E2-8C3C-719353594D34}">
      <dsp:nvSpPr>
        <dsp:cNvPr id="0" name=""/>
        <dsp:cNvSpPr/>
      </dsp:nvSpPr>
      <dsp:spPr>
        <a:xfrm>
          <a:off x="0" y="0"/>
          <a:ext cx="8063865" cy="11777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people who happen to be the most accessible to the researcher. </a:t>
          </a:r>
          <a:endParaRPr lang="en-US" sz="2200" kern="1200"/>
        </a:p>
      </dsp:txBody>
      <dsp:txXfrm>
        <a:off x="34496" y="34496"/>
        <a:ext cx="6792962" cy="1108774"/>
      </dsp:txXfrm>
    </dsp:sp>
    <dsp:sp modelId="{A0042324-54B3-4B04-A9BF-B71EA9059127}">
      <dsp:nvSpPr>
        <dsp:cNvPr id="0" name=""/>
        <dsp:cNvSpPr/>
      </dsp:nvSpPr>
      <dsp:spPr>
        <a:xfrm>
          <a:off x="711517" y="1374060"/>
          <a:ext cx="8063865" cy="11777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very easy and inexpensive way to gather initial data, but there is no way to tell if the sample is representative. </a:t>
          </a:r>
          <a:endParaRPr lang="en-US" sz="2200" kern="1200"/>
        </a:p>
      </dsp:txBody>
      <dsp:txXfrm>
        <a:off x="746013" y="1408556"/>
        <a:ext cx="6517807" cy="1108774"/>
      </dsp:txXfrm>
    </dsp:sp>
    <dsp:sp modelId="{727FF775-93B4-4D96-8CDD-1E53C86AE8FB}">
      <dsp:nvSpPr>
        <dsp:cNvPr id="0" name=""/>
        <dsp:cNvSpPr/>
      </dsp:nvSpPr>
      <dsp:spPr>
        <a:xfrm>
          <a:off x="1423034" y="2748120"/>
          <a:ext cx="8063865" cy="11777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So, this does not generate generalisable results. </a:t>
          </a:r>
          <a:endParaRPr lang="en-US" sz="2200" kern="1200"/>
        </a:p>
      </dsp:txBody>
      <dsp:txXfrm>
        <a:off x="1457530" y="2782616"/>
        <a:ext cx="6517807" cy="1108774"/>
      </dsp:txXfrm>
    </dsp:sp>
    <dsp:sp modelId="{82BEC73B-64BC-411F-8D1B-433B7512BCB3}">
      <dsp:nvSpPr>
        <dsp:cNvPr id="0" name=""/>
        <dsp:cNvSpPr/>
      </dsp:nvSpPr>
      <dsp:spPr>
        <a:xfrm>
          <a:off x="7298317" y="893139"/>
          <a:ext cx="765547" cy="76554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7470565" y="893139"/>
        <a:ext cx="421051" cy="576074"/>
      </dsp:txXfrm>
    </dsp:sp>
    <dsp:sp modelId="{725AB6BB-01B8-41CF-B444-814B00062816}">
      <dsp:nvSpPr>
        <dsp:cNvPr id="0" name=""/>
        <dsp:cNvSpPr/>
      </dsp:nvSpPr>
      <dsp:spPr>
        <a:xfrm>
          <a:off x="8009834" y="2259347"/>
          <a:ext cx="765547" cy="76554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8182082" y="2259347"/>
        <a:ext cx="421051" cy="57607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9F4C8D-5B69-4169-AE67-1D443D57947B}">
      <dsp:nvSpPr>
        <dsp:cNvPr id="0" name=""/>
        <dsp:cNvSpPr/>
      </dsp:nvSpPr>
      <dsp:spPr>
        <a:xfrm>
          <a:off x="0" y="0"/>
          <a:ext cx="7622867" cy="8577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Similar to convenience sampling. </a:t>
          </a:r>
          <a:endParaRPr lang="en-US" sz="2200" kern="1200"/>
        </a:p>
      </dsp:txBody>
      <dsp:txXfrm>
        <a:off x="25121" y="25121"/>
        <a:ext cx="6624864" cy="807460"/>
      </dsp:txXfrm>
    </dsp:sp>
    <dsp:sp modelId="{BF08C222-C070-4B4B-AD23-DEF435B1F947}">
      <dsp:nvSpPr>
        <dsp:cNvPr id="0" name=""/>
        <dsp:cNvSpPr/>
      </dsp:nvSpPr>
      <dsp:spPr>
        <a:xfrm>
          <a:off x="638415" y="1013648"/>
          <a:ext cx="7622867" cy="8577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845149"/>
                <a:satOff val="6463"/>
                <a:lumOff val="11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845149"/>
                <a:satOff val="6463"/>
                <a:lumOff val="11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845149"/>
                <a:satOff val="6463"/>
                <a:lumOff val="11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Ease of access is the key here. </a:t>
          </a:r>
          <a:endParaRPr lang="en-US" sz="2200" kern="1200"/>
        </a:p>
      </dsp:txBody>
      <dsp:txXfrm>
        <a:off x="663536" y="1038769"/>
        <a:ext cx="6376703" cy="807460"/>
      </dsp:txXfrm>
    </dsp:sp>
    <dsp:sp modelId="{02A986F1-66F8-438C-ACC9-4AA2E1574695}">
      <dsp:nvSpPr>
        <dsp:cNvPr id="0" name=""/>
        <dsp:cNvSpPr/>
      </dsp:nvSpPr>
      <dsp:spPr>
        <a:xfrm>
          <a:off x="1267301" y="2027296"/>
          <a:ext cx="7622867" cy="8577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690298"/>
                <a:satOff val="12925"/>
                <a:lumOff val="2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90298"/>
                <a:satOff val="12925"/>
                <a:lumOff val="2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90298"/>
                <a:satOff val="12925"/>
                <a:lumOff val="2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People volunteer of their own accord, usually to an online survey. </a:t>
          </a:r>
          <a:endParaRPr lang="en-US" sz="2200" kern="1200"/>
        </a:p>
      </dsp:txBody>
      <dsp:txXfrm>
        <a:off x="1292422" y="2052417"/>
        <a:ext cx="6386232" cy="807460"/>
      </dsp:txXfrm>
    </dsp:sp>
    <dsp:sp modelId="{371B91C9-6227-4F0C-83F2-7219815E0D37}">
      <dsp:nvSpPr>
        <dsp:cNvPr id="0" name=""/>
        <dsp:cNvSpPr/>
      </dsp:nvSpPr>
      <dsp:spPr>
        <a:xfrm>
          <a:off x="1905716" y="3040944"/>
          <a:ext cx="7622867" cy="8577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5535448"/>
                <a:satOff val="19388"/>
                <a:lumOff val="3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535448"/>
                <a:satOff val="19388"/>
                <a:lumOff val="3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535448"/>
                <a:satOff val="19388"/>
                <a:lumOff val="3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Always somewhat biased, as some people are inherently more likely to volunteer than others. </a:t>
          </a:r>
          <a:endParaRPr lang="en-US" sz="2200" kern="1200"/>
        </a:p>
      </dsp:txBody>
      <dsp:txXfrm>
        <a:off x="1930837" y="3066065"/>
        <a:ext cx="6376703" cy="807460"/>
      </dsp:txXfrm>
    </dsp:sp>
    <dsp:sp modelId="{DE3D7F7B-2A62-4F13-A020-A7D28F94469C}">
      <dsp:nvSpPr>
        <dsp:cNvPr id="0" name=""/>
        <dsp:cNvSpPr/>
      </dsp:nvSpPr>
      <dsp:spPr>
        <a:xfrm>
          <a:off x="7065360" y="656922"/>
          <a:ext cx="557506" cy="5575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190799" y="656922"/>
        <a:ext cx="306628" cy="419523"/>
      </dsp:txXfrm>
    </dsp:sp>
    <dsp:sp modelId="{15B5B3ED-B4F7-42E7-AAC4-ED3C67578E94}">
      <dsp:nvSpPr>
        <dsp:cNvPr id="0" name=""/>
        <dsp:cNvSpPr/>
      </dsp:nvSpPr>
      <dsp:spPr>
        <a:xfrm>
          <a:off x="7703775" y="1670570"/>
          <a:ext cx="557506" cy="5575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3118238"/>
            <a:satOff val="13543"/>
            <a:lumOff val="71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829214" y="1670570"/>
        <a:ext cx="306628" cy="419523"/>
      </dsp:txXfrm>
    </dsp:sp>
    <dsp:sp modelId="{8FE7D0EE-3D3A-4BF0-9665-2A070263661C}">
      <dsp:nvSpPr>
        <dsp:cNvPr id="0" name=""/>
        <dsp:cNvSpPr/>
      </dsp:nvSpPr>
      <dsp:spPr>
        <a:xfrm>
          <a:off x="8332662" y="2684218"/>
          <a:ext cx="557506" cy="5575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6236476"/>
            <a:satOff val="27086"/>
            <a:lumOff val="1421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458101" y="2684218"/>
        <a:ext cx="306628" cy="41952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5F0550-BCAA-4092-9255-ED35EF6AA33F}">
      <dsp:nvSpPr>
        <dsp:cNvPr id="0" name=""/>
        <dsp:cNvSpPr/>
      </dsp:nvSpPr>
      <dsp:spPr>
        <a:xfrm>
          <a:off x="0" y="0"/>
          <a:ext cx="7622867" cy="8577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Otherwise known as judgement sampling. </a:t>
          </a:r>
          <a:endParaRPr lang="en-US" sz="1800" kern="1200"/>
        </a:p>
      </dsp:txBody>
      <dsp:txXfrm>
        <a:off x="25121" y="25121"/>
        <a:ext cx="6624864" cy="807460"/>
      </dsp:txXfrm>
    </dsp:sp>
    <dsp:sp modelId="{414DEECD-3BD3-4E5E-B28D-4BA3C67787C2}">
      <dsp:nvSpPr>
        <dsp:cNvPr id="0" name=""/>
        <dsp:cNvSpPr/>
      </dsp:nvSpPr>
      <dsp:spPr>
        <a:xfrm>
          <a:off x="638415" y="1013648"/>
          <a:ext cx="7622867" cy="8577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845149"/>
                <a:satOff val="6463"/>
                <a:lumOff val="11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845149"/>
                <a:satOff val="6463"/>
                <a:lumOff val="11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845149"/>
                <a:satOff val="6463"/>
                <a:lumOff val="11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researcher uses their own expertise to select a sample that is most useful to the purposes of the research. </a:t>
          </a:r>
          <a:endParaRPr lang="en-US" sz="1800" kern="1200"/>
        </a:p>
      </dsp:txBody>
      <dsp:txXfrm>
        <a:off x="663536" y="1038769"/>
        <a:ext cx="6376703" cy="807460"/>
      </dsp:txXfrm>
    </dsp:sp>
    <dsp:sp modelId="{2B5CDE8A-753B-419E-B193-DDD4C707C317}">
      <dsp:nvSpPr>
        <dsp:cNvPr id="0" name=""/>
        <dsp:cNvSpPr/>
      </dsp:nvSpPr>
      <dsp:spPr>
        <a:xfrm>
          <a:off x="1267301" y="2027296"/>
          <a:ext cx="7622867" cy="8577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690298"/>
                <a:satOff val="12925"/>
                <a:lumOff val="2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90298"/>
                <a:satOff val="12925"/>
                <a:lumOff val="2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90298"/>
                <a:satOff val="12925"/>
                <a:lumOff val="2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Very common in qualitative research. </a:t>
          </a:r>
          <a:endParaRPr lang="en-US" sz="1800" kern="1200"/>
        </a:p>
      </dsp:txBody>
      <dsp:txXfrm>
        <a:off x="1292422" y="2052417"/>
        <a:ext cx="6386232" cy="807460"/>
      </dsp:txXfrm>
    </dsp:sp>
    <dsp:sp modelId="{49C8C56F-9C50-49C8-A2F3-9BE87F29D645}">
      <dsp:nvSpPr>
        <dsp:cNvPr id="0" name=""/>
        <dsp:cNvSpPr/>
      </dsp:nvSpPr>
      <dsp:spPr>
        <a:xfrm>
          <a:off x="1905716" y="3040944"/>
          <a:ext cx="7622867" cy="8577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5535448"/>
                <a:satOff val="19388"/>
                <a:lumOff val="3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535448"/>
                <a:satOff val="19388"/>
                <a:lumOff val="3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535448"/>
                <a:satOff val="19388"/>
                <a:lumOff val="3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Effective purposive samples must have clear criteria and rationale for the inclusion of its use. </a:t>
          </a:r>
          <a:endParaRPr lang="en-US" sz="1800" kern="1200"/>
        </a:p>
      </dsp:txBody>
      <dsp:txXfrm>
        <a:off x="1930837" y="3066065"/>
        <a:ext cx="6376703" cy="807460"/>
      </dsp:txXfrm>
    </dsp:sp>
    <dsp:sp modelId="{3D57C264-07D1-4339-9B42-82A931B66469}">
      <dsp:nvSpPr>
        <dsp:cNvPr id="0" name=""/>
        <dsp:cNvSpPr/>
      </dsp:nvSpPr>
      <dsp:spPr>
        <a:xfrm>
          <a:off x="7065360" y="656922"/>
          <a:ext cx="557506" cy="5575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190799" y="656922"/>
        <a:ext cx="306628" cy="419523"/>
      </dsp:txXfrm>
    </dsp:sp>
    <dsp:sp modelId="{C2AFF703-9FA1-4FD4-9EF3-F53D251C64A0}">
      <dsp:nvSpPr>
        <dsp:cNvPr id="0" name=""/>
        <dsp:cNvSpPr/>
      </dsp:nvSpPr>
      <dsp:spPr>
        <a:xfrm>
          <a:off x="7703775" y="1670570"/>
          <a:ext cx="557506" cy="5575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3118238"/>
            <a:satOff val="13543"/>
            <a:lumOff val="71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829214" y="1670570"/>
        <a:ext cx="306628" cy="419523"/>
      </dsp:txXfrm>
    </dsp:sp>
    <dsp:sp modelId="{C5AF7296-D394-48BE-B720-278C5B3ACD02}">
      <dsp:nvSpPr>
        <dsp:cNvPr id="0" name=""/>
        <dsp:cNvSpPr/>
      </dsp:nvSpPr>
      <dsp:spPr>
        <a:xfrm>
          <a:off x="8332662" y="2684218"/>
          <a:ext cx="557506" cy="5575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6236476"/>
            <a:satOff val="27086"/>
            <a:lumOff val="1421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458101" y="2684218"/>
        <a:ext cx="306628" cy="41952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049769-4CC8-4EFE-83A6-6922C6E6EF2F}">
      <dsp:nvSpPr>
        <dsp:cNvPr id="0" name=""/>
        <dsp:cNvSpPr/>
      </dsp:nvSpPr>
      <dsp:spPr>
        <a:xfrm>
          <a:off x="0" y="0"/>
          <a:ext cx="8063865" cy="11777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If the population is hard to access, snowball sampling can be used to recruit participants via other participants. </a:t>
          </a:r>
          <a:endParaRPr lang="en-US" sz="2200" kern="1200"/>
        </a:p>
      </dsp:txBody>
      <dsp:txXfrm>
        <a:off x="34496" y="34496"/>
        <a:ext cx="6792962" cy="1108774"/>
      </dsp:txXfrm>
    </dsp:sp>
    <dsp:sp modelId="{1DC7E612-EE59-48CC-8B59-E1903B97F349}">
      <dsp:nvSpPr>
        <dsp:cNvPr id="0" name=""/>
        <dsp:cNvSpPr/>
      </dsp:nvSpPr>
      <dsp:spPr>
        <a:xfrm>
          <a:off x="711517" y="1374060"/>
          <a:ext cx="8063865" cy="11777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number of people you have access to ‘snowballs’ as you get in contact with more people.</a:t>
          </a:r>
          <a:endParaRPr lang="en-US" sz="2200" kern="1200"/>
        </a:p>
      </dsp:txBody>
      <dsp:txXfrm>
        <a:off x="746013" y="1408556"/>
        <a:ext cx="6517807" cy="1108774"/>
      </dsp:txXfrm>
    </dsp:sp>
    <dsp:sp modelId="{DE726A4C-79DA-44FD-976F-76EC5319402E}">
      <dsp:nvSpPr>
        <dsp:cNvPr id="0" name=""/>
        <dsp:cNvSpPr/>
      </dsp:nvSpPr>
      <dsp:spPr>
        <a:xfrm>
          <a:off x="1423034" y="2748120"/>
          <a:ext cx="8063865" cy="11777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Remember the snowballing effect in researching articles! </a:t>
          </a:r>
          <a:endParaRPr lang="en-US" sz="2200" kern="1200"/>
        </a:p>
      </dsp:txBody>
      <dsp:txXfrm>
        <a:off x="1457530" y="2782616"/>
        <a:ext cx="6517807" cy="1108774"/>
      </dsp:txXfrm>
    </dsp:sp>
    <dsp:sp modelId="{58F14CE3-9B4A-4D07-9829-EEA644980CBA}">
      <dsp:nvSpPr>
        <dsp:cNvPr id="0" name=""/>
        <dsp:cNvSpPr/>
      </dsp:nvSpPr>
      <dsp:spPr>
        <a:xfrm>
          <a:off x="7298317" y="893139"/>
          <a:ext cx="765547" cy="76554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7470565" y="893139"/>
        <a:ext cx="421051" cy="576074"/>
      </dsp:txXfrm>
    </dsp:sp>
    <dsp:sp modelId="{085B261A-10F2-4975-8CCC-C3059C372C65}">
      <dsp:nvSpPr>
        <dsp:cNvPr id="0" name=""/>
        <dsp:cNvSpPr/>
      </dsp:nvSpPr>
      <dsp:spPr>
        <a:xfrm>
          <a:off x="8009834" y="2259347"/>
          <a:ext cx="765547" cy="76554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8182082" y="2259347"/>
        <a:ext cx="421051" cy="57607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47ADF6-E2BF-49D7-AC78-30625015331C}">
      <dsp:nvSpPr>
        <dsp:cNvPr id="0" name=""/>
        <dsp:cNvSpPr/>
      </dsp:nvSpPr>
      <dsp:spPr>
        <a:xfrm>
          <a:off x="417641" y="416"/>
          <a:ext cx="4344650" cy="27588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CD9E04-7488-4485-B3EE-27528210D3D1}">
      <dsp:nvSpPr>
        <dsp:cNvPr id="0" name=""/>
        <dsp:cNvSpPr/>
      </dsp:nvSpPr>
      <dsp:spPr>
        <a:xfrm>
          <a:off x="900380" y="459018"/>
          <a:ext cx="4344650" cy="275885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Complete the worksheet for your research question. </a:t>
          </a:r>
        </a:p>
      </dsp:txBody>
      <dsp:txXfrm>
        <a:off x="981184" y="539822"/>
        <a:ext cx="4183042" cy="2597244"/>
      </dsp:txXfrm>
    </dsp:sp>
    <dsp:sp modelId="{B999109C-C2F7-4E52-8E83-7C17095EE328}">
      <dsp:nvSpPr>
        <dsp:cNvPr id="0" name=""/>
        <dsp:cNvSpPr/>
      </dsp:nvSpPr>
      <dsp:spPr>
        <a:xfrm>
          <a:off x="5727769" y="416"/>
          <a:ext cx="4344650" cy="27588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F4D0F-136C-4468-B8A4-0B84ED40AF3E}">
      <dsp:nvSpPr>
        <dsp:cNvPr id="0" name=""/>
        <dsp:cNvSpPr/>
      </dsp:nvSpPr>
      <dsp:spPr>
        <a:xfrm>
          <a:off x="6210508" y="459018"/>
          <a:ext cx="4344650" cy="275885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Feel free to discuss in pairs/groups.</a:t>
          </a:r>
        </a:p>
      </dsp:txBody>
      <dsp:txXfrm>
        <a:off x="6291312" y="539822"/>
        <a:ext cx="4183042" cy="259724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E45B9E-4757-4BD7-9E44-C5BC821D3414}">
      <dsp:nvSpPr>
        <dsp:cNvPr id="0" name=""/>
        <dsp:cNvSpPr/>
      </dsp:nvSpPr>
      <dsp:spPr>
        <a:xfrm>
          <a:off x="0" y="778729"/>
          <a:ext cx="6034656" cy="74353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Standardised assessment tools</a:t>
          </a:r>
          <a:endParaRPr lang="en-US" sz="3100" kern="1200"/>
        </a:p>
      </dsp:txBody>
      <dsp:txXfrm>
        <a:off x="36296" y="815025"/>
        <a:ext cx="5962064" cy="670943"/>
      </dsp:txXfrm>
    </dsp:sp>
    <dsp:sp modelId="{7D2218B0-CD27-4D2C-88DB-DA5720DEFAAB}">
      <dsp:nvSpPr>
        <dsp:cNvPr id="0" name=""/>
        <dsp:cNvSpPr/>
      </dsp:nvSpPr>
      <dsp:spPr>
        <a:xfrm>
          <a:off x="0" y="1611544"/>
          <a:ext cx="6034656" cy="743535"/>
        </a:xfrm>
        <a:prstGeom prst="roundRect">
          <a:avLst/>
        </a:prstGeom>
        <a:gradFill rotWithShape="0">
          <a:gsLst>
            <a:gs pos="0">
              <a:schemeClr val="accent2">
                <a:hueOff val="2572099"/>
                <a:satOff val="-1572"/>
                <a:lumOff val="-86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572099"/>
                <a:satOff val="-1572"/>
                <a:lumOff val="-86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572099"/>
                <a:satOff val="-1572"/>
                <a:lumOff val="-86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Neuroimaging methods</a:t>
          </a:r>
          <a:endParaRPr lang="en-US" sz="3100" kern="1200"/>
        </a:p>
      </dsp:txBody>
      <dsp:txXfrm>
        <a:off x="36296" y="1647840"/>
        <a:ext cx="5962064" cy="670943"/>
      </dsp:txXfrm>
    </dsp:sp>
    <dsp:sp modelId="{2E24AED4-AED1-47B2-BF9C-E74ED053AE71}">
      <dsp:nvSpPr>
        <dsp:cNvPr id="0" name=""/>
        <dsp:cNvSpPr/>
      </dsp:nvSpPr>
      <dsp:spPr>
        <a:xfrm>
          <a:off x="0" y="2444359"/>
          <a:ext cx="6034656" cy="743535"/>
        </a:xfrm>
        <a:prstGeom prst="roundRect">
          <a:avLst/>
        </a:prstGeom>
        <a:gradFill rotWithShape="0">
          <a:gsLst>
            <a:gs pos="0">
              <a:schemeClr val="accent2">
                <a:hueOff val="5144199"/>
                <a:satOff val="-3143"/>
                <a:lumOff val="-173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144199"/>
                <a:satOff val="-3143"/>
                <a:lumOff val="-173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144199"/>
                <a:satOff val="-3143"/>
                <a:lumOff val="-173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Clinical outcome measures</a:t>
          </a:r>
          <a:endParaRPr lang="en-US" sz="3100" kern="1200"/>
        </a:p>
      </dsp:txBody>
      <dsp:txXfrm>
        <a:off x="36296" y="2480655"/>
        <a:ext cx="5962064" cy="670943"/>
      </dsp:txXfrm>
    </dsp:sp>
    <dsp:sp modelId="{5C89969D-EC23-4D43-8311-F6B962FF7721}">
      <dsp:nvSpPr>
        <dsp:cNvPr id="0" name=""/>
        <dsp:cNvSpPr/>
      </dsp:nvSpPr>
      <dsp:spPr>
        <a:xfrm>
          <a:off x="0" y="3277174"/>
          <a:ext cx="6034656" cy="743535"/>
        </a:xfrm>
        <a:prstGeom prst="roundRect">
          <a:avLst/>
        </a:prstGeom>
        <a:gradFill rotWithShape="0">
          <a:gsLst>
            <a:gs pos="0">
              <a:schemeClr val="accent2">
                <a:hueOff val="7716299"/>
                <a:satOff val="-4715"/>
                <a:lumOff val="-260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7716299"/>
                <a:satOff val="-4715"/>
                <a:lumOff val="-260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7716299"/>
                <a:satOff val="-4715"/>
                <a:lumOff val="-260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Survey rating scales</a:t>
          </a:r>
          <a:endParaRPr lang="en-US" sz="3100" kern="1200"/>
        </a:p>
      </dsp:txBody>
      <dsp:txXfrm>
        <a:off x="36296" y="3313470"/>
        <a:ext cx="5962064" cy="670943"/>
      </dsp:txXfrm>
    </dsp:sp>
    <dsp:sp modelId="{68D8E70C-F4F0-4FD1-9BB9-0259602B33EA}">
      <dsp:nvSpPr>
        <dsp:cNvPr id="0" name=""/>
        <dsp:cNvSpPr/>
      </dsp:nvSpPr>
      <dsp:spPr>
        <a:xfrm>
          <a:off x="0" y="4109989"/>
          <a:ext cx="6034656" cy="743535"/>
        </a:xfrm>
        <a:prstGeom prst="roundRect">
          <a:avLst/>
        </a:prstGeom>
        <a:gradFill rotWithShape="0">
          <a:gsLst>
            <a:gs pos="0">
              <a:schemeClr val="accent2">
                <a:hueOff val="10288398"/>
                <a:satOff val="-6286"/>
                <a:lumOff val="-347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0288398"/>
                <a:satOff val="-6286"/>
                <a:lumOff val="-347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0288398"/>
                <a:satOff val="-6286"/>
                <a:lumOff val="-347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Experiments</a:t>
          </a:r>
          <a:endParaRPr lang="en-US" sz="3100" kern="1200"/>
        </a:p>
      </dsp:txBody>
      <dsp:txXfrm>
        <a:off x="36296" y="4146285"/>
        <a:ext cx="5962064" cy="67094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978989-75E1-49D2-8B2C-770A7749A128}">
      <dsp:nvSpPr>
        <dsp:cNvPr id="0" name=""/>
        <dsp:cNvSpPr/>
      </dsp:nvSpPr>
      <dsp:spPr>
        <a:xfrm>
          <a:off x="0" y="45702"/>
          <a:ext cx="6034656" cy="83947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Interviews</a:t>
          </a:r>
          <a:endParaRPr lang="en-US" sz="3500" kern="1200"/>
        </a:p>
      </dsp:txBody>
      <dsp:txXfrm>
        <a:off x="40980" y="86682"/>
        <a:ext cx="5952696" cy="757514"/>
      </dsp:txXfrm>
    </dsp:sp>
    <dsp:sp modelId="{C8803C51-ADAB-48A1-A07F-F94A73294002}">
      <dsp:nvSpPr>
        <dsp:cNvPr id="0" name=""/>
        <dsp:cNvSpPr/>
      </dsp:nvSpPr>
      <dsp:spPr>
        <a:xfrm>
          <a:off x="0" y="985977"/>
          <a:ext cx="6034656" cy="839474"/>
        </a:xfrm>
        <a:prstGeom prst="roundRect">
          <a:avLst/>
        </a:prstGeom>
        <a:gradFill rotWithShape="0">
          <a:gsLst>
            <a:gs pos="0">
              <a:schemeClr val="accent2">
                <a:hueOff val="2057680"/>
                <a:satOff val="-1257"/>
                <a:lumOff val="-694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057680"/>
                <a:satOff val="-1257"/>
                <a:lumOff val="-694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057680"/>
                <a:satOff val="-1257"/>
                <a:lumOff val="-694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Focus groups</a:t>
          </a:r>
          <a:endParaRPr lang="en-US" sz="3500" kern="1200"/>
        </a:p>
      </dsp:txBody>
      <dsp:txXfrm>
        <a:off x="40980" y="1026957"/>
        <a:ext cx="5952696" cy="757514"/>
      </dsp:txXfrm>
    </dsp:sp>
    <dsp:sp modelId="{EB9589D0-8680-4566-B6F9-F75A0683DD0B}">
      <dsp:nvSpPr>
        <dsp:cNvPr id="0" name=""/>
        <dsp:cNvSpPr/>
      </dsp:nvSpPr>
      <dsp:spPr>
        <a:xfrm>
          <a:off x="0" y="1926252"/>
          <a:ext cx="6034656" cy="839474"/>
        </a:xfrm>
        <a:prstGeom prst="roundRect">
          <a:avLst/>
        </a:prstGeom>
        <a:gradFill rotWithShape="0">
          <a:gsLst>
            <a:gs pos="0">
              <a:schemeClr val="accent2">
                <a:hueOff val="4115359"/>
                <a:satOff val="-2514"/>
                <a:lumOff val="-138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115359"/>
                <a:satOff val="-2514"/>
                <a:lumOff val="-138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115359"/>
                <a:satOff val="-2514"/>
                <a:lumOff val="-138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Observations</a:t>
          </a:r>
          <a:endParaRPr lang="en-US" sz="3500" kern="1200"/>
        </a:p>
      </dsp:txBody>
      <dsp:txXfrm>
        <a:off x="40980" y="1967232"/>
        <a:ext cx="5952696" cy="757514"/>
      </dsp:txXfrm>
    </dsp:sp>
    <dsp:sp modelId="{C4100177-C75E-4CBE-8BD9-E3341C36A12B}">
      <dsp:nvSpPr>
        <dsp:cNvPr id="0" name=""/>
        <dsp:cNvSpPr/>
      </dsp:nvSpPr>
      <dsp:spPr>
        <a:xfrm>
          <a:off x="0" y="2866527"/>
          <a:ext cx="6034656" cy="839474"/>
        </a:xfrm>
        <a:prstGeom prst="roundRect">
          <a:avLst/>
        </a:prstGeom>
        <a:gradFill rotWithShape="0">
          <a:gsLst>
            <a:gs pos="0">
              <a:schemeClr val="accent2">
                <a:hueOff val="6173039"/>
                <a:satOff val="-3772"/>
                <a:lumOff val="-208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173039"/>
                <a:satOff val="-3772"/>
                <a:lumOff val="-208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173039"/>
                <a:satOff val="-3772"/>
                <a:lumOff val="-208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Diaries/journals</a:t>
          </a:r>
          <a:endParaRPr lang="en-US" sz="3500" kern="1200"/>
        </a:p>
      </dsp:txBody>
      <dsp:txXfrm>
        <a:off x="40980" y="2907507"/>
        <a:ext cx="5952696" cy="757514"/>
      </dsp:txXfrm>
    </dsp:sp>
    <dsp:sp modelId="{716C7FFB-6D18-43A8-83D6-F3B075307D43}">
      <dsp:nvSpPr>
        <dsp:cNvPr id="0" name=""/>
        <dsp:cNvSpPr/>
      </dsp:nvSpPr>
      <dsp:spPr>
        <a:xfrm>
          <a:off x="0" y="3806801"/>
          <a:ext cx="6034656" cy="839474"/>
        </a:xfrm>
        <a:prstGeom prst="roundRect">
          <a:avLst/>
        </a:prstGeom>
        <a:gradFill rotWithShape="0">
          <a:gsLst>
            <a:gs pos="0">
              <a:schemeClr val="accent2">
                <a:hueOff val="8230718"/>
                <a:satOff val="-5029"/>
                <a:lumOff val="-2776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8230718"/>
                <a:satOff val="-5029"/>
                <a:lumOff val="-2776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8230718"/>
                <a:satOff val="-5029"/>
                <a:lumOff val="-2776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Case studies</a:t>
          </a:r>
          <a:endParaRPr lang="en-US" sz="3500" kern="1200"/>
        </a:p>
      </dsp:txBody>
      <dsp:txXfrm>
        <a:off x="40980" y="3847781"/>
        <a:ext cx="5952696" cy="757514"/>
      </dsp:txXfrm>
    </dsp:sp>
    <dsp:sp modelId="{2FAB84DA-8020-4AE5-A8CF-27ABC20D2DAB}">
      <dsp:nvSpPr>
        <dsp:cNvPr id="0" name=""/>
        <dsp:cNvSpPr/>
      </dsp:nvSpPr>
      <dsp:spPr>
        <a:xfrm>
          <a:off x="0" y="4747077"/>
          <a:ext cx="6034656" cy="839474"/>
        </a:xfrm>
        <a:prstGeom prst="roundRect">
          <a:avLst/>
        </a:prstGeom>
        <a:gradFill rotWithShape="0">
          <a:gsLst>
            <a:gs pos="0">
              <a:schemeClr val="accent2">
                <a:hueOff val="10288398"/>
                <a:satOff val="-6286"/>
                <a:lumOff val="-347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0288398"/>
                <a:satOff val="-6286"/>
                <a:lumOff val="-347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0288398"/>
                <a:satOff val="-6286"/>
                <a:lumOff val="-347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Ethnography</a:t>
          </a:r>
          <a:endParaRPr lang="en-US" sz="3500" kern="1200"/>
        </a:p>
      </dsp:txBody>
      <dsp:txXfrm>
        <a:off x="40980" y="4788057"/>
        <a:ext cx="5952696" cy="75751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C133EE-5721-4A08-8630-3027F731BCC7}">
      <dsp:nvSpPr>
        <dsp:cNvPr id="0" name=""/>
        <dsp:cNvSpPr/>
      </dsp:nvSpPr>
      <dsp:spPr>
        <a:xfrm>
          <a:off x="0" y="466429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0E1681-50A7-47CB-A99D-3021C8753738}">
      <dsp:nvSpPr>
        <dsp:cNvPr id="0" name=""/>
        <dsp:cNvSpPr/>
      </dsp:nvSpPr>
      <dsp:spPr>
        <a:xfrm>
          <a:off x="342900" y="792184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Experiences, opinions and perceptions.</a:t>
          </a:r>
        </a:p>
      </dsp:txBody>
      <dsp:txXfrm>
        <a:off x="400297" y="849581"/>
        <a:ext cx="2971305" cy="1844879"/>
      </dsp:txXfrm>
    </dsp:sp>
    <dsp:sp modelId="{948C8F0A-65A6-4D35-B3C7-9E47DE4B45CC}">
      <dsp:nvSpPr>
        <dsp:cNvPr id="0" name=""/>
        <dsp:cNvSpPr/>
      </dsp:nvSpPr>
      <dsp:spPr>
        <a:xfrm>
          <a:off x="3771900" y="466429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0FB55-04B0-48AA-88EA-884BA9E2504B}">
      <dsp:nvSpPr>
        <dsp:cNvPr id="0" name=""/>
        <dsp:cNvSpPr/>
      </dsp:nvSpPr>
      <dsp:spPr>
        <a:xfrm>
          <a:off x="4114800" y="792184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Rich data, flexible in nature.</a:t>
          </a:r>
        </a:p>
      </dsp:txBody>
      <dsp:txXfrm>
        <a:off x="4172197" y="849581"/>
        <a:ext cx="2971305" cy="1844879"/>
      </dsp:txXfrm>
    </dsp:sp>
    <dsp:sp modelId="{78A65F5B-E140-4B16-B7F0-8FB0C0945F16}">
      <dsp:nvSpPr>
        <dsp:cNvPr id="0" name=""/>
        <dsp:cNvSpPr/>
      </dsp:nvSpPr>
      <dsp:spPr>
        <a:xfrm>
          <a:off x="7543800" y="466429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72722A-7A6C-4C23-82FC-2EA470641133}">
      <dsp:nvSpPr>
        <dsp:cNvPr id="0" name=""/>
        <dsp:cNvSpPr/>
      </dsp:nvSpPr>
      <dsp:spPr>
        <a:xfrm>
          <a:off x="7886700" y="792184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But, time consuming and smaller samples. </a:t>
          </a:r>
        </a:p>
      </dsp:txBody>
      <dsp:txXfrm>
        <a:off x="7944097" y="849581"/>
        <a:ext cx="2971305" cy="1844879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F8E139-F9C7-45B1-934C-EFE07E5FF736}">
      <dsp:nvSpPr>
        <dsp:cNvPr id="0" name=""/>
        <dsp:cNvSpPr/>
      </dsp:nvSpPr>
      <dsp:spPr>
        <a:xfrm>
          <a:off x="0" y="466429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1BE3CF-816E-4BC1-AA99-2E8507DB3A71}">
      <dsp:nvSpPr>
        <dsp:cNvPr id="0" name=""/>
        <dsp:cNvSpPr/>
      </dsp:nvSpPr>
      <dsp:spPr>
        <a:xfrm>
          <a:off x="342900" y="792184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Group discussions and shared experiences.</a:t>
          </a:r>
        </a:p>
      </dsp:txBody>
      <dsp:txXfrm>
        <a:off x="400297" y="849581"/>
        <a:ext cx="2971305" cy="1844879"/>
      </dsp:txXfrm>
    </dsp:sp>
    <dsp:sp modelId="{6C3E127A-ED67-4390-BE64-5B7F11113F44}">
      <dsp:nvSpPr>
        <dsp:cNvPr id="0" name=""/>
        <dsp:cNvSpPr/>
      </dsp:nvSpPr>
      <dsp:spPr>
        <a:xfrm>
          <a:off x="3771900" y="466429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EF4453-06BD-437F-B02D-BFD46836451B}">
      <dsp:nvSpPr>
        <dsp:cNvPr id="0" name=""/>
        <dsp:cNvSpPr/>
      </dsp:nvSpPr>
      <dsp:spPr>
        <a:xfrm>
          <a:off x="4114800" y="792184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Great for interaction and multiple opinions on topics. </a:t>
          </a:r>
        </a:p>
      </dsp:txBody>
      <dsp:txXfrm>
        <a:off x="4172197" y="849581"/>
        <a:ext cx="2971305" cy="1844879"/>
      </dsp:txXfrm>
    </dsp:sp>
    <dsp:sp modelId="{C664C692-D7BF-466C-9F8B-F59E9B7E7822}">
      <dsp:nvSpPr>
        <dsp:cNvPr id="0" name=""/>
        <dsp:cNvSpPr/>
      </dsp:nvSpPr>
      <dsp:spPr>
        <a:xfrm>
          <a:off x="7543800" y="466429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4CE3F0-501E-4584-B0FC-7518B08E5D85}">
      <dsp:nvSpPr>
        <dsp:cNvPr id="0" name=""/>
        <dsp:cNvSpPr/>
      </dsp:nvSpPr>
      <dsp:spPr>
        <a:xfrm>
          <a:off x="7886699" y="792184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However, there can be dominant participants</a:t>
          </a:r>
        </a:p>
      </dsp:txBody>
      <dsp:txXfrm>
        <a:off x="7944096" y="849581"/>
        <a:ext cx="2971305" cy="1844879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298805-C25A-40B2-BBE3-46DF8EFB977E}">
      <dsp:nvSpPr>
        <dsp:cNvPr id="0" name=""/>
        <dsp:cNvSpPr/>
      </dsp:nvSpPr>
      <dsp:spPr>
        <a:xfrm>
          <a:off x="0" y="466429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5977FF-41DB-47C0-B7A4-5CDCC762A0D3}">
      <dsp:nvSpPr>
        <dsp:cNvPr id="0" name=""/>
        <dsp:cNvSpPr/>
      </dsp:nvSpPr>
      <dsp:spPr>
        <a:xfrm>
          <a:off x="342900" y="792184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Best for large numbers of participants, measurement and observation of patterns.</a:t>
          </a:r>
        </a:p>
      </dsp:txBody>
      <dsp:txXfrm>
        <a:off x="400297" y="849581"/>
        <a:ext cx="2971305" cy="1844879"/>
      </dsp:txXfrm>
    </dsp:sp>
    <dsp:sp modelId="{92A2F56B-8363-407E-B757-98E0F17B5BB1}">
      <dsp:nvSpPr>
        <dsp:cNvPr id="0" name=""/>
        <dsp:cNvSpPr/>
      </dsp:nvSpPr>
      <dsp:spPr>
        <a:xfrm>
          <a:off x="3771900" y="466429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3F45E-8D65-47F6-9162-B98BAE820387}">
      <dsp:nvSpPr>
        <dsp:cNvPr id="0" name=""/>
        <dsp:cNvSpPr/>
      </dsp:nvSpPr>
      <dsp:spPr>
        <a:xfrm>
          <a:off x="4114800" y="792184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Very quick, large sample sizes. </a:t>
          </a:r>
        </a:p>
      </dsp:txBody>
      <dsp:txXfrm>
        <a:off x="4172197" y="849581"/>
        <a:ext cx="2971305" cy="1844879"/>
      </dsp:txXfrm>
    </dsp:sp>
    <dsp:sp modelId="{515E12D8-B43E-40FA-BD9B-C5AA919228B3}">
      <dsp:nvSpPr>
        <dsp:cNvPr id="0" name=""/>
        <dsp:cNvSpPr/>
      </dsp:nvSpPr>
      <dsp:spPr>
        <a:xfrm>
          <a:off x="7543800" y="466429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4C44AF-2920-4377-ABB8-E90E3FD9D353}">
      <dsp:nvSpPr>
        <dsp:cNvPr id="0" name=""/>
        <dsp:cNvSpPr/>
      </dsp:nvSpPr>
      <dsp:spPr>
        <a:xfrm>
          <a:off x="7886699" y="792184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However, limited depth</a:t>
          </a:r>
        </a:p>
      </dsp:txBody>
      <dsp:txXfrm>
        <a:off x="7944096" y="849581"/>
        <a:ext cx="2971305" cy="1844879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4A3C44-4985-4D08-B88B-C9064DFB2135}">
      <dsp:nvSpPr>
        <dsp:cNvPr id="0" name=""/>
        <dsp:cNvSpPr/>
      </dsp:nvSpPr>
      <dsp:spPr>
        <a:xfrm>
          <a:off x="0" y="483815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A4F3BB-7E67-48B3-A8EB-EAC536914FA2}">
      <dsp:nvSpPr>
        <dsp:cNvPr id="0" name=""/>
        <dsp:cNvSpPr/>
      </dsp:nvSpPr>
      <dsp:spPr>
        <a:xfrm>
          <a:off x="342900" y="809570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Behaviour, interactions and processes. </a:t>
          </a:r>
        </a:p>
      </dsp:txBody>
      <dsp:txXfrm>
        <a:off x="400297" y="866967"/>
        <a:ext cx="2971305" cy="1844879"/>
      </dsp:txXfrm>
    </dsp:sp>
    <dsp:sp modelId="{DEE1624D-ACAD-4728-BB11-AA1825B50DDE}">
      <dsp:nvSpPr>
        <dsp:cNvPr id="0" name=""/>
        <dsp:cNvSpPr/>
      </dsp:nvSpPr>
      <dsp:spPr>
        <a:xfrm>
          <a:off x="3771900" y="483815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3F92CC-80F4-465E-B549-E1F714FAE3E7}">
      <dsp:nvSpPr>
        <dsp:cNvPr id="0" name=""/>
        <dsp:cNvSpPr/>
      </dsp:nvSpPr>
      <dsp:spPr>
        <a:xfrm>
          <a:off x="4114800" y="809570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Collects behaviour rather than opinion.</a:t>
          </a:r>
        </a:p>
      </dsp:txBody>
      <dsp:txXfrm>
        <a:off x="4172197" y="866967"/>
        <a:ext cx="2971305" cy="1844879"/>
      </dsp:txXfrm>
    </dsp:sp>
    <dsp:sp modelId="{4CA4283D-ED87-47F0-8916-7FE66A061396}">
      <dsp:nvSpPr>
        <dsp:cNvPr id="0" name=""/>
        <dsp:cNvSpPr/>
      </dsp:nvSpPr>
      <dsp:spPr>
        <a:xfrm>
          <a:off x="7543800" y="483815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861C92-D7AE-47C1-AD24-8B2CDD40162D}">
      <dsp:nvSpPr>
        <dsp:cNvPr id="0" name=""/>
        <dsp:cNvSpPr/>
      </dsp:nvSpPr>
      <dsp:spPr>
        <a:xfrm>
          <a:off x="7886699" y="809570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However, ethical considerations. </a:t>
          </a:r>
        </a:p>
      </dsp:txBody>
      <dsp:txXfrm>
        <a:off x="7944096" y="866967"/>
        <a:ext cx="2971305" cy="1844879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FBA584-BDB3-49C7-AB5D-8896101E57BF}">
      <dsp:nvSpPr>
        <dsp:cNvPr id="0" name=""/>
        <dsp:cNvSpPr/>
      </dsp:nvSpPr>
      <dsp:spPr>
        <a:xfrm>
          <a:off x="0" y="874998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A4640A-741D-44B0-88B5-9BAD69F9E8A2}">
      <dsp:nvSpPr>
        <dsp:cNvPr id="0" name=""/>
        <dsp:cNvSpPr/>
      </dsp:nvSpPr>
      <dsp:spPr>
        <a:xfrm>
          <a:off x="342900" y="1200753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Best for literature reviews, scoping reviews and document analysis. </a:t>
          </a:r>
        </a:p>
      </dsp:txBody>
      <dsp:txXfrm>
        <a:off x="400297" y="1258150"/>
        <a:ext cx="2971305" cy="1844879"/>
      </dsp:txXfrm>
    </dsp:sp>
    <dsp:sp modelId="{0A8E2D5B-4A92-401A-B294-0D1A8EB6C3CD}">
      <dsp:nvSpPr>
        <dsp:cNvPr id="0" name=""/>
        <dsp:cNvSpPr/>
      </dsp:nvSpPr>
      <dsp:spPr>
        <a:xfrm>
          <a:off x="3771900" y="874998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B371BC-17EA-47EE-9C8F-0CCEA6C11482}">
      <dsp:nvSpPr>
        <dsp:cNvPr id="0" name=""/>
        <dsp:cNvSpPr/>
      </dsp:nvSpPr>
      <dsp:spPr>
        <a:xfrm>
          <a:off x="4114800" y="1200753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No recruitment needed and is very cost effective. </a:t>
          </a:r>
        </a:p>
      </dsp:txBody>
      <dsp:txXfrm>
        <a:off x="4172197" y="1258150"/>
        <a:ext cx="2971305" cy="1844879"/>
      </dsp:txXfrm>
    </dsp:sp>
    <dsp:sp modelId="{D70E5727-6002-4B45-A68F-472C7911D476}">
      <dsp:nvSpPr>
        <dsp:cNvPr id="0" name=""/>
        <dsp:cNvSpPr/>
      </dsp:nvSpPr>
      <dsp:spPr>
        <a:xfrm>
          <a:off x="7543800" y="874998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E6435E-CA36-42BB-B670-66ED03E83D3E}">
      <dsp:nvSpPr>
        <dsp:cNvPr id="0" name=""/>
        <dsp:cNvSpPr/>
      </dsp:nvSpPr>
      <dsp:spPr>
        <a:xfrm>
          <a:off x="7886699" y="1200753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However, limited control over data. </a:t>
          </a:r>
        </a:p>
      </dsp:txBody>
      <dsp:txXfrm>
        <a:off x="7944096" y="1258150"/>
        <a:ext cx="2971305" cy="1844879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122F54-F41A-4961-AB54-8D192FC0B491}">
      <dsp:nvSpPr>
        <dsp:cNvPr id="0" name=""/>
        <dsp:cNvSpPr/>
      </dsp:nvSpPr>
      <dsp:spPr>
        <a:xfrm>
          <a:off x="3214" y="360005"/>
          <a:ext cx="2550318" cy="153019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Make some notes between you on:</a:t>
          </a:r>
        </a:p>
      </dsp:txBody>
      <dsp:txXfrm>
        <a:off x="3214" y="360005"/>
        <a:ext cx="2550318" cy="1530191"/>
      </dsp:txXfrm>
    </dsp:sp>
    <dsp:sp modelId="{E3AD5E1B-0806-4704-80E2-137F78A868C1}">
      <dsp:nvSpPr>
        <dsp:cNvPr id="0" name=""/>
        <dsp:cNvSpPr/>
      </dsp:nvSpPr>
      <dsp:spPr>
        <a:xfrm>
          <a:off x="2808565" y="360005"/>
          <a:ext cx="2550318" cy="1530191"/>
        </a:xfrm>
        <a:prstGeom prst="rect">
          <a:avLst/>
        </a:prstGeom>
        <a:solidFill>
          <a:schemeClr val="accent5">
            <a:hueOff val="-790778"/>
            <a:satOff val="2770"/>
            <a:lumOff val="5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Research question</a:t>
          </a:r>
        </a:p>
      </dsp:txBody>
      <dsp:txXfrm>
        <a:off x="2808565" y="360005"/>
        <a:ext cx="2550318" cy="1530191"/>
      </dsp:txXfrm>
    </dsp:sp>
    <dsp:sp modelId="{C68156A6-2955-4F4B-8A02-416C61A5F728}">
      <dsp:nvSpPr>
        <dsp:cNvPr id="0" name=""/>
        <dsp:cNvSpPr/>
      </dsp:nvSpPr>
      <dsp:spPr>
        <a:xfrm>
          <a:off x="5613915" y="360005"/>
          <a:ext cx="2550318" cy="1530191"/>
        </a:xfrm>
        <a:prstGeom prst="rect">
          <a:avLst/>
        </a:prstGeom>
        <a:solidFill>
          <a:schemeClr val="accent5">
            <a:hueOff val="-1581557"/>
            <a:satOff val="5539"/>
            <a:lumOff val="10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Participants</a:t>
          </a:r>
        </a:p>
      </dsp:txBody>
      <dsp:txXfrm>
        <a:off x="5613915" y="360005"/>
        <a:ext cx="2550318" cy="1530191"/>
      </dsp:txXfrm>
    </dsp:sp>
    <dsp:sp modelId="{B2675C91-FC10-4270-8284-5A432602DEB0}">
      <dsp:nvSpPr>
        <dsp:cNvPr id="0" name=""/>
        <dsp:cNvSpPr/>
      </dsp:nvSpPr>
      <dsp:spPr>
        <a:xfrm>
          <a:off x="8419266" y="360005"/>
          <a:ext cx="2550318" cy="1530191"/>
        </a:xfrm>
        <a:prstGeom prst="rect">
          <a:avLst/>
        </a:prstGeom>
        <a:solidFill>
          <a:schemeClr val="accent5">
            <a:hueOff val="-2372335"/>
            <a:satOff val="8309"/>
            <a:lumOff val="15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Sampling Method</a:t>
          </a:r>
        </a:p>
      </dsp:txBody>
      <dsp:txXfrm>
        <a:off x="8419266" y="360005"/>
        <a:ext cx="2550318" cy="1530191"/>
      </dsp:txXfrm>
    </dsp:sp>
    <dsp:sp modelId="{998E406E-25F8-4D37-A3AF-2E56510526A8}">
      <dsp:nvSpPr>
        <dsp:cNvPr id="0" name=""/>
        <dsp:cNvSpPr/>
      </dsp:nvSpPr>
      <dsp:spPr>
        <a:xfrm>
          <a:off x="3214" y="2145228"/>
          <a:ext cx="2550318" cy="1530191"/>
        </a:xfrm>
        <a:prstGeom prst="rect">
          <a:avLst/>
        </a:prstGeom>
        <a:solidFill>
          <a:schemeClr val="accent5">
            <a:hueOff val="-3163113"/>
            <a:satOff val="11079"/>
            <a:lumOff val="20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Expected Sample Size</a:t>
          </a:r>
        </a:p>
      </dsp:txBody>
      <dsp:txXfrm>
        <a:off x="3214" y="2145228"/>
        <a:ext cx="2550318" cy="1530191"/>
      </dsp:txXfrm>
    </dsp:sp>
    <dsp:sp modelId="{F6D60313-6965-45A0-885C-F78F2ED3009E}">
      <dsp:nvSpPr>
        <dsp:cNvPr id="0" name=""/>
        <dsp:cNvSpPr/>
      </dsp:nvSpPr>
      <dsp:spPr>
        <a:xfrm>
          <a:off x="2808565" y="2145228"/>
          <a:ext cx="2550318" cy="1530191"/>
        </a:xfrm>
        <a:prstGeom prst="rect">
          <a:avLst/>
        </a:prstGeom>
        <a:solidFill>
          <a:schemeClr val="accent5">
            <a:hueOff val="-3953891"/>
            <a:satOff val="13849"/>
            <a:lumOff val="25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Data Collection Method</a:t>
          </a:r>
        </a:p>
      </dsp:txBody>
      <dsp:txXfrm>
        <a:off x="2808565" y="2145228"/>
        <a:ext cx="2550318" cy="1530191"/>
      </dsp:txXfrm>
    </dsp:sp>
    <dsp:sp modelId="{CB5FEAD6-84EB-4850-B92C-42F3AB3F49E7}">
      <dsp:nvSpPr>
        <dsp:cNvPr id="0" name=""/>
        <dsp:cNvSpPr/>
      </dsp:nvSpPr>
      <dsp:spPr>
        <a:xfrm>
          <a:off x="5613915" y="2145228"/>
          <a:ext cx="2550318" cy="1530191"/>
        </a:xfrm>
        <a:prstGeom prst="rect">
          <a:avLst/>
        </a:prstGeom>
        <a:solidFill>
          <a:schemeClr val="accent5">
            <a:hueOff val="-4744670"/>
            <a:satOff val="16618"/>
            <a:lumOff val="30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Why this method?</a:t>
          </a:r>
        </a:p>
      </dsp:txBody>
      <dsp:txXfrm>
        <a:off x="5613915" y="2145228"/>
        <a:ext cx="2550318" cy="1530191"/>
      </dsp:txXfrm>
    </dsp:sp>
    <dsp:sp modelId="{435B38AD-91E7-461D-8A26-78C53C0D391A}">
      <dsp:nvSpPr>
        <dsp:cNvPr id="0" name=""/>
        <dsp:cNvSpPr/>
      </dsp:nvSpPr>
      <dsp:spPr>
        <a:xfrm>
          <a:off x="8419266" y="2145228"/>
          <a:ext cx="2550318" cy="1530191"/>
        </a:xfrm>
        <a:prstGeom prst="rect">
          <a:avLst/>
        </a:prstGeom>
        <a:solidFill>
          <a:schemeClr val="accent5">
            <a:hueOff val="-5535448"/>
            <a:satOff val="19388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Strength and limitation</a:t>
          </a:r>
        </a:p>
      </dsp:txBody>
      <dsp:txXfrm>
        <a:off x="8419266" y="2145228"/>
        <a:ext cx="2550318" cy="1530191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E002BA-D11D-48A3-B6A4-1D5F2012FBC7}">
      <dsp:nvSpPr>
        <dsp:cNvPr id="0" name=""/>
        <dsp:cNvSpPr/>
      </dsp:nvSpPr>
      <dsp:spPr>
        <a:xfrm>
          <a:off x="522922" y="1299"/>
          <a:ext cx="3102173" cy="186130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Why these participants?</a:t>
          </a:r>
        </a:p>
      </dsp:txBody>
      <dsp:txXfrm>
        <a:off x="522922" y="1299"/>
        <a:ext cx="3102173" cy="1861304"/>
      </dsp:txXfrm>
    </dsp:sp>
    <dsp:sp modelId="{EEC955BC-AF12-4A82-B3EF-7340301DA6A2}">
      <dsp:nvSpPr>
        <dsp:cNvPr id="0" name=""/>
        <dsp:cNvSpPr/>
      </dsp:nvSpPr>
      <dsp:spPr>
        <a:xfrm>
          <a:off x="3935313" y="1299"/>
          <a:ext cx="3102173" cy="1861304"/>
        </a:xfrm>
        <a:prstGeom prst="rect">
          <a:avLst/>
        </a:prstGeom>
        <a:solidFill>
          <a:schemeClr val="accent5">
            <a:hueOff val="-1383862"/>
            <a:satOff val="4847"/>
            <a:lumOff val="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Why this sample size?</a:t>
          </a:r>
        </a:p>
      </dsp:txBody>
      <dsp:txXfrm>
        <a:off x="3935313" y="1299"/>
        <a:ext cx="3102173" cy="1861304"/>
      </dsp:txXfrm>
    </dsp:sp>
    <dsp:sp modelId="{E41C0CCA-4FB5-4A63-A1E0-2D28D0CB49E3}">
      <dsp:nvSpPr>
        <dsp:cNvPr id="0" name=""/>
        <dsp:cNvSpPr/>
      </dsp:nvSpPr>
      <dsp:spPr>
        <a:xfrm>
          <a:off x="7347704" y="1299"/>
          <a:ext cx="3102173" cy="1861304"/>
        </a:xfrm>
        <a:prstGeom prst="rect">
          <a:avLst/>
        </a:prstGeom>
        <a:solidFill>
          <a:schemeClr val="accent5">
            <a:hueOff val="-2767724"/>
            <a:satOff val="9694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Why not interviews?</a:t>
          </a:r>
        </a:p>
      </dsp:txBody>
      <dsp:txXfrm>
        <a:off x="7347704" y="1299"/>
        <a:ext cx="3102173" cy="1861304"/>
      </dsp:txXfrm>
    </dsp:sp>
    <dsp:sp modelId="{A5B3DF87-5C67-4655-84BA-32DF6B1AD446}">
      <dsp:nvSpPr>
        <dsp:cNvPr id="0" name=""/>
        <dsp:cNvSpPr/>
      </dsp:nvSpPr>
      <dsp:spPr>
        <a:xfrm>
          <a:off x="2229117" y="2172821"/>
          <a:ext cx="3102173" cy="1861304"/>
        </a:xfrm>
        <a:prstGeom prst="rect">
          <a:avLst/>
        </a:prstGeom>
        <a:solidFill>
          <a:schemeClr val="accent5">
            <a:hueOff val="-4151586"/>
            <a:satOff val="14541"/>
            <a:lumOff val="2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Why not surveys?</a:t>
          </a:r>
        </a:p>
      </dsp:txBody>
      <dsp:txXfrm>
        <a:off x="2229117" y="2172821"/>
        <a:ext cx="3102173" cy="1861304"/>
      </dsp:txXfrm>
    </dsp:sp>
    <dsp:sp modelId="{A26F0CCD-C4AE-4ADA-ADCD-96715A85BC92}">
      <dsp:nvSpPr>
        <dsp:cNvPr id="0" name=""/>
        <dsp:cNvSpPr/>
      </dsp:nvSpPr>
      <dsp:spPr>
        <a:xfrm>
          <a:off x="5641508" y="2172821"/>
          <a:ext cx="3102173" cy="1861304"/>
        </a:xfrm>
        <a:prstGeom prst="rect">
          <a:avLst/>
        </a:prstGeom>
        <a:solidFill>
          <a:schemeClr val="accent5">
            <a:hueOff val="-5535448"/>
            <a:satOff val="19388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Could your study actually be completed?</a:t>
          </a:r>
        </a:p>
      </dsp:txBody>
      <dsp:txXfrm>
        <a:off x="5641508" y="2172821"/>
        <a:ext cx="3102173" cy="1861304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090884-E683-48CE-86F5-8F9B743DFF8E}">
      <dsp:nvSpPr>
        <dsp:cNvPr id="0" name=""/>
        <dsp:cNvSpPr/>
      </dsp:nvSpPr>
      <dsp:spPr>
        <a:xfrm>
          <a:off x="1339" y="276858"/>
          <a:ext cx="4701480" cy="29854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3ADB9E-9445-401F-95ED-A14B8F977A6E}">
      <dsp:nvSpPr>
        <dsp:cNvPr id="0" name=""/>
        <dsp:cNvSpPr/>
      </dsp:nvSpPr>
      <dsp:spPr>
        <a:xfrm>
          <a:off x="523726" y="773126"/>
          <a:ext cx="4701480" cy="29854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I will interview students because interviews are good.</a:t>
          </a:r>
        </a:p>
      </dsp:txBody>
      <dsp:txXfrm>
        <a:off x="611167" y="860567"/>
        <a:ext cx="4526598" cy="2810558"/>
      </dsp:txXfrm>
    </dsp:sp>
    <dsp:sp modelId="{BADCA1E0-60CC-44B0-99CE-DA5EF057712A}">
      <dsp:nvSpPr>
        <dsp:cNvPr id="0" name=""/>
        <dsp:cNvSpPr/>
      </dsp:nvSpPr>
      <dsp:spPr>
        <a:xfrm>
          <a:off x="5747593" y="276858"/>
          <a:ext cx="4701480" cy="29854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D741F2-DA65-4269-9C52-419104574638}">
      <dsp:nvSpPr>
        <dsp:cNvPr id="0" name=""/>
        <dsp:cNvSpPr/>
      </dsp:nvSpPr>
      <dsp:spPr>
        <a:xfrm>
          <a:off x="6269980" y="773126"/>
          <a:ext cx="4701480" cy="29854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How could we improve this?</a:t>
          </a:r>
        </a:p>
      </dsp:txBody>
      <dsp:txXfrm>
        <a:off x="6357421" y="860567"/>
        <a:ext cx="4526598" cy="2810558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F0BAFD-5B17-45FA-BB17-21A5769888A9}">
      <dsp:nvSpPr>
        <dsp:cNvPr id="0" name=""/>
        <dsp:cNvSpPr/>
      </dsp:nvSpPr>
      <dsp:spPr>
        <a:xfrm>
          <a:off x="1339" y="276858"/>
          <a:ext cx="4701480" cy="29854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1492A3-9D9B-448C-B6BF-E0ABFAF55982}">
      <dsp:nvSpPr>
        <dsp:cNvPr id="0" name=""/>
        <dsp:cNvSpPr/>
      </dsp:nvSpPr>
      <dsp:spPr>
        <a:xfrm>
          <a:off x="523726" y="773126"/>
          <a:ext cx="4701480" cy="29854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The participants in my study will be...</a:t>
          </a:r>
        </a:p>
      </dsp:txBody>
      <dsp:txXfrm>
        <a:off x="611167" y="860567"/>
        <a:ext cx="4526598" cy="2810558"/>
      </dsp:txXfrm>
    </dsp:sp>
    <dsp:sp modelId="{9A9BC03C-2C11-4506-8503-2A5DF77DBF0C}">
      <dsp:nvSpPr>
        <dsp:cNvPr id="0" name=""/>
        <dsp:cNvSpPr/>
      </dsp:nvSpPr>
      <dsp:spPr>
        <a:xfrm>
          <a:off x="5747593" y="276858"/>
          <a:ext cx="4701480" cy="29854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5888C-59A9-43CC-A62A-8A187F9A2723}">
      <dsp:nvSpPr>
        <dsp:cNvPr id="0" name=""/>
        <dsp:cNvSpPr/>
      </dsp:nvSpPr>
      <dsp:spPr>
        <a:xfrm>
          <a:off x="6269980" y="773126"/>
          <a:ext cx="4701480" cy="29854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The best way to collect my data is...</a:t>
          </a:r>
        </a:p>
      </dsp:txBody>
      <dsp:txXfrm>
        <a:off x="6357421" y="860567"/>
        <a:ext cx="4526598" cy="2810558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006C73-3DB5-44AE-B942-87D109475044}">
      <dsp:nvSpPr>
        <dsp:cNvPr id="0" name=""/>
        <dsp:cNvSpPr/>
      </dsp:nvSpPr>
      <dsp:spPr>
        <a:xfrm>
          <a:off x="522922" y="1299"/>
          <a:ext cx="3102173" cy="186130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Time</a:t>
          </a:r>
        </a:p>
      </dsp:txBody>
      <dsp:txXfrm>
        <a:off x="522922" y="1299"/>
        <a:ext cx="3102173" cy="1861304"/>
      </dsp:txXfrm>
    </dsp:sp>
    <dsp:sp modelId="{770E5CE6-96C3-4D26-B2C4-8CCA729DCF2B}">
      <dsp:nvSpPr>
        <dsp:cNvPr id="0" name=""/>
        <dsp:cNvSpPr/>
      </dsp:nvSpPr>
      <dsp:spPr>
        <a:xfrm>
          <a:off x="3935313" y="1299"/>
          <a:ext cx="3102173" cy="1861304"/>
        </a:xfrm>
        <a:prstGeom prst="rect">
          <a:avLst/>
        </a:prstGeom>
        <a:solidFill>
          <a:schemeClr val="accent5">
            <a:hueOff val="-1383862"/>
            <a:satOff val="4847"/>
            <a:lumOff val="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Access</a:t>
          </a:r>
        </a:p>
      </dsp:txBody>
      <dsp:txXfrm>
        <a:off x="3935313" y="1299"/>
        <a:ext cx="3102173" cy="1861304"/>
      </dsp:txXfrm>
    </dsp:sp>
    <dsp:sp modelId="{19F628B1-BE3F-45D5-9F66-10387413E277}">
      <dsp:nvSpPr>
        <dsp:cNvPr id="0" name=""/>
        <dsp:cNvSpPr/>
      </dsp:nvSpPr>
      <dsp:spPr>
        <a:xfrm>
          <a:off x="7347704" y="1299"/>
          <a:ext cx="3102173" cy="1861304"/>
        </a:xfrm>
        <a:prstGeom prst="rect">
          <a:avLst/>
        </a:prstGeom>
        <a:solidFill>
          <a:schemeClr val="accent5">
            <a:hueOff val="-2767724"/>
            <a:satOff val="9694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Resources</a:t>
          </a:r>
        </a:p>
      </dsp:txBody>
      <dsp:txXfrm>
        <a:off x="7347704" y="1299"/>
        <a:ext cx="3102173" cy="1861304"/>
      </dsp:txXfrm>
    </dsp:sp>
    <dsp:sp modelId="{25D39506-F257-48A5-8E7C-1A7491E4EAB2}">
      <dsp:nvSpPr>
        <dsp:cNvPr id="0" name=""/>
        <dsp:cNvSpPr/>
      </dsp:nvSpPr>
      <dsp:spPr>
        <a:xfrm>
          <a:off x="2229117" y="2172821"/>
          <a:ext cx="3102173" cy="1861304"/>
        </a:xfrm>
        <a:prstGeom prst="rect">
          <a:avLst/>
        </a:prstGeom>
        <a:solidFill>
          <a:schemeClr val="accent5">
            <a:hueOff val="-4151586"/>
            <a:satOff val="14541"/>
            <a:lumOff val="2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Ethics</a:t>
          </a:r>
        </a:p>
      </dsp:txBody>
      <dsp:txXfrm>
        <a:off x="2229117" y="2172821"/>
        <a:ext cx="3102173" cy="1861304"/>
      </dsp:txXfrm>
    </dsp:sp>
    <dsp:sp modelId="{B911C724-6742-4D3E-BC4F-B0A6E2DDFC79}">
      <dsp:nvSpPr>
        <dsp:cNvPr id="0" name=""/>
        <dsp:cNvSpPr/>
      </dsp:nvSpPr>
      <dsp:spPr>
        <a:xfrm>
          <a:off x="5641508" y="2172821"/>
          <a:ext cx="3102173" cy="1861304"/>
        </a:xfrm>
        <a:prstGeom prst="rect">
          <a:avLst/>
        </a:prstGeom>
        <a:solidFill>
          <a:schemeClr val="accent5">
            <a:hueOff val="-5535448"/>
            <a:satOff val="19388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Capability</a:t>
          </a:r>
        </a:p>
      </dsp:txBody>
      <dsp:txXfrm>
        <a:off x="5641508" y="2172821"/>
        <a:ext cx="3102173" cy="18613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#5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#6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#7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#8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#9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#2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#3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#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#10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#4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#1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#12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5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#6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#7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#8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#9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#10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#11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#12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#14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#16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777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590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579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270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8/11/2026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467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8/11/2026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152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8/11/2026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615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174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139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112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845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8/11/2026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938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ED2E236-E308-CFF5-5413-7BB6E957C1C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-8" b="6622"/>
          <a:stretch>
            <a:fillRect/>
          </a:stretch>
        </p:blipFill>
        <p:spPr>
          <a:xfrm>
            <a:off x="837986" y="10"/>
            <a:ext cx="10615629" cy="6857990"/>
          </a:xfrm>
          <a:custGeom>
            <a:avLst/>
            <a:gdLst/>
            <a:ahLst/>
            <a:cxnLst/>
            <a:rect l="l" t="t" r="r" b="b"/>
            <a:pathLst>
              <a:path w="10615629" h="6858000">
                <a:moveTo>
                  <a:pt x="7169276" y="5665107"/>
                </a:moveTo>
                <a:cubicBezTo>
                  <a:pt x="7360157" y="5665107"/>
                  <a:pt x="7514897" y="5819847"/>
                  <a:pt x="7514897" y="6010728"/>
                </a:cubicBezTo>
                <a:cubicBezTo>
                  <a:pt x="7514897" y="6201609"/>
                  <a:pt x="7360157" y="6356349"/>
                  <a:pt x="7169276" y="6356349"/>
                </a:cubicBezTo>
                <a:cubicBezTo>
                  <a:pt x="6978395" y="6356349"/>
                  <a:pt x="6823655" y="6201609"/>
                  <a:pt x="6823655" y="6010728"/>
                </a:cubicBezTo>
                <a:cubicBezTo>
                  <a:pt x="6823655" y="5819847"/>
                  <a:pt x="6978395" y="5665107"/>
                  <a:pt x="7169276" y="5665107"/>
                </a:cubicBezTo>
                <a:close/>
                <a:moveTo>
                  <a:pt x="10010446" y="2285546"/>
                </a:moveTo>
                <a:cubicBezTo>
                  <a:pt x="10256938" y="2285546"/>
                  <a:pt x="10456760" y="2485368"/>
                  <a:pt x="10456760" y="2731860"/>
                </a:cubicBezTo>
                <a:cubicBezTo>
                  <a:pt x="10456760" y="2978352"/>
                  <a:pt x="10256938" y="3178174"/>
                  <a:pt x="10010446" y="3178174"/>
                </a:cubicBezTo>
                <a:cubicBezTo>
                  <a:pt x="9763954" y="3178174"/>
                  <a:pt x="9564132" y="2978352"/>
                  <a:pt x="9564132" y="2731860"/>
                </a:cubicBezTo>
                <a:cubicBezTo>
                  <a:pt x="9564132" y="2485368"/>
                  <a:pt x="9763954" y="2285546"/>
                  <a:pt x="10010446" y="2285546"/>
                </a:cubicBezTo>
                <a:close/>
                <a:moveTo>
                  <a:pt x="10354145" y="1626054"/>
                </a:moveTo>
                <a:cubicBezTo>
                  <a:pt x="10498559" y="1626054"/>
                  <a:pt x="10615629" y="1743124"/>
                  <a:pt x="10615629" y="1887538"/>
                </a:cubicBezTo>
                <a:cubicBezTo>
                  <a:pt x="10615629" y="2031953"/>
                  <a:pt x="10498559" y="2149022"/>
                  <a:pt x="10354145" y="2149022"/>
                </a:cubicBezTo>
                <a:cubicBezTo>
                  <a:pt x="10209731" y="2149022"/>
                  <a:pt x="10092661" y="2031953"/>
                  <a:pt x="10092661" y="1887538"/>
                </a:cubicBezTo>
                <a:cubicBezTo>
                  <a:pt x="10092661" y="1743124"/>
                  <a:pt x="10209731" y="1626054"/>
                  <a:pt x="10354145" y="1626054"/>
                </a:cubicBezTo>
                <a:close/>
                <a:moveTo>
                  <a:pt x="1458900" y="620485"/>
                </a:moveTo>
                <a:cubicBezTo>
                  <a:pt x="1705392" y="620485"/>
                  <a:pt x="1905214" y="820307"/>
                  <a:pt x="1905214" y="1066799"/>
                </a:cubicBezTo>
                <a:cubicBezTo>
                  <a:pt x="1905214" y="1313291"/>
                  <a:pt x="1705392" y="1513113"/>
                  <a:pt x="1458900" y="1513113"/>
                </a:cubicBezTo>
                <a:cubicBezTo>
                  <a:pt x="1212408" y="1513113"/>
                  <a:pt x="1012586" y="1313291"/>
                  <a:pt x="1012586" y="1066799"/>
                </a:cubicBezTo>
                <a:cubicBezTo>
                  <a:pt x="1012586" y="820307"/>
                  <a:pt x="1212408" y="620485"/>
                  <a:pt x="1458900" y="620485"/>
                </a:cubicBezTo>
                <a:close/>
                <a:moveTo>
                  <a:pt x="6634576" y="0"/>
                </a:moveTo>
                <a:lnTo>
                  <a:pt x="10141834" y="0"/>
                </a:lnTo>
                <a:lnTo>
                  <a:pt x="10200260" y="112226"/>
                </a:lnTo>
                <a:cubicBezTo>
                  <a:pt x="10410239" y="575266"/>
                  <a:pt x="10394872" y="1153565"/>
                  <a:pt x="9914575" y="1675662"/>
                </a:cubicBezTo>
                <a:cubicBezTo>
                  <a:pt x="9716856" y="1890645"/>
                  <a:pt x="9539638" y="2125049"/>
                  <a:pt x="9361609" y="2357294"/>
                </a:cubicBezTo>
                <a:cubicBezTo>
                  <a:pt x="9193292" y="2576998"/>
                  <a:pt x="9188572" y="2830553"/>
                  <a:pt x="9334635" y="3068327"/>
                </a:cubicBezTo>
                <a:cubicBezTo>
                  <a:pt x="9495670" y="3329571"/>
                  <a:pt x="9683004" y="3577866"/>
                  <a:pt x="9815042" y="3852732"/>
                </a:cubicBezTo>
                <a:cubicBezTo>
                  <a:pt x="10050525" y="4342848"/>
                  <a:pt x="9955575" y="4825682"/>
                  <a:pt x="9376176" y="5163127"/>
                </a:cubicBezTo>
                <a:cubicBezTo>
                  <a:pt x="8901029" y="5439880"/>
                  <a:pt x="8396077" y="5450670"/>
                  <a:pt x="7869813" y="5397801"/>
                </a:cubicBezTo>
                <a:cubicBezTo>
                  <a:pt x="7414763" y="5352214"/>
                  <a:pt x="6924916" y="5316879"/>
                  <a:pt x="6545392" y="5591203"/>
                </a:cubicBezTo>
                <a:cubicBezTo>
                  <a:pt x="6238293" y="5813469"/>
                  <a:pt x="6024794" y="6166019"/>
                  <a:pt x="5772723" y="6463272"/>
                </a:cubicBezTo>
                <a:cubicBezTo>
                  <a:pt x="5693284" y="6557074"/>
                  <a:pt x="5618532" y="6655326"/>
                  <a:pt x="5542128" y="6751893"/>
                </a:cubicBezTo>
                <a:lnTo>
                  <a:pt x="5455473" y="6858000"/>
                </a:lnTo>
                <a:lnTo>
                  <a:pt x="3884322" y="6858000"/>
                </a:lnTo>
                <a:lnTo>
                  <a:pt x="3874161" y="6844414"/>
                </a:lnTo>
                <a:cubicBezTo>
                  <a:pt x="3769502" y="6682570"/>
                  <a:pt x="3725804" y="6471499"/>
                  <a:pt x="3692625" y="6276207"/>
                </a:cubicBezTo>
                <a:cubicBezTo>
                  <a:pt x="3594979" y="5704764"/>
                  <a:pt x="2996562" y="5529973"/>
                  <a:pt x="2561203" y="5655806"/>
                </a:cubicBezTo>
                <a:cubicBezTo>
                  <a:pt x="1295584" y="6024675"/>
                  <a:pt x="405173" y="5378783"/>
                  <a:pt x="69617" y="4277706"/>
                </a:cubicBezTo>
                <a:cubicBezTo>
                  <a:pt x="12163" y="4089022"/>
                  <a:pt x="22818" y="3880245"/>
                  <a:pt x="1643" y="3679828"/>
                </a:cubicBezTo>
                <a:cubicBezTo>
                  <a:pt x="-11845" y="3246491"/>
                  <a:pt x="53163" y="2840533"/>
                  <a:pt x="368893" y="2516306"/>
                </a:cubicBezTo>
                <a:cubicBezTo>
                  <a:pt x="570254" y="2309550"/>
                  <a:pt x="826642" y="2227145"/>
                  <a:pt x="1113509" y="2192618"/>
                </a:cubicBezTo>
                <a:cubicBezTo>
                  <a:pt x="1425464" y="2154854"/>
                  <a:pt x="1739171" y="2099963"/>
                  <a:pt x="2037232" y="2005555"/>
                </a:cubicBezTo>
                <a:cubicBezTo>
                  <a:pt x="2313447" y="1917888"/>
                  <a:pt x="2430109" y="1649902"/>
                  <a:pt x="2547311" y="1405114"/>
                </a:cubicBezTo>
                <a:cubicBezTo>
                  <a:pt x="2839303" y="794962"/>
                  <a:pt x="3300289" y="490426"/>
                  <a:pt x="3900864" y="578766"/>
                </a:cubicBezTo>
                <a:cubicBezTo>
                  <a:pt x="4133785" y="613023"/>
                  <a:pt x="4362119" y="739800"/>
                  <a:pt x="4571571" y="860778"/>
                </a:cubicBezTo>
                <a:cubicBezTo>
                  <a:pt x="5133169" y="1185276"/>
                  <a:pt x="5641898" y="1029501"/>
                  <a:pt x="6039226" y="631499"/>
                </a:cubicBezTo>
                <a:cubicBezTo>
                  <a:pt x="6180165" y="489886"/>
                  <a:pt x="6313484" y="339979"/>
                  <a:pt x="6449433" y="193257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91743" y="1344594"/>
            <a:ext cx="6458556" cy="2674955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Who, What and How?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91743" y="4229100"/>
            <a:ext cx="6458556" cy="1028700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Data Collection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0B7DC-8BA0-E1AE-E1A3-C233A50E0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Aims and Objectives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7E147-3D16-D129-E096-8AACF690C5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/>
              <a:t>Aim: To </a:t>
            </a:r>
            <a:r>
              <a:rPr lang="en-US" sz="1600" err="1"/>
              <a:t>operationalise</a:t>
            </a:r>
            <a:r>
              <a:rPr lang="en-US" sz="1600"/>
              <a:t> methodologies to answer research questions.</a:t>
            </a:r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Explain what sampling is.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Compare different sampling strategies.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Identify suitable participants for a proposed study.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Select appropriate data collection methods.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Justify sampling and data collection decisions.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Draft the participants and methods sections of a proposal.</a:t>
            </a:r>
            <a:endParaRPr lang="en-US" sz="1600"/>
          </a:p>
        </p:txBody>
      </p:sp>
      <p:pic>
        <p:nvPicPr>
          <p:cNvPr id="5" name="Picture 4" descr="Multi-colored paper-craft art">
            <a:extLst>
              <a:ext uri="{FF2B5EF4-FFF2-40B4-BE49-F238E27FC236}">
                <a16:creationId xmlns:a16="http://schemas.microsoft.com/office/drawing/2014/main" id="{F21A5A92-5812-5E18-A71F-D82C7B7888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492" r="19870" b="-3"/>
          <a:stretch>
            <a:fillRect/>
          </a:stretch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104964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D9E6557-0E93-4B4F-8AD1-1A7E3870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6B84358-2894-45F1-8753-B1EC1E593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8517" y="-2"/>
            <a:ext cx="7742945" cy="6858001"/>
          </a:xfrm>
          <a:custGeom>
            <a:avLst/>
            <a:gdLst>
              <a:gd name="connsiteX0" fmla="*/ 615190 w 7742945"/>
              <a:gd name="connsiteY0" fmla="*/ 3536636 h 6858001"/>
              <a:gd name="connsiteX1" fmla="*/ 1124778 w 7742945"/>
              <a:gd name="connsiteY1" fmla="*/ 4046224 h 6858001"/>
              <a:gd name="connsiteX2" fmla="*/ 615190 w 7742945"/>
              <a:gd name="connsiteY2" fmla="*/ 4555812 h 6858001"/>
              <a:gd name="connsiteX3" fmla="*/ 105602 w 7742945"/>
              <a:gd name="connsiteY3" fmla="*/ 4046224 h 6858001"/>
              <a:gd name="connsiteX4" fmla="*/ 615190 w 7742945"/>
              <a:gd name="connsiteY4" fmla="*/ 3536636 h 6858001"/>
              <a:gd name="connsiteX5" fmla="*/ 14543 w 7742945"/>
              <a:gd name="connsiteY5" fmla="*/ 1 h 6858001"/>
              <a:gd name="connsiteX6" fmla="*/ 879351 w 7742945"/>
              <a:gd name="connsiteY6" fmla="*/ 1 h 6858001"/>
              <a:gd name="connsiteX7" fmla="*/ 892053 w 7742945"/>
              <a:gd name="connsiteY7" fmla="*/ 78053 h 6858001"/>
              <a:gd name="connsiteX8" fmla="*/ 561940 w 7742945"/>
              <a:gd name="connsiteY8" fmla="*/ 535444 h 6858001"/>
              <a:gd name="connsiteX9" fmla="*/ 15319 w 7742945"/>
              <a:gd name="connsiteY9" fmla="*/ 219853 h 6858001"/>
              <a:gd name="connsiteX10" fmla="*/ 4234 w 7742945"/>
              <a:gd name="connsiteY10" fmla="*/ 42970 h 6858001"/>
              <a:gd name="connsiteX11" fmla="*/ 2617781 w 7742945"/>
              <a:gd name="connsiteY11" fmla="*/ 0 h 6858001"/>
              <a:gd name="connsiteX12" fmla="*/ 7742945 w 7742945"/>
              <a:gd name="connsiteY12" fmla="*/ 0 h 6858001"/>
              <a:gd name="connsiteX13" fmla="*/ 7742945 w 7742945"/>
              <a:gd name="connsiteY13" fmla="*/ 6858000 h 6858001"/>
              <a:gd name="connsiteX14" fmla="*/ 5726653 w 7742945"/>
              <a:gd name="connsiteY14" fmla="*/ 6858000 h 6858001"/>
              <a:gd name="connsiteX15" fmla="*/ 5726653 w 7742945"/>
              <a:gd name="connsiteY15" fmla="*/ 6858001 h 6858001"/>
              <a:gd name="connsiteX16" fmla="*/ 311757 w 7742945"/>
              <a:gd name="connsiteY16" fmla="*/ 6858001 h 6858001"/>
              <a:gd name="connsiteX17" fmla="*/ 314130 w 7742945"/>
              <a:gd name="connsiteY17" fmla="*/ 6707671 h 6858001"/>
              <a:gd name="connsiteX18" fmla="*/ 599702 w 7742945"/>
              <a:gd name="connsiteY18" fmla="*/ 5670859 h 6858001"/>
              <a:gd name="connsiteX19" fmla="*/ 1211433 w 7742945"/>
              <a:gd name="connsiteY19" fmla="*/ 4641256 h 6858001"/>
              <a:gd name="connsiteX20" fmla="*/ 1053041 w 7742945"/>
              <a:gd name="connsiteY20" fmla="*/ 3164270 h 6858001"/>
              <a:gd name="connsiteX21" fmla="*/ 607048 w 7742945"/>
              <a:gd name="connsiteY21" fmla="*/ 2589406 h 6858001"/>
              <a:gd name="connsiteX22" fmla="*/ 1054915 w 7742945"/>
              <a:gd name="connsiteY22" fmla="*/ 1068100 h 6858001"/>
              <a:gd name="connsiteX23" fmla="*/ 1502877 w 7742945"/>
              <a:gd name="connsiteY23" fmla="*/ 419996 h 6858001"/>
              <a:gd name="connsiteX24" fmla="*/ 1505904 w 7742945"/>
              <a:gd name="connsiteY24" fmla="*/ 184997 h 6858001"/>
              <a:gd name="connsiteX25" fmla="*/ 1497780 w 7742945"/>
              <a:gd name="connsiteY25" fmla="*/ 1 h 6858001"/>
              <a:gd name="connsiteX26" fmla="*/ 2617781 w 7742945"/>
              <a:gd name="connsiteY26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742945" h="6858001">
                <a:moveTo>
                  <a:pt x="615190" y="3536636"/>
                </a:moveTo>
                <a:cubicBezTo>
                  <a:pt x="896628" y="3536636"/>
                  <a:pt x="1124778" y="3764786"/>
                  <a:pt x="1124778" y="4046224"/>
                </a:cubicBezTo>
                <a:cubicBezTo>
                  <a:pt x="1124778" y="4327662"/>
                  <a:pt x="896628" y="4555812"/>
                  <a:pt x="615190" y="4555812"/>
                </a:cubicBezTo>
                <a:cubicBezTo>
                  <a:pt x="333752" y="4555812"/>
                  <a:pt x="105602" y="4327662"/>
                  <a:pt x="105602" y="4046224"/>
                </a:cubicBezTo>
                <a:cubicBezTo>
                  <a:pt x="105602" y="3764786"/>
                  <a:pt x="333752" y="3536636"/>
                  <a:pt x="615190" y="3536636"/>
                </a:cubicBezTo>
                <a:close/>
                <a:moveTo>
                  <a:pt x="14543" y="1"/>
                </a:moveTo>
                <a:lnTo>
                  <a:pt x="879351" y="1"/>
                </a:lnTo>
                <a:lnTo>
                  <a:pt x="892053" y="78053"/>
                </a:lnTo>
                <a:cubicBezTo>
                  <a:pt x="904492" y="285272"/>
                  <a:pt x="770271" y="479622"/>
                  <a:pt x="561940" y="535444"/>
                </a:cubicBezTo>
                <a:cubicBezTo>
                  <a:pt x="323846" y="599241"/>
                  <a:pt x="79116" y="457946"/>
                  <a:pt x="15319" y="219853"/>
                </a:cubicBezTo>
                <a:cubicBezTo>
                  <a:pt x="-631" y="160330"/>
                  <a:pt x="-3762" y="100392"/>
                  <a:pt x="4234" y="42970"/>
                </a:cubicBezTo>
                <a:close/>
                <a:moveTo>
                  <a:pt x="2617781" y="0"/>
                </a:moveTo>
                <a:lnTo>
                  <a:pt x="7742945" y="0"/>
                </a:lnTo>
                <a:lnTo>
                  <a:pt x="7742945" y="6858000"/>
                </a:lnTo>
                <a:lnTo>
                  <a:pt x="5726653" y="6858000"/>
                </a:lnTo>
                <a:lnTo>
                  <a:pt x="5726653" y="6858001"/>
                </a:lnTo>
                <a:lnTo>
                  <a:pt x="311757" y="6858001"/>
                </a:lnTo>
                <a:lnTo>
                  <a:pt x="314130" y="6707671"/>
                </a:lnTo>
                <a:cubicBezTo>
                  <a:pt x="335132" y="6366410"/>
                  <a:pt x="433651" y="6019043"/>
                  <a:pt x="599702" y="5670859"/>
                </a:cubicBezTo>
                <a:cubicBezTo>
                  <a:pt x="770257" y="5311557"/>
                  <a:pt x="1010813" y="4986833"/>
                  <a:pt x="1211433" y="4641256"/>
                </a:cubicBezTo>
                <a:cubicBezTo>
                  <a:pt x="1493036" y="4154457"/>
                  <a:pt x="1511835" y="3622745"/>
                  <a:pt x="1053041" y="3164270"/>
                </a:cubicBezTo>
                <a:cubicBezTo>
                  <a:pt x="881977" y="2993265"/>
                  <a:pt x="700422" y="2805524"/>
                  <a:pt x="607048" y="2589406"/>
                </a:cubicBezTo>
                <a:cubicBezTo>
                  <a:pt x="366279" y="2032159"/>
                  <a:pt x="541125" y="1508062"/>
                  <a:pt x="1054915" y="1068100"/>
                </a:cubicBezTo>
                <a:cubicBezTo>
                  <a:pt x="1261027" y="891536"/>
                  <a:pt x="1489688" y="709489"/>
                  <a:pt x="1502877" y="419996"/>
                </a:cubicBezTo>
                <a:cubicBezTo>
                  <a:pt x="1506389" y="341911"/>
                  <a:pt x="1507262" y="263521"/>
                  <a:pt x="1505904" y="184997"/>
                </a:cubicBezTo>
                <a:lnTo>
                  <a:pt x="1497780" y="1"/>
                </a:lnTo>
                <a:lnTo>
                  <a:pt x="261778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9ABE20-FF61-E5AA-3020-26E83E7D0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US">
                <a:cs typeface="Posterama"/>
              </a:rPr>
              <a:t>The Chocolate Survey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15FD69-2294-1515-2E52-157938BDAE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6589210"/>
              </p:ext>
            </p:extLst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1845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30D8C4-DFB3-BC18-526C-6027E4114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Sampling - Terminology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02B93-E3E6-287B-D79B-E8B238E4E7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>
                <a:ea typeface="+mn-lt"/>
                <a:cs typeface="+mn-lt"/>
              </a:rPr>
              <a:t>Population</a:t>
            </a:r>
            <a:endParaRPr lang="en-US" sz="1700"/>
          </a:p>
          <a:p>
            <a:pPr>
              <a:lnSpc>
                <a:spcPct val="100000"/>
              </a:lnSpc>
            </a:pPr>
            <a:r>
              <a:rPr lang="en-US" sz="1700">
                <a:ea typeface="+mn-lt"/>
                <a:cs typeface="+mn-lt"/>
              </a:rPr>
              <a:t>The entire group we are interested in.</a:t>
            </a:r>
            <a:endParaRPr lang="en-US" sz="1700"/>
          </a:p>
          <a:p>
            <a:pPr>
              <a:lnSpc>
                <a:spcPct val="100000"/>
              </a:lnSpc>
            </a:pPr>
            <a:endParaRPr lang="en-US" sz="1700"/>
          </a:p>
          <a:p>
            <a:pPr>
              <a:lnSpc>
                <a:spcPct val="100000"/>
              </a:lnSpc>
            </a:pPr>
            <a:r>
              <a:rPr lang="en-US" sz="1700">
                <a:ea typeface="+mn-lt"/>
                <a:cs typeface="+mn-lt"/>
              </a:rPr>
              <a:t>Sample</a:t>
            </a:r>
            <a:endParaRPr lang="en-US" sz="1700"/>
          </a:p>
          <a:p>
            <a:pPr>
              <a:lnSpc>
                <a:spcPct val="100000"/>
              </a:lnSpc>
            </a:pPr>
            <a:r>
              <a:rPr lang="en-US" sz="1700">
                <a:ea typeface="+mn-lt"/>
                <a:cs typeface="+mn-lt"/>
              </a:rPr>
              <a:t>The people who actually take part.</a:t>
            </a:r>
            <a:endParaRPr lang="en-US" sz="1700"/>
          </a:p>
          <a:p>
            <a:pPr>
              <a:lnSpc>
                <a:spcPct val="100000"/>
              </a:lnSpc>
            </a:pPr>
            <a:endParaRPr lang="en-US" sz="170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sz="1700">
                <a:ea typeface="+mn-lt"/>
                <a:cs typeface="+mn-lt"/>
              </a:rPr>
              <a:t>Sample Frame</a:t>
            </a:r>
            <a:endParaRPr lang="en-US" sz="1700"/>
          </a:p>
          <a:p>
            <a:pPr>
              <a:lnSpc>
                <a:spcPct val="100000"/>
              </a:lnSpc>
            </a:pPr>
            <a:r>
              <a:rPr lang="en-US" sz="1700">
                <a:ea typeface="+mn-lt"/>
                <a:cs typeface="+mn-lt"/>
              </a:rPr>
              <a:t>The list we can access.</a:t>
            </a:r>
            <a:endParaRPr lang="en-US" sz="1700"/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A1768CAD-926A-AA9A-5230-24D3FCEBE2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35" r="19322" b="-10"/>
          <a:stretch>
            <a:fillRect/>
          </a:stretch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28774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46C5F3-4EAC-473B-BD72-1219E833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2231725-D083-4E0F-9428-1C2635189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2140699"/>
            <a:ext cx="12192000" cy="4717301"/>
          </a:xfrm>
          <a:custGeom>
            <a:avLst/>
            <a:gdLst>
              <a:gd name="connsiteX0" fmla="*/ 8930642 w 12192000"/>
              <a:gd name="connsiteY0" fmla="*/ 4273734 h 4717301"/>
              <a:gd name="connsiteX1" fmla="*/ 9143134 w 12192000"/>
              <a:gd name="connsiteY1" fmla="*/ 4396362 h 4717301"/>
              <a:gd name="connsiteX2" fmla="*/ 9043549 w 12192000"/>
              <a:gd name="connsiteY2" fmla="*/ 4693978 h 4717301"/>
              <a:gd name="connsiteX3" fmla="*/ 8745984 w 12192000"/>
              <a:gd name="connsiteY3" fmla="*/ 4594249 h 4717301"/>
              <a:gd name="connsiteX4" fmla="*/ 8845568 w 12192000"/>
              <a:gd name="connsiteY4" fmla="*/ 4296634 h 4717301"/>
              <a:gd name="connsiteX5" fmla="*/ 8930642 w 12192000"/>
              <a:gd name="connsiteY5" fmla="*/ 4273734 h 4717301"/>
              <a:gd name="connsiteX6" fmla="*/ 9842642 w 12192000"/>
              <a:gd name="connsiteY6" fmla="*/ 3718743 h 4717301"/>
              <a:gd name="connsiteX7" fmla="*/ 10272210 w 12192000"/>
              <a:gd name="connsiteY7" fmla="*/ 3966645 h 4717301"/>
              <a:gd name="connsiteX8" fmla="*/ 10070896 w 12192000"/>
              <a:gd name="connsiteY8" fmla="*/ 4568292 h 4717301"/>
              <a:gd name="connsiteX9" fmla="*/ 9469346 w 12192000"/>
              <a:gd name="connsiteY9" fmla="*/ 4366686 h 4717301"/>
              <a:gd name="connsiteX10" fmla="*/ 9670660 w 12192000"/>
              <a:gd name="connsiteY10" fmla="*/ 3765038 h 4717301"/>
              <a:gd name="connsiteX11" fmla="*/ 9842642 w 12192000"/>
              <a:gd name="connsiteY11" fmla="*/ 3718743 h 4717301"/>
              <a:gd name="connsiteX12" fmla="*/ 0 w 12192000"/>
              <a:gd name="connsiteY12" fmla="*/ 0 h 4717301"/>
              <a:gd name="connsiteX13" fmla="*/ 12192000 w 12192000"/>
              <a:gd name="connsiteY13" fmla="*/ 0 h 4717301"/>
              <a:gd name="connsiteX14" fmla="*/ 12192000 w 12192000"/>
              <a:gd name="connsiteY14" fmla="*/ 3369891 h 4717301"/>
              <a:gd name="connsiteX15" fmla="*/ 12124015 w 12192000"/>
              <a:gd name="connsiteY15" fmla="*/ 3410713 h 4717301"/>
              <a:gd name="connsiteX16" fmla="*/ 11077457 w 12192000"/>
              <a:gd name="connsiteY16" fmla="*/ 3501725 h 4717301"/>
              <a:gd name="connsiteX17" fmla="*/ 9867246 w 12192000"/>
              <a:gd name="connsiteY17" fmla="*/ 3351592 h 4717301"/>
              <a:gd name="connsiteX18" fmla="*/ 8994802 w 12192000"/>
              <a:gd name="connsiteY18" fmla="*/ 3878378 h 4717301"/>
              <a:gd name="connsiteX19" fmla="*/ 6994655 w 12192000"/>
              <a:gd name="connsiteY19" fmla="*/ 4335637 h 4717301"/>
              <a:gd name="connsiteX20" fmla="*/ 6287534 w 12192000"/>
              <a:gd name="connsiteY20" fmla="*/ 3714199 h 4717301"/>
              <a:gd name="connsiteX21" fmla="*/ 4392596 w 12192000"/>
              <a:gd name="connsiteY21" fmla="*/ 3392344 h 4717301"/>
              <a:gd name="connsiteX22" fmla="*/ 3014500 w 12192000"/>
              <a:gd name="connsiteY22" fmla="*/ 4100222 h 4717301"/>
              <a:gd name="connsiteX23" fmla="*/ 86414 w 12192000"/>
              <a:gd name="connsiteY23" fmla="*/ 3903305 h 4717301"/>
              <a:gd name="connsiteX24" fmla="*/ 0 w 12192000"/>
              <a:gd name="connsiteY24" fmla="*/ 3840566 h 471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4717301">
                <a:moveTo>
                  <a:pt x="8930642" y="4273734"/>
                </a:moveTo>
                <a:cubicBezTo>
                  <a:pt x="9016941" y="4268381"/>
                  <a:pt x="9102130" y="4314070"/>
                  <a:pt x="9143134" y="4396362"/>
                </a:cubicBezTo>
                <a:cubicBezTo>
                  <a:pt x="9197806" y="4506087"/>
                  <a:pt x="9153221" y="4639333"/>
                  <a:pt x="9043549" y="4693978"/>
                </a:cubicBezTo>
                <a:cubicBezTo>
                  <a:pt x="8933879" y="4748622"/>
                  <a:pt x="8800655" y="4703973"/>
                  <a:pt x="8745984" y="4594249"/>
                </a:cubicBezTo>
                <a:cubicBezTo>
                  <a:pt x="8691311" y="4484525"/>
                  <a:pt x="8735897" y="4351279"/>
                  <a:pt x="8845568" y="4296634"/>
                </a:cubicBezTo>
                <a:cubicBezTo>
                  <a:pt x="8872986" y="4282973"/>
                  <a:pt x="8901875" y="4275517"/>
                  <a:pt x="8930642" y="4273734"/>
                </a:cubicBezTo>
                <a:close/>
                <a:moveTo>
                  <a:pt x="9842642" y="3718743"/>
                </a:moveTo>
                <a:cubicBezTo>
                  <a:pt x="10017101" y="3707923"/>
                  <a:pt x="10189318" y="3800286"/>
                  <a:pt x="10272210" y="3966645"/>
                </a:cubicBezTo>
                <a:cubicBezTo>
                  <a:pt x="10382732" y="4188458"/>
                  <a:pt x="10292600" y="4457825"/>
                  <a:pt x="10070896" y="4568292"/>
                </a:cubicBezTo>
                <a:cubicBezTo>
                  <a:pt x="9849191" y="4678760"/>
                  <a:pt x="9579867" y="4588498"/>
                  <a:pt x="9469346" y="4366686"/>
                </a:cubicBezTo>
                <a:cubicBezTo>
                  <a:pt x="9358824" y="4144873"/>
                  <a:pt x="9448956" y="3875506"/>
                  <a:pt x="9670660" y="3765038"/>
                </a:cubicBezTo>
                <a:cubicBezTo>
                  <a:pt x="9726087" y="3737421"/>
                  <a:pt x="9784490" y="3722349"/>
                  <a:pt x="9842642" y="371874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369891"/>
                </a:lnTo>
                <a:lnTo>
                  <a:pt x="12124015" y="3410713"/>
                </a:lnTo>
                <a:cubicBezTo>
                  <a:pt x="11792041" y="3581538"/>
                  <a:pt x="11443617" y="3577252"/>
                  <a:pt x="11077457" y="3501725"/>
                </a:cubicBezTo>
                <a:cubicBezTo>
                  <a:pt x="10679189" y="3419860"/>
                  <a:pt x="10271734" y="3358281"/>
                  <a:pt x="9867246" y="3351592"/>
                </a:cubicBezTo>
                <a:cubicBezTo>
                  <a:pt x="9492336" y="3345611"/>
                  <a:pt x="9239136" y="3626329"/>
                  <a:pt x="8994802" y="3878378"/>
                </a:cubicBezTo>
                <a:cubicBezTo>
                  <a:pt x="8385954" y="4506678"/>
                  <a:pt x="7695268" y="4690742"/>
                  <a:pt x="6994655" y="4335637"/>
                </a:cubicBezTo>
                <a:cubicBezTo>
                  <a:pt x="6722938" y="4197922"/>
                  <a:pt x="6494843" y="3948626"/>
                  <a:pt x="6287534" y="3714199"/>
                </a:cubicBezTo>
                <a:cubicBezTo>
                  <a:pt x="5731733" y="3085491"/>
                  <a:pt x="5043559" y="3067499"/>
                  <a:pt x="4392596" y="3392344"/>
                </a:cubicBezTo>
                <a:cubicBezTo>
                  <a:pt x="3930423" y="3623867"/>
                  <a:pt x="3492022" y="3908604"/>
                  <a:pt x="3014500" y="4100222"/>
                </a:cubicBezTo>
                <a:cubicBezTo>
                  <a:pt x="1977820" y="4518409"/>
                  <a:pt x="973242" y="4499486"/>
                  <a:pt x="86414" y="3903305"/>
                </a:cubicBezTo>
                <a:lnTo>
                  <a:pt x="0" y="384056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23F7D0-D920-19D6-6433-47C54D82E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446390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Sampling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81DB30-BF2A-E1CD-12AA-CDB2F6DED5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5109111"/>
              </p:ext>
            </p:extLst>
          </p:nvPr>
        </p:nvGraphicFramePr>
        <p:xfrm>
          <a:off x="609600" y="2923750"/>
          <a:ext cx="10972800" cy="3218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05145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3A313-3993-0954-5C04-DBE43045D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GB" dirty="0"/>
              <a:t>Sampling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782552-17C6-0484-604E-7A2932DFF5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8126522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0392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F3A93-00B0-C528-1F2D-DCAD672F0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GB" dirty="0"/>
              <a:t>Sampling Methods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99FCF2-3E84-0185-0F22-6F88B2CF41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159089"/>
              </p:ext>
            </p:extLst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87996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9E42D-2B17-7409-9CE6-295724070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GB" dirty="0"/>
              <a:t>Sampling Frame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33B2B5-68DD-9026-799C-D418376F24C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4712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DFFC4-1180-17A1-2DCF-A4B39A71C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GB" dirty="0"/>
              <a:t>Probabilistic Sampling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6F66EA-187E-91CD-65D1-50DFEC5A989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0725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95743-0256-DBB2-0C31-89C154994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GB" dirty="0"/>
              <a:t>Random Sampling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0F114C-4D3C-2107-2475-8F98AE3DF1C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54580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1B91D-273D-7E19-AC62-83086F171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GB" sz="4100"/>
              <a:t>Systematic Sampling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C61C1D-8597-C3CE-EFFF-1D201DBE283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10778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E5BB8-12C8-5A38-2FE2-F7922A2E6D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Stratified 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6CD7C-998F-536F-B23F-9C217B0AE4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>
                <a:ea typeface="+mn-lt"/>
                <a:cs typeface="+mn-lt"/>
              </a:rPr>
              <a:t>Dividing the population into subpopulations that may differ in important ways. </a:t>
            </a:r>
          </a:p>
          <a:p>
            <a:r>
              <a:rPr lang="en-GB" dirty="0">
                <a:ea typeface="+mn-lt"/>
                <a:cs typeface="+mn-lt"/>
              </a:rPr>
              <a:t>It allows you draw more precise conclusions by ensuring that every subgroup is properly represented in the sample.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To use this sampling method, you divide the population into subgroups (called strata) based on the relevant characteristic (e.g., gender, age range, income bracket, job role).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Based on the overall proportions of the population, you calculate how many people should be sampled from each subgroup. 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Then you use random or systematic sampling to select a sample from each subgroup.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6967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4A60E-8112-6D15-6D7D-F0D3626A6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Cluster 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7A597-B43C-0E51-82A0-4876487054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Cluster sampling also involves dividing the population into subgroups, but each subgroup should have similar characteristics to the whole sample. </a:t>
            </a:r>
          </a:p>
          <a:p>
            <a:r>
              <a:rPr lang="en-GB" dirty="0">
                <a:ea typeface="+mn-lt"/>
                <a:cs typeface="+mn-lt"/>
              </a:rPr>
              <a:t>Instead of sampling individuals from each subgroup, you randomly select entire subgroups.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If it is practically possible, you might include every individual from each sampled cluster. </a:t>
            </a:r>
          </a:p>
          <a:p>
            <a:r>
              <a:rPr lang="en-GB" dirty="0">
                <a:ea typeface="+mn-lt"/>
                <a:cs typeface="+mn-lt"/>
              </a:rPr>
              <a:t>If the clusters themselves are large, you can also sample from within each cluster.</a:t>
            </a:r>
          </a:p>
          <a:p>
            <a:r>
              <a:rPr lang="en-GB" dirty="0">
                <a:ea typeface="+mn-lt"/>
                <a:cs typeface="+mn-lt"/>
              </a:rPr>
              <a:t>This is called multistage sampling.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This method is good for dealing with large and dispersed populations, but there is more risk of error in the sample, as there could be substantial differences between clusters. </a:t>
            </a:r>
          </a:p>
          <a:p>
            <a:r>
              <a:rPr lang="en-GB">
                <a:ea typeface="+mn-lt"/>
                <a:cs typeface="+mn-lt"/>
              </a:rPr>
              <a:t>It is difficult to ensure that sampled clusters are </a:t>
            </a:r>
            <a:r>
              <a:rPr lang="en-GB" dirty="0">
                <a:ea typeface="+mn-lt"/>
                <a:cs typeface="+mn-lt"/>
              </a:rPr>
              <a:t>representative of the whole population.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45570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E3E7648-5C32-B96F-8347-AB360C7010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36765" y="382017"/>
            <a:ext cx="7313709" cy="6090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9561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3635B-D1A0-9D83-E5E9-FE7EFE912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7362" y="455362"/>
            <a:ext cx="6881728" cy="1550419"/>
          </a:xfrm>
        </p:spPr>
        <p:txBody>
          <a:bodyPr>
            <a:normAutofit/>
          </a:bodyPr>
          <a:lstStyle/>
          <a:p>
            <a:r>
              <a:rPr lang="en-GB" dirty="0"/>
              <a:t>Non-probabilistic Sampling</a:t>
            </a:r>
          </a:p>
        </p:txBody>
      </p:sp>
      <p:pic>
        <p:nvPicPr>
          <p:cNvPr id="5" name="Picture 4" descr="Vaccine storage and manufacturing">
            <a:extLst>
              <a:ext uri="{FF2B5EF4-FFF2-40B4-BE49-F238E27FC236}">
                <a16:creationId xmlns:a16="http://schemas.microsoft.com/office/drawing/2014/main" id="{9C1A0A48-0465-FECE-3031-542E84CEFE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638" r="23157" b="-3"/>
          <a:stretch>
            <a:fillRect/>
          </a:stretch>
        </p:blipFill>
        <p:spPr>
          <a:xfrm>
            <a:off x="20" y="10"/>
            <a:ext cx="465122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395C-87AB-053C-4B47-F8303B5533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7362" y="2160016"/>
            <a:ext cx="6881728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Non-probabilistic sampling methods involve researchers deliberately choosing or selecting items or individuals for the sample, based on specific criteria and/or the specific research objectives. </a:t>
            </a:r>
          </a:p>
          <a:p>
            <a:r>
              <a:rPr lang="en-GB" dirty="0">
                <a:ea typeface="+mn-lt"/>
                <a:cs typeface="+mn-lt"/>
              </a:rPr>
              <a:t>Examples of non-probabilistic sampling include convenience sampling, purposive sampling, and snowball sampling.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91320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19B3A-5505-48AC-B1BD-6200B0D76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Non-probabilistic 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3173DF-74D4-8C1A-427B-C4D0E642D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Individuals are selected based on non-random criteria, and not every individual has a chance of being included.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This type of sample is easier and cheaper to access, but it has a higher risk of sampling bias. </a:t>
            </a:r>
          </a:p>
          <a:p>
            <a:r>
              <a:rPr lang="en-GB">
                <a:ea typeface="+mn-lt"/>
                <a:cs typeface="+mn-lt"/>
              </a:rPr>
              <a:t>That means the inferences you can make </a:t>
            </a:r>
            <a:r>
              <a:rPr lang="en-GB" dirty="0">
                <a:ea typeface="+mn-lt"/>
                <a:cs typeface="+mn-lt"/>
              </a:rPr>
              <a:t>about the population are weaker than with probability samples, and your conclusions may be more limited. </a:t>
            </a:r>
          </a:p>
          <a:p>
            <a:r>
              <a:rPr lang="en-GB" dirty="0">
                <a:ea typeface="+mn-lt"/>
                <a:cs typeface="+mn-lt"/>
              </a:rPr>
              <a:t>If you use a non-probability sample, you should still aim to make it as representative of the population as possible.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5036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D1E21-9E70-94CD-5FCD-C72968A6C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GB" dirty="0"/>
              <a:t>Convenience Sampling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D641C6-C6AB-3461-EFA1-38FE153F948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07773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54B82-7FD1-4E80-6783-A3843CE70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GB" dirty="0"/>
              <a:t>Voluntary Response Sampling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8A83B0-031E-3686-38F2-C95705BDB1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4834623"/>
              </p:ext>
            </p:extLst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05547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CD2D4-6230-6E41-CCDA-BBE667C11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GB" dirty="0"/>
              <a:t>Purposive Sampling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C81F01-6EF8-3A01-8D31-8B60335759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2206016"/>
              </p:ext>
            </p:extLst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01554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4AEEA-50E0-EEFD-C8A9-D289F9BA8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GB" dirty="0"/>
              <a:t>Snowball Sampling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E5A757-A25A-E431-42B8-09ABB380B85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27490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73883-8840-DFAA-D197-38477C6B6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Quota 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B80B0-93FE-9EC3-389A-98BD05627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Dividing a population into subgroups and then selecting a </a:t>
            </a:r>
            <a:r>
              <a:rPr lang="en-GB" dirty="0">
                <a:ea typeface="+mn-lt"/>
                <a:cs typeface="+mn-lt"/>
              </a:rPr>
              <a:t>predetermined number of participants from each group to ensure the sample reflects the population's proportions of certain characteristics, like age or gender. </a:t>
            </a:r>
          </a:p>
          <a:p>
            <a:r>
              <a:rPr lang="en-GB" dirty="0">
                <a:ea typeface="+mn-lt"/>
                <a:cs typeface="+mn-lt"/>
              </a:rPr>
              <a:t>This method is cost-effective and practical for ensuring specific subgroups are represented.</a:t>
            </a:r>
          </a:p>
          <a:p>
            <a:r>
              <a:rPr lang="en-GB" dirty="0">
                <a:ea typeface="+mn-lt"/>
                <a:cs typeface="+mn-lt"/>
              </a:rPr>
              <a:t>Carries a higher risk of sampling bias compared to random sampling methods because participants are not randomly selected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9675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a group of people&#10;&#10;AI-generated content may be incorrect.">
            <a:extLst>
              <a:ext uri="{FF2B5EF4-FFF2-40B4-BE49-F238E27FC236}">
                <a16:creationId xmlns:a16="http://schemas.microsoft.com/office/drawing/2014/main" id="{307E74C4-2A6A-0A8D-0CBF-03C7296BCA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3509" y="180562"/>
            <a:ext cx="6624982" cy="6253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3834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5005D-AD5B-3DEC-A07C-0550C707C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Match the Sample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F6CB6-4326-3B71-57C6-9FCDF565E7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Arial" panose="020B0504020202020204" pitchFamily="34" charset="0"/>
              <a:buChar char="•"/>
            </a:pPr>
            <a:r>
              <a:rPr lang="en-US" sz="1400">
                <a:latin typeface="Segoe UI"/>
                <a:cs typeface="Segoe UI"/>
              </a:rPr>
              <a:t>Experiences of autistic adults using Reddit.</a:t>
            </a:r>
            <a:endParaRPr lang="en-US" sz="2800"/>
          </a:p>
          <a:p>
            <a:pPr marL="285750" indent="-285750">
              <a:buFont typeface="Arial" panose="020B0504020202020204" pitchFamily="34" charset="0"/>
              <a:buChar char="•"/>
            </a:pPr>
            <a:r>
              <a:rPr lang="en-US" sz="1400">
                <a:latin typeface="Segoe UI"/>
                <a:cs typeface="Segoe UI"/>
              </a:rPr>
              <a:t>Answer: Purposive</a:t>
            </a:r>
            <a:endParaRPr lang="en-US" sz="2800">
              <a:latin typeface="Avenir Next LT Pro"/>
              <a:cs typeface="Segoe UI"/>
            </a:endParaRPr>
          </a:p>
          <a:p>
            <a:pPr marL="285750" indent="-285750">
              <a:buFont typeface="Arial" panose="020B0504020202020204" pitchFamily="34" charset="0"/>
              <a:buChar char="•"/>
            </a:pPr>
            <a:r>
              <a:rPr lang="en-US" sz="1400">
                <a:latin typeface="Segoe UI"/>
                <a:cs typeface="Segoe UI"/>
              </a:rPr>
              <a:t>Student stress survey across campus.</a:t>
            </a:r>
            <a:endParaRPr lang="en-US" sz="2800"/>
          </a:p>
          <a:p>
            <a:pPr marL="285750" indent="-285750">
              <a:buFont typeface="Arial" panose="020B0504020202020204" pitchFamily="34" charset="0"/>
              <a:buChar char="•"/>
            </a:pPr>
            <a:r>
              <a:rPr lang="en-US" sz="1400">
                <a:latin typeface="Segoe UI"/>
                <a:cs typeface="Segoe UI"/>
              </a:rPr>
              <a:t>Answer: Convenience</a:t>
            </a:r>
            <a:endParaRPr lang="en-US" sz="2800">
              <a:latin typeface="Avenir Next LT Pro"/>
              <a:cs typeface="Segoe UI"/>
            </a:endParaRPr>
          </a:p>
          <a:p>
            <a:pPr marL="285750" indent="-285750">
              <a:buFont typeface="Arial" panose="020B0504020202020204" pitchFamily="34" charset="0"/>
              <a:buChar char="•"/>
            </a:pPr>
            <a:r>
              <a:rPr lang="en-US" sz="1400">
                <a:latin typeface="Segoe UI"/>
                <a:cs typeface="Segoe UI"/>
              </a:rPr>
              <a:t>Experiences of rare health condition.</a:t>
            </a:r>
            <a:endParaRPr lang="en-US" sz="2800"/>
          </a:p>
          <a:p>
            <a:pPr marL="285750" indent="-285750">
              <a:buFont typeface="Arial" panose="020B0504020202020204" pitchFamily="34" charset="0"/>
              <a:buChar char="•"/>
            </a:pPr>
            <a:r>
              <a:rPr lang="en-US" sz="1400">
                <a:latin typeface="Segoe UI"/>
                <a:cs typeface="Segoe UI"/>
              </a:rPr>
              <a:t>Answer: Snowball</a:t>
            </a:r>
            <a:endParaRPr lang="en-US" sz="2800">
              <a:latin typeface="Avenir Next LT Pro"/>
              <a:cs typeface="Segoe UI"/>
            </a:endParaRPr>
          </a:p>
          <a:p>
            <a:pPr marL="285750" indent="-285750">
              <a:buFont typeface="Arial" panose="020B0504020202020204" pitchFamily="34" charset="0"/>
              <a:buChar char="•"/>
            </a:pPr>
            <a:r>
              <a:rPr lang="en-US" sz="1400">
                <a:latin typeface="Segoe UI"/>
                <a:cs typeface="Segoe UI"/>
              </a:rPr>
              <a:t>National workforce survey.</a:t>
            </a:r>
            <a:endParaRPr lang="en-US" sz="2800"/>
          </a:p>
          <a:p>
            <a:pPr marL="285750" indent="-285750">
              <a:buFont typeface="Arial" panose="020B0504020202020204" pitchFamily="34" charset="0"/>
              <a:buChar char="•"/>
            </a:pPr>
            <a:r>
              <a:rPr lang="en-US" sz="1400">
                <a:latin typeface="Segoe UI"/>
                <a:cs typeface="Segoe UI"/>
              </a:rPr>
              <a:t>Answer: Random</a:t>
            </a:r>
            <a:endParaRPr lang="en-US" sz="28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5450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46C5F3-4EAC-473B-BD72-1219E833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2231725-D083-4E0F-9428-1C2635189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2140699"/>
            <a:ext cx="12192000" cy="4717301"/>
          </a:xfrm>
          <a:custGeom>
            <a:avLst/>
            <a:gdLst>
              <a:gd name="connsiteX0" fmla="*/ 8930642 w 12192000"/>
              <a:gd name="connsiteY0" fmla="*/ 4273734 h 4717301"/>
              <a:gd name="connsiteX1" fmla="*/ 9143134 w 12192000"/>
              <a:gd name="connsiteY1" fmla="*/ 4396362 h 4717301"/>
              <a:gd name="connsiteX2" fmla="*/ 9043549 w 12192000"/>
              <a:gd name="connsiteY2" fmla="*/ 4693978 h 4717301"/>
              <a:gd name="connsiteX3" fmla="*/ 8745984 w 12192000"/>
              <a:gd name="connsiteY3" fmla="*/ 4594249 h 4717301"/>
              <a:gd name="connsiteX4" fmla="*/ 8845568 w 12192000"/>
              <a:gd name="connsiteY4" fmla="*/ 4296634 h 4717301"/>
              <a:gd name="connsiteX5" fmla="*/ 8930642 w 12192000"/>
              <a:gd name="connsiteY5" fmla="*/ 4273734 h 4717301"/>
              <a:gd name="connsiteX6" fmla="*/ 9842642 w 12192000"/>
              <a:gd name="connsiteY6" fmla="*/ 3718743 h 4717301"/>
              <a:gd name="connsiteX7" fmla="*/ 10272210 w 12192000"/>
              <a:gd name="connsiteY7" fmla="*/ 3966645 h 4717301"/>
              <a:gd name="connsiteX8" fmla="*/ 10070896 w 12192000"/>
              <a:gd name="connsiteY8" fmla="*/ 4568292 h 4717301"/>
              <a:gd name="connsiteX9" fmla="*/ 9469346 w 12192000"/>
              <a:gd name="connsiteY9" fmla="*/ 4366686 h 4717301"/>
              <a:gd name="connsiteX10" fmla="*/ 9670660 w 12192000"/>
              <a:gd name="connsiteY10" fmla="*/ 3765038 h 4717301"/>
              <a:gd name="connsiteX11" fmla="*/ 9842642 w 12192000"/>
              <a:gd name="connsiteY11" fmla="*/ 3718743 h 4717301"/>
              <a:gd name="connsiteX12" fmla="*/ 0 w 12192000"/>
              <a:gd name="connsiteY12" fmla="*/ 0 h 4717301"/>
              <a:gd name="connsiteX13" fmla="*/ 12192000 w 12192000"/>
              <a:gd name="connsiteY13" fmla="*/ 0 h 4717301"/>
              <a:gd name="connsiteX14" fmla="*/ 12192000 w 12192000"/>
              <a:gd name="connsiteY14" fmla="*/ 3369891 h 4717301"/>
              <a:gd name="connsiteX15" fmla="*/ 12124015 w 12192000"/>
              <a:gd name="connsiteY15" fmla="*/ 3410713 h 4717301"/>
              <a:gd name="connsiteX16" fmla="*/ 11077457 w 12192000"/>
              <a:gd name="connsiteY16" fmla="*/ 3501725 h 4717301"/>
              <a:gd name="connsiteX17" fmla="*/ 9867246 w 12192000"/>
              <a:gd name="connsiteY17" fmla="*/ 3351592 h 4717301"/>
              <a:gd name="connsiteX18" fmla="*/ 8994802 w 12192000"/>
              <a:gd name="connsiteY18" fmla="*/ 3878378 h 4717301"/>
              <a:gd name="connsiteX19" fmla="*/ 6994655 w 12192000"/>
              <a:gd name="connsiteY19" fmla="*/ 4335637 h 4717301"/>
              <a:gd name="connsiteX20" fmla="*/ 6287534 w 12192000"/>
              <a:gd name="connsiteY20" fmla="*/ 3714199 h 4717301"/>
              <a:gd name="connsiteX21" fmla="*/ 4392596 w 12192000"/>
              <a:gd name="connsiteY21" fmla="*/ 3392344 h 4717301"/>
              <a:gd name="connsiteX22" fmla="*/ 3014500 w 12192000"/>
              <a:gd name="connsiteY22" fmla="*/ 4100222 h 4717301"/>
              <a:gd name="connsiteX23" fmla="*/ 86414 w 12192000"/>
              <a:gd name="connsiteY23" fmla="*/ 3903305 h 4717301"/>
              <a:gd name="connsiteX24" fmla="*/ 0 w 12192000"/>
              <a:gd name="connsiteY24" fmla="*/ 3840566 h 471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4717301">
                <a:moveTo>
                  <a:pt x="8930642" y="4273734"/>
                </a:moveTo>
                <a:cubicBezTo>
                  <a:pt x="9016941" y="4268381"/>
                  <a:pt x="9102130" y="4314070"/>
                  <a:pt x="9143134" y="4396362"/>
                </a:cubicBezTo>
                <a:cubicBezTo>
                  <a:pt x="9197806" y="4506087"/>
                  <a:pt x="9153221" y="4639333"/>
                  <a:pt x="9043549" y="4693978"/>
                </a:cubicBezTo>
                <a:cubicBezTo>
                  <a:pt x="8933879" y="4748622"/>
                  <a:pt x="8800655" y="4703973"/>
                  <a:pt x="8745984" y="4594249"/>
                </a:cubicBezTo>
                <a:cubicBezTo>
                  <a:pt x="8691311" y="4484525"/>
                  <a:pt x="8735897" y="4351279"/>
                  <a:pt x="8845568" y="4296634"/>
                </a:cubicBezTo>
                <a:cubicBezTo>
                  <a:pt x="8872986" y="4282973"/>
                  <a:pt x="8901875" y="4275517"/>
                  <a:pt x="8930642" y="4273734"/>
                </a:cubicBezTo>
                <a:close/>
                <a:moveTo>
                  <a:pt x="9842642" y="3718743"/>
                </a:moveTo>
                <a:cubicBezTo>
                  <a:pt x="10017101" y="3707923"/>
                  <a:pt x="10189318" y="3800286"/>
                  <a:pt x="10272210" y="3966645"/>
                </a:cubicBezTo>
                <a:cubicBezTo>
                  <a:pt x="10382732" y="4188458"/>
                  <a:pt x="10292600" y="4457825"/>
                  <a:pt x="10070896" y="4568292"/>
                </a:cubicBezTo>
                <a:cubicBezTo>
                  <a:pt x="9849191" y="4678760"/>
                  <a:pt x="9579867" y="4588498"/>
                  <a:pt x="9469346" y="4366686"/>
                </a:cubicBezTo>
                <a:cubicBezTo>
                  <a:pt x="9358824" y="4144873"/>
                  <a:pt x="9448956" y="3875506"/>
                  <a:pt x="9670660" y="3765038"/>
                </a:cubicBezTo>
                <a:cubicBezTo>
                  <a:pt x="9726087" y="3737421"/>
                  <a:pt x="9784490" y="3722349"/>
                  <a:pt x="9842642" y="371874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369891"/>
                </a:lnTo>
                <a:lnTo>
                  <a:pt x="12124015" y="3410713"/>
                </a:lnTo>
                <a:cubicBezTo>
                  <a:pt x="11792041" y="3581538"/>
                  <a:pt x="11443617" y="3577252"/>
                  <a:pt x="11077457" y="3501725"/>
                </a:cubicBezTo>
                <a:cubicBezTo>
                  <a:pt x="10679189" y="3419860"/>
                  <a:pt x="10271734" y="3358281"/>
                  <a:pt x="9867246" y="3351592"/>
                </a:cubicBezTo>
                <a:cubicBezTo>
                  <a:pt x="9492336" y="3345611"/>
                  <a:pt x="9239136" y="3626329"/>
                  <a:pt x="8994802" y="3878378"/>
                </a:cubicBezTo>
                <a:cubicBezTo>
                  <a:pt x="8385954" y="4506678"/>
                  <a:pt x="7695268" y="4690742"/>
                  <a:pt x="6994655" y="4335637"/>
                </a:cubicBezTo>
                <a:cubicBezTo>
                  <a:pt x="6722938" y="4197922"/>
                  <a:pt x="6494843" y="3948626"/>
                  <a:pt x="6287534" y="3714199"/>
                </a:cubicBezTo>
                <a:cubicBezTo>
                  <a:pt x="5731733" y="3085491"/>
                  <a:pt x="5043559" y="3067499"/>
                  <a:pt x="4392596" y="3392344"/>
                </a:cubicBezTo>
                <a:cubicBezTo>
                  <a:pt x="3930423" y="3623867"/>
                  <a:pt x="3492022" y="3908604"/>
                  <a:pt x="3014500" y="4100222"/>
                </a:cubicBezTo>
                <a:cubicBezTo>
                  <a:pt x="1977820" y="4518409"/>
                  <a:pt x="973242" y="4499486"/>
                  <a:pt x="86414" y="3903305"/>
                </a:cubicBezTo>
                <a:lnTo>
                  <a:pt x="0" y="384056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9C1F58-C616-6532-F328-EB32872FF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446390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Sampling Workshop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B0976D-1AC7-B9F8-0FCF-986C8B8C7C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4113517"/>
              </p:ext>
            </p:extLst>
          </p:nvPr>
        </p:nvGraphicFramePr>
        <p:xfrm>
          <a:off x="609600" y="2923750"/>
          <a:ext cx="10972800" cy="3218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95380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Fill">
            <a:extLst>
              <a:ext uri="{FF2B5EF4-FFF2-40B4-BE49-F238E27FC236}">
                <a16:creationId xmlns:a16="http://schemas.microsoft.com/office/drawing/2014/main" id="{18D902C6-08DE-45F8-B54A-41065C31B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B3AFF00-BBA4-4343-8496-80833519A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9" y="1"/>
            <a:ext cx="8916078" cy="6857999"/>
          </a:xfrm>
          <a:custGeom>
            <a:avLst/>
            <a:gdLst>
              <a:gd name="connsiteX0" fmla="*/ 8183400 w 8916078"/>
              <a:gd name="connsiteY0" fmla="*/ 3865853 h 6820849"/>
              <a:gd name="connsiteX1" fmla="*/ 8259593 w 8916078"/>
              <a:gd name="connsiteY1" fmla="*/ 3878252 h 6820849"/>
              <a:gd name="connsiteX2" fmla="*/ 8529076 w 8916078"/>
              <a:gd name="connsiteY2" fmla="*/ 4345010 h 6820849"/>
              <a:gd name="connsiteX3" fmla="*/ 8062319 w 8916078"/>
              <a:gd name="connsiteY3" fmla="*/ 4614493 h 6820849"/>
              <a:gd name="connsiteX4" fmla="*/ 7792836 w 8916078"/>
              <a:gd name="connsiteY4" fmla="*/ 4147735 h 6820849"/>
              <a:gd name="connsiteX5" fmla="*/ 8183400 w 8916078"/>
              <a:gd name="connsiteY5" fmla="*/ 3865853 h 6820849"/>
              <a:gd name="connsiteX6" fmla="*/ 8734942 w 8916078"/>
              <a:gd name="connsiteY6" fmla="*/ 2667480 h 6820849"/>
              <a:gd name="connsiteX7" fmla="*/ 8773412 w 8916078"/>
              <a:gd name="connsiteY7" fmla="*/ 2673741 h 6820849"/>
              <a:gd name="connsiteX8" fmla="*/ 8909474 w 8916078"/>
              <a:gd name="connsiteY8" fmla="*/ 2909407 h 6820849"/>
              <a:gd name="connsiteX9" fmla="*/ 8673808 w 8916078"/>
              <a:gd name="connsiteY9" fmla="*/ 3045469 h 6820849"/>
              <a:gd name="connsiteX10" fmla="*/ 8537746 w 8916078"/>
              <a:gd name="connsiteY10" fmla="*/ 2809802 h 6820849"/>
              <a:gd name="connsiteX11" fmla="*/ 8697151 w 8916078"/>
              <a:gd name="connsiteY11" fmla="*/ 2668961 h 6820849"/>
              <a:gd name="connsiteX12" fmla="*/ 8734942 w 8916078"/>
              <a:gd name="connsiteY12" fmla="*/ 2667480 h 6820849"/>
              <a:gd name="connsiteX13" fmla="*/ 8776652 w 8916078"/>
              <a:gd name="connsiteY13" fmla="*/ 1 h 6820849"/>
              <a:gd name="connsiteX14" fmla="*/ 8786961 w 8916078"/>
              <a:gd name="connsiteY14" fmla="*/ 42970 h 6820849"/>
              <a:gd name="connsiteX15" fmla="*/ 8775876 w 8916078"/>
              <a:gd name="connsiteY15" fmla="*/ 219853 h 6820849"/>
              <a:gd name="connsiteX16" fmla="*/ 8229255 w 8916078"/>
              <a:gd name="connsiteY16" fmla="*/ 535444 h 6820849"/>
              <a:gd name="connsiteX17" fmla="*/ 7899142 w 8916078"/>
              <a:gd name="connsiteY17" fmla="*/ 78053 h 6820849"/>
              <a:gd name="connsiteX18" fmla="*/ 7911844 w 8916078"/>
              <a:gd name="connsiteY18" fmla="*/ 1 h 6820849"/>
              <a:gd name="connsiteX19" fmla="*/ 0 w 8916078"/>
              <a:gd name="connsiteY19" fmla="*/ 0 h 6820849"/>
              <a:gd name="connsiteX20" fmla="*/ 3064542 w 8916078"/>
              <a:gd name="connsiteY20" fmla="*/ 1 h 6820849"/>
              <a:gd name="connsiteX21" fmla="*/ 3626351 w 8916078"/>
              <a:gd name="connsiteY21" fmla="*/ 1 h 6820849"/>
              <a:gd name="connsiteX22" fmla="*/ 6388767 w 8916078"/>
              <a:gd name="connsiteY22" fmla="*/ 1 h 6820849"/>
              <a:gd name="connsiteX23" fmla="*/ 7293415 w 8916078"/>
              <a:gd name="connsiteY23" fmla="*/ 1 h 6820849"/>
              <a:gd name="connsiteX24" fmla="*/ 7285291 w 8916078"/>
              <a:gd name="connsiteY24" fmla="*/ 184997 h 6820849"/>
              <a:gd name="connsiteX25" fmla="*/ 7288318 w 8916078"/>
              <a:gd name="connsiteY25" fmla="*/ 419996 h 6820849"/>
              <a:gd name="connsiteX26" fmla="*/ 7736280 w 8916078"/>
              <a:gd name="connsiteY26" fmla="*/ 1068100 h 6820849"/>
              <a:gd name="connsiteX27" fmla="*/ 8184147 w 8916078"/>
              <a:gd name="connsiteY27" fmla="*/ 2589406 h 6820849"/>
              <a:gd name="connsiteX28" fmla="*/ 7738154 w 8916078"/>
              <a:gd name="connsiteY28" fmla="*/ 3164270 h 6820849"/>
              <a:gd name="connsiteX29" fmla="*/ 7579762 w 8916078"/>
              <a:gd name="connsiteY29" fmla="*/ 4641256 h 6820849"/>
              <a:gd name="connsiteX30" fmla="*/ 8191492 w 8916078"/>
              <a:gd name="connsiteY30" fmla="*/ 5670858 h 6820849"/>
              <a:gd name="connsiteX31" fmla="*/ 8477065 w 8916078"/>
              <a:gd name="connsiteY31" fmla="*/ 6707671 h 6820849"/>
              <a:gd name="connsiteX32" fmla="*/ 8478852 w 8916078"/>
              <a:gd name="connsiteY32" fmla="*/ 6820849 h 6820849"/>
              <a:gd name="connsiteX33" fmla="*/ 0 w 8916078"/>
              <a:gd name="connsiteY33" fmla="*/ 6820849 h 68208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8916078" h="6820849">
                <a:moveTo>
                  <a:pt x="8183400" y="3865853"/>
                </a:moveTo>
                <a:cubicBezTo>
                  <a:pt x="8208679" y="3867370"/>
                  <a:pt x="8234181" y="3871443"/>
                  <a:pt x="8259593" y="3878252"/>
                </a:cubicBezTo>
                <a:cubicBezTo>
                  <a:pt x="8462901" y="3932728"/>
                  <a:pt x="8583552" y="4141703"/>
                  <a:pt x="8529076" y="4345010"/>
                </a:cubicBezTo>
                <a:cubicBezTo>
                  <a:pt x="8474600" y="4548317"/>
                  <a:pt x="8265626" y="4668969"/>
                  <a:pt x="8062319" y="4614493"/>
                </a:cubicBezTo>
                <a:cubicBezTo>
                  <a:pt x="7859012" y="4560017"/>
                  <a:pt x="7738360" y="4351042"/>
                  <a:pt x="7792836" y="4147735"/>
                </a:cubicBezTo>
                <a:cubicBezTo>
                  <a:pt x="7840502" y="3969841"/>
                  <a:pt x="8006457" y="3855230"/>
                  <a:pt x="8183400" y="3865853"/>
                </a:cubicBezTo>
                <a:close/>
                <a:moveTo>
                  <a:pt x="8734942" y="2667480"/>
                </a:moveTo>
                <a:cubicBezTo>
                  <a:pt x="8747705" y="2668246"/>
                  <a:pt x="8760581" y="2670303"/>
                  <a:pt x="8773412" y="2673741"/>
                </a:cubicBezTo>
                <a:cubicBezTo>
                  <a:pt x="8876062" y="2701246"/>
                  <a:pt x="8936980" y="2806757"/>
                  <a:pt x="8909474" y="2909407"/>
                </a:cubicBezTo>
                <a:cubicBezTo>
                  <a:pt x="8881969" y="3012057"/>
                  <a:pt x="8776458" y="3072974"/>
                  <a:pt x="8673808" y="3045469"/>
                </a:cubicBezTo>
                <a:cubicBezTo>
                  <a:pt x="8571158" y="3017965"/>
                  <a:pt x="8510241" y="2912452"/>
                  <a:pt x="8537746" y="2809802"/>
                </a:cubicBezTo>
                <a:cubicBezTo>
                  <a:pt x="8558375" y="2732815"/>
                  <a:pt x="8622882" y="2679302"/>
                  <a:pt x="8697151" y="2668961"/>
                </a:cubicBezTo>
                <a:cubicBezTo>
                  <a:pt x="8709529" y="2667237"/>
                  <a:pt x="8722180" y="2666714"/>
                  <a:pt x="8734942" y="2667480"/>
                </a:cubicBezTo>
                <a:close/>
                <a:moveTo>
                  <a:pt x="8776652" y="1"/>
                </a:moveTo>
                <a:lnTo>
                  <a:pt x="8786961" y="42970"/>
                </a:lnTo>
                <a:cubicBezTo>
                  <a:pt x="8794957" y="100392"/>
                  <a:pt x="8791826" y="160330"/>
                  <a:pt x="8775876" y="219853"/>
                </a:cubicBezTo>
                <a:cubicBezTo>
                  <a:pt x="8712079" y="457946"/>
                  <a:pt x="8467349" y="599241"/>
                  <a:pt x="8229255" y="535444"/>
                </a:cubicBezTo>
                <a:cubicBezTo>
                  <a:pt x="8020924" y="479621"/>
                  <a:pt x="7886703" y="285271"/>
                  <a:pt x="7899142" y="78053"/>
                </a:cubicBezTo>
                <a:lnTo>
                  <a:pt x="7911844" y="1"/>
                </a:lnTo>
                <a:close/>
                <a:moveTo>
                  <a:pt x="0" y="0"/>
                </a:moveTo>
                <a:lnTo>
                  <a:pt x="3064542" y="1"/>
                </a:lnTo>
                <a:lnTo>
                  <a:pt x="3626351" y="1"/>
                </a:lnTo>
                <a:lnTo>
                  <a:pt x="6388767" y="1"/>
                </a:lnTo>
                <a:lnTo>
                  <a:pt x="7293415" y="1"/>
                </a:lnTo>
                <a:lnTo>
                  <a:pt x="7285291" y="184997"/>
                </a:lnTo>
                <a:cubicBezTo>
                  <a:pt x="7283933" y="263521"/>
                  <a:pt x="7284806" y="341911"/>
                  <a:pt x="7288318" y="419996"/>
                </a:cubicBezTo>
                <a:cubicBezTo>
                  <a:pt x="7301507" y="709488"/>
                  <a:pt x="7530168" y="891535"/>
                  <a:pt x="7736280" y="1068100"/>
                </a:cubicBezTo>
                <a:cubicBezTo>
                  <a:pt x="8250069" y="1508062"/>
                  <a:pt x="8424916" y="2032159"/>
                  <a:pt x="8184147" y="2589406"/>
                </a:cubicBezTo>
                <a:cubicBezTo>
                  <a:pt x="8090773" y="2805524"/>
                  <a:pt x="7909218" y="2993264"/>
                  <a:pt x="7738154" y="3164270"/>
                </a:cubicBezTo>
                <a:cubicBezTo>
                  <a:pt x="7279360" y="3622745"/>
                  <a:pt x="7298159" y="4154456"/>
                  <a:pt x="7579762" y="4641256"/>
                </a:cubicBezTo>
                <a:cubicBezTo>
                  <a:pt x="7780382" y="4986833"/>
                  <a:pt x="8020938" y="5311557"/>
                  <a:pt x="8191492" y="5670858"/>
                </a:cubicBezTo>
                <a:cubicBezTo>
                  <a:pt x="8357544" y="6019043"/>
                  <a:pt x="8456063" y="6366409"/>
                  <a:pt x="8477065" y="6707671"/>
                </a:cubicBezTo>
                <a:lnTo>
                  <a:pt x="8478852" y="6820849"/>
                </a:lnTo>
                <a:lnTo>
                  <a:pt x="0" y="682084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156F4-5363-DA5B-435B-DF67A2A9B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3"/>
            <a:ext cx="6693027" cy="31308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Data Collection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1A332-59D4-EEE5-3894-3B83E49D79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3902206"/>
            <a:ext cx="6693027" cy="224052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What methods of collecting data have we already discussed?</a:t>
            </a:r>
          </a:p>
        </p:txBody>
      </p:sp>
    </p:spTree>
    <p:extLst>
      <p:ext uri="{BB962C8B-B14F-4D97-AF65-F5344CB8AC3E}">
        <p14:creationId xmlns:p14="http://schemas.microsoft.com/office/powerpoint/2010/main" val="33059601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546D9-A24F-97BA-BFCB-B3DC0F226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GB" sz="3700"/>
              <a:t>Quantitative Methods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B27ECC-6132-BAD7-031B-17EA90EC83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61799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A1411-535B-6E3C-3A95-90A67ECDC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GB" dirty="0"/>
              <a:t>Qualitative Methods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FC9A16-F769-824D-6F8C-17652D73FF9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15984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46C5F3-4EAC-473B-BD72-1219E833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2231725-D083-4E0F-9428-1C2635189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2140699"/>
            <a:ext cx="12192000" cy="4717301"/>
          </a:xfrm>
          <a:custGeom>
            <a:avLst/>
            <a:gdLst>
              <a:gd name="connsiteX0" fmla="*/ 8930642 w 12192000"/>
              <a:gd name="connsiteY0" fmla="*/ 4273734 h 4717301"/>
              <a:gd name="connsiteX1" fmla="*/ 9143134 w 12192000"/>
              <a:gd name="connsiteY1" fmla="*/ 4396362 h 4717301"/>
              <a:gd name="connsiteX2" fmla="*/ 9043549 w 12192000"/>
              <a:gd name="connsiteY2" fmla="*/ 4693978 h 4717301"/>
              <a:gd name="connsiteX3" fmla="*/ 8745984 w 12192000"/>
              <a:gd name="connsiteY3" fmla="*/ 4594249 h 4717301"/>
              <a:gd name="connsiteX4" fmla="*/ 8845568 w 12192000"/>
              <a:gd name="connsiteY4" fmla="*/ 4296634 h 4717301"/>
              <a:gd name="connsiteX5" fmla="*/ 8930642 w 12192000"/>
              <a:gd name="connsiteY5" fmla="*/ 4273734 h 4717301"/>
              <a:gd name="connsiteX6" fmla="*/ 9842642 w 12192000"/>
              <a:gd name="connsiteY6" fmla="*/ 3718743 h 4717301"/>
              <a:gd name="connsiteX7" fmla="*/ 10272210 w 12192000"/>
              <a:gd name="connsiteY7" fmla="*/ 3966645 h 4717301"/>
              <a:gd name="connsiteX8" fmla="*/ 10070896 w 12192000"/>
              <a:gd name="connsiteY8" fmla="*/ 4568292 h 4717301"/>
              <a:gd name="connsiteX9" fmla="*/ 9469346 w 12192000"/>
              <a:gd name="connsiteY9" fmla="*/ 4366686 h 4717301"/>
              <a:gd name="connsiteX10" fmla="*/ 9670660 w 12192000"/>
              <a:gd name="connsiteY10" fmla="*/ 3765038 h 4717301"/>
              <a:gd name="connsiteX11" fmla="*/ 9842642 w 12192000"/>
              <a:gd name="connsiteY11" fmla="*/ 3718743 h 4717301"/>
              <a:gd name="connsiteX12" fmla="*/ 0 w 12192000"/>
              <a:gd name="connsiteY12" fmla="*/ 0 h 4717301"/>
              <a:gd name="connsiteX13" fmla="*/ 12192000 w 12192000"/>
              <a:gd name="connsiteY13" fmla="*/ 0 h 4717301"/>
              <a:gd name="connsiteX14" fmla="*/ 12192000 w 12192000"/>
              <a:gd name="connsiteY14" fmla="*/ 3369891 h 4717301"/>
              <a:gd name="connsiteX15" fmla="*/ 12124015 w 12192000"/>
              <a:gd name="connsiteY15" fmla="*/ 3410713 h 4717301"/>
              <a:gd name="connsiteX16" fmla="*/ 11077457 w 12192000"/>
              <a:gd name="connsiteY16" fmla="*/ 3501725 h 4717301"/>
              <a:gd name="connsiteX17" fmla="*/ 9867246 w 12192000"/>
              <a:gd name="connsiteY17" fmla="*/ 3351592 h 4717301"/>
              <a:gd name="connsiteX18" fmla="*/ 8994802 w 12192000"/>
              <a:gd name="connsiteY18" fmla="*/ 3878378 h 4717301"/>
              <a:gd name="connsiteX19" fmla="*/ 6994655 w 12192000"/>
              <a:gd name="connsiteY19" fmla="*/ 4335637 h 4717301"/>
              <a:gd name="connsiteX20" fmla="*/ 6287534 w 12192000"/>
              <a:gd name="connsiteY20" fmla="*/ 3714199 h 4717301"/>
              <a:gd name="connsiteX21" fmla="*/ 4392596 w 12192000"/>
              <a:gd name="connsiteY21" fmla="*/ 3392344 h 4717301"/>
              <a:gd name="connsiteX22" fmla="*/ 3014500 w 12192000"/>
              <a:gd name="connsiteY22" fmla="*/ 4100222 h 4717301"/>
              <a:gd name="connsiteX23" fmla="*/ 86414 w 12192000"/>
              <a:gd name="connsiteY23" fmla="*/ 3903305 h 4717301"/>
              <a:gd name="connsiteX24" fmla="*/ 0 w 12192000"/>
              <a:gd name="connsiteY24" fmla="*/ 3840566 h 471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4717301">
                <a:moveTo>
                  <a:pt x="8930642" y="4273734"/>
                </a:moveTo>
                <a:cubicBezTo>
                  <a:pt x="9016941" y="4268381"/>
                  <a:pt x="9102130" y="4314070"/>
                  <a:pt x="9143134" y="4396362"/>
                </a:cubicBezTo>
                <a:cubicBezTo>
                  <a:pt x="9197806" y="4506087"/>
                  <a:pt x="9153221" y="4639333"/>
                  <a:pt x="9043549" y="4693978"/>
                </a:cubicBezTo>
                <a:cubicBezTo>
                  <a:pt x="8933879" y="4748622"/>
                  <a:pt x="8800655" y="4703973"/>
                  <a:pt x="8745984" y="4594249"/>
                </a:cubicBezTo>
                <a:cubicBezTo>
                  <a:pt x="8691311" y="4484525"/>
                  <a:pt x="8735897" y="4351279"/>
                  <a:pt x="8845568" y="4296634"/>
                </a:cubicBezTo>
                <a:cubicBezTo>
                  <a:pt x="8872986" y="4282973"/>
                  <a:pt x="8901875" y="4275517"/>
                  <a:pt x="8930642" y="4273734"/>
                </a:cubicBezTo>
                <a:close/>
                <a:moveTo>
                  <a:pt x="9842642" y="3718743"/>
                </a:moveTo>
                <a:cubicBezTo>
                  <a:pt x="10017101" y="3707923"/>
                  <a:pt x="10189318" y="3800286"/>
                  <a:pt x="10272210" y="3966645"/>
                </a:cubicBezTo>
                <a:cubicBezTo>
                  <a:pt x="10382732" y="4188458"/>
                  <a:pt x="10292600" y="4457825"/>
                  <a:pt x="10070896" y="4568292"/>
                </a:cubicBezTo>
                <a:cubicBezTo>
                  <a:pt x="9849191" y="4678760"/>
                  <a:pt x="9579867" y="4588498"/>
                  <a:pt x="9469346" y="4366686"/>
                </a:cubicBezTo>
                <a:cubicBezTo>
                  <a:pt x="9358824" y="4144873"/>
                  <a:pt x="9448956" y="3875506"/>
                  <a:pt x="9670660" y="3765038"/>
                </a:cubicBezTo>
                <a:cubicBezTo>
                  <a:pt x="9726087" y="3737421"/>
                  <a:pt x="9784490" y="3722349"/>
                  <a:pt x="9842642" y="371874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369891"/>
                </a:lnTo>
                <a:lnTo>
                  <a:pt x="12124015" y="3410713"/>
                </a:lnTo>
                <a:cubicBezTo>
                  <a:pt x="11792041" y="3581538"/>
                  <a:pt x="11443617" y="3577252"/>
                  <a:pt x="11077457" y="3501725"/>
                </a:cubicBezTo>
                <a:cubicBezTo>
                  <a:pt x="10679189" y="3419860"/>
                  <a:pt x="10271734" y="3358281"/>
                  <a:pt x="9867246" y="3351592"/>
                </a:cubicBezTo>
                <a:cubicBezTo>
                  <a:pt x="9492336" y="3345611"/>
                  <a:pt x="9239136" y="3626329"/>
                  <a:pt x="8994802" y="3878378"/>
                </a:cubicBezTo>
                <a:cubicBezTo>
                  <a:pt x="8385954" y="4506678"/>
                  <a:pt x="7695268" y="4690742"/>
                  <a:pt x="6994655" y="4335637"/>
                </a:cubicBezTo>
                <a:cubicBezTo>
                  <a:pt x="6722938" y="4197922"/>
                  <a:pt x="6494843" y="3948626"/>
                  <a:pt x="6287534" y="3714199"/>
                </a:cubicBezTo>
                <a:cubicBezTo>
                  <a:pt x="5731733" y="3085491"/>
                  <a:pt x="5043559" y="3067499"/>
                  <a:pt x="4392596" y="3392344"/>
                </a:cubicBezTo>
                <a:cubicBezTo>
                  <a:pt x="3930423" y="3623867"/>
                  <a:pt x="3492022" y="3908604"/>
                  <a:pt x="3014500" y="4100222"/>
                </a:cubicBezTo>
                <a:cubicBezTo>
                  <a:pt x="1977820" y="4518409"/>
                  <a:pt x="973242" y="4499486"/>
                  <a:pt x="86414" y="3903305"/>
                </a:cubicBezTo>
                <a:lnTo>
                  <a:pt x="0" y="384056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3AD8AE-05DF-0EB0-F15A-53AD757DD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446390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Interviews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BE51C9-6322-2BBA-C8C2-C162FB57E0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85485"/>
              </p:ext>
            </p:extLst>
          </p:nvPr>
        </p:nvGraphicFramePr>
        <p:xfrm>
          <a:off x="609600" y="2923750"/>
          <a:ext cx="10972800" cy="3218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28858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46C5F3-4EAC-473B-BD72-1219E833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2231725-D083-4E0F-9428-1C2635189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2140699"/>
            <a:ext cx="12192000" cy="4717301"/>
          </a:xfrm>
          <a:custGeom>
            <a:avLst/>
            <a:gdLst>
              <a:gd name="connsiteX0" fmla="*/ 8930642 w 12192000"/>
              <a:gd name="connsiteY0" fmla="*/ 4273734 h 4717301"/>
              <a:gd name="connsiteX1" fmla="*/ 9143134 w 12192000"/>
              <a:gd name="connsiteY1" fmla="*/ 4396362 h 4717301"/>
              <a:gd name="connsiteX2" fmla="*/ 9043549 w 12192000"/>
              <a:gd name="connsiteY2" fmla="*/ 4693978 h 4717301"/>
              <a:gd name="connsiteX3" fmla="*/ 8745984 w 12192000"/>
              <a:gd name="connsiteY3" fmla="*/ 4594249 h 4717301"/>
              <a:gd name="connsiteX4" fmla="*/ 8845568 w 12192000"/>
              <a:gd name="connsiteY4" fmla="*/ 4296634 h 4717301"/>
              <a:gd name="connsiteX5" fmla="*/ 8930642 w 12192000"/>
              <a:gd name="connsiteY5" fmla="*/ 4273734 h 4717301"/>
              <a:gd name="connsiteX6" fmla="*/ 9842642 w 12192000"/>
              <a:gd name="connsiteY6" fmla="*/ 3718743 h 4717301"/>
              <a:gd name="connsiteX7" fmla="*/ 10272210 w 12192000"/>
              <a:gd name="connsiteY7" fmla="*/ 3966645 h 4717301"/>
              <a:gd name="connsiteX8" fmla="*/ 10070896 w 12192000"/>
              <a:gd name="connsiteY8" fmla="*/ 4568292 h 4717301"/>
              <a:gd name="connsiteX9" fmla="*/ 9469346 w 12192000"/>
              <a:gd name="connsiteY9" fmla="*/ 4366686 h 4717301"/>
              <a:gd name="connsiteX10" fmla="*/ 9670660 w 12192000"/>
              <a:gd name="connsiteY10" fmla="*/ 3765038 h 4717301"/>
              <a:gd name="connsiteX11" fmla="*/ 9842642 w 12192000"/>
              <a:gd name="connsiteY11" fmla="*/ 3718743 h 4717301"/>
              <a:gd name="connsiteX12" fmla="*/ 0 w 12192000"/>
              <a:gd name="connsiteY12" fmla="*/ 0 h 4717301"/>
              <a:gd name="connsiteX13" fmla="*/ 12192000 w 12192000"/>
              <a:gd name="connsiteY13" fmla="*/ 0 h 4717301"/>
              <a:gd name="connsiteX14" fmla="*/ 12192000 w 12192000"/>
              <a:gd name="connsiteY14" fmla="*/ 3369891 h 4717301"/>
              <a:gd name="connsiteX15" fmla="*/ 12124015 w 12192000"/>
              <a:gd name="connsiteY15" fmla="*/ 3410713 h 4717301"/>
              <a:gd name="connsiteX16" fmla="*/ 11077457 w 12192000"/>
              <a:gd name="connsiteY16" fmla="*/ 3501725 h 4717301"/>
              <a:gd name="connsiteX17" fmla="*/ 9867246 w 12192000"/>
              <a:gd name="connsiteY17" fmla="*/ 3351592 h 4717301"/>
              <a:gd name="connsiteX18" fmla="*/ 8994802 w 12192000"/>
              <a:gd name="connsiteY18" fmla="*/ 3878378 h 4717301"/>
              <a:gd name="connsiteX19" fmla="*/ 6994655 w 12192000"/>
              <a:gd name="connsiteY19" fmla="*/ 4335637 h 4717301"/>
              <a:gd name="connsiteX20" fmla="*/ 6287534 w 12192000"/>
              <a:gd name="connsiteY20" fmla="*/ 3714199 h 4717301"/>
              <a:gd name="connsiteX21" fmla="*/ 4392596 w 12192000"/>
              <a:gd name="connsiteY21" fmla="*/ 3392344 h 4717301"/>
              <a:gd name="connsiteX22" fmla="*/ 3014500 w 12192000"/>
              <a:gd name="connsiteY22" fmla="*/ 4100222 h 4717301"/>
              <a:gd name="connsiteX23" fmla="*/ 86414 w 12192000"/>
              <a:gd name="connsiteY23" fmla="*/ 3903305 h 4717301"/>
              <a:gd name="connsiteX24" fmla="*/ 0 w 12192000"/>
              <a:gd name="connsiteY24" fmla="*/ 3840566 h 471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4717301">
                <a:moveTo>
                  <a:pt x="8930642" y="4273734"/>
                </a:moveTo>
                <a:cubicBezTo>
                  <a:pt x="9016941" y="4268381"/>
                  <a:pt x="9102130" y="4314070"/>
                  <a:pt x="9143134" y="4396362"/>
                </a:cubicBezTo>
                <a:cubicBezTo>
                  <a:pt x="9197806" y="4506087"/>
                  <a:pt x="9153221" y="4639333"/>
                  <a:pt x="9043549" y="4693978"/>
                </a:cubicBezTo>
                <a:cubicBezTo>
                  <a:pt x="8933879" y="4748622"/>
                  <a:pt x="8800655" y="4703973"/>
                  <a:pt x="8745984" y="4594249"/>
                </a:cubicBezTo>
                <a:cubicBezTo>
                  <a:pt x="8691311" y="4484525"/>
                  <a:pt x="8735897" y="4351279"/>
                  <a:pt x="8845568" y="4296634"/>
                </a:cubicBezTo>
                <a:cubicBezTo>
                  <a:pt x="8872986" y="4282973"/>
                  <a:pt x="8901875" y="4275517"/>
                  <a:pt x="8930642" y="4273734"/>
                </a:cubicBezTo>
                <a:close/>
                <a:moveTo>
                  <a:pt x="9842642" y="3718743"/>
                </a:moveTo>
                <a:cubicBezTo>
                  <a:pt x="10017101" y="3707923"/>
                  <a:pt x="10189318" y="3800286"/>
                  <a:pt x="10272210" y="3966645"/>
                </a:cubicBezTo>
                <a:cubicBezTo>
                  <a:pt x="10382732" y="4188458"/>
                  <a:pt x="10292600" y="4457825"/>
                  <a:pt x="10070896" y="4568292"/>
                </a:cubicBezTo>
                <a:cubicBezTo>
                  <a:pt x="9849191" y="4678760"/>
                  <a:pt x="9579867" y="4588498"/>
                  <a:pt x="9469346" y="4366686"/>
                </a:cubicBezTo>
                <a:cubicBezTo>
                  <a:pt x="9358824" y="4144873"/>
                  <a:pt x="9448956" y="3875506"/>
                  <a:pt x="9670660" y="3765038"/>
                </a:cubicBezTo>
                <a:cubicBezTo>
                  <a:pt x="9726087" y="3737421"/>
                  <a:pt x="9784490" y="3722349"/>
                  <a:pt x="9842642" y="371874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369891"/>
                </a:lnTo>
                <a:lnTo>
                  <a:pt x="12124015" y="3410713"/>
                </a:lnTo>
                <a:cubicBezTo>
                  <a:pt x="11792041" y="3581538"/>
                  <a:pt x="11443617" y="3577252"/>
                  <a:pt x="11077457" y="3501725"/>
                </a:cubicBezTo>
                <a:cubicBezTo>
                  <a:pt x="10679189" y="3419860"/>
                  <a:pt x="10271734" y="3358281"/>
                  <a:pt x="9867246" y="3351592"/>
                </a:cubicBezTo>
                <a:cubicBezTo>
                  <a:pt x="9492336" y="3345611"/>
                  <a:pt x="9239136" y="3626329"/>
                  <a:pt x="8994802" y="3878378"/>
                </a:cubicBezTo>
                <a:cubicBezTo>
                  <a:pt x="8385954" y="4506678"/>
                  <a:pt x="7695268" y="4690742"/>
                  <a:pt x="6994655" y="4335637"/>
                </a:cubicBezTo>
                <a:cubicBezTo>
                  <a:pt x="6722938" y="4197922"/>
                  <a:pt x="6494843" y="3948626"/>
                  <a:pt x="6287534" y="3714199"/>
                </a:cubicBezTo>
                <a:cubicBezTo>
                  <a:pt x="5731733" y="3085491"/>
                  <a:pt x="5043559" y="3067499"/>
                  <a:pt x="4392596" y="3392344"/>
                </a:cubicBezTo>
                <a:cubicBezTo>
                  <a:pt x="3930423" y="3623867"/>
                  <a:pt x="3492022" y="3908604"/>
                  <a:pt x="3014500" y="4100222"/>
                </a:cubicBezTo>
                <a:cubicBezTo>
                  <a:pt x="1977820" y="4518409"/>
                  <a:pt x="973242" y="4499486"/>
                  <a:pt x="86414" y="3903305"/>
                </a:cubicBezTo>
                <a:lnTo>
                  <a:pt x="0" y="384056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EB0194-38AB-2E02-71A5-E5D2101C0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446390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Focus Groups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22C526-FC0B-A617-646B-EB06A2BB4D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18168"/>
              </p:ext>
            </p:extLst>
          </p:nvPr>
        </p:nvGraphicFramePr>
        <p:xfrm>
          <a:off x="609600" y="2923750"/>
          <a:ext cx="10972800" cy="3218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19167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46C5F3-4EAC-473B-BD72-1219E833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2231725-D083-4E0F-9428-1C2635189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2140699"/>
            <a:ext cx="12192000" cy="4717301"/>
          </a:xfrm>
          <a:custGeom>
            <a:avLst/>
            <a:gdLst>
              <a:gd name="connsiteX0" fmla="*/ 8930642 w 12192000"/>
              <a:gd name="connsiteY0" fmla="*/ 4273734 h 4717301"/>
              <a:gd name="connsiteX1" fmla="*/ 9143134 w 12192000"/>
              <a:gd name="connsiteY1" fmla="*/ 4396362 h 4717301"/>
              <a:gd name="connsiteX2" fmla="*/ 9043549 w 12192000"/>
              <a:gd name="connsiteY2" fmla="*/ 4693978 h 4717301"/>
              <a:gd name="connsiteX3" fmla="*/ 8745984 w 12192000"/>
              <a:gd name="connsiteY3" fmla="*/ 4594249 h 4717301"/>
              <a:gd name="connsiteX4" fmla="*/ 8845568 w 12192000"/>
              <a:gd name="connsiteY4" fmla="*/ 4296634 h 4717301"/>
              <a:gd name="connsiteX5" fmla="*/ 8930642 w 12192000"/>
              <a:gd name="connsiteY5" fmla="*/ 4273734 h 4717301"/>
              <a:gd name="connsiteX6" fmla="*/ 9842642 w 12192000"/>
              <a:gd name="connsiteY6" fmla="*/ 3718743 h 4717301"/>
              <a:gd name="connsiteX7" fmla="*/ 10272210 w 12192000"/>
              <a:gd name="connsiteY7" fmla="*/ 3966645 h 4717301"/>
              <a:gd name="connsiteX8" fmla="*/ 10070896 w 12192000"/>
              <a:gd name="connsiteY8" fmla="*/ 4568292 h 4717301"/>
              <a:gd name="connsiteX9" fmla="*/ 9469346 w 12192000"/>
              <a:gd name="connsiteY9" fmla="*/ 4366686 h 4717301"/>
              <a:gd name="connsiteX10" fmla="*/ 9670660 w 12192000"/>
              <a:gd name="connsiteY10" fmla="*/ 3765038 h 4717301"/>
              <a:gd name="connsiteX11" fmla="*/ 9842642 w 12192000"/>
              <a:gd name="connsiteY11" fmla="*/ 3718743 h 4717301"/>
              <a:gd name="connsiteX12" fmla="*/ 0 w 12192000"/>
              <a:gd name="connsiteY12" fmla="*/ 0 h 4717301"/>
              <a:gd name="connsiteX13" fmla="*/ 12192000 w 12192000"/>
              <a:gd name="connsiteY13" fmla="*/ 0 h 4717301"/>
              <a:gd name="connsiteX14" fmla="*/ 12192000 w 12192000"/>
              <a:gd name="connsiteY14" fmla="*/ 3369891 h 4717301"/>
              <a:gd name="connsiteX15" fmla="*/ 12124015 w 12192000"/>
              <a:gd name="connsiteY15" fmla="*/ 3410713 h 4717301"/>
              <a:gd name="connsiteX16" fmla="*/ 11077457 w 12192000"/>
              <a:gd name="connsiteY16" fmla="*/ 3501725 h 4717301"/>
              <a:gd name="connsiteX17" fmla="*/ 9867246 w 12192000"/>
              <a:gd name="connsiteY17" fmla="*/ 3351592 h 4717301"/>
              <a:gd name="connsiteX18" fmla="*/ 8994802 w 12192000"/>
              <a:gd name="connsiteY18" fmla="*/ 3878378 h 4717301"/>
              <a:gd name="connsiteX19" fmla="*/ 6994655 w 12192000"/>
              <a:gd name="connsiteY19" fmla="*/ 4335637 h 4717301"/>
              <a:gd name="connsiteX20" fmla="*/ 6287534 w 12192000"/>
              <a:gd name="connsiteY20" fmla="*/ 3714199 h 4717301"/>
              <a:gd name="connsiteX21" fmla="*/ 4392596 w 12192000"/>
              <a:gd name="connsiteY21" fmla="*/ 3392344 h 4717301"/>
              <a:gd name="connsiteX22" fmla="*/ 3014500 w 12192000"/>
              <a:gd name="connsiteY22" fmla="*/ 4100222 h 4717301"/>
              <a:gd name="connsiteX23" fmla="*/ 86414 w 12192000"/>
              <a:gd name="connsiteY23" fmla="*/ 3903305 h 4717301"/>
              <a:gd name="connsiteX24" fmla="*/ 0 w 12192000"/>
              <a:gd name="connsiteY24" fmla="*/ 3840566 h 471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4717301">
                <a:moveTo>
                  <a:pt x="8930642" y="4273734"/>
                </a:moveTo>
                <a:cubicBezTo>
                  <a:pt x="9016941" y="4268381"/>
                  <a:pt x="9102130" y="4314070"/>
                  <a:pt x="9143134" y="4396362"/>
                </a:cubicBezTo>
                <a:cubicBezTo>
                  <a:pt x="9197806" y="4506087"/>
                  <a:pt x="9153221" y="4639333"/>
                  <a:pt x="9043549" y="4693978"/>
                </a:cubicBezTo>
                <a:cubicBezTo>
                  <a:pt x="8933879" y="4748622"/>
                  <a:pt x="8800655" y="4703973"/>
                  <a:pt x="8745984" y="4594249"/>
                </a:cubicBezTo>
                <a:cubicBezTo>
                  <a:pt x="8691311" y="4484525"/>
                  <a:pt x="8735897" y="4351279"/>
                  <a:pt x="8845568" y="4296634"/>
                </a:cubicBezTo>
                <a:cubicBezTo>
                  <a:pt x="8872986" y="4282973"/>
                  <a:pt x="8901875" y="4275517"/>
                  <a:pt x="8930642" y="4273734"/>
                </a:cubicBezTo>
                <a:close/>
                <a:moveTo>
                  <a:pt x="9842642" y="3718743"/>
                </a:moveTo>
                <a:cubicBezTo>
                  <a:pt x="10017101" y="3707923"/>
                  <a:pt x="10189318" y="3800286"/>
                  <a:pt x="10272210" y="3966645"/>
                </a:cubicBezTo>
                <a:cubicBezTo>
                  <a:pt x="10382732" y="4188458"/>
                  <a:pt x="10292600" y="4457825"/>
                  <a:pt x="10070896" y="4568292"/>
                </a:cubicBezTo>
                <a:cubicBezTo>
                  <a:pt x="9849191" y="4678760"/>
                  <a:pt x="9579867" y="4588498"/>
                  <a:pt x="9469346" y="4366686"/>
                </a:cubicBezTo>
                <a:cubicBezTo>
                  <a:pt x="9358824" y="4144873"/>
                  <a:pt x="9448956" y="3875506"/>
                  <a:pt x="9670660" y="3765038"/>
                </a:cubicBezTo>
                <a:cubicBezTo>
                  <a:pt x="9726087" y="3737421"/>
                  <a:pt x="9784490" y="3722349"/>
                  <a:pt x="9842642" y="371874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369891"/>
                </a:lnTo>
                <a:lnTo>
                  <a:pt x="12124015" y="3410713"/>
                </a:lnTo>
                <a:cubicBezTo>
                  <a:pt x="11792041" y="3581538"/>
                  <a:pt x="11443617" y="3577252"/>
                  <a:pt x="11077457" y="3501725"/>
                </a:cubicBezTo>
                <a:cubicBezTo>
                  <a:pt x="10679189" y="3419860"/>
                  <a:pt x="10271734" y="3358281"/>
                  <a:pt x="9867246" y="3351592"/>
                </a:cubicBezTo>
                <a:cubicBezTo>
                  <a:pt x="9492336" y="3345611"/>
                  <a:pt x="9239136" y="3626329"/>
                  <a:pt x="8994802" y="3878378"/>
                </a:cubicBezTo>
                <a:cubicBezTo>
                  <a:pt x="8385954" y="4506678"/>
                  <a:pt x="7695268" y="4690742"/>
                  <a:pt x="6994655" y="4335637"/>
                </a:cubicBezTo>
                <a:cubicBezTo>
                  <a:pt x="6722938" y="4197922"/>
                  <a:pt x="6494843" y="3948626"/>
                  <a:pt x="6287534" y="3714199"/>
                </a:cubicBezTo>
                <a:cubicBezTo>
                  <a:pt x="5731733" y="3085491"/>
                  <a:pt x="5043559" y="3067499"/>
                  <a:pt x="4392596" y="3392344"/>
                </a:cubicBezTo>
                <a:cubicBezTo>
                  <a:pt x="3930423" y="3623867"/>
                  <a:pt x="3492022" y="3908604"/>
                  <a:pt x="3014500" y="4100222"/>
                </a:cubicBezTo>
                <a:cubicBezTo>
                  <a:pt x="1977820" y="4518409"/>
                  <a:pt x="973242" y="4499486"/>
                  <a:pt x="86414" y="3903305"/>
                </a:cubicBezTo>
                <a:lnTo>
                  <a:pt x="0" y="384056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6B89D-6908-2B5C-AB3E-3DAA88B76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446390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Questionnaires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6AE747-4DED-47A0-4276-046E234E90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8672544"/>
              </p:ext>
            </p:extLst>
          </p:nvPr>
        </p:nvGraphicFramePr>
        <p:xfrm>
          <a:off x="609600" y="2923750"/>
          <a:ext cx="10972800" cy="3218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161307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358F429-1073-433F-9717-82F8E7302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BEA1BDE-165E-4C2F-9EC8-175132C00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3253060"/>
          </a:xfrm>
          <a:custGeom>
            <a:avLst/>
            <a:gdLst>
              <a:gd name="connsiteX0" fmla="*/ 8927594 w 12188952"/>
              <a:gd name="connsiteY0" fmla="*/ 2809493 h 3253060"/>
              <a:gd name="connsiteX1" fmla="*/ 9140086 w 12188952"/>
              <a:gd name="connsiteY1" fmla="*/ 2932121 h 3253060"/>
              <a:gd name="connsiteX2" fmla="*/ 9040501 w 12188952"/>
              <a:gd name="connsiteY2" fmla="*/ 3229737 h 3253060"/>
              <a:gd name="connsiteX3" fmla="*/ 8742936 w 12188952"/>
              <a:gd name="connsiteY3" fmla="*/ 3130008 h 3253060"/>
              <a:gd name="connsiteX4" fmla="*/ 8842520 w 12188952"/>
              <a:gd name="connsiteY4" fmla="*/ 2832393 h 3253060"/>
              <a:gd name="connsiteX5" fmla="*/ 8927594 w 12188952"/>
              <a:gd name="connsiteY5" fmla="*/ 2809493 h 3253060"/>
              <a:gd name="connsiteX6" fmla="*/ 9839594 w 12188952"/>
              <a:gd name="connsiteY6" fmla="*/ 2254502 h 3253060"/>
              <a:gd name="connsiteX7" fmla="*/ 10269162 w 12188952"/>
              <a:gd name="connsiteY7" fmla="*/ 2502404 h 3253060"/>
              <a:gd name="connsiteX8" fmla="*/ 10067848 w 12188952"/>
              <a:gd name="connsiteY8" fmla="*/ 3104051 h 3253060"/>
              <a:gd name="connsiteX9" fmla="*/ 9466298 w 12188952"/>
              <a:gd name="connsiteY9" fmla="*/ 2902445 h 3253060"/>
              <a:gd name="connsiteX10" fmla="*/ 9667612 w 12188952"/>
              <a:gd name="connsiteY10" fmla="*/ 2300797 h 3253060"/>
              <a:gd name="connsiteX11" fmla="*/ 9839594 w 12188952"/>
              <a:gd name="connsiteY11" fmla="*/ 2254502 h 3253060"/>
              <a:gd name="connsiteX12" fmla="*/ 0 w 12188952"/>
              <a:gd name="connsiteY12" fmla="*/ 0 h 3253060"/>
              <a:gd name="connsiteX13" fmla="*/ 12188952 w 12188952"/>
              <a:gd name="connsiteY13" fmla="*/ 0 h 3253060"/>
              <a:gd name="connsiteX14" fmla="*/ 12188952 w 12188952"/>
              <a:gd name="connsiteY14" fmla="*/ 1905650 h 3253060"/>
              <a:gd name="connsiteX15" fmla="*/ 12120967 w 12188952"/>
              <a:gd name="connsiteY15" fmla="*/ 1946472 h 3253060"/>
              <a:gd name="connsiteX16" fmla="*/ 11074409 w 12188952"/>
              <a:gd name="connsiteY16" fmla="*/ 2037484 h 3253060"/>
              <a:gd name="connsiteX17" fmla="*/ 9864198 w 12188952"/>
              <a:gd name="connsiteY17" fmla="*/ 1887351 h 3253060"/>
              <a:gd name="connsiteX18" fmla="*/ 8991754 w 12188952"/>
              <a:gd name="connsiteY18" fmla="*/ 2414137 h 3253060"/>
              <a:gd name="connsiteX19" fmla="*/ 6991607 w 12188952"/>
              <a:gd name="connsiteY19" fmla="*/ 2871396 h 3253060"/>
              <a:gd name="connsiteX20" fmla="*/ 6284486 w 12188952"/>
              <a:gd name="connsiteY20" fmla="*/ 2249958 h 3253060"/>
              <a:gd name="connsiteX21" fmla="*/ 4389548 w 12188952"/>
              <a:gd name="connsiteY21" fmla="*/ 1928103 h 3253060"/>
              <a:gd name="connsiteX22" fmla="*/ 3011452 w 12188952"/>
              <a:gd name="connsiteY22" fmla="*/ 2635981 h 3253060"/>
              <a:gd name="connsiteX23" fmla="*/ 83366 w 12188952"/>
              <a:gd name="connsiteY23" fmla="*/ 2439064 h 3253060"/>
              <a:gd name="connsiteX24" fmla="*/ 0 w 12188952"/>
              <a:gd name="connsiteY24" fmla="*/ 2378538 h 325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88952" h="3253060">
                <a:moveTo>
                  <a:pt x="8927594" y="2809493"/>
                </a:moveTo>
                <a:cubicBezTo>
                  <a:pt x="9013893" y="2804140"/>
                  <a:pt x="9099082" y="2849829"/>
                  <a:pt x="9140086" y="2932121"/>
                </a:cubicBezTo>
                <a:cubicBezTo>
                  <a:pt x="9194758" y="3041846"/>
                  <a:pt x="9150173" y="3175092"/>
                  <a:pt x="9040501" y="3229737"/>
                </a:cubicBezTo>
                <a:cubicBezTo>
                  <a:pt x="8930831" y="3284381"/>
                  <a:pt x="8797607" y="3239732"/>
                  <a:pt x="8742936" y="3130008"/>
                </a:cubicBezTo>
                <a:cubicBezTo>
                  <a:pt x="8688263" y="3020284"/>
                  <a:pt x="8732849" y="2887038"/>
                  <a:pt x="8842520" y="2832393"/>
                </a:cubicBezTo>
                <a:cubicBezTo>
                  <a:pt x="8869938" y="2818732"/>
                  <a:pt x="8898827" y="2811276"/>
                  <a:pt x="8927594" y="2809493"/>
                </a:cubicBezTo>
                <a:close/>
                <a:moveTo>
                  <a:pt x="9839594" y="2254502"/>
                </a:moveTo>
                <a:cubicBezTo>
                  <a:pt x="10014053" y="2243682"/>
                  <a:pt x="10186270" y="2336045"/>
                  <a:pt x="10269162" y="2502404"/>
                </a:cubicBezTo>
                <a:cubicBezTo>
                  <a:pt x="10379684" y="2724217"/>
                  <a:pt x="10289552" y="2993584"/>
                  <a:pt x="10067848" y="3104051"/>
                </a:cubicBezTo>
                <a:cubicBezTo>
                  <a:pt x="9846143" y="3214519"/>
                  <a:pt x="9576819" y="3124257"/>
                  <a:pt x="9466298" y="2902445"/>
                </a:cubicBezTo>
                <a:cubicBezTo>
                  <a:pt x="9355776" y="2680632"/>
                  <a:pt x="9445908" y="2411265"/>
                  <a:pt x="9667612" y="2300797"/>
                </a:cubicBezTo>
                <a:cubicBezTo>
                  <a:pt x="9723039" y="2273180"/>
                  <a:pt x="9781442" y="2258108"/>
                  <a:pt x="9839594" y="2254502"/>
                </a:cubicBez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1905650"/>
                </a:lnTo>
                <a:lnTo>
                  <a:pt x="12120967" y="1946472"/>
                </a:lnTo>
                <a:cubicBezTo>
                  <a:pt x="11788993" y="2117297"/>
                  <a:pt x="11440569" y="2113011"/>
                  <a:pt x="11074409" y="2037484"/>
                </a:cubicBezTo>
                <a:cubicBezTo>
                  <a:pt x="10676141" y="1955619"/>
                  <a:pt x="10268686" y="1894040"/>
                  <a:pt x="9864198" y="1887351"/>
                </a:cubicBezTo>
                <a:cubicBezTo>
                  <a:pt x="9489288" y="1881370"/>
                  <a:pt x="9236088" y="2162088"/>
                  <a:pt x="8991754" y="2414137"/>
                </a:cubicBezTo>
                <a:cubicBezTo>
                  <a:pt x="8382906" y="3042437"/>
                  <a:pt x="7692220" y="3226501"/>
                  <a:pt x="6991607" y="2871396"/>
                </a:cubicBezTo>
                <a:cubicBezTo>
                  <a:pt x="6719890" y="2733681"/>
                  <a:pt x="6491795" y="2484385"/>
                  <a:pt x="6284486" y="2249958"/>
                </a:cubicBezTo>
                <a:cubicBezTo>
                  <a:pt x="5728685" y="1621250"/>
                  <a:pt x="5040511" y="1603258"/>
                  <a:pt x="4389548" y="1928103"/>
                </a:cubicBezTo>
                <a:cubicBezTo>
                  <a:pt x="3927375" y="2159626"/>
                  <a:pt x="3488974" y="2444363"/>
                  <a:pt x="3011452" y="2635981"/>
                </a:cubicBezTo>
                <a:cubicBezTo>
                  <a:pt x="1974772" y="3054168"/>
                  <a:pt x="970194" y="3035245"/>
                  <a:pt x="83366" y="2439064"/>
                </a:cubicBezTo>
                <a:lnTo>
                  <a:pt x="0" y="23785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EA844A-2A53-EC38-59E5-1C0CEAC2D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Observation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5DCC1F-6B9E-69F2-D89B-BEAD14B2A2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6368751"/>
              </p:ext>
            </p:extLst>
          </p:nvPr>
        </p:nvGraphicFramePr>
        <p:xfrm>
          <a:off x="609600" y="2888978"/>
          <a:ext cx="10972800" cy="3253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99710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F975DA-2F73-4697-B7A9-A2E834712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54004D-174C-8128-BCF2-E6240031D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Secondary Data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C13C42-C8B4-4AA3-867A-AE3A8D9523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1604438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8163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41E1B-DC5E-3299-672D-CE46B7CB6E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Which Method?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47F74-02E7-BBCA-171E-B9BFBA39ED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What are nursing students' experiences of placement stress?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Interview</a:t>
            </a:r>
            <a:endParaRPr lang="en-US"/>
          </a:p>
          <a:p>
            <a:r>
              <a:rPr lang="en-US">
                <a:ea typeface="+mn-lt"/>
                <a:cs typeface="+mn-lt"/>
              </a:rPr>
              <a:t>How common is placement stress?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Survey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What evidence exists regarding AI in nursing </a:t>
            </a:r>
            <a:r>
              <a:rPr lang="en-US">
                <a:ea typeface="+mn-lt"/>
                <a:cs typeface="+mn-lt"/>
              </a:rPr>
              <a:t>education?</a:t>
            </a:r>
          </a:p>
          <a:p>
            <a:r>
              <a:rPr lang="en-US">
                <a:ea typeface="+mn-lt"/>
                <a:cs typeface="+mn-lt"/>
              </a:rPr>
              <a:t>Literature</a:t>
            </a:r>
            <a:r>
              <a:rPr lang="en-US" dirty="0">
                <a:ea typeface="+mn-lt"/>
                <a:cs typeface="+mn-lt"/>
              </a:rPr>
              <a:t> Review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How do newly qualified nurses discuss </a:t>
            </a:r>
            <a:r>
              <a:rPr lang="en-US">
                <a:ea typeface="+mn-lt"/>
                <a:cs typeface="+mn-lt"/>
              </a:rPr>
              <a:t>burnout?</a:t>
            </a:r>
          </a:p>
          <a:p>
            <a:r>
              <a:rPr lang="en-US">
                <a:ea typeface="+mn-lt"/>
                <a:cs typeface="+mn-lt"/>
              </a:rPr>
              <a:t>Focus</a:t>
            </a:r>
            <a:r>
              <a:rPr lang="en-US" dirty="0">
                <a:ea typeface="+mn-lt"/>
                <a:cs typeface="+mn-lt"/>
              </a:rPr>
              <a:t> Group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7735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A13B2A7-A44E-4940-9367-4788F280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DBF9A7D-DF04-4422-981B-76DFC720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75937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7A6035-142C-0986-3CD2-2935C24E5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Over to Your Questions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655DBD-A486-A85C-B01B-33D9F01E2D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5671806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91090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A13B2A7-A44E-4940-9367-4788F280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DBF9A7D-DF04-4422-981B-76DFC720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75937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B06295-7000-7F08-BCC5-DDF63BF35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Questions for Proposals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D43C9C-4656-95F8-110C-54112883C6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4725320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101841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F975DA-2F73-4697-B7A9-A2E834712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CCF03D-95AA-6C1C-1EBA-403DEA3CA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A Weak Example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DD92E5-F372-AFE5-40B0-127E40207D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8004649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789808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6FCC1-9AED-54D2-C9E6-8B31A77CB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A Better Example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550A8-477C-9F62-FFF6-BC2D25B5DE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A qualitative approach using semi-structured interviews is proposed.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Participants will be recruited using purposive sampling to ensure they have direct experience of the phenomenon under investigation. </a:t>
            </a:r>
          </a:p>
          <a:p>
            <a:r>
              <a:rPr lang="en-US">
                <a:ea typeface="+mn-lt"/>
                <a:cs typeface="+mn-lt"/>
              </a:rPr>
              <a:t>Interviews will allow rich, detailed exploration of participants' experiences and perceptions.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02527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F975DA-2F73-4697-B7A9-A2E834712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8C8F30-F014-5560-010C-50FB5B3A2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Plenary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DBACE8-9303-CDD0-7436-54CA2A3EAD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749253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709210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B48BE-C500-E9F6-8C2C-B40A0AB89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cs typeface="Posterama"/>
              </a:rPr>
              <a:t>Independe</a:t>
            </a:r>
            <a:r>
              <a:rPr lang="en-US">
                <a:cs typeface="Posterama"/>
              </a:rPr>
              <a:t>nt Study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E4CCF-2A7D-7C83-0E61-89ADB40DB6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Participants Section</a:t>
            </a:r>
            <a:endParaRPr lang="en-US"/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>
                <a:ea typeface="+mn-lt"/>
                <a:cs typeface="+mn-lt"/>
              </a:rPr>
              <a:t>Population</a:t>
            </a:r>
            <a:endParaRPr lang="en-US"/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>
                <a:ea typeface="+mn-lt"/>
                <a:cs typeface="+mn-lt"/>
              </a:rPr>
              <a:t>Sample</a:t>
            </a:r>
            <a:endParaRPr lang="en-US"/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>
                <a:ea typeface="+mn-lt"/>
                <a:cs typeface="+mn-lt"/>
              </a:rPr>
              <a:t>Sampling strategy</a:t>
            </a:r>
            <a:endParaRPr lang="en-US"/>
          </a:p>
          <a:p>
            <a:r>
              <a:rPr lang="en-US">
                <a:ea typeface="+mn-lt"/>
                <a:cs typeface="+mn-lt"/>
              </a:rPr>
              <a:t>Data Collection Section</a:t>
            </a:r>
            <a:endParaRPr lang="en-US"/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>
                <a:ea typeface="+mn-lt"/>
                <a:cs typeface="+mn-lt"/>
              </a:rPr>
              <a:t>Method</a:t>
            </a:r>
            <a:endParaRPr lang="en-US"/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>
                <a:ea typeface="+mn-lt"/>
                <a:cs typeface="+mn-lt"/>
              </a:rPr>
              <a:t>Procedure</a:t>
            </a:r>
            <a:endParaRPr lang="en-US"/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>
                <a:ea typeface="+mn-lt"/>
                <a:cs typeface="+mn-lt"/>
              </a:rPr>
              <a:t>Justification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6517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A13B2A7-A44E-4940-9367-4788F280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DBF9A7D-DF04-4422-981B-76DFC720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75937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135278-7C2A-F5B0-804D-0A3F16648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Remember: Can You Actually Do It? 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B6FADB-317B-2C15-26DF-DE12B463E2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0358180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917386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1" baseType="lpstr">
      <vt:lpstr>SplashVTI</vt:lpstr>
      <vt:lpstr>Who, What and How?</vt:lpstr>
      <vt:lpstr>Aims and Objectives</vt:lpstr>
      <vt:lpstr>The Chocolate Survey</vt:lpstr>
      <vt:lpstr>Sampling - Terminology</vt:lpstr>
      <vt:lpstr>Sampling</vt:lpstr>
      <vt:lpstr>Sampling</vt:lpstr>
      <vt:lpstr>Sampling Methods</vt:lpstr>
      <vt:lpstr>Sampling Frame</vt:lpstr>
      <vt:lpstr>Probabilistic Sampling</vt:lpstr>
      <vt:lpstr>Random Sampling</vt:lpstr>
      <vt:lpstr>Systematic Sampling</vt:lpstr>
      <vt:lpstr>Stratified Sampling</vt:lpstr>
      <vt:lpstr>Cluster Sampling</vt:lpstr>
      <vt:lpstr>PowerPoint Presentation</vt:lpstr>
      <vt:lpstr>Non-probabilistic Sampling</vt:lpstr>
      <vt:lpstr>Non-probabilistic Sampling</vt:lpstr>
      <vt:lpstr>Convenience Sampling</vt:lpstr>
      <vt:lpstr>Voluntary Response Sampling</vt:lpstr>
      <vt:lpstr>Purposive Sampling</vt:lpstr>
      <vt:lpstr>Snowball Sampling</vt:lpstr>
      <vt:lpstr>Quota Sampling</vt:lpstr>
      <vt:lpstr>PowerPoint Presentation</vt:lpstr>
      <vt:lpstr>Match the Sample</vt:lpstr>
      <vt:lpstr>Sampling Workshop</vt:lpstr>
      <vt:lpstr>Data Collection Methods</vt:lpstr>
      <vt:lpstr>Quantitative Methods</vt:lpstr>
      <vt:lpstr>Qualitative Methods</vt:lpstr>
      <vt:lpstr>Interviews</vt:lpstr>
      <vt:lpstr>Focus Groups</vt:lpstr>
      <vt:lpstr>Questionnaires</vt:lpstr>
      <vt:lpstr>Observation</vt:lpstr>
      <vt:lpstr>Secondary Data</vt:lpstr>
      <vt:lpstr>Which Method?</vt:lpstr>
      <vt:lpstr>Over to Your Questions</vt:lpstr>
      <vt:lpstr>Questions for Proposals</vt:lpstr>
      <vt:lpstr>A Weak Example</vt:lpstr>
      <vt:lpstr>A Better Example</vt:lpstr>
      <vt:lpstr>Plenary</vt:lpstr>
      <vt:lpstr>Independent Study</vt:lpstr>
      <vt:lpstr>Remember: Can You Actually Do It?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124</cp:revision>
  <dcterms:created xsi:type="dcterms:W3CDTF">2026-08-11T10:46:53Z</dcterms:created>
  <dcterms:modified xsi:type="dcterms:W3CDTF">2026-08-11T14:28:02Z</dcterms:modified>
</cp:coreProperties>
</file>