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74" r:id="rId5"/>
    <p:sldId id="275" r:id="rId6"/>
    <p:sldId id="276" r:id="rId7"/>
    <p:sldId id="277" r:id="rId8"/>
    <p:sldId id="278" r:id="rId9"/>
    <p:sldId id="279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815"/>
    <p:restoredTop sz="93162"/>
  </p:normalViewPr>
  <p:slideViewPr>
    <p:cSldViewPr snapToObjects="1">
      <p:cViewPr varScale="1">
        <p:scale>
          <a:sx n="93" d="100"/>
          <a:sy n="93" d="100"/>
        </p:scale>
        <p:origin x="36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9E14F-BDB4-B44C-BB70-56046B8133E0}" type="datetimeFigureOut">
              <a:rPr lang="en-US" smtClean="0"/>
              <a:t>5/16/18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073BB-0CA4-1E40-855D-CDF9E17EE7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654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BF34818D-D3DB-3343-AFCF-A52051A5362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Book of Revelation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97F19880-E468-CF45-81BF-F3D01A714A1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Revelation as an Apocalyptic Text</a:t>
            </a:r>
          </a:p>
        </p:txBody>
      </p:sp>
    </p:spTree>
    <p:extLst>
      <p:ext uri="{BB962C8B-B14F-4D97-AF65-F5344CB8AC3E}">
        <p14:creationId xmlns:p14="http://schemas.microsoft.com/office/powerpoint/2010/main" val="2846166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CCD75098-74A3-EA42-841A-417822815F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Introduction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E734CD6-7A55-A441-B30E-9CE76B9836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400" dirty="0"/>
              <a:t>Revelation 1:1: </a:t>
            </a:r>
            <a:r>
              <a:rPr lang="en-US" altLang="en-US" sz="2400" dirty="0">
                <a:solidFill>
                  <a:srgbClr val="FFFF00"/>
                </a:solidFill>
              </a:rPr>
              <a:t>‘The revelation (</a:t>
            </a:r>
            <a:r>
              <a:rPr lang="en-US" altLang="en-US" sz="2400" i="1" dirty="0" err="1">
                <a:solidFill>
                  <a:srgbClr val="FFFF00"/>
                </a:solidFill>
              </a:rPr>
              <a:t>apokalypsis</a:t>
            </a:r>
            <a:r>
              <a:rPr lang="en-US" altLang="en-US" sz="2400" dirty="0">
                <a:solidFill>
                  <a:srgbClr val="FFFF00"/>
                </a:solidFill>
              </a:rPr>
              <a:t>) of Jesus Christ, which God gave him to show to his servants what must soon take place’.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400" dirty="0"/>
              <a:t>Two apocalypses in the biblical canon: Daniel and the Book of Revelation.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400" dirty="0"/>
              <a:t>Other ‘apocalyptic’ texts in the Bible: Joel, Isaiah 24-27, Zechariah 9-14, Mark 13 (‘the little apocalypse’).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400" dirty="0"/>
              <a:t>Jewish and Christian apocalypses outside the Bible: e.g. I, II and III Enoch, IV Ezra, Ascension of Isaiah.</a:t>
            </a:r>
            <a:endParaRPr lang="en-US" altLang="en-US" sz="2400" dirty="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339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6B44A76C-030C-8B4B-9CBB-A175859CEA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What is an Apocalypse?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CA59AD7-BEE6-B04D-95A2-44A9E093D6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Literal meaning of the word ‘apocalypse’: ‘that which is uncovered or unveiled’.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A symbolic writing unveiling divine truths (mysteries).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Characteristics: use of mythology, secret numbers, visions, images and symbols, OT influence.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>
                <a:solidFill>
                  <a:srgbClr val="FFFF00"/>
                </a:solidFill>
              </a:rPr>
              <a:t>Form, content and function </a:t>
            </a:r>
            <a:r>
              <a:rPr lang="en-US" altLang="en-US" sz="2800" dirty="0"/>
              <a:t>of an apocalypse.</a:t>
            </a:r>
          </a:p>
        </p:txBody>
      </p:sp>
    </p:spTree>
    <p:extLst>
      <p:ext uri="{BB962C8B-B14F-4D97-AF65-F5344CB8AC3E}">
        <p14:creationId xmlns:p14="http://schemas.microsoft.com/office/powerpoint/2010/main" val="4070454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978EF36-B7BC-7847-B7C2-BB7D308CE9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Form of an Apocalypse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88572FF2-D16B-E048-9159-0E6AA3B676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Prose narrative in autobiographical form.</a:t>
            </a:r>
          </a:p>
          <a:p>
            <a:pPr algn="just"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Revelatory visions experienced by a seer.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Divine revelation comes to the seer through a heavenly mediator (an angelic being or Christ) in the form of a series of visions-dreams or through ascent to the heavenly world.</a:t>
            </a:r>
          </a:p>
        </p:txBody>
      </p:sp>
    </p:spTree>
    <p:extLst>
      <p:ext uri="{BB962C8B-B14F-4D97-AF65-F5344CB8AC3E}">
        <p14:creationId xmlns:p14="http://schemas.microsoft.com/office/powerpoint/2010/main" val="1597515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A489696-ADCD-624B-A91A-0699F6A14A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/>
              <a:t>The Form of Revelation as an Apocalypse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5A85B74E-3EE2-BF4F-AD02-99F917616E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400" dirty="0"/>
              <a:t>Most of Revelation is presented as an account of visions (4:1-22:5)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400" dirty="0"/>
              <a:t>Even the letters to the seven churches presented in a visionary context; they stem from a revelation of Christ (1:13-14)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400" dirty="0"/>
              <a:t>John is taken up to the heavenly world (4:1: ‘After this I looked, and there is heaven a door stood open! And the first voice, which I had heard speaking to me like a trumpet said, “Come up here, and I will show you what must take place after this”.’)</a:t>
            </a:r>
          </a:p>
        </p:txBody>
      </p:sp>
    </p:spTree>
    <p:extLst>
      <p:ext uri="{BB962C8B-B14F-4D97-AF65-F5344CB8AC3E}">
        <p14:creationId xmlns:p14="http://schemas.microsoft.com/office/powerpoint/2010/main" val="3089484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4B26AE11-4845-1945-AE46-659DFED173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Content of an Apocalypse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20BC245-6D9F-F545-A192-F81260008D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dirty="0"/>
              <a:t>Visions communicate divine truths about God and the heavenly world (a ‘heavenly storeroom’).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dirty="0"/>
              <a:t>Two kinds of visions:</a:t>
            </a:r>
          </a:p>
          <a:p>
            <a:pPr lvl="1" eaLnBrk="1" hangingPunct="1">
              <a:buFontTx/>
              <a:buChar char="-"/>
              <a:defRPr/>
            </a:pPr>
            <a:r>
              <a:rPr lang="en-US" altLang="en-US" sz="2000" dirty="0"/>
              <a:t>visions that possess a time perspective (horizontal line) in which heavenly realities will soon break through on earth to being about the End (eschatology)</a:t>
            </a:r>
          </a:p>
          <a:p>
            <a:pPr lvl="1" eaLnBrk="1" hangingPunct="1">
              <a:buFontTx/>
              <a:buChar char="-"/>
              <a:defRPr/>
            </a:pPr>
            <a:r>
              <a:rPr lang="en-US" altLang="en-US" sz="2000" dirty="0"/>
              <a:t>Visions that possess a space perspective (vertical line) in which the focus is on the link between the heavenly and earthly worlds.</a:t>
            </a:r>
          </a:p>
        </p:txBody>
      </p:sp>
    </p:spTree>
    <p:extLst>
      <p:ext uri="{BB962C8B-B14F-4D97-AF65-F5344CB8AC3E}">
        <p14:creationId xmlns:p14="http://schemas.microsoft.com/office/powerpoint/2010/main" val="3669305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60BC0AB6-F0E8-6D42-BEC2-9A565C6E75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‘Horizontal’ Visions 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148EE14-8E6A-154D-A8F2-9685182BEA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Heavenly realities will appear on earth and bring about final salvation. The world appears to be in the grasp of Satan, but God and his angels will intervene.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Most of the visions in Revelation are horizontal (i.e. eschatological): focus on the impact of final judgment and salvation on the present situation.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‘The time is near’ (22:10; cf. Daniel 12)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Transformation of the world (21:1: ‘Then I saw a new heaven and a new earth; for the first heaven and the first earth had passed away, and the sea was no more….’).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Resurrection (20:4-6, 13)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Personal afterlife (6:9-11; 7:13-17).</a:t>
            </a:r>
          </a:p>
        </p:txBody>
      </p:sp>
    </p:spTree>
    <p:extLst>
      <p:ext uri="{BB962C8B-B14F-4D97-AF65-F5344CB8AC3E}">
        <p14:creationId xmlns:p14="http://schemas.microsoft.com/office/powerpoint/2010/main" val="1840517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561CA53-35A9-F047-AB4E-54FD885B35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‘Vertical’ Visions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402DF7D5-133C-7045-8FCC-D80CBF41D0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828800"/>
            <a:ext cx="8229600" cy="4267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The emphasis is on the present reality of the heavenly world.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Disclosure of heavenly events and figure and their bearing on human, earthly affairs.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Note description of the throne room (Rev. 4) and the heavenly Jerusalem (21:9-21).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Visions of the exalted Christ (1:12-16; 5:6; 19:11-16)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Vision of Michael (12:7)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Visions of Satan (12:3-17; 16:13; 20:1-3, 7-10).</a:t>
            </a:r>
          </a:p>
          <a:p>
            <a:pPr algn="just" eaLnBrk="1" hangingPunct="1">
              <a:lnSpc>
                <a:spcPct val="90000"/>
              </a:lnSpc>
              <a:buFont typeface="Wingdings" charset="2"/>
              <a:buNone/>
              <a:defRPr/>
            </a:pPr>
            <a:endParaRPr lang="en-US" altLang="en-US" sz="2800" dirty="0"/>
          </a:p>
          <a:p>
            <a:pPr algn="just" eaLnBrk="1" hangingPunct="1">
              <a:lnSpc>
                <a:spcPct val="90000"/>
              </a:lnSpc>
              <a:buFont typeface="Wingdings" charset="2"/>
              <a:buChar char="n"/>
              <a:defRPr/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18358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26F35795-41FE-3145-A492-D15EBA227A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Function of an Apocalypse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FFBDC4D0-E972-DC4E-80BA-E090766A3E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An apocalypse offers a message of consolation during a period of crisis.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The emphasis is on the divine origin of the message: God reigns above and over all.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Through a vision of the (hidden) heavenly world one gains an insight into the situation and fate of the earthly world.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Readers/hearers are challenged to assess their situation and to repent.</a:t>
            </a:r>
          </a:p>
        </p:txBody>
      </p:sp>
    </p:spTree>
    <p:extLst>
      <p:ext uri="{BB962C8B-B14F-4D97-AF65-F5344CB8AC3E}">
        <p14:creationId xmlns:p14="http://schemas.microsoft.com/office/powerpoint/2010/main" val="1175403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71F6677A-E47E-214E-825D-017E1A8874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/>
              <a:t>The Function of the Book of Revelation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01F23F0F-83BE-B048-BC27-99399B45B5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000" dirty="0"/>
              <a:t>A response to a concrete historical situation in the Roman province of Asia Minor towards the end of the first century AD.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000" dirty="0"/>
              <a:t>The audience is constantly being confronted with earthly images of power (architecture, festivals etc.). 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000" dirty="0"/>
              <a:t>Revelation offers a series of ‘counter images’: the goddess Roma becomes a harlot (Rev. 17) through an unveiling of her true character.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000" dirty="0"/>
              <a:t>The vision of the divine throne-room is a call to recognize the sovereignty of God.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000" dirty="0"/>
              <a:t>A message of hope and reassurance in a world where God seems to be hidden.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000" dirty="0"/>
              <a:t>A call to repentance - call upon the churches to turns away from idolatry and immorality.</a:t>
            </a:r>
          </a:p>
        </p:txBody>
      </p:sp>
    </p:spTree>
    <p:extLst>
      <p:ext uri="{BB962C8B-B14F-4D97-AF65-F5344CB8AC3E}">
        <p14:creationId xmlns:p14="http://schemas.microsoft.com/office/powerpoint/2010/main" val="880894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874</TotalTime>
  <Words>797</Words>
  <Application>Microsoft Macintosh PowerPoint</Application>
  <PresentationFormat>On-screen Show (4:3)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Wingdings</vt:lpstr>
      <vt:lpstr>Office Theme</vt:lpstr>
      <vt:lpstr>The Book of Revelation</vt:lpstr>
      <vt:lpstr>Introduction</vt:lpstr>
      <vt:lpstr>What is an Apocalypse?</vt:lpstr>
      <vt:lpstr>The Form of an Apocalypse</vt:lpstr>
      <vt:lpstr>The Form of Revelation as an Apocalypse</vt:lpstr>
      <vt:lpstr>The Content of an Apocalypse</vt:lpstr>
      <vt:lpstr>‘Horizontal’ Visions </vt:lpstr>
      <vt:lpstr>‘Vertical’ Visions</vt:lpstr>
      <vt:lpstr>The Function of an Apocalypse</vt:lpstr>
      <vt:lpstr>The Function of the Book of Revelation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Microsoft Office User</cp:lastModifiedBy>
  <cp:revision>106</cp:revision>
  <dcterms:created xsi:type="dcterms:W3CDTF">2015-10-16T14:23:02Z</dcterms:created>
  <dcterms:modified xsi:type="dcterms:W3CDTF">2018-05-16T15:34:27Z</dcterms:modified>
</cp:coreProperties>
</file>