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9" r:id="rId3"/>
  </p:sldMasterIdLst>
  <p:sldIdLst>
    <p:sldId id="262" r:id="rId4"/>
    <p:sldId id="263" r:id="rId5"/>
    <p:sldId id="264" r:id="rId6"/>
    <p:sldId id="266" r:id="rId7"/>
    <p:sldId id="267" r:id="rId8"/>
    <p:sldId id="268" r:id="rId9"/>
    <p:sldId id="269" r:id="rId10"/>
    <p:sldId id="270" r:id="rId11"/>
    <p:sldId id="271" r:id="rId12"/>
    <p:sldId id="261" r:id="rId13"/>
    <p:sldId id="265"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标题幻灯片">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7" name="矩形 8"/>
          <p:cNvSpPr>
            <a:spLocks noChangeArrowheads="1"/>
          </p:cNvSpPr>
          <p:nvPr/>
        </p:nvSpPr>
        <p:spPr bwMode="auto">
          <a:xfrm>
            <a:off x="0" y="2362200"/>
            <a:ext cx="12192000" cy="2193925"/>
          </a:xfrm>
          <a:prstGeom prst="rect">
            <a:avLst/>
          </a:prstGeom>
          <a:solidFill>
            <a:srgbClr val="000000">
              <a:alpha val="50000"/>
            </a:srgbClr>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10" name="直接连接符 11"/>
          <p:cNvSpPr>
            <a:spLocks noChangeShapeType="1"/>
          </p:cNvSpPr>
          <p:nvPr/>
        </p:nvSpPr>
        <p:spPr bwMode="auto">
          <a:xfrm>
            <a:off x="3200400" y="3767138"/>
            <a:ext cx="5759450" cy="0"/>
          </a:xfrm>
          <a:prstGeom prst="line">
            <a:avLst/>
          </a:prstGeom>
          <a:noFill/>
          <a:ln w="6350" cap="flat" cmpd="sng">
            <a:solidFill>
              <a:srgbClr val="FEFEFE">
                <a:alpha val="50000"/>
              </a:srgbClr>
            </a:solidFill>
            <a:bevel/>
          </a:ln>
          <a:extLst>
            <a:ext uri="{909E8E84-426E-40DD-AFC4-6F175D3DCCD1}">
              <a14:hiddenFill xmlns:a14="http://schemas.microsoft.com/office/drawing/2010/main">
                <a:noFill/>
              </a14:hiddenFill>
            </a:ext>
          </a:extLst>
        </p:spPr>
        <p:txBody>
          <a:bodyPr/>
          <a:lstStyle/>
          <a:p>
            <a:endParaRPr lang="zh-CN" altLang="en-US"/>
          </a:p>
        </p:txBody>
      </p:sp>
      <p:sp>
        <p:nvSpPr>
          <p:cNvPr id="2" name="标题 1"/>
          <p:cNvSpPr>
            <a:spLocks noGrp="1"/>
          </p:cNvSpPr>
          <p:nvPr>
            <p:ph type="ctrTitle" hasCustomPrompt="1"/>
          </p:nvPr>
        </p:nvSpPr>
        <p:spPr>
          <a:xfrm>
            <a:off x="3033486" y="2362200"/>
            <a:ext cx="6125028" cy="1328056"/>
          </a:xfrm>
        </p:spPr>
        <p:txBody>
          <a:bodyPr anchor="b"/>
          <a:lstStyle>
            <a:lvl1pPr algn="dist">
              <a:defRPr sz="5400">
                <a:solidFill>
                  <a:schemeClr val="bg1"/>
                </a:solidFill>
              </a:defRPr>
            </a:lvl1pPr>
          </a:lstStyle>
          <a:p>
            <a:r>
              <a:rPr lang="zh-CN" altLang="en-US" dirty="0" smtClean="0"/>
              <a:t>编辑标题</a:t>
            </a:r>
            <a:endParaRPr lang="zh-CN" altLang="en-US" dirty="0"/>
          </a:p>
        </p:txBody>
      </p:sp>
      <p:sp>
        <p:nvSpPr>
          <p:cNvPr id="3" name="副标题 2"/>
          <p:cNvSpPr>
            <a:spLocks noGrp="1"/>
          </p:cNvSpPr>
          <p:nvPr>
            <p:ph type="subTitle" idx="1"/>
          </p:nvPr>
        </p:nvSpPr>
        <p:spPr>
          <a:xfrm>
            <a:off x="3033486" y="3886202"/>
            <a:ext cx="6125028" cy="669923"/>
          </a:xfrm>
        </p:spPr>
        <p:txBody>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smtClean="0"/>
              <a:t>单击此处编辑母版副标题样式</a:t>
            </a:r>
            <a:endParaRPr lang="zh-CN" altLang="en-US" dirty="0"/>
          </a:p>
        </p:txBody>
      </p:sp>
      <p:sp>
        <p:nvSpPr>
          <p:cNvPr id="4" name="日期占位符 3"/>
          <p:cNvSpPr>
            <a:spLocks noGrp="1"/>
          </p:cNvSpPr>
          <p:nvPr>
            <p:ph type="dt" sz="half" idx="10"/>
          </p:nvPr>
        </p:nvSpPr>
        <p:spPr/>
        <p:txBody>
          <a:bodyPr/>
          <a:lstStyle>
            <a:lvl1pPr>
              <a:defRPr/>
            </a:lvl1pPr>
          </a:lstStyle>
          <a:p>
            <a:fld id="{195DF214-F40F-4B61-AD77-1A335D0307FB}" type="datetime1">
              <a:rPr lang="zh-CN" altLang="en-US"/>
            </a:fld>
            <a:endParaRPr lang="zh-CN" altLang="en-US" sz="1800">
              <a:solidFill>
                <a:schemeClr val="tx1"/>
              </a:solidFill>
            </a:endParaRPr>
          </a:p>
        </p:txBody>
      </p:sp>
      <p:sp>
        <p:nvSpPr>
          <p:cNvPr id="5" name="页脚占位符 4"/>
          <p:cNvSpPr>
            <a:spLocks noGrp="1"/>
          </p:cNvSpPr>
          <p:nvPr>
            <p:ph type="ftr" sz="quarter" idx="11"/>
          </p:nvPr>
        </p:nvSpPr>
        <p:spPr/>
        <p:txBody>
          <a:bodyPr/>
          <a:lstStyle>
            <a:lvl1pPr>
              <a:defRPr/>
            </a:lvl1pPr>
          </a:lstStyle>
          <a:p>
            <a:endParaRPr lang="zh-CN" altLang="zh-CN"/>
          </a:p>
        </p:txBody>
      </p:sp>
      <p:sp>
        <p:nvSpPr>
          <p:cNvPr id="6" name="灯片编号占位符 5"/>
          <p:cNvSpPr>
            <a:spLocks noGrp="1"/>
          </p:cNvSpPr>
          <p:nvPr>
            <p:ph type="sldNum" sz="quarter" idx="12"/>
          </p:nvPr>
        </p:nvSpPr>
        <p:spPr/>
        <p:txBody>
          <a:bodyPr/>
          <a:lstStyle>
            <a:lvl1pPr>
              <a:defRPr/>
            </a:lvl1pPr>
          </a:lstStyle>
          <a:p>
            <a:fld id="{AA5B0E43-0F0E-4FCE-9B3B-33090A52F692}" type="slidenum">
              <a:rPr lang="zh-CN" altLang="en-US"/>
            </a:fld>
            <a:endParaRPr lang="zh-CN" altLang="en-US" sz="1800">
              <a:solidFill>
                <a:schemeClr val="tx1"/>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标题和内容">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7" name="矩形 8"/>
          <p:cNvSpPr>
            <a:spLocks noChangeArrowheads="1"/>
          </p:cNvSpPr>
          <p:nvPr/>
        </p:nvSpPr>
        <p:spPr bwMode="auto">
          <a:xfrm>
            <a:off x="0" y="0"/>
            <a:ext cx="12192000" cy="6858000"/>
          </a:xfrm>
          <a:prstGeom prst="rect">
            <a:avLst/>
          </a:prstGeom>
          <a:solidFill>
            <a:srgbClr val="000000">
              <a:alpha val="20000"/>
            </a:srgbClr>
          </a:solidFill>
          <a:ln>
            <a:noFill/>
          </a:ln>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2" name="标题 1"/>
          <p:cNvSpPr>
            <a:spLocks noGrp="1"/>
          </p:cNvSpPr>
          <p:nvPr>
            <p:ph type="title"/>
          </p:nvPr>
        </p:nvSpPr>
        <p:spPr/>
        <p:txBody>
          <a:bodyPr/>
          <a:lstStyle>
            <a:lvl1pPr>
              <a:defRPr>
                <a:solidFill>
                  <a:schemeClr val="bg1"/>
                </a:solidFill>
              </a:defRPr>
            </a:lvl1pPr>
          </a:lstStyle>
          <a:p>
            <a:r>
              <a:rPr lang="zh-CN" altLang="en-US" dirty="0" smtClean="0"/>
              <a:t>单击此处编辑母版标题样式</a:t>
            </a:r>
            <a:endParaRPr lang="zh-CN" altLang="en-US" dirty="0"/>
          </a:p>
        </p:txBody>
      </p:sp>
      <p:sp>
        <p:nvSpPr>
          <p:cNvPr id="3" name="内容占位符 2"/>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日期占位符 3"/>
          <p:cNvSpPr>
            <a:spLocks noGrp="1"/>
          </p:cNvSpPr>
          <p:nvPr>
            <p:ph type="dt" sz="half" idx="10"/>
          </p:nvPr>
        </p:nvSpPr>
        <p:spPr/>
        <p:txBody>
          <a:bodyPr/>
          <a:lstStyle>
            <a:lvl1pPr>
              <a:defRPr/>
            </a:lvl1pPr>
          </a:lstStyle>
          <a:p>
            <a:fld id="{195DF214-F40F-4B61-AD77-1A335D0307FB}" type="datetime1">
              <a:rPr lang="zh-CN" altLang="en-US"/>
            </a:fld>
            <a:endParaRPr lang="zh-CN" altLang="en-US" sz="1800">
              <a:solidFill>
                <a:schemeClr val="tx1"/>
              </a:solidFill>
            </a:endParaRPr>
          </a:p>
        </p:txBody>
      </p:sp>
      <p:sp>
        <p:nvSpPr>
          <p:cNvPr id="5" name="页脚占位符 4"/>
          <p:cNvSpPr>
            <a:spLocks noGrp="1"/>
          </p:cNvSpPr>
          <p:nvPr>
            <p:ph type="ftr" sz="quarter" idx="11"/>
          </p:nvPr>
        </p:nvSpPr>
        <p:spPr/>
        <p:txBody>
          <a:bodyPr/>
          <a:lstStyle>
            <a:lvl1pPr>
              <a:defRPr/>
            </a:lvl1pPr>
          </a:lstStyle>
          <a:p>
            <a:endParaRPr lang="zh-CN" altLang="zh-CN"/>
          </a:p>
        </p:txBody>
      </p:sp>
      <p:sp>
        <p:nvSpPr>
          <p:cNvPr id="6" name="灯片编号占位符 5"/>
          <p:cNvSpPr>
            <a:spLocks noGrp="1"/>
          </p:cNvSpPr>
          <p:nvPr>
            <p:ph type="sldNum" sz="quarter" idx="12"/>
          </p:nvPr>
        </p:nvSpPr>
        <p:spPr/>
        <p:txBody>
          <a:bodyPr/>
          <a:lstStyle>
            <a:lvl1pPr>
              <a:defRPr/>
            </a:lvl1pPr>
          </a:lstStyle>
          <a:p>
            <a:fld id="{52251106-6398-4673-8BD6-EADBE813D2BC}" type="slidenum">
              <a:rPr lang="zh-CN" altLang="en-US"/>
            </a:fld>
            <a:endParaRPr lang="zh-CN" altLang="en-US" sz="1800">
              <a:solidFill>
                <a:schemeClr val="tx1"/>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节标题">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7" name="矩形 15"/>
          <p:cNvSpPr>
            <a:spLocks noChangeArrowheads="1"/>
          </p:cNvSpPr>
          <p:nvPr/>
        </p:nvSpPr>
        <p:spPr bwMode="auto">
          <a:xfrm>
            <a:off x="0" y="2362200"/>
            <a:ext cx="12192000" cy="2193925"/>
          </a:xfrm>
          <a:prstGeom prst="rect">
            <a:avLst/>
          </a:prstGeom>
          <a:solidFill>
            <a:srgbClr val="000000">
              <a:alpha val="50000"/>
            </a:srgbClr>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任意多边形 19"/>
          <p:cNvSpPr>
            <a:spLocks noChangeArrowheads="1"/>
          </p:cNvSpPr>
          <p:nvPr/>
        </p:nvSpPr>
        <p:spPr bwMode="auto">
          <a:xfrm>
            <a:off x="1104900" y="2362200"/>
            <a:ext cx="4222750" cy="2193925"/>
          </a:xfrm>
          <a:custGeom>
            <a:avLst/>
            <a:gdLst>
              <a:gd name="T0" fmla="*/ 407103 w 4223248"/>
              <a:gd name="T1" fmla="*/ 0 h 2194816"/>
              <a:gd name="T2" fmla="*/ 4223248 w 4223248"/>
              <a:gd name="T3" fmla="*/ 0 h 2194816"/>
              <a:gd name="T4" fmla="*/ 3816145 w 4223248"/>
              <a:gd name="T5" fmla="*/ 2194816 h 2194816"/>
              <a:gd name="T6" fmla="*/ 0 w 4223248"/>
              <a:gd name="T7" fmla="*/ 2194816 h 2194816"/>
              <a:gd name="T8" fmla="*/ 0 60000 65536"/>
              <a:gd name="T9" fmla="*/ 0 60000 65536"/>
              <a:gd name="T10" fmla="*/ 0 60000 65536"/>
              <a:gd name="T11" fmla="*/ 0 60000 65536"/>
              <a:gd name="T12" fmla="*/ 0 w 4223248"/>
              <a:gd name="T13" fmla="*/ 0 h 2194816"/>
              <a:gd name="T14" fmla="*/ 4223248 w 4223248"/>
              <a:gd name="T15" fmla="*/ 2194816 h 2194816"/>
            </a:gdLst>
            <a:ahLst/>
            <a:cxnLst>
              <a:cxn ang="T8">
                <a:pos x="T0" y="T1"/>
              </a:cxn>
              <a:cxn ang="T9">
                <a:pos x="T2" y="T3"/>
              </a:cxn>
              <a:cxn ang="T10">
                <a:pos x="T4" y="T5"/>
              </a:cxn>
              <a:cxn ang="T11">
                <a:pos x="T6" y="T7"/>
              </a:cxn>
            </a:cxnLst>
            <a:rect l="T12" t="T13" r="T14" b="T15"/>
            <a:pathLst>
              <a:path w="4223248" h="2194816">
                <a:moveTo>
                  <a:pt x="407103" y="0"/>
                </a:moveTo>
                <a:lnTo>
                  <a:pt x="4223248" y="0"/>
                </a:lnTo>
                <a:lnTo>
                  <a:pt x="3816145" y="2194816"/>
                </a:lnTo>
                <a:lnTo>
                  <a:pt x="0" y="2194816"/>
                </a:lnTo>
                <a:close/>
              </a:path>
            </a:pathLst>
          </a:custGeom>
          <a:solidFill>
            <a:srgbClr val="000000">
              <a:alpha val="59999"/>
            </a:srgbClr>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2" name="标题 1"/>
          <p:cNvSpPr>
            <a:spLocks noGrp="1"/>
          </p:cNvSpPr>
          <p:nvPr>
            <p:ph type="title" hasCustomPrompt="1"/>
          </p:nvPr>
        </p:nvSpPr>
        <p:spPr>
          <a:xfrm>
            <a:off x="5578022" y="2362200"/>
            <a:ext cx="5568949" cy="1166586"/>
          </a:xfrm>
        </p:spPr>
        <p:txBody>
          <a:bodyPr anchor="b"/>
          <a:lstStyle>
            <a:lvl1pPr>
              <a:defRPr sz="4800">
                <a:solidFill>
                  <a:schemeClr val="bg1"/>
                </a:solidFill>
              </a:defRPr>
            </a:lvl1pPr>
          </a:lstStyle>
          <a:p>
            <a:r>
              <a:rPr lang="zh-CN" altLang="en-US" dirty="0" smtClean="0"/>
              <a:t>编辑标题</a:t>
            </a:r>
            <a:endParaRPr lang="zh-CN" altLang="en-US" dirty="0"/>
          </a:p>
        </p:txBody>
      </p:sp>
      <p:sp>
        <p:nvSpPr>
          <p:cNvPr id="3" name="文本占位符 2"/>
          <p:cNvSpPr>
            <a:spLocks noGrp="1"/>
          </p:cNvSpPr>
          <p:nvPr>
            <p:ph type="body" idx="1"/>
          </p:nvPr>
        </p:nvSpPr>
        <p:spPr>
          <a:xfrm>
            <a:off x="5578022" y="3555774"/>
            <a:ext cx="5568949" cy="1000351"/>
          </a:xfrm>
        </p:spPr>
        <p:txBody>
          <a:bodyPr/>
          <a:lstStyle>
            <a:lvl1pPr marL="0" indent="0">
              <a:buNone/>
              <a:defRPr sz="18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dirty="0" smtClean="0"/>
              <a:t>单击此处编辑母版文本样式</a:t>
            </a:r>
            <a:endParaRPr lang="zh-CN" altLang="en-US" dirty="0" smtClean="0"/>
          </a:p>
        </p:txBody>
      </p:sp>
      <p:sp>
        <p:nvSpPr>
          <p:cNvPr id="4" name="日期占位符 3"/>
          <p:cNvSpPr>
            <a:spLocks noGrp="1"/>
          </p:cNvSpPr>
          <p:nvPr>
            <p:ph type="dt" sz="half" idx="10"/>
          </p:nvPr>
        </p:nvSpPr>
        <p:spPr/>
        <p:txBody>
          <a:bodyPr/>
          <a:lstStyle>
            <a:lvl1pPr>
              <a:defRPr/>
            </a:lvl1pPr>
          </a:lstStyle>
          <a:p>
            <a:fld id="{195DF214-F40F-4B61-AD77-1A335D0307FB}" type="datetime1">
              <a:rPr lang="zh-CN" altLang="en-US"/>
            </a:fld>
            <a:endParaRPr lang="zh-CN" altLang="en-US" sz="1800">
              <a:solidFill>
                <a:schemeClr val="tx1"/>
              </a:solidFill>
            </a:endParaRPr>
          </a:p>
        </p:txBody>
      </p:sp>
      <p:sp>
        <p:nvSpPr>
          <p:cNvPr id="5" name="页脚占位符 4"/>
          <p:cNvSpPr>
            <a:spLocks noGrp="1"/>
          </p:cNvSpPr>
          <p:nvPr>
            <p:ph type="ftr" sz="quarter" idx="11"/>
          </p:nvPr>
        </p:nvSpPr>
        <p:spPr/>
        <p:txBody>
          <a:bodyPr/>
          <a:lstStyle>
            <a:lvl1pPr>
              <a:defRPr/>
            </a:lvl1pPr>
          </a:lstStyle>
          <a:p>
            <a:endParaRPr lang="zh-CN" altLang="zh-CN"/>
          </a:p>
        </p:txBody>
      </p:sp>
      <p:sp>
        <p:nvSpPr>
          <p:cNvPr id="6" name="灯片编号占位符 5"/>
          <p:cNvSpPr>
            <a:spLocks noGrp="1"/>
          </p:cNvSpPr>
          <p:nvPr>
            <p:ph type="sldNum" sz="quarter" idx="12"/>
          </p:nvPr>
        </p:nvSpPr>
        <p:spPr/>
        <p:txBody>
          <a:bodyPr/>
          <a:lstStyle>
            <a:lvl1pPr>
              <a:defRPr/>
            </a:lvl1pPr>
          </a:lstStyle>
          <a:p>
            <a:fld id="{FA7EDC54-E41C-4A3C-875C-6F328DDB92F4}" type="slidenum">
              <a:rPr lang="zh-CN" altLang="en-US"/>
            </a:fld>
            <a:endParaRPr lang="zh-CN" altLang="en-US" sz="1800">
              <a:solidFill>
                <a:schemeClr val="tx1"/>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两栏内容">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8" name="矩形 8"/>
          <p:cNvSpPr>
            <a:spLocks noChangeArrowheads="1"/>
          </p:cNvSpPr>
          <p:nvPr/>
        </p:nvSpPr>
        <p:spPr bwMode="auto">
          <a:xfrm>
            <a:off x="0" y="0"/>
            <a:ext cx="12192000" cy="6858000"/>
          </a:xfrm>
          <a:prstGeom prst="rect">
            <a:avLst/>
          </a:prstGeom>
          <a:solidFill>
            <a:srgbClr val="000000">
              <a:alpha val="20000"/>
            </a:srgbClr>
          </a:solidFill>
          <a:ln>
            <a:noFill/>
          </a:ln>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2" name="标题 1"/>
          <p:cNvSpPr>
            <a:spLocks noGrp="1"/>
          </p:cNvSpPr>
          <p:nvPr>
            <p:ph type="title"/>
          </p:nvPr>
        </p:nvSpPr>
        <p:spPr/>
        <p:txBody>
          <a:bodyPr/>
          <a:lstStyle>
            <a:lvl1pPr>
              <a:defRPr>
                <a:solidFill>
                  <a:schemeClr val="bg1"/>
                </a:solidFill>
              </a:defRPr>
            </a:lvl1pPr>
          </a:lstStyle>
          <a:p>
            <a:r>
              <a:rPr lang="zh-CN" altLang="en-US" dirty="0" smtClean="0"/>
              <a:t>单击此处编辑母版标题样式</a:t>
            </a:r>
            <a:endParaRPr lang="zh-CN" altLang="en-US" dirty="0"/>
          </a:p>
        </p:txBody>
      </p:sp>
      <p:sp>
        <p:nvSpPr>
          <p:cNvPr id="3" name="内容占位符 2"/>
          <p:cNvSpPr>
            <a:spLocks noGrp="1"/>
          </p:cNvSpPr>
          <p:nvPr>
            <p:ph sz="half" idx="1"/>
          </p:nvPr>
        </p:nvSpPr>
        <p:spPr>
          <a:xfrm>
            <a:off x="838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内容占位符 3"/>
          <p:cNvSpPr>
            <a:spLocks noGrp="1"/>
          </p:cNvSpPr>
          <p:nvPr>
            <p:ph sz="half" idx="2"/>
          </p:nvPr>
        </p:nvSpPr>
        <p:spPr>
          <a:xfrm>
            <a:off x="6172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5" name="日期占位符 4"/>
          <p:cNvSpPr>
            <a:spLocks noGrp="1"/>
          </p:cNvSpPr>
          <p:nvPr>
            <p:ph type="dt" sz="half" idx="10"/>
          </p:nvPr>
        </p:nvSpPr>
        <p:spPr/>
        <p:txBody>
          <a:bodyPr/>
          <a:lstStyle>
            <a:lvl1pPr>
              <a:defRPr/>
            </a:lvl1pPr>
          </a:lstStyle>
          <a:p>
            <a:fld id="{195DF214-F40F-4B61-AD77-1A335D0307FB}" type="datetime1">
              <a:rPr lang="zh-CN" altLang="en-US"/>
            </a:fld>
            <a:endParaRPr lang="zh-CN" altLang="en-US" sz="1800">
              <a:solidFill>
                <a:schemeClr val="tx1"/>
              </a:solidFill>
            </a:endParaRPr>
          </a:p>
        </p:txBody>
      </p:sp>
      <p:sp>
        <p:nvSpPr>
          <p:cNvPr id="6" name="页脚占位符 5"/>
          <p:cNvSpPr>
            <a:spLocks noGrp="1"/>
          </p:cNvSpPr>
          <p:nvPr>
            <p:ph type="ftr" sz="quarter" idx="11"/>
          </p:nvPr>
        </p:nvSpPr>
        <p:spPr/>
        <p:txBody>
          <a:bodyPr/>
          <a:lstStyle>
            <a:lvl1pPr>
              <a:defRPr/>
            </a:lvl1pPr>
          </a:lstStyle>
          <a:p>
            <a:endParaRPr lang="zh-CN" altLang="zh-CN"/>
          </a:p>
        </p:txBody>
      </p:sp>
      <p:sp>
        <p:nvSpPr>
          <p:cNvPr id="7" name="灯片编号占位符 6"/>
          <p:cNvSpPr>
            <a:spLocks noGrp="1"/>
          </p:cNvSpPr>
          <p:nvPr>
            <p:ph type="sldNum" sz="quarter" idx="12"/>
          </p:nvPr>
        </p:nvSpPr>
        <p:spPr/>
        <p:txBody>
          <a:bodyPr/>
          <a:lstStyle>
            <a:lvl1pPr>
              <a:defRPr/>
            </a:lvl1pPr>
          </a:lstStyle>
          <a:p>
            <a:fld id="{7E9EEAE9-41BF-4009-88CB-863298408541}" type="slidenum">
              <a:rPr lang="zh-CN" altLang="en-US"/>
            </a:fld>
            <a:endParaRPr lang="zh-CN" altLang="en-US" sz="1800">
              <a:solidFill>
                <a:schemeClr val="tx1"/>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768247"/>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smtClean="0"/>
              <a:t>单击此处编辑母版文本样式</a:t>
            </a:r>
            <a:endParaRPr lang="zh-CN" altLang="en-US" dirty="0" smtClean="0"/>
          </a:p>
        </p:txBody>
      </p:sp>
      <p:sp>
        <p:nvSpPr>
          <p:cNvPr id="4" name="内容占位符 3"/>
          <p:cNvSpPr>
            <a:spLocks noGrp="1"/>
          </p:cNvSpPr>
          <p:nvPr>
            <p:ph sz="half" idx="2"/>
          </p:nvPr>
        </p:nvSpPr>
        <p:spPr>
          <a:xfrm>
            <a:off x="839788" y="2714171"/>
            <a:ext cx="5157787" cy="3475492"/>
          </a:xfrm>
        </p:spPr>
        <p:txBody>
          <a:body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5" name="文本占位符 4"/>
          <p:cNvSpPr>
            <a:spLocks noGrp="1"/>
          </p:cNvSpPr>
          <p:nvPr>
            <p:ph type="body" sz="quarter" idx="3"/>
          </p:nvPr>
        </p:nvSpPr>
        <p:spPr>
          <a:xfrm>
            <a:off x="6172200" y="1768247"/>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smtClean="0"/>
              <a:t>单击此处编辑母版文本样式</a:t>
            </a:r>
            <a:endParaRPr lang="zh-CN" altLang="en-US" dirty="0" smtClean="0"/>
          </a:p>
        </p:txBody>
      </p:sp>
      <p:sp>
        <p:nvSpPr>
          <p:cNvPr id="6" name="内容占位符 5"/>
          <p:cNvSpPr>
            <a:spLocks noGrp="1"/>
          </p:cNvSpPr>
          <p:nvPr>
            <p:ph sz="quarter" idx="4"/>
          </p:nvPr>
        </p:nvSpPr>
        <p:spPr>
          <a:xfrm>
            <a:off x="6172200" y="2714171"/>
            <a:ext cx="5183188" cy="3475492"/>
          </a:xfrm>
        </p:spPr>
        <p:txBody>
          <a:body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7" name="日期占位符 6"/>
          <p:cNvSpPr>
            <a:spLocks noGrp="1"/>
          </p:cNvSpPr>
          <p:nvPr>
            <p:ph type="dt" sz="half" idx="10"/>
          </p:nvPr>
        </p:nvSpPr>
        <p:spPr/>
        <p:txBody>
          <a:bodyPr/>
          <a:lstStyle>
            <a:lvl1pPr>
              <a:defRPr/>
            </a:lvl1pPr>
          </a:lstStyle>
          <a:p>
            <a:fld id="{195DF214-F40F-4B61-AD77-1A335D0307FB}" type="datetime1">
              <a:rPr lang="zh-CN" altLang="en-US"/>
            </a:fld>
            <a:endParaRPr lang="zh-CN" altLang="en-US" sz="1800">
              <a:solidFill>
                <a:schemeClr val="tx1"/>
              </a:solidFill>
            </a:endParaRPr>
          </a:p>
        </p:txBody>
      </p:sp>
      <p:sp>
        <p:nvSpPr>
          <p:cNvPr id="8" name="页脚占位符 7"/>
          <p:cNvSpPr>
            <a:spLocks noGrp="1"/>
          </p:cNvSpPr>
          <p:nvPr>
            <p:ph type="ftr" sz="quarter" idx="11"/>
          </p:nvPr>
        </p:nvSpPr>
        <p:spPr/>
        <p:txBody>
          <a:bodyPr/>
          <a:lstStyle>
            <a:lvl1pPr>
              <a:defRPr/>
            </a:lvl1pPr>
          </a:lstStyle>
          <a:p>
            <a:endParaRPr lang="zh-CN" altLang="zh-CN"/>
          </a:p>
        </p:txBody>
      </p:sp>
      <p:sp>
        <p:nvSpPr>
          <p:cNvPr id="9" name="灯片编号占位符 8"/>
          <p:cNvSpPr>
            <a:spLocks noGrp="1"/>
          </p:cNvSpPr>
          <p:nvPr>
            <p:ph type="sldNum" sz="quarter" idx="12"/>
          </p:nvPr>
        </p:nvSpPr>
        <p:spPr/>
        <p:txBody>
          <a:bodyPr/>
          <a:lstStyle>
            <a:lvl1pPr>
              <a:defRPr/>
            </a:lvl1pPr>
          </a:lstStyle>
          <a:p>
            <a:fld id="{770E4BFF-0C02-4A15-8EB8-481125F3EAB2}" type="slidenum">
              <a:rPr lang="zh-CN" altLang="en-US"/>
            </a:fld>
            <a:endParaRPr lang="zh-CN" altLang="en-US" sz="1800">
              <a:solidFill>
                <a:schemeClr val="tx1"/>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仅标题">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6" name="矩形 8"/>
          <p:cNvSpPr>
            <a:spLocks noChangeArrowheads="1"/>
          </p:cNvSpPr>
          <p:nvPr/>
        </p:nvSpPr>
        <p:spPr bwMode="auto">
          <a:xfrm>
            <a:off x="0" y="2362200"/>
            <a:ext cx="12192000" cy="2193925"/>
          </a:xfrm>
          <a:prstGeom prst="rect">
            <a:avLst/>
          </a:prstGeom>
          <a:solidFill>
            <a:srgbClr val="000000">
              <a:alpha val="50000"/>
            </a:srgbClr>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直接连接符 11"/>
          <p:cNvSpPr>
            <a:spLocks noChangeShapeType="1"/>
          </p:cNvSpPr>
          <p:nvPr/>
        </p:nvSpPr>
        <p:spPr bwMode="auto">
          <a:xfrm>
            <a:off x="3200400" y="3767138"/>
            <a:ext cx="5759450" cy="0"/>
          </a:xfrm>
          <a:prstGeom prst="line">
            <a:avLst/>
          </a:prstGeom>
          <a:noFill/>
          <a:ln w="6350" cap="flat" cmpd="sng">
            <a:solidFill>
              <a:srgbClr val="FEFEFE">
                <a:alpha val="50000"/>
              </a:srgbClr>
            </a:solidFill>
            <a:bevel/>
          </a:ln>
          <a:extLst>
            <a:ext uri="{909E8E84-426E-40DD-AFC4-6F175D3DCCD1}">
              <a14:hiddenFill xmlns:a14="http://schemas.microsoft.com/office/drawing/2010/main">
                <a:noFill/>
              </a14:hiddenFill>
            </a:ext>
          </a:extLst>
        </p:spPr>
        <p:txBody>
          <a:bodyPr/>
          <a:lstStyle/>
          <a:p>
            <a:endParaRPr lang="zh-CN" altLang="en-US"/>
          </a:p>
        </p:txBody>
      </p:sp>
      <p:sp>
        <p:nvSpPr>
          <p:cNvPr id="2" name="标题 1"/>
          <p:cNvSpPr>
            <a:spLocks noGrp="1"/>
          </p:cNvSpPr>
          <p:nvPr>
            <p:ph type="title" hasCustomPrompt="1"/>
          </p:nvPr>
        </p:nvSpPr>
        <p:spPr>
          <a:xfrm>
            <a:off x="3022600" y="2362200"/>
            <a:ext cx="6146800" cy="1346200"/>
          </a:xfrm>
        </p:spPr>
        <p:txBody>
          <a:bodyPr anchor="b"/>
          <a:lstStyle>
            <a:lvl1pPr algn="dist">
              <a:defRPr sz="8000">
                <a:solidFill>
                  <a:schemeClr val="bg1"/>
                </a:solidFill>
              </a:defRPr>
            </a:lvl1pPr>
          </a:lstStyle>
          <a:p>
            <a:r>
              <a:rPr lang="zh-CN" altLang="en-US" dirty="0" smtClean="0"/>
              <a:t>编辑标题</a:t>
            </a:r>
            <a:endParaRPr lang="zh-CN" altLang="en-US" dirty="0"/>
          </a:p>
        </p:txBody>
      </p:sp>
      <p:sp>
        <p:nvSpPr>
          <p:cNvPr id="3" name="日期占位符 2"/>
          <p:cNvSpPr>
            <a:spLocks noGrp="1"/>
          </p:cNvSpPr>
          <p:nvPr>
            <p:ph type="dt" sz="half" idx="10"/>
          </p:nvPr>
        </p:nvSpPr>
        <p:spPr/>
        <p:txBody>
          <a:bodyPr/>
          <a:lstStyle>
            <a:lvl1pPr>
              <a:defRPr/>
            </a:lvl1pPr>
          </a:lstStyle>
          <a:p>
            <a:fld id="{195DF214-F40F-4B61-AD77-1A335D0307FB}" type="datetime1">
              <a:rPr lang="zh-CN" altLang="en-US"/>
            </a:fld>
            <a:endParaRPr lang="zh-CN" altLang="en-US" sz="1800">
              <a:solidFill>
                <a:schemeClr val="tx1"/>
              </a:solidFill>
            </a:endParaRPr>
          </a:p>
        </p:txBody>
      </p:sp>
      <p:sp>
        <p:nvSpPr>
          <p:cNvPr id="4" name="页脚占位符 3"/>
          <p:cNvSpPr>
            <a:spLocks noGrp="1"/>
          </p:cNvSpPr>
          <p:nvPr>
            <p:ph type="ftr" sz="quarter" idx="11"/>
          </p:nvPr>
        </p:nvSpPr>
        <p:spPr/>
        <p:txBody>
          <a:bodyPr/>
          <a:lstStyle>
            <a:lvl1pPr>
              <a:defRPr/>
            </a:lvl1pPr>
          </a:lstStyle>
          <a:p>
            <a:endParaRPr lang="zh-CN" altLang="zh-CN"/>
          </a:p>
        </p:txBody>
      </p:sp>
      <p:sp>
        <p:nvSpPr>
          <p:cNvPr id="5" name="灯片编号占位符 4"/>
          <p:cNvSpPr>
            <a:spLocks noGrp="1"/>
          </p:cNvSpPr>
          <p:nvPr>
            <p:ph type="sldNum" sz="quarter" idx="12"/>
          </p:nvPr>
        </p:nvSpPr>
        <p:spPr/>
        <p:txBody>
          <a:bodyPr/>
          <a:lstStyle>
            <a:lvl1pPr>
              <a:defRPr/>
            </a:lvl1pPr>
          </a:lstStyle>
          <a:p>
            <a:fld id="{86549E42-9EEC-4EA6-B553-5C875F36248D}" type="slidenum">
              <a:rPr lang="zh-CN" altLang="en-US"/>
            </a:fld>
            <a:endParaRPr lang="zh-CN" altLang="en-US" sz="1800">
              <a:solidFill>
                <a:schemeClr val="tx1"/>
              </a:solidFill>
            </a:endParaRPr>
          </a:p>
        </p:txBody>
      </p:sp>
      <p:sp>
        <p:nvSpPr>
          <p:cNvPr id="11" name="内容占位符 10"/>
          <p:cNvSpPr>
            <a:spLocks noGrp="1"/>
          </p:cNvSpPr>
          <p:nvPr>
            <p:ph sz="quarter" idx="13" hasCustomPrompt="1"/>
          </p:nvPr>
        </p:nvSpPr>
        <p:spPr>
          <a:xfrm>
            <a:off x="3022600" y="3835400"/>
            <a:ext cx="6146800" cy="720725"/>
          </a:xfrm>
        </p:spPr>
        <p:txBody>
          <a:bodyPr/>
          <a:lstStyle>
            <a:lvl1pPr marL="0" indent="0" algn="ctr">
              <a:buFontTx/>
              <a:buNone/>
              <a:defRPr sz="1800">
                <a:solidFill>
                  <a:schemeClr val="bg1"/>
                </a:solidFill>
              </a:defRPr>
            </a:lvl1pPr>
          </a:lstStyle>
          <a:p>
            <a:pPr lvl="0"/>
            <a:r>
              <a:rPr lang="zh-CN" altLang="en-US" dirty="0" smtClean="0"/>
              <a:t>编辑文本</a:t>
            </a:r>
            <a:endParaRPr lang="zh-CN" altLang="en-US" dirty="0" smtClean="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lvl1pPr>
              <a:defRPr/>
            </a:lvl1pPr>
          </a:lstStyle>
          <a:p>
            <a:fld id="{195DF214-F40F-4B61-AD77-1A335D0307FB}" type="datetime1">
              <a:rPr lang="zh-CN" altLang="en-US"/>
            </a:fld>
            <a:endParaRPr lang="zh-CN" altLang="en-US" sz="1800">
              <a:solidFill>
                <a:schemeClr val="tx1"/>
              </a:solidFill>
            </a:endParaRPr>
          </a:p>
        </p:txBody>
      </p:sp>
      <p:sp>
        <p:nvSpPr>
          <p:cNvPr id="3" name="页脚占位符 2"/>
          <p:cNvSpPr>
            <a:spLocks noGrp="1"/>
          </p:cNvSpPr>
          <p:nvPr>
            <p:ph type="ftr" sz="quarter" idx="11"/>
          </p:nvPr>
        </p:nvSpPr>
        <p:spPr/>
        <p:txBody>
          <a:bodyPr/>
          <a:lstStyle>
            <a:lvl1pPr>
              <a:defRPr/>
            </a:lvl1pPr>
          </a:lstStyle>
          <a:p>
            <a:endParaRPr lang="zh-CN" altLang="zh-CN"/>
          </a:p>
        </p:txBody>
      </p:sp>
      <p:sp>
        <p:nvSpPr>
          <p:cNvPr id="4" name="灯片编号占位符 3"/>
          <p:cNvSpPr>
            <a:spLocks noGrp="1"/>
          </p:cNvSpPr>
          <p:nvPr>
            <p:ph type="sldNum" sz="quarter" idx="12"/>
          </p:nvPr>
        </p:nvSpPr>
        <p:spPr/>
        <p:txBody>
          <a:bodyPr/>
          <a:lstStyle>
            <a:lvl1pPr>
              <a:defRPr/>
            </a:lvl1pPr>
          </a:lstStyle>
          <a:p>
            <a:fld id="{3CB27FBD-5FE1-44B5-8C69-AC14A138D9F0}" type="slidenum">
              <a:rPr lang="zh-CN" altLang="en-US"/>
            </a:fld>
            <a:endParaRPr lang="zh-CN" altLang="en-US" sz="1800">
              <a:solidFill>
                <a:schemeClr val="tx1"/>
              </a:solidFill>
            </a:endParaRPr>
          </a:p>
        </p:txBody>
      </p:sp>
      <p:sp>
        <p:nvSpPr>
          <p:cNvPr id="5" name="矩形 17"/>
          <p:cNvSpPr>
            <a:spLocks noChangeArrowheads="1"/>
          </p:cNvSpPr>
          <p:nvPr/>
        </p:nvSpPr>
        <p:spPr bwMode="auto">
          <a:xfrm flipV="1">
            <a:off x="368300" y="928688"/>
            <a:ext cx="3568700" cy="58737"/>
          </a:xfrm>
          <a:prstGeom prst="rect">
            <a:avLst/>
          </a:prstGeom>
          <a:gradFill rotWithShape="1">
            <a:gsLst>
              <a:gs pos="0">
                <a:srgbClr val="3C2F5A"/>
              </a:gs>
              <a:gs pos="20999">
                <a:srgbClr val="46528E"/>
              </a:gs>
              <a:gs pos="67999">
                <a:srgbClr val="6185C1"/>
              </a:gs>
              <a:gs pos="100000">
                <a:srgbClr val="80D1F0"/>
              </a:gs>
            </a:gsLst>
            <a:lin ang="0" scaled="1"/>
          </a:gradFill>
          <a:ln>
            <a:noFill/>
          </a:ln>
          <a:extLst>
            <a:ext uri="{91240B29-F687-4F45-9708-019B960494DF}">
              <a14:hiddenLine xmlns:a14="http://schemas.microsoft.com/office/drawing/2010/main" w="12700">
                <a:solidFill>
                  <a:srgbClr val="42719B"/>
                </a:solidFill>
                <a:bevel/>
              </a14:hiddenLine>
            </a:ext>
          </a:extLst>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图片与标题">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9" name="矩形 8"/>
          <p:cNvSpPr>
            <a:spLocks noChangeArrowheads="1"/>
          </p:cNvSpPr>
          <p:nvPr/>
        </p:nvSpPr>
        <p:spPr bwMode="auto">
          <a:xfrm>
            <a:off x="0" y="0"/>
            <a:ext cx="12192000" cy="6858000"/>
          </a:xfrm>
          <a:prstGeom prst="rect">
            <a:avLst/>
          </a:prstGeom>
          <a:solidFill>
            <a:srgbClr val="000000">
              <a:alpha val="20000"/>
            </a:srgbClr>
          </a:solidFill>
          <a:ln>
            <a:noFill/>
          </a:ln>
        </p:spPr>
        <p:txBody>
          <a:bodyPr anchor="ct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2" name="标题 1"/>
          <p:cNvSpPr>
            <a:spLocks noGrp="1"/>
          </p:cNvSpPr>
          <p:nvPr>
            <p:ph type="title"/>
          </p:nvPr>
        </p:nvSpPr>
        <p:spPr>
          <a:xfrm>
            <a:off x="839787" y="457200"/>
            <a:ext cx="4165200" cy="1600200"/>
          </a:xfrm>
        </p:spPr>
        <p:txBody>
          <a:bodyPr anchor="t" anchorCtr="0"/>
          <a:lstStyle>
            <a:lvl1pPr marL="0">
              <a:defRPr sz="3200">
                <a:solidFill>
                  <a:schemeClr val="bg1"/>
                </a:solidFill>
              </a:defRPr>
            </a:lvl1pPr>
          </a:lstStyle>
          <a:p>
            <a:r>
              <a:rPr lang="zh-CN" altLang="en-US" dirty="0" smtClean="0"/>
              <a:t>单击此处编辑母版标题样式</a:t>
            </a:r>
            <a:endParaRPr lang="zh-CN" altLang="en-US" dirty="0"/>
          </a:p>
        </p:txBody>
      </p:sp>
      <p:sp>
        <p:nvSpPr>
          <p:cNvPr id="3" name="图片占位符 2"/>
          <p:cNvSpPr>
            <a:spLocks noGrp="1" noChangeAspect="1"/>
          </p:cNvSpPr>
          <p:nvPr>
            <p:ph type="pic" idx="1"/>
          </p:nvPr>
        </p:nvSpPr>
        <p:spPr>
          <a:xfrm>
            <a:off x="5184000" y="457200"/>
            <a:ext cx="6170400" cy="5403600"/>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839787" y="2057400"/>
            <a:ext cx="4165200" cy="3811588"/>
          </a:xfrm>
        </p:spPr>
        <p:txBody>
          <a:bodyPr>
            <a:normAutofit/>
          </a:bodyPr>
          <a:lstStyle>
            <a:lvl1pPr marL="0" indent="0">
              <a:buNone/>
              <a:defRPr sz="20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smtClean="0"/>
              <a:t>单击此处编辑母版文本样式</a:t>
            </a:r>
            <a:endParaRPr lang="zh-CN" altLang="en-US" dirty="0" smtClean="0"/>
          </a:p>
        </p:txBody>
      </p:sp>
      <p:sp>
        <p:nvSpPr>
          <p:cNvPr id="5" name="日期占位符 4"/>
          <p:cNvSpPr>
            <a:spLocks noGrp="1"/>
          </p:cNvSpPr>
          <p:nvPr>
            <p:ph type="dt" sz="half" idx="10"/>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0029370" y="365125"/>
            <a:ext cx="1324429" cy="5811838"/>
          </a:xfrm>
        </p:spPr>
        <p:txBody>
          <a:bodyPr vert="eaVert">
            <a:normAutofit/>
          </a:bodyPr>
          <a:lstStyle>
            <a:lvl1pPr>
              <a:defRPr sz="3600"/>
            </a:lvl1pPr>
          </a:lstStyle>
          <a:p>
            <a:r>
              <a:rPr lang="zh-CN" altLang="en-US" dirty="0" smtClean="0"/>
              <a:t>单击此处编辑母版标题样式</a:t>
            </a:r>
            <a:endParaRPr lang="zh-CN" altLang="en-US" dirty="0"/>
          </a:p>
        </p:txBody>
      </p:sp>
      <p:sp>
        <p:nvSpPr>
          <p:cNvPr id="3" name="竖排文字占位符 2"/>
          <p:cNvSpPr>
            <a:spLocks noGrp="1"/>
          </p:cNvSpPr>
          <p:nvPr>
            <p:ph type="body" orient="vert" idx="1"/>
          </p:nvPr>
        </p:nvSpPr>
        <p:spPr>
          <a:xfrm>
            <a:off x="838199" y="365125"/>
            <a:ext cx="8987971" cy="5811838"/>
          </a:xfrm>
        </p:spPr>
        <p:txBody>
          <a:bodyPr vert="eaVert"/>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日期占位符 3"/>
          <p:cNvSpPr>
            <a:spLocks noGrp="1"/>
          </p:cNvSpPr>
          <p:nvPr>
            <p:ph type="dt" sz="half" idx="10"/>
          </p:nvPr>
        </p:nvSpPr>
        <p:spPr/>
        <p:txBody>
          <a:bodyPr/>
          <a:lstStyle/>
          <a:p>
            <a:fld id="{9EFD9D74-47D9-4702-A33C-335B63B48DB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内容">
    <p:bg>
      <p:bgPr>
        <a:blipFill dpi="0" rotWithShape="1">
          <a:blip r:embed="rId2"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9EFD9D74-47D9-4702-A33C-335B63B48DBF}"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ABC47A4-756D-490B-A52F-7D9E2C9FC05F}" type="slidenum">
              <a:rPr lang="zh-CN" altLang="en-US" smtClean="0"/>
            </a:fld>
            <a:endParaRPr lang="zh-CN" altLang="en-US"/>
          </a:p>
        </p:txBody>
      </p:sp>
      <p:sp>
        <p:nvSpPr>
          <p:cNvPr id="7" name="内容占位符 6"/>
          <p:cNvSpPr>
            <a:spLocks noGrp="1"/>
          </p:cNvSpPr>
          <p:nvPr>
            <p:ph sz="quarter" idx="13"/>
          </p:nvPr>
        </p:nvSpPr>
        <p:spPr>
          <a:xfrm>
            <a:off x="838200" y="529067"/>
            <a:ext cx="10515600" cy="557509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9.xml"/><Relationship Id="rId8" Type="http://schemas.openxmlformats.org/officeDocument/2006/relationships/slideLayout" Target="../slideLayouts/slideLayout18.xml"/><Relationship Id="rId7" Type="http://schemas.openxmlformats.org/officeDocument/2006/relationships/slideLayout" Target="../slideLayouts/slideLayout17.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3" Type="http://schemas.openxmlformats.org/officeDocument/2006/relationships/slideLayout" Target="../slideLayouts/slideLayout13.xml"/><Relationship Id="rId2" Type="http://schemas.openxmlformats.org/officeDocument/2006/relationships/slideLayout" Target="../slideLayouts/slideLayout12.xml"/><Relationship Id="rId14" Type="http://schemas.openxmlformats.org/officeDocument/2006/relationships/theme" Target="../theme/theme2.xml"/><Relationship Id="rId13" Type="http://schemas.openxmlformats.org/officeDocument/2006/relationships/tags" Target="../tags/tag3.xml"/><Relationship Id="rId12" Type="http://schemas.openxmlformats.org/officeDocument/2006/relationships/tags" Target="../tags/tag2.xml"/><Relationship Id="rId11" Type="http://schemas.openxmlformats.org/officeDocument/2006/relationships/tags" Target="../tags/tag1.xml"/><Relationship Id="rId10" Type="http://schemas.openxmlformats.org/officeDocument/2006/relationships/slideLayout" Target="../slideLayouts/slideLayout20.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026" name="标题占位符 1"/>
          <p:cNvSpPr>
            <a:spLocks noGrp="1" noChangeArrowheads="1"/>
          </p:cNvSpPr>
          <p:nvPr>
            <p:ph type="title" idx="4294967295"/>
            <p:custDataLst>
              <p:tags r:id="rId11"/>
            </p:custDataLst>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ltLang="zh-CN" dirty="0" smtClean="0">
                <a:sym typeface="Calibri Light" panose="020F0302020204030204" charset="0"/>
              </a:rPr>
              <a:t>单击此处编辑母版标题样式</a:t>
            </a:r>
            <a:endParaRPr lang="zh-CN" altLang="zh-CN" dirty="0" smtClean="0">
              <a:sym typeface="Calibri Light" panose="020F0302020204030204" charset="0"/>
            </a:endParaRPr>
          </a:p>
        </p:txBody>
      </p:sp>
      <p:sp>
        <p:nvSpPr>
          <p:cNvPr id="1027" name="文本占位符 2"/>
          <p:cNvSpPr>
            <a:spLocks noGrp="1" noChangeArrowheads="1"/>
          </p:cNvSpPr>
          <p:nvPr>
            <p:ph type="body" idx="1"/>
            <p:custDataLst>
              <p:tags r:id="rId12"/>
            </p:custDataLst>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ltLang="zh-CN" dirty="0" smtClean="0">
                <a:sym typeface="Calibri" panose="020F0502020204030204" charset="0"/>
              </a:rPr>
              <a:t>单击此处编辑母版文本样式</a:t>
            </a:r>
            <a:endParaRPr lang="zh-CN" altLang="zh-CN" dirty="0" smtClean="0">
              <a:sym typeface="Calibri" panose="020F0502020204030204" charset="0"/>
            </a:endParaRPr>
          </a:p>
          <a:p>
            <a:pPr lvl="1"/>
            <a:r>
              <a:rPr lang="zh-CN" altLang="zh-CN" dirty="0" smtClean="0">
                <a:sym typeface="Calibri" panose="020F0502020204030204" charset="0"/>
              </a:rPr>
              <a:t>第二级</a:t>
            </a:r>
            <a:endParaRPr lang="zh-CN" altLang="zh-CN" dirty="0" smtClean="0">
              <a:sym typeface="Calibri" panose="020F0502020204030204" charset="0"/>
            </a:endParaRPr>
          </a:p>
          <a:p>
            <a:pPr lvl="2"/>
            <a:r>
              <a:rPr lang="zh-CN" altLang="zh-CN" dirty="0" smtClean="0">
                <a:sym typeface="Calibri" panose="020F0502020204030204" charset="0"/>
              </a:rPr>
              <a:t>第三级</a:t>
            </a:r>
            <a:endParaRPr lang="zh-CN" altLang="zh-CN" dirty="0" smtClean="0">
              <a:sym typeface="Calibri" panose="020F0502020204030204" charset="0"/>
            </a:endParaRPr>
          </a:p>
          <a:p>
            <a:pPr lvl="3"/>
            <a:r>
              <a:rPr lang="zh-CN" altLang="zh-CN" dirty="0" smtClean="0">
                <a:sym typeface="Calibri" panose="020F0502020204030204" charset="0"/>
              </a:rPr>
              <a:t>第四级</a:t>
            </a:r>
            <a:endParaRPr lang="zh-CN" altLang="zh-CN" dirty="0" smtClean="0">
              <a:sym typeface="Calibri" panose="020F0502020204030204" charset="0"/>
            </a:endParaRPr>
          </a:p>
          <a:p>
            <a:pPr lvl="4"/>
            <a:r>
              <a:rPr lang="zh-CN" altLang="zh-CN" dirty="0" smtClean="0">
                <a:sym typeface="Calibri" panose="020F0502020204030204" charset="0"/>
              </a:rPr>
              <a:t>第五级</a:t>
            </a:r>
            <a:endParaRPr lang="zh-CN" altLang="zh-CN" dirty="0" smtClean="0">
              <a:sym typeface="Calibri" panose="020F0502020204030204" charset="0"/>
            </a:endParaRPr>
          </a:p>
        </p:txBody>
      </p:sp>
      <p:sp>
        <p:nvSpPr>
          <p:cNvPr id="1028" name="日期占位符 3"/>
          <p:cNvSpPr>
            <a:spLocks noGrp="1" noChangeArrowheads="1"/>
          </p:cNvSpPr>
          <p:nvPr>
            <p:ph type="dt" sz="half" idx="2"/>
          </p:nvPr>
        </p:nvSpPr>
        <p:spPr bwMode="auto">
          <a:xfrm>
            <a:off x="8382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normAutofit/>
          </a:bodyPr>
          <a:lstStyle>
            <a:lvl1pPr>
              <a:defRPr sz="1200">
                <a:solidFill>
                  <a:srgbClr val="898989"/>
                </a:solidFill>
              </a:defRPr>
            </a:lvl1pPr>
          </a:lstStyle>
          <a:p>
            <a:fld id="{195DF214-F40F-4B61-AD77-1A335D0307FB}" type="datetime1">
              <a:rPr lang="zh-CN" altLang="en-US"/>
            </a:fld>
            <a:endParaRPr lang="zh-CN" altLang="en-US" sz="1800">
              <a:solidFill>
                <a:schemeClr val="tx1"/>
              </a:solidFill>
            </a:endParaRPr>
          </a:p>
        </p:txBody>
      </p:sp>
      <p:sp>
        <p:nvSpPr>
          <p:cNvPr id="1029" name="页脚占位符 4"/>
          <p:cNvSpPr>
            <a:spLocks noGrp="1" noChangeArrowheads="1"/>
          </p:cNvSpPr>
          <p:nvPr>
            <p:ph type="ftr" sz="quarter" idx="3"/>
          </p:nvPr>
        </p:nvSpPr>
        <p:spPr bwMode="auto">
          <a:xfrm>
            <a:off x="4038600" y="6356350"/>
            <a:ext cx="41148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normAutofit/>
          </a:bodyPr>
          <a:lstStyle>
            <a:lvl1pPr algn="ctr">
              <a:defRPr sz="1200">
                <a:solidFill>
                  <a:srgbClr val="898989"/>
                </a:solidFill>
              </a:defRPr>
            </a:lvl1pPr>
          </a:lstStyle>
          <a:p>
            <a:endParaRPr lang="zh-CN" altLang="zh-CN"/>
          </a:p>
        </p:txBody>
      </p:sp>
      <p:sp>
        <p:nvSpPr>
          <p:cNvPr id="1030" name="灯片编号占位符 5"/>
          <p:cNvSpPr>
            <a:spLocks noGrp="1" noChangeArrowheads="1"/>
          </p:cNvSpPr>
          <p:nvPr>
            <p:ph type="sldNum" sz="quarter" idx="4"/>
          </p:nvPr>
        </p:nvSpPr>
        <p:spPr bwMode="auto">
          <a:xfrm>
            <a:off x="86106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normAutofit/>
          </a:bodyPr>
          <a:lstStyle>
            <a:lvl1pPr algn="r">
              <a:defRPr sz="1200">
                <a:solidFill>
                  <a:srgbClr val="898989"/>
                </a:solidFill>
              </a:defRPr>
            </a:lvl1pPr>
          </a:lstStyle>
          <a:p>
            <a:fld id="{EF6627F2-BD09-4025-8BC5-3F782F166E41}" type="slidenum">
              <a:rPr lang="zh-CN" altLang="en-US"/>
            </a:fld>
            <a:endParaRPr lang="zh-CN" altLang="en-US" sz="1800">
              <a:solidFill>
                <a:schemeClr val="tx1"/>
              </a:solidFill>
            </a:endParaRPr>
          </a:p>
        </p:txBody>
      </p:sp>
      <p:sp>
        <p:nvSpPr>
          <p:cNvPr id="2" name="KSO_TEMPLATE" hidden="1"/>
          <p:cNvSpPr/>
          <p:nvPr>
            <p:custDataLst>
              <p:tags r:id="rId13"/>
            </p:custDataLst>
          </p:nvPr>
        </p:nvSpPr>
        <p:spPr bwMode="auto">
          <a:xfrm>
            <a:off x="0" y="0"/>
            <a:ext cx="0" cy="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hf sldNum="0" hdr="0" ftr="0"/>
  <p:txStyles>
    <p:titleStyle>
      <a:lvl1pPr marL="914400" indent="-914400" algn="l" rtl="0" fontAlgn="base">
        <a:lnSpc>
          <a:spcPct val="90000"/>
        </a:lnSpc>
        <a:spcBef>
          <a:spcPct val="0"/>
        </a:spcBef>
        <a:spcAft>
          <a:spcPct val="0"/>
        </a:spcAft>
        <a:defRPr sz="4000" kern="1200">
          <a:solidFill>
            <a:schemeClr val="tx1"/>
          </a:solidFill>
          <a:latin typeface="+mj-lt"/>
          <a:ea typeface="+mj-ea"/>
          <a:cs typeface="+mj-cs"/>
          <a:sym typeface="Calibri Light" panose="020F0302020204030204" charset="0"/>
        </a:defRPr>
      </a:lvl1pPr>
      <a:lvl2pPr marL="914400" indent="-914400" algn="l" rtl="0" fontAlgn="base">
        <a:lnSpc>
          <a:spcPct val="90000"/>
        </a:lnSpc>
        <a:spcBef>
          <a:spcPct val="0"/>
        </a:spcBef>
        <a:spcAft>
          <a:spcPct val="0"/>
        </a:spcAft>
        <a:defRPr sz="4400">
          <a:solidFill>
            <a:schemeClr val="tx1"/>
          </a:solidFill>
          <a:latin typeface="Calibri Light" panose="020F0302020204030204" charset="0"/>
          <a:ea typeface="宋体" panose="02010600030101010101" pitchFamily="2" charset="-122"/>
          <a:sym typeface="Calibri Light" panose="020F0302020204030204" charset="0"/>
        </a:defRPr>
      </a:lvl2pPr>
      <a:lvl3pPr marL="914400" indent="-914400" algn="l" rtl="0" fontAlgn="base">
        <a:lnSpc>
          <a:spcPct val="90000"/>
        </a:lnSpc>
        <a:spcBef>
          <a:spcPct val="0"/>
        </a:spcBef>
        <a:spcAft>
          <a:spcPct val="0"/>
        </a:spcAft>
        <a:defRPr sz="4400">
          <a:solidFill>
            <a:schemeClr val="tx1"/>
          </a:solidFill>
          <a:latin typeface="Calibri Light" panose="020F0302020204030204" charset="0"/>
          <a:ea typeface="宋体" panose="02010600030101010101" pitchFamily="2" charset="-122"/>
          <a:sym typeface="Calibri Light" panose="020F0302020204030204" charset="0"/>
        </a:defRPr>
      </a:lvl3pPr>
      <a:lvl4pPr marL="914400" indent="-914400" algn="l" rtl="0" fontAlgn="base">
        <a:lnSpc>
          <a:spcPct val="90000"/>
        </a:lnSpc>
        <a:spcBef>
          <a:spcPct val="0"/>
        </a:spcBef>
        <a:spcAft>
          <a:spcPct val="0"/>
        </a:spcAft>
        <a:defRPr sz="4400">
          <a:solidFill>
            <a:schemeClr val="tx1"/>
          </a:solidFill>
          <a:latin typeface="Calibri Light" panose="020F0302020204030204" charset="0"/>
          <a:ea typeface="宋体" panose="02010600030101010101" pitchFamily="2" charset="-122"/>
          <a:sym typeface="Calibri Light" panose="020F0302020204030204" charset="0"/>
        </a:defRPr>
      </a:lvl4pPr>
      <a:lvl5pPr marL="914400" indent="-914400" algn="l" rtl="0" fontAlgn="base">
        <a:lnSpc>
          <a:spcPct val="90000"/>
        </a:lnSpc>
        <a:spcBef>
          <a:spcPct val="0"/>
        </a:spcBef>
        <a:spcAft>
          <a:spcPct val="0"/>
        </a:spcAft>
        <a:defRPr sz="4400">
          <a:solidFill>
            <a:schemeClr val="tx1"/>
          </a:solidFill>
          <a:latin typeface="Calibri Light" panose="020F0302020204030204" charset="0"/>
          <a:ea typeface="宋体" panose="02010600030101010101" pitchFamily="2" charset="-122"/>
          <a:sym typeface="Calibri Light" panose="020F0302020204030204" charset="0"/>
        </a:defRPr>
      </a:lvl5pPr>
      <a:lvl6pPr marL="1371600" indent="-914400" algn="l" rtl="0" fontAlgn="base">
        <a:lnSpc>
          <a:spcPct val="90000"/>
        </a:lnSpc>
        <a:spcBef>
          <a:spcPct val="0"/>
        </a:spcBef>
        <a:spcAft>
          <a:spcPct val="0"/>
        </a:spcAft>
        <a:defRPr sz="4400">
          <a:solidFill>
            <a:schemeClr val="tx1"/>
          </a:solidFill>
          <a:latin typeface="Calibri Light" panose="020F0302020204030204" charset="0"/>
          <a:ea typeface="宋体" panose="02010600030101010101" pitchFamily="2" charset="-122"/>
          <a:sym typeface="Calibri Light" panose="020F0302020204030204" charset="0"/>
        </a:defRPr>
      </a:lvl6pPr>
      <a:lvl7pPr marL="1828800" indent="-914400" algn="l" rtl="0" fontAlgn="base">
        <a:lnSpc>
          <a:spcPct val="90000"/>
        </a:lnSpc>
        <a:spcBef>
          <a:spcPct val="0"/>
        </a:spcBef>
        <a:spcAft>
          <a:spcPct val="0"/>
        </a:spcAft>
        <a:defRPr sz="4400">
          <a:solidFill>
            <a:schemeClr val="tx1"/>
          </a:solidFill>
          <a:latin typeface="Calibri Light" panose="020F0302020204030204" charset="0"/>
          <a:ea typeface="宋体" panose="02010600030101010101" pitchFamily="2" charset="-122"/>
          <a:sym typeface="Calibri Light" panose="020F0302020204030204" charset="0"/>
        </a:defRPr>
      </a:lvl7pPr>
      <a:lvl8pPr marL="2286000" indent="-914400" algn="l" rtl="0" fontAlgn="base">
        <a:lnSpc>
          <a:spcPct val="90000"/>
        </a:lnSpc>
        <a:spcBef>
          <a:spcPct val="0"/>
        </a:spcBef>
        <a:spcAft>
          <a:spcPct val="0"/>
        </a:spcAft>
        <a:defRPr sz="4400">
          <a:solidFill>
            <a:schemeClr val="tx1"/>
          </a:solidFill>
          <a:latin typeface="Calibri Light" panose="020F0302020204030204" charset="0"/>
          <a:ea typeface="宋体" panose="02010600030101010101" pitchFamily="2" charset="-122"/>
          <a:sym typeface="Calibri Light" panose="020F0302020204030204" charset="0"/>
        </a:defRPr>
      </a:lvl8pPr>
      <a:lvl9pPr marL="2743200" indent="-914400" algn="l" rtl="0" fontAlgn="base">
        <a:lnSpc>
          <a:spcPct val="90000"/>
        </a:lnSpc>
        <a:spcBef>
          <a:spcPct val="0"/>
        </a:spcBef>
        <a:spcAft>
          <a:spcPct val="0"/>
        </a:spcAft>
        <a:defRPr sz="4400">
          <a:solidFill>
            <a:schemeClr val="tx1"/>
          </a:solidFill>
          <a:latin typeface="Calibri Light" panose="020F0302020204030204" charset="0"/>
          <a:ea typeface="宋体" panose="02010600030101010101" pitchFamily="2" charset="-122"/>
          <a:sym typeface="Calibri Light" panose="020F030202020403020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400" kern="1200">
          <a:solidFill>
            <a:schemeClr val="tx1"/>
          </a:solidFill>
          <a:latin typeface="+mn-lt"/>
          <a:ea typeface="+mn-ea"/>
          <a:cs typeface="+mn-cs"/>
          <a:sym typeface="Calibri" panose="020F0502020204030204" charset="0"/>
        </a:defRPr>
      </a:lvl1pPr>
      <a:lvl2pPr marL="6858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sym typeface="Calibri" panose="020F0502020204030204" charset="0"/>
        </a:defRPr>
      </a:lvl2pPr>
      <a:lvl3pPr marL="1143000" indent="-228600" algn="l" rtl="0" fontAlgn="base">
        <a:lnSpc>
          <a:spcPct val="90000"/>
        </a:lnSpc>
        <a:spcBef>
          <a:spcPts val="500"/>
        </a:spcBef>
        <a:spcAft>
          <a:spcPct val="0"/>
        </a:spcAft>
        <a:buFont typeface="Arial" panose="020B0604020202020204" pitchFamily="34" charset="0"/>
        <a:buChar char="•"/>
        <a:defRPr sz="1800" kern="1200">
          <a:solidFill>
            <a:schemeClr val="tx1"/>
          </a:solidFill>
          <a:latin typeface="+mn-lt"/>
          <a:ea typeface="+mn-ea"/>
          <a:cs typeface="+mn-cs"/>
          <a:sym typeface="Calibri" panose="020F0502020204030204" charset="0"/>
        </a:defRPr>
      </a:lvl3pPr>
      <a:lvl4pPr marL="1600200" indent="-228600" algn="l" rtl="0" fontAlgn="base">
        <a:lnSpc>
          <a:spcPct val="90000"/>
        </a:lnSpc>
        <a:spcBef>
          <a:spcPts val="500"/>
        </a:spcBef>
        <a:spcAft>
          <a:spcPct val="0"/>
        </a:spcAft>
        <a:buFont typeface="Arial" panose="020B0604020202020204" pitchFamily="34" charset="0"/>
        <a:buChar char="•"/>
        <a:defRPr sz="1800" kern="1200">
          <a:solidFill>
            <a:schemeClr val="tx1"/>
          </a:solidFill>
          <a:latin typeface="+mn-lt"/>
          <a:ea typeface="+mn-ea"/>
          <a:cs typeface="+mn-cs"/>
          <a:sym typeface="Calibri" panose="020F0502020204030204" charset="0"/>
        </a:defRPr>
      </a:lvl4pPr>
      <a:lvl5pPr marL="2057400" indent="-228600" algn="l" rtl="0" fontAlgn="base">
        <a:lnSpc>
          <a:spcPct val="90000"/>
        </a:lnSpc>
        <a:spcBef>
          <a:spcPts val="500"/>
        </a:spcBef>
        <a:spcAft>
          <a:spcPct val="0"/>
        </a:spcAft>
        <a:buFont typeface="Arial" panose="020B0604020202020204" pitchFamily="34" charset="0"/>
        <a:buChar char="•"/>
        <a:defRPr sz="1800" kern="1200">
          <a:solidFill>
            <a:schemeClr val="tx1"/>
          </a:solidFill>
          <a:latin typeface="+mn-lt"/>
          <a:ea typeface="+mn-ea"/>
          <a:cs typeface="+mn-cs"/>
          <a:sym typeface="Calibri" panose="020F050202020403020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tags" Target="../tags/tag4.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tags" Target="../tags/tag5.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6.xml"/><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7.xm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8.xml"/><Relationship Id="rId1"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9.xml"/><Relationship Id="rId1"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10.xml"/><Relationship Id="rId1"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11.xml"/><Relationship Id="rId1"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6.xml"/><Relationship Id="rId1" Type="http://schemas.openxmlformats.org/officeDocument/2006/relationships/tags" Target="../tags/tag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1466215" y="2329815"/>
            <a:ext cx="9259570" cy="1662430"/>
          </a:xfrm>
        </p:spPr>
        <p:txBody>
          <a:bodyPr/>
          <a:lstStyle/>
          <a:p>
            <a:pPr algn="ctr"/>
            <a:r>
              <a:rPr lang="en-US" altLang="zh-CN" dirty="0">
                <a:latin typeface="Times New Roman" panose="02020603050405020304" charset="0"/>
                <a:cs typeface="Times New Roman" panose="02020603050405020304" charset="0"/>
              </a:rPr>
              <a:t>International Entrepreneurship of China</a:t>
            </a:r>
            <a:endParaRPr lang="en-US" altLang="zh-CN" dirty="0">
              <a:latin typeface="Times New Roman" panose="02020603050405020304" charset="0"/>
              <a:cs typeface="Times New Roman" panose="02020603050405020304" charset="0"/>
            </a:endParaRPr>
          </a:p>
        </p:txBody>
      </p:sp>
      <p:sp>
        <p:nvSpPr>
          <p:cNvPr id="3" name="副标题 2"/>
          <p:cNvSpPr>
            <a:spLocks noGrp="1"/>
          </p:cNvSpPr>
          <p:nvPr>
            <p:ph type="subTitle" idx="1"/>
          </p:nvPr>
        </p:nvSpPr>
        <p:spPr>
          <a:xfrm>
            <a:off x="3033486" y="4681857"/>
            <a:ext cx="6125028" cy="669923"/>
          </a:xfrm>
        </p:spPr>
        <p:txBody>
          <a:bodyPr/>
          <a:lstStyle/>
          <a:p>
            <a:r>
              <a:rPr lang="en-US" altLang="zh-CN" dirty="0">
                <a:latin typeface="Times New Roman" panose="02020603050405020304" charset="0"/>
                <a:cs typeface="Times New Roman" panose="02020603050405020304" charset="0"/>
              </a:rPr>
              <a:t>How culture affets enterpreneurship in China and other contrasting global location </a:t>
            </a:r>
            <a:endParaRPr lang="en-US" altLang="zh-CN" dirty="0">
              <a:latin typeface="Times New Roman" panose="02020603050405020304" charset="0"/>
              <a:cs typeface="Times New Roman" panose="02020603050405020304" charset="0"/>
            </a:endParaRPr>
          </a:p>
        </p:txBody>
      </p:sp>
      <p:sp>
        <p:nvSpPr>
          <p:cNvPr id="4" name="日期占位符 3"/>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sp>
        <p:nvSpPr>
          <p:cNvPr id="6" name="文本框 5"/>
          <p:cNvSpPr txBox="1"/>
          <p:nvPr/>
        </p:nvSpPr>
        <p:spPr>
          <a:xfrm>
            <a:off x="8489950" y="5200650"/>
            <a:ext cx="3288030" cy="645160"/>
          </a:xfrm>
          <a:prstGeom prst="rect">
            <a:avLst/>
          </a:prstGeom>
          <a:noFill/>
        </p:spPr>
        <p:txBody>
          <a:bodyPr wrap="square" rtlCol="0">
            <a:spAutoFit/>
            <a:scene3d>
              <a:camera prst="orthographicFront"/>
              <a:lightRig rig="threePt" dir="t"/>
            </a:scene3d>
          </a:bodyPr>
          <a:p>
            <a:r>
              <a:rPr lang="en-US" altLang="zh-CN">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Student Name: Yihang Chen</a:t>
            </a:r>
            <a:endParaRPr lang="en-US" altLang="zh-CN">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a:p>
            <a:r>
              <a:rPr lang="en-US" altLang="zh-CN">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Student Number: 1703806</a:t>
            </a:r>
            <a:endParaRPr lang="en-US" altLang="zh-CN">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bwMode="auto">
      <p:bgPr>
        <a:blipFill dpi="0" rotWithShape="1">
          <a:blip r:embed="rId1">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sp>
        <p:nvSpPr>
          <p:cNvPr id="3" name="文本框 2"/>
          <p:cNvSpPr txBox="1"/>
          <p:nvPr/>
        </p:nvSpPr>
        <p:spPr>
          <a:xfrm>
            <a:off x="604520" y="333375"/>
            <a:ext cx="7719060" cy="829945"/>
          </a:xfrm>
          <a:prstGeom prst="rect">
            <a:avLst/>
          </a:prstGeom>
          <a:noFill/>
        </p:spPr>
        <p:txBody>
          <a:bodyPr wrap="square" rtlCol="0">
            <a:spAutoFit/>
          </a:bodyPr>
          <a:p>
            <a:r>
              <a:rPr lang="en-US" altLang="zh-CN" sz="4800">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Chinese Business Culture</a:t>
            </a:r>
            <a:endParaRPr lang="en-US" altLang="zh-CN" sz="4800">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p:txBody>
      </p:sp>
      <p:sp>
        <p:nvSpPr>
          <p:cNvPr id="6" name="文本框 5"/>
          <p:cNvSpPr txBox="1"/>
          <p:nvPr/>
        </p:nvSpPr>
        <p:spPr>
          <a:xfrm>
            <a:off x="643255" y="1489075"/>
            <a:ext cx="10325735" cy="3784600"/>
          </a:xfrm>
          <a:prstGeom prst="rect">
            <a:avLst/>
          </a:prstGeom>
          <a:noFill/>
        </p:spPr>
        <p:txBody>
          <a:bodyPr wrap="square" rtlCol="0">
            <a:spAutoFit/>
          </a:bodyPr>
          <a:p>
            <a:r>
              <a:rPr lang="en-US" altLang="zh-CN" sz="2000">
                <a:solidFill>
                  <a:schemeClr val="accent3"/>
                </a:solidFill>
                <a:latin typeface="Times New Roman" panose="02020603050405020304" charset="0"/>
                <a:cs typeface="Times New Roman" panose="02020603050405020304" charset="0"/>
              </a:rPr>
              <a:t>Relationships (</a:t>
            </a:r>
            <a:r>
              <a:rPr lang="en-US" altLang="zh-CN" sz="2000" i="1">
                <a:solidFill>
                  <a:schemeClr val="accent3"/>
                </a:solidFill>
                <a:latin typeface="Times New Roman" panose="02020603050405020304" charset="0"/>
                <a:cs typeface="Times New Roman" panose="02020603050405020304" charset="0"/>
              </a:rPr>
              <a:t>guanxi</a:t>
            </a:r>
            <a:r>
              <a:rPr lang="en-US" altLang="zh-CN" sz="2000">
                <a:solidFill>
                  <a:schemeClr val="accent3"/>
                </a:solidFill>
                <a:latin typeface="Times New Roman" panose="02020603050405020304" charset="0"/>
                <a:cs typeface="Times New Roman" panose="02020603050405020304" charset="0"/>
              </a:rPr>
              <a:t>) </a:t>
            </a:r>
            <a:endParaRPr lang="en-US" altLang="zh-CN" sz="2000">
              <a:solidFill>
                <a:schemeClr val="accent3"/>
              </a:solidFill>
              <a:latin typeface="Times New Roman" panose="02020603050405020304" charset="0"/>
              <a:cs typeface="Times New Roman" panose="02020603050405020304" charset="0"/>
            </a:endParaRPr>
          </a:p>
          <a:p>
            <a:r>
              <a:rPr lang="en-US" altLang="zh-CN" sz="2000">
                <a:solidFill>
                  <a:schemeClr val="accent3"/>
                </a:solidFill>
                <a:latin typeface="Times New Roman" panose="02020603050405020304" charset="0"/>
                <a:cs typeface="Times New Roman" panose="02020603050405020304" charset="0"/>
              </a:rPr>
              <a:t>Relationships are more important than rules. Most Chinese people think that establishing a good relationship is the basis for cooperation with others.</a:t>
            </a:r>
            <a:endParaRPr lang="en-US" altLang="zh-CN" sz="2000">
              <a:solidFill>
                <a:schemeClr val="accent3"/>
              </a:solidFill>
              <a:latin typeface="Times New Roman" panose="02020603050405020304" charset="0"/>
              <a:cs typeface="Times New Roman" panose="02020603050405020304" charset="0"/>
            </a:endParaRPr>
          </a:p>
          <a:p>
            <a:endParaRPr lang="en-US" altLang="zh-CN" sz="2000">
              <a:solidFill>
                <a:schemeClr val="accent3"/>
              </a:solidFill>
              <a:latin typeface="Times New Roman" panose="02020603050405020304" charset="0"/>
              <a:cs typeface="Times New Roman" panose="02020603050405020304" charset="0"/>
            </a:endParaRPr>
          </a:p>
          <a:p>
            <a:r>
              <a:rPr lang="en-US" altLang="zh-CN" sz="2000">
                <a:solidFill>
                  <a:schemeClr val="accent3"/>
                </a:solidFill>
                <a:latin typeface="Times New Roman" panose="02020603050405020304" charset="0"/>
                <a:cs typeface="Times New Roman" panose="02020603050405020304" charset="0"/>
              </a:rPr>
              <a:t>Group Orientation</a:t>
            </a:r>
            <a:endParaRPr lang="en-US" altLang="zh-CN" sz="2000">
              <a:solidFill>
                <a:schemeClr val="accent3"/>
              </a:solidFill>
              <a:latin typeface="Times New Roman" panose="02020603050405020304" charset="0"/>
              <a:cs typeface="Times New Roman" panose="02020603050405020304" charset="0"/>
            </a:endParaRPr>
          </a:p>
          <a:p>
            <a:r>
              <a:rPr lang="en-US" altLang="zh-CN" sz="2000">
                <a:solidFill>
                  <a:schemeClr val="accent3"/>
                </a:solidFill>
                <a:latin typeface="Times New Roman" panose="02020603050405020304" charset="0"/>
                <a:cs typeface="Times New Roman" panose="02020603050405020304" charset="0"/>
              </a:rPr>
              <a:t>The group is more important than the individual.</a:t>
            </a:r>
            <a:endParaRPr lang="en-US" altLang="zh-CN" sz="2000">
              <a:solidFill>
                <a:schemeClr val="accent3"/>
              </a:solidFill>
              <a:latin typeface="Times New Roman" panose="02020603050405020304" charset="0"/>
              <a:cs typeface="Times New Roman" panose="02020603050405020304" charset="0"/>
            </a:endParaRPr>
          </a:p>
          <a:p>
            <a:endParaRPr lang="en-US" altLang="zh-CN" sz="2000">
              <a:solidFill>
                <a:schemeClr val="accent3"/>
              </a:solidFill>
              <a:latin typeface="Times New Roman" panose="02020603050405020304" charset="0"/>
              <a:cs typeface="Times New Roman" panose="02020603050405020304" charset="0"/>
            </a:endParaRPr>
          </a:p>
          <a:p>
            <a:r>
              <a:rPr lang="en-US" altLang="zh-CN" sz="2000">
                <a:solidFill>
                  <a:schemeClr val="accent3"/>
                </a:solidFill>
                <a:latin typeface="Times New Roman" panose="02020603050405020304" charset="0"/>
                <a:cs typeface="Times New Roman" panose="02020603050405020304" charset="0"/>
              </a:rPr>
              <a:t>Hierarchy</a:t>
            </a:r>
            <a:endParaRPr lang="en-US" altLang="zh-CN" sz="2000">
              <a:solidFill>
                <a:schemeClr val="accent3"/>
              </a:solidFill>
              <a:latin typeface="Times New Roman" panose="02020603050405020304" charset="0"/>
              <a:cs typeface="Times New Roman" panose="02020603050405020304" charset="0"/>
            </a:endParaRPr>
          </a:p>
          <a:p>
            <a:r>
              <a:rPr lang="en-US" altLang="zh-CN" sz="2000">
                <a:solidFill>
                  <a:schemeClr val="accent3"/>
                </a:solidFill>
                <a:latin typeface="Times New Roman" panose="02020603050405020304" charset="0"/>
                <a:cs typeface="Times New Roman" panose="02020603050405020304" charset="0"/>
              </a:rPr>
              <a:t>All relationships are hierarchcal and ,thus,unequal</a:t>
            </a:r>
            <a:endParaRPr lang="en-US" altLang="zh-CN" sz="2000">
              <a:solidFill>
                <a:schemeClr val="accent3"/>
              </a:solidFill>
              <a:latin typeface="Times New Roman" panose="02020603050405020304" charset="0"/>
              <a:cs typeface="Times New Roman" panose="02020603050405020304" charset="0"/>
            </a:endParaRPr>
          </a:p>
          <a:p>
            <a:endParaRPr lang="en-US" altLang="zh-CN" sz="2000">
              <a:solidFill>
                <a:schemeClr val="accent3"/>
              </a:solidFill>
              <a:latin typeface="Times New Roman" panose="02020603050405020304" charset="0"/>
              <a:cs typeface="Times New Roman" panose="02020603050405020304" charset="0"/>
            </a:endParaRPr>
          </a:p>
          <a:p>
            <a:endParaRPr lang="en-US" altLang="zh-CN" sz="2000">
              <a:solidFill>
                <a:schemeClr val="accent3"/>
              </a:solidFill>
              <a:latin typeface="Times New Roman" panose="02020603050405020304" charset="0"/>
              <a:cs typeface="Times New Roman" panose="02020603050405020304" charset="0"/>
            </a:endParaRPr>
          </a:p>
          <a:p>
            <a:endParaRPr lang="en-US" altLang="zh-CN" sz="2000">
              <a:solidFill>
                <a:schemeClr val="accent3"/>
              </a:solidFill>
              <a:latin typeface="Times New Roman" panose="02020603050405020304" charset="0"/>
              <a:cs typeface="Times New Roman" panose="02020603050405020304" charset="0"/>
            </a:endParaRPr>
          </a:p>
        </p:txBody>
      </p:sp>
    </p:spTree>
    <p:custDataLst>
      <p:tags r:id="rId2"/>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pic>
        <p:nvPicPr>
          <p:cNvPr id="5" name="图片 4" descr="timg (1)"/>
          <p:cNvPicPr>
            <a:picLocks noChangeAspect="1"/>
          </p:cNvPicPr>
          <p:nvPr/>
        </p:nvPicPr>
        <p:blipFill>
          <a:blip r:embed="rId1"/>
          <a:stretch>
            <a:fillRect/>
          </a:stretch>
        </p:blipFill>
        <p:spPr>
          <a:xfrm>
            <a:off x="280670" y="1991360"/>
            <a:ext cx="4919345" cy="3693160"/>
          </a:xfrm>
          <a:prstGeom prst="rect">
            <a:avLst/>
          </a:prstGeom>
        </p:spPr>
      </p:pic>
      <p:sp>
        <p:nvSpPr>
          <p:cNvPr id="6" name="文本框 5"/>
          <p:cNvSpPr txBox="1"/>
          <p:nvPr/>
        </p:nvSpPr>
        <p:spPr>
          <a:xfrm>
            <a:off x="5382260" y="1899920"/>
            <a:ext cx="6305550" cy="3784600"/>
          </a:xfrm>
          <a:prstGeom prst="rect">
            <a:avLst/>
          </a:prstGeom>
          <a:noFill/>
        </p:spPr>
        <p:txBody>
          <a:bodyPr wrap="square" rtlCol="0">
            <a:spAutoFit/>
          </a:bodyPr>
          <a:p>
            <a:r>
              <a:rPr lang="en-US" altLang="zh-CN" sz="2400">
                <a:solidFill>
                  <a:schemeClr val="accent3"/>
                </a:solidFill>
                <a:latin typeface="Times New Roman" panose="02020603050405020304" charset="0"/>
                <a:cs typeface="Times New Roman" panose="02020603050405020304" charset="0"/>
              </a:rPr>
              <a:t>Hofstede's cultural dimension theory is a cross-cultural communication framework. People can use this theory to understand how different national cultures affect their society. You can also know the people’s values in this country and how people realize their values. There are a total of six different cultural dimensions in this theory, which are Power Distances, Individualism, Masculinity, Uncertainty Avoidance, Long Term Orientation and Indulgence.</a:t>
            </a:r>
            <a:endParaRPr lang="en-US" altLang="zh-CN" sz="2400">
              <a:solidFill>
                <a:schemeClr val="accent3"/>
              </a:solidFill>
              <a:latin typeface="Times New Roman" panose="02020603050405020304" charset="0"/>
              <a:cs typeface="Times New Roman" panose="02020603050405020304" charset="0"/>
            </a:endParaRPr>
          </a:p>
        </p:txBody>
      </p:sp>
      <p:sp>
        <p:nvSpPr>
          <p:cNvPr id="7" name="文本框 6"/>
          <p:cNvSpPr txBox="1"/>
          <p:nvPr/>
        </p:nvSpPr>
        <p:spPr>
          <a:xfrm>
            <a:off x="481330" y="294640"/>
            <a:ext cx="9015730" cy="829945"/>
          </a:xfrm>
          <a:prstGeom prst="rect">
            <a:avLst/>
          </a:prstGeom>
          <a:noFill/>
        </p:spPr>
        <p:txBody>
          <a:bodyPr wrap="square" rtlCol="0">
            <a:spAutoFit/>
            <a:scene3d>
              <a:camera prst="orthographicFront"/>
              <a:lightRig rig="threePt" dir="t"/>
            </a:scene3d>
          </a:bodyPr>
          <a:p>
            <a:r>
              <a:rPr lang="en-US" altLang="zh-CN" sz="4800">
                <a:ln w="10160">
                  <a:solidFill>
                    <a:schemeClr val="accent5"/>
                  </a:solidFill>
                  <a:prstDash val="solid"/>
                </a:ln>
                <a:solidFill>
                  <a:schemeClr val="accent3"/>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Hofsted culture dimension theory</a:t>
            </a:r>
            <a:endParaRPr lang="en-US" altLang="zh-CN" sz="4800">
              <a:ln w="10160">
                <a:solidFill>
                  <a:schemeClr val="accent5"/>
                </a:solidFill>
                <a:prstDash val="solid"/>
              </a:ln>
              <a:solidFill>
                <a:schemeClr val="accent3"/>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p:txBody>
      </p:sp>
    </p:spTree>
    <p:custDataLst>
      <p:tags r:id="rId2"/>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占位符 2"/>
          <p:cNvSpPr>
            <a:spLocks noGrp="1"/>
          </p:cNvSpPr>
          <p:nvPr>
            <p:ph type="body" idx="1"/>
          </p:nvPr>
        </p:nvSpPr>
        <p:spPr>
          <a:xfrm>
            <a:off x="6492875" y="706120"/>
            <a:ext cx="5568950" cy="4634865"/>
          </a:xfrm>
        </p:spPr>
        <p:txBody>
          <a:bodyPr/>
          <a:p>
            <a:r>
              <a:rPr lang="zh-CN" altLang="en-US" sz="2400">
                <a:latin typeface="Times New Roman" panose="02020603050405020304" charset="0"/>
                <a:cs typeface="Times New Roman" panose="02020603050405020304" charset="0"/>
              </a:rPr>
              <a:t>The individualism score is very low, only 20 points. Explain that China has a highly collectivistic culture. Most people are working for the sake of collective interests. This affects the way in which each team leader works.</a:t>
            </a:r>
            <a:endParaRPr lang="zh-CN" altLang="en-US" sz="2400">
              <a:latin typeface="Times New Roman" panose="02020603050405020304" charset="0"/>
              <a:cs typeface="Times New Roman" panose="02020603050405020304" charset="0"/>
            </a:endParaRPr>
          </a:p>
          <a:p>
            <a:r>
              <a:rPr lang="zh-CN" altLang="en-US" sz="2400">
                <a:latin typeface="Times New Roman" panose="02020603050405020304" charset="0"/>
                <a:cs typeface="Times New Roman" panose="02020603050405020304" charset="0"/>
              </a:rPr>
              <a:t>Due to the long-term </a:t>
            </a:r>
            <a:r>
              <a:rPr lang="en-US" altLang="zh-CN" sz="2400">
                <a:latin typeface="Times New Roman" panose="02020603050405020304" charset="0"/>
                <a:cs typeface="Times New Roman" panose="02020603050405020304" charset="0"/>
              </a:rPr>
              <a:t>Orientation</a:t>
            </a:r>
            <a:r>
              <a:rPr lang="zh-CN" altLang="en-US" sz="2400">
                <a:latin typeface="Times New Roman" panose="02020603050405020304" charset="0"/>
                <a:cs typeface="Times New Roman" panose="02020603050405020304" charset="0"/>
              </a:rPr>
              <a:t>, there is a high score. The Chinese people are very adaptable to changes in things. For traditional ideological societies, the Chinese prefer to have a long-term advantage.</a:t>
            </a:r>
            <a:endParaRPr lang="zh-CN" altLang="en-US" sz="2400">
              <a:latin typeface="Times New Roman" panose="02020603050405020304" charset="0"/>
              <a:cs typeface="Times New Roman" panose="02020603050405020304" charset="0"/>
            </a:endParaRPr>
          </a:p>
        </p:txBody>
      </p:sp>
      <p:sp>
        <p:nvSpPr>
          <p:cNvPr id="4" name="日期占位符 3"/>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pic>
        <p:nvPicPr>
          <p:cNvPr id="6" name="图片 5" descr="9[F1T4ZA1Z%)MD@H$_)7@X6"/>
          <p:cNvPicPr>
            <a:picLocks noChangeAspect="1"/>
          </p:cNvPicPr>
          <p:nvPr/>
        </p:nvPicPr>
        <p:blipFill>
          <a:blip r:embed="rId1"/>
          <a:stretch>
            <a:fillRect/>
          </a:stretch>
        </p:blipFill>
        <p:spPr>
          <a:xfrm>
            <a:off x="454025" y="506730"/>
            <a:ext cx="5666105" cy="3485515"/>
          </a:xfrm>
          <a:prstGeom prst="rect">
            <a:avLst/>
          </a:prstGeom>
        </p:spPr>
      </p:pic>
    </p:spTree>
    <p:custDataLst>
      <p:tags r:id="rId2"/>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325120" y="320040"/>
            <a:ext cx="7045960" cy="884555"/>
          </a:xfrm>
        </p:spPr>
        <p:txBody>
          <a:bodyPr/>
          <a:p>
            <a:r>
              <a:rPr lang="zh-CN" altLang="en-US">
                <a:latin typeface="Times New Roman" panose="02020603050405020304" charset="0"/>
                <a:cs typeface="Times New Roman" panose="02020603050405020304" charset="0"/>
              </a:rPr>
              <a:t>Africa Entrepreneurship</a:t>
            </a:r>
            <a:endParaRPr lang="zh-CN" altLang="en-US">
              <a:latin typeface="Times New Roman" panose="02020603050405020304" charset="0"/>
              <a:cs typeface="Times New Roman" panose="02020603050405020304" charset="0"/>
            </a:endParaRPr>
          </a:p>
        </p:txBody>
      </p:sp>
      <p:sp>
        <p:nvSpPr>
          <p:cNvPr id="3" name="文本占位符 2"/>
          <p:cNvSpPr>
            <a:spLocks noGrp="1"/>
          </p:cNvSpPr>
          <p:nvPr>
            <p:ph type="body" idx="1"/>
          </p:nvPr>
        </p:nvSpPr>
        <p:spPr>
          <a:xfrm>
            <a:off x="6280785" y="1466850"/>
            <a:ext cx="5568950" cy="4957445"/>
          </a:xfrm>
        </p:spPr>
        <p:txBody>
          <a:bodyPr/>
          <a:p>
            <a:r>
              <a:rPr lang="zh-CN" altLang="en-US" sz="2000">
                <a:latin typeface="Times New Roman" panose="02020603050405020304" charset="0"/>
                <a:cs typeface="Times New Roman" panose="02020603050405020304" charset="0"/>
              </a:rPr>
              <a:t>Zambia scored 30 points in this dimension in the long-term </a:t>
            </a:r>
            <a:r>
              <a:rPr lang="en-US" altLang="zh-CN" sz="2000">
                <a:latin typeface="Times New Roman" panose="02020603050405020304" charset="0"/>
                <a:cs typeface="Times New Roman" panose="02020603050405020304" charset="0"/>
              </a:rPr>
              <a:t>Orientation</a:t>
            </a:r>
            <a:r>
              <a:rPr lang="zh-CN" altLang="en-US" sz="2000">
                <a:latin typeface="Times New Roman" panose="02020603050405020304" charset="0"/>
                <a:cs typeface="Times New Roman" panose="02020603050405020304" charset="0"/>
              </a:rPr>
              <a:t>, a very low score. This kind of culture may affect the people of Zambia on the idea of entrepreneurship. They will be more normative, and those who start their own business will remain in the past. May not make a breakthrough change.</a:t>
            </a:r>
            <a:endParaRPr lang="zh-CN" altLang="en-US" sz="2000">
              <a:latin typeface="Times New Roman" panose="02020603050405020304" charset="0"/>
              <a:cs typeface="Times New Roman" panose="02020603050405020304" charset="0"/>
            </a:endParaRPr>
          </a:p>
          <a:p>
            <a:r>
              <a:rPr lang="en-US" altLang="zh-CN" sz="2000">
                <a:latin typeface="Times New Roman" panose="02020603050405020304" charset="0"/>
                <a:cs typeface="Times New Roman" panose="02020603050405020304" charset="0"/>
              </a:rPr>
              <a:t>Just 35 points gained of individualism means Zambia scored 30 points in this dimension in the long-term direction, a very low score. This dimension describes how society will remain relevant in the past when dealing with some future challenges.This kind of culture may affect the people of Zambia on the idea of entrepreneurship. They will be more normative, and those who start their own business will remain in the past. May not make a breakthrough change.</a:t>
            </a:r>
            <a:endParaRPr lang="en-US" altLang="zh-CN" sz="2000">
              <a:latin typeface="Times New Roman" panose="02020603050405020304" charset="0"/>
              <a:cs typeface="Times New Roman" panose="02020603050405020304" charset="0"/>
            </a:endParaRPr>
          </a:p>
        </p:txBody>
      </p:sp>
      <p:sp>
        <p:nvSpPr>
          <p:cNvPr id="4" name="日期占位符 3"/>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pic>
        <p:nvPicPr>
          <p:cNvPr id="5" name="图片 4" descr="OH]W`7EWZG$MY7NQ]ML]EXL"/>
          <p:cNvPicPr>
            <a:picLocks noChangeAspect="1"/>
          </p:cNvPicPr>
          <p:nvPr/>
        </p:nvPicPr>
        <p:blipFill>
          <a:blip r:embed="rId1"/>
          <a:stretch>
            <a:fillRect/>
          </a:stretch>
        </p:blipFill>
        <p:spPr>
          <a:xfrm>
            <a:off x="233045" y="1644015"/>
            <a:ext cx="5696585" cy="3570605"/>
          </a:xfrm>
          <a:prstGeom prst="rect">
            <a:avLst/>
          </a:prstGeom>
        </p:spPr>
      </p:pic>
    </p:spTree>
    <p:custDataLst>
      <p:tags r:id="rId2"/>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118745" y="244475"/>
            <a:ext cx="9530080" cy="899795"/>
          </a:xfrm>
        </p:spPr>
        <p:txBody>
          <a:bodyPr/>
          <a:p>
            <a:r>
              <a:rPr lang="zh-CN" altLang="en-US">
                <a:latin typeface="Times New Roman" panose="02020603050405020304" charset="0"/>
                <a:cs typeface="Times New Roman" panose="02020603050405020304" charset="0"/>
              </a:rPr>
              <a:t>North America Entrepreneurship</a:t>
            </a:r>
            <a:endParaRPr lang="zh-CN" altLang="en-US">
              <a:latin typeface="Times New Roman" panose="02020603050405020304" charset="0"/>
              <a:cs typeface="Times New Roman" panose="02020603050405020304" charset="0"/>
            </a:endParaRPr>
          </a:p>
        </p:txBody>
      </p:sp>
      <p:sp>
        <p:nvSpPr>
          <p:cNvPr id="3" name="文本占位符 2"/>
          <p:cNvSpPr>
            <a:spLocks noGrp="1"/>
          </p:cNvSpPr>
          <p:nvPr>
            <p:ph type="body" idx="1"/>
          </p:nvPr>
        </p:nvSpPr>
        <p:spPr>
          <a:xfrm>
            <a:off x="6189980" y="1467485"/>
            <a:ext cx="5720715" cy="5085080"/>
          </a:xfrm>
        </p:spPr>
        <p:txBody>
          <a:bodyPr/>
          <a:p>
            <a:r>
              <a:rPr lang="zh-CN" altLang="en-US" sz="2000">
                <a:latin typeface="Times New Roman" panose="02020603050405020304" charset="0"/>
                <a:cs typeface="Times New Roman" panose="02020603050405020304" charset="0"/>
              </a:rPr>
              <a:t>Canada scores 80 points in the individualistic dimension, which shows that Canadians have a very individualistic and individualistic social culture that requires self-reliance rather than passive teamwork. When Canadians like to start a business. They will prefer to be promoted at work through their personal strength or strength. </a:t>
            </a:r>
            <a:endParaRPr lang="zh-CN" altLang="en-US" sz="2000">
              <a:latin typeface="Times New Roman" panose="02020603050405020304" charset="0"/>
              <a:cs typeface="Times New Roman" panose="02020603050405020304" charset="0"/>
            </a:endParaRPr>
          </a:p>
          <a:p>
            <a:endParaRPr lang="zh-CN" altLang="en-US" sz="2000">
              <a:latin typeface="Times New Roman" panose="02020603050405020304" charset="0"/>
              <a:cs typeface="Times New Roman" panose="02020603050405020304" charset="0"/>
            </a:endParaRPr>
          </a:p>
          <a:p>
            <a:r>
              <a:rPr lang="zh-CN" altLang="en-US" sz="2000">
                <a:latin typeface="Times New Roman" panose="02020603050405020304" charset="0"/>
                <a:cs typeface="Times New Roman" panose="02020603050405020304" charset="0"/>
              </a:rPr>
              <a:t>It shows that in the face of future challenges, the society’s culture will retain its original normative ideas, which will also hinder the creation of innovative ideas.</a:t>
            </a:r>
            <a:endParaRPr lang="zh-CN" altLang="en-US" sz="2000">
              <a:latin typeface="Times New Roman" panose="02020603050405020304" charset="0"/>
              <a:cs typeface="Times New Roman" panose="02020603050405020304" charset="0"/>
            </a:endParaRPr>
          </a:p>
        </p:txBody>
      </p:sp>
      <p:sp>
        <p:nvSpPr>
          <p:cNvPr id="4" name="日期占位符 3"/>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pic>
        <p:nvPicPr>
          <p:cNvPr id="5" name="图片 4" descr="ZJ_J$$AB{%N95VY6918NJ9U"/>
          <p:cNvPicPr>
            <a:picLocks noChangeAspect="1"/>
          </p:cNvPicPr>
          <p:nvPr/>
        </p:nvPicPr>
        <p:blipFill>
          <a:blip r:embed="rId1"/>
          <a:stretch>
            <a:fillRect/>
          </a:stretch>
        </p:blipFill>
        <p:spPr>
          <a:xfrm>
            <a:off x="180975" y="1467485"/>
            <a:ext cx="5609590" cy="3359785"/>
          </a:xfrm>
          <a:prstGeom prst="rect">
            <a:avLst/>
          </a:prstGeom>
        </p:spPr>
      </p:pic>
    </p:spTree>
    <p:custDataLst>
      <p:tags r:id="rId2"/>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404495" y="294640"/>
            <a:ext cx="7892415" cy="985520"/>
          </a:xfrm>
        </p:spPr>
        <p:txBody>
          <a:bodyPr/>
          <a:p>
            <a:r>
              <a:rPr lang="zh-CN" altLang="en-US">
                <a:latin typeface="Times New Roman" panose="02020603050405020304" charset="0"/>
                <a:cs typeface="Times New Roman" panose="02020603050405020304" charset="0"/>
              </a:rPr>
              <a:t> Europe Entrepreneurship</a:t>
            </a:r>
            <a:endParaRPr lang="zh-CN" altLang="en-US">
              <a:latin typeface="Times New Roman" panose="02020603050405020304" charset="0"/>
              <a:cs typeface="Times New Roman" panose="02020603050405020304" charset="0"/>
            </a:endParaRPr>
          </a:p>
        </p:txBody>
      </p:sp>
      <p:sp>
        <p:nvSpPr>
          <p:cNvPr id="3" name="文本占位符 2"/>
          <p:cNvSpPr>
            <a:spLocks noGrp="1"/>
          </p:cNvSpPr>
          <p:nvPr>
            <p:ph type="body" idx="1"/>
          </p:nvPr>
        </p:nvSpPr>
        <p:spPr>
          <a:xfrm>
            <a:off x="5880735" y="1488440"/>
            <a:ext cx="6226175" cy="4968240"/>
          </a:xfrm>
        </p:spPr>
        <p:txBody>
          <a:bodyPr/>
          <a:p>
            <a:r>
              <a:rPr lang="zh-CN" altLang="en-US" sz="2000">
                <a:latin typeface="Times New Roman" panose="02020603050405020304" charset="0"/>
                <a:cs typeface="Times New Roman" panose="02020603050405020304" charset="0"/>
              </a:rPr>
              <a:t>On the dimension of individualism, Britain has a high score of 89. This fully shows that the British are highly individualistic. They have been educated to think for themselves and to understand some of their goals in life and how to do it.</a:t>
            </a:r>
            <a:endParaRPr lang="zh-CN" altLang="en-US" sz="2000">
              <a:latin typeface="Times New Roman" panose="02020603050405020304" charset="0"/>
              <a:cs typeface="Times New Roman" panose="02020603050405020304" charset="0"/>
            </a:endParaRPr>
          </a:p>
          <a:p>
            <a:endParaRPr lang="zh-CN" altLang="en-US" sz="2000">
              <a:latin typeface="Times New Roman" panose="02020603050405020304" charset="0"/>
              <a:cs typeface="Times New Roman" panose="02020603050405020304" charset="0"/>
            </a:endParaRPr>
          </a:p>
          <a:p>
            <a:r>
              <a:rPr lang="zh-CN" altLang="en-US" sz="2000">
                <a:latin typeface="Times New Roman" panose="02020603050405020304" charset="0"/>
                <a:cs typeface="Times New Roman" panose="02020603050405020304" charset="0"/>
              </a:rPr>
              <a:t>Hofstede theory cannot judge the dominant preference in British culture, and it also confirms that Britain has a contradictory mentality. Just as the British have a low intention to start a business and a low rate of fear of failure, </a:t>
            </a:r>
            <a:endParaRPr lang="zh-CN" altLang="en-US" sz="2000">
              <a:latin typeface="Times New Roman" panose="02020603050405020304" charset="0"/>
              <a:cs typeface="Times New Roman" panose="02020603050405020304" charset="0"/>
            </a:endParaRPr>
          </a:p>
        </p:txBody>
      </p:sp>
      <p:sp>
        <p:nvSpPr>
          <p:cNvPr id="4" name="日期占位符 3"/>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pic>
        <p:nvPicPr>
          <p:cNvPr id="5" name="图片 4" descr=")W``8E26926X@B6C{O__X(9"/>
          <p:cNvPicPr>
            <a:picLocks noChangeAspect="1"/>
          </p:cNvPicPr>
          <p:nvPr/>
        </p:nvPicPr>
        <p:blipFill>
          <a:blip r:embed="rId1"/>
          <a:stretch>
            <a:fillRect/>
          </a:stretch>
        </p:blipFill>
        <p:spPr>
          <a:xfrm>
            <a:off x="191770" y="1488440"/>
            <a:ext cx="5524500" cy="3466465"/>
          </a:xfrm>
          <a:prstGeom prst="rect">
            <a:avLst/>
          </a:prstGeom>
        </p:spPr>
      </p:pic>
    </p:spTree>
    <p:custDataLst>
      <p:tags r:id="rId2"/>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165100" y="228600"/>
            <a:ext cx="11886565" cy="1158875"/>
          </a:xfrm>
        </p:spPr>
        <p:txBody>
          <a:bodyPr/>
          <a:p>
            <a:r>
              <a:rPr lang="zh-CN" altLang="en-US">
                <a:latin typeface="Times New Roman" panose="02020603050405020304" charset="0"/>
                <a:cs typeface="Times New Roman" panose="02020603050405020304" charset="0"/>
              </a:rPr>
              <a:t>Latin America &amp; Caribbean Entrepreneurship</a:t>
            </a:r>
            <a:endParaRPr lang="zh-CN" altLang="en-US">
              <a:latin typeface="Times New Roman" panose="02020603050405020304" charset="0"/>
              <a:cs typeface="Times New Roman" panose="02020603050405020304" charset="0"/>
            </a:endParaRPr>
          </a:p>
        </p:txBody>
      </p:sp>
      <p:sp>
        <p:nvSpPr>
          <p:cNvPr id="3" name="文本占位符 2"/>
          <p:cNvSpPr>
            <a:spLocks noGrp="1"/>
          </p:cNvSpPr>
          <p:nvPr>
            <p:ph type="body" idx="1"/>
          </p:nvPr>
        </p:nvSpPr>
        <p:spPr>
          <a:xfrm>
            <a:off x="5771515" y="1668145"/>
            <a:ext cx="6208395" cy="3670935"/>
          </a:xfrm>
        </p:spPr>
        <p:txBody>
          <a:bodyPr/>
          <a:p>
            <a:r>
              <a:rPr lang="en-US" altLang="zh-CN">
                <a:latin typeface="Times New Roman" panose="02020603050405020304" charset="0"/>
                <a:cs typeface="Times New Roman" panose="02020603050405020304" charset="0"/>
              </a:rPr>
              <a:t>T</a:t>
            </a:r>
            <a:r>
              <a:rPr lang="zh-CN" altLang="en-US">
                <a:latin typeface="Times New Roman" panose="02020603050405020304" charset="0"/>
                <a:cs typeface="Times New Roman" panose="02020603050405020304" charset="0"/>
              </a:rPr>
              <a:t>he score on the individualistic dimension is 38 points, which means that in Brazil, people will be integrated into large groups, especially large families. This social culture is not conducive to people's entrepreneurship. Only a high degree of individualism can better play its own characteristics.</a:t>
            </a:r>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The 44 points are neither high nor low, indicating that people in society are changing their traditional ways of doing things. While maintaining respect for traditional norms, we also hope to make changes.</a:t>
            </a:r>
            <a:endParaRPr lang="zh-CN" altLang="en-US">
              <a:latin typeface="Times New Roman" panose="02020603050405020304" charset="0"/>
              <a:cs typeface="Times New Roman" panose="02020603050405020304" charset="0"/>
            </a:endParaRPr>
          </a:p>
        </p:txBody>
      </p:sp>
      <p:sp>
        <p:nvSpPr>
          <p:cNvPr id="4" name="日期占位符 3"/>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pic>
        <p:nvPicPr>
          <p:cNvPr id="5" name="图片 4" descr="9EE6IB@CVW(UUO]51EUW9_L"/>
          <p:cNvPicPr>
            <a:picLocks noChangeAspect="1"/>
          </p:cNvPicPr>
          <p:nvPr/>
        </p:nvPicPr>
        <p:blipFill>
          <a:blip r:embed="rId1"/>
          <a:stretch>
            <a:fillRect/>
          </a:stretch>
        </p:blipFill>
        <p:spPr>
          <a:xfrm>
            <a:off x="165100" y="1668145"/>
            <a:ext cx="5457190" cy="3180715"/>
          </a:xfrm>
          <a:prstGeom prst="rect">
            <a:avLst/>
          </a:prstGeom>
        </p:spPr>
      </p:pic>
    </p:spTree>
    <p:custDataLst>
      <p:tags r:id="rId2"/>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297362" y="319405"/>
            <a:ext cx="5568949" cy="1166586"/>
          </a:xfrm>
        </p:spPr>
        <p:txBody>
          <a:bodyPr/>
          <a:p>
            <a:r>
              <a:rPr lang="en-US" altLang="zh-CN">
                <a:latin typeface="Times New Roman" panose="02020603050405020304" charset="0"/>
                <a:cs typeface="Times New Roman" panose="02020603050405020304" charset="0"/>
              </a:rPr>
              <a:t>Conclusion</a:t>
            </a:r>
            <a:endParaRPr lang="en-US" altLang="zh-CN">
              <a:latin typeface="Times New Roman" panose="02020603050405020304" charset="0"/>
              <a:cs typeface="Times New Roman" panose="02020603050405020304" charset="0"/>
            </a:endParaRPr>
          </a:p>
        </p:txBody>
      </p:sp>
      <p:sp>
        <p:nvSpPr>
          <p:cNvPr id="3" name="文本占位符 2"/>
          <p:cNvSpPr>
            <a:spLocks noGrp="1"/>
          </p:cNvSpPr>
          <p:nvPr>
            <p:ph type="body" idx="1"/>
          </p:nvPr>
        </p:nvSpPr>
        <p:spPr>
          <a:xfrm>
            <a:off x="379730" y="1826260"/>
            <a:ext cx="10765790" cy="2310130"/>
          </a:xfrm>
        </p:spPr>
        <p:txBody>
          <a:bodyPr/>
          <a:p>
            <a:r>
              <a:rPr lang="zh-CN" altLang="en-US">
                <a:latin typeface="Times New Roman" panose="02020603050405020304" charset="0"/>
                <a:cs typeface="Times New Roman" panose="02020603050405020304" charset="0"/>
              </a:rPr>
              <a:t>The influence of different cultures on entrepreneurship is not the same. Some national cultures have a good influence on entrepreneurship, and some countries’ culture has obstacles to entrepreneurship.This PPT shows the influence of culture in five different regions on entrepreneurship</a:t>
            </a:r>
            <a:r>
              <a:rPr lang="en-US" altLang="zh-CN">
                <a:latin typeface="Times New Roman" panose="02020603050405020304" charset="0"/>
                <a:cs typeface="Times New Roman" panose="02020603050405020304" charset="0"/>
              </a:rPr>
              <a:t>.Analyze the influence of culture on entrepreneurship through Hofstede's cultural dimension theory.</a:t>
            </a:r>
            <a:endParaRPr lang="en-US" altLang="zh-CN">
              <a:latin typeface="Times New Roman" panose="02020603050405020304" charset="0"/>
              <a:cs typeface="Times New Roman" panose="02020603050405020304" charset="0"/>
            </a:endParaRPr>
          </a:p>
        </p:txBody>
      </p:sp>
      <p:sp>
        <p:nvSpPr>
          <p:cNvPr id="4" name="日期占位符 3"/>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616132" y="470535"/>
            <a:ext cx="5568949" cy="1166586"/>
          </a:xfrm>
        </p:spPr>
        <p:txBody>
          <a:bodyPr/>
          <a:p>
            <a:r>
              <a:rPr lang="en-US" altLang="zh-CN" b="1">
                <a:latin typeface="Times New Roman" panose="02020603050405020304" charset="0"/>
                <a:cs typeface="Times New Roman" panose="02020603050405020304" charset="0"/>
                <a:sym typeface="+mn-ea"/>
              </a:rPr>
              <a:t>References</a:t>
            </a:r>
            <a:endParaRPr lang="zh-CN" altLang="en-US"/>
          </a:p>
        </p:txBody>
      </p:sp>
      <p:sp>
        <p:nvSpPr>
          <p:cNvPr id="3" name="文本占位符 2"/>
          <p:cNvSpPr>
            <a:spLocks noGrp="1"/>
          </p:cNvSpPr>
          <p:nvPr>
            <p:ph type="body" idx="1"/>
          </p:nvPr>
        </p:nvSpPr>
        <p:spPr>
          <a:xfrm>
            <a:off x="615950" y="1802130"/>
            <a:ext cx="10683875" cy="2960370"/>
          </a:xfrm>
        </p:spPr>
        <p:txBody>
          <a:bodyPr/>
          <a:p>
            <a:r>
              <a:rPr lang="zh-CN" altLang="en-US">
                <a:latin typeface="Times New Roman" panose="02020603050405020304" charset="0"/>
                <a:cs typeface="Times New Roman" panose="02020603050405020304" charset="0"/>
                <a:sym typeface="+mn-ea"/>
              </a:rPr>
              <a:t>Hofstede, Geert, Gert Jan Hofstede and Michael Minkov.</a:t>
            </a:r>
            <a:r>
              <a:rPr lang="zh-CN" altLang="en-US" b="1">
                <a:latin typeface="Times New Roman" panose="02020603050405020304" charset="0"/>
                <a:cs typeface="Times New Roman" panose="02020603050405020304" charset="0"/>
                <a:sym typeface="+mn-ea"/>
              </a:rPr>
              <a:t>Cultures and Organizations: Software of the Mind</a:t>
            </a:r>
            <a:r>
              <a:rPr lang="zh-CN" altLang="en-US">
                <a:latin typeface="Times New Roman" panose="02020603050405020304" charset="0"/>
                <a:cs typeface="Times New Roman" panose="02020603050405020304" charset="0"/>
                <a:sym typeface="+mn-ea"/>
              </a:rPr>
              <a:t>, 3rd ed. New York: McGraw-Hill. 2010.</a:t>
            </a:r>
            <a:endParaRPr lang="zh-CN" altLang="en-US">
              <a:latin typeface="Times New Roman" panose="02020603050405020304" charset="0"/>
              <a:cs typeface="Times New Roman" panose="02020603050405020304" charset="0"/>
              <a:sym typeface="+mn-ea"/>
            </a:endParaRPr>
          </a:p>
          <a:p>
            <a:endParaRPr lang="zh-CN" altLang="en-US"/>
          </a:p>
          <a:p>
            <a:r>
              <a:rPr lang="en-US" altLang="zh-CN">
                <a:latin typeface="Times New Roman" panose="02020603050405020304" charset="0"/>
                <a:cs typeface="Times New Roman" panose="02020603050405020304" charset="0"/>
              </a:rPr>
              <a:t>Hofstede insights</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https://www.hofstede-insights.com/country-comparison/ </a:t>
            </a:r>
            <a:endParaRPr lang="zh-CN" altLang="en-US">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THANK YOU</a:t>
            </a:r>
            <a:endParaRPr lang="zh-CN" altLang="en-US" dirty="0"/>
          </a:p>
        </p:txBody>
      </p:sp>
      <p:sp>
        <p:nvSpPr>
          <p:cNvPr id="4" name="日期占位符 3"/>
          <p:cNvSpPr>
            <a:spLocks noGrp="1"/>
          </p:cNvSpPr>
          <p:nvPr>
            <p:ph type="dt" sz="half" idx="10"/>
          </p:nvPr>
        </p:nvSpPr>
        <p:spPr/>
        <p:txBody>
          <a:bodyPr/>
          <a:p>
            <a:fld id="{195DF214-F40F-4B61-AD77-1A335D0307FB}" type="datetime1">
              <a:rPr lang="zh-CN" altLang="en-US"/>
            </a:fld>
            <a:endParaRPr lang="zh-CN" altLang="en-US" sz="1800">
              <a:solidFill>
                <a:schemeClr val="tx1"/>
              </a:solidFill>
            </a:endParaRPr>
          </a:p>
        </p:txBody>
      </p:sp>
    </p:spTree>
    <p:custDataLst>
      <p:tags r:id="rId1"/>
    </p:custDataLst>
  </p:cSld>
  <p:clrMapOvr>
    <a:masterClrMapping/>
  </p:clrMapOvr>
</p:sld>
</file>

<file path=ppt/tags/tag1.xml><?xml version="1.0" encoding="utf-8"?>
<p:tagLst xmlns:p="http://schemas.openxmlformats.org/presentationml/2006/main">
  <p:tag name="KSO_WM_TAG_VERSION" val="1.0"/>
  <p:tag name="KSO_WM_TEMPLATE_CATEGORY" val="basetag"/>
  <p:tag name="KSO_WM_TEMPLATE_INDEX" val="20163650"/>
</p:tagLst>
</file>

<file path=ppt/tags/tag2.xml><?xml version="1.0" encoding="utf-8"?>
<p:tagLst xmlns:p="http://schemas.openxmlformats.org/presentationml/2006/main">
  <p:tag name="KSO_WM_TAG_VERSION" val="1.0"/>
  <p:tag name="KSO_WM_TEMPLATE_CATEGORY" val="basetag"/>
  <p:tag name="KSO_WM_TEMPLATE_INDEX" val="20163650"/>
</p:tagLst>
</file>

<file path=ppt/tags/tag3.xml><?xml version="1.0" encoding="utf-8"?>
<p:tagLst xmlns:p="http://schemas.openxmlformats.org/presentationml/2006/main">
  <p:tag name="KSO_WM_TEMPLATE_CATEGORY" val="basetag"/>
  <p:tag name="KSO_WM_TEMPLATE_INDEX" val="20163650"/>
  <p:tag name="KSO_WM_TAG_VERSION" val="1.0"/>
  <p:tag name="KSO_WM_TEMPLATE_THUMBS_INDEX" val="1、2、4、6、7、8、10、11、13、17、20、23、30、36、42、43"/>
  <p:tag name="KSO_WM_BEAUTIFY_FLAG" val="#wm#"/>
</p:tagLst>
</file>

<file path=ppt/tags/tag4.xml><?xml version="1.0" encoding="utf-8"?>
<p:tagLst xmlns:p="http://schemas.openxmlformats.org/presentationml/2006/main">
  <p:tag name="KSO_WM_TEMPLATE_CATEGORY" val="basetag"/>
  <p:tag name="KSO_WM_TEMPLATE_INDEX" val="20163650"/>
  <p:tag name="KSO_WM_TAG_VERSION" val="1.0"/>
  <p:tag name="KSO_WM_SLIDE_ID" val="basetag20163650_1"/>
  <p:tag name="KSO_WM_SLIDE_INDEX" val="1"/>
  <p:tag name="KSO_WM_SLIDE_ITEM_CNT" val="0"/>
  <p:tag name="KSO_WM_SLIDE_TYPE" val="title"/>
  <p:tag name="KSO_WM_TEMPLATE_THUMBS_INDEX" val="1、2、4、6、7、8、10、11、13、17、20、23、30、36、42、43"/>
  <p:tag name="KSO_WM_BEAUTIFY_FLAG" val="#wm#"/>
</p:tagLst>
</file>

<file path=ppt/tags/tag5.xml><?xml version="1.0" encoding="utf-8"?>
<p:tagLst xmlns:p="http://schemas.openxmlformats.org/presentationml/2006/main">
  <p:tag name="KSO_WM_TEMPLATE_CATEGORY" val="basetag"/>
  <p:tag name="KSO_WM_TEMPLATE_INDEX" val="20163650"/>
  <p:tag name="KSO_WM_TAG_VERSION" val="1.0"/>
  <p:tag name="KSO_WM_SLIDE_ID" val="basetag20163650_6"/>
  <p:tag name="KSO_WM_SLIDE_INDEX" val="6"/>
  <p:tag name="KSO_WM_SLIDE_ITEM_CNT" val="0"/>
  <p:tag name="KSO_WM_SLIDE_TYPE" val="contents"/>
  <p:tag name="KSO_WM_BEAUTIFY_FLAG" val="#wm#"/>
</p:tagLst>
</file>

<file path=ppt/tags/tag6.xml><?xml version="1.0" encoding="utf-8"?>
<p:tagLst xmlns:p="http://schemas.openxmlformats.org/presentationml/2006/main">
  <p:tag name="KSO_WM_TEMPLATE_CATEGORY" val="basetag"/>
  <p:tag name="KSO_WM_TEMPLATE_INDEX" val="20163650"/>
  <p:tag name="KSO_WM_TAG_VERSION" val="1.0"/>
  <p:tag name="KSO_WM_SLIDE_ID" val="basetag20163650_7"/>
  <p:tag name="KSO_WM_SLIDE_INDEX" val="7"/>
  <p:tag name="KSO_WM_SLIDE_ITEM_CNT" val="0"/>
  <p:tag name="KSO_WM_SLIDE_TYPE" val="sectionTitle"/>
  <p:tag name="KSO_WM_BEAUTIFY_FLAG" val="#wm#"/>
</p:tagLst>
</file>

<file path=ppt/tags/tag7.xml><?xml version="1.0" encoding="utf-8"?>
<p:tagLst xmlns:p="http://schemas.openxmlformats.org/presentationml/2006/main">
  <p:tag name="KSO_WM_BEAUTIFY_FLAG" val="#wm#"/>
  <p:tag name="KSO_WM_TEMPLATE_CATEGORY" val="basetag"/>
  <p:tag name="KSO_WM_TEMPLATE_INDEX" val="20163650"/>
</p:tagLst>
</file>

<file path=ppt/tags/tag8.xml><?xml version="1.0" encoding="utf-8"?>
<p:tagLst xmlns:p="http://schemas.openxmlformats.org/presentationml/2006/main">
  <p:tag name="KSO_WM_BEAUTIFY_FLAG" val="#wm#"/>
  <p:tag name="KSO_WM_TEMPLATE_CATEGORY" val="basetag"/>
  <p:tag name="KSO_WM_TEMPLATE_INDEX" val="20163650"/>
</p:tagLst>
</file>

<file path=ppt/tags/tag9.xml><?xml version="1.0" encoding="utf-8"?>
<p:tagLst xmlns:p="http://schemas.openxmlformats.org/presentationml/2006/main">
  <p:tag name="KSO_WM_BEAUTIFY_FLAG" val="#wm#"/>
  <p:tag name="KSO_WM_TEMPLATE_CATEGORY" val="basetag"/>
  <p:tag name="KSO_WM_TEMPLATE_INDEX" val="20163650"/>
</p:tagLst>
</file>

<file path=ppt/tags/tag10.xml><?xml version="1.0" encoding="utf-8"?>
<p:tagLst xmlns:p="http://schemas.openxmlformats.org/presentationml/2006/main">
  <p:tag name="KSO_WM_BEAUTIFY_FLAG" val="#wm#"/>
  <p:tag name="KSO_WM_TEMPLATE_CATEGORY" val="basetag"/>
  <p:tag name="KSO_WM_TEMPLATE_INDEX" val="20163650"/>
</p:tagLst>
</file>

<file path=ppt/tags/tag11.xml><?xml version="1.0" encoding="utf-8"?>
<p:tagLst xmlns:p="http://schemas.openxmlformats.org/presentationml/2006/main">
  <p:tag name="KSO_WM_BEAUTIFY_FLAG" val="#wm#"/>
  <p:tag name="KSO_WM_TEMPLATE_CATEGORY" val="basetag"/>
  <p:tag name="KSO_WM_TEMPLATE_INDEX" val="20163650"/>
</p:tagLst>
</file>

<file path=ppt/tags/tag12.xml><?xml version="1.0" encoding="utf-8"?>
<p:tagLst xmlns:p="http://schemas.openxmlformats.org/presentationml/2006/main">
  <p:tag name="KSO_WM_BEAUTIFY_FLAG" val="#wm#"/>
  <p:tag name="KSO_WM_TEMPLATE_CATEGORY" val="basetag"/>
  <p:tag name="KSO_WM_TEMPLATE_INDEX" val="20163650"/>
</p:tagLst>
</file>

<file path=ppt/tags/tag13.xml><?xml version="1.0" encoding="utf-8"?>
<p:tagLst xmlns:p="http://schemas.openxmlformats.org/presentationml/2006/main">
  <p:tag name="KSO_WM_BEAUTIFY_FLAG" val="#wm#"/>
  <p:tag name="KSO_WM_TEMPLATE_CATEGORY" val="basetag"/>
  <p:tag name="KSO_WM_TEMPLATE_INDEX" val="20163650"/>
</p:tagLst>
</file>

<file path=ppt/tags/tag14.xml><?xml version="1.0" encoding="utf-8"?>
<p:tagLst xmlns:p="http://schemas.openxmlformats.org/presentationml/2006/main">
  <p:tag name="KSO_WM_TEMPLATE_CATEGORY" val="basetag"/>
  <p:tag name="KSO_WM_TEMPLATE_INDEX" val="20163650"/>
  <p:tag name="KSO_WM_TAG_VERSION" val="1.0"/>
  <p:tag name="KSO_WM_SLIDE_ID" val="basetag20163650_43"/>
  <p:tag name="KSO_WM_SLIDE_INDEX" val="43"/>
  <p:tag name="KSO_WM_SLIDE_ITEM_CNT" val="0"/>
  <p:tag name="KSO_WM_SLIDE_TYPE" val="endPage"/>
  <p:tag name="KSO_WM_BEAUTIFY_FLAG" val="#wm#"/>
</p:tagLst>
</file>

<file path=ppt/theme/theme1.xml><?xml version="1.0" encoding="utf-8"?>
<a:theme xmlns:a="http://schemas.openxmlformats.org/drawingml/2006/main" name="自定义设计方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alt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alt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4402</Words>
  <Application>WPS 演示</Application>
  <PresentationFormat>宽屏</PresentationFormat>
  <Paragraphs>84</Paragraphs>
  <Slides>11</Slides>
  <Notes>0</Notes>
  <HiddenSlides>0</HiddenSlides>
  <MMClips>0</MMClips>
  <ScaleCrop>false</ScaleCrop>
  <HeadingPairs>
    <vt:vector size="6" baseType="variant">
      <vt:variant>
        <vt:lpstr>已用的字体</vt:lpstr>
      </vt:variant>
      <vt:variant>
        <vt:i4>11</vt:i4>
      </vt:variant>
      <vt:variant>
        <vt:lpstr>主题</vt:lpstr>
      </vt:variant>
      <vt:variant>
        <vt:i4>2</vt:i4>
      </vt:variant>
      <vt:variant>
        <vt:lpstr>幻灯片标题</vt:lpstr>
      </vt:variant>
      <vt:variant>
        <vt:i4>11</vt:i4>
      </vt:variant>
    </vt:vector>
  </HeadingPairs>
  <TitlesOfParts>
    <vt:vector size="24" baseType="lpstr">
      <vt:lpstr>Arial</vt:lpstr>
      <vt:lpstr>宋体</vt:lpstr>
      <vt:lpstr>Wingdings</vt:lpstr>
      <vt:lpstr>Calibri Light</vt:lpstr>
      <vt:lpstr>Calibri</vt:lpstr>
      <vt:lpstr>微软雅黑</vt:lpstr>
      <vt:lpstr>Arial Unicode MS</vt:lpstr>
      <vt:lpstr>Times New Roman</vt:lpstr>
      <vt:lpstr>黑体</vt:lpstr>
      <vt:lpstr>MS PGothic</vt:lpstr>
      <vt:lpstr>方正姚体</vt:lpstr>
      <vt:lpstr>自定义设计方案</vt:lpstr>
      <vt:lpstr>Office 主题</vt:lpstr>
      <vt:lpstr>ANNUAL REPORT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陈逸航</dc:creator>
  <cp:lastModifiedBy>蕊</cp:lastModifiedBy>
  <cp:revision>6</cp:revision>
  <dcterms:created xsi:type="dcterms:W3CDTF">2018-05-11T00:21:00Z</dcterms:created>
  <dcterms:modified xsi:type="dcterms:W3CDTF">2018-05-11T08:10:23Z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2052-10.1.0.7346</vt:lpwstr>
  </property>
</Properties>
</file>