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4"/>
  </p:sldMasterIdLst>
  <p:notesMasterIdLst>
    <p:notesMasterId r:id="rId41"/>
  </p:notesMasterIdLst>
  <p:handoutMasterIdLst>
    <p:handoutMasterId r:id="rId42"/>
  </p:handoutMasterIdLst>
  <p:sldIdLst>
    <p:sldId id="285" r:id="rId5"/>
    <p:sldId id="301" r:id="rId6"/>
    <p:sldId id="293" r:id="rId7"/>
    <p:sldId id="259" r:id="rId8"/>
    <p:sldId id="257" r:id="rId9"/>
    <p:sldId id="305" r:id="rId10"/>
    <p:sldId id="302" r:id="rId11"/>
    <p:sldId id="265" r:id="rId12"/>
    <p:sldId id="306" r:id="rId13"/>
    <p:sldId id="309" r:id="rId14"/>
    <p:sldId id="308" r:id="rId15"/>
    <p:sldId id="310" r:id="rId16"/>
    <p:sldId id="311" r:id="rId17"/>
    <p:sldId id="312" r:id="rId18"/>
    <p:sldId id="313" r:id="rId19"/>
    <p:sldId id="314" r:id="rId20"/>
    <p:sldId id="315" r:id="rId21"/>
    <p:sldId id="317" r:id="rId22"/>
    <p:sldId id="316" r:id="rId23"/>
    <p:sldId id="318" r:id="rId24"/>
    <p:sldId id="319" r:id="rId25"/>
    <p:sldId id="320" r:id="rId26"/>
    <p:sldId id="321" r:id="rId27"/>
    <p:sldId id="322" r:id="rId28"/>
    <p:sldId id="323" r:id="rId29"/>
    <p:sldId id="324" r:id="rId30"/>
    <p:sldId id="325" r:id="rId31"/>
    <p:sldId id="326" r:id="rId32"/>
    <p:sldId id="327" r:id="rId33"/>
    <p:sldId id="329" r:id="rId34"/>
    <p:sldId id="328" r:id="rId35"/>
    <p:sldId id="268" r:id="rId36"/>
    <p:sldId id="331" r:id="rId37"/>
    <p:sldId id="332" r:id="rId38"/>
    <p:sldId id="333" r:id="rId39"/>
    <p:sldId id="334" r:id="rId4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CF88F2-4FA5-1425-7FCB-75E0DCFF2020}" v="359" dt="2026-05-15T13:53:17.254"/>
  </p1510:revLst>
</p1510:revInfo>
</file>

<file path=ppt/tableStyles.xml><?xml version="1.0" encoding="utf-8"?>
<a:tblStyleLst xmlns:a="http://schemas.openxmlformats.org/drawingml/2006/main" def="{8799B23B-EC83-4686-B30A-512413B5E67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548" autoAdjust="0"/>
    <p:restoredTop sz="94660" autoAdjust="0"/>
  </p:normalViewPr>
  <p:slideViewPr>
    <p:cSldViewPr snapToGrid="0">
      <p:cViewPr>
        <p:scale>
          <a:sx n="100" d="100"/>
          <a:sy n="100" d="100"/>
        </p:scale>
        <p:origin x="-216" y="-538"/>
      </p:cViewPr>
      <p:guideLst/>
    </p:cSldViewPr>
  </p:slideViewPr>
  <p:outlineViewPr>
    <p:cViewPr>
      <p:scale>
        <a:sx n="33" d="100"/>
        <a:sy n="33" d="100"/>
      </p:scale>
      <p:origin x="0" y="-11664"/>
    </p:cViewPr>
  </p:outlineViewPr>
  <p:notesTextViewPr>
    <p:cViewPr>
      <p:scale>
        <a:sx n="1" d="1"/>
        <a:sy n="1" d="1"/>
      </p:scale>
      <p:origin x="0" y="0"/>
    </p:cViewPr>
  </p:notesTextViewPr>
  <p:sorterViewPr>
    <p:cViewPr>
      <p:scale>
        <a:sx n="80" d="100"/>
        <a:sy n="80" d="100"/>
      </p:scale>
      <p:origin x="0" y="0"/>
    </p:cViewPr>
  </p:sorterViewPr>
  <p:notesViewPr>
    <p:cSldViewPr snapToGrid="0">
      <p:cViewPr varScale="1">
        <p:scale>
          <a:sx n="67" d="100"/>
          <a:sy n="67" d="100"/>
        </p:scale>
        <p:origin x="3120" y="72"/>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handoutMaster" Target="handoutMasters/handoutMaster1.xml"/><Relationship Id="rId47"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6D43A637-E455-258A-AA6D-5AFBAEA30BFC}"/>
    <pc:docChg chg="modSld">
      <pc:chgData name="" userId="" providerId="" clId="Web-{6D43A637-E455-258A-AA6D-5AFBAEA30BFC}" dt="2026-05-12T19:04:18.245" v="12" actId="20577"/>
      <pc:docMkLst>
        <pc:docMk/>
      </pc:docMkLst>
      <pc:sldChg chg="modSp">
        <pc:chgData name="" userId="" providerId="" clId="Web-{6D43A637-E455-258A-AA6D-5AFBAEA30BFC}" dt="2026-05-12T19:04:18.245" v="12" actId="20577"/>
        <pc:sldMkLst>
          <pc:docMk/>
          <pc:sldMk cId="2401068040" sldId="285"/>
        </pc:sldMkLst>
        <pc:spChg chg="mod">
          <ac:chgData name="" userId="" providerId="" clId="Web-{6D43A637-E455-258A-AA6D-5AFBAEA30BFC}" dt="2026-05-12T19:04:18.245" v="12" actId="20577"/>
          <ac:spMkLst>
            <pc:docMk/>
            <pc:sldMk cId="2401068040" sldId="285"/>
            <ac:spMk id="2" creationId="{646D0423-92ED-41A8-B13E-ED2A99FC380C}"/>
          </ac:spMkLst>
        </pc:spChg>
      </pc:sldChg>
    </pc:docChg>
  </pc:docChgLst>
  <pc:docChgLst>
    <pc:chgData name="Charlie Thomas (2416800)" userId="S::2416800@student.uwtsd.ac.uk::2df25618-a3fc-49c7-aebc-e326cddece45" providerId="AD" clId="Web-{6D43A637-E455-258A-AA6D-5AFBAEA30BFC}"/>
    <pc:docChg chg="addSld delSld modSld sldOrd">
      <pc:chgData name="Charlie Thomas (2416800)" userId="S::2416800@student.uwtsd.ac.uk::2df25618-a3fc-49c7-aebc-e326cddece45" providerId="AD" clId="Web-{6D43A637-E455-258A-AA6D-5AFBAEA30BFC}" dt="2026-05-12T21:22:51.327" v="3709"/>
      <pc:docMkLst>
        <pc:docMk/>
      </pc:docMkLst>
      <pc:sldChg chg="modSp">
        <pc:chgData name="Charlie Thomas (2416800)" userId="S::2416800@student.uwtsd.ac.uk::2df25618-a3fc-49c7-aebc-e326cddece45" providerId="AD" clId="Web-{6D43A637-E455-258A-AA6D-5AFBAEA30BFC}" dt="2026-05-12T19:10:59.229" v="241" actId="20577"/>
        <pc:sldMkLst>
          <pc:docMk/>
          <pc:sldMk cId="1325608595" sldId="257"/>
        </pc:sldMkLst>
        <pc:spChg chg="mod">
          <ac:chgData name="Charlie Thomas (2416800)" userId="S::2416800@student.uwtsd.ac.uk::2df25618-a3fc-49c7-aebc-e326cddece45" providerId="AD" clId="Web-{6D43A637-E455-258A-AA6D-5AFBAEA30BFC}" dt="2026-05-12T19:10:59.229" v="241" actId="20577"/>
          <ac:spMkLst>
            <pc:docMk/>
            <pc:sldMk cId="1325608595" sldId="257"/>
            <ac:spMk id="2" creationId="{912DF434-28DB-4621-A497-D62C41CE0419}"/>
          </ac:spMkLst>
        </pc:spChg>
        <pc:spChg chg="mod">
          <ac:chgData name="Charlie Thomas (2416800)" userId="S::2416800@student.uwtsd.ac.uk::2df25618-a3fc-49c7-aebc-e326cddece45" providerId="AD" clId="Web-{6D43A637-E455-258A-AA6D-5AFBAEA30BFC}" dt="2026-05-12T19:10:50.213" v="237" actId="20577"/>
          <ac:spMkLst>
            <pc:docMk/>
            <pc:sldMk cId="1325608595" sldId="257"/>
            <ac:spMk id="3" creationId="{22788C46-D0BC-4307-AE55-7601A139E7CB}"/>
          </ac:spMkLst>
        </pc:spChg>
      </pc:sldChg>
      <pc:sldChg chg="modSp">
        <pc:chgData name="Charlie Thomas (2416800)" userId="S::2416800@student.uwtsd.ac.uk::2df25618-a3fc-49c7-aebc-e326cddece45" providerId="AD" clId="Web-{6D43A637-E455-258A-AA6D-5AFBAEA30BFC}" dt="2026-05-12T19:07:08.864" v="75" actId="20577"/>
        <pc:sldMkLst>
          <pc:docMk/>
          <pc:sldMk cId="3446797337" sldId="259"/>
        </pc:sldMkLst>
        <pc:spChg chg="mod">
          <ac:chgData name="Charlie Thomas (2416800)" userId="S::2416800@student.uwtsd.ac.uk::2df25618-a3fc-49c7-aebc-e326cddece45" providerId="AD" clId="Web-{6D43A637-E455-258A-AA6D-5AFBAEA30BFC}" dt="2026-05-12T19:07:08.864" v="75" actId="20577"/>
          <ac:spMkLst>
            <pc:docMk/>
            <pc:sldMk cId="3446797337" sldId="259"/>
            <ac:spMk id="2" creationId="{8460295B-54B9-4937-90E3-BAB9CE69E30B}"/>
          </ac:spMkLst>
        </pc:spChg>
        <pc:picChg chg="mod">
          <ac:chgData name="Charlie Thomas (2416800)" userId="S::2416800@student.uwtsd.ac.uk::2df25618-a3fc-49c7-aebc-e326cddece45" providerId="AD" clId="Web-{6D43A637-E455-258A-AA6D-5AFBAEA30BFC}" dt="2026-05-12T19:06:53.942" v="64" actId="1076"/>
          <ac:picMkLst>
            <pc:docMk/>
            <pc:sldMk cId="3446797337" sldId="259"/>
            <ac:picMk id="17" creationId="{D0DCDC9B-472C-817C-9672-435D418D2329}"/>
          </ac:picMkLst>
        </pc:picChg>
      </pc:sldChg>
      <pc:sldChg chg="modSp">
        <pc:chgData name="Charlie Thomas (2416800)" userId="S::2416800@student.uwtsd.ac.uk::2df25618-a3fc-49c7-aebc-e326cddece45" providerId="AD" clId="Web-{6D43A637-E455-258A-AA6D-5AFBAEA30BFC}" dt="2026-05-12T19:20:30.091" v="742" actId="20577"/>
        <pc:sldMkLst>
          <pc:docMk/>
          <pc:sldMk cId="2563119616" sldId="265"/>
        </pc:sldMkLst>
        <pc:spChg chg="mod">
          <ac:chgData name="Charlie Thomas (2416800)" userId="S::2416800@student.uwtsd.ac.uk::2df25618-a3fc-49c7-aebc-e326cddece45" providerId="AD" clId="Web-{6D43A637-E455-258A-AA6D-5AFBAEA30BFC}" dt="2026-05-12T19:20:30.091" v="742" actId="20577"/>
          <ac:spMkLst>
            <pc:docMk/>
            <pc:sldMk cId="2563119616" sldId="265"/>
            <ac:spMk id="2" creationId="{19256B7E-1633-44AB-8584-82DF5B726834}"/>
          </ac:spMkLst>
        </pc:spChg>
        <pc:spChg chg="mod">
          <ac:chgData name="Charlie Thomas (2416800)" userId="S::2416800@student.uwtsd.ac.uk::2df25618-a3fc-49c7-aebc-e326cddece45" providerId="AD" clId="Web-{6D43A637-E455-258A-AA6D-5AFBAEA30BFC}" dt="2026-05-12T19:17:27.081" v="610" actId="20577"/>
          <ac:spMkLst>
            <pc:docMk/>
            <pc:sldMk cId="2563119616" sldId="265"/>
            <ac:spMk id="4" creationId="{950677C9-3E42-427F-93B8-526692906471}"/>
          </ac:spMkLst>
        </pc:spChg>
        <pc:spChg chg="mod">
          <ac:chgData name="Charlie Thomas (2416800)" userId="S::2416800@student.uwtsd.ac.uk::2df25618-a3fc-49c7-aebc-e326cddece45" providerId="AD" clId="Web-{6D43A637-E455-258A-AA6D-5AFBAEA30BFC}" dt="2026-05-12T19:19:33.481" v="734" actId="20577"/>
          <ac:spMkLst>
            <pc:docMk/>
            <pc:sldMk cId="2563119616" sldId="265"/>
            <ac:spMk id="5" creationId="{BDB9D020-1E25-453D-83DF-1420ACD3968D}"/>
          </ac:spMkLst>
        </pc:spChg>
      </pc:sldChg>
      <pc:sldChg chg="addSp modSp mod setBg modClrScheme chgLayout">
        <pc:chgData name="Charlie Thomas (2416800)" userId="S::2416800@student.uwtsd.ac.uk::2df25618-a3fc-49c7-aebc-e326cddece45" providerId="AD" clId="Web-{6D43A637-E455-258A-AA6D-5AFBAEA30BFC}" dt="2026-05-12T19:06:18.472" v="63" actId="1076"/>
        <pc:sldMkLst>
          <pc:docMk/>
          <pc:sldMk cId="2401068040" sldId="285"/>
        </pc:sldMkLst>
        <pc:spChg chg="mod">
          <ac:chgData name="Charlie Thomas (2416800)" userId="S::2416800@student.uwtsd.ac.uk::2df25618-a3fc-49c7-aebc-e326cddece45" providerId="AD" clId="Web-{6D43A637-E455-258A-AA6D-5AFBAEA30BFC}" dt="2026-05-12T19:05:53.847" v="59"/>
          <ac:spMkLst>
            <pc:docMk/>
            <pc:sldMk cId="2401068040" sldId="285"/>
            <ac:spMk id="2" creationId="{646D0423-92ED-41A8-B13E-ED2A99FC380C}"/>
          </ac:spMkLst>
        </pc:spChg>
        <pc:picChg chg="add mod modCrop">
          <ac:chgData name="Charlie Thomas (2416800)" userId="S::2416800@student.uwtsd.ac.uk::2df25618-a3fc-49c7-aebc-e326cddece45" providerId="AD" clId="Web-{6D43A637-E455-258A-AA6D-5AFBAEA30BFC}" dt="2026-05-12T19:06:18.472" v="63" actId="1076"/>
          <ac:picMkLst>
            <pc:docMk/>
            <pc:sldMk cId="2401068040" sldId="285"/>
            <ac:picMk id="3" creationId="{21600000-B826-1307-0650-1A076760B546}"/>
          </ac:picMkLst>
        </pc:picChg>
      </pc:sldChg>
      <pc:sldChg chg="modSp">
        <pc:chgData name="Charlie Thomas (2416800)" userId="S::2416800@student.uwtsd.ac.uk::2df25618-a3fc-49c7-aebc-e326cddece45" providerId="AD" clId="Web-{6D43A637-E455-258A-AA6D-5AFBAEA30BFC}" dt="2026-05-12T19:15:22.110" v="477" actId="20577"/>
        <pc:sldMkLst>
          <pc:docMk/>
          <pc:sldMk cId="239240794" sldId="302"/>
        </pc:sldMkLst>
        <pc:spChg chg="mod">
          <ac:chgData name="Charlie Thomas (2416800)" userId="S::2416800@student.uwtsd.ac.uk::2df25618-a3fc-49c7-aebc-e326cddece45" providerId="AD" clId="Web-{6D43A637-E455-258A-AA6D-5AFBAEA30BFC}" dt="2026-05-12T19:15:22.110" v="477" actId="20577"/>
          <ac:spMkLst>
            <pc:docMk/>
            <pc:sldMk cId="239240794" sldId="302"/>
            <ac:spMk id="2" creationId="{8460295B-54B9-4937-90E3-BAB9CE69E30B}"/>
          </ac:spMkLst>
        </pc:spChg>
      </pc:sldChg>
      <pc:sldChg chg="modSp add replId">
        <pc:chgData name="Charlie Thomas (2416800)" userId="S::2416800@student.uwtsd.ac.uk::2df25618-a3fc-49c7-aebc-e326cddece45" providerId="AD" clId="Web-{6D43A637-E455-258A-AA6D-5AFBAEA30BFC}" dt="2026-05-12T19:15:08.391" v="463" actId="20577"/>
        <pc:sldMkLst>
          <pc:docMk/>
          <pc:sldMk cId="4071021406" sldId="305"/>
        </pc:sldMkLst>
        <pc:spChg chg="mod">
          <ac:chgData name="Charlie Thomas (2416800)" userId="S::2416800@student.uwtsd.ac.uk::2df25618-a3fc-49c7-aebc-e326cddece45" providerId="AD" clId="Web-{6D43A637-E455-258A-AA6D-5AFBAEA30BFC}" dt="2026-05-12T19:15:08.391" v="463" actId="20577"/>
          <ac:spMkLst>
            <pc:docMk/>
            <pc:sldMk cId="4071021406" sldId="305"/>
            <ac:spMk id="3" creationId="{25043F7D-A6BB-6249-CDF2-DABF112AB28B}"/>
          </ac:spMkLst>
        </pc:spChg>
      </pc:sldChg>
      <pc:sldChg chg="modSp add replId">
        <pc:chgData name="Charlie Thomas (2416800)" userId="S::2416800@student.uwtsd.ac.uk::2df25618-a3fc-49c7-aebc-e326cddece45" providerId="AD" clId="Web-{6D43A637-E455-258A-AA6D-5AFBAEA30BFC}" dt="2026-05-12T19:24:20.471" v="913" actId="20577"/>
        <pc:sldMkLst>
          <pc:docMk/>
          <pc:sldMk cId="2325351618" sldId="306"/>
        </pc:sldMkLst>
        <pc:spChg chg="mod">
          <ac:chgData name="Charlie Thomas (2416800)" userId="S::2416800@student.uwtsd.ac.uk::2df25618-a3fc-49c7-aebc-e326cddece45" providerId="AD" clId="Web-{6D43A637-E455-258A-AA6D-5AFBAEA30BFC}" dt="2026-05-12T19:24:20.471" v="913" actId="20577"/>
          <ac:spMkLst>
            <pc:docMk/>
            <pc:sldMk cId="2325351618" sldId="306"/>
            <ac:spMk id="4" creationId="{8AB7AEC3-C9A7-A5C3-7080-D16A0FBDEB76}"/>
          </ac:spMkLst>
        </pc:spChg>
      </pc:sldChg>
      <pc:sldChg chg="modSp add ord replId">
        <pc:chgData name="Charlie Thomas (2416800)" userId="S::2416800@student.uwtsd.ac.uk::2df25618-a3fc-49c7-aebc-e326cddece45" providerId="AD" clId="Web-{6D43A637-E455-258A-AA6D-5AFBAEA30BFC}" dt="2026-05-12T19:48:41.098" v="1266" actId="20577"/>
        <pc:sldMkLst>
          <pc:docMk/>
          <pc:sldMk cId="1132617228" sldId="308"/>
        </pc:sldMkLst>
        <pc:spChg chg="mod">
          <ac:chgData name="Charlie Thomas (2416800)" userId="S::2416800@student.uwtsd.ac.uk::2df25618-a3fc-49c7-aebc-e326cddece45" providerId="AD" clId="Web-{6D43A637-E455-258A-AA6D-5AFBAEA30BFC}" dt="2026-05-12T19:43:22.324" v="939" actId="20577"/>
          <ac:spMkLst>
            <pc:docMk/>
            <pc:sldMk cId="1132617228" sldId="308"/>
            <ac:spMk id="2" creationId="{6D6BC3C1-477C-B999-5E72-F6628B87EE3A}"/>
          </ac:spMkLst>
        </pc:spChg>
        <pc:spChg chg="mod">
          <ac:chgData name="Charlie Thomas (2416800)" userId="S::2416800@student.uwtsd.ac.uk::2df25618-a3fc-49c7-aebc-e326cddece45" providerId="AD" clId="Web-{6D43A637-E455-258A-AA6D-5AFBAEA30BFC}" dt="2026-05-12T19:48:41.098" v="1266" actId="20577"/>
          <ac:spMkLst>
            <pc:docMk/>
            <pc:sldMk cId="1132617228" sldId="308"/>
            <ac:spMk id="3" creationId="{D846993A-731E-CFBD-7FEE-65011B469F63}"/>
          </ac:spMkLst>
        </pc:spChg>
      </pc:sldChg>
      <pc:sldChg chg="modSp add ord replId">
        <pc:chgData name="Charlie Thomas (2416800)" userId="S::2416800@student.uwtsd.ac.uk::2df25618-a3fc-49c7-aebc-e326cddece45" providerId="AD" clId="Web-{6D43A637-E455-258A-AA6D-5AFBAEA30BFC}" dt="2026-05-12T19:43:05.948" v="930" actId="20577"/>
        <pc:sldMkLst>
          <pc:docMk/>
          <pc:sldMk cId="2535586462" sldId="309"/>
        </pc:sldMkLst>
        <pc:spChg chg="mod">
          <ac:chgData name="Charlie Thomas (2416800)" userId="S::2416800@student.uwtsd.ac.uk::2df25618-a3fc-49c7-aebc-e326cddece45" providerId="AD" clId="Web-{6D43A637-E455-258A-AA6D-5AFBAEA30BFC}" dt="2026-05-12T19:43:05.948" v="930" actId="20577"/>
          <ac:spMkLst>
            <pc:docMk/>
            <pc:sldMk cId="2535586462" sldId="309"/>
            <ac:spMk id="2" creationId="{75750B2E-4EC7-122D-8175-AF1E5F53541D}"/>
          </ac:spMkLst>
        </pc:spChg>
      </pc:sldChg>
      <pc:sldChg chg="modSp add replId">
        <pc:chgData name="Charlie Thomas (2416800)" userId="S::2416800@student.uwtsd.ac.uk::2df25618-a3fc-49c7-aebc-e326cddece45" providerId="AD" clId="Web-{6D43A637-E455-258A-AA6D-5AFBAEA30BFC}" dt="2026-05-12T20:49:57.617" v="1519" actId="20577"/>
        <pc:sldMkLst>
          <pc:docMk/>
          <pc:sldMk cId="1665152290" sldId="310"/>
        </pc:sldMkLst>
        <pc:spChg chg="mod">
          <ac:chgData name="Charlie Thomas (2416800)" userId="S::2416800@student.uwtsd.ac.uk::2df25618-a3fc-49c7-aebc-e326cddece45" providerId="AD" clId="Web-{6D43A637-E455-258A-AA6D-5AFBAEA30BFC}" dt="2026-05-12T20:49:57.617" v="1519" actId="20577"/>
          <ac:spMkLst>
            <pc:docMk/>
            <pc:sldMk cId="1665152290" sldId="310"/>
            <ac:spMk id="3" creationId="{3BBF4501-CCCD-856C-A70F-7C025F727DAC}"/>
          </ac:spMkLst>
        </pc:spChg>
      </pc:sldChg>
      <pc:sldChg chg="modSp add ord replId">
        <pc:chgData name="Charlie Thomas (2416800)" userId="S::2416800@student.uwtsd.ac.uk::2df25618-a3fc-49c7-aebc-e326cddece45" providerId="AD" clId="Web-{6D43A637-E455-258A-AA6D-5AFBAEA30BFC}" dt="2026-05-12T21:13:57.558" v="2603" actId="20577"/>
        <pc:sldMkLst>
          <pc:docMk/>
          <pc:sldMk cId="3844184117" sldId="311"/>
        </pc:sldMkLst>
        <pc:spChg chg="mod">
          <ac:chgData name="Charlie Thomas (2416800)" userId="S::2416800@student.uwtsd.ac.uk::2df25618-a3fc-49c7-aebc-e326cddece45" providerId="AD" clId="Web-{6D43A637-E455-258A-AA6D-5AFBAEA30BFC}" dt="2026-05-12T21:13:57.558" v="2603" actId="20577"/>
          <ac:spMkLst>
            <pc:docMk/>
            <pc:sldMk cId="3844184117" sldId="311"/>
            <ac:spMk id="2" creationId="{A8D11D65-F503-54B4-4712-C2A1963FA363}"/>
          </ac:spMkLst>
        </pc:spChg>
      </pc:sldChg>
      <pc:sldChg chg="modSp add ord replId">
        <pc:chgData name="Charlie Thomas (2416800)" userId="S::2416800@student.uwtsd.ac.uk::2df25618-a3fc-49c7-aebc-e326cddece45" providerId="AD" clId="Web-{6D43A637-E455-258A-AA6D-5AFBAEA30BFC}" dt="2026-05-12T21:13:02.134" v="2553"/>
        <pc:sldMkLst>
          <pc:docMk/>
          <pc:sldMk cId="3886325527" sldId="312"/>
        </pc:sldMkLst>
        <pc:spChg chg="mod">
          <ac:chgData name="Charlie Thomas (2416800)" userId="S::2416800@student.uwtsd.ac.uk::2df25618-a3fc-49c7-aebc-e326cddece45" providerId="AD" clId="Web-{6D43A637-E455-258A-AA6D-5AFBAEA30BFC}" dt="2026-05-12T20:58:31.921" v="1819" actId="20577"/>
          <ac:spMkLst>
            <pc:docMk/>
            <pc:sldMk cId="3886325527" sldId="312"/>
            <ac:spMk id="2" creationId="{EF975DFC-3C78-AF2D-063D-95D9E169D38E}"/>
          </ac:spMkLst>
        </pc:spChg>
        <pc:spChg chg="mod">
          <ac:chgData name="Charlie Thomas (2416800)" userId="S::2416800@student.uwtsd.ac.uk::2df25618-a3fc-49c7-aebc-e326cddece45" providerId="AD" clId="Web-{6D43A637-E455-258A-AA6D-5AFBAEA30BFC}" dt="2026-05-12T20:53:29.941" v="1706" actId="20577"/>
          <ac:spMkLst>
            <pc:docMk/>
            <pc:sldMk cId="3886325527" sldId="312"/>
            <ac:spMk id="4" creationId="{AD4D2F7A-BC37-DE8D-3DE8-F03E1C85730E}"/>
          </ac:spMkLst>
        </pc:spChg>
        <pc:spChg chg="mod">
          <ac:chgData name="Charlie Thomas (2416800)" userId="S::2416800@student.uwtsd.ac.uk::2df25618-a3fc-49c7-aebc-e326cddece45" providerId="AD" clId="Web-{6D43A637-E455-258A-AA6D-5AFBAEA30BFC}" dt="2026-05-12T20:57:49.342" v="1812" actId="20577"/>
          <ac:spMkLst>
            <pc:docMk/>
            <pc:sldMk cId="3886325527" sldId="312"/>
            <ac:spMk id="5" creationId="{0BE07F23-B728-095E-D3FC-2EC7DA9F4E9B}"/>
          </ac:spMkLst>
        </pc:spChg>
      </pc:sldChg>
      <pc:sldChg chg="modSp add del ord replId">
        <pc:chgData name="Charlie Thomas (2416800)" userId="S::2416800@student.uwtsd.ac.uk::2df25618-a3fc-49c7-aebc-e326cddece45" providerId="AD" clId="Web-{6D43A637-E455-258A-AA6D-5AFBAEA30BFC}" dt="2026-05-12T21:13:05.369" v="2554"/>
        <pc:sldMkLst>
          <pc:docMk/>
          <pc:sldMk cId="2418939464" sldId="313"/>
        </pc:sldMkLst>
        <pc:spChg chg="mod">
          <ac:chgData name="Charlie Thomas (2416800)" userId="S::2416800@student.uwtsd.ac.uk::2df25618-a3fc-49c7-aebc-e326cddece45" providerId="AD" clId="Web-{6D43A637-E455-258A-AA6D-5AFBAEA30BFC}" dt="2026-05-12T21:05:06.411" v="1956" actId="20577"/>
          <ac:spMkLst>
            <pc:docMk/>
            <pc:sldMk cId="2418939464" sldId="313"/>
            <ac:spMk id="4" creationId="{4DDB9FFE-8049-5824-E146-397D00D22D59}"/>
          </ac:spMkLst>
        </pc:spChg>
        <pc:spChg chg="mod">
          <ac:chgData name="Charlie Thomas (2416800)" userId="S::2416800@student.uwtsd.ac.uk::2df25618-a3fc-49c7-aebc-e326cddece45" providerId="AD" clId="Web-{6D43A637-E455-258A-AA6D-5AFBAEA30BFC}" dt="2026-05-12T21:07:07.947" v="2088" actId="20577"/>
          <ac:spMkLst>
            <pc:docMk/>
            <pc:sldMk cId="2418939464" sldId="313"/>
            <ac:spMk id="5" creationId="{B8C7D50C-8F5D-6B7B-7973-0957018D951A}"/>
          </ac:spMkLst>
        </pc:spChg>
      </pc:sldChg>
      <pc:sldChg chg="modSp add ord replId">
        <pc:chgData name="Charlie Thomas (2416800)" userId="S::2416800@student.uwtsd.ac.uk::2df25618-a3fc-49c7-aebc-e326cddece45" providerId="AD" clId="Web-{6D43A637-E455-258A-AA6D-5AFBAEA30BFC}" dt="2026-05-12T21:13:07.994" v="2555"/>
        <pc:sldMkLst>
          <pc:docMk/>
          <pc:sldMk cId="1173743343" sldId="314"/>
        </pc:sldMkLst>
        <pc:spChg chg="mod">
          <ac:chgData name="Charlie Thomas (2416800)" userId="S::2416800@student.uwtsd.ac.uk::2df25618-a3fc-49c7-aebc-e326cddece45" providerId="AD" clId="Web-{6D43A637-E455-258A-AA6D-5AFBAEA30BFC}" dt="2026-05-12T21:08:49.781" v="2221" actId="20577"/>
          <ac:spMkLst>
            <pc:docMk/>
            <pc:sldMk cId="1173743343" sldId="314"/>
            <ac:spMk id="4" creationId="{035B6083-3AA9-ED58-2F32-FAF123594960}"/>
          </ac:spMkLst>
        </pc:spChg>
        <pc:spChg chg="mod">
          <ac:chgData name="Charlie Thomas (2416800)" userId="S::2416800@student.uwtsd.ac.uk::2df25618-a3fc-49c7-aebc-e326cddece45" providerId="AD" clId="Web-{6D43A637-E455-258A-AA6D-5AFBAEA30BFC}" dt="2026-05-12T21:12:44.681" v="2551" actId="20577"/>
          <ac:spMkLst>
            <pc:docMk/>
            <pc:sldMk cId="1173743343" sldId="314"/>
            <ac:spMk id="5" creationId="{DBA1A6EA-A1F4-A434-997E-8ACAE8088F83}"/>
          </ac:spMkLst>
        </pc:spChg>
      </pc:sldChg>
      <pc:sldChg chg="modSp add ord replId">
        <pc:chgData name="Charlie Thomas (2416800)" userId="S::2416800@student.uwtsd.ac.uk::2df25618-a3fc-49c7-aebc-e326cddece45" providerId="AD" clId="Web-{6D43A637-E455-258A-AA6D-5AFBAEA30BFC}" dt="2026-05-12T21:15:07.451" v="2628" actId="20577"/>
        <pc:sldMkLst>
          <pc:docMk/>
          <pc:sldMk cId="563521397" sldId="315"/>
        </pc:sldMkLst>
        <pc:spChg chg="mod">
          <ac:chgData name="Charlie Thomas (2416800)" userId="S::2416800@student.uwtsd.ac.uk::2df25618-a3fc-49c7-aebc-e326cddece45" providerId="AD" clId="Web-{6D43A637-E455-258A-AA6D-5AFBAEA30BFC}" dt="2026-05-12T21:15:07.451" v="2628" actId="20577"/>
          <ac:spMkLst>
            <pc:docMk/>
            <pc:sldMk cId="563521397" sldId="315"/>
            <ac:spMk id="2" creationId="{3249C407-8D04-C4A4-BE37-BA24030092EE}"/>
          </ac:spMkLst>
        </pc:spChg>
      </pc:sldChg>
      <pc:sldChg chg="modSp add ord replId">
        <pc:chgData name="Charlie Thomas (2416800)" userId="S::2416800@student.uwtsd.ac.uk::2df25618-a3fc-49c7-aebc-e326cddece45" providerId="AD" clId="Web-{6D43A637-E455-258A-AA6D-5AFBAEA30BFC}" dt="2026-05-12T21:22:49.046" v="3708" actId="20577"/>
        <pc:sldMkLst>
          <pc:docMk/>
          <pc:sldMk cId="89469410" sldId="316"/>
        </pc:sldMkLst>
        <pc:spChg chg="mod">
          <ac:chgData name="Charlie Thomas (2416800)" userId="S::2416800@student.uwtsd.ac.uk::2df25618-a3fc-49c7-aebc-e326cddece45" providerId="AD" clId="Web-{6D43A637-E455-258A-AA6D-5AFBAEA30BFC}" dt="2026-05-12T21:15:21.530" v="2642" actId="20577"/>
          <ac:spMkLst>
            <pc:docMk/>
            <pc:sldMk cId="89469410" sldId="316"/>
            <ac:spMk id="2" creationId="{982BA716-33DC-A448-4A8F-684EA51B4253}"/>
          </ac:spMkLst>
        </pc:spChg>
        <pc:spChg chg="mod">
          <ac:chgData name="Charlie Thomas (2416800)" userId="S::2416800@student.uwtsd.ac.uk::2df25618-a3fc-49c7-aebc-e326cddece45" providerId="AD" clId="Web-{6D43A637-E455-258A-AA6D-5AFBAEA30BFC}" dt="2026-05-12T21:22:49.046" v="3708" actId="20577"/>
          <ac:spMkLst>
            <pc:docMk/>
            <pc:sldMk cId="89469410" sldId="316"/>
            <ac:spMk id="3" creationId="{0C416C5C-83AF-6B7A-4819-C1225A18DD0B}"/>
          </ac:spMkLst>
        </pc:spChg>
      </pc:sldChg>
      <pc:sldChg chg="modSp add ord replId">
        <pc:chgData name="Charlie Thomas (2416800)" userId="S::2416800@student.uwtsd.ac.uk::2df25618-a3fc-49c7-aebc-e326cddece45" providerId="AD" clId="Web-{6D43A637-E455-258A-AA6D-5AFBAEA30BFC}" dt="2026-05-12T21:19:16.585" v="3137"/>
        <pc:sldMkLst>
          <pc:docMk/>
          <pc:sldMk cId="1868166228" sldId="317"/>
        </pc:sldMkLst>
        <pc:spChg chg="mod">
          <ac:chgData name="Charlie Thomas (2416800)" userId="S::2416800@student.uwtsd.ac.uk::2df25618-a3fc-49c7-aebc-e326cddece45" providerId="AD" clId="Web-{6D43A637-E455-258A-AA6D-5AFBAEA30BFC}" dt="2026-05-12T21:19:16.179" v="3136" actId="20577"/>
          <ac:spMkLst>
            <pc:docMk/>
            <pc:sldMk cId="1868166228" sldId="317"/>
            <ac:spMk id="3" creationId="{D4D1550D-0655-FA33-31F2-6BBE52D06149}"/>
          </ac:spMkLst>
        </pc:spChg>
      </pc:sldChg>
      <pc:sldChg chg="add replId">
        <pc:chgData name="Charlie Thomas (2416800)" userId="S::2416800@student.uwtsd.ac.uk::2df25618-a3fc-49c7-aebc-e326cddece45" providerId="AD" clId="Web-{6D43A637-E455-258A-AA6D-5AFBAEA30BFC}" dt="2026-05-12T21:22:51.327" v="3709"/>
        <pc:sldMkLst>
          <pc:docMk/>
          <pc:sldMk cId="4200926566" sldId="318"/>
        </pc:sldMkLst>
      </pc:sldChg>
    </pc:docChg>
  </pc:docChgLst>
  <pc:docChgLst>
    <pc:chgData name="Charlie Thomas (2416800)" userId="S::2416800@student.uwtsd.ac.uk::2df25618-a3fc-49c7-aebc-e326cddece45" providerId="AD" clId="Web-{77EE7ACF-599E-A9FD-BB90-E4958752EBDD}"/>
    <pc:docChg chg="delSld modSld">
      <pc:chgData name="Charlie Thomas (2416800)" userId="S::2416800@student.uwtsd.ac.uk::2df25618-a3fc-49c7-aebc-e326cddece45" providerId="AD" clId="Web-{77EE7ACF-599E-A9FD-BB90-E4958752EBDD}" dt="2026-05-13T08:53:38.926" v="392" actId="20577"/>
      <pc:docMkLst>
        <pc:docMk/>
      </pc:docMkLst>
      <pc:sldChg chg="addSp delSp modSp">
        <pc:chgData name="Charlie Thomas (2416800)" userId="S::2416800@student.uwtsd.ac.uk::2df25618-a3fc-49c7-aebc-e326cddece45" providerId="AD" clId="Web-{77EE7ACF-599E-A9FD-BB90-E4958752EBDD}" dt="2026-05-13T08:19:26.459" v="381"/>
        <pc:sldMkLst>
          <pc:docMk/>
          <pc:sldMk cId="1325608595" sldId="257"/>
        </pc:sldMkLst>
        <pc:spChg chg="mod">
          <ac:chgData name="Charlie Thomas (2416800)" userId="S::2416800@student.uwtsd.ac.uk::2df25618-a3fc-49c7-aebc-e326cddece45" providerId="AD" clId="Web-{77EE7ACF-599E-A9FD-BB90-E4958752EBDD}" dt="2026-05-13T08:18:27.613" v="377" actId="1076"/>
          <ac:spMkLst>
            <pc:docMk/>
            <pc:sldMk cId="1325608595" sldId="257"/>
            <ac:spMk id="3" creationId="{22788C46-D0BC-4307-AE55-7601A139E7CB}"/>
          </ac:spMkLst>
        </pc:spChg>
      </pc:sldChg>
      <pc:sldChg chg="modSp">
        <pc:chgData name="Charlie Thomas (2416800)" userId="S::2416800@student.uwtsd.ac.uk::2df25618-a3fc-49c7-aebc-e326cddece45" providerId="AD" clId="Web-{77EE7ACF-599E-A9FD-BB90-E4958752EBDD}" dt="2026-05-13T08:23:13.186" v="388" actId="20577"/>
        <pc:sldMkLst>
          <pc:docMk/>
          <pc:sldMk cId="2563119616" sldId="265"/>
        </pc:sldMkLst>
        <pc:spChg chg="mod">
          <ac:chgData name="Charlie Thomas (2416800)" userId="S::2416800@student.uwtsd.ac.uk::2df25618-a3fc-49c7-aebc-e326cddece45" providerId="AD" clId="Web-{77EE7ACF-599E-A9FD-BB90-E4958752EBDD}" dt="2026-05-13T08:22:54.310" v="385" actId="20577"/>
          <ac:spMkLst>
            <pc:docMk/>
            <pc:sldMk cId="2563119616" sldId="265"/>
            <ac:spMk id="4" creationId="{950677C9-3E42-427F-93B8-526692906471}"/>
          </ac:spMkLst>
        </pc:spChg>
        <pc:spChg chg="mod">
          <ac:chgData name="Charlie Thomas (2416800)" userId="S::2416800@student.uwtsd.ac.uk::2df25618-a3fc-49c7-aebc-e326cddece45" providerId="AD" clId="Web-{77EE7ACF-599E-A9FD-BB90-E4958752EBDD}" dt="2026-05-13T08:23:13.186" v="388" actId="20577"/>
          <ac:spMkLst>
            <pc:docMk/>
            <pc:sldMk cId="2563119616" sldId="265"/>
            <ac:spMk id="5" creationId="{BDB9D020-1E25-453D-83DF-1420ACD3968D}"/>
          </ac:spMkLst>
        </pc:spChg>
      </pc:sldChg>
      <pc:sldChg chg="modSp">
        <pc:chgData name="Charlie Thomas (2416800)" userId="S::2416800@student.uwtsd.ac.uk::2df25618-a3fc-49c7-aebc-e326cddece45" providerId="AD" clId="Web-{77EE7ACF-599E-A9FD-BB90-E4958752EBDD}" dt="2026-05-13T05:22:38.809" v="30" actId="20577"/>
        <pc:sldMkLst>
          <pc:docMk/>
          <pc:sldMk cId="239240794" sldId="302"/>
        </pc:sldMkLst>
        <pc:spChg chg="mod">
          <ac:chgData name="Charlie Thomas (2416800)" userId="S::2416800@student.uwtsd.ac.uk::2df25618-a3fc-49c7-aebc-e326cddece45" providerId="AD" clId="Web-{77EE7ACF-599E-A9FD-BB90-E4958752EBDD}" dt="2026-05-13T05:20:35.686" v="5" actId="20577"/>
          <ac:spMkLst>
            <pc:docMk/>
            <pc:sldMk cId="239240794" sldId="302"/>
            <ac:spMk id="2" creationId="{8460295B-54B9-4937-90E3-BAB9CE69E30B}"/>
          </ac:spMkLst>
        </pc:spChg>
        <pc:spChg chg="mod">
          <ac:chgData name="Charlie Thomas (2416800)" userId="S::2416800@student.uwtsd.ac.uk::2df25618-a3fc-49c7-aebc-e326cddece45" providerId="AD" clId="Web-{77EE7ACF-599E-A9FD-BB90-E4958752EBDD}" dt="2026-05-13T05:22:38.809" v="30" actId="20577"/>
          <ac:spMkLst>
            <pc:docMk/>
            <pc:sldMk cId="239240794" sldId="302"/>
            <ac:spMk id="4" creationId="{D51A6D85-3837-435F-A342-5A3F98172B12}"/>
          </ac:spMkLst>
        </pc:spChg>
      </pc:sldChg>
      <pc:sldChg chg="modSp">
        <pc:chgData name="Charlie Thomas (2416800)" userId="S::2416800@student.uwtsd.ac.uk::2df25618-a3fc-49c7-aebc-e326cddece45" providerId="AD" clId="Web-{77EE7ACF-599E-A9FD-BB90-E4958752EBDD}" dt="2026-05-13T08:06:43.446" v="374" actId="20577"/>
        <pc:sldMkLst>
          <pc:docMk/>
          <pc:sldMk cId="1132617228" sldId="308"/>
        </pc:sldMkLst>
        <pc:spChg chg="mod">
          <ac:chgData name="Charlie Thomas (2416800)" userId="S::2416800@student.uwtsd.ac.uk::2df25618-a3fc-49c7-aebc-e326cddece45" providerId="AD" clId="Web-{77EE7ACF-599E-A9FD-BB90-E4958752EBDD}" dt="2026-05-13T08:06:43.446" v="374" actId="20577"/>
          <ac:spMkLst>
            <pc:docMk/>
            <pc:sldMk cId="1132617228" sldId="308"/>
            <ac:spMk id="3" creationId="{D846993A-731E-CFBD-7FEE-65011B469F63}"/>
          </ac:spMkLst>
        </pc:spChg>
      </pc:sldChg>
      <pc:sldChg chg="modSp">
        <pc:chgData name="Charlie Thomas (2416800)" userId="S::2416800@student.uwtsd.ac.uk::2df25618-a3fc-49c7-aebc-e326cddece45" providerId="AD" clId="Web-{77EE7ACF-599E-A9FD-BB90-E4958752EBDD}" dt="2026-05-13T05:27:32.849" v="54" actId="20577"/>
        <pc:sldMkLst>
          <pc:docMk/>
          <pc:sldMk cId="2418939464" sldId="313"/>
        </pc:sldMkLst>
        <pc:spChg chg="mod">
          <ac:chgData name="Charlie Thomas (2416800)" userId="S::2416800@student.uwtsd.ac.uk::2df25618-a3fc-49c7-aebc-e326cddece45" providerId="AD" clId="Web-{77EE7ACF-599E-A9FD-BB90-E4958752EBDD}" dt="2026-05-13T05:25:07.541" v="43" actId="20577"/>
          <ac:spMkLst>
            <pc:docMk/>
            <pc:sldMk cId="2418939464" sldId="313"/>
            <ac:spMk id="4" creationId="{4DDB9FFE-8049-5824-E146-397D00D22D59}"/>
          </ac:spMkLst>
        </pc:spChg>
        <pc:spChg chg="mod">
          <ac:chgData name="Charlie Thomas (2416800)" userId="S::2416800@student.uwtsd.ac.uk::2df25618-a3fc-49c7-aebc-e326cddece45" providerId="AD" clId="Web-{77EE7ACF-599E-A9FD-BB90-E4958752EBDD}" dt="2026-05-13T05:27:32.849" v="54" actId="20577"/>
          <ac:spMkLst>
            <pc:docMk/>
            <pc:sldMk cId="2418939464" sldId="313"/>
            <ac:spMk id="5" creationId="{B8C7D50C-8F5D-6B7B-7973-0957018D951A}"/>
          </ac:spMkLst>
        </pc:spChg>
      </pc:sldChg>
      <pc:sldChg chg="modSp">
        <pc:chgData name="Charlie Thomas (2416800)" userId="S::2416800@student.uwtsd.ac.uk::2df25618-a3fc-49c7-aebc-e326cddece45" providerId="AD" clId="Web-{77EE7ACF-599E-A9FD-BB90-E4958752EBDD}" dt="2026-05-13T05:37:03.943" v="82" actId="20577"/>
        <pc:sldMkLst>
          <pc:docMk/>
          <pc:sldMk cId="1173743343" sldId="314"/>
        </pc:sldMkLst>
        <pc:spChg chg="mod">
          <ac:chgData name="Charlie Thomas (2416800)" userId="S::2416800@student.uwtsd.ac.uk::2df25618-a3fc-49c7-aebc-e326cddece45" providerId="AD" clId="Web-{77EE7ACF-599E-A9FD-BB90-E4958752EBDD}" dt="2026-05-13T05:35:02.995" v="65" actId="20577"/>
          <ac:spMkLst>
            <pc:docMk/>
            <pc:sldMk cId="1173743343" sldId="314"/>
            <ac:spMk id="4" creationId="{035B6083-3AA9-ED58-2F32-FAF123594960}"/>
          </ac:spMkLst>
        </pc:spChg>
        <pc:spChg chg="mod">
          <ac:chgData name="Charlie Thomas (2416800)" userId="S::2416800@student.uwtsd.ac.uk::2df25618-a3fc-49c7-aebc-e326cddece45" providerId="AD" clId="Web-{77EE7ACF-599E-A9FD-BB90-E4958752EBDD}" dt="2026-05-13T05:37:03.943" v="82" actId="20577"/>
          <ac:spMkLst>
            <pc:docMk/>
            <pc:sldMk cId="1173743343" sldId="314"/>
            <ac:spMk id="5" creationId="{DBA1A6EA-A1F4-A434-997E-8ACAE8088F83}"/>
          </ac:spMkLst>
        </pc:spChg>
      </pc:sldChg>
      <pc:sldChg chg="modSp">
        <pc:chgData name="Charlie Thomas (2416800)" userId="S::2416800@student.uwtsd.ac.uk::2df25618-a3fc-49c7-aebc-e326cddece45" providerId="AD" clId="Web-{77EE7ACF-599E-A9FD-BB90-E4958752EBDD}" dt="2026-05-13T05:56:27.172" v="171" actId="20577"/>
        <pc:sldMkLst>
          <pc:docMk/>
          <pc:sldMk cId="89469410" sldId="316"/>
        </pc:sldMkLst>
        <pc:spChg chg="mod">
          <ac:chgData name="Charlie Thomas (2416800)" userId="S::2416800@student.uwtsd.ac.uk::2df25618-a3fc-49c7-aebc-e326cddece45" providerId="AD" clId="Web-{77EE7ACF-599E-A9FD-BB90-E4958752EBDD}" dt="2026-05-13T05:56:27.172" v="171" actId="20577"/>
          <ac:spMkLst>
            <pc:docMk/>
            <pc:sldMk cId="89469410" sldId="316"/>
            <ac:spMk id="3" creationId="{0C416C5C-83AF-6B7A-4819-C1225A18DD0B}"/>
          </ac:spMkLst>
        </pc:spChg>
      </pc:sldChg>
      <pc:sldChg chg="modSp">
        <pc:chgData name="Charlie Thomas (2416800)" userId="S::2416800@student.uwtsd.ac.uk::2df25618-a3fc-49c7-aebc-e326cddece45" providerId="AD" clId="Web-{77EE7ACF-599E-A9FD-BB90-E4958752EBDD}" dt="2026-05-13T05:45:41.704" v="132" actId="20577"/>
        <pc:sldMkLst>
          <pc:docMk/>
          <pc:sldMk cId="1868166228" sldId="317"/>
        </pc:sldMkLst>
        <pc:spChg chg="mod">
          <ac:chgData name="Charlie Thomas (2416800)" userId="S::2416800@student.uwtsd.ac.uk::2df25618-a3fc-49c7-aebc-e326cddece45" providerId="AD" clId="Web-{77EE7ACF-599E-A9FD-BB90-E4958752EBDD}" dt="2026-05-13T05:45:41.704" v="132" actId="20577"/>
          <ac:spMkLst>
            <pc:docMk/>
            <pc:sldMk cId="1868166228" sldId="317"/>
            <ac:spMk id="3" creationId="{D4D1550D-0655-FA33-31F2-6BBE52D06149}"/>
          </ac:spMkLst>
        </pc:spChg>
      </pc:sldChg>
      <pc:sldChg chg="modSp">
        <pc:chgData name="Charlie Thomas (2416800)" userId="S::2416800@student.uwtsd.ac.uk::2df25618-a3fc-49c7-aebc-e326cddece45" providerId="AD" clId="Web-{77EE7ACF-599E-A9FD-BB90-E4958752EBDD}" dt="2026-05-13T06:07:10.441" v="247" actId="1076"/>
        <pc:sldMkLst>
          <pc:docMk/>
          <pc:sldMk cId="2734154685" sldId="319"/>
        </pc:sldMkLst>
        <pc:spChg chg="mod">
          <ac:chgData name="Charlie Thomas (2416800)" userId="S::2416800@student.uwtsd.ac.uk::2df25618-a3fc-49c7-aebc-e326cddece45" providerId="AD" clId="Web-{77EE7ACF-599E-A9FD-BB90-E4958752EBDD}" dt="2026-05-13T06:07:02.331" v="246" actId="20577"/>
          <ac:spMkLst>
            <pc:docMk/>
            <pc:sldMk cId="2734154685" sldId="319"/>
            <ac:spMk id="4" creationId="{CC814DCD-65F0-B7B3-E683-08034A949C56}"/>
          </ac:spMkLst>
        </pc:spChg>
        <pc:spChg chg="mod">
          <ac:chgData name="Charlie Thomas (2416800)" userId="S::2416800@student.uwtsd.ac.uk::2df25618-a3fc-49c7-aebc-e326cddece45" providerId="AD" clId="Web-{77EE7ACF-599E-A9FD-BB90-E4958752EBDD}" dt="2026-05-13T06:07:10.441" v="247" actId="1076"/>
          <ac:spMkLst>
            <pc:docMk/>
            <pc:sldMk cId="2734154685" sldId="319"/>
            <ac:spMk id="5" creationId="{9C3F23B7-DFFE-23E0-EEFA-AE757DE98949}"/>
          </ac:spMkLst>
        </pc:spChg>
      </pc:sldChg>
      <pc:sldChg chg="modSp">
        <pc:chgData name="Charlie Thomas (2416800)" userId="S::2416800@student.uwtsd.ac.uk::2df25618-a3fc-49c7-aebc-e326cddece45" providerId="AD" clId="Web-{77EE7ACF-599E-A9FD-BB90-E4958752EBDD}" dt="2026-05-13T06:11:10.380" v="277" actId="20577"/>
        <pc:sldMkLst>
          <pc:docMk/>
          <pc:sldMk cId="2503821793" sldId="320"/>
        </pc:sldMkLst>
        <pc:spChg chg="mod">
          <ac:chgData name="Charlie Thomas (2416800)" userId="S::2416800@student.uwtsd.ac.uk::2df25618-a3fc-49c7-aebc-e326cddece45" providerId="AD" clId="Web-{77EE7ACF-599E-A9FD-BB90-E4958752EBDD}" dt="2026-05-13T06:10:40.847" v="271" actId="20577"/>
          <ac:spMkLst>
            <pc:docMk/>
            <pc:sldMk cId="2503821793" sldId="320"/>
            <ac:spMk id="4" creationId="{7EB30AF7-E3FE-78DD-8B0D-D1A7A5DE729A}"/>
          </ac:spMkLst>
        </pc:spChg>
        <pc:spChg chg="mod">
          <ac:chgData name="Charlie Thomas (2416800)" userId="S::2416800@student.uwtsd.ac.uk::2df25618-a3fc-49c7-aebc-e326cddece45" providerId="AD" clId="Web-{77EE7ACF-599E-A9FD-BB90-E4958752EBDD}" dt="2026-05-13T06:11:10.380" v="277" actId="20577"/>
          <ac:spMkLst>
            <pc:docMk/>
            <pc:sldMk cId="2503821793" sldId="320"/>
            <ac:spMk id="5" creationId="{56B24569-B3A6-3A59-6F44-A0FCB9CC8BD1}"/>
          </ac:spMkLst>
        </pc:spChg>
      </pc:sldChg>
      <pc:sldChg chg="modSp">
        <pc:chgData name="Charlie Thomas (2416800)" userId="S::2416800@student.uwtsd.ac.uk::2df25618-a3fc-49c7-aebc-e326cddece45" providerId="AD" clId="Web-{77EE7ACF-599E-A9FD-BB90-E4958752EBDD}" dt="2026-05-13T06:18:13.336" v="360" actId="20577"/>
        <pc:sldMkLst>
          <pc:docMk/>
          <pc:sldMk cId="3370575283" sldId="322"/>
        </pc:sldMkLst>
        <pc:spChg chg="mod">
          <ac:chgData name="Charlie Thomas (2416800)" userId="S::2416800@student.uwtsd.ac.uk::2df25618-a3fc-49c7-aebc-e326cddece45" providerId="AD" clId="Web-{77EE7ACF-599E-A9FD-BB90-E4958752EBDD}" dt="2026-05-13T06:18:13.336" v="360" actId="20577"/>
          <ac:spMkLst>
            <pc:docMk/>
            <pc:sldMk cId="3370575283" sldId="322"/>
            <ac:spMk id="3" creationId="{66D75312-2E39-C24E-7355-876323317F23}"/>
          </ac:spMkLst>
        </pc:spChg>
      </pc:sldChg>
      <pc:sldChg chg="modSp">
        <pc:chgData name="Charlie Thomas (2416800)" userId="S::2416800@student.uwtsd.ac.uk::2df25618-a3fc-49c7-aebc-e326cddece45" providerId="AD" clId="Web-{77EE7ACF-599E-A9FD-BB90-E4958752EBDD}" dt="2026-05-13T06:19:25.560" v="367" actId="20577"/>
        <pc:sldMkLst>
          <pc:docMk/>
          <pc:sldMk cId="3382669980" sldId="323"/>
        </pc:sldMkLst>
        <pc:spChg chg="mod">
          <ac:chgData name="Charlie Thomas (2416800)" userId="S::2416800@student.uwtsd.ac.uk::2df25618-a3fc-49c7-aebc-e326cddece45" providerId="AD" clId="Web-{77EE7ACF-599E-A9FD-BB90-E4958752EBDD}" dt="2026-05-13T06:19:25.560" v="367" actId="20577"/>
          <ac:spMkLst>
            <pc:docMk/>
            <pc:sldMk cId="3382669980" sldId="323"/>
            <ac:spMk id="3" creationId="{BB920D71-B5B3-4ED8-99DE-4D488ADF73B6}"/>
          </ac:spMkLst>
        </pc:spChg>
      </pc:sldChg>
      <pc:sldChg chg="modSp">
        <pc:chgData name="Charlie Thomas (2416800)" userId="S::2416800@student.uwtsd.ac.uk::2df25618-a3fc-49c7-aebc-e326cddece45" providerId="AD" clId="Web-{77EE7ACF-599E-A9FD-BB90-E4958752EBDD}" dt="2026-05-13T06:19:35.076" v="369" actId="20577"/>
        <pc:sldMkLst>
          <pc:docMk/>
          <pc:sldMk cId="3245663768" sldId="325"/>
        </pc:sldMkLst>
        <pc:spChg chg="mod">
          <ac:chgData name="Charlie Thomas (2416800)" userId="S::2416800@student.uwtsd.ac.uk::2df25618-a3fc-49c7-aebc-e326cddece45" providerId="AD" clId="Web-{77EE7ACF-599E-A9FD-BB90-E4958752EBDD}" dt="2026-05-13T06:19:35.076" v="369" actId="20577"/>
          <ac:spMkLst>
            <pc:docMk/>
            <pc:sldMk cId="3245663768" sldId="325"/>
            <ac:spMk id="5" creationId="{5E4F292D-64B2-C50C-6BD8-BF5A75CC0D75}"/>
          </ac:spMkLst>
        </pc:spChg>
      </pc:sldChg>
      <pc:sldChg chg="modSp">
        <pc:chgData name="Charlie Thomas (2416800)" userId="S::2416800@student.uwtsd.ac.uk::2df25618-a3fc-49c7-aebc-e326cddece45" providerId="AD" clId="Web-{77EE7ACF-599E-A9FD-BB90-E4958752EBDD}" dt="2026-05-13T06:19:54.062" v="372" actId="20577"/>
        <pc:sldMkLst>
          <pc:docMk/>
          <pc:sldMk cId="4060339306" sldId="326"/>
        </pc:sldMkLst>
        <pc:spChg chg="mod">
          <ac:chgData name="Charlie Thomas (2416800)" userId="S::2416800@student.uwtsd.ac.uk::2df25618-a3fc-49c7-aebc-e326cddece45" providerId="AD" clId="Web-{77EE7ACF-599E-A9FD-BB90-E4958752EBDD}" dt="2026-05-13T06:19:54.062" v="372" actId="20577"/>
          <ac:spMkLst>
            <pc:docMk/>
            <pc:sldMk cId="4060339306" sldId="326"/>
            <ac:spMk id="5" creationId="{1DAC83B6-7563-82AE-BF39-65B351D5A06F}"/>
          </ac:spMkLst>
        </pc:spChg>
      </pc:sldChg>
      <pc:sldChg chg="modSp">
        <pc:chgData name="Charlie Thomas (2416800)" userId="S::2416800@student.uwtsd.ac.uk::2df25618-a3fc-49c7-aebc-e326cddece45" providerId="AD" clId="Web-{77EE7ACF-599E-A9FD-BB90-E4958752EBDD}" dt="2026-05-13T08:53:38.926" v="392" actId="20577"/>
        <pc:sldMkLst>
          <pc:docMk/>
          <pc:sldMk cId="3987659222" sldId="328"/>
        </pc:sldMkLst>
        <pc:spChg chg="mod">
          <ac:chgData name="Charlie Thomas (2416800)" userId="S::2416800@student.uwtsd.ac.uk::2df25618-a3fc-49c7-aebc-e326cddece45" providerId="AD" clId="Web-{77EE7ACF-599E-A9FD-BB90-E4958752EBDD}" dt="2026-05-13T08:53:38.926" v="392" actId="20577"/>
          <ac:spMkLst>
            <pc:docMk/>
            <pc:sldMk cId="3987659222" sldId="328"/>
            <ac:spMk id="3" creationId="{ECBAC543-2770-6967-1BAE-79D04F05F916}"/>
          </ac:spMkLst>
        </pc:spChg>
      </pc:sldChg>
      <pc:sldChg chg="modSp">
        <pc:chgData name="Charlie Thomas (2416800)" userId="S::2416800@student.uwtsd.ac.uk::2df25618-a3fc-49c7-aebc-e326cddece45" providerId="AD" clId="Web-{77EE7ACF-599E-A9FD-BB90-E4958752EBDD}" dt="2026-05-13T08:33:14.443" v="391" actId="20577"/>
        <pc:sldMkLst>
          <pc:docMk/>
          <pc:sldMk cId="3571857832" sldId="329"/>
        </pc:sldMkLst>
        <pc:spChg chg="mod">
          <ac:chgData name="Charlie Thomas (2416800)" userId="S::2416800@student.uwtsd.ac.uk::2df25618-a3fc-49c7-aebc-e326cddece45" providerId="AD" clId="Web-{77EE7ACF-599E-A9FD-BB90-E4958752EBDD}" dt="2026-05-13T08:33:14.443" v="391" actId="20577"/>
          <ac:spMkLst>
            <pc:docMk/>
            <pc:sldMk cId="3571857832" sldId="329"/>
            <ac:spMk id="3" creationId="{E57EE861-EBF3-8084-AC42-B9C42A474673}"/>
          </ac:spMkLst>
        </pc:spChg>
      </pc:sldChg>
    </pc:docChg>
  </pc:docChgLst>
  <pc:docChgLst>
    <pc:chgData name="Charlie Thomas (2416800)" userId="S::2416800@student.uwtsd.ac.uk::2df25618-a3fc-49c7-aebc-e326cddece45" providerId="AD" clId="Web-{39CF88F2-4FA5-1425-7FCB-75E0DCFF2020}"/>
    <pc:docChg chg="addSld delSld modSld">
      <pc:chgData name="Charlie Thomas (2416800)" userId="S::2416800@student.uwtsd.ac.uk::2df25618-a3fc-49c7-aebc-e326cddece45" providerId="AD" clId="Web-{39CF88F2-4FA5-1425-7FCB-75E0DCFF2020}" dt="2026-05-15T13:53:17.254" v="334" actId="20577"/>
      <pc:docMkLst>
        <pc:docMk/>
      </pc:docMkLst>
      <pc:sldChg chg="addSp modSp">
        <pc:chgData name="Charlie Thomas (2416800)" userId="S::2416800@student.uwtsd.ac.uk::2df25618-a3fc-49c7-aebc-e326cddece45" providerId="AD" clId="Web-{39CF88F2-4FA5-1425-7FCB-75E0DCFF2020}" dt="2026-05-15T13:34:47.301" v="192" actId="1076"/>
        <pc:sldMkLst>
          <pc:docMk/>
          <pc:sldMk cId="1325608595" sldId="257"/>
        </pc:sldMkLst>
        <pc:spChg chg="mod">
          <ac:chgData name="Charlie Thomas (2416800)" userId="S::2416800@student.uwtsd.ac.uk::2df25618-a3fc-49c7-aebc-e326cddece45" providerId="AD" clId="Web-{39CF88F2-4FA5-1425-7FCB-75E0DCFF2020}" dt="2026-05-15T13:30:21.143" v="167" actId="20577"/>
          <ac:spMkLst>
            <pc:docMk/>
            <pc:sldMk cId="1325608595" sldId="257"/>
            <ac:spMk id="3" creationId="{22788C46-D0BC-4307-AE55-7601A139E7CB}"/>
          </ac:spMkLst>
        </pc:spChg>
        <pc:spChg chg="add mod">
          <ac:chgData name="Charlie Thomas (2416800)" userId="S::2416800@student.uwtsd.ac.uk::2df25618-a3fc-49c7-aebc-e326cddece45" providerId="AD" clId="Web-{39CF88F2-4FA5-1425-7FCB-75E0DCFF2020}" dt="2026-05-15T13:34:47.301" v="192" actId="1076"/>
          <ac:spMkLst>
            <pc:docMk/>
            <pc:sldMk cId="1325608595" sldId="257"/>
            <ac:spMk id="5" creationId="{9DA23A14-8DD5-59AE-7F97-8E9449CC6D11}"/>
          </ac:spMkLst>
        </pc:spChg>
        <pc:picChg chg="add mod">
          <ac:chgData name="Charlie Thomas (2416800)" userId="S::2416800@student.uwtsd.ac.uk::2df25618-a3fc-49c7-aebc-e326cddece45" providerId="AD" clId="Web-{39CF88F2-4FA5-1425-7FCB-75E0DCFF2020}" dt="2026-05-15T13:30:14.221" v="166" actId="1076"/>
          <ac:picMkLst>
            <pc:docMk/>
            <pc:sldMk cId="1325608595" sldId="257"/>
            <ac:picMk id="4" creationId="{E32A76FB-61B1-5534-902B-7CDD54BB1EAC}"/>
          </ac:picMkLst>
        </pc:picChg>
      </pc:sldChg>
      <pc:sldChg chg="addSp modSp">
        <pc:chgData name="Charlie Thomas (2416800)" userId="S::2416800@student.uwtsd.ac.uk::2df25618-a3fc-49c7-aebc-e326cddece45" providerId="AD" clId="Web-{39CF88F2-4FA5-1425-7FCB-75E0DCFF2020}" dt="2026-05-15T13:43:12.414" v="235" actId="1076"/>
        <pc:sldMkLst>
          <pc:docMk/>
          <pc:sldMk cId="2401068040" sldId="285"/>
        </pc:sldMkLst>
        <pc:spChg chg="add mod">
          <ac:chgData name="Charlie Thomas (2416800)" userId="S::2416800@student.uwtsd.ac.uk::2df25618-a3fc-49c7-aebc-e326cddece45" providerId="AD" clId="Web-{39CF88F2-4FA5-1425-7FCB-75E0DCFF2020}" dt="2026-05-15T13:43:12.414" v="235" actId="1076"/>
          <ac:spMkLst>
            <pc:docMk/>
            <pc:sldMk cId="2401068040" sldId="285"/>
            <ac:spMk id="5" creationId="{88840CFA-A895-1A61-C6E1-804222084963}"/>
          </ac:spMkLst>
        </pc:spChg>
      </pc:sldChg>
      <pc:sldChg chg="delSp modSp">
        <pc:chgData name="Charlie Thomas (2416800)" userId="S::2416800@student.uwtsd.ac.uk::2df25618-a3fc-49c7-aebc-e326cddece45" providerId="AD" clId="Web-{39CF88F2-4FA5-1425-7FCB-75E0DCFF2020}" dt="2026-05-15T13:29:12.313" v="162" actId="1076"/>
        <pc:sldMkLst>
          <pc:docMk/>
          <pc:sldMk cId="24819873" sldId="301"/>
        </pc:sldMkLst>
        <pc:spChg chg="del mod">
          <ac:chgData name="Charlie Thomas (2416800)" userId="S::2416800@student.uwtsd.ac.uk::2df25618-a3fc-49c7-aebc-e326cddece45" providerId="AD" clId="Web-{39CF88F2-4FA5-1425-7FCB-75E0DCFF2020}" dt="2026-05-15T13:28:36.249" v="153"/>
          <ac:spMkLst>
            <pc:docMk/>
            <pc:sldMk cId="24819873" sldId="301"/>
            <ac:spMk id="4" creationId="{D51A6D85-3837-435F-A342-5A3F98172B12}"/>
          </ac:spMkLst>
        </pc:spChg>
        <pc:spChg chg="mod">
          <ac:chgData name="Charlie Thomas (2416800)" userId="S::2416800@student.uwtsd.ac.uk::2df25618-a3fc-49c7-aebc-e326cddece45" providerId="AD" clId="Web-{39CF88F2-4FA5-1425-7FCB-75E0DCFF2020}" dt="2026-05-15T13:29:12.313" v="162" actId="1076"/>
          <ac:spMkLst>
            <pc:docMk/>
            <pc:sldMk cId="24819873" sldId="301"/>
            <ac:spMk id="5" creationId="{9F25584E-CC5C-5DDB-29CB-ECC1CAC33194}"/>
          </ac:spMkLst>
        </pc:spChg>
      </pc:sldChg>
      <pc:sldChg chg="addSp modSp">
        <pc:chgData name="Charlie Thomas (2416800)" userId="S::2416800@student.uwtsd.ac.uk::2df25618-a3fc-49c7-aebc-e326cddece45" providerId="AD" clId="Web-{39CF88F2-4FA5-1425-7FCB-75E0DCFF2020}" dt="2026-05-15T13:37:16.583" v="204" actId="1076"/>
        <pc:sldMkLst>
          <pc:docMk/>
          <pc:sldMk cId="2325351618" sldId="306"/>
        </pc:sldMkLst>
        <pc:spChg chg="add mod">
          <ac:chgData name="Charlie Thomas (2416800)" userId="S::2416800@student.uwtsd.ac.uk::2df25618-a3fc-49c7-aebc-e326cddece45" providerId="AD" clId="Web-{39CF88F2-4FA5-1425-7FCB-75E0DCFF2020}" dt="2026-05-15T13:37:16.583" v="204" actId="1076"/>
          <ac:spMkLst>
            <pc:docMk/>
            <pc:sldMk cId="2325351618" sldId="306"/>
            <ac:spMk id="5" creationId="{0EF518FD-3C84-DAEB-974D-23F4BD335241}"/>
          </ac:spMkLst>
        </pc:spChg>
        <pc:picChg chg="add mod">
          <ac:chgData name="Charlie Thomas (2416800)" userId="S::2416800@student.uwtsd.ac.uk::2df25618-a3fc-49c7-aebc-e326cddece45" providerId="AD" clId="Web-{39CF88F2-4FA5-1425-7FCB-75E0DCFF2020}" dt="2026-05-15T13:35:36.552" v="199" actId="1076"/>
          <ac:picMkLst>
            <pc:docMk/>
            <pc:sldMk cId="2325351618" sldId="306"/>
            <ac:picMk id="3" creationId="{ACAF11A0-B261-E3B2-4181-F5A58588732A}"/>
          </ac:picMkLst>
        </pc:picChg>
      </pc:sldChg>
      <pc:sldChg chg="addSp delSp modSp">
        <pc:chgData name="Charlie Thomas (2416800)" userId="S::2416800@student.uwtsd.ac.uk::2df25618-a3fc-49c7-aebc-e326cddece45" providerId="AD" clId="Web-{39CF88F2-4FA5-1425-7FCB-75E0DCFF2020}" dt="2026-05-15T13:44:00.476" v="243" actId="1076"/>
        <pc:sldMkLst>
          <pc:docMk/>
          <pc:sldMk cId="2418939464" sldId="313"/>
        </pc:sldMkLst>
        <pc:spChg chg="mod">
          <ac:chgData name="Charlie Thomas (2416800)" userId="S::2416800@student.uwtsd.ac.uk::2df25618-a3fc-49c7-aebc-e326cddece45" providerId="AD" clId="Web-{39CF88F2-4FA5-1425-7FCB-75E0DCFF2020}" dt="2026-05-15T13:38:48.490" v="214" actId="1076"/>
          <ac:spMkLst>
            <pc:docMk/>
            <pc:sldMk cId="2418939464" sldId="313"/>
            <ac:spMk id="4" creationId="{4DDB9FFE-8049-5824-E146-397D00D22D59}"/>
          </ac:spMkLst>
        </pc:spChg>
        <pc:spChg chg="mod">
          <ac:chgData name="Charlie Thomas (2416800)" userId="S::2416800@student.uwtsd.ac.uk::2df25618-a3fc-49c7-aebc-e326cddece45" providerId="AD" clId="Web-{39CF88F2-4FA5-1425-7FCB-75E0DCFF2020}" dt="2026-05-15T13:38:52.615" v="215" actId="1076"/>
          <ac:spMkLst>
            <pc:docMk/>
            <pc:sldMk cId="2418939464" sldId="313"/>
            <ac:spMk id="5" creationId="{B8C7D50C-8F5D-6B7B-7973-0957018D951A}"/>
          </ac:spMkLst>
        </pc:spChg>
        <pc:spChg chg="add mod">
          <ac:chgData name="Charlie Thomas (2416800)" userId="S::2416800@student.uwtsd.ac.uk::2df25618-a3fc-49c7-aebc-e326cddece45" providerId="AD" clId="Web-{39CF88F2-4FA5-1425-7FCB-75E0DCFF2020}" dt="2026-05-15T13:44:00.476" v="243" actId="1076"/>
          <ac:spMkLst>
            <pc:docMk/>
            <pc:sldMk cId="2418939464" sldId="313"/>
            <ac:spMk id="7" creationId="{D5EB94D9-7E2F-E987-F478-C21051835E7F}"/>
          </ac:spMkLst>
        </pc:spChg>
        <pc:picChg chg="add del mod">
          <ac:chgData name="Charlie Thomas (2416800)" userId="S::2416800@student.uwtsd.ac.uk::2df25618-a3fc-49c7-aebc-e326cddece45" providerId="AD" clId="Web-{39CF88F2-4FA5-1425-7FCB-75E0DCFF2020}" dt="2026-05-15T13:38:08.208" v="207"/>
          <ac:picMkLst>
            <pc:docMk/>
            <pc:sldMk cId="2418939464" sldId="313"/>
            <ac:picMk id="3" creationId="{A8A867C5-06C4-1DEA-DF3B-5D536047BF5F}"/>
          </ac:picMkLst>
        </pc:picChg>
        <pc:picChg chg="add mod">
          <ac:chgData name="Charlie Thomas (2416800)" userId="S::2416800@student.uwtsd.ac.uk::2df25618-a3fc-49c7-aebc-e326cddece45" providerId="AD" clId="Web-{39CF88F2-4FA5-1425-7FCB-75E0DCFF2020}" dt="2026-05-15T13:38:30.021" v="212" actId="14100"/>
          <ac:picMkLst>
            <pc:docMk/>
            <pc:sldMk cId="2418939464" sldId="313"/>
            <ac:picMk id="6" creationId="{523A98B0-832E-EC9C-525D-DF3F776E4DA4}"/>
          </ac:picMkLst>
        </pc:picChg>
      </pc:sldChg>
      <pc:sldChg chg="addSp modSp">
        <pc:chgData name="Charlie Thomas (2416800)" userId="S::2416800@student.uwtsd.ac.uk::2df25618-a3fc-49c7-aebc-e326cddece45" providerId="AD" clId="Web-{39CF88F2-4FA5-1425-7FCB-75E0DCFF2020}" dt="2026-05-15T13:47:29.868" v="269" actId="1076"/>
        <pc:sldMkLst>
          <pc:docMk/>
          <pc:sldMk cId="3245663768" sldId="325"/>
        </pc:sldMkLst>
        <pc:spChg chg="mod">
          <ac:chgData name="Charlie Thomas (2416800)" userId="S::2416800@student.uwtsd.ac.uk::2df25618-a3fc-49c7-aebc-e326cddece45" providerId="AD" clId="Web-{39CF88F2-4FA5-1425-7FCB-75E0DCFF2020}" dt="2026-05-15T13:47:29.868" v="269" actId="1076"/>
          <ac:spMkLst>
            <pc:docMk/>
            <pc:sldMk cId="3245663768" sldId="325"/>
            <ac:spMk id="5" creationId="{5E4F292D-64B2-C50C-6BD8-BF5A75CC0D75}"/>
          </ac:spMkLst>
        </pc:spChg>
        <pc:picChg chg="add mod">
          <ac:chgData name="Charlie Thomas (2416800)" userId="S::2416800@student.uwtsd.ac.uk::2df25618-a3fc-49c7-aebc-e326cddece45" providerId="AD" clId="Web-{39CF88F2-4FA5-1425-7FCB-75E0DCFF2020}" dt="2026-05-15T13:47:26.587" v="268" actId="1076"/>
          <ac:picMkLst>
            <pc:docMk/>
            <pc:sldMk cId="3245663768" sldId="325"/>
            <ac:picMk id="3" creationId="{77572A41-BC32-A19E-17BC-F8561D74E090}"/>
          </ac:picMkLst>
        </pc:picChg>
      </pc:sldChg>
      <pc:sldChg chg="addSp modSp">
        <pc:chgData name="Charlie Thomas (2416800)" userId="S::2416800@student.uwtsd.ac.uk::2df25618-a3fc-49c7-aebc-e326cddece45" providerId="AD" clId="Web-{39CF88F2-4FA5-1425-7FCB-75E0DCFF2020}" dt="2026-05-15T13:45:59.586" v="255" actId="1076"/>
        <pc:sldMkLst>
          <pc:docMk/>
          <pc:sldMk cId="3571857832" sldId="329"/>
        </pc:sldMkLst>
        <pc:spChg chg="mod">
          <ac:chgData name="Charlie Thomas (2416800)" userId="S::2416800@student.uwtsd.ac.uk::2df25618-a3fc-49c7-aebc-e326cddece45" providerId="AD" clId="Web-{39CF88F2-4FA5-1425-7FCB-75E0DCFF2020}" dt="2026-05-15T13:44:46.461" v="249" actId="20577"/>
          <ac:spMkLst>
            <pc:docMk/>
            <pc:sldMk cId="3571857832" sldId="329"/>
            <ac:spMk id="3" creationId="{E57EE861-EBF3-8084-AC42-B9C42A474673}"/>
          </ac:spMkLst>
        </pc:spChg>
        <pc:spChg chg="add mod">
          <ac:chgData name="Charlie Thomas (2416800)" userId="S::2416800@student.uwtsd.ac.uk::2df25618-a3fc-49c7-aebc-e326cddece45" providerId="AD" clId="Web-{39CF88F2-4FA5-1425-7FCB-75E0DCFF2020}" dt="2026-05-15T13:45:59.586" v="255" actId="1076"/>
          <ac:spMkLst>
            <pc:docMk/>
            <pc:sldMk cId="3571857832" sldId="329"/>
            <ac:spMk id="5" creationId="{DCF3317A-5A8A-49C7-C5F6-C479BEC2A9C5}"/>
          </ac:spMkLst>
        </pc:spChg>
        <pc:picChg chg="add mod">
          <ac:chgData name="Charlie Thomas (2416800)" userId="S::2416800@student.uwtsd.ac.uk::2df25618-a3fc-49c7-aebc-e326cddece45" providerId="AD" clId="Web-{39CF88F2-4FA5-1425-7FCB-75E0DCFF2020}" dt="2026-05-15T13:44:42.367" v="248" actId="1076"/>
          <ac:picMkLst>
            <pc:docMk/>
            <pc:sldMk cId="3571857832" sldId="329"/>
            <ac:picMk id="4" creationId="{1B7ED0B0-BFC0-E7BA-6A5B-CBEB6C1B110F}"/>
          </ac:picMkLst>
        </pc:picChg>
      </pc:sldChg>
      <pc:sldChg chg="modSp new del">
        <pc:chgData name="Charlie Thomas (2416800)" userId="S::2416800@student.uwtsd.ac.uk::2df25618-a3fc-49c7-aebc-e326cddece45" providerId="AD" clId="Web-{39CF88F2-4FA5-1425-7FCB-75E0DCFF2020}" dt="2026-05-15T13:48:59.868" v="283"/>
        <pc:sldMkLst>
          <pc:docMk/>
          <pc:sldMk cId="653964971" sldId="330"/>
        </pc:sldMkLst>
        <pc:spChg chg="mod">
          <ac:chgData name="Charlie Thomas (2416800)" userId="S::2416800@student.uwtsd.ac.uk::2df25618-a3fc-49c7-aebc-e326cddece45" providerId="AD" clId="Web-{39CF88F2-4FA5-1425-7FCB-75E0DCFF2020}" dt="2026-05-15T13:48:33.899" v="276" actId="20577"/>
          <ac:spMkLst>
            <pc:docMk/>
            <pc:sldMk cId="653964971" sldId="330"/>
            <ac:spMk id="2" creationId="{D927751A-E2EB-2DE9-D977-22BC4A35EDA0}"/>
          </ac:spMkLst>
        </pc:spChg>
      </pc:sldChg>
      <pc:sldChg chg="new del">
        <pc:chgData name="Charlie Thomas (2416800)" userId="S::2416800@student.uwtsd.ac.uk::2df25618-a3fc-49c7-aebc-e326cddece45" providerId="AD" clId="Web-{39CF88F2-4FA5-1425-7FCB-75E0DCFF2020}" dt="2026-05-15T13:33:38.456" v="169"/>
        <pc:sldMkLst>
          <pc:docMk/>
          <pc:sldMk cId="1128387742" sldId="330"/>
        </pc:sldMkLst>
      </pc:sldChg>
      <pc:sldChg chg="addSp delSp modSp new">
        <pc:chgData name="Charlie Thomas (2416800)" userId="S::2416800@student.uwtsd.ac.uk::2df25618-a3fc-49c7-aebc-e326cddece45" providerId="AD" clId="Web-{39CF88F2-4FA5-1425-7FCB-75E0DCFF2020}" dt="2026-05-15T13:51:01.296" v="307" actId="14100"/>
        <pc:sldMkLst>
          <pc:docMk/>
          <pc:sldMk cId="269607095" sldId="331"/>
        </pc:sldMkLst>
        <pc:spChg chg="mod">
          <ac:chgData name="Charlie Thomas (2416800)" userId="S::2416800@student.uwtsd.ac.uk::2df25618-a3fc-49c7-aebc-e326cddece45" providerId="AD" clId="Web-{39CF88F2-4FA5-1425-7FCB-75E0DCFF2020}" dt="2026-05-15T13:48:54.962" v="282" actId="20577"/>
          <ac:spMkLst>
            <pc:docMk/>
            <pc:sldMk cId="269607095" sldId="331"/>
            <ac:spMk id="2" creationId="{4A87480B-CF8E-071D-8B3C-84E9168254E0}"/>
          </ac:spMkLst>
        </pc:spChg>
        <pc:spChg chg="del mod">
          <ac:chgData name="Charlie Thomas (2416800)" userId="S::2416800@student.uwtsd.ac.uk::2df25618-a3fc-49c7-aebc-e326cddece45" providerId="AD" clId="Web-{39CF88F2-4FA5-1425-7FCB-75E0DCFF2020}" dt="2026-05-15T13:49:33.384" v="287"/>
          <ac:spMkLst>
            <pc:docMk/>
            <pc:sldMk cId="269607095" sldId="331"/>
            <ac:spMk id="3" creationId="{29180163-AB56-9952-EF32-F34C3C9CF763}"/>
          </ac:spMkLst>
        </pc:spChg>
        <pc:spChg chg="add del mod">
          <ac:chgData name="Charlie Thomas (2416800)" userId="S::2416800@student.uwtsd.ac.uk::2df25618-a3fc-49c7-aebc-e326cddece45" providerId="AD" clId="Web-{39CF88F2-4FA5-1425-7FCB-75E0DCFF2020}" dt="2026-05-15T13:50:31.965" v="301"/>
          <ac:spMkLst>
            <pc:docMk/>
            <pc:sldMk cId="269607095" sldId="331"/>
            <ac:spMk id="5" creationId="{2B7E52D7-EFE9-656B-83BC-AD4F94FE1694}"/>
          </ac:spMkLst>
        </pc:spChg>
        <pc:spChg chg="add mod">
          <ac:chgData name="Charlie Thomas (2416800)" userId="S::2416800@student.uwtsd.ac.uk::2df25618-a3fc-49c7-aebc-e326cddece45" providerId="AD" clId="Web-{39CF88F2-4FA5-1425-7FCB-75E0DCFF2020}" dt="2026-05-15T13:51:01.296" v="307" actId="14100"/>
          <ac:spMkLst>
            <pc:docMk/>
            <pc:sldMk cId="269607095" sldId="331"/>
            <ac:spMk id="7" creationId="{9B0730AF-AFE3-1962-F655-92F9079C7EC9}"/>
          </ac:spMkLst>
        </pc:spChg>
      </pc:sldChg>
      <pc:sldChg chg="addSp delSp modSp add replId">
        <pc:chgData name="Charlie Thomas (2416800)" userId="S::2416800@student.uwtsd.ac.uk::2df25618-a3fc-49c7-aebc-e326cddece45" providerId="AD" clId="Web-{39CF88F2-4FA5-1425-7FCB-75E0DCFF2020}" dt="2026-05-15T13:51:35.032" v="312" actId="20577"/>
        <pc:sldMkLst>
          <pc:docMk/>
          <pc:sldMk cId="1387534146" sldId="332"/>
        </pc:sldMkLst>
        <pc:spChg chg="add mod">
          <ac:chgData name="Charlie Thomas (2416800)" userId="S::2416800@student.uwtsd.ac.uk::2df25618-a3fc-49c7-aebc-e326cddece45" providerId="AD" clId="Web-{39CF88F2-4FA5-1425-7FCB-75E0DCFF2020}" dt="2026-05-15T13:51:35.032" v="312" actId="20577"/>
          <ac:spMkLst>
            <pc:docMk/>
            <pc:sldMk cId="1387534146" sldId="332"/>
            <ac:spMk id="4" creationId="{3D2DF4A2-A18C-1D59-07B0-779063D9CF82}"/>
          </ac:spMkLst>
        </pc:spChg>
        <pc:spChg chg="del">
          <ac:chgData name="Charlie Thomas (2416800)" userId="S::2416800@student.uwtsd.ac.uk::2df25618-a3fc-49c7-aebc-e326cddece45" providerId="AD" clId="Web-{39CF88F2-4FA5-1425-7FCB-75E0DCFF2020}" dt="2026-05-15T13:51:17.468" v="309"/>
          <ac:spMkLst>
            <pc:docMk/>
            <pc:sldMk cId="1387534146" sldId="332"/>
            <ac:spMk id="7" creationId="{1175445D-5AAB-E133-5AA6-CABF06F2E56D}"/>
          </ac:spMkLst>
        </pc:spChg>
      </pc:sldChg>
      <pc:sldChg chg="addSp delSp modSp add replId">
        <pc:chgData name="Charlie Thomas (2416800)" userId="S::2416800@student.uwtsd.ac.uk::2df25618-a3fc-49c7-aebc-e326cddece45" providerId="AD" clId="Web-{39CF88F2-4FA5-1425-7FCB-75E0DCFF2020}" dt="2026-05-15T13:52:43.987" v="322" actId="20577"/>
        <pc:sldMkLst>
          <pc:docMk/>
          <pc:sldMk cId="664969328" sldId="333"/>
        </pc:sldMkLst>
        <pc:spChg chg="del">
          <ac:chgData name="Charlie Thomas (2416800)" userId="S::2416800@student.uwtsd.ac.uk::2df25618-a3fc-49c7-aebc-e326cddece45" providerId="AD" clId="Web-{39CF88F2-4FA5-1425-7FCB-75E0DCFF2020}" dt="2026-05-15T13:51:44.595" v="314"/>
          <ac:spMkLst>
            <pc:docMk/>
            <pc:sldMk cId="664969328" sldId="333"/>
            <ac:spMk id="4" creationId="{1575894D-71EA-3448-5281-5D96338BC0AA}"/>
          </ac:spMkLst>
        </pc:spChg>
        <pc:spChg chg="add mod">
          <ac:chgData name="Charlie Thomas (2416800)" userId="S::2416800@student.uwtsd.ac.uk::2df25618-a3fc-49c7-aebc-e326cddece45" providerId="AD" clId="Web-{39CF88F2-4FA5-1425-7FCB-75E0DCFF2020}" dt="2026-05-15T13:52:43.987" v="322" actId="20577"/>
          <ac:spMkLst>
            <pc:docMk/>
            <pc:sldMk cId="664969328" sldId="333"/>
            <ac:spMk id="5" creationId="{651E4A55-2518-0EA4-C661-93DD77934969}"/>
          </ac:spMkLst>
        </pc:spChg>
      </pc:sldChg>
      <pc:sldChg chg="modSp new">
        <pc:chgData name="Charlie Thomas (2416800)" userId="S::2416800@student.uwtsd.ac.uk::2df25618-a3fc-49c7-aebc-e326cddece45" providerId="AD" clId="Web-{39CF88F2-4FA5-1425-7FCB-75E0DCFF2020}" dt="2026-05-15T13:53:17.254" v="334" actId="20577"/>
        <pc:sldMkLst>
          <pc:docMk/>
          <pc:sldMk cId="162136005" sldId="334"/>
        </pc:sldMkLst>
        <pc:spChg chg="mod">
          <ac:chgData name="Charlie Thomas (2416800)" userId="S::2416800@student.uwtsd.ac.uk::2df25618-a3fc-49c7-aebc-e326cddece45" providerId="AD" clId="Web-{39CF88F2-4FA5-1425-7FCB-75E0DCFF2020}" dt="2026-05-15T13:53:17.254" v="334" actId="20577"/>
          <ac:spMkLst>
            <pc:docMk/>
            <pc:sldMk cId="162136005" sldId="334"/>
            <ac:spMk id="2" creationId="{21715A80-9DB4-674E-8E9A-B053C0938384}"/>
          </ac:spMkLst>
        </pc:spChg>
        <pc:spChg chg="mod">
          <ac:chgData name="Charlie Thomas (2416800)" userId="S::2416800@student.uwtsd.ac.uk::2df25618-a3fc-49c7-aebc-e326cddece45" providerId="AD" clId="Web-{39CF88F2-4FA5-1425-7FCB-75E0DCFF2020}" dt="2026-05-15T13:53:01.675" v="326" actId="20577"/>
          <ac:spMkLst>
            <pc:docMk/>
            <pc:sldMk cId="162136005" sldId="334"/>
            <ac:spMk id="3" creationId="{E1ED3C81-79A7-0C7F-AE69-47F99E91791E}"/>
          </ac:spMkLst>
        </pc:spChg>
      </pc:sldChg>
    </pc:docChg>
  </pc:docChgLst>
  <pc:docChgLst>
    <pc:chgData name="Charlie Thomas (2416800)" userId="S::2416800@student.uwtsd.ac.uk::2df25618-a3fc-49c7-aebc-e326cddece45" providerId="AD" clId="Web-{24B7F142-59D7-1F25-B4A2-D446020BB870}"/>
    <pc:docChg chg="addSld delSld modSld sldOrd">
      <pc:chgData name="Charlie Thomas (2416800)" userId="S::2416800@student.uwtsd.ac.uk::2df25618-a3fc-49c7-aebc-e326cddece45" providerId="AD" clId="Web-{24B7F142-59D7-1F25-B4A2-D446020BB870}" dt="2026-05-13T01:36:08.938" v="1937" actId="20577"/>
      <pc:docMkLst>
        <pc:docMk/>
      </pc:docMkLst>
      <pc:sldChg chg="modSp">
        <pc:chgData name="Charlie Thomas (2416800)" userId="S::2416800@student.uwtsd.ac.uk::2df25618-a3fc-49c7-aebc-e326cddece45" providerId="AD" clId="Web-{24B7F142-59D7-1F25-B4A2-D446020BB870}" dt="2026-05-13T00:56:43.160" v="1720" actId="20577"/>
        <pc:sldMkLst>
          <pc:docMk/>
          <pc:sldMk cId="1325608595" sldId="257"/>
        </pc:sldMkLst>
        <pc:spChg chg="mod">
          <ac:chgData name="Charlie Thomas (2416800)" userId="S::2416800@student.uwtsd.ac.uk::2df25618-a3fc-49c7-aebc-e326cddece45" providerId="AD" clId="Web-{24B7F142-59D7-1F25-B4A2-D446020BB870}" dt="2026-05-13T00:56:43.160" v="1720" actId="20577"/>
          <ac:spMkLst>
            <pc:docMk/>
            <pc:sldMk cId="1325608595" sldId="257"/>
            <ac:spMk id="3" creationId="{22788C46-D0BC-4307-AE55-7601A139E7CB}"/>
          </ac:spMkLst>
        </pc:spChg>
      </pc:sldChg>
      <pc:sldChg chg="modSp">
        <pc:chgData name="Charlie Thomas (2416800)" userId="S::2416800@student.uwtsd.ac.uk::2df25618-a3fc-49c7-aebc-e326cddece45" providerId="AD" clId="Web-{24B7F142-59D7-1F25-B4A2-D446020BB870}" dt="2026-05-13T01:12:32.216" v="1788" actId="20577"/>
        <pc:sldMkLst>
          <pc:docMk/>
          <pc:sldMk cId="2563119616" sldId="265"/>
        </pc:sldMkLst>
        <pc:spChg chg="mod">
          <ac:chgData name="Charlie Thomas (2416800)" userId="S::2416800@student.uwtsd.ac.uk::2df25618-a3fc-49c7-aebc-e326cddece45" providerId="AD" clId="Web-{24B7F142-59D7-1F25-B4A2-D446020BB870}" dt="2026-05-13T01:09:10.911" v="1779" actId="20577"/>
          <ac:spMkLst>
            <pc:docMk/>
            <pc:sldMk cId="2563119616" sldId="265"/>
            <ac:spMk id="4" creationId="{950677C9-3E42-427F-93B8-526692906471}"/>
          </ac:spMkLst>
        </pc:spChg>
        <pc:spChg chg="mod">
          <ac:chgData name="Charlie Thomas (2416800)" userId="S::2416800@student.uwtsd.ac.uk::2df25618-a3fc-49c7-aebc-e326cddece45" providerId="AD" clId="Web-{24B7F142-59D7-1F25-B4A2-D446020BB870}" dt="2026-05-13T01:12:32.216" v="1788" actId="20577"/>
          <ac:spMkLst>
            <pc:docMk/>
            <pc:sldMk cId="2563119616" sldId="265"/>
            <ac:spMk id="5" creationId="{BDB9D020-1E25-453D-83DF-1420ACD3968D}"/>
          </ac:spMkLst>
        </pc:spChg>
      </pc:sldChg>
      <pc:sldChg chg="ord">
        <pc:chgData name="Charlie Thomas (2416800)" userId="S::2416800@student.uwtsd.ac.uk::2df25618-a3fc-49c7-aebc-e326cddece45" providerId="AD" clId="Web-{24B7F142-59D7-1F25-B4A2-D446020BB870}" dt="2026-05-12T23:33:11.835" v="720"/>
        <pc:sldMkLst>
          <pc:docMk/>
          <pc:sldMk cId="3103683689" sldId="268"/>
        </pc:sldMkLst>
      </pc:sldChg>
      <pc:sldChg chg="modSp">
        <pc:chgData name="Charlie Thomas (2416800)" userId="S::2416800@student.uwtsd.ac.uk::2df25618-a3fc-49c7-aebc-e326cddece45" providerId="AD" clId="Web-{24B7F142-59D7-1F25-B4A2-D446020BB870}" dt="2026-05-12T23:46:23.620" v="1683" actId="20577"/>
        <pc:sldMkLst>
          <pc:docMk/>
          <pc:sldMk cId="2401068040" sldId="285"/>
        </pc:sldMkLst>
        <pc:spChg chg="mod">
          <ac:chgData name="Charlie Thomas (2416800)" userId="S::2416800@student.uwtsd.ac.uk::2df25618-a3fc-49c7-aebc-e326cddece45" providerId="AD" clId="Web-{24B7F142-59D7-1F25-B4A2-D446020BB870}" dt="2026-05-12T23:46:23.620" v="1683" actId="20577"/>
          <ac:spMkLst>
            <pc:docMk/>
            <pc:sldMk cId="2401068040" sldId="285"/>
            <ac:spMk id="2" creationId="{646D0423-92ED-41A8-B13E-ED2A99FC380C}"/>
          </ac:spMkLst>
        </pc:spChg>
      </pc:sldChg>
      <pc:sldChg chg="modSp">
        <pc:chgData name="Charlie Thomas (2416800)" userId="S::2416800@student.uwtsd.ac.uk::2df25618-a3fc-49c7-aebc-e326cddece45" providerId="AD" clId="Web-{24B7F142-59D7-1F25-B4A2-D446020BB870}" dt="2026-05-12T23:46:04.651" v="1681" actId="20577"/>
        <pc:sldMkLst>
          <pc:docMk/>
          <pc:sldMk cId="1929784983" sldId="293"/>
        </pc:sldMkLst>
        <pc:spChg chg="mod">
          <ac:chgData name="Charlie Thomas (2416800)" userId="S::2416800@student.uwtsd.ac.uk::2df25618-a3fc-49c7-aebc-e326cddece45" providerId="AD" clId="Web-{24B7F142-59D7-1F25-B4A2-D446020BB870}" dt="2026-05-12T23:46:04.651" v="1681" actId="20577"/>
          <ac:spMkLst>
            <pc:docMk/>
            <pc:sldMk cId="1929784983" sldId="293"/>
            <ac:spMk id="3" creationId="{22788C46-D0BC-4307-AE55-7601A139E7CB}"/>
          </ac:spMkLst>
        </pc:spChg>
      </pc:sldChg>
      <pc:sldChg chg="addSp delSp modSp ord">
        <pc:chgData name="Charlie Thomas (2416800)" userId="S::2416800@student.uwtsd.ac.uk::2df25618-a3fc-49c7-aebc-e326cddece45" providerId="AD" clId="Web-{24B7F142-59D7-1F25-B4A2-D446020BB870}" dt="2026-05-12T23:18:14.603" v="154"/>
        <pc:sldMkLst>
          <pc:docMk/>
          <pc:sldMk cId="24819873" sldId="301"/>
        </pc:sldMkLst>
        <pc:spChg chg="add mod">
          <ac:chgData name="Charlie Thomas (2416800)" userId="S::2416800@student.uwtsd.ac.uk::2df25618-a3fc-49c7-aebc-e326cddece45" providerId="AD" clId="Web-{24B7F142-59D7-1F25-B4A2-D446020BB870}" dt="2026-05-12T23:18:05.087" v="152" actId="20577"/>
          <ac:spMkLst>
            <pc:docMk/>
            <pc:sldMk cId="24819873" sldId="301"/>
            <ac:spMk id="5" creationId="{9F25584E-CC5C-5DDB-29CB-ECC1CAC33194}"/>
          </ac:spMkLst>
        </pc:spChg>
      </pc:sldChg>
      <pc:sldChg chg="modSp">
        <pc:chgData name="Charlie Thomas (2416800)" userId="S::2416800@student.uwtsd.ac.uk::2df25618-a3fc-49c7-aebc-e326cddece45" providerId="AD" clId="Web-{24B7F142-59D7-1F25-B4A2-D446020BB870}" dt="2026-05-13T01:00:12.638" v="1732" actId="20577"/>
        <pc:sldMkLst>
          <pc:docMk/>
          <pc:sldMk cId="4071021406" sldId="305"/>
        </pc:sldMkLst>
        <pc:spChg chg="mod">
          <ac:chgData name="Charlie Thomas (2416800)" userId="S::2416800@student.uwtsd.ac.uk::2df25618-a3fc-49c7-aebc-e326cddece45" providerId="AD" clId="Web-{24B7F142-59D7-1F25-B4A2-D446020BB870}" dt="2026-05-13T01:00:12.638" v="1732" actId="20577"/>
          <ac:spMkLst>
            <pc:docMk/>
            <pc:sldMk cId="4071021406" sldId="305"/>
            <ac:spMk id="3" creationId="{25043F7D-A6BB-6249-CDF2-DABF112AB28B}"/>
          </ac:spMkLst>
        </pc:spChg>
      </pc:sldChg>
      <pc:sldChg chg="delSp modSp">
        <pc:chgData name="Charlie Thomas (2416800)" userId="S::2416800@student.uwtsd.ac.uk::2df25618-a3fc-49c7-aebc-e326cddece45" providerId="AD" clId="Web-{24B7F142-59D7-1F25-B4A2-D446020BB870}" dt="2026-05-13T01:16:03.897" v="1809"/>
        <pc:sldMkLst>
          <pc:docMk/>
          <pc:sldMk cId="2325351618" sldId="306"/>
        </pc:sldMkLst>
        <pc:spChg chg="mod">
          <ac:chgData name="Charlie Thomas (2416800)" userId="S::2416800@student.uwtsd.ac.uk::2df25618-a3fc-49c7-aebc-e326cddece45" providerId="AD" clId="Web-{24B7F142-59D7-1F25-B4A2-D446020BB870}" dt="2026-05-13T01:15:55.365" v="1808" actId="20577"/>
          <ac:spMkLst>
            <pc:docMk/>
            <pc:sldMk cId="2325351618" sldId="306"/>
            <ac:spMk id="4" creationId="{8AB7AEC3-C9A7-A5C3-7080-D16A0FBDEB76}"/>
          </ac:spMkLst>
        </pc:spChg>
      </pc:sldChg>
      <pc:sldChg chg="modSp">
        <pc:chgData name="Charlie Thomas (2416800)" userId="S::2416800@student.uwtsd.ac.uk::2df25618-a3fc-49c7-aebc-e326cddece45" providerId="AD" clId="Web-{24B7F142-59D7-1F25-B4A2-D446020BB870}" dt="2026-05-13T01:22:50.590" v="1868" actId="20577"/>
        <pc:sldMkLst>
          <pc:docMk/>
          <pc:sldMk cId="1132617228" sldId="308"/>
        </pc:sldMkLst>
        <pc:spChg chg="mod">
          <ac:chgData name="Charlie Thomas (2416800)" userId="S::2416800@student.uwtsd.ac.uk::2df25618-a3fc-49c7-aebc-e326cddece45" providerId="AD" clId="Web-{24B7F142-59D7-1F25-B4A2-D446020BB870}" dt="2026-05-13T01:22:50.590" v="1868" actId="20577"/>
          <ac:spMkLst>
            <pc:docMk/>
            <pc:sldMk cId="1132617228" sldId="308"/>
            <ac:spMk id="3" creationId="{D846993A-731E-CFBD-7FEE-65011B469F63}"/>
          </ac:spMkLst>
        </pc:spChg>
      </pc:sldChg>
      <pc:sldChg chg="modSp">
        <pc:chgData name="Charlie Thomas (2416800)" userId="S::2416800@student.uwtsd.ac.uk::2df25618-a3fc-49c7-aebc-e326cddece45" providerId="AD" clId="Web-{24B7F142-59D7-1F25-B4A2-D446020BB870}" dt="2026-05-13T01:27:56.057" v="1904" actId="20577"/>
        <pc:sldMkLst>
          <pc:docMk/>
          <pc:sldMk cId="1665152290" sldId="310"/>
        </pc:sldMkLst>
        <pc:spChg chg="mod">
          <ac:chgData name="Charlie Thomas (2416800)" userId="S::2416800@student.uwtsd.ac.uk::2df25618-a3fc-49c7-aebc-e326cddece45" providerId="AD" clId="Web-{24B7F142-59D7-1F25-B4A2-D446020BB870}" dt="2026-05-13T01:27:56.057" v="1904" actId="20577"/>
          <ac:spMkLst>
            <pc:docMk/>
            <pc:sldMk cId="1665152290" sldId="310"/>
            <ac:spMk id="3" creationId="{3BBF4501-CCCD-856C-A70F-7C025F727DAC}"/>
          </ac:spMkLst>
        </pc:spChg>
      </pc:sldChg>
      <pc:sldChg chg="modSp">
        <pc:chgData name="Charlie Thomas (2416800)" userId="S::2416800@student.uwtsd.ac.uk::2df25618-a3fc-49c7-aebc-e326cddece45" providerId="AD" clId="Web-{24B7F142-59D7-1F25-B4A2-D446020BB870}" dt="2026-05-13T01:36:08.938" v="1937" actId="20577"/>
        <pc:sldMkLst>
          <pc:docMk/>
          <pc:sldMk cId="3886325527" sldId="312"/>
        </pc:sldMkLst>
        <pc:spChg chg="mod">
          <ac:chgData name="Charlie Thomas (2416800)" userId="S::2416800@student.uwtsd.ac.uk::2df25618-a3fc-49c7-aebc-e326cddece45" providerId="AD" clId="Web-{24B7F142-59D7-1F25-B4A2-D446020BB870}" dt="2026-05-13T01:35:58.719" v="1934" actId="20577"/>
          <ac:spMkLst>
            <pc:docMk/>
            <pc:sldMk cId="3886325527" sldId="312"/>
            <ac:spMk id="4" creationId="{AD4D2F7A-BC37-DE8D-3DE8-F03E1C85730E}"/>
          </ac:spMkLst>
        </pc:spChg>
        <pc:spChg chg="mod">
          <ac:chgData name="Charlie Thomas (2416800)" userId="S::2416800@student.uwtsd.ac.uk::2df25618-a3fc-49c7-aebc-e326cddece45" providerId="AD" clId="Web-{24B7F142-59D7-1F25-B4A2-D446020BB870}" dt="2026-05-13T01:36:08.938" v="1937" actId="20577"/>
          <ac:spMkLst>
            <pc:docMk/>
            <pc:sldMk cId="3886325527" sldId="312"/>
            <ac:spMk id="5" creationId="{0BE07F23-B728-095E-D3FC-2EC7DA9F4E9B}"/>
          </ac:spMkLst>
        </pc:spChg>
      </pc:sldChg>
      <pc:sldChg chg="ord">
        <pc:chgData name="Charlie Thomas (2416800)" userId="S::2416800@student.uwtsd.ac.uk::2df25618-a3fc-49c7-aebc-e326cddece45" providerId="AD" clId="Web-{24B7F142-59D7-1F25-B4A2-D446020BB870}" dt="2026-05-12T23:16:41.643" v="135"/>
        <pc:sldMkLst>
          <pc:docMk/>
          <pc:sldMk cId="4200926566" sldId="318"/>
        </pc:sldMkLst>
      </pc:sldChg>
      <pc:sldChg chg="modSp">
        <pc:chgData name="Charlie Thomas (2416800)" userId="S::2416800@student.uwtsd.ac.uk::2df25618-a3fc-49c7-aebc-e326cddece45" providerId="AD" clId="Web-{24B7F142-59D7-1F25-B4A2-D446020BB870}" dt="2026-05-12T23:16:09.127" v="133" actId="20577"/>
        <pc:sldMkLst>
          <pc:docMk/>
          <pc:sldMk cId="3382669980" sldId="323"/>
        </pc:sldMkLst>
        <pc:spChg chg="mod">
          <ac:chgData name="Charlie Thomas (2416800)" userId="S::2416800@student.uwtsd.ac.uk::2df25618-a3fc-49c7-aebc-e326cddece45" providerId="AD" clId="Web-{24B7F142-59D7-1F25-B4A2-D446020BB870}" dt="2026-05-12T23:16:09.127" v="133" actId="20577"/>
          <ac:spMkLst>
            <pc:docMk/>
            <pc:sldMk cId="3382669980" sldId="323"/>
            <ac:spMk id="3" creationId="{BB920D71-B5B3-4ED8-99DE-4D488ADF73B6}"/>
          </ac:spMkLst>
        </pc:spChg>
      </pc:sldChg>
      <pc:sldChg chg="modSp add ord replId">
        <pc:chgData name="Charlie Thomas (2416800)" userId="S::2416800@student.uwtsd.ac.uk::2df25618-a3fc-49c7-aebc-e326cddece45" providerId="AD" clId="Web-{24B7F142-59D7-1F25-B4A2-D446020BB870}" dt="2026-05-12T23:18:54.463" v="165" actId="20577"/>
        <pc:sldMkLst>
          <pc:docMk/>
          <pc:sldMk cId="2175247039" sldId="324"/>
        </pc:sldMkLst>
        <pc:spChg chg="mod">
          <ac:chgData name="Charlie Thomas (2416800)" userId="S::2416800@student.uwtsd.ac.uk::2df25618-a3fc-49c7-aebc-e326cddece45" providerId="AD" clId="Web-{24B7F142-59D7-1F25-B4A2-D446020BB870}" dt="2026-05-12T23:18:54.463" v="165" actId="20577"/>
          <ac:spMkLst>
            <pc:docMk/>
            <pc:sldMk cId="2175247039" sldId="324"/>
            <ac:spMk id="2" creationId="{0C4B07F6-34FD-83E0-DA70-5274C2DC0C0C}"/>
          </ac:spMkLst>
        </pc:spChg>
      </pc:sldChg>
      <pc:sldChg chg="modSp add ord replId">
        <pc:chgData name="Charlie Thomas (2416800)" userId="S::2416800@student.uwtsd.ac.uk::2df25618-a3fc-49c7-aebc-e326cddece45" providerId="AD" clId="Web-{24B7F142-59D7-1F25-B4A2-D446020BB870}" dt="2026-05-12T23:24:34.476" v="453" actId="20577"/>
        <pc:sldMkLst>
          <pc:docMk/>
          <pc:sldMk cId="3245663768" sldId="325"/>
        </pc:sldMkLst>
        <pc:spChg chg="mod">
          <ac:chgData name="Charlie Thomas (2416800)" userId="S::2416800@student.uwtsd.ac.uk::2df25618-a3fc-49c7-aebc-e326cddece45" providerId="AD" clId="Web-{24B7F142-59D7-1F25-B4A2-D446020BB870}" dt="2026-05-12T23:20:51.658" v="178" actId="20577"/>
          <ac:spMkLst>
            <pc:docMk/>
            <pc:sldMk cId="3245663768" sldId="325"/>
            <ac:spMk id="2" creationId="{222A5F4A-F3B9-CE6E-DCD4-0D4BB9D852C9}"/>
          </ac:spMkLst>
        </pc:spChg>
        <pc:spChg chg="mod">
          <ac:chgData name="Charlie Thomas (2416800)" userId="S::2416800@student.uwtsd.ac.uk::2df25618-a3fc-49c7-aebc-e326cddece45" providerId="AD" clId="Web-{24B7F142-59D7-1F25-B4A2-D446020BB870}" dt="2026-05-12T23:22:44.957" v="320" actId="20577"/>
          <ac:spMkLst>
            <pc:docMk/>
            <pc:sldMk cId="3245663768" sldId="325"/>
            <ac:spMk id="4" creationId="{A3774DEE-11C0-3644-AB02-E03D19996236}"/>
          </ac:spMkLst>
        </pc:spChg>
        <pc:spChg chg="mod">
          <ac:chgData name="Charlie Thomas (2416800)" userId="S::2416800@student.uwtsd.ac.uk::2df25618-a3fc-49c7-aebc-e326cddece45" providerId="AD" clId="Web-{24B7F142-59D7-1F25-B4A2-D446020BB870}" dt="2026-05-12T23:24:34.476" v="453" actId="20577"/>
          <ac:spMkLst>
            <pc:docMk/>
            <pc:sldMk cId="3245663768" sldId="325"/>
            <ac:spMk id="5" creationId="{5E4F292D-64B2-C50C-6BD8-BF5A75CC0D75}"/>
          </ac:spMkLst>
        </pc:spChg>
      </pc:sldChg>
      <pc:sldChg chg="modSp add replId">
        <pc:chgData name="Charlie Thomas (2416800)" userId="S::2416800@student.uwtsd.ac.uk::2df25618-a3fc-49c7-aebc-e326cddece45" providerId="AD" clId="Web-{24B7F142-59D7-1F25-B4A2-D446020BB870}" dt="2026-05-12T23:32:48.803" v="717" actId="20577"/>
        <pc:sldMkLst>
          <pc:docMk/>
          <pc:sldMk cId="4060339306" sldId="326"/>
        </pc:sldMkLst>
        <pc:spChg chg="mod">
          <ac:chgData name="Charlie Thomas (2416800)" userId="S::2416800@student.uwtsd.ac.uk::2df25618-a3fc-49c7-aebc-e326cddece45" providerId="AD" clId="Web-{24B7F142-59D7-1F25-B4A2-D446020BB870}" dt="2026-05-12T23:25:42.449" v="549" actId="20577"/>
          <ac:spMkLst>
            <pc:docMk/>
            <pc:sldMk cId="4060339306" sldId="326"/>
            <ac:spMk id="4" creationId="{6BFE61D0-9D6A-6480-4F5A-9B79475568C9}"/>
          </ac:spMkLst>
        </pc:spChg>
        <pc:spChg chg="mod">
          <ac:chgData name="Charlie Thomas (2416800)" userId="S::2416800@student.uwtsd.ac.uk::2df25618-a3fc-49c7-aebc-e326cddece45" providerId="AD" clId="Web-{24B7F142-59D7-1F25-B4A2-D446020BB870}" dt="2026-05-12T23:32:48.803" v="717" actId="20577"/>
          <ac:spMkLst>
            <pc:docMk/>
            <pc:sldMk cId="4060339306" sldId="326"/>
            <ac:spMk id="5" creationId="{1DAC83B6-7563-82AE-BF39-65B351D5A06F}"/>
          </ac:spMkLst>
        </pc:spChg>
      </pc:sldChg>
      <pc:sldChg chg="modSp add ord replId">
        <pc:chgData name="Charlie Thomas (2416800)" userId="S::2416800@student.uwtsd.ac.uk::2df25618-a3fc-49c7-aebc-e326cddece45" providerId="AD" clId="Web-{24B7F142-59D7-1F25-B4A2-D446020BB870}" dt="2026-05-12T23:34:06.696" v="739" actId="20577"/>
        <pc:sldMkLst>
          <pc:docMk/>
          <pc:sldMk cId="865143360" sldId="327"/>
        </pc:sldMkLst>
        <pc:spChg chg="mod">
          <ac:chgData name="Charlie Thomas (2416800)" userId="S::2416800@student.uwtsd.ac.uk::2df25618-a3fc-49c7-aebc-e326cddece45" providerId="AD" clId="Web-{24B7F142-59D7-1F25-B4A2-D446020BB870}" dt="2026-05-12T23:34:06.696" v="739" actId="20577"/>
          <ac:spMkLst>
            <pc:docMk/>
            <pc:sldMk cId="865143360" sldId="327"/>
            <ac:spMk id="2" creationId="{7CB15A6B-3B23-829E-E433-C36DA6E96DDD}"/>
          </ac:spMkLst>
        </pc:spChg>
      </pc:sldChg>
      <pc:sldChg chg="modSp add ord replId">
        <pc:chgData name="Charlie Thomas (2416800)" userId="S::2416800@student.uwtsd.ac.uk::2df25618-a3fc-49c7-aebc-e326cddece45" providerId="AD" clId="Web-{24B7F142-59D7-1F25-B4A2-D446020BB870}" dt="2026-05-12T23:43:17.881" v="1503" actId="20577"/>
        <pc:sldMkLst>
          <pc:docMk/>
          <pc:sldMk cId="3987659222" sldId="328"/>
        </pc:sldMkLst>
        <pc:spChg chg="mod">
          <ac:chgData name="Charlie Thomas (2416800)" userId="S::2416800@student.uwtsd.ac.uk::2df25618-a3fc-49c7-aebc-e326cddece45" providerId="AD" clId="Web-{24B7F142-59D7-1F25-B4A2-D446020BB870}" dt="2026-05-12T23:34:33.806" v="749" actId="20577"/>
          <ac:spMkLst>
            <pc:docMk/>
            <pc:sldMk cId="3987659222" sldId="328"/>
            <ac:spMk id="2" creationId="{FD0077F9-51EF-7405-E8D9-8100E2A6EA06}"/>
          </ac:spMkLst>
        </pc:spChg>
        <pc:spChg chg="mod">
          <ac:chgData name="Charlie Thomas (2416800)" userId="S::2416800@student.uwtsd.ac.uk::2df25618-a3fc-49c7-aebc-e326cddece45" providerId="AD" clId="Web-{24B7F142-59D7-1F25-B4A2-D446020BB870}" dt="2026-05-12T23:43:17.881" v="1503" actId="20577"/>
          <ac:spMkLst>
            <pc:docMk/>
            <pc:sldMk cId="3987659222" sldId="328"/>
            <ac:spMk id="3" creationId="{ECBAC543-2770-6967-1BAE-79D04F05F916}"/>
          </ac:spMkLst>
        </pc:spChg>
      </pc:sldChg>
      <pc:sldChg chg="modSp add ord replId">
        <pc:chgData name="Charlie Thomas (2416800)" userId="S::2416800@student.uwtsd.ac.uk::2df25618-a3fc-49c7-aebc-e326cddece45" providerId="AD" clId="Web-{24B7F142-59D7-1F25-B4A2-D446020BB870}" dt="2026-05-12T23:38:20.468" v="1035"/>
        <pc:sldMkLst>
          <pc:docMk/>
          <pc:sldMk cId="3571857832" sldId="329"/>
        </pc:sldMkLst>
        <pc:spChg chg="mod">
          <ac:chgData name="Charlie Thomas (2416800)" userId="S::2416800@student.uwtsd.ac.uk::2df25618-a3fc-49c7-aebc-e326cddece45" providerId="AD" clId="Web-{24B7F142-59D7-1F25-B4A2-D446020BB870}" dt="2026-05-12T23:38:15.655" v="1034" actId="20577"/>
          <ac:spMkLst>
            <pc:docMk/>
            <pc:sldMk cId="3571857832" sldId="329"/>
            <ac:spMk id="3" creationId="{E57EE861-EBF3-8084-AC42-B9C42A474673}"/>
          </ac:spMkLst>
        </pc:spChg>
      </pc:sldChg>
    </pc:docChg>
  </pc:docChgLst>
  <pc:docChgLst>
    <pc:chgData name="Charlie Thomas (2416800)" userId="S::2416800@student.uwtsd.ac.uk::2df25618-a3fc-49c7-aebc-e326cddece45" providerId="AD" clId="Web-{DA7362F8-CB5F-361C-7590-C8EA53C608C3}"/>
    <pc:docChg chg="addSld modSld sldOrd">
      <pc:chgData name="Charlie Thomas (2416800)" userId="S::2416800@student.uwtsd.ac.uk::2df25618-a3fc-49c7-aebc-e326cddece45" providerId="AD" clId="Web-{DA7362F8-CB5F-361C-7590-C8EA53C608C3}" dt="2026-05-12T21:40:28.527" v="1142" actId="20577"/>
      <pc:docMkLst>
        <pc:docMk/>
      </pc:docMkLst>
      <pc:sldChg chg="modSp ord">
        <pc:chgData name="Charlie Thomas (2416800)" userId="S::2416800@student.uwtsd.ac.uk::2df25618-a3fc-49c7-aebc-e326cddece45" providerId="AD" clId="Web-{DA7362F8-CB5F-361C-7590-C8EA53C608C3}" dt="2026-05-12T21:24:25.285" v="11" actId="20577"/>
        <pc:sldMkLst>
          <pc:docMk/>
          <pc:sldMk cId="4200926566" sldId="318"/>
        </pc:sldMkLst>
        <pc:spChg chg="mod">
          <ac:chgData name="Charlie Thomas (2416800)" userId="S::2416800@student.uwtsd.ac.uk::2df25618-a3fc-49c7-aebc-e326cddece45" providerId="AD" clId="Web-{DA7362F8-CB5F-361C-7590-C8EA53C608C3}" dt="2026-05-12T21:24:25.285" v="11" actId="20577"/>
          <ac:spMkLst>
            <pc:docMk/>
            <pc:sldMk cId="4200926566" sldId="318"/>
            <ac:spMk id="2" creationId="{2AEA1BED-482F-E939-0FDD-49BFFEE4030B}"/>
          </ac:spMkLst>
        </pc:spChg>
      </pc:sldChg>
      <pc:sldChg chg="modSp add ord replId">
        <pc:chgData name="Charlie Thomas (2416800)" userId="S::2416800@student.uwtsd.ac.uk::2df25618-a3fc-49c7-aebc-e326cddece45" providerId="AD" clId="Web-{DA7362F8-CB5F-361C-7590-C8EA53C608C3}" dt="2026-05-12T21:29:49.596" v="307" actId="20577"/>
        <pc:sldMkLst>
          <pc:docMk/>
          <pc:sldMk cId="2734154685" sldId="319"/>
        </pc:sldMkLst>
        <pc:spChg chg="mod">
          <ac:chgData name="Charlie Thomas (2416800)" userId="S::2416800@student.uwtsd.ac.uk::2df25618-a3fc-49c7-aebc-e326cddece45" providerId="AD" clId="Web-{DA7362F8-CB5F-361C-7590-C8EA53C608C3}" dt="2026-05-12T21:24:36.223" v="15" actId="20577"/>
          <ac:spMkLst>
            <pc:docMk/>
            <pc:sldMk cId="2734154685" sldId="319"/>
            <ac:spMk id="2" creationId="{0BF9C4F0-09F8-B325-F61F-58077BAA5E11}"/>
          </ac:spMkLst>
        </pc:spChg>
        <pc:spChg chg="mod">
          <ac:chgData name="Charlie Thomas (2416800)" userId="S::2416800@student.uwtsd.ac.uk::2df25618-a3fc-49c7-aebc-e326cddece45" providerId="AD" clId="Web-{DA7362F8-CB5F-361C-7590-C8EA53C608C3}" dt="2026-05-12T21:28:15.654" v="187" actId="20577"/>
          <ac:spMkLst>
            <pc:docMk/>
            <pc:sldMk cId="2734154685" sldId="319"/>
            <ac:spMk id="4" creationId="{CC814DCD-65F0-B7B3-E683-08034A949C56}"/>
          </ac:spMkLst>
        </pc:spChg>
        <pc:spChg chg="mod">
          <ac:chgData name="Charlie Thomas (2416800)" userId="S::2416800@student.uwtsd.ac.uk::2df25618-a3fc-49c7-aebc-e326cddece45" providerId="AD" clId="Web-{DA7362F8-CB5F-361C-7590-C8EA53C608C3}" dt="2026-05-12T21:29:49.596" v="307" actId="20577"/>
          <ac:spMkLst>
            <pc:docMk/>
            <pc:sldMk cId="2734154685" sldId="319"/>
            <ac:spMk id="5" creationId="{9C3F23B7-DFFE-23E0-EEFA-AE757DE98949}"/>
          </ac:spMkLst>
        </pc:spChg>
      </pc:sldChg>
      <pc:sldChg chg="modSp add replId">
        <pc:chgData name="Charlie Thomas (2416800)" userId="S::2416800@student.uwtsd.ac.uk::2df25618-a3fc-49c7-aebc-e326cddece45" providerId="AD" clId="Web-{DA7362F8-CB5F-361C-7590-C8EA53C608C3}" dt="2026-05-12T21:33:57.402" v="577" actId="20577"/>
        <pc:sldMkLst>
          <pc:docMk/>
          <pc:sldMk cId="2503821793" sldId="320"/>
        </pc:sldMkLst>
        <pc:spChg chg="mod">
          <ac:chgData name="Charlie Thomas (2416800)" userId="S::2416800@student.uwtsd.ac.uk::2df25618-a3fc-49c7-aebc-e326cddece45" providerId="AD" clId="Web-{DA7362F8-CB5F-361C-7590-C8EA53C608C3}" dt="2026-05-12T21:31:31.178" v="407" actId="20577"/>
          <ac:spMkLst>
            <pc:docMk/>
            <pc:sldMk cId="2503821793" sldId="320"/>
            <ac:spMk id="4" creationId="{7EB30AF7-E3FE-78DD-8B0D-D1A7A5DE729A}"/>
          </ac:spMkLst>
        </pc:spChg>
        <pc:spChg chg="mod">
          <ac:chgData name="Charlie Thomas (2416800)" userId="S::2416800@student.uwtsd.ac.uk::2df25618-a3fc-49c7-aebc-e326cddece45" providerId="AD" clId="Web-{DA7362F8-CB5F-361C-7590-C8EA53C608C3}" dt="2026-05-12T21:33:57.402" v="577" actId="20577"/>
          <ac:spMkLst>
            <pc:docMk/>
            <pc:sldMk cId="2503821793" sldId="320"/>
            <ac:spMk id="5" creationId="{56B24569-B3A6-3A59-6F44-A0FCB9CC8BD1}"/>
          </ac:spMkLst>
        </pc:spChg>
      </pc:sldChg>
      <pc:sldChg chg="modSp add ord replId">
        <pc:chgData name="Charlie Thomas (2416800)" userId="S::2416800@student.uwtsd.ac.uk::2df25618-a3fc-49c7-aebc-e326cddece45" providerId="AD" clId="Web-{DA7362F8-CB5F-361C-7590-C8EA53C608C3}" dt="2026-05-12T21:35:02.436" v="595" actId="20577"/>
        <pc:sldMkLst>
          <pc:docMk/>
          <pc:sldMk cId="3555609465" sldId="321"/>
        </pc:sldMkLst>
        <pc:spChg chg="mod">
          <ac:chgData name="Charlie Thomas (2416800)" userId="S::2416800@student.uwtsd.ac.uk::2df25618-a3fc-49c7-aebc-e326cddece45" providerId="AD" clId="Web-{DA7362F8-CB5F-361C-7590-C8EA53C608C3}" dt="2026-05-12T21:35:02.436" v="595" actId="20577"/>
          <ac:spMkLst>
            <pc:docMk/>
            <pc:sldMk cId="3555609465" sldId="321"/>
            <ac:spMk id="2" creationId="{A1B0D614-4778-CEDF-01AB-24E2642874C5}"/>
          </ac:spMkLst>
        </pc:spChg>
      </pc:sldChg>
      <pc:sldChg chg="modSp add ord replId">
        <pc:chgData name="Charlie Thomas (2416800)" userId="S::2416800@student.uwtsd.ac.uk::2df25618-a3fc-49c7-aebc-e326cddece45" providerId="AD" clId="Web-{DA7362F8-CB5F-361C-7590-C8EA53C608C3}" dt="2026-05-12T21:38:54.664" v="976" actId="20577"/>
        <pc:sldMkLst>
          <pc:docMk/>
          <pc:sldMk cId="3370575283" sldId="322"/>
        </pc:sldMkLst>
        <pc:spChg chg="mod">
          <ac:chgData name="Charlie Thomas (2416800)" userId="S::2416800@student.uwtsd.ac.uk::2df25618-a3fc-49c7-aebc-e326cddece45" providerId="AD" clId="Web-{DA7362F8-CB5F-361C-7590-C8EA53C608C3}" dt="2026-05-12T21:35:14.874" v="609" actId="20577"/>
          <ac:spMkLst>
            <pc:docMk/>
            <pc:sldMk cId="3370575283" sldId="322"/>
            <ac:spMk id="2" creationId="{739ECB15-A155-4F7A-8D63-C52D8B1AD4F0}"/>
          </ac:spMkLst>
        </pc:spChg>
        <pc:spChg chg="mod">
          <ac:chgData name="Charlie Thomas (2416800)" userId="S::2416800@student.uwtsd.ac.uk::2df25618-a3fc-49c7-aebc-e326cddece45" providerId="AD" clId="Web-{DA7362F8-CB5F-361C-7590-C8EA53C608C3}" dt="2026-05-12T21:38:54.664" v="976" actId="20577"/>
          <ac:spMkLst>
            <pc:docMk/>
            <pc:sldMk cId="3370575283" sldId="322"/>
            <ac:spMk id="3" creationId="{66D75312-2E39-C24E-7355-876323317F23}"/>
          </ac:spMkLst>
        </pc:spChg>
      </pc:sldChg>
      <pc:sldChg chg="modSp add replId">
        <pc:chgData name="Charlie Thomas (2416800)" userId="S::2416800@student.uwtsd.ac.uk::2df25618-a3fc-49c7-aebc-e326cddece45" providerId="AD" clId="Web-{DA7362F8-CB5F-361C-7590-C8EA53C608C3}" dt="2026-05-12T21:40:28.527" v="1142" actId="20577"/>
        <pc:sldMkLst>
          <pc:docMk/>
          <pc:sldMk cId="3382669980" sldId="323"/>
        </pc:sldMkLst>
        <pc:spChg chg="mod">
          <ac:chgData name="Charlie Thomas (2416800)" userId="S::2416800@student.uwtsd.ac.uk::2df25618-a3fc-49c7-aebc-e326cddece45" providerId="AD" clId="Web-{DA7362F8-CB5F-361C-7590-C8EA53C608C3}" dt="2026-05-12T21:40:28.527" v="1142" actId="20577"/>
          <ac:spMkLst>
            <pc:docMk/>
            <pc:sldMk cId="3382669980" sldId="323"/>
            <ac:spMk id="3" creationId="{BB920D71-B5B3-4ED8-99DE-4D488ADF73B6}"/>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D413764-5AD9-E889-944D-1707A854A18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8045D53-BE96-955D-B578-2BF8F356B79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84B9C3D-A6AA-4477-AC5E-4C46DDCA9DCD}" type="datetimeFigureOut">
              <a:rPr lang="en-US" smtClean="0"/>
              <a:t>5/15/2026</a:t>
            </a:fld>
            <a:endParaRPr lang="en-US" dirty="0"/>
          </a:p>
        </p:txBody>
      </p:sp>
      <p:sp>
        <p:nvSpPr>
          <p:cNvPr id="4" name="Footer Placeholder 3">
            <a:extLst>
              <a:ext uri="{FF2B5EF4-FFF2-40B4-BE49-F238E27FC236}">
                <a16:creationId xmlns:a16="http://schemas.microsoft.com/office/drawing/2014/main" id="{63ED3793-52FB-891B-2A0C-91D8927163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CB8DAAB-C45C-E833-ECEB-14DCA0F17FC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4DE28C3-D699-4CA0-B343-5111DC591998}" type="slidenum">
              <a:rPr lang="en-US" smtClean="0"/>
              <a:t>‹#›</a:t>
            </a:fld>
            <a:endParaRPr lang="en-US" dirty="0"/>
          </a:p>
        </p:txBody>
      </p:sp>
    </p:spTree>
    <p:extLst>
      <p:ext uri="{BB962C8B-B14F-4D97-AF65-F5344CB8AC3E}">
        <p14:creationId xmlns:p14="http://schemas.microsoft.com/office/powerpoint/2010/main" val="187180980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938646-CEA8-41F9-BD9F-D1FA107D99CC}" type="datetimeFigureOut">
              <a:rPr lang="en-US" smtClean="0"/>
              <a:t>5/15/2026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B040C8-62D2-4EA7-B200-D3B8C06AAFD8}" type="slidenum">
              <a:rPr lang="en-US" smtClean="0"/>
              <a:t>‹#›</a:t>
            </a:fld>
            <a:endParaRPr lang="en-US" dirty="0"/>
          </a:p>
        </p:txBody>
      </p:sp>
    </p:spTree>
    <p:extLst>
      <p:ext uri="{BB962C8B-B14F-4D97-AF65-F5344CB8AC3E}">
        <p14:creationId xmlns:p14="http://schemas.microsoft.com/office/powerpoint/2010/main" val="24830676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EB040C8-62D2-4EA7-B200-D3B8C06AAFD8}" type="slidenum">
              <a:rPr lang="en-US" smtClean="0"/>
              <a:t>1</a:t>
            </a:fld>
            <a:endParaRPr lang="en-US" dirty="0"/>
          </a:p>
        </p:txBody>
      </p:sp>
    </p:spTree>
    <p:extLst>
      <p:ext uri="{BB962C8B-B14F-4D97-AF65-F5344CB8AC3E}">
        <p14:creationId xmlns:p14="http://schemas.microsoft.com/office/powerpoint/2010/main" val="35058061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EB040C8-62D2-4EA7-B200-D3B8C06AAFD8}" type="slidenum">
              <a:rPr lang="en-US" smtClean="0"/>
              <a:t>2</a:t>
            </a:fld>
            <a:endParaRPr lang="en-US" dirty="0"/>
          </a:p>
        </p:txBody>
      </p:sp>
    </p:spTree>
    <p:extLst>
      <p:ext uri="{BB962C8B-B14F-4D97-AF65-F5344CB8AC3E}">
        <p14:creationId xmlns:p14="http://schemas.microsoft.com/office/powerpoint/2010/main" val="3117076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EB040C8-62D2-4EA7-B200-D3B8C06AAFD8}" type="slidenum">
              <a:rPr lang="en-US" smtClean="0"/>
              <a:t>3</a:t>
            </a:fld>
            <a:endParaRPr lang="en-US" dirty="0"/>
          </a:p>
        </p:txBody>
      </p:sp>
    </p:spTree>
    <p:extLst>
      <p:ext uri="{BB962C8B-B14F-4D97-AF65-F5344CB8AC3E}">
        <p14:creationId xmlns:p14="http://schemas.microsoft.com/office/powerpoint/2010/main" val="39442107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EB040C8-62D2-4EA7-B200-D3B8C06AAFD8}" type="slidenum">
              <a:rPr lang="en-US" smtClean="0"/>
              <a:t>4</a:t>
            </a:fld>
            <a:endParaRPr lang="en-US" dirty="0"/>
          </a:p>
        </p:txBody>
      </p:sp>
    </p:spTree>
    <p:extLst>
      <p:ext uri="{BB962C8B-B14F-4D97-AF65-F5344CB8AC3E}">
        <p14:creationId xmlns:p14="http://schemas.microsoft.com/office/powerpoint/2010/main" val="42672517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EB040C8-62D2-4EA7-B200-D3B8C06AAFD8}" type="slidenum">
              <a:rPr lang="en-US" smtClean="0"/>
              <a:t>5</a:t>
            </a:fld>
            <a:endParaRPr lang="en-US" dirty="0"/>
          </a:p>
        </p:txBody>
      </p:sp>
    </p:spTree>
    <p:extLst>
      <p:ext uri="{BB962C8B-B14F-4D97-AF65-F5344CB8AC3E}">
        <p14:creationId xmlns:p14="http://schemas.microsoft.com/office/powerpoint/2010/main" val="27609053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B31B27-31B7-940C-E557-8D42E81998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F9DF3ED-E661-F6F3-9D84-BFF23F9EDA8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7BBDA9-4486-6A69-C8A2-F6D34DD2AE5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D48FDA7-7C65-1B59-5F0D-E93DC9D87CF2}"/>
              </a:ext>
            </a:extLst>
          </p:cNvPr>
          <p:cNvSpPr>
            <a:spLocks noGrp="1"/>
          </p:cNvSpPr>
          <p:nvPr>
            <p:ph type="sldNum" sz="quarter" idx="5"/>
          </p:nvPr>
        </p:nvSpPr>
        <p:spPr/>
        <p:txBody>
          <a:bodyPr/>
          <a:lstStyle/>
          <a:p>
            <a:fld id="{7EB040C8-62D2-4EA7-B200-D3B8C06AAFD8}" type="slidenum">
              <a:rPr lang="en-US" smtClean="0"/>
              <a:t>6</a:t>
            </a:fld>
            <a:endParaRPr lang="en-US" dirty="0"/>
          </a:p>
        </p:txBody>
      </p:sp>
    </p:spTree>
    <p:extLst>
      <p:ext uri="{BB962C8B-B14F-4D97-AF65-F5344CB8AC3E}">
        <p14:creationId xmlns:p14="http://schemas.microsoft.com/office/powerpoint/2010/main" val="18378148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EB040C8-62D2-4EA7-B200-D3B8C06AAFD8}" type="slidenum">
              <a:rPr lang="en-US" smtClean="0"/>
              <a:t>7</a:t>
            </a:fld>
            <a:endParaRPr lang="en-US" dirty="0"/>
          </a:p>
        </p:txBody>
      </p:sp>
    </p:spTree>
    <p:extLst>
      <p:ext uri="{BB962C8B-B14F-4D97-AF65-F5344CB8AC3E}">
        <p14:creationId xmlns:p14="http://schemas.microsoft.com/office/powerpoint/2010/main" val="18382940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EB040C8-62D2-4EA7-B200-D3B8C06AAFD8}" type="slidenum">
              <a:rPr lang="en-US" smtClean="0"/>
              <a:t>8</a:t>
            </a:fld>
            <a:endParaRPr lang="en-US" dirty="0"/>
          </a:p>
        </p:txBody>
      </p:sp>
    </p:spTree>
    <p:extLst>
      <p:ext uri="{BB962C8B-B14F-4D97-AF65-F5344CB8AC3E}">
        <p14:creationId xmlns:p14="http://schemas.microsoft.com/office/powerpoint/2010/main" val="30008053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830D76-0EB5-DADC-63C2-6501B64028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2DDA1B1-03E4-FAAD-0F36-32C4E44F8C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063B326-C0F3-5640-0AB9-2F68D13E01E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8DB9B97-40BD-AAAF-FA9E-A6075F0C2785}"/>
              </a:ext>
            </a:extLst>
          </p:cNvPr>
          <p:cNvSpPr>
            <a:spLocks noGrp="1"/>
          </p:cNvSpPr>
          <p:nvPr>
            <p:ph type="sldNum" sz="quarter" idx="5"/>
          </p:nvPr>
        </p:nvSpPr>
        <p:spPr/>
        <p:txBody>
          <a:bodyPr/>
          <a:lstStyle/>
          <a:p>
            <a:fld id="{7EB040C8-62D2-4EA7-B200-D3B8C06AAFD8}" type="slidenum">
              <a:rPr lang="en-US" smtClean="0"/>
              <a:t>9</a:t>
            </a:fld>
            <a:endParaRPr lang="en-US" dirty="0"/>
          </a:p>
        </p:txBody>
      </p:sp>
    </p:spTree>
    <p:extLst>
      <p:ext uri="{BB962C8B-B14F-4D97-AF65-F5344CB8AC3E}">
        <p14:creationId xmlns:p14="http://schemas.microsoft.com/office/powerpoint/2010/main" val="2617518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58BE20-ACEF-A690-A367-D7F8B3C122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FAA79A-1BC6-EE15-1406-97AC07641DE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3ADFC15-8804-277A-6EF4-00172A47F55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3489D48-25CC-34B6-D5FD-FA6B93870286}"/>
              </a:ext>
            </a:extLst>
          </p:cNvPr>
          <p:cNvSpPr>
            <a:spLocks noGrp="1"/>
          </p:cNvSpPr>
          <p:nvPr>
            <p:ph type="sldNum" sz="quarter" idx="5"/>
          </p:nvPr>
        </p:nvSpPr>
        <p:spPr/>
        <p:txBody>
          <a:bodyPr/>
          <a:lstStyle/>
          <a:p>
            <a:fld id="{7EB040C8-62D2-4EA7-B200-D3B8C06AAFD8}" type="slidenum">
              <a:rPr lang="en-US" smtClean="0"/>
              <a:t>10</a:t>
            </a:fld>
            <a:endParaRPr lang="en-US" dirty="0"/>
          </a:p>
        </p:txBody>
      </p:sp>
    </p:spTree>
    <p:extLst>
      <p:ext uri="{BB962C8B-B14F-4D97-AF65-F5344CB8AC3E}">
        <p14:creationId xmlns:p14="http://schemas.microsoft.com/office/powerpoint/2010/main" val="10905801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936BDB-E908-DA3E-6EDC-C159A9CD007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02B2BE-39F8-BF49-84BC-E7844481DC9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1BAA26-14ED-6025-859E-342299EEA15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B73A682-6CE7-010C-D46D-02E2AB3A5B22}"/>
              </a:ext>
            </a:extLst>
          </p:cNvPr>
          <p:cNvSpPr>
            <a:spLocks noGrp="1"/>
          </p:cNvSpPr>
          <p:nvPr>
            <p:ph type="sldNum" sz="quarter" idx="5"/>
          </p:nvPr>
        </p:nvSpPr>
        <p:spPr/>
        <p:txBody>
          <a:bodyPr/>
          <a:lstStyle/>
          <a:p>
            <a:fld id="{7EB040C8-62D2-4EA7-B200-D3B8C06AAFD8}" type="slidenum">
              <a:rPr lang="en-US" smtClean="0"/>
              <a:t>11</a:t>
            </a:fld>
            <a:endParaRPr lang="en-US" dirty="0"/>
          </a:p>
        </p:txBody>
      </p:sp>
    </p:spTree>
    <p:extLst>
      <p:ext uri="{BB962C8B-B14F-4D97-AF65-F5344CB8AC3E}">
        <p14:creationId xmlns:p14="http://schemas.microsoft.com/office/powerpoint/2010/main" val="30582530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6EA3DA-7E8D-9E31-6B71-308B91EC190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AB3715-1BE3-DAB6-CE13-00E95BB288C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06C284F-C158-9A66-F75C-D0DF4517675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1765A15-641F-D7B8-B6E7-865EBCC4B27C}"/>
              </a:ext>
            </a:extLst>
          </p:cNvPr>
          <p:cNvSpPr>
            <a:spLocks noGrp="1"/>
          </p:cNvSpPr>
          <p:nvPr>
            <p:ph type="sldNum" sz="quarter" idx="5"/>
          </p:nvPr>
        </p:nvSpPr>
        <p:spPr/>
        <p:txBody>
          <a:bodyPr/>
          <a:lstStyle/>
          <a:p>
            <a:fld id="{7EB040C8-62D2-4EA7-B200-D3B8C06AAFD8}" type="slidenum">
              <a:rPr lang="en-US" smtClean="0"/>
              <a:t>12</a:t>
            </a:fld>
            <a:endParaRPr lang="en-US" dirty="0"/>
          </a:p>
        </p:txBody>
      </p:sp>
    </p:spTree>
    <p:extLst>
      <p:ext uri="{BB962C8B-B14F-4D97-AF65-F5344CB8AC3E}">
        <p14:creationId xmlns:p14="http://schemas.microsoft.com/office/powerpoint/2010/main" val="16078145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808381-22BD-67A8-58DE-1030F88EF4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44C319-CD36-99B5-AF43-AB978651D9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89FB23-54B2-5962-33CA-F1EC031A3CD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848733F-ADD5-36A1-E908-CC7C224A15EA}"/>
              </a:ext>
            </a:extLst>
          </p:cNvPr>
          <p:cNvSpPr>
            <a:spLocks noGrp="1"/>
          </p:cNvSpPr>
          <p:nvPr>
            <p:ph type="sldNum" sz="quarter" idx="5"/>
          </p:nvPr>
        </p:nvSpPr>
        <p:spPr/>
        <p:txBody>
          <a:bodyPr/>
          <a:lstStyle/>
          <a:p>
            <a:fld id="{7EB040C8-62D2-4EA7-B200-D3B8C06AAFD8}" type="slidenum">
              <a:rPr lang="en-US" smtClean="0"/>
              <a:t>13</a:t>
            </a:fld>
            <a:endParaRPr lang="en-US" dirty="0"/>
          </a:p>
        </p:txBody>
      </p:sp>
    </p:spTree>
    <p:extLst>
      <p:ext uri="{BB962C8B-B14F-4D97-AF65-F5344CB8AC3E}">
        <p14:creationId xmlns:p14="http://schemas.microsoft.com/office/powerpoint/2010/main" val="5820470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7DDF18-B5A0-785D-BE73-D2D64A5198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B39B24-B53E-BC96-B0DA-72B3DCB9AB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630DCF1-5769-BA66-A9ED-A63C9E49965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EAD1A8F-4B31-9A0C-FAF5-F01DBBB5DB26}"/>
              </a:ext>
            </a:extLst>
          </p:cNvPr>
          <p:cNvSpPr>
            <a:spLocks noGrp="1"/>
          </p:cNvSpPr>
          <p:nvPr>
            <p:ph type="sldNum" sz="quarter" idx="5"/>
          </p:nvPr>
        </p:nvSpPr>
        <p:spPr/>
        <p:txBody>
          <a:bodyPr/>
          <a:lstStyle/>
          <a:p>
            <a:fld id="{7EB040C8-62D2-4EA7-B200-D3B8C06AAFD8}" type="slidenum">
              <a:rPr lang="en-US" smtClean="0"/>
              <a:t>14</a:t>
            </a:fld>
            <a:endParaRPr lang="en-US" dirty="0"/>
          </a:p>
        </p:txBody>
      </p:sp>
    </p:spTree>
    <p:extLst>
      <p:ext uri="{BB962C8B-B14F-4D97-AF65-F5344CB8AC3E}">
        <p14:creationId xmlns:p14="http://schemas.microsoft.com/office/powerpoint/2010/main" val="30526746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F87DFD-516A-F783-3229-981D5C314C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430EA8-4389-4366-10E7-9CEF770B0F8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9FA4593-93F2-5E57-23C0-4776E1544BC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AF1AB29-6806-4CAA-AA43-6C76087D5A4A}"/>
              </a:ext>
            </a:extLst>
          </p:cNvPr>
          <p:cNvSpPr>
            <a:spLocks noGrp="1"/>
          </p:cNvSpPr>
          <p:nvPr>
            <p:ph type="sldNum" sz="quarter" idx="5"/>
          </p:nvPr>
        </p:nvSpPr>
        <p:spPr/>
        <p:txBody>
          <a:bodyPr/>
          <a:lstStyle/>
          <a:p>
            <a:fld id="{7EB040C8-62D2-4EA7-B200-D3B8C06AAFD8}" type="slidenum">
              <a:rPr lang="en-US" smtClean="0"/>
              <a:t>15</a:t>
            </a:fld>
            <a:endParaRPr lang="en-US" dirty="0"/>
          </a:p>
        </p:txBody>
      </p:sp>
    </p:spTree>
    <p:extLst>
      <p:ext uri="{BB962C8B-B14F-4D97-AF65-F5344CB8AC3E}">
        <p14:creationId xmlns:p14="http://schemas.microsoft.com/office/powerpoint/2010/main" val="3613126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4CB54E-1AF9-1F0F-A3D6-AEB0349B803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FC1D6FD-C8CF-5614-A829-C9C8C7D0837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2F7774-EAF5-3FEC-E971-4055E441288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B6C1734-6A26-1223-798B-14D503084CE1}"/>
              </a:ext>
            </a:extLst>
          </p:cNvPr>
          <p:cNvSpPr>
            <a:spLocks noGrp="1"/>
          </p:cNvSpPr>
          <p:nvPr>
            <p:ph type="sldNum" sz="quarter" idx="5"/>
          </p:nvPr>
        </p:nvSpPr>
        <p:spPr/>
        <p:txBody>
          <a:bodyPr/>
          <a:lstStyle/>
          <a:p>
            <a:fld id="{7EB040C8-62D2-4EA7-B200-D3B8C06AAFD8}" type="slidenum">
              <a:rPr lang="en-US" smtClean="0"/>
              <a:t>16</a:t>
            </a:fld>
            <a:endParaRPr lang="en-US" dirty="0"/>
          </a:p>
        </p:txBody>
      </p:sp>
    </p:spTree>
    <p:extLst>
      <p:ext uri="{BB962C8B-B14F-4D97-AF65-F5344CB8AC3E}">
        <p14:creationId xmlns:p14="http://schemas.microsoft.com/office/powerpoint/2010/main" val="40263501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CB29F4-F830-605F-DB5F-DEEE6BDA4A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AA221B-9F39-5F8A-5E15-1AF535AD16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54415C-F682-A20D-0D9A-BEA5C421DE2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5323D95-FD9F-748F-6C4F-1D099E736BD2}"/>
              </a:ext>
            </a:extLst>
          </p:cNvPr>
          <p:cNvSpPr>
            <a:spLocks noGrp="1"/>
          </p:cNvSpPr>
          <p:nvPr>
            <p:ph type="sldNum" sz="quarter" idx="5"/>
          </p:nvPr>
        </p:nvSpPr>
        <p:spPr/>
        <p:txBody>
          <a:bodyPr/>
          <a:lstStyle/>
          <a:p>
            <a:fld id="{7EB040C8-62D2-4EA7-B200-D3B8C06AAFD8}" type="slidenum">
              <a:rPr lang="en-US" smtClean="0"/>
              <a:t>17</a:t>
            </a:fld>
            <a:endParaRPr lang="en-US" dirty="0"/>
          </a:p>
        </p:txBody>
      </p:sp>
    </p:spTree>
    <p:extLst>
      <p:ext uri="{BB962C8B-B14F-4D97-AF65-F5344CB8AC3E}">
        <p14:creationId xmlns:p14="http://schemas.microsoft.com/office/powerpoint/2010/main" val="11348722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0B9DBA-CB9A-9C9E-B6C0-6DA8552AF5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EB4796-EDD1-ECBB-4EEB-886CE3BB19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34C9E7E-FD3E-04F1-05CA-217DFD88527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C83D63D-6280-C3DA-E192-C00DE7C6D4B3}"/>
              </a:ext>
            </a:extLst>
          </p:cNvPr>
          <p:cNvSpPr>
            <a:spLocks noGrp="1"/>
          </p:cNvSpPr>
          <p:nvPr>
            <p:ph type="sldNum" sz="quarter" idx="5"/>
          </p:nvPr>
        </p:nvSpPr>
        <p:spPr/>
        <p:txBody>
          <a:bodyPr/>
          <a:lstStyle/>
          <a:p>
            <a:fld id="{7EB040C8-62D2-4EA7-B200-D3B8C06AAFD8}" type="slidenum">
              <a:rPr lang="en-US" smtClean="0"/>
              <a:t>18</a:t>
            </a:fld>
            <a:endParaRPr lang="en-US" dirty="0"/>
          </a:p>
        </p:txBody>
      </p:sp>
    </p:spTree>
    <p:extLst>
      <p:ext uri="{BB962C8B-B14F-4D97-AF65-F5344CB8AC3E}">
        <p14:creationId xmlns:p14="http://schemas.microsoft.com/office/powerpoint/2010/main" val="9461442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39BEF2-0DBD-5295-1C59-2975F8608B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61B062-36E5-65BD-95AD-2607794183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16245B3-21D3-605A-ECB4-6B9A696E880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83E2642-4AAB-1007-2A16-D78307A7E04D}"/>
              </a:ext>
            </a:extLst>
          </p:cNvPr>
          <p:cNvSpPr>
            <a:spLocks noGrp="1"/>
          </p:cNvSpPr>
          <p:nvPr>
            <p:ph type="sldNum" sz="quarter" idx="5"/>
          </p:nvPr>
        </p:nvSpPr>
        <p:spPr/>
        <p:txBody>
          <a:bodyPr/>
          <a:lstStyle/>
          <a:p>
            <a:fld id="{7EB040C8-62D2-4EA7-B200-D3B8C06AAFD8}" type="slidenum">
              <a:rPr lang="en-US" smtClean="0"/>
              <a:t>19</a:t>
            </a:fld>
            <a:endParaRPr lang="en-US" dirty="0"/>
          </a:p>
        </p:txBody>
      </p:sp>
    </p:spTree>
    <p:extLst>
      <p:ext uri="{BB962C8B-B14F-4D97-AF65-F5344CB8AC3E}">
        <p14:creationId xmlns:p14="http://schemas.microsoft.com/office/powerpoint/2010/main" val="35096917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801434-754F-61B5-B478-98AD70AE92B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AA8FE6-C693-0653-CF7A-2F9762EB2C3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C1E3FA4-7CD3-C059-39C3-C6CE85D30B7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14EB980-7FC1-D199-A7FF-7BDAA6C65907}"/>
              </a:ext>
            </a:extLst>
          </p:cNvPr>
          <p:cNvSpPr>
            <a:spLocks noGrp="1"/>
          </p:cNvSpPr>
          <p:nvPr>
            <p:ph type="sldNum" sz="quarter" idx="5"/>
          </p:nvPr>
        </p:nvSpPr>
        <p:spPr/>
        <p:txBody>
          <a:bodyPr/>
          <a:lstStyle/>
          <a:p>
            <a:fld id="{7EB040C8-62D2-4EA7-B200-D3B8C06AAFD8}" type="slidenum">
              <a:rPr lang="en-US" smtClean="0"/>
              <a:t>20</a:t>
            </a:fld>
            <a:endParaRPr lang="en-US" dirty="0"/>
          </a:p>
        </p:txBody>
      </p:sp>
    </p:spTree>
    <p:extLst>
      <p:ext uri="{BB962C8B-B14F-4D97-AF65-F5344CB8AC3E}">
        <p14:creationId xmlns:p14="http://schemas.microsoft.com/office/powerpoint/2010/main" val="196396293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B9AEC6-1213-296B-048D-B5B8F7CBC0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DD3E75-4DF8-9D26-5BCF-20FE726F807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46452AB-7F38-38CE-74B7-906478746C4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ED5805D-7D7E-A16E-F6CB-4D9683DD807C}"/>
              </a:ext>
            </a:extLst>
          </p:cNvPr>
          <p:cNvSpPr>
            <a:spLocks noGrp="1"/>
          </p:cNvSpPr>
          <p:nvPr>
            <p:ph type="sldNum" sz="quarter" idx="5"/>
          </p:nvPr>
        </p:nvSpPr>
        <p:spPr/>
        <p:txBody>
          <a:bodyPr/>
          <a:lstStyle/>
          <a:p>
            <a:fld id="{7EB040C8-62D2-4EA7-B200-D3B8C06AAFD8}" type="slidenum">
              <a:rPr lang="en-US" smtClean="0"/>
              <a:t>21</a:t>
            </a:fld>
            <a:endParaRPr lang="en-US" dirty="0"/>
          </a:p>
        </p:txBody>
      </p:sp>
    </p:spTree>
    <p:extLst>
      <p:ext uri="{BB962C8B-B14F-4D97-AF65-F5344CB8AC3E}">
        <p14:creationId xmlns:p14="http://schemas.microsoft.com/office/powerpoint/2010/main" val="16376459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501257-D250-A33C-F5A9-5CA23365F03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A60C33-0E40-62D9-801A-C82ECB342A4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5CD9EF-B027-A533-BD09-6D27512DE27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C155919-18EC-3AB2-630C-9113A1F3CBF7}"/>
              </a:ext>
            </a:extLst>
          </p:cNvPr>
          <p:cNvSpPr>
            <a:spLocks noGrp="1"/>
          </p:cNvSpPr>
          <p:nvPr>
            <p:ph type="sldNum" sz="quarter" idx="5"/>
          </p:nvPr>
        </p:nvSpPr>
        <p:spPr/>
        <p:txBody>
          <a:bodyPr/>
          <a:lstStyle/>
          <a:p>
            <a:fld id="{7EB040C8-62D2-4EA7-B200-D3B8C06AAFD8}" type="slidenum">
              <a:rPr lang="en-US" smtClean="0"/>
              <a:t>22</a:t>
            </a:fld>
            <a:endParaRPr lang="en-US" dirty="0"/>
          </a:p>
        </p:txBody>
      </p:sp>
    </p:spTree>
    <p:extLst>
      <p:ext uri="{BB962C8B-B14F-4D97-AF65-F5344CB8AC3E}">
        <p14:creationId xmlns:p14="http://schemas.microsoft.com/office/powerpoint/2010/main" val="231955038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96EE3F-9E7C-FEF2-1B46-E9E02178CF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FF5C8D-4A5E-651C-24D4-851E8F0261C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9A4170B-E6EA-6889-84FF-30530241248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50A6E70-2B09-9694-5F51-635241419B03}"/>
              </a:ext>
            </a:extLst>
          </p:cNvPr>
          <p:cNvSpPr>
            <a:spLocks noGrp="1"/>
          </p:cNvSpPr>
          <p:nvPr>
            <p:ph type="sldNum" sz="quarter" idx="5"/>
          </p:nvPr>
        </p:nvSpPr>
        <p:spPr/>
        <p:txBody>
          <a:bodyPr/>
          <a:lstStyle/>
          <a:p>
            <a:fld id="{7EB040C8-62D2-4EA7-B200-D3B8C06AAFD8}" type="slidenum">
              <a:rPr lang="en-US" smtClean="0"/>
              <a:t>23</a:t>
            </a:fld>
            <a:endParaRPr lang="en-US" dirty="0"/>
          </a:p>
        </p:txBody>
      </p:sp>
    </p:spTree>
    <p:extLst>
      <p:ext uri="{BB962C8B-B14F-4D97-AF65-F5344CB8AC3E}">
        <p14:creationId xmlns:p14="http://schemas.microsoft.com/office/powerpoint/2010/main" val="59609810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7BF9DF-6A6B-E570-BA63-2EDF193050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DE25E8-D72B-E19A-D565-B462B0D34BC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A2D4D6-CF86-9575-F0FB-82825361DF4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3D2F2A5-CC56-5F70-80D6-050A00100D5F}"/>
              </a:ext>
            </a:extLst>
          </p:cNvPr>
          <p:cNvSpPr>
            <a:spLocks noGrp="1"/>
          </p:cNvSpPr>
          <p:nvPr>
            <p:ph type="sldNum" sz="quarter" idx="5"/>
          </p:nvPr>
        </p:nvSpPr>
        <p:spPr/>
        <p:txBody>
          <a:bodyPr/>
          <a:lstStyle/>
          <a:p>
            <a:fld id="{7EB040C8-62D2-4EA7-B200-D3B8C06AAFD8}" type="slidenum">
              <a:rPr lang="en-US" smtClean="0"/>
              <a:t>24</a:t>
            </a:fld>
            <a:endParaRPr lang="en-US" dirty="0"/>
          </a:p>
        </p:txBody>
      </p:sp>
    </p:spTree>
    <p:extLst>
      <p:ext uri="{BB962C8B-B14F-4D97-AF65-F5344CB8AC3E}">
        <p14:creationId xmlns:p14="http://schemas.microsoft.com/office/powerpoint/2010/main" val="88637617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95BCC4-4B4A-D774-261B-FDE20094B23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AB9BF9-B90D-4775-58DB-E39EC026AE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9F1EE28-6BB5-ACE1-1809-79AA0A263E6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D9B3424-5C8B-83E5-D265-7794F331A458}"/>
              </a:ext>
            </a:extLst>
          </p:cNvPr>
          <p:cNvSpPr>
            <a:spLocks noGrp="1"/>
          </p:cNvSpPr>
          <p:nvPr>
            <p:ph type="sldNum" sz="quarter" idx="5"/>
          </p:nvPr>
        </p:nvSpPr>
        <p:spPr/>
        <p:txBody>
          <a:bodyPr/>
          <a:lstStyle/>
          <a:p>
            <a:fld id="{7EB040C8-62D2-4EA7-B200-D3B8C06AAFD8}" type="slidenum">
              <a:rPr lang="en-US" smtClean="0"/>
              <a:t>25</a:t>
            </a:fld>
            <a:endParaRPr lang="en-US" dirty="0"/>
          </a:p>
        </p:txBody>
      </p:sp>
    </p:spTree>
    <p:extLst>
      <p:ext uri="{BB962C8B-B14F-4D97-AF65-F5344CB8AC3E}">
        <p14:creationId xmlns:p14="http://schemas.microsoft.com/office/powerpoint/2010/main" val="350621626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B8E258-998C-E8E6-4F11-6D3A10EDA7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1FB32F-E164-1AF2-050E-542425962C9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5EC05F-452F-82B9-6F3E-37E37D8C593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03BF97F-9763-515D-C202-773A6E6D54AC}"/>
              </a:ext>
            </a:extLst>
          </p:cNvPr>
          <p:cNvSpPr>
            <a:spLocks noGrp="1"/>
          </p:cNvSpPr>
          <p:nvPr>
            <p:ph type="sldNum" sz="quarter" idx="5"/>
          </p:nvPr>
        </p:nvSpPr>
        <p:spPr/>
        <p:txBody>
          <a:bodyPr/>
          <a:lstStyle/>
          <a:p>
            <a:fld id="{7EB040C8-62D2-4EA7-B200-D3B8C06AAFD8}" type="slidenum">
              <a:rPr lang="en-US" smtClean="0"/>
              <a:t>26</a:t>
            </a:fld>
            <a:endParaRPr lang="en-US" dirty="0"/>
          </a:p>
        </p:txBody>
      </p:sp>
    </p:spTree>
    <p:extLst>
      <p:ext uri="{BB962C8B-B14F-4D97-AF65-F5344CB8AC3E}">
        <p14:creationId xmlns:p14="http://schemas.microsoft.com/office/powerpoint/2010/main" val="264506382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BF0D9A-5C90-B56C-852A-B5E1316BAF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3B6C30-163B-EB64-3405-4AC852B504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1C7453A-8AC8-BB12-EC1A-9F141F7E1F6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145CAF8-DE7E-A274-55C5-E72C5026B3F4}"/>
              </a:ext>
            </a:extLst>
          </p:cNvPr>
          <p:cNvSpPr>
            <a:spLocks noGrp="1"/>
          </p:cNvSpPr>
          <p:nvPr>
            <p:ph type="sldNum" sz="quarter" idx="5"/>
          </p:nvPr>
        </p:nvSpPr>
        <p:spPr/>
        <p:txBody>
          <a:bodyPr/>
          <a:lstStyle/>
          <a:p>
            <a:fld id="{7EB040C8-62D2-4EA7-B200-D3B8C06AAFD8}" type="slidenum">
              <a:rPr lang="en-US" smtClean="0"/>
              <a:t>27</a:t>
            </a:fld>
            <a:endParaRPr lang="en-US" dirty="0"/>
          </a:p>
        </p:txBody>
      </p:sp>
    </p:spTree>
    <p:extLst>
      <p:ext uri="{BB962C8B-B14F-4D97-AF65-F5344CB8AC3E}">
        <p14:creationId xmlns:p14="http://schemas.microsoft.com/office/powerpoint/2010/main" val="83558479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A7B79A-2772-BEA7-40FE-0178C7BB82A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42A0B4-6266-F2DD-4FD3-12CB418C79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7E1FB8D-E898-64E8-FA9A-A97AA88E9ED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3A0F2BC-BDC8-FBD7-18EB-0BADA727F853}"/>
              </a:ext>
            </a:extLst>
          </p:cNvPr>
          <p:cNvSpPr>
            <a:spLocks noGrp="1"/>
          </p:cNvSpPr>
          <p:nvPr>
            <p:ph type="sldNum" sz="quarter" idx="5"/>
          </p:nvPr>
        </p:nvSpPr>
        <p:spPr/>
        <p:txBody>
          <a:bodyPr/>
          <a:lstStyle/>
          <a:p>
            <a:fld id="{7EB040C8-62D2-4EA7-B200-D3B8C06AAFD8}" type="slidenum">
              <a:rPr lang="en-US" smtClean="0"/>
              <a:t>28</a:t>
            </a:fld>
            <a:endParaRPr lang="en-US" dirty="0"/>
          </a:p>
        </p:txBody>
      </p:sp>
    </p:spTree>
    <p:extLst>
      <p:ext uri="{BB962C8B-B14F-4D97-AF65-F5344CB8AC3E}">
        <p14:creationId xmlns:p14="http://schemas.microsoft.com/office/powerpoint/2010/main" val="205355448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7EFD72-47C3-FB28-D7E9-DB210FAE7D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BE2D4E-43D9-C4A4-AB93-2A98B455A8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8B16BBC-BAF3-279C-7540-C71CEC0CF6B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B5EBD93-66D5-8C1A-E1BE-D8750F5DF3A5}"/>
              </a:ext>
            </a:extLst>
          </p:cNvPr>
          <p:cNvSpPr>
            <a:spLocks noGrp="1"/>
          </p:cNvSpPr>
          <p:nvPr>
            <p:ph type="sldNum" sz="quarter" idx="5"/>
          </p:nvPr>
        </p:nvSpPr>
        <p:spPr/>
        <p:txBody>
          <a:bodyPr/>
          <a:lstStyle/>
          <a:p>
            <a:fld id="{7EB040C8-62D2-4EA7-B200-D3B8C06AAFD8}" type="slidenum">
              <a:rPr lang="en-US" smtClean="0"/>
              <a:t>29</a:t>
            </a:fld>
            <a:endParaRPr lang="en-US" dirty="0"/>
          </a:p>
        </p:txBody>
      </p:sp>
    </p:spTree>
    <p:extLst>
      <p:ext uri="{BB962C8B-B14F-4D97-AF65-F5344CB8AC3E}">
        <p14:creationId xmlns:p14="http://schemas.microsoft.com/office/powerpoint/2010/main" val="138013144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B65740-1463-0013-B744-5924841A6E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5A65CE-8499-8CB4-4327-D00A8BBB895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0652C8-344A-EE49-8DDE-9A4211EAE75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9D34694-5096-6136-FB6D-AE08CDBA3B1E}"/>
              </a:ext>
            </a:extLst>
          </p:cNvPr>
          <p:cNvSpPr>
            <a:spLocks noGrp="1"/>
          </p:cNvSpPr>
          <p:nvPr>
            <p:ph type="sldNum" sz="quarter" idx="5"/>
          </p:nvPr>
        </p:nvSpPr>
        <p:spPr/>
        <p:txBody>
          <a:bodyPr/>
          <a:lstStyle/>
          <a:p>
            <a:fld id="{7EB040C8-62D2-4EA7-B200-D3B8C06AAFD8}" type="slidenum">
              <a:rPr lang="en-US" smtClean="0"/>
              <a:t>30</a:t>
            </a:fld>
            <a:endParaRPr lang="en-US" dirty="0"/>
          </a:p>
        </p:txBody>
      </p:sp>
    </p:spTree>
    <p:extLst>
      <p:ext uri="{BB962C8B-B14F-4D97-AF65-F5344CB8AC3E}">
        <p14:creationId xmlns:p14="http://schemas.microsoft.com/office/powerpoint/2010/main" val="381479957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1D4D80-4202-E0CA-E31F-440995331B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8204226-6F47-CA57-7468-8F5E5310969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08DB885-3764-1BB4-DA55-3CD0146683E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D174C56-4A08-2EB6-9278-234639E16F0C}"/>
              </a:ext>
            </a:extLst>
          </p:cNvPr>
          <p:cNvSpPr>
            <a:spLocks noGrp="1"/>
          </p:cNvSpPr>
          <p:nvPr>
            <p:ph type="sldNum" sz="quarter" idx="5"/>
          </p:nvPr>
        </p:nvSpPr>
        <p:spPr/>
        <p:txBody>
          <a:bodyPr/>
          <a:lstStyle/>
          <a:p>
            <a:fld id="{7EB040C8-62D2-4EA7-B200-D3B8C06AAFD8}" type="slidenum">
              <a:rPr lang="en-US" smtClean="0"/>
              <a:t>31</a:t>
            </a:fld>
            <a:endParaRPr lang="en-US" dirty="0"/>
          </a:p>
        </p:txBody>
      </p:sp>
    </p:spTree>
    <p:extLst>
      <p:ext uri="{BB962C8B-B14F-4D97-AF65-F5344CB8AC3E}">
        <p14:creationId xmlns:p14="http://schemas.microsoft.com/office/powerpoint/2010/main" val="379431107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EB040C8-62D2-4EA7-B200-D3B8C06AAFD8}" type="slidenum">
              <a:rPr lang="en-US" smtClean="0"/>
              <a:t>32</a:t>
            </a:fld>
            <a:endParaRPr lang="en-US" dirty="0"/>
          </a:p>
        </p:txBody>
      </p:sp>
    </p:spTree>
    <p:extLst>
      <p:ext uri="{BB962C8B-B14F-4D97-AF65-F5344CB8AC3E}">
        <p14:creationId xmlns:p14="http://schemas.microsoft.com/office/powerpoint/2010/main" val="42039974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bg1">
            <a:lumMod val="95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58A66DDD-7D9C-9641-30E9-932C5FD2DAE5}"/>
              </a:ext>
              <a:ext uri="{C183D7F6-B498-43B3-948B-1728B52AA6E4}">
                <adec:decorative xmlns:adec="http://schemas.microsoft.com/office/drawing/2017/decorative" val="1"/>
              </a:ext>
            </a:extLst>
          </p:cNvPr>
          <p:cNvSpPr/>
          <p:nvPr userDrawn="1"/>
        </p:nvSpPr>
        <p:spPr>
          <a:xfrm>
            <a:off x="9683715" y="0"/>
            <a:ext cx="2497331"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a:extLst>
              <a:ext uri="{FF2B5EF4-FFF2-40B4-BE49-F238E27FC236}">
                <a16:creationId xmlns:a16="http://schemas.microsoft.com/office/drawing/2014/main" id="{4F640F8B-6B6E-1B1A-7CC7-F44CB188B411}"/>
              </a:ext>
              <a:ext uri="{C183D7F6-B498-43B3-948B-1728B52AA6E4}">
                <adec:decorative xmlns:adec="http://schemas.microsoft.com/office/drawing/2017/decorative" val="1"/>
              </a:ext>
            </a:extLst>
          </p:cNvPr>
          <p:cNvSpPr/>
          <p:nvPr userDrawn="1"/>
        </p:nvSpPr>
        <p:spPr>
          <a:xfrm>
            <a:off x="0" y="0"/>
            <a:ext cx="2527294"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17EEDCF-A8F9-709D-CE34-6E183D26C2C2}"/>
              </a:ext>
            </a:extLst>
          </p:cNvPr>
          <p:cNvSpPr>
            <a:spLocks noGrp="1"/>
          </p:cNvSpPr>
          <p:nvPr>
            <p:ph type="title" hasCustomPrompt="1"/>
          </p:nvPr>
        </p:nvSpPr>
        <p:spPr>
          <a:xfrm>
            <a:off x="2527301" y="1748633"/>
            <a:ext cx="7156415" cy="3360734"/>
          </a:xfrm>
        </p:spPr>
        <p:txBody>
          <a:bodyPr tIns="0" bIns="0" anchor="ctr">
            <a:noAutofit/>
          </a:bodyPr>
          <a:lstStyle>
            <a:lvl1pPr algn="ctr">
              <a:defRPr sz="5400">
                <a:solidFill>
                  <a:schemeClr val="tx2"/>
                </a:solidFill>
              </a:defRPr>
            </a:lvl1pPr>
          </a:lstStyle>
          <a:p>
            <a:r>
              <a:rPr lang="en-US" dirty="0"/>
              <a:t>Click to Add title</a:t>
            </a:r>
          </a:p>
        </p:txBody>
      </p:sp>
      <p:sp>
        <p:nvSpPr>
          <p:cNvPr id="5" name="Rectangle 4">
            <a:extLst>
              <a:ext uri="{FF2B5EF4-FFF2-40B4-BE49-F238E27FC236}">
                <a16:creationId xmlns:a16="http://schemas.microsoft.com/office/drawing/2014/main" id="{9294B31B-4290-C588-1212-26E6B428FDF5}"/>
              </a:ext>
              <a:ext uri="{C183D7F6-B498-43B3-948B-1728B52AA6E4}">
                <adec:decorative xmlns:adec="http://schemas.microsoft.com/office/drawing/2017/decorative" val="1"/>
              </a:ext>
            </a:extLst>
          </p:cNvPr>
          <p:cNvSpPr/>
          <p:nvPr userDrawn="1"/>
        </p:nvSpPr>
        <p:spPr>
          <a:xfrm>
            <a:off x="250825" y="254794"/>
            <a:ext cx="11690350" cy="6348413"/>
          </a:xfrm>
          <a:prstGeom prst="rect">
            <a:avLst/>
          </a:prstGeom>
          <a:noFill/>
          <a:ln w="44450">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C859A209-D12B-6E67-931A-5CB9E71100EC}"/>
              </a:ext>
              <a:ext uri="{C183D7F6-B498-43B3-948B-1728B52AA6E4}">
                <adec:decorative xmlns:adec="http://schemas.microsoft.com/office/drawing/2017/decorative" val="1"/>
              </a:ext>
            </a:extLst>
          </p:cNvPr>
          <p:cNvGrpSpPr/>
          <p:nvPr userDrawn="1"/>
        </p:nvGrpSpPr>
        <p:grpSpPr>
          <a:xfrm>
            <a:off x="1971692" y="254794"/>
            <a:ext cx="8248616" cy="6367462"/>
            <a:chOff x="1689101" y="254794"/>
            <a:chExt cx="8248616" cy="6367462"/>
          </a:xfrm>
        </p:grpSpPr>
        <p:cxnSp>
          <p:nvCxnSpPr>
            <p:cNvPr id="6" name="Straight Connector 5">
              <a:extLst>
                <a:ext uri="{FF2B5EF4-FFF2-40B4-BE49-F238E27FC236}">
                  <a16:creationId xmlns:a16="http://schemas.microsoft.com/office/drawing/2014/main" id="{28628E6D-0C29-7F8E-67C4-175F211E705F}"/>
                </a:ext>
              </a:extLst>
            </p:cNvPr>
            <p:cNvCxnSpPr>
              <a:cxnSpLocks/>
            </p:cNvCxnSpPr>
            <p:nvPr userDrawn="1"/>
          </p:nvCxnSpPr>
          <p:spPr>
            <a:xfrm>
              <a:off x="1689101" y="254794"/>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45D0695C-2845-A017-44FF-AC8172007732}"/>
                </a:ext>
              </a:extLst>
            </p:cNvPr>
            <p:cNvCxnSpPr>
              <a:cxnSpLocks/>
            </p:cNvCxnSpPr>
            <p:nvPr userDrawn="1"/>
          </p:nvCxnSpPr>
          <p:spPr>
            <a:xfrm>
              <a:off x="1689101" y="3822700"/>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C4F8C32-8C97-2BA7-D756-712EEDF1439D}"/>
                </a:ext>
              </a:extLst>
            </p:cNvPr>
            <p:cNvCxnSpPr>
              <a:cxnSpLocks/>
            </p:cNvCxnSpPr>
            <p:nvPr userDrawn="1"/>
          </p:nvCxnSpPr>
          <p:spPr>
            <a:xfrm>
              <a:off x="9937717" y="254794"/>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A53929D-82C0-204B-3528-E111E5608AE6}"/>
                </a:ext>
              </a:extLst>
            </p:cNvPr>
            <p:cNvCxnSpPr>
              <a:cxnSpLocks/>
            </p:cNvCxnSpPr>
            <p:nvPr userDrawn="1"/>
          </p:nvCxnSpPr>
          <p:spPr>
            <a:xfrm>
              <a:off x="9937717" y="3822700"/>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grpSp>
      <p:grpSp>
        <p:nvGrpSpPr>
          <p:cNvPr id="16" name="Group 15">
            <a:extLst>
              <a:ext uri="{FF2B5EF4-FFF2-40B4-BE49-F238E27FC236}">
                <a16:creationId xmlns:a16="http://schemas.microsoft.com/office/drawing/2014/main" id="{DC68DE2F-0A5F-60BA-E2A6-247EF7CB8573}"/>
              </a:ext>
              <a:ext uri="{C183D7F6-B498-43B3-948B-1728B52AA6E4}">
                <adec:decorative xmlns:adec="http://schemas.microsoft.com/office/drawing/2017/decorative" val="1"/>
              </a:ext>
            </a:extLst>
          </p:cNvPr>
          <p:cNvGrpSpPr/>
          <p:nvPr userDrawn="1"/>
        </p:nvGrpSpPr>
        <p:grpSpPr>
          <a:xfrm>
            <a:off x="1971690" y="1543050"/>
            <a:ext cx="8248611" cy="3771900"/>
            <a:chOff x="2517792" y="1651000"/>
            <a:chExt cx="7165925" cy="3771900"/>
          </a:xfrm>
        </p:grpSpPr>
        <p:cxnSp>
          <p:nvCxnSpPr>
            <p:cNvPr id="12" name="Straight Connector 11">
              <a:extLst>
                <a:ext uri="{FF2B5EF4-FFF2-40B4-BE49-F238E27FC236}">
                  <a16:creationId xmlns:a16="http://schemas.microsoft.com/office/drawing/2014/main" id="{D2DE19A1-6F20-44CE-16E6-E01C080DB715}"/>
                </a:ext>
              </a:extLst>
            </p:cNvPr>
            <p:cNvCxnSpPr>
              <a:cxnSpLocks/>
            </p:cNvCxnSpPr>
            <p:nvPr userDrawn="1"/>
          </p:nvCxnSpPr>
          <p:spPr>
            <a:xfrm>
              <a:off x="2527301" y="1651000"/>
              <a:ext cx="7156416" cy="0"/>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7A302056-7C77-84A9-00C4-C936CDB0EC14}"/>
                </a:ext>
              </a:extLst>
            </p:cNvPr>
            <p:cNvCxnSpPr>
              <a:cxnSpLocks/>
            </p:cNvCxnSpPr>
            <p:nvPr userDrawn="1"/>
          </p:nvCxnSpPr>
          <p:spPr>
            <a:xfrm>
              <a:off x="2517792" y="5422900"/>
              <a:ext cx="7156416" cy="0"/>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9331998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bg>
      <p:bgPr>
        <a:solidFill>
          <a:schemeClr val="bg1">
            <a:lumMod val="95000"/>
          </a:schemeClr>
        </a:solidFill>
        <a:effectLst/>
      </p:bgPr>
    </p:bg>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0BCEE60A-6295-FCD1-542F-52EA50B3B4A9}"/>
              </a:ext>
              <a:ext uri="{C183D7F6-B498-43B3-948B-1728B52AA6E4}">
                <adec:decorative xmlns:adec="http://schemas.microsoft.com/office/drawing/2017/decorative" val="1"/>
              </a:ext>
            </a:extLst>
          </p:cNvPr>
          <p:cNvPicPr>
            <a:picLocks noChangeAspect="1"/>
          </p:cNvPicPr>
          <p:nvPr userDrawn="1"/>
        </p:nvPicPr>
        <p:blipFill rotWithShape="1">
          <a:blip cstate="print">
            <a:extLst>
              <a:ext uri="{28A0092B-C50C-407E-A947-70E740481C1C}">
                <a14:useLocalDpi xmlns:a14="http://schemas.microsoft.com/office/drawing/2010/main"/>
              </a:ext>
              <a:ext uri="{96DAC541-7B7A-43D3-8B79-37D633B846F1}">
                <asvg:svgBlip xmlns:asvg="http://schemas.microsoft.com/office/drawing/2016/SVG/main" r:embed="rId2"/>
              </a:ext>
            </a:extLst>
          </a:blip>
          <a:srcRect t="1" b="51031"/>
          <a:stretch/>
        </p:blipFill>
        <p:spPr>
          <a:xfrm rot="16200000">
            <a:off x="7083880" y="1749876"/>
            <a:ext cx="6858000" cy="3358241"/>
          </a:xfrm>
          <a:prstGeom prst="rect">
            <a:avLst/>
          </a:prstGeom>
        </p:spPr>
      </p:pic>
      <p:pic>
        <p:nvPicPr>
          <p:cNvPr id="3" name="Graphic 2">
            <a:extLst>
              <a:ext uri="{FF2B5EF4-FFF2-40B4-BE49-F238E27FC236}">
                <a16:creationId xmlns:a16="http://schemas.microsoft.com/office/drawing/2014/main" id="{02E5EBF7-4D05-239B-0B70-F9AD5B569091}"/>
              </a:ext>
              <a:ext uri="{C183D7F6-B498-43B3-948B-1728B52AA6E4}">
                <adec:decorative xmlns:adec="http://schemas.microsoft.com/office/drawing/2017/decorative" val="1"/>
              </a:ext>
            </a:extLst>
          </p:cNvPr>
          <p:cNvPicPr>
            <a:picLocks noChangeAspect="1"/>
          </p:cNvPicPr>
          <p:nvPr userDrawn="1"/>
        </p:nvPicPr>
        <p:blipFill rotWithShape="1">
          <a:blip cstate="print">
            <a:extLst>
              <a:ext uri="{28A0092B-C50C-407E-A947-70E740481C1C}">
                <a14:useLocalDpi xmlns:a14="http://schemas.microsoft.com/office/drawing/2010/main"/>
              </a:ext>
              <a:ext uri="{96DAC541-7B7A-43D3-8B79-37D633B846F1}">
                <asvg:svgBlip xmlns:asvg="http://schemas.microsoft.com/office/drawing/2016/SVG/main" r:embed="rId2"/>
              </a:ext>
            </a:extLst>
          </a:blip>
          <a:srcRect b="21667"/>
          <a:stretch/>
        </p:blipFill>
        <p:spPr>
          <a:xfrm rot="5400000">
            <a:off x="-742950" y="742950"/>
            <a:ext cx="6858000" cy="5372100"/>
          </a:xfrm>
          <a:prstGeom prst="rect">
            <a:avLst/>
          </a:prstGeom>
        </p:spPr>
      </p:pic>
      <p:sp>
        <p:nvSpPr>
          <p:cNvPr id="2" name="Title 1">
            <a:extLst>
              <a:ext uri="{FF2B5EF4-FFF2-40B4-BE49-F238E27FC236}">
                <a16:creationId xmlns:a16="http://schemas.microsoft.com/office/drawing/2014/main" id="{D17EEDCF-A8F9-709D-CE34-6E183D26C2C2}"/>
              </a:ext>
            </a:extLst>
          </p:cNvPr>
          <p:cNvSpPr>
            <a:spLocks noGrp="1"/>
          </p:cNvSpPr>
          <p:nvPr>
            <p:ph type="title" hasCustomPrompt="1"/>
          </p:nvPr>
        </p:nvSpPr>
        <p:spPr>
          <a:xfrm rot="16200000">
            <a:off x="-1749423" y="2290758"/>
            <a:ext cx="6276974" cy="2276477"/>
          </a:xfrm>
          <a:effectLst/>
        </p:spPr>
        <p:txBody>
          <a:bodyPr tIns="0" bIns="0" anchor="ctr">
            <a:noAutofit/>
          </a:bodyPr>
          <a:lstStyle>
            <a:lvl1pPr algn="ctr">
              <a:defRPr sz="4000" b="0" cap="all" spc="0" baseline="0">
                <a:solidFill>
                  <a:schemeClr val="tx2"/>
                </a:solidFill>
              </a:defRPr>
            </a:lvl1pPr>
          </a:lstStyle>
          <a:p>
            <a:r>
              <a:rPr lang="en-US" dirty="0"/>
              <a:t>Click to Add title</a:t>
            </a:r>
          </a:p>
        </p:txBody>
      </p:sp>
      <p:sp>
        <p:nvSpPr>
          <p:cNvPr id="5" name="Slide Number Placeholder 4">
            <a:extLst>
              <a:ext uri="{FF2B5EF4-FFF2-40B4-BE49-F238E27FC236}">
                <a16:creationId xmlns:a16="http://schemas.microsoft.com/office/drawing/2014/main" id="{540552D2-6E8F-FBA4-5AAD-121E6FDF38F3}"/>
              </a:ext>
            </a:extLst>
          </p:cNvPr>
          <p:cNvSpPr>
            <a:spLocks noGrp="1"/>
          </p:cNvSpPr>
          <p:nvPr>
            <p:ph type="sldNum" sz="quarter" idx="12"/>
          </p:nvPr>
        </p:nvSpPr>
        <p:spPr>
          <a:xfrm>
            <a:off x="2194590" y="3062287"/>
            <a:ext cx="665421" cy="766763"/>
          </a:xfrm>
          <a:prstGeom prst="rect">
            <a:avLst/>
          </a:prstGeom>
          <a:noFill/>
          <a:effectLst/>
        </p:spPr>
        <p:txBody>
          <a:bodyPr lIns="0" rIns="0"/>
          <a:lstStyle>
            <a:lvl1pPr algn="ctr">
              <a:defRPr lang="en-US" sz="1800" b="1" kern="1200" cap="all" spc="150" baseline="0" smtClean="0">
                <a:solidFill>
                  <a:schemeClr val="tx2"/>
                </a:solidFill>
                <a:latin typeface="+mn-lt"/>
                <a:ea typeface="+mn-ea"/>
                <a:cs typeface="+mn-cs"/>
              </a:defRPr>
            </a:lvl1pPr>
          </a:lstStyle>
          <a:p>
            <a:fld id="{8A7A6979-0714-4377-B894-6BE4C2D6E202}" type="slidenum">
              <a:rPr lang="en-US" smtClean="0"/>
              <a:pPr/>
              <a:t>‹#›</a:t>
            </a:fld>
            <a:endParaRPr lang="en-US" dirty="0"/>
          </a:p>
        </p:txBody>
      </p:sp>
      <p:sp>
        <p:nvSpPr>
          <p:cNvPr id="7" name="Content Placeholder 6">
            <a:extLst>
              <a:ext uri="{FF2B5EF4-FFF2-40B4-BE49-F238E27FC236}">
                <a16:creationId xmlns:a16="http://schemas.microsoft.com/office/drawing/2014/main" id="{1607AAD3-3E7E-4AA4-9B8A-E76C79C5D091}"/>
              </a:ext>
            </a:extLst>
          </p:cNvPr>
          <p:cNvSpPr>
            <a:spLocks noGrp="1"/>
          </p:cNvSpPr>
          <p:nvPr>
            <p:ph sz="quarter" idx="13" hasCustomPrompt="1"/>
          </p:nvPr>
        </p:nvSpPr>
        <p:spPr>
          <a:xfrm>
            <a:off x="5372100" y="892175"/>
            <a:ext cx="3461659" cy="5073650"/>
          </a:xfrm>
          <a:effectLst/>
        </p:spPr>
        <p:txBody>
          <a:bodyPr anchor="ctr">
            <a:normAutofit/>
          </a:bodyPr>
          <a:lstStyle>
            <a:lvl1pPr marL="0" indent="0" algn="ctr">
              <a:spcAft>
                <a:spcPts val="600"/>
              </a:spcAft>
              <a:buNone/>
              <a:defRPr sz="2400">
                <a:solidFill>
                  <a:schemeClr val="tx2"/>
                </a:solidFill>
              </a:defRPr>
            </a:lvl1pPr>
            <a:lvl2pPr marL="228600" indent="0" algn="ctr">
              <a:spcAft>
                <a:spcPts val="600"/>
              </a:spcAft>
              <a:buNone/>
              <a:defRPr sz="2000">
                <a:solidFill>
                  <a:schemeClr val="tx2"/>
                </a:solidFill>
              </a:defRPr>
            </a:lvl2pPr>
            <a:lvl3pPr marL="457200" indent="0" algn="ctr">
              <a:spcAft>
                <a:spcPts val="600"/>
              </a:spcAft>
              <a:buNone/>
              <a:defRPr sz="2000">
                <a:solidFill>
                  <a:schemeClr val="tx2"/>
                </a:solidFill>
              </a:defRPr>
            </a:lvl3pPr>
            <a:lvl4pPr marL="685800" indent="0" algn="ctr">
              <a:spcAft>
                <a:spcPts val="600"/>
              </a:spcAft>
              <a:buNone/>
              <a:defRPr sz="2000">
                <a:solidFill>
                  <a:schemeClr val="tx2"/>
                </a:solidFill>
              </a:defRPr>
            </a:lvl4pPr>
            <a:lvl5pPr marL="914400" indent="0" algn="ctr">
              <a:spcAft>
                <a:spcPts val="600"/>
              </a:spcAft>
              <a:buNone/>
              <a:defRPr sz="2000">
                <a:solidFill>
                  <a:schemeClr val="tx2"/>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 name="Rectangle 19">
            <a:extLst>
              <a:ext uri="{FF2B5EF4-FFF2-40B4-BE49-F238E27FC236}">
                <a16:creationId xmlns:a16="http://schemas.microsoft.com/office/drawing/2014/main" id="{9C667425-5376-9A12-6412-4B63AC528F92}"/>
              </a:ext>
              <a:ext uri="{C183D7F6-B498-43B3-948B-1728B52AA6E4}">
                <adec:decorative xmlns:adec="http://schemas.microsoft.com/office/drawing/2017/decorative" val="1"/>
              </a:ext>
            </a:extLst>
          </p:cNvPr>
          <p:cNvSpPr/>
          <p:nvPr userDrawn="1"/>
        </p:nvSpPr>
        <p:spPr>
          <a:xfrm>
            <a:off x="250825" y="254794"/>
            <a:ext cx="11690350" cy="6348413"/>
          </a:xfrm>
          <a:prstGeom prst="rect">
            <a:avLst/>
          </a:prstGeom>
          <a:noFill/>
          <a:ln w="44450">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1" name="Straight Connector 20">
            <a:extLst>
              <a:ext uri="{FF2B5EF4-FFF2-40B4-BE49-F238E27FC236}">
                <a16:creationId xmlns:a16="http://schemas.microsoft.com/office/drawing/2014/main" id="{A1CB2DD8-1852-5728-5E46-28CF0864B9BE}"/>
              </a:ext>
              <a:ext uri="{C183D7F6-B498-43B3-948B-1728B52AA6E4}">
                <adec:decorative xmlns:adec="http://schemas.microsoft.com/office/drawing/2017/decorative" val="1"/>
              </a:ext>
            </a:extLst>
          </p:cNvPr>
          <p:cNvCxnSpPr>
            <a:cxnSpLocks/>
          </p:cNvCxnSpPr>
          <p:nvPr userDrawn="1"/>
        </p:nvCxnSpPr>
        <p:spPr>
          <a:xfrm>
            <a:off x="2527301" y="254794"/>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1741730C-9E61-193C-BBD3-080BB83366EF}"/>
              </a:ext>
              <a:ext uri="{C183D7F6-B498-43B3-948B-1728B52AA6E4}">
                <adec:decorative xmlns:adec="http://schemas.microsoft.com/office/drawing/2017/decorative" val="1"/>
              </a:ext>
            </a:extLst>
          </p:cNvPr>
          <p:cNvCxnSpPr>
            <a:cxnSpLocks/>
          </p:cNvCxnSpPr>
          <p:nvPr userDrawn="1"/>
        </p:nvCxnSpPr>
        <p:spPr>
          <a:xfrm>
            <a:off x="2527301" y="3822700"/>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351411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1">
    <p:bg>
      <p:bgPr>
        <a:solidFill>
          <a:schemeClr val="bg1">
            <a:lumMod val="95000"/>
          </a:schemeClr>
        </a:solidFill>
        <a:effectLst/>
      </p:bgPr>
    </p:bg>
    <p:spTree>
      <p:nvGrpSpPr>
        <p:cNvPr id="1" name=""/>
        <p:cNvGrpSpPr/>
        <p:nvPr/>
      </p:nvGrpSpPr>
      <p:grpSpPr>
        <a:xfrm>
          <a:off x="0" y="0"/>
          <a:ext cx="0" cy="0"/>
          <a:chOff x="0" y="0"/>
          <a:chExt cx="0" cy="0"/>
        </a:xfrm>
      </p:grpSpPr>
      <p:sp>
        <p:nvSpPr>
          <p:cNvPr id="16" name="Picture Placeholder 15">
            <a:extLst>
              <a:ext uri="{FF2B5EF4-FFF2-40B4-BE49-F238E27FC236}">
                <a16:creationId xmlns:a16="http://schemas.microsoft.com/office/drawing/2014/main" id="{EE62E882-4E93-85DF-DE0B-6F64263A3BBA}"/>
              </a:ext>
            </a:extLst>
          </p:cNvPr>
          <p:cNvSpPr>
            <a:spLocks noGrp="1"/>
          </p:cNvSpPr>
          <p:nvPr>
            <p:ph type="pic" sz="quarter" idx="10"/>
          </p:nvPr>
        </p:nvSpPr>
        <p:spPr>
          <a:xfrm>
            <a:off x="2" y="0"/>
            <a:ext cx="12191999" cy="6858000"/>
          </a:xfrm>
          <a:custGeom>
            <a:avLst/>
            <a:gdLst>
              <a:gd name="connsiteX0" fmla="*/ 9664698 w 12191999"/>
              <a:gd name="connsiteY0" fmla="*/ 0 h 6858000"/>
              <a:gd name="connsiteX1" fmla="*/ 12191999 w 12191999"/>
              <a:gd name="connsiteY1" fmla="*/ 0 h 6858000"/>
              <a:gd name="connsiteX2" fmla="*/ 12191999 w 12191999"/>
              <a:gd name="connsiteY2" fmla="*/ 6858000 h 6858000"/>
              <a:gd name="connsiteX3" fmla="*/ 9664698 w 12191999"/>
              <a:gd name="connsiteY3" fmla="*/ 6858000 h 6858000"/>
              <a:gd name="connsiteX4" fmla="*/ 0 w 12191999"/>
              <a:gd name="connsiteY4" fmla="*/ 0 h 6858000"/>
              <a:gd name="connsiteX5" fmla="*/ 2551176 w 12191999"/>
              <a:gd name="connsiteY5" fmla="*/ 0 h 6858000"/>
              <a:gd name="connsiteX6" fmla="*/ 2551176 w 12191999"/>
              <a:gd name="connsiteY6" fmla="*/ 6858000 h 6858000"/>
              <a:gd name="connsiteX7" fmla="*/ 0 w 121919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6858000">
                <a:moveTo>
                  <a:pt x="9664698" y="0"/>
                </a:moveTo>
                <a:lnTo>
                  <a:pt x="12191999" y="0"/>
                </a:lnTo>
                <a:lnTo>
                  <a:pt x="12191999" y="6858000"/>
                </a:lnTo>
                <a:lnTo>
                  <a:pt x="9664698" y="6858000"/>
                </a:lnTo>
                <a:close/>
                <a:moveTo>
                  <a:pt x="0" y="0"/>
                </a:moveTo>
                <a:lnTo>
                  <a:pt x="2551176" y="0"/>
                </a:lnTo>
                <a:lnTo>
                  <a:pt x="2551176" y="6858000"/>
                </a:lnTo>
                <a:lnTo>
                  <a:pt x="0" y="6858000"/>
                </a:lnTo>
                <a:close/>
              </a:path>
            </a:pathLst>
          </a:custGeom>
        </p:spPr>
        <p:txBody>
          <a:bodyPr wrap="square">
            <a:noAutofit/>
          </a:bodyPr>
          <a:lstStyle/>
          <a:p>
            <a:endParaRPr lang="en-US" dirty="0"/>
          </a:p>
        </p:txBody>
      </p:sp>
      <p:sp>
        <p:nvSpPr>
          <p:cNvPr id="2" name="Title 1">
            <a:extLst>
              <a:ext uri="{FF2B5EF4-FFF2-40B4-BE49-F238E27FC236}">
                <a16:creationId xmlns:a16="http://schemas.microsoft.com/office/drawing/2014/main" id="{D17EEDCF-A8F9-709D-CE34-6E183D26C2C2}"/>
              </a:ext>
            </a:extLst>
          </p:cNvPr>
          <p:cNvSpPr>
            <a:spLocks noGrp="1"/>
          </p:cNvSpPr>
          <p:nvPr>
            <p:ph type="title" hasCustomPrompt="1"/>
          </p:nvPr>
        </p:nvSpPr>
        <p:spPr>
          <a:xfrm>
            <a:off x="2527301" y="1747287"/>
            <a:ext cx="7156415" cy="3363427"/>
          </a:xfrm>
        </p:spPr>
        <p:txBody>
          <a:bodyPr tIns="0" bIns="0" anchor="ctr">
            <a:noAutofit/>
          </a:bodyPr>
          <a:lstStyle>
            <a:lvl1pPr algn="ctr">
              <a:defRPr sz="4400">
                <a:solidFill>
                  <a:schemeClr val="tx2"/>
                </a:solidFill>
              </a:defRPr>
            </a:lvl1pPr>
          </a:lstStyle>
          <a:p>
            <a:r>
              <a:rPr lang="en-US" dirty="0"/>
              <a:t>Click to Add title</a:t>
            </a:r>
          </a:p>
        </p:txBody>
      </p:sp>
    </p:spTree>
    <p:extLst>
      <p:ext uri="{BB962C8B-B14F-4D97-AF65-F5344CB8AC3E}">
        <p14:creationId xmlns:p14="http://schemas.microsoft.com/office/powerpoint/2010/main" val="12547609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2">
    <p:bg>
      <p:bgPr>
        <a:solidFill>
          <a:schemeClr val="bg1">
            <a:lumMod val="95000"/>
          </a:schemeClr>
        </a:solidFill>
        <a:effectLst/>
      </p:bgPr>
    </p:bg>
    <p:spTree>
      <p:nvGrpSpPr>
        <p:cNvPr id="1" name=""/>
        <p:cNvGrpSpPr/>
        <p:nvPr/>
      </p:nvGrpSpPr>
      <p:grpSpPr>
        <a:xfrm>
          <a:off x="0" y="0"/>
          <a:ext cx="0" cy="0"/>
          <a:chOff x="0" y="0"/>
          <a:chExt cx="0" cy="0"/>
        </a:xfrm>
      </p:grpSpPr>
      <p:pic>
        <p:nvPicPr>
          <p:cNvPr id="11" name="Graphic 10">
            <a:extLst>
              <a:ext uri="{FF2B5EF4-FFF2-40B4-BE49-F238E27FC236}">
                <a16:creationId xmlns:a16="http://schemas.microsoft.com/office/drawing/2014/main" id="{FCB7CBB1-8DA1-E416-2554-28C331D0AF54}"/>
              </a:ext>
              <a:ext uri="{C183D7F6-B498-43B3-948B-1728B52AA6E4}">
                <adec:decorative xmlns:adec="http://schemas.microsoft.com/office/drawing/2017/decorative" val="1"/>
              </a:ext>
            </a:extLst>
          </p:cNvPr>
          <p:cNvPicPr>
            <a:picLocks noChangeAspect="1"/>
          </p:cNvPicPr>
          <p:nvPr userDrawn="1"/>
        </p:nvPicPr>
        <p:blipFill rotWithShape="1">
          <a:blip cstate="print">
            <a:extLst>
              <a:ext uri="{28A0092B-C50C-407E-A947-70E740481C1C}">
                <a14:useLocalDpi xmlns:a14="http://schemas.microsoft.com/office/drawing/2010/main"/>
              </a:ext>
              <a:ext uri="{96DAC541-7B7A-43D3-8B79-37D633B846F1}">
                <asvg:svgBlip xmlns:asvg="http://schemas.microsoft.com/office/drawing/2016/SVG/main" r:embed="rId2"/>
              </a:ext>
            </a:extLst>
          </a:blip>
          <a:srcRect t="1" b="47888"/>
          <a:stretch/>
        </p:blipFill>
        <p:spPr>
          <a:xfrm rot="16200000">
            <a:off x="6976110" y="1642110"/>
            <a:ext cx="6858000" cy="3573780"/>
          </a:xfrm>
          <a:prstGeom prst="rect">
            <a:avLst/>
          </a:prstGeom>
        </p:spPr>
      </p:pic>
      <p:pic>
        <p:nvPicPr>
          <p:cNvPr id="13" name="Graphic 12">
            <a:extLst>
              <a:ext uri="{FF2B5EF4-FFF2-40B4-BE49-F238E27FC236}">
                <a16:creationId xmlns:a16="http://schemas.microsoft.com/office/drawing/2014/main" id="{1E442E8B-94A4-D6CF-E77C-A046400CB56F}"/>
              </a:ext>
              <a:ext uri="{C183D7F6-B498-43B3-948B-1728B52AA6E4}">
                <adec:decorative xmlns:adec="http://schemas.microsoft.com/office/drawing/2017/decorative" val="1"/>
              </a:ext>
            </a:extLst>
          </p:cNvPr>
          <p:cNvPicPr>
            <a:picLocks noChangeAspect="1"/>
          </p:cNvPicPr>
          <p:nvPr userDrawn="1"/>
        </p:nvPicPr>
        <p:blipFill rotWithShape="1">
          <a:blip cstate="print">
            <a:extLst>
              <a:ext uri="{28A0092B-C50C-407E-A947-70E740481C1C}">
                <a14:useLocalDpi xmlns:a14="http://schemas.microsoft.com/office/drawing/2010/main"/>
              </a:ext>
              <a:ext uri="{96DAC541-7B7A-43D3-8B79-37D633B846F1}">
                <asvg:svgBlip xmlns:asvg="http://schemas.microsoft.com/office/drawing/2016/SVG/main" r:embed="rId2"/>
              </a:ext>
            </a:extLst>
          </a:blip>
          <a:srcRect t="1" b="47888"/>
          <a:stretch/>
        </p:blipFill>
        <p:spPr>
          <a:xfrm rot="5400000">
            <a:off x="-1718310" y="1646872"/>
            <a:ext cx="6858000" cy="3573780"/>
          </a:xfrm>
          <a:prstGeom prst="rect">
            <a:avLst/>
          </a:prstGeom>
        </p:spPr>
      </p:pic>
      <p:sp>
        <p:nvSpPr>
          <p:cNvPr id="5" name="Rectangle 4">
            <a:extLst>
              <a:ext uri="{FF2B5EF4-FFF2-40B4-BE49-F238E27FC236}">
                <a16:creationId xmlns:a16="http://schemas.microsoft.com/office/drawing/2014/main" id="{9294B31B-4290-C588-1212-26E6B428FDF5}"/>
              </a:ext>
              <a:ext uri="{C183D7F6-B498-43B3-948B-1728B52AA6E4}">
                <adec:decorative xmlns:adec="http://schemas.microsoft.com/office/drawing/2017/decorative" val="1"/>
              </a:ext>
            </a:extLst>
          </p:cNvPr>
          <p:cNvSpPr/>
          <p:nvPr userDrawn="1"/>
        </p:nvSpPr>
        <p:spPr>
          <a:xfrm>
            <a:off x="250825" y="254794"/>
            <a:ext cx="11690350" cy="6348413"/>
          </a:xfrm>
          <a:prstGeom prst="rect">
            <a:avLst/>
          </a:prstGeom>
          <a:noFill/>
          <a:ln w="44450">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cxnSp>
        <p:nvCxnSpPr>
          <p:cNvPr id="6" name="Straight Connector 5">
            <a:extLst>
              <a:ext uri="{FF2B5EF4-FFF2-40B4-BE49-F238E27FC236}">
                <a16:creationId xmlns:a16="http://schemas.microsoft.com/office/drawing/2014/main" id="{28628E6D-0C29-7F8E-67C4-175F211E705F}"/>
              </a:ext>
              <a:ext uri="{C183D7F6-B498-43B3-948B-1728B52AA6E4}">
                <adec:decorative xmlns:adec="http://schemas.microsoft.com/office/drawing/2017/decorative" val="1"/>
              </a:ext>
            </a:extLst>
          </p:cNvPr>
          <p:cNvCxnSpPr>
            <a:cxnSpLocks/>
          </p:cNvCxnSpPr>
          <p:nvPr userDrawn="1"/>
        </p:nvCxnSpPr>
        <p:spPr>
          <a:xfrm>
            <a:off x="2527301" y="254794"/>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45D0695C-2845-A017-44FF-AC8172007732}"/>
              </a:ext>
              <a:ext uri="{C183D7F6-B498-43B3-948B-1728B52AA6E4}">
                <adec:decorative xmlns:adec="http://schemas.microsoft.com/office/drawing/2017/decorative" val="1"/>
              </a:ext>
            </a:extLst>
          </p:cNvPr>
          <p:cNvCxnSpPr>
            <a:cxnSpLocks/>
          </p:cNvCxnSpPr>
          <p:nvPr userDrawn="1"/>
        </p:nvCxnSpPr>
        <p:spPr>
          <a:xfrm>
            <a:off x="2527301" y="3822700"/>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C4F8C32-8C97-2BA7-D756-712EEDF1439D}"/>
              </a:ext>
              <a:ext uri="{C183D7F6-B498-43B3-948B-1728B52AA6E4}">
                <adec:decorative xmlns:adec="http://schemas.microsoft.com/office/drawing/2017/decorative" val="1"/>
              </a:ext>
            </a:extLst>
          </p:cNvPr>
          <p:cNvCxnSpPr>
            <a:cxnSpLocks/>
          </p:cNvCxnSpPr>
          <p:nvPr userDrawn="1"/>
        </p:nvCxnSpPr>
        <p:spPr>
          <a:xfrm>
            <a:off x="9683717" y="254794"/>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A53929D-82C0-204B-3528-E111E5608AE6}"/>
              </a:ext>
              <a:ext uri="{C183D7F6-B498-43B3-948B-1728B52AA6E4}">
                <adec:decorative xmlns:adec="http://schemas.microsoft.com/office/drawing/2017/decorative" val="1"/>
              </a:ext>
            </a:extLst>
          </p:cNvPr>
          <p:cNvCxnSpPr>
            <a:cxnSpLocks/>
          </p:cNvCxnSpPr>
          <p:nvPr userDrawn="1"/>
        </p:nvCxnSpPr>
        <p:spPr>
          <a:xfrm>
            <a:off x="9683717" y="3822700"/>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16" name="Group 15">
            <a:extLst>
              <a:ext uri="{FF2B5EF4-FFF2-40B4-BE49-F238E27FC236}">
                <a16:creationId xmlns:a16="http://schemas.microsoft.com/office/drawing/2014/main" id="{DC68DE2F-0A5F-60BA-E2A6-247EF7CB8573}"/>
              </a:ext>
              <a:ext uri="{C183D7F6-B498-43B3-948B-1728B52AA6E4}">
                <adec:decorative xmlns:adec="http://schemas.microsoft.com/office/drawing/2017/decorative" val="1"/>
              </a:ext>
            </a:extLst>
          </p:cNvPr>
          <p:cNvGrpSpPr/>
          <p:nvPr userDrawn="1"/>
        </p:nvGrpSpPr>
        <p:grpSpPr>
          <a:xfrm>
            <a:off x="2517792" y="1543050"/>
            <a:ext cx="7165925" cy="3771900"/>
            <a:chOff x="2517792" y="1651000"/>
            <a:chExt cx="7165925" cy="3771900"/>
          </a:xfrm>
        </p:grpSpPr>
        <p:cxnSp>
          <p:nvCxnSpPr>
            <p:cNvPr id="12" name="Straight Connector 11">
              <a:extLst>
                <a:ext uri="{FF2B5EF4-FFF2-40B4-BE49-F238E27FC236}">
                  <a16:creationId xmlns:a16="http://schemas.microsoft.com/office/drawing/2014/main" id="{D2DE19A1-6F20-44CE-16E6-E01C080DB715}"/>
                </a:ext>
              </a:extLst>
            </p:cNvPr>
            <p:cNvCxnSpPr>
              <a:cxnSpLocks/>
            </p:cNvCxnSpPr>
            <p:nvPr userDrawn="1"/>
          </p:nvCxnSpPr>
          <p:spPr>
            <a:xfrm>
              <a:off x="2527301" y="1651000"/>
              <a:ext cx="7156416" cy="0"/>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7A302056-7C77-84A9-00C4-C936CDB0EC14}"/>
                </a:ext>
              </a:extLst>
            </p:cNvPr>
            <p:cNvCxnSpPr>
              <a:cxnSpLocks/>
            </p:cNvCxnSpPr>
            <p:nvPr userDrawn="1"/>
          </p:nvCxnSpPr>
          <p:spPr>
            <a:xfrm>
              <a:off x="2517792" y="5422900"/>
              <a:ext cx="7156416" cy="0"/>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17EEDCF-A8F9-709D-CE34-6E183D26C2C2}"/>
              </a:ext>
            </a:extLst>
          </p:cNvPr>
          <p:cNvSpPr>
            <a:spLocks noGrp="1"/>
          </p:cNvSpPr>
          <p:nvPr>
            <p:ph type="title"/>
          </p:nvPr>
        </p:nvSpPr>
        <p:spPr>
          <a:xfrm>
            <a:off x="2527301" y="1786422"/>
            <a:ext cx="7156415" cy="2260117"/>
          </a:xfrm>
        </p:spPr>
        <p:txBody>
          <a:bodyPr tIns="0" bIns="0" anchor="b">
            <a:noAutofit/>
          </a:bodyPr>
          <a:lstStyle>
            <a:lvl1pPr algn="ctr">
              <a:defRPr sz="4400">
                <a:solidFill>
                  <a:schemeClr val="tx2"/>
                </a:solidFill>
              </a:defRPr>
            </a:lvl1pPr>
          </a:lstStyle>
          <a:p>
            <a:r>
              <a:rPr lang="en-US"/>
              <a:t>Click to edit Master title style</a:t>
            </a:r>
            <a:endParaRPr lang="en-US" dirty="0"/>
          </a:p>
        </p:txBody>
      </p:sp>
      <p:sp>
        <p:nvSpPr>
          <p:cNvPr id="3" name="Text Placeholder 3">
            <a:extLst>
              <a:ext uri="{FF2B5EF4-FFF2-40B4-BE49-F238E27FC236}">
                <a16:creationId xmlns:a16="http://schemas.microsoft.com/office/drawing/2014/main" id="{CC0E72D9-C2D7-3452-FBEB-5506D3211809}"/>
              </a:ext>
            </a:extLst>
          </p:cNvPr>
          <p:cNvSpPr>
            <a:spLocks noGrp="1"/>
          </p:cNvSpPr>
          <p:nvPr>
            <p:ph type="body" sz="quarter" idx="15" hasCustomPrompt="1"/>
          </p:nvPr>
        </p:nvSpPr>
        <p:spPr>
          <a:xfrm>
            <a:off x="2527299" y="4145100"/>
            <a:ext cx="7137395" cy="735012"/>
          </a:xfrm>
        </p:spPr>
        <p:txBody>
          <a:bodyPr anchor="ctr">
            <a:normAutofit/>
          </a:bodyPr>
          <a:lstStyle>
            <a:lvl1pPr marL="0" indent="0" algn="ctr">
              <a:buNone/>
              <a:defRPr sz="2400">
                <a:solidFill>
                  <a:schemeClr val="tx2"/>
                </a:solidFill>
              </a:defRPr>
            </a:lvl1pPr>
            <a:lvl2pPr marL="228600" indent="0" algn="ctr">
              <a:buNone/>
              <a:defRPr/>
            </a:lvl2pPr>
            <a:lvl3pPr marL="457200" indent="0" algn="ctr">
              <a:buNone/>
              <a:defRPr/>
            </a:lvl3pPr>
            <a:lvl4pPr marL="685800" indent="0" algn="ctr">
              <a:buNone/>
              <a:defRPr/>
            </a:lvl4pPr>
            <a:lvl5pPr marL="914400" indent="0" algn="ctr">
              <a:buNone/>
              <a:defRPr/>
            </a:lvl5pPr>
          </a:lstStyle>
          <a:p>
            <a:pPr lvl="0"/>
            <a:r>
              <a:rPr lang="en-US" dirty="0"/>
              <a:t>Click to add subtitle</a:t>
            </a:r>
          </a:p>
        </p:txBody>
      </p:sp>
    </p:spTree>
    <p:extLst>
      <p:ext uri="{BB962C8B-B14F-4D97-AF65-F5344CB8AC3E}">
        <p14:creationId xmlns:p14="http://schemas.microsoft.com/office/powerpoint/2010/main" val="34882648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ntroduction">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66617646-6AF6-94B0-E660-98BCAC61F95F}"/>
              </a:ext>
              <a:ext uri="{C183D7F6-B498-43B3-948B-1728B52AA6E4}">
                <adec:decorative xmlns:adec="http://schemas.microsoft.com/office/drawing/2017/decorative" val="1"/>
              </a:ext>
            </a:extLst>
          </p:cNvPr>
          <p:cNvSpPr/>
          <p:nvPr userDrawn="1"/>
        </p:nvSpPr>
        <p:spPr>
          <a:xfrm>
            <a:off x="1" y="0"/>
            <a:ext cx="4405568" cy="6858000"/>
          </a:xfrm>
          <a:prstGeom prst="rect">
            <a:avLst/>
          </a:pr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17EEDCF-A8F9-709D-CE34-6E183D26C2C2}"/>
              </a:ext>
            </a:extLst>
          </p:cNvPr>
          <p:cNvSpPr>
            <a:spLocks noGrp="1"/>
          </p:cNvSpPr>
          <p:nvPr>
            <p:ph type="title" hasCustomPrompt="1"/>
          </p:nvPr>
        </p:nvSpPr>
        <p:spPr>
          <a:xfrm rot="16200000">
            <a:off x="-1749423" y="2290758"/>
            <a:ext cx="6276974" cy="2276477"/>
          </a:xfrm>
          <a:effectLst/>
        </p:spPr>
        <p:txBody>
          <a:bodyPr tIns="0" bIns="0" anchor="ctr">
            <a:noAutofit/>
          </a:bodyPr>
          <a:lstStyle>
            <a:lvl1pPr algn="ctr">
              <a:defRPr sz="4000" b="0" cap="all" spc="0" baseline="0">
                <a:solidFill>
                  <a:schemeClr val="tx2"/>
                </a:solidFill>
              </a:defRPr>
            </a:lvl1pPr>
          </a:lstStyle>
          <a:p>
            <a:r>
              <a:rPr lang="en-US" dirty="0"/>
              <a:t>Click to Add title</a:t>
            </a:r>
          </a:p>
        </p:txBody>
      </p:sp>
      <p:sp>
        <p:nvSpPr>
          <p:cNvPr id="5" name="Slide Number Placeholder 4">
            <a:extLst>
              <a:ext uri="{FF2B5EF4-FFF2-40B4-BE49-F238E27FC236}">
                <a16:creationId xmlns:a16="http://schemas.microsoft.com/office/drawing/2014/main" id="{540552D2-6E8F-FBA4-5AAD-121E6FDF38F3}"/>
              </a:ext>
            </a:extLst>
          </p:cNvPr>
          <p:cNvSpPr>
            <a:spLocks noGrp="1"/>
          </p:cNvSpPr>
          <p:nvPr>
            <p:ph type="sldNum" sz="quarter" idx="12"/>
          </p:nvPr>
        </p:nvSpPr>
        <p:spPr>
          <a:xfrm>
            <a:off x="2194590" y="3062287"/>
            <a:ext cx="665421" cy="766763"/>
          </a:xfrm>
          <a:prstGeom prst="rect">
            <a:avLst/>
          </a:prstGeom>
          <a:noFill/>
          <a:effectLst/>
        </p:spPr>
        <p:txBody>
          <a:bodyPr lIns="0" rIns="0"/>
          <a:lstStyle>
            <a:lvl1pPr algn="ctr">
              <a:defRPr lang="en-US" sz="1800" b="1" kern="1200" cap="all" spc="150" baseline="0" smtClean="0">
                <a:solidFill>
                  <a:schemeClr val="tx2"/>
                </a:solidFill>
                <a:latin typeface="+mn-lt"/>
                <a:ea typeface="+mn-ea"/>
                <a:cs typeface="+mn-cs"/>
              </a:defRPr>
            </a:lvl1pPr>
          </a:lstStyle>
          <a:p>
            <a:fld id="{8A7A6979-0714-4377-B894-6BE4C2D6E202}" type="slidenum">
              <a:rPr lang="en-US" smtClean="0"/>
              <a:pPr/>
              <a:t>‹#›</a:t>
            </a:fld>
            <a:endParaRPr lang="en-US" dirty="0"/>
          </a:p>
        </p:txBody>
      </p:sp>
      <p:sp>
        <p:nvSpPr>
          <p:cNvPr id="7" name="Content Placeholder 6">
            <a:extLst>
              <a:ext uri="{FF2B5EF4-FFF2-40B4-BE49-F238E27FC236}">
                <a16:creationId xmlns:a16="http://schemas.microsoft.com/office/drawing/2014/main" id="{1607AAD3-3E7E-4AA4-9B8A-E76C79C5D091}"/>
              </a:ext>
            </a:extLst>
          </p:cNvPr>
          <p:cNvSpPr>
            <a:spLocks noGrp="1"/>
          </p:cNvSpPr>
          <p:nvPr>
            <p:ph sz="quarter" idx="13" hasCustomPrompt="1"/>
          </p:nvPr>
        </p:nvSpPr>
        <p:spPr>
          <a:xfrm>
            <a:off x="4851400" y="892175"/>
            <a:ext cx="6617592" cy="5073650"/>
          </a:xfrm>
          <a:effectLst/>
        </p:spPr>
        <p:txBody>
          <a:bodyPr anchor="ctr">
            <a:normAutofit/>
          </a:bodyPr>
          <a:lstStyle>
            <a:lvl1pPr marL="0" indent="0" algn="l">
              <a:spcAft>
                <a:spcPts val="1200"/>
              </a:spcAft>
              <a:buNone/>
              <a:defRPr sz="1800">
                <a:solidFill>
                  <a:schemeClr val="tx2"/>
                </a:solidFill>
              </a:defRPr>
            </a:lvl1pPr>
            <a:lvl2pPr marL="228600" indent="0" algn="l">
              <a:spcAft>
                <a:spcPts val="1200"/>
              </a:spcAft>
              <a:buNone/>
              <a:defRPr sz="1800">
                <a:solidFill>
                  <a:schemeClr val="tx2"/>
                </a:solidFill>
              </a:defRPr>
            </a:lvl2pPr>
            <a:lvl3pPr marL="457200" indent="0" algn="l">
              <a:spcAft>
                <a:spcPts val="1200"/>
              </a:spcAft>
              <a:buNone/>
              <a:defRPr sz="1800">
                <a:solidFill>
                  <a:schemeClr val="tx2"/>
                </a:solidFill>
              </a:defRPr>
            </a:lvl3pPr>
            <a:lvl4pPr marL="685800" indent="0" algn="l">
              <a:spcAft>
                <a:spcPts val="1200"/>
              </a:spcAft>
              <a:buNone/>
              <a:defRPr sz="1800">
                <a:solidFill>
                  <a:schemeClr val="tx2"/>
                </a:solidFill>
              </a:defRPr>
            </a:lvl4pPr>
            <a:lvl5pPr marL="914400" indent="0" algn="l">
              <a:spcAft>
                <a:spcPts val="1200"/>
              </a:spcAft>
              <a:buNone/>
              <a:defRPr sz="1800">
                <a:solidFill>
                  <a:schemeClr val="tx2"/>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 name="Rectangle 19">
            <a:extLst>
              <a:ext uri="{FF2B5EF4-FFF2-40B4-BE49-F238E27FC236}">
                <a16:creationId xmlns:a16="http://schemas.microsoft.com/office/drawing/2014/main" id="{9C667425-5376-9A12-6412-4B63AC528F92}"/>
              </a:ext>
              <a:ext uri="{C183D7F6-B498-43B3-948B-1728B52AA6E4}">
                <adec:decorative xmlns:adec="http://schemas.microsoft.com/office/drawing/2017/decorative" val="1"/>
              </a:ext>
            </a:extLst>
          </p:cNvPr>
          <p:cNvSpPr/>
          <p:nvPr userDrawn="1"/>
        </p:nvSpPr>
        <p:spPr>
          <a:xfrm>
            <a:off x="250825" y="254794"/>
            <a:ext cx="11690350" cy="6348413"/>
          </a:xfrm>
          <a:prstGeom prst="rect">
            <a:avLst/>
          </a:prstGeom>
          <a:noFill/>
          <a:ln w="44450">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1" name="Straight Connector 20">
            <a:extLst>
              <a:ext uri="{FF2B5EF4-FFF2-40B4-BE49-F238E27FC236}">
                <a16:creationId xmlns:a16="http://schemas.microsoft.com/office/drawing/2014/main" id="{A1CB2DD8-1852-5728-5E46-28CF0864B9BE}"/>
              </a:ext>
              <a:ext uri="{C183D7F6-B498-43B3-948B-1728B52AA6E4}">
                <adec:decorative xmlns:adec="http://schemas.microsoft.com/office/drawing/2017/decorative" val="1"/>
              </a:ext>
            </a:extLst>
          </p:cNvPr>
          <p:cNvCxnSpPr>
            <a:cxnSpLocks/>
          </p:cNvCxnSpPr>
          <p:nvPr userDrawn="1"/>
        </p:nvCxnSpPr>
        <p:spPr>
          <a:xfrm>
            <a:off x="2527301" y="254794"/>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1741730C-9E61-193C-BBD3-080BB83366EF}"/>
              </a:ext>
              <a:ext uri="{C183D7F6-B498-43B3-948B-1728B52AA6E4}">
                <adec:decorative xmlns:adec="http://schemas.microsoft.com/office/drawing/2017/decorative" val="1"/>
              </a:ext>
            </a:extLst>
          </p:cNvPr>
          <p:cNvCxnSpPr>
            <a:cxnSpLocks/>
          </p:cNvCxnSpPr>
          <p:nvPr userDrawn="1"/>
        </p:nvCxnSpPr>
        <p:spPr>
          <a:xfrm>
            <a:off x="2527301" y="3822700"/>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88167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Header 3">
    <p:bg>
      <p:bgPr>
        <a:solidFill>
          <a:schemeClr val="bg1">
            <a:lumMod val="95000"/>
          </a:schemeClr>
        </a:solidFill>
        <a:effectLst/>
      </p:bgPr>
    </p:bg>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9177A207-9B85-52B8-8ED0-3616C76742AD}"/>
              </a:ext>
            </a:extLst>
          </p:cNvPr>
          <p:cNvSpPr>
            <a:spLocks noGrp="1"/>
          </p:cNvSpPr>
          <p:nvPr>
            <p:ph type="pic" sz="quarter" idx="16"/>
          </p:nvPr>
        </p:nvSpPr>
        <p:spPr>
          <a:xfrm>
            <a:off x="0" y="0"/>
            <a:ext cx="12192000" cy="6858000"/>
          </a:xfrm>
          <a:custGeom>
            <a:avLst/>
            <a:gdLst>
              <a:gd name="connsiteX0" fmla="*/ 0 w 12192000"/>
              <a:gd name="connsiteY0" fmla="*/ 3086100 h 6858000"/>
              <a:gd name="connsiteX1" fmla="*/ 4375405 w 12192000"/>
              <a:gd name="connsiteY1" fmla="*/ 6858000 h 6858000"/>
              <a:gd name="connsiteX2" fmla="*/ 0 w 12192000"/>
              <a:gd name="connsiteY2" fmla="*/ 6858000 h 6858000"/>
              <a:gd name="connsiteX3" fmla="*/ 7816598 w 12192000"/>
              <a:gd name="connsiteY3" fmla="*/ 0 h 6858000"/>
              <a:gd name="connsiteX4" fmla="*/ 12192000 w 12192000"/>
              <a:gd name="connsiteY4" fmla="*/ 0 h 6858000"/>
              <a:gd name="connsiteX5" fmla="*/ 12192000 w 12192000"/>
              <a:gd name="connsiteY5" fmla="*/ 377189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6858000">
                <a:moveTo>
                  <a:pt x="0" y="3086100"/>
                </a:moveTo>
                <a:lnTo>
                  <a:pt x="4375405" y="6858000"/>
                </a:lnTo>
                <a:lnTo>
                  <a:pt x="0" y="6858000"/>
                </a:lnTo>
                <a:close/>
                <a:moveTo>
                  <a:pt x="7816598" y="0"/>
                </a:moveTo>
                <a:lnTo>
                  <a:pt x="12192000" y="0"/>
                </a:lnTo>
                <a:lnTo>
                  <a:pt x="12192000" y="3771898"/>
                </a:lnTo>
                <a:close/>
              </a:path>
            </a:pathLst>
          </a:custGeom>
        </p:spPr>
        <p:txBody>
          <a:bodyPr wrap="square">
            <a:noAutofit/>
          </a:bodyPr>
          <a:lstStyle/>
          <a:p>
            <a:endParaRPr lang="en-US"/>
          </a:p>
        </p:txBody>
      </p:sp>
      <p:sp>
        <p:nvSpPr>
          <p:cNvPr id="2" name="Title 1">
            <a:extLst>
              <a:ext uri="{FF2B5EF4-FFF2-40B4-BE49-F238E27FC236}">
                <a16:creationId xmlns:a16="http://schemas.microsoft.com/office/drawing/2014/main" id="{D17EEDCF-A8F9-709D-CE34-6E183D26C2C2}"/>
              </a:ext>
            </a:extLst>
          </p:cNvPr>
          <p:cNvSpPr>
            <a:spLocks noGrp="1"/>
          </p:cNvSpPr>
          <p:nvPr>
            <p:ph type="title" hasCustomPrompt="1"/>
          </p:nvPr>
        </p:nvSpPr>
        <p:spPr>
          <a:xfrm>
            <a:off x="2527301" y="1786421"/>
            <a:ext cx="7156415" cy="2258568"/>
          </a:xfrm>
        </p:spPr>
        <p:txBody>
          <a:bodyPr tIns="0" bIns="0" anchor="b">
            <a:noAutofit/>
          </a:bodyPr>
          <a:lstStyle>
            <a:lvl1pPr algn="ctr">
              <a:defRPr sz="4400">
                <a:solidFill>
                  <a:schemeClr val="tx2"/>
                </a:solidFill>
              </a:defRPr>
            </a:lvl1pPr>
          </a:lstStyle>
          <a:p>
            <a:r>
              <a:rPr lang="en-US" dirty="0"/>
              <a:t>Click to Add title</a:t>
            </a:r>
          </a:p>
        </p:txBody>
      </p:sp>
      <p:sp>
        <p:nvSpPr>
          <p:cNvPr id="4" name="Text Placeholder 3">
            <a:extLst>
              <a:ext uri="{FF2B5EF4-FFF2-40B4-BE49-F238E27FC236}">
                <a16:creationId xmlns:a16="http://schemas.microsoft.com/office/drawing/2014/main" id="{F7745489-5B17-0977-F512-70D9A108715B}"/>
              </a:ext>
            </a:extLst>
          </p:cNvPr>
          <p:cNvSpPr>
            <a:spLocks noGrp="1"/>
          </p:cNvSpPr>
          <p:nvPr>
            <p:ph type="body" sz="quarter" idx="15" hasCustomPrompt="1"/>
          </p:nvPr>
        </p:nvSpPr>
        <p:spPr>
          <a:xfrm>
            <a:off x="2527299" y="4142232"/>
            <a:ext cx="7156415" cy="735012"/>
          </a:xfrm>
        </p:spPr>
        <p:txBody>
          <a:bodyPr anchor="ctr">
            <a:normAutofit/>
          </a:bodyPr>
          <a:lstStyle>
            <a:lvl1pPr marL="0" indent="0" algn="ctr">
              <a:buNone/>
              <a:defRPr sz="2400">
                <a:solidFill>
                  <a:schemeClr val="tx2"/>
                </a:solidFill>
              </a:defRPr>
            </a:lvl1pPr>
            <a:lvl2pPr marL="228600" indent="0" algn="ctr">
              <a:buNone/>
              <a:defRPr/>
            </a:lvl2pPr>
            <a:lvl3pPr marL="457200" indent="0" algn="ctr">
              <a:buNone/>
              <a:defRPr/>
            </a:lvl3pPr>
            <a:lvl4pPr marL="685800" indent="0" algn="ctr">
              <a:buNone/>
              <a:defRPr/>
            </a:lvl4pPr>
            <a:lvl5pPr marL="914400" indent="0" algn="ctr">
              <a:buNone/>
              <a:defRPr/>
            </a:lvl5pPr>
          </a:lstStyle>
          <a:p>
            <a:pPr lvl="0"/>
            <a:r>
              <a:rPr lang="en-US" dirty="0"/>
              <a:t>Click to add subtitle</a:t>
            </a:r>
          </a:p>
        </p:txBody>
      </p:sp>
    </p:spTree>
    <p:extLst>
      <p:ext uri="{BB962C8B-B14F-4D97-AF65-F5344CB8AC3E}">
        <p14:creationId xmlns:p14="http://schemas.microsoft.com/office/powerpoint/2010/main" val="9061574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bg1">
            <a:lumMod val="95000"/>
          </a:schemeClr>
        </a:solidFill>
        <a:effectLst/>
      </p:bgPr>
    </p:bg>
    <p:spTree>
      <p:nvGrpSpPr>
        <p:cNvPr id="1" name=""/>
        <p:cNvGrpSpPr/>
        <p:nvPr/>
      </p:nvGrpSpPr>
      <p:grpSpPr>
        <a:xfrm>
          <a:off x="0" y="0"/>
          <a:ext cx="0" cy="0"/>
          <a:chOff x="0" y="0"/>
          <a:chExt cx="0" cy="0"/>
        </a:xfrm>
      </p:grpSpPr>
      <p:sp>
        <p:nvSpPr>
          <p:cNvPr id="39" name="Freeform: Shape 38">
            <a:extLst>
              <a:ext uri="{FF2B5EF4-FFF2-40B4-BE49-F238E27FC236}">
                <a16:creationId xmlns:a16="http://schemas.microsoft.com/office/drawing/2014/main" id="{45346F93-664A-16A2-A824-FBB5F60B0938}"/>
              </a:ext>
              <a:ext uri="{C183D7F6-B498-43B3-948B-1728B52AA6E4}">
                <adec:decorative xmlns:adec="http://schemas.microsoft.com/office/drawing/2017/decorative" val="1"/>
              </a:ext>
            </a:extLst>
          </p:cNvPr>
          <p:cNvSpPr/>
          <p:nvPr userDrawn="1"/>
        </p:nvSpPr>
        <p:spPr>
          <a:xfrm>
            <a:off x="0" y="0"/>
            <a:ext cx="3987468" cy="6858000"/>
          </a:xfrm>
          <a:custGeom>
            <a:avLst/>
            <a:gdLst>
              <a:gd name="connsiteX0" fmla="*/ 0 w 3987468"/>
              <a:gd name="connsiteY0" fmla="*/ 0 h 6858000"/>
              <a:gd name="connsiteX1" fmla="*/ 2450595 w 3987468"/>
              <a:gd name="connsiteY1" fmla="*/ 0 h 6858000"/>
              <a:gd name="connsiteX2" fmla="*/ 2774950 w 3987468"/>
              <a:gd name="connsiteY2" fmla="*/ 0 h 6858000"/>
              <a:gd name="connsiteX3" fmla="*/ 3146901 w 3987468"/>
              <a:gd name="connsiteY3" fmla="*/ 0 h 6858000"/>
              <a:gd name="connsiteX4" fmla="*/ 3152237 w 3987468"/>
              <a:gd name="connsiteY4" fmla="*/ 1372 h 6858000"/>
              <a:gd name="connsiteX5" fmla="*/ 3987468 w 3987468"/>
              <a:gd name="connsiteY5" fmla="*/ 1136650 h 6858000"/>
              <a:gd name="connsiteX6" fmla="*/ 3261452 w 3987468"/>
              <a:gd name="connsiteY6" fmla="*/ 2231955 h 6858000"/>
              <a:gd name="connsiteX7" fmla="*/ 3097572 w 3987468"/>
              <a:gd name="connsiteY7" fmla="*/ 2282826 h 6858000"/>
              <a:gd name="connsiteX8" fmla="*/ 3261452 w 3987468"/>
              <a:gd name="connsiteY8" fmla="*/ 2333697 h 6858000"/>
              <a:gd name="connsiteX9" fmla="*/ 3987468 w 3987468"/>
              <a:gd name="connsiteY9" fmla="*/ 3429001 h 6858000"/>
              <a:gd name="connsiteX10" fmla="*/ 3261452 w 3987468"/>
              <a:gd name="connsiteY10" fmla="*/ 4524306 h 6858000"/>
              <a:gd name="connsiteX11" fmla="*/ 3097574 w 3987468"/>
              <a:gd name="connsiteY11" fmla="*/ 4575176 h 6858000"/>
              <a:gd name="connsiteX12" fmla="*/ 3261452 w 3987468"/>
              <a:gd name="connsiteY12" fmla="*/ 4626047 h 6858000"/>
              <a:gd name="connsiteX13" fmla="*/ 3987468 w 3987468"/>
              <a:gd name="connsiteY13" fmla="*/ 5721351 h 6858000"/>
              <a:gd name="connsiteX14" fmla="*/ 3152237 w 3987468"/>
              <a:gd name="connsiteY14" fmla="*/ 6856629 h 6858000"/>
              <a:gd name="connsiteX15" fmla="*/ 3146905 w 3987468"/>
              <a:gd name="connsiteY15" fmla="*/ 6858000 h 6858000"/>
              <a:gd name="connsiteX16" fmla="*/ 2774950 w 3987468"/>
              <a:gd name="connsiteY16" fmla="*/ 6858000 h 6858000"/>
              <a:gd name="connsiteX17" fmla="*/ 2450591 w 3987468"/>
              <a:gd name="connsiteY17" fmla="*/ 6858000 h 6858000"/>
              <a:gd name="connsiteX18" fmla="*/ 0 w 3987468"/>
              <a:gd name="connsiteY1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987468" h="6858000">
                <a:moveTo>
                  <a:pt x="0" y="0"/>
                </a:moveTo>
                <a:lnTo>
                  <a:pt x="2450595" y="0"/>
                </a:lnTo>
                <a:lnTo>
                  <a:pt x="2774950" y="0"/>
                </a:lnTo>
                <a:lnTo>
                  <a:pt x="3146901" y="0"/>
                </a:lnTo>
                <a:lnTo>
                  <a:pt x="3152237" y="1372"/>
                </a:lnTo>
                <a:cubicBezTo>
                  <a:pt x="3636128" y="151878"/>
                  <a:pt x="3987468" y="603234"/>
                  <a:pt x="3987468" y="1136650"/>
                </a:cubicBezTo>
                <a:cubicBezTo>
                  <a:pt x="3987468" y="1629034"/>
                  <a:pt x="3688101" y="2051497"/>
                  <a:pt x="3261452" y="2231955"/>
                </a:cubicBezTo>
                <a:lnTo>
                  <a:pt x="3097572" y="2282826"/>
                </a:lnTo>
                <a:lnTo>
                  <a:pt x="3261452" y="2333697"/>
                </a:lnTo>
                <a:cubicBezTo>
                  <a:pt x="3688101" y="2514154"/>
                  <a:pt x="3987468" y="2936617"/>
                  <a:pt x="3987468" y="3429001"/>
                </a:cubicBezTo>
                <a:cubicBezTo>
                  <a:pt x="3987468" y="3921385"/>
                  <a:pt x="3688101" y="4343848"/>
                  <a:pt x="3261452" y="4524306"/>
                </a:cubicBezTo>
                <a:lnTo>
                  <a:pt x="3097574" y="4575176"/>
                </a:lnTo>
                <a:lnTo>
                  <a:pt x="3261452" y="4626047"/>
                </a:lnTo>
                <a:cubicBezTo>
                  <a:pt x="3688101" y="4806504"/>
                  <a:pt x="3987468" y="5228967"/>
                  <a:pt x="3987468" y="5721351"/>
                </a:cubicBezTo>
                <a:cubicBezTo>
                  <a:pt x="3987468" y="6254767"/>
                  <a:pt x="3636128" y="6706123"/>
                  <a:pt x="3152237" y="6856629"/>
                </a:cubicBezTo>
                <a:lnTo>
                  <a:pt x="3146905" y="6858000"/>
                </a:lnTo>
                <a:lnTo>
                  <a:pt x="2774950" y="6858000"/>
                </a:lnTo>
                <a:lnTo>
                  <a:pt x="2450591" y="6858000"/>
                </a:lnTo>
                <a:lnTo>
                  <a:pt x="0" y="6858000"/>
                </a:lnTo>
                <a:close/>
              </a:path>
            </a:pathLst>
          </a:cu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04769DB-2A07-BC51-5527-403CA838F4C5}"/>
              </a:ext>
              <a:ext uri="{C183D7F6-B498-43B3-948B-1728B52AA6E4}">
                <adec:decorative xmlns:adec="http://schemas.microsoft.com/office/drawing/2017/decorative" val="1"/>
              </a:ext>
            </a:extLst>
          </p:cNvPr>
          <p:cNvSpPr/>
          <p:nvPr userDrawn="1"/>
        </p:nvSpPr>
        <p:spPr>
          <a:xfrm>
            <a:off x="250825" y="254794"/>
            <a:ext cx="11690350" cy="6348413"/>
          </a:xfrm>
          <a:prstGeom prst="rect">
            <a:avLst/>
          </a:prstGeom>
          <a:noFill/>
          <a:ln w="44450">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8" name="Straight Connector 17">
            <a:extLst>
              <a:ext uri="{FF2B5EF4-FFF2-40B4-BE49-F238E27FC236}">
                <a16:creationId xmlns:a16="http://schemas.microsoft.com/office/drawing/2014/main" id="{DE8D0011-1BF5-77D1-D2AC-ABFFC21247C9}"/>
              </a:ext>
              <a:ext uri="{C183D7F6-B498-43B3-948B-1728B52AA6E4}">
                <adec:decorative xmlns:adec="http://schemas.microsoft.com/office/drawing/2017/decorative" val="1"/>
              </a:ext>
            </a:extLst>
          </p:cNvPr>
          <p:cNvCxnSpPr>
            <a:cxnSpLocks/>
          </p:cNvCxnSpPr>
          <p:nvPr userDrawn="1"/>
        </p:nvCxnSpPr>
        <p:spPr>
          <a:xfrm>
            <a:off x="2527301" y="254794"/>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2B36471-5251-E878-F044-38C6E40BC5DE}"/>
              </a:ext>
              <a:ext uri="{C183D7F6-B498-43B3-948B-1728B52AA6E4}">
                <adec:decorative xmlns:adec="http://schemas.microsoft.com/office/drawing/2017/decorative" val="1"/>
              </a:ext>
            </a:extLst>
          </p:cNvPr>
          <p:cNvCxnSpPr>
            <a:cxnSpLocks/>
          </p:cNvCxnSpPr>
          <p:nvPr userDrawn="1"/>
        </p:nvCxnSpPr>
        <p:spPr>
          <a:xfrm>
            <a:off x="2527301" y="3822700"/>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sp>
        <p:nvSpPr>
          <p:cNvPr id="21" name="Title 1">
            <a:extLst>
              <a:ext uri="{FF2B5EF4-FFF2-40B4-BE49-F238E27FC236}">
                <a16:creationId xmlns:a16="http://schemas.microsoft.com/office/drawing/2014/main" id="{8AEBCDBA-FCC7-7DE8-DA64-AEF047502AF0}"/>
              </a:ext>
            </a:extLst>
          </p:cNvPr>
          <p:cNvSpPr>
            <a:spLocks noGrp="1"/>
          </p:cNvSpPr>
          <p:nvPr>
            <p:ph type="title" hasCustomPrompt="1"/>
          </p:nvPr>
        </p:nvSpPr>
        <p:spPr>
          <a:xfrm rot="16200000">
            <a:off x="-1749423" y="2290758"/>
            <a:ext cx="6276974" cy="2276477"/>
          </a:xfrm>
          <a:effectLst/>
        </p:spPr>
        <p:txBody>
          <a:bodyPr tIns="0" bIns="0" anchor="ctr">
            <a:noAutofit/>
          </a:bodyPr>
          <a:lstStyle>
            <a:lvl1pPr algn="ctr">
              <a:defRPr sz="4000" b="0" cap="all" spc="0" baseline="0">
                <a:solidFill>
                  <a:schemeClr val="tx2"/>
                </a:solidFill>
              </a:defRPr>
            </a:lvl1pPr>
          </a:lstStyle>
          <a:p>
            <a:r>
              <a:rPr lang="en-US" dirty="0"/>
              <a:t>Click to Add title</a:t>
            </a:r>
          </a:p>
        </p:txBody>
      </p:sp>
      <p:sp>
        <p:nvSpPr>
          <p:cNvPr id="16" name="Slide Number Placeholder 4">
            <a:extLst>
              <a:ext uri="{FF2B5EF4-FFF2-40B4-BE49-F238E27FC236}">
                <a16:creationId xmlns:a16="http://schemas.microsoft.com/office/drawing/2014/main" id="{3CC93403-272F-4058-38E7-95034FA1AFCF}"/>
              </a:ext>
            </a:extLst>
          </p:cNvPr>
          <p:cNvSpPr>
            <a:spLocks noGrp="1"/>
          </p:cNvSpPr>
          <p:nvPr>
            <p:ph type="sldNum" sz="quarter" idx="12"/>
          </p:nvPr>
        </p:nvSpPr>
        <p:spPr>
          <a:xfrm>
            <a:off x="2194590" y="3062287"/>
            <a:ext cx="665421" cy="766763"/>
          </a:xfrm>
          <a:prstGeom prst="rect">
            <a:avLst/>
          </a:prstGeom>
          <a:noFill/>
          <a:effectLst/>
        </p:spPr>
        <p:txBody>
          <a:bodyPr lIns="0" rIns="0"/>
          <a:lstStyle>
            <a:lvl1pPr algn="ctr">
              <a:defRPr lang="en-US" sz="1800" b="1" kern="1200" cap="all" spc="150" baseline="0" smtClean="0">
                <a:solidFill>
                  <a:schemeClr val="tx2"/>
                </a:solidFill>
                <a:latin typeface="+mn-lt"/>
                <a:ea typeface="+mn-ea"/>
                <a:cs typeface="+mn-cs"/>
              </a:defRPr>
            </a:lvl1pPr>
          </a:lstStyle>
          <a:p>
            <a:fld id="{8A7A6979-0714-4377-B894-6BE4C2D6E202}" type="slidenum">
              <a:rPr lang="en-US" smtClean="0"/>
              <a:pPr/>
              <a:t>‹#›</a:t>
            </a:fld>
            <a:endParaRPr lang="en-US" dirty="0"/>
          </a:p>
        </p:txBody>
      </p:sp>
      <p:sp>
        <p:nvSpPr>
          <p:cNvPr id="10" name="Content Placeholder 3">
            <a:extLst>
              <a:ext uri="{FF2B5EF4-FFF2-40B4-BE49-F238E27FC236}">
                <a16:creationId xmlns:a16="http://schemas.microsoft.com/office/drawing/2014/main" id="{E6D26F94-DE81-6530-E728-ABDCC088359D}"/>
              </a:ext>
            </a:extLst>
          </p:cNvPr>
          <p:cNvSpPr>
            <a:spLocks noGrp="1"/>
          </p:cNvSpPr>
          <p:nvPr>
            <p:ph sz="half" idx="2" hasCustomPrompt="1"/>
          </p:nvPr>
        </p:nvSpPr>
        <p:spPr>
          <a:xfrm>
            <a:off x="4465411" y="765810"/>
            <a:ext cx="7029933" cy="2471470"/>
          </a:xfrm>
        </p:spPr>
        <p:txBody>
          <a:bodyPr>
            <a:normAutofit/>
          </a:bodyPr>
          <a:lstStyle>
            <a:lvl1pPr marL="0" indent="0">
              <a:spcAft>
                <a:spcPts val="600"/>
              </a:spcAft>
              <a:buNone/>
              <a:defRPr sz="1800">
                <a:solidFill>
                  <a:schemeClr val="tx2"/>
                </a:solidFill>
              </a:defRPr>
            </a:lvl1pPr>
            <a:lvl2pPr marL="228600">
              <a:spcAft>
                <a:spcPts val="600"/>
              </a:spcAft>
              <a:defRPr sz="1800">
                <a:solidFill>
                  <a:schemeClr val="tx2"/>
                </a:solidFill>
              </a:defRPr>
            </a:lvl2pPr>
            <a:lvl3pPr>
              <a:spcAft>
                <a:spcPts val="600"/>
              </a:spcAft>
              <a:defRPr sz="1800">
                <a:solidFill>
                  <a:schemeClr val="tx2"/>
                </a:solidFill>
              </a:defRPr>
            </a:lvl3pPr>
            <a:lvl4pPr>
              <a:spcAft>
                <a:spcPts val="600"/>
              </a:spcAft>
              <a:defRPr sz="1800">
                <a:solidFill>
                  <a:schemeClr val="tx2"/>
                </a:solidFill>
              </a:defRPr>
            </a:lvl4pPr>
            <a:lvl5pPr>
              <a:spcAft>
                <a:spcPts val="600"/>
              </a:spcAft>
              <a:defRPr sz="1800">
                <a:solidFill>
                  <a:schemeClr val="tx2"/>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a:p>
            <a:pPr lvl="1"/>
            <a:endParaRPr lang="en-US" dirty="0"/>
          </a:p>
        </p:txBody>
      </p:sp>
      <p:sp>
        <p:nvSpPr>
          <p:cNvPr id="24" name="Content Placeholder 3">
            <a:extLst>
              <a:ext uri="{FF2B5EF4-FFF2-40B4-BE49-F238E27FC236}">
                <a16:creationId xmlns:a16="http://schemas.microsoft.com/office/drawing/2014/main" id="{AFFC2B28-B6DF-BDF7-16A8-28ECC1D99214}"/>
              </a:ext>
            </a:extLst>
          </p:cNvPr>
          <p:cNvSpPr>
            <a:spLocks noGrp="1"/>
          </p:cNvSpPr>
          <p:nvPr>
            <p:ph sz="half" idx="14" hasCustomPrompt="1"/>
          </p:nvPr>
        </p:nvSpPr>
        <p:spPr>
          <a:xfrm>
            <a:off x="4465411" y="3599130"/>
            <a:ext cx="7029933" cy="2471470"/>
          </a:xfrm>
        </p:spPr>
        <p:txBody>
          <a:bodyPr>
            <a:normAutofit/>
          </a:bodyPr>
          <a:lstStyle>
            <a:lvl1pPr marL="0" indent="0">
              <a:spcAft>
                <a:spcPts val="600"/>
              </a:spcAft>
              <a:buNone/>
              <a:defRPr sz="1800">
                <a:solidFill>
                  <a:schemeClr val="tx2"/>
                </a:solidFill>
              </a:defRPr>
            </a:lvl1pPr>
            <a:lvl2pPr marL="228600">
              <a:spcAft>
                <a:spcPts val="600"/>
              </a:spcAft>
              <a:defRPr sz="1800">
                <a:solidFill>
                  <a:schemeClr val="tx2"/>
                </a:solidFill>
              </a:defRPr>
            </a:lvl2pPr>
            <a:lvl3pPr>
              <a:spcAft>
                <a:spcPts val="600"/>
              </a:spcAft>
              <a:defRPr sz="1800">
                <a:solidFill>
                  <a:schemeClr val="tx2"/>
                </a:solidFill>
              </a:defRPr>
            </a:lvl3pPr>
            <a:lvl4pPr>
              <a:spcAft>
                <a:spcPts val="600"/>
              </a:spcAft>
              <a:defRPr sz="1800">
                <a:solidFill>
                  <a:schemeClr val="tx2"/>
                </a:solidFill>
              </a:defRPr>
            </a:lvl4pPr>
            <a:lvl5pPr>
              <a:spcAft>
                <a:spcPts val="600"/>
              </a:spcAft>
              <a:defRPr sz="1800">
                <a:solidFill>
                  <a:schemeClr val="tx2"/>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a:p>
            <a:pPr lvl="1"/>
            <a:endParaRPr lang="en-US" dirty="0"/>
          </a:p>
        </p:txBody>
      </p:sp>
    </p:spTree>
    <p:extLst>
      <p:ext uri="{BB962C8B-B14F-4D97-AF65-F5344CB8AC3E}">
        <p14:creationId xmlns:p14="http://schemas.microsoft.com/office/powerpoint/2010/main" val="11340337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bg1">
            <a:lumMod val="95000"/>
          </a:schemeClr>
        </a:solidFill>
        <a:effectLst/>
      </p:bgPr>
    </p:bg>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A06B8E3C-9527-FBC2-184C-8D90C4520973}"/>
              </a:ext>
              <a:ext uri="{C183D7F6-B498-43B3-948B-1728B52AA6E4}">
                <adec:decorative xmlns:adec="http://schemas.microsoft.com/office/drawing/2017/decorative" val="1"/>
              </a:ext>
            </a:extLst>
          </p:cNvPr>
          <p:cNvSpPr/>
          <p:nvPr userDrawn="1"/>
        </p:nvSpPr>
        <p:spPr>
          <a:xfrm>
            <a:off x="0" y="-29052"/>
            <a:ext cx="3634741" cy="6949440"/>
          </a:xfrm>
          <a:custGeom>
            <a:avLst/>
            <a:gdLst>
              <a:gd name="connsiteX0" fmla="*/ 160021 w 3634741"/>
              <a:gd name="connsiteY0" fmla="*/ 0 h 6949440"/>
              <a:gd name="connsiteX1" fmla="*/ 3634741 w 3634741"/>
              <a:gd name="connsiteY1" fmla="*/ 3474720 h 6949440"/>
              <a:gd name="connsiteX2" fmla="*/ 160021 w 3634741"/>
              <a:gd name="connsiteY2" fmla="*/ 6949440 h 6949440"/>
              <a:gd name="connsiteX3" fmla="*/ 0 w 3634741"/>
              <a:gd name="connsiteY3" fmla="*/ 6941360 h 6949440"/>
              <a:gd name="connsiteX4" fmla="*/ 0 w 3634741"/>
              <a:gd name="connsiteY4" fmla="*/ 8081 h 69494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4741" h="6949440">
                <a:moveTo>
                  <a:pt x="160021" y="0"/>
                </a:moveTo>
                <a:cubicBezTo>
                  <a:pt x="2079056" y="0"/>
                  <a:pt x="3634741" y="1555685"/>
                  <a:pt x="3634741" y="3474720"/>
                </a:cubicBezTo>
                <a:cubicBezTo>
                  <a:pt x="3634741" y="5393755"/>
                  <a:pt x="2079056" y="6949440"/>
                  <a:pt x="160021" y="6949440"/>
                </a:cubicBezTo>
                <a:lnTo>
                  <a:pt x="0" y="6941360"/>
                </a:lnTo>
                <a:lnTo>
                  <a:pt x="0" y="808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04769DB-2A07-BC51-5527-403CA838F4C5}"/>
              </a:ext>
              <a:ext uri="{C183D7F6-B498-43B3-948B-1728B52AA6E4}">
                <adec:decorative xmlns:adec="http://schemas.microsoft.com/office/drawing/2017/decorative" val="1"/>
              </a:ext>
            </a:extLst>
          </p:cNvPr>
          <p:cNvSpPr/>
          <p:nvPr userDrawn="1"/>
        </p:nvSpPr>
        <p:spPr>
          <a:xfrm>
            <a:off x="250825" y="254794"/>
            <a:ext cx="11690350" cy="6348413"/>
          </a:xfrm>
          <a:prstGeom prst="rect">
            <a:avLst/>
          </a:prstGeom>
          <a:noFill/>
          <a:ln w="44450">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8" name="Straight Connector 17">
            <a:extLst>
              <a:ext uri="{FF2B5EF4-FFF2-40B4-BE49-F238E27FC236}">
                <a16:creationId xmlns:a16="http://schemas.microsoft.com/office/drawing/2014/main" id="{DE8D0011-1BF5-77D1-D2AC-ABFFC21247C9}"/>
              </a:ext>
              <a:ext uri="{C183D7F6-B498-43B3-948B-1728B52AA6E4}">
                <adec:decorative xmlns:adec="http://schemas.microsoft.com/office/drawing/2017/decorative" val="1"/>
              </a:ext>
            </a:extLst>
          </p:cNvPr>
          <p:cNvCxnSpPr>
            <a:cxnSpLocks/>
          </p:cNvCxnSpPr>
          <p:nvPr userDrawn="1"/>
        </p:nvCxnSpPr>
        <p:spPr>
          <a:xfrm>
            <a:off x="2527301" y="254794"/>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2B36471-5251-E878-F044-38C6E40BC5DE}"/>
              </a:ext>
              <a:ext uri="{C183D7F6-B498-43B3-948B-1728B52AA6E4}">
                <adec:decorative xmlns:adec="http://schemas.microsoft.com/office/drawing/2017/decorative" val="1"/>
              </a:ext>
            </a:extLst>
          </p:cNvPr>
          <p:cNvCxnSpPr>
            <a:cxnSpLocks/>
          </p:cNvCxnSpPr>
          <p:nvPr userDrawn="1"/>
        </p:nvCxnSpPr>
        <p:spPr>
          <a:xfrm>
            <a:off x="2527301" y="3822700"/>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sp>
        <p:nvSpPr>
          <p:cNvPr id="21" name="Title 1">
            <a:extLst>
              <a:ext uri="{FF2B5EF4-FFF2-40B4-BE49-F238E27FC236}">
                <a16:creationId xmlns:a16="http://schemas.microsoft.com/office/drawing/2014/main" id="{8AEBCDBA-FCC7-7DE8-DA64-AEF047502AF0}"/>
              </a:ext>
            </a:extLst>
          </p:cNvPr>
          <p:cNvSpPr>
            <a:spLocks noGrp="1"/>
          </p:cNvSpPr>
          <p:nvPr>
            <p:ph type="title" hasCustomPrompt="1"/>
          </p:nvPr>
        </p:nvSpPr>
        <p:spPr>
          <a:xfrm rot="16200000">
            <a:off x="-1749423" y="2290758"/>
            <a:ext cx="6276974" cy="2276477"/>
          </a:xfrm>
          <a:effectLst/>
        </p:spPr>
        <p:txBody>
          <a:bodyPr tIns="0" bIns="0" anchor="ctr">
            <a:noAutofit/>
          </a:bodyPr>
          <a:lstStyle>
            <a:lvl1pPr algn="ctr">
              <a:defRPr sz="4000" b="0" cap="all" spc="0" baseline="0">
                <a:solidFill>
                  <a:schemeClr val="tx2"/>
                </a:solidFill>
              </a:defRPr>
            </a:lvl1pPr>
          </a:lstStyle>
          <a:p>
            <a:r>
              <a:rPr lang="en-US" dirty="0"/>
              <a:t>Click to Add title</a:t>
            </a:r>
          </a:p>
        </p:txBody>
      </p:sp>
      <p:sp>
        <p:nvSpPr>
          <p:cNvPr id="16" name="Slide Number Placeholder 4">
            <a:extLst>
              <a:ext uri="{FF2B5EF4-FFF2-40B4-BE49-F238E27FC236}">
                <a16:creationId xmlns:a16="http://schemas.microsoft.com/office/drawing/2014/main" id="{3CC93403-272F-4058-38E7-95034FA1AFCF}"/>
              </a:ext>
            </a:extLst>
          </p:cNvPr>
          <p:cNvSpPr>
            <a:spLocks noGrp="1"/>
          </p:cNvSpPr>
          <p:nvPr>
            <p:ph type="sldNum" sz="quarter" idx="12"/>
          </p:nvPr>
        </p:nvSpPr>
        <p:spPr>
          <a:xfrm>
            <a:off x="2194590" y="3062287"/>
            <a:ext cx="665421" cy="766763"/>
          </a:xfrm>
          <a:prstGeom prst="rect">
            <a:avLst/>
          </a:prstGeom>
          <a:noFill/>
          <a:effectLst/>
        </p:spPr>
        <p:txBody>
          <a:bodyPr lIns="0" rIns="0"/>
          <a:lstStyle>
            <a:lvl1pPr algn="ctr">
              <a:defRPr lang="en-US" sz="1800" b="1" kern="1200" cap="all" spc="150" baseline="0" smtClean="0">
                <a:solidFill>
                  <a:schemeClr val="tx2"/>
                </a:solidFill>
                <a:latin typeface="+mn-lt"/>
                <a:ea typeface="+mn-ea"/>
                <a:cs typeface="+mn-cs"/>
              </a:defRPr>
            </a:lvl1pPr>
          </a:lstStyle>
          <a:p>
            <a:fld id="{8A7A6979-0714-4377-B894-6BE4C2D6E202}" type="slidenum">
              <a:rPr lang="en-US" smtClean="0"/>
              <a:pPr/>
              <a:t>‹#›</a:t>
            </a:fld>
            <a:endParaRPr lang="en-US" dirty="0"/>
          </a:p>
        </p:txBody>
      </p:sp>
      <p:sp>
        <p:nvSpPr>
          <p:cNvPr id="10" name="Content Placeholder 3">
            <a:extLst>
              <a:ext uri="{FF2B5EF4-FFF2-40B4-BE49-F238E27FC236}">
                <a16:creationId xmlns:a16="http://schemas.microsoft.com/office/drawing/2014/main" id="{E6D26F94-DE81-6530-E728-ABDCC088359D}"/>
              </a:ext>
            </a:extLst>
          </p:cNvPr>
          <p:cNvSpPr>
            <a:spLocks noGrp="1"/>
          </p:cNvSpPr>
          <p:nvPr>
            <p:ph sz="half" idx="2" hasCustomPrompt="1"/>
          </p:nvPr>
        </p:nvSpPr>
        <p:spPr>
          <a:xfrm>
            <a:off x="4080572" y="1483837"/>
            <a:ext cx="2929829" cy="3890326"/>
          </a:xfrm>
        </p:spPr>
        <p:txBody>
          <a:bodyPr>
            <a:normAutofit/>
          </a:bodyPr>
          <a:lstStyle>
            <a:lvl1pPr marL="285750" indent="-285750">
              <a:spcAft>
                <a:spcPts val="600"/>
              </a:spcAft>
              <a:buFont typeface="Arial" panose="020B0604020202020204" pitchFamily="34" charset="0"/>
              <a:buChar char="•"/>
              <a:defRPr sz="1800">
                <a:solidFill>
                  <a:schemeClr val="tx2"/>
                </a:solidFill>
              </a:defRPr>
            </a:lvl1pPr>
            <a:lvl2pPr marL="514350" indent="-285750">
              <a:spcAft>
                <a:spcPts val="600"/>
              </a:spcAft>
              <a:buFont typeface="Arial" panose="020B0604020202020204" pitchFamily="34" charset="0"/>
              <a:buChar char="•"/>
              <a:defRPr sz="1800">
                <a:solidFill>
                  <a:schemeClr val="tx2"/>
                </a:solidFill>
              </a:defRPr>
            </a:lvl2pPr>
            <a:lvl3pPr>
              <a:spcAft>
                <a:spcPts val="600"/>
              </a:spcAft>
              <a:defRPr sz="1800">
                <a:solidFill>
                  <a:schemeClr val="tx2"/>
                </a:solidFill>
              </a:defRPr>
            </a:lvl3pPr>
            <a:lvl4pPr>
              <a:spcAft>
                <a:spcPts val="600"/>
              </a:spcAft>
              <a:defRPr sz="1800">
                <a:solidFill>
                  <a:schemeClr val="tx2"/>
                </a:solidFill>
              </a:defRPr>
            </a:lvl4pPr>
            <a:lvl5pPr>
              <a:spcAft>
                <a:spcPts val="600"/>
              </a:spcAft>
              <a:defRPr sz="1800">
                <a:solidFill>
                  <a:schemeClr val="tx2"/>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a:p>
            <a:pPr lvl="1"/>
            <a:endParaRPr lang="en-US" dirty="0"/>
          </a:p>
        </p:txBody>
      </p:sp>
      <p:sp>
        <p:nvSpPr>
          <p:cNvPr id="24" name="Content Placeholder 3">
            <a:extLst>
              <a:ext uri="{FF2B5EF4-FFF2-40B4-BE49-F238E27FC236}">
                <a16:creationId xmlns:a16="http://schemas.microsoft.com/office/drawing/2014/main" id="{AFFC2B28-B6DF-BDF7-16A8-28ECC1D99214}"/>
              </a:ext>
            </a:extLst>
          </p:cNvPr>
          <p:cNvSpPr>
            <a:spLocks noGrp="1"/>
          </p:cNvSpPr>
          <p:nvPr>
            <p:ph sz="half" idx="14" hasCustomPrompt="1"/>
          </p:nvPr>
        </p:nvSpPr>
        <p:spPr>
          <a:xfrm>
            <a:off x="7261226" y="1483837"/>
            <a:ext cx="4234117" cy="3890326"/>
          </a:xfrm>
        </p:spPr>
        <p:txBody>
          <a:bodyPr>
            <a:normAutofit/>
          </a:bodyPr>
          <a:lstStyle>
            <a:lvl1pPr marL="0" indent="0">
              <a:spcAft>
                <a:spcPts val="600"/>
              </a:spcAft>
              <a:buFont typeface="Arial" panose="020B0604020202020204" pitchFamily="34" charset="0"/>
              <a:buNone/>
              <a:defRPr sz="1800">
                <a:solidFill>
                  <a:schemeClr val="tx2"/>
                </a:solidFill>
              </a:defRPr>
            </a:lvl1pPr>
            <a:lvl2pPr marL="283464" indent="-283464">
              <a:spcAft>
                <a:spcPts val="600"/>
              </a:spcAft>
              <a:buFont typeface="Arial" panose="020B0604020202020204" pitchFamily="34" charset="0"/>
              <a:buChar char="•"/>
              <a:defRPr sz="1800">
                <a:solidFill>
                  <a:schemeClr val="tx2"/>
                </a:solidFill>
              </a:defRPr>
            </a:lvl2pPr>
            <a:lvl3pPr>
              <a:spcAft>
                <a:spcPts val="600"/>
              </a:spcAft>
              <a:defRPr sz="1800">
                <a:solidFill>
                  <a:schemeClr val="tx2"/>
                </a:solidFill>
              </a:defRPr>
            </a:lvl3pPr>
            <a:lvl4pPr>
              <a:spcAft>
                <a:spcPts val="600"/>
              </a:spcAft>
              <a:defRPr sz="1800">
                <a:solidFill>
                  <a:schemeClr val="tx2"/>
                </a:solidFill>
              </a:defRPr>
            </a:lvl4pPr>
            <a:lvl5pPr>
              <a:spcAft>
                <a:spcPts val="600"/>
              </a:spcAft>
              <a:defRPr sz="1800">
                <a:solidFill>
                  <a:schemeClr val="tx2"/>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a:p>
            <a:pPr lvl="1"/>
            <a:endParaRPr lang="en-US" dirty="0"/>
          </a:p>
        </p:txBody>
      </p:sp>
    </p:spTree>
    <p:extLst>
      <p:ext uri="{BB962C8B-B14F-4D97-AF65-F5344CB8AC3E}">
        <p14:creationId xmlns:p14="http://schemas.microsoft.com/office/powerpoint/2010/main" val="33864507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ummary">
    <p:bg>
      <p:bgPr>
        <a:solidFill>
          <a:schemeClr val="bg1">
            <a:lumMod val="95000"/>
          </a:schemeClr>
        </a:solidFill>
        <a:effectLst/>
      </p:bgPr>
    </p:bg>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3D9E1A91-D555-1AE6-2CDF-324AF09F213D}"/>
              </a:ext>
              <a:ext uri="{C183D7F6-B498-43B3-948B-1728B52AA6E4}">
                <adec:decorative xmlns:adec="http://schemas.microsoft.com/office/drawing/2017/decorative" val="1"/>
              </a:ext>
            </a:extLst>
          </p:cNvPr>
          <p:cNvSpPr/>
          <p:nvPr userDrawn="1"/>
        </p:nvSpPr>
        <p:spPr>
          <a:xfrm>
            <a:off x="0" y="-29052"/>
            <a:ext cx="3634741" cy="6949440"/>
          </a:xfrm>
          <a:custGeom>
            <a:avLst/>
            <a:gdLst>
              <a:gd name="connsiteX0" fmla="*/ 160021 w 3634741"/>
              <a:gd name="connsiteY0" fmla="*/ 0 h 6949440"/>
              <a:gd name="connsiteX1" fmla="*/ 3634741 w 3634741"/>
              <a:gd name="connsiteY1" fmla="*/ 3474720 h 6949440"/>
              <a:gd name="connsiteX2" fmla="*/ 160021 w 3634741"/>
              <a:gd name="connsiteY2" fmla="*/ 6949440 h 6949440"/>
              <a:gd name="connsiteX3" fmla="*/ 0 w 3634741"/>
              <a:gd name="connsiteY3" fmla="*/ 6941360 h 6949440"/>
              <a:gd name="connsiteX4" fmla="*/ 0 w 3634741"/>
              <a:gd name="connsiteY4" fmla="*/ 8081 h 69494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4741" h="6949440">
                <a:moveTo>
                  <a:pt x="160021" y="0"/>
                </a:moveTo>
                <a:cubicBezTo>
                  <a:pt x="2079056" y="0"/>
                  <a:pt x="3634741" y="1555685"/>
                  <a:pt x="3634741" y="3474720"/>
                </a:cubicBezTo>
                <a:cubicBezTo>
                  <a:pt x="3634741" y="5393755"/>
                  <a:pt x="2079056" y="6949440"/>
                  <a:pt x="160021" y="6949440"/>
                </a:cubicBezTo>
                <a:lnTo>
                  <a:pt x="0" y="6941360"/>
                </a:lnTo>
                <a:lnTo>
                  <a:pt x="0" y="8081"/>
                </a:ln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17EEDCF-A8F9-709D-CE34-6E183D26C2C2}"/>
              </a:ext>
            </a:extLst>
          </p:cNvPr>
          <p:cNvSpPr>
            <a:spLocks noGrp="1"/>
          </p:cNvSpPr>
          <p:nvPr>
            <p:ph type="title" hasCustomPrompt="1"/>
          </p:nvPr>
        </p:nvSpPr>
        <p:spPr>
          <a:xfrm rot="16200000">
            <a:off x="-1749423" y="2290758"/>
            <a:ext cx="6276974" cy="2276477"/>
          </a:xfrm>
          <a:effectLst/>
        </p:spPr>
        <p:txBody>
          <a:bodyPr tIns="0" bIns="0" anchor="ctr">
            <a:noAutofit/>
          </a:bodyPr>
          <a:lstStyle>
            <a:lvl1pPr algn="ctr">
              <a:defRPr sz="4000" b="0" cap="all" spc="0" baseline="0">
                <a:solidFill>
                  <a:schemeClr val="tx2"/>
                </a:solidFill>
              </a:defRPr>
            </a:lvl1pPr>
          </a:lstStyle>
          <a:p>
            <a:r>
              <a:rPr lang="en-US" dirty="0"/>
              <a:t>Click to Add title</a:t>
            </a:r>
          </a:p>
        </p:txBody>
      </p:sp>
      <p:sp>
        <p:nvSpPr>
          <p:cNvPr id="5" name="Slide Number Placeholder 4">
            <a:extLst>
              <a:ext uri="{FF2B5EF4-FFF2-40B4-BE49-F238E27FC236}">
                <a16:creationId xmlns:a16="http://schemas.microsoft.com/office/drawing/2014/main" id="{540552D2-6E8F-FBA4-5AAD-121E6FDF38F3}"/>
              </a:ext>
            </a:extLst>
          </p:cNvPr>
          <p:cNvSpPr>
            <a:spLocks noGrp="1"/>
          </p:cNvSpPr>
          <p:nvPr>
            <p:ph type="sldNum" sz="quarter" idx="12"/>
          </p:nvPr>
        </p:nvSpPr>
        <p:spPr>
          <a:xfrm>
            <a:off x="2194590" y="3062287"/>
            <a:ext cx="665421" cy="766763"/>
          </a:xfrm>
          <a:prstGeom prst="rect">
            <a:avLst/>
          </a:prstGeom>
          <a:noFill/>
          <a:effectLst/>
        </p:spPr>
        <p:txBody>
          <a:bodyPr lIns="0" rIns="0"/>
          <a:lstStyle>
            <a:lvl1pPr algn="ctr">
              <a:defRPr lang="en-US" sz="1800" b="1" kern="1200" cap="all" spc="150" baseline="0" smtClean="0">
                <a:solidFill>
                  <a:schemeClr val="tx2"/>
                </a:solidFill>
                <a:latin typeface="+mn-lt"/>
                <a:ea typeface="+mn-ea"/>
                <a:cs typeface="+mn-cs"/>
              </a:defRPr>
            </a:lvl1pPr>
          </a:lstStyle>
          <a:p>
            <a:fld id="{8A7A6979-0714-4377-B894-6BE4C2D6E202}" type="slidenum">
              <a:rPr lang="en-US" smtClean="0"/>
              <a:pPr/>
              <a:t>‹#›</a:t>
            </a:fld>
            <a:endParaRPr lang="en-US" dirty="0"/>
          </a:p>
        </p:txBody>
      </p:sp>
      <p:sp>
        <p:nvSpPr>
          <p:cNvPr id="7" name="Content Placeholder 6">
            <a:extLst>
              <a:ext uri="{FF2B5EF4-FFF2-40B4-BE49-F238E27FC236}">
                <a16:creationId xmlns:a16="http://schemas.microsoft.com/office/drawing/2014/main" id="{1607AAD3-3E7E-4AA4-9B8A-E76C79C5D091}"/>
              </a:ext>
            </a:extLst>
          </p:cNvPr>
          <p:cNvSpPr>
            <a:spLocks noGrp="1"/>
          </p:cNvSpPr>
          <p:nvPr>
            <p:ph sz="quarter" idx="13" hasCustomPrompt="1"/>
          </p:nvPr>
        </p:nvSpPr>
        <p:spPr>
          <a:xfrm>
            <a:off x="4108481" y="892176"/>
            <a:ext cx="4578319" cy="5073648"/>
          </a:xfrm>
          <a:effectLst/>
        </p:spPr>
        <p:txBody>
          <a:bodyPr anchor="ctr">
            <a:normAutofit/>
          </a:bodyPr>
          <a:lstStyle>
            <a:lvl1pPr marL="0" indent="0" algn="l">
              <a:spcAft>
                <a:spcPts val="1200"/>
              </a:spcAft>
              <a:buNone/>
              <a:defRPr sz="1800">
                <a:solidFill>
                  <a:schemeClr val="tx2"/>
                </a:solidFill>
              </a:defRPr>
            </a:lvl1pPr>
            <a:lvl2pPr marL="228600" indent="0" algn="l">
              <a:spcAft>
                <a:spcPts val="1200"/>
              </a:spcAft>
              <a:buNone/>
              <a:defRPr sz="1800">
                <a:solidFill>
                  <a:schemeClr val="tx2"/>
                </a:solidFill>
              </a:defRPr>
            </a:lvl2pPr>
            <a:lvl3pPr marL="457200" indent="0" algn="l">
              <a:spcAft>
                <a:spcPts val="1200"/>
              </a:spcAft>
              <a:buNone/>
              <a:defRPr sz="1800">
                <a:solidFill>
                  <a:schemeClr val="tx2"/>
                </a:solidFill>
              </a:defRPr>
            </a:lvl3pPr>
            <a:lvl4pPr marL="685800" indent="0" algn="l">
              <a:spcAft>
                <a:spcPts val="1200"/>
              </a:spcAft>
              <a:buNone/>
              <a:defRPr sz="1800">
                <a:solidFill>
                  <a:schemeClr val="tx2"/>
                </a:solidFill>
              </a:defRPr>
            </a:lvl4pPr>
            <a:lvl5pPr marL="914400" indent="0" algn="l">
              <a:spcAft>
                <a:spcPts val="1200"/>
              </a:spcAft>
              <a:buNone/>
              <a:defRPr sz="1800">
                <a:solidFill>
                  <a:schemeClr val="tx2"/>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Picture Placeholder 5">
            <a:extLst>
              <a:ext uri="{FF2B5EF4-FFF2-40B4-BE49-F238E27FC236}">
                <a16:creationId xmlns:a16="http://schemas.microsoft.com/office/drawing/2014/main" id="{3BE6FE2D-89F6-4F06-E60F-5C1CB044DC50}"/>
              </a:ext>
            </a:extLst>
          </p:cNvPr>
          <p:cNvSpPr>
            <a:spLocks noGrp="1"/>
          </p:cNvSpPr>
          <p:nvPr>
            <p:ph type="pic" sz="quarter" idx="14"/>
          </p:nvPr>
        </p:nvSpPr>
        <p:spPr>
          <a:xfrm>
            <a:off x="9042400" y="892176"/>
            <a:ext cx="2430462" cy="5073648"/>
          </a:xfrm>
        </p:spPr>
        <p:txBody>
          <a:bodyPr/>
          <a:lstStyle/>
          <a:p>
            <a:endParaRPr lang="en-US"/>
          </a:p>
        </p:txBody>
      </p:sp>
      <p:sp>
        <p:nvSpPr>
          <p:cNvPr id="20" name="Rectangle 19">
            <a:extLst>
              <a:ext uri="{FF2B5EF4-FFF2-40B4-BE49-F238E27FC236}">
                <a16:creationId xmlns:a16="http://schemas.microsoft.com/office/drawing/2014/main" id="{9C667425-5376-9A12-6412-4B63AC528F92}"/>
              </a:ext>
              <a:ext uri="{C183D7F6-B498-43B3-948B-1728B52AA6E4}">
                <adec:decorative xmlns:adec="http://schemas.microsoft.com/office/drawing/2017/decorative" val="1"/>
              </a:ext>
            </a:extLst>
          </p:cNvPr>
          <p:cNvSpPr/>
          <p:nvPr userDrawn="1"/>
        </p:nvSpPr>
        <p:spPr>
          <a:xfrm>
            <a:off x="250825" y="254794"/>
            <a:ext cx="11690350" cy="6348413"/>
          </a:xfrm>
          <a:prstGeom prst="rect">
            <a:avLst/>
          </a:prstGeom>
          <a:noFill/>
          <a:ln w="44450">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cxnSp>
        <p:nvCxnSpPr>
          <p:cNvPr id="21" name="Straight Connector 20">
            <a:extLst>
              <a:ext uri="{FF2B5EF4-FFF2-40B4-BE49-F238E27FC236}">
                <a16:creationId xmlns:a16="http://schemas.microsoft.com/office/drawing/2014/main" id="{A1CB2DD8-1852-5728-5E46-28CF0864B9BE}"/>
              </a:ext>
              <a:ext uri="{C183D7F6-B498-43B3-948B-1728B52AA6E4}">
                <adec:decorative xmlns:adec="http://schemas.microsoft.com/office/drawing/2017/decorative" val="1"/>
              </a:ext>
            </a:extLst>
          </p:cNvPr>
          <p:cNvCxnSpPr>
            <a:cxnSpLocks/>
          </p:cNvCxnSpPr>
          <p:nvPr userDrawn="1"/>
        </p:nvCxnSpPr>
        <p:spPr>
          <a:xfrm>
            <a:off x="2527301" y="254794"/>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1741730C-9E61-193C-BBD3-080BB83366EF}"/>
              </a:ext>
              <a:ext uri="{C183D7F6-B498-43B3-948B-1728B52AA6E4}">
                <adec:decorative xmlns:adec="http://schemas.microsoft.com/office/drawing/2017/decorative" val="1"/>
              </a:ext>
            </a:extLst>
          </p:cNvPr>
          <p:cNvCxnSpPr>
            <a:cxnSpLocks/>
          </p:cNvCxnSpPr>
          <p:nvPr userDrawn="1"/>
        </p:nvCxnSpPr>
        <p:spPr>
          <a:xfrm>
            <a:off x="2527301" y="3822700"/>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058140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Table">
    <p:bg>
      <p:bgPr>
        <a:solidFill>
          <a:schemeClr val="bg1">
            <a:lumMod val="95000"/>
          </a:schemeClr>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996BC47-DB6B-4A01-6575-4D14CAEB30E1}"/>
              </a:ext>
              <a:ext uri="{C183D7F6-B498-43B3-948B-1728B52AA6E4}">
                <adec:decorative xmlns:adec="http://schemas.microsoft.com/office/drawing/2017/decorative" val="1"/>
              </a:ext>
            </a:extLst>
          </p:cNvPr>
          <p:cNvSpPr/>
          <p:nvPr userDrawn="1"/>
        </p:nvSpPr>
        <p:spPr>
          <a:xfrm>
            <a:off x="1" y="0"/>
            <a:ext cx="4405568" cy="6858000"/>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B04769DB-2A07-BC51-5527-403CA838F4C5}"/>
              </a:ext>
              <a:ext uri="{C183D7F6-B498-43B3-948B-1728B52AA6E4}">
                <adec:decorative xmlns:adec="http://schemas.microsoft.com/office/drawing/2017/decorative" val="1"/>
              </a:ext>
            </a:extLst>
          </p:cNvPr>
          <p:cNvSpPr/>
          <p:nvPr userDrawn="1"/>
        </p:nvSpPr>
        <p:spPr>
          <a:xfrm>
            <a:off x="250825" y="254794"/>
            <a:ext cx="11690350" cy="6348413"/>
          </a:xfrm>
          <a:prstGeom prst="rect">
            <a:avLst/>
          </a:prstGeom>
          <a:noFill/>
          <a:ln w="44450">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8" name="Straight Connector 17">
            <a:extLst>
              <a:ext uri="{FF2B5EF4-FFF2-40B4-BE49-F238E27FC236}">
                <a16:creationId xmlns:a16="http://schemas.microsoft.com/office/drawing/2014/main" id="{DE8D0011-1BF5-77D1-D2AC-ABFFC21247C9}"/>
              </a:ext>
              <a:ext uri="{C183D7F6-B498-43B3-948B-1728B52AA6E4}">
                <adec:decorative xmlns:adec="http://schemas.microsoft.com/office/drawing/2017/decorative" val="1"/>
              </a:ext>
            </a:extLst>
          </p:cNvPr>
          <p:cNvCxnSpPr>
            <a:cxnSpLocks/>
          </p:cNvCxnSpPr>
          <p:nvPr userDrawn="1"/>
        </p:nvCxnSpPr>
        <p:spPr>
          <a:xfrm>
            <a:off x="2527301" y="254794"/>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2B36471-5251-E878-F044-38C6E40BC5DE}"/>
              </a:ext>
              <a:ext uri="{C183D7F6-B498-43B3-948B-1728B52AA6E4}">
                <adec:decorative xmlns:adec="http://schemas.microsoft.com/office/drawing/2017/decorative" val="1"/>
              </a:ext>
            </a:extLst>
          </p:cNvPr>
          <p:cNvCxnSpPr>
            <a:cxnSpLocks/>
          </p:cNvCxnSpPr>
          <p:nvPr userDrawn="1"/>
        </p:nvCxnSpPr>
        <p:spPr>
          <a:xfrm>
            <a:off x="2527301" y="3822700"/>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sp>
        <p:nvSpPr>
          <p:cNvPr id="21" name="Title 1">
            <a:extLst>
              <a:ext uri="{FF2B5EF4-FFF2-40B4-BE49-F238E27FC236}">
                <a16:creationId xmlns:a16="http://schemas.microsoft.com/office/drawing/2014/main" id="{8AEBCDBA-FCC7-7DE8-DA64-AEF047502AF0}"/>
              </a:ext>
            </a:extLst>
          </p:cNvPr>
          <p:cNvSpPr>
            <a:spLocks noGrp="1"/>
          </p:cNvSpPr>
          <p:nvPr>
            <p:ph type="title" hasCustomPrompt="1"/>
          </p:nvPr>
        </p:nvSpPr>
        <p:spPr>
          <a:xfrm rot="16200000">
            <a:off x="-1749423" y="2290758"/>
            <a:ext cx="6276974" cy="2276477"/>
          </a:xfrm>
          <a:effectLst/>
        </p:spPr>
        <p:txBody>
          <a:bodyPr tIns="0" bIns="0" anchor="ctr">
            <a:noAutofit/>
          </a:bodyPr>
          <a:lstStyle>
            <a:lvl1pPr algn="ctr">
              <a:defRPr sz="4000" b="0" cap="all" spc="0" baseline="0">
                <a:solidFill>
                  <a:schemeClr val="tx2"/>
                </a:solidFill>
              </a:defRPr>
            </a:lvl1pPr>
          </a:lstStyle>
          <a:p>
            <a:r>
              <a:rPr lang="en-US" dirty="0"/>
              <a:t>Click to Add title</a:t>
            </a:r>
          </a:p>
        </p:txBody>
      </p:sp>
      <p:sp>
        <p:nvSpPr>
          <p:cNvPr id="16" name="Slide Number Placeholder 4">
            <a:extLst>
              <a:ext uri="{FF2B5EF4-FFF2-40B4-BE49-F238E27FC236}">
                <a16:creationId xmlns:a16="http://schemas.microsoft.com/office/drawing/2014/main" id="{3CC93403-272F-4058-38E7-95034FA1AFCF}"/>
              </a:ext>
            </a:extLst>
          </p:cNvPr>
          <p:cNvSpPr>
            <a:spLocks noGrp="1"/>
          </p:cNvSpPr>
          <p:nvPr>
            <p:ph type="sldNum" sz="quarter" idx="12"/>
          </p:nvPr>
        </p:nvSpPr>
        <p:spPr>
          <a:xfrm>
            <a:off x="2194590" y="3062287"/>
            <a:ext cx="665421" cy="766763"/>
          </a:xfrm>
          <a:prstGeom prst="rect">
            <a:avLst/>
          </a:prstGeom>
          <a:noFill/>
          <a:effectLst/>
        </p:spPr>
        <p:txBody>
          <a:bodyPr lIns="0" rIns="0"/>
          <a:lstStyle>
            <a:lvl1pPr algn="ctr">
              <a:defRPr lang="en-US" sz="1800" b="1" kern="1200" cap="all" spc="150" baseline="0" smtClean="0">
                <a:solidFill>
                  <a:schemeClr val="tx2"/>
                </a:solidFill>
                <a:latin typeface="+mn-lt"/>
                <a:ea typeface="+mn-ea"/>
                <a:cs typeface="+mn-cs"/>
              </a:defRPr>
            </a:lvl1pPr>
          </a:lstStyle>
          <a:p>
            <a:fld id="{8A7A6979-0714-4377-B894-6BE4C2D6E202}" type="slidenum">
              <a:rPr lang="en-US" smtClean="0"/>
              <a:pPr/>
              <a:t>‹#›</a:t>
            </a:fld>
            <a:endParaRPr lang="en-US" dirty="0"/>
          </a:p>
        </p:txBody>
      </p:sp>
      <p:sp>
        <p:nvSpPr>
          <p:cNvPr id="10" name="Content Placeholder 3">
            <a:extLst>
              <a:ext uri="{FF2B5EF4-FFF2-40B4-BE49-F238E27FC236}">
                <a16:creationId xmlns:a16="http://schemas.microsoft.com/office/drawing/2014/main" id="{E6D26F94-DE81-6530-E728-ABDCC088359D}"/>
              </a:ext>
            </a:extLst>
          </p:cNvPr>
          <p:cNvSpPr>
            <a:spLocks noGrp="1"/>
          </p:cNvSpPr>
          <p:nvPr>
            <p:ph sz="half" idx="2" hasCustomPrompt="1"/>
          </p:nvPr>
        </p:nvSpPr>
        <p:spPr>
          <a:xfrm>
            <a:off x="4851400" y="586740"/>
            <a:ext cx="6643944" cy="1653540"/>
          </a:xfrm>
        </p:spPr>
        <p:txBody>
          <a:bodyPr anchor="ctr">
            <a:normAutofit/>
          </a:bodyPr>
          <a:lstStyle>
            <a:lvl1pPr marL="285750" indent="-285750">
              <a:spcAft>
                <a:spcPts val="600"/>
              </a:spcAft>
              <a:buFont typeface="Arial" panose="020B0604020202020204" pitchFamily="34" charset="0"/>
              <a:buChar char="•"/>
              <a:defRPr sz="1800">
                <a:solidFill>
                  <a:schemeClr val="tx2"/>
                </a:solidFill>
              </a:defRPr>
            </a:lvl1pPr>
            <a:lvl2pPr marL="228600" indent="0">
              <a:spcAft>
                <a:spcPts val="600"/>
              </a:spcAft>
              <a:buNone/>
              <a:defRPr sz="1800">
                <a:solidFill>
                  <a:schemeClr val="tx2"/>
                </a:solidFill>
              </a:defRPr>
            </a:lvl2pPr>
            <a:lvl3pPr>
              <a:spcAft>
                <a:spcPts val="600"/>
              </a:spcAft>
              <a:defRPr sz="1800"/>
            </a:lvl3pPr>
            <a:lvl4pPr>
              <a:spcAft>
                <a:spcPts val="600"/>
              </a:spcAft>
              <a:defRPr sz="1800"/>
            </a:lvl4pPr>
            <a:lvl5pPr>
              <a:spcAft>
                <a:spcPts val="600"/>
              </a:spcAft>
              <a:defRPr sz="1800"/>
            </a:lvl5pPr>
          </a:lstStyle>
          <a:p>
            <a:pPr lvl="0"/>
            <a:r>
              <a:rPr lang="en-US" dirty="0"/>
              <a:t>Click to add content</a:t>
            </a:r>
          </a:p>
          <a:p>
            <a:pPr lvl="1"/>
            <a:r>
              <a:rPr lang="en-US" dirty="0"/>
              <a:t>Second level</a:t>
            </a:r>
          </a:p>
        </p:txBody>
      </p:sp>
      <p:sp>
        <p:nvSpPr>
          <p:cNvPr id="6" name="Table Placeholder 5">
            <a:extLst>
              <a:ext uri="{FF2B5EF4-FFF2-40B4-BE49-F238E27FC236}">
                <a16:creationId xmlns:a16="http://schemas.microsoft.com/office/drawing/2014/main" id="{BE81C174-B581-A6F3-A3B5-8072C0050E9C}"/>
              </a:ext>
            </a:extLst>
          </p:cNvPr>
          <p:cNvSpPr>
            <a:spLocks noGrp="1"/>
          </p:cNvSpPr>
          <p:nvPr>
            <p:ph type="tbl" sz="quarter" idx="13"/>
          </p:nvPr>
        </p:nvSpPr>
        <p:spPr>
          <a:xfrm>
            <a:off x="4851400" y="2495074"/>
            <a:ext cx="6643944" cy="3776186"/>
          </a:xfrm>
        </p:spPr>
        <p:txBody>
          <a:bodyPr/>
          <a:lstStyle>
            <a:lvl1pPr>
              <a:defRPr/>
            </a:lvl1pPr>
          </a:lstStyle>
          <a:p>
            <a:pPr marL="228600" marR="0" lvl="0" indent="-228600" algn="l" defTabSz="914400" rtl="0" eaLnBrk="1" fontAlgn="auto" latinLnBrk="0" hangingPunct="1">
              <a:lnSpc>
                <a:spcPct val="100000"/>
              </a:lnSpc>
              <a:spcBef>
                <a:spcPts val="1000"/>
              </a:spcBef>
              <a:spcAft>
                <a:spcPts val="0"/>
              </a:spcAft>
              <a:buClr>
                <a:schemeClr val="accent2"/>
              </a:buClr>
              <a:buSzTx/>
              <a:buFont typeface="Arial" panose="020B0604020202020204" pitchFamily="34" charset="0"/>
              <a:buChar char="•"/>
              <a:tabLst/>
              <a:defRPr/>
            </a:pPr>
            <a:r>
              <a:rPr lang="en-US"/>
              <a:t>Click icon to add table</a:t>
            </a:r>
            <a:endParaRPr lang="en-US" dirty="0"/>
          </a:p>
        </p:txBody>
      </p:sp>
    </p:spTree>
    <p:extLst>
      <p:ext uri="{BB962C8B-B14F-4D97-AF65-F5344CB8AC3E}">
        <p14:creationId xmlns:p14="http://schemas.microsoft.com/office/powerpoint/2010/main" val="29276468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bg1">
            <a:lumMod val="95000"/>
          </a:schemeClr>
        </a:solid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id="{1287CC22-A7CC-E0D0-F44E-BA217E882E53}"/>
              </a:ext>
              <a:ext uri="{C183D7F6-B498-43B3-948B-1728B52AA6E4}">
                <adec:decorative xmlns:adec="http://schemas.microsoft.com/office/drawing/2017/decorative" val="1"/>
              </a:ext>
            </a:extLst>
          </p:cNvPr>
          <p:cNvSpPr/>
          <p:nvPr userDrawn="1"/>
        </p:nvSpPr>
        <p:spPr>
          <a:xfrm>
            <a:off x="0" y="0"/>
            <a:ext cx="6502400" cy="6858000"/>
          </a:xfrm>
          <a:prstGeom prst="rtTriangle">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17" name="Rectangle 16">
            <a:extLst>
              <a:ext uri="{FF2B5EF4-FFF2-40B4-BE49-F238E27FC236}">
                <a16:creationId xmlns:a16="http://schemas.microsoft.com/office/drawing/2014/main" id="{B04769DB-2A07-BC51-5527-403CA838F4C5}"/>
              </a:ext>
              <a:ext uri="{C183D7F6-B498-43B3-948B-1728B52AA6E4}">
                <adec:decorative xmlns:adec="http://schemas.microsoft.com/office/drawing/2017/decorative" val="1"/>
              </a:ext>
            </a:extLst>
          </p:cNvPr>
          <p:cNvSpPr/>
          <p:nvPr userDrawn="1"/>
        </p:nvSpPr>
        <p:spPr>
          <a:xfrm>
            <a:off x="250825" y="254794"/>
            <a:ext cx="11690350" cy="6348413"/>
          </a:xfrm>
          <a:prstGeom prst="rect">
            <a:avLst/>
          </a:prstGeom>
          <a:noFill/>
          <a:ln w="44450">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8" name="Straight Connector 17">
            <a:extLst>
              <a:ext uri="{FF2B5EF4-FFF2-40B4-BE49-F238E27FC236}">
                <a16:creationId xmlns:a16="http://schemas.microsoft.com/office/drawing/2014/main" id="{DE8D0011-1BF5-77D1-D2AC-ABFFC21247C9}"/>
              </a:ext>
              <a:ext uri="{C183D7F6-B498-43B3-948B-1728B52AA6E4}">
                <adec:decorative xmlns:adec="http://schemas.microsoft.com/office/drawing/2017/decorative" val="1"/>
              </a:ext>
            </a:extLst>
          </p:cNvPr>
          <p:cNvCxnSpPr>
            <a:cxnSpLocks/>
          </p:cNvCxnSpPr>
          <p:nvPr userDrawn="1"/>
        </p:nvCxnSpPr>
        <p:spPr>
          <a:xfrm>
            <a:off x="2527301" y="254794"/>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2B36471-5251-E878-F044-38C6E40BC5DE}"/>
              </a:ext>
              <a:ext uri="{C183D7F6-B498-43B3-948B-1728B52AA6E4}">
                <adec:decorative xmlns:adec="http://schemas.microsoft.com/office/drawing/2017/decorative" val="1"/>
              </a:ext>
            </a:extLst>
          </p:cNvPr>
          <p:cNvCxnSpPr>
            <a:cxnSpLocks/>
          </p:cNvCxnSpPr>
          <p:nvPr userDrawn="1"/>
        </p:nvCxnSpPr>
        <p:spPr>
          <a:xfrm>
            <a:off x="2527301" y="3822700"/>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sp>
        <p:nvSpPr>
          <p:cNvPr id="21" name="Title 1">
            <a:extLst>
              <a:ext uri="{FF2B5EF4-FFF2-40B4-BE49-F238E27FC236}">
                <a16:creationId xmlns:a16="http://schemas.microsoft.com/office/drawing/2014/main" id="{8AEBCDBA-FCC7-7DE8-DA64-AEF047502AF0}"/>
              </a:ext>
            </a:extLst>
          </p:cNvPr>
          <p:cNvSpPr>
            <a:spLocks noGrp="1"/>
          </p:cNvSpPr>
          <p:nvPr>
            <p:ph type="title" hasCustomPrompt="1"/>
          </p:nvPr>
        </p:nvSpPr>
        <p:spPr>
          <a:xfrm rot="16200000">
            <a:off x="-1749423" y="2290758"/>
            <a:ext cx="6276974" cy="2276477"/>
          </a:xfrm>
          <a:effectLst/>
        </p:spPr>
        <p:txBody>
          <a:bodyPr tIns="0" bIns="0" anchor="ctr">
            <a:noAutofit/>
          </a:bodyPr>
          <a:lstStyle>
            <a:lvl1pPr algn="ctr">
              <a:defRPr sz="4000" b="0" cap="all" spc="0" baseline="0">
                <a:solidFill>
                  <a:schemeClr val="tx2"/>
                </a:solidFill>
              </a:defRPr>
            </a:lvl1pPr>
          </a:lstStyle>
          <a:p>
            <a:r>
              <a:rPr lang="en-US" dirty="0"/>
              <a:t>Click to Add title</a:t>
            </a:r>
          </a:p>
        </p:txBody>
      </p:sp>
      <p:sp>
        <p:nvSpPr>
          <p:cNvPr id="16" name="Slide Number Placeholder 4">
            <a:extLst>
              <a:ext uri="{FF2B5EF4-FFF2-40B4-BE49-F238E27FC236}">
                <a16:creationId xmlns:a16="http://schemas.microsoft.com/office/drawing/2014/main" id="{3CC93403-272F-4058-38E7-95034FA1AFCF}"/>
              </a:ext>
            </a:extLst>
          </p:cNvPr>
          <p:cNvSpPr>
            <a:spLocks noGrp="1"/>
          </p:cNvSpPr>
          <p:nvPr>
            <p:ph type="sldNum" sz="quarter" idx="12"/>
          </p:nvPr>
        </p:nvSpPr>
        <p:spPr>
          <a:xfrm>
            <a:off x="2194590" y="3062287"/>
            <a:ext cx="665421" cy="766763"/>
          </a:xfrm>
          <a:prstGeom prst="rect">
            <a:avLst/>
          </a:prstGeom>
          <a:noFill/>
          <a:effectLst/>
        </p:spPr>
        <p:txBody>
          <a:bodyPr lIns="0" rIns="0"/>
          <a:lstStyle>
            <a:lvl1pPr algn="ctr">
              <a:defRPr lang="en-US" sz="1800" b="1" kern="1200" cap="all" spc="150" baseline="0" smtClean="0">
                <a:solidFill>
                  <a:schemeClr val="tx2"/>
                </a:solidFill>
                <a:latin typeface="+mn-lt"/>
                <a:ea typeface="+mn-ea"/>
                <a:cs typeface="+mn-cs"/>
              </a:defRPr>
            </a:lvl1pPr>
          </a:lstStyle>
          <a:p>
            <a:fld id="{8A7A6979-0714-4377-B894-6BE4C2D6E202}" type="slidenum">
              <a:rPr lang="en-US" smtClean="0"/>
              <a:pPr/>
              <a:t>‹#›</a:t>
            </a:fld>
            <a:endParaRPr lang="en-US" dirty="0"/>
          </a:p>
        </p:txBody>
      </p:sp>
      <p:sp>
        <p:nvSpPr>
          <p:cNvPr id="24" name="Content Placeholder 3">
            <a:extLst>
              <a:ext uri="{FF2B5EF4-FFF2-40B4-BE49-F238E27FC236}">
                <a16:creationId xmlns:a16="http://schemas.microsoft.com/office/drawing/2014/main" id="{AFFC2B28-B6DF-BDF7-16A8-28ECC1D99214}"/>
              </a:ext>
            </a:extLst>
          </p:cNvPr>
          <p:cNvSpPr>
            <a:spLocks noGrp="1"/>
          </p:cNvSpPr>
          <p:nvPr>
            <p:ph sz="half" idx="14" hasCustomPrompt="1"/>
          </p:nvPr>
        </p:nvSpPr>
        <p:spPr>
          <a:xfrm>
            <a:off x="3305842" y="867412"/>
            <a:ext cx="3196558" cy="5123178"/>
          </a:xfrm>
        </p:spPr>
        <p:txBody>
          <a:bodyPr>
            <a:normAutofit/>
          </a:bodyPr>
          <a:lstStyle>
            <a:lvl1pPr>
              <a:spcAft>
                <a:spcPts val="600"/>
              </a:spcAft>
              <a:defRPr sz="1800">
                <a:solidFill>
                  <a:schemeClr val="tx2"/>
                </a:solidFill>
              </a:defRPr>
            </a:lvl1pPr>
            <a:lvl2pPr>
              <a:spcAft>
                <a:spcPts val="600"/>
              </a:spcAft>
              <a:defRPr sz="1800">
                <a:solidFill>
                  <a:schemeClr val="tx2"/>
                </a:solidFill>
              </a:defRPr>
            </a:lvl2pPr>
            <a:lvl3pPr>
              <a:spcAft>
                <a:spcPts val="600"/>
              </a:spcAft>
              <a:defRPr sz="1800">
                <a:solidFill>
                  <a:schemeClr val="tx2"/>
                </a:solidFill>
              </a:defRPr>
            </a:lvl3pPr>
            <a:lvl4pPr>
              <a:spcAft>
                <a:spcPts val="600"/>
              </a:spcAft>
              <a:defRPr sz="1800">
                <a:solidFill>
                  <a:schemeClr val="tx2"/>
                </a:solidFill>
              </a:defRPr>
            </a:lvl4pPr>
            <a:lvl5pPr>
              <a:spcAft>
                <a:spcPts val="600"/>
              </a:spcAft>
              <a:defRPr sz="1800">
                <a:solidFill>
                  <a:schemeClr val="tx2"/>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a:p>
            <a:pPr lvl="1"/>
            <a:endParaRPr lang="en-US" dirty="0"/>
          </a:p>
        </p:txBody>
      </p:sp>
      <p:sp>
        <p:nvSpPr>
          <p:cNvPr id="10" name="Content Placeholder 3">
            <a:extLst>
              <a:ext uri="{FF2B5EF4-FFF2-40B4-BE49-F238E27FC236}">
                <a16:creationId xmlns:a16="http://schemas.microsoft.com/office/drawing/2014/main" id="{E6D26F94-DE81-6530-E728-ABDCC088359D}"/>
              </a:ext>
            </a:extLst>
          </p:cNvPr>
          <p:cNvSpPr>
            <a:spLocks noGrp="1"/>
          </p:cNvSpPr>
          <p:nvPr>
            <p:ph sz="half" idx="2" hasCustomPrompt="1"/>
          </p:nvPr>
        </p:nvSpPr>
        <p:spPr>
          <a:xfrm>
            <a:off x="6753224" y="867412"/>
            <a:ext cx="4742119" cy="5123178"/>
          </a:xfrm>
        </p:spPr>
        <p:txBody>
          <a:bodyPr>
            <a:normAutofit/>
          </a:bodyPr>
          <a:lstStyle>
            <a:lvl1pPr>
              <a:spcAft>
                <a:spcPts val="600"/>
              </a:spcAft>
              <a:defRPr sz="1800">
                <a:solidFill>
                  <a:schemeClr val="tx2"/>
                </a:solidFill>
              </a:defRPr>
            </a:lvl1pPr>
            <a:lvl2pPr>
              <a:spcAft>
                <a:spcPts val="600"/>
              </a:spcAft>
              <a:defRPr sz="1800">
                <a:solidFill>
                  <a:schemeClr val="tx2"/>
                </a:solidFill>
              </a:defRPr>
            </a:lvl2pPr>
            <a:lvl3pPr>
              <a:spcAft>
                <a:spcPts val="600"/>
              </a:spcAft>
              <a:defRPr sz="1800">
                <a:solidFill>
                  <a:schemeClr val="tx2"/>
                </a:solidFill>
              </a:defRPr>
            </a:lvl3pPr>
            <a:lvl4pPr>
              <a:spcAft>
                <a:spcPts val="600"/>
              </a:spcAft>
              <a:defRPr sz="1800">
                <a:solidFill>
                  <a:schemeClr val="tx2"/>
                </a:solidFill>
              </a:defRPr>
            </a:lvl4pPr>
            <a:lvl5pPr>
              <a:spcAft>
                <a:spcPts val="600"/>
              </a:spcAft>
              <a:defRPr sz="1800">
                <a:solidFill>
                  <a:schemeClr val="tx2"/>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a:p>
            <a:pPr lvl="1"/>
            <a:endParaRPr lang="en-US" dirty="0"/>
          </a:p>
        </p:txBody>
      </p:sp>
    </p:spTree>
    <p:extLst>
      <p:ext uri="{BB962C8B-B14F-4D97-AF65-F5344CB8AC3E}">
        <p14:creationId xmlns:p14="http://schemas.microsoft.com/office/powerpoint/2010/main" val="7072513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bg1">
            <a:lumMod val="95000"/>
          </a:schemeClr>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9AFFC437-DF02-7776-8224-91AD11D74BD6}"/>
              </a:ext>
              <a:ext uri="{C183D7F6-B498-43B3-948B-1728B52AA6E4}">
                <adec:decorative xmlns:adec="http://schemas.microsoft.com/office/drawing/2017/decorative" val="1"/>
              </a:ext>
            </a:extLst>
          </p:cNvPr>
          <p:cNvSpPr/>
          <p:nvPr userDrawn="1"/>
        </p:nvSpPr>
        <p:spPr>
          <a:xfrm>
            <a:off x="11405238" y="-4"/>
            <a:ext cx="786761" cy="6858000"/>
          </a:xfrm>
          <a:prstGeom prst="rect">
            <a:avLst/>
          </a:pr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8B767E2A-FC6B-2D96-EF20-768A6E8BB6D9}"/>
              </a:ext>
              <a:ext uri="{C183D7F6-B498-43B3-948B-1728B52AA6E4}">
                <adec:decorative xmlns:adec="http://schemas.microsoft.com/office/drawing/2017/decorative" val="1"/>
              </a:ext>
            </a:extLst>
          </p:cNvPr>
          <p:cNvSpPr/>
          <p:nvPr userDrawn="1"/>
        </p:nvSpPr>
        <p:spPr>
          <a:xfrm>
            <a:off x="0" y="0"/>
            <a:ext cx="3063238" cy="6858000"/>
          </a:xfrm>
          <a:prstGeom prst="rect">
            <a:avLst/>
          </a:pr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itle 1">
            <a:extLst>
              <a:ext uri="{FF2B5EF4-FFF2-40B4-BE49-F238E27FC236}">
                <a16:creationId xmlns:a16="http://schemas.microsoft.com/office/drawing/2014/main" id="{71A79F2D-2D69-D1C7-FD7D-70C2EAE42085}"/>
              </a:ext>
            </a:extLst>
          </p:cNvPr>
          <p:cNvSpPr>
            <a:spLocks noGrp="1"/>
          </p:cNvSpPr>
          <p:nvPr>
            <p:ph type="title" hasCustomPrompt="1"/>
          </p:nvPr>
        </p:nvSpPr>
        <p:spPr>
          <a:xfrm rot="16200000">
            <a:off x="-1749423" y="2290758"/>
            <a:ext cx="6276974" cy="2276477"/>
          </a:xfrm>
          <a:effectLst/>
        </p:spPr>
        <p:txBody>
          <a:bodyPr tIns="0" bIns="0" anchor="ctr">
            <a:noAutofit/>
          </a:bodyPr>
          <a:lstStyle>
            <a:lvl1pPr algn="ctr">
              <a:defRPr sz="4000" b="0" cap="all" spc="0" baseline="0">
                <a:solidFill>
                  <a:schemeClr val="tx2"/>
                </a:solidFill>
              </a:defRPr>
            </a:lvl1pPr>
          </a:lstStyle>
          <a:p>
            <a:r>
              <a:rPr lang="en-US" dirty="0"/>
              <a:t>Click to Add title</a:t>
            </a:r>
          </a:p>
        </p:txBody>
      </p:sp>
      <p:sp>
        <p:nvSpPr>
          <p:cNvPr id="14" name="Slide Number Placeholder 4">
            <a:extLst>
              <a:ext uri="{FF2B5EF4-FFF2-40B4-BE49-F238E27FC236}">
                <a16:creationId xmlns:a16="http://schemas.microsoft.com/office/drawing/2014/main" id="{405BE07A-FC17-07E2-4E28-5883FC2CAE76}"/>
              </a:ext>
            </a:extLst>
          </p:cNvPr>
          <p:cNvSpPr>
            <a:spLocks noGrp="1"/>
          </p:cNvSpPr>
          <p:nvPr>
            <p:ph type="sldNum" sz="quarter" idx="12"/>
          </p:nvPr>
        </p:nvSpPr>
        <p:spPr>
          <a:xfrm>
            <a:off x="2194590" y="3062287"/>
            <a:ext cx="665421" cy="766763"/>
          </a:xfrm>
          <a:prstGeom prst="rect">
            <a:avLst/>
          </a:prstGeom>
          <a:noFill/>
          <a:effectLst/>
        </p:spPr>
        <p:txBody>
          <a:bodyPr lIns="0" rIns="0"/>
          <a:lstStyle>
            <a:lvl1pPr algn="ctr">
              <a:defRPr lang="en-US" sz="1800" b="1" kern="1200" cap="all" spc="150" baseline="0" smtClean="0">
                <a:solidFill>
                  <a:schemeClr val="tx2"/>
                </a:solidFill>
                <a:latin typeface="+mn-lt"/>
                <a:ea typeface="+mn-ea"/>
                <a:cs typeface="+mn-cs"/>
              </a:defRPr>
            </a:lvl1pPr>
          </a:lstStyle>
          <a:p>
            <a:fld id="{8A7A6979-0714-4377-B894-6BE4C2D6E202}" type="slidenum">
              <a:rPr lang="en-US" smtClean="0"/>
              <a:pPr/>
              <a:t>‹#›</a:t>
            </a:fld>
            <a:endParaRPr lang="en-US" dirty="0"/>
          </a:p>
        </p:txBody>
      </p:sp>
      <p:sp>
        <p:nvSpPr>
          <p:cNvPr id="15" name="Rectangle 14">
            <a:extLst>
              <a:ext uri="{FF2B5EF4-FFF2-40B4-BE49-F238E27FC236}">
                <a16:creationId xmlns:a16="http://schemas.microsoft.com/office/drawing/2014/main" id="{1B6D408C-2A4E-CEE1-5980-F9BC89383CA8}"/>
              </a:ext>
              <a:ext uri="{C183D7F6-B498-43B3-948B-1728B52AA6E4}">
                <adec:decorative xmlns:adec="http://schemas.microsoft.com/office/drawing/2017/decorative" val="1"/>
              </a:ext>
            </a:extLst>
          </p:cNvPr>
          <p:cNvSpPr/>
          <p:nvPr userDrawn="1"/>
        </p:nvSpPr>
        <p:spPr>
          <a:xfrm>
            <a:off x="250825" y="254794"/>
            <a:ext cx="11690350" cy="6348413"/>
          </a:xfrm>
          <a:prstGeom prst="rect">
            <a:avLst/>
          </a:prstGeom>
          <a:noFill/>
          <a:ln w="44450">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6" name="Straight Connector 15">
            <a:extLst>
              <a:ext uri="{FF2B5EF4-FFF2-40B4-BE49-F238E27FC236}">
                <a16:creationId xmlns:a16="http://schemas.microsoft.com/office/drawing/2014/main" id="{44E622ED-3DA5-D5E9-B688-B2000E522060}"/>
              </a:ext>
              <a:ext uri="{C183D7F6-B498-43B3-948B-1728B52AA6E4}">
                <adec:decorative xmlns:adec="http://schemas.microsoft.com/office/drawing/2017/decorative" val="1"/>
              </a:ext>
            </a:extLst>
          </p:cNvPr>
          <p:cNvCxnSpPr>
            <a:cxnSpLocks/>
          </p:cNvCxnSpPr>
          <p:nvPr userDrawn="1"/>
        </p:nvCxnSpPr>
        <p:spPr>
          <a:xfrm>
            <a:off x="2527301" y="254794"/>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F1677B7-A20C-1A5D-301E-5B7DCAF1B61A}"/>
              </a:ext>
              <a:ext uri="{C183D7F6-B498-43B3-948B-1728B52AA6E4}">
                <adec:decorative xmlns:adec="http://schemas.microsoft.com/office/drawing/2017/decorative" val="1"/>
              </a:ext>
            </a:extLst>
          </p:cNvPr>
          <p:cNvCxnSpPr>
            <a:cxnSpLocks/>
          </p:cNvCxnSpPr>
          <p:nvPr userDrawn="1"/>
        </p:nvCxnSpPr>
        <p:spPr>
          <a:xfrm>
            <a:off x="2527301" y="3822700"/>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sp>
        <p:nvSpPr>
          <p:cNvPr id="18" name="Content Placeholder 6">
            <a:extLst>
              <a:ext uri="{FF2B5EF4-FFF2-40B4-BE49-F238E27FC236}">
                <a16:creationId xmlns:a16="http://schemas.microsoft.com/office/drawing/2014/main" id="{A6AD29FD-92CC-65CC-1E8B-437A1E59A589}"/>
              </a:ext>
            </a:extLst>
          </p:cNvPr>
          <p:cNvSpPr>
            <a:spLocks noGrp="1"/>
          </p:cNvSpPr>
          <p:nvPr>
            <p:ph sz="quarter" idx="13" hasCustomPrompt="1"/>
          </p:nvPr>
        </p:nvSpPr>
        <p:spPr>
          <a:xfrm>
            <a:off x="3489960" y="892175"/>
            <a:ext cx="7482839" cy="5073650"/>
          </a:xfrm>
          <a:effectLst/>
        </p:spPr>
        <p:txBody>
          <a:bodyPr anchor="ctr">
            <a:normAutofit/>
          </a:bodyPr>
          <a:lstStyle>
            <a:lvl1pPr marL="0" indent="0" algn="l">
              <a:spcAft>
                <a:spcPts val="1200"/>
              </a:spcAft>
              <a:buNone/>
              <a:defRPr sz="2800">
                <a:solidFill>
                  <a:schemeClr val="tx2"/>
                </a:solidFill>
              </a:defRPr>
            </a:lvl1pPr>
            <a:lvl2pPr marL="228600" indent="0" algn="l">
              <a:spcAft>
                <a:spcPts val="1200"/>
              </a:spcAft>
              <a:buNone/>
              <a:defRPr sz="2800">
                <a:solidFill>
                  <a:schemeClr val="tx2"/>
                </a:solidFill>
              </a:defRPr>
            </a:lvl2pPr>
            <a:lvl3pPr marL="457200" indent="0" algn="l">
              <a:spcAft>
                <a:spcPts val="1200"/>
              </a:spcAft>
              <a:buNone/>
              <a:defRPr sz="2800">
                <a:solidFill>
                  <a:schemeClr val="tx2"/>
                </a:solidFill>
              </a:defRPr>
            </a:lvl3pPr>
            <a:lvl4pPr marL="685800" indent="0" algn="l">
              <a:spcAft>
                <a:spcPts val="1200"/>
              </a:spcAft>
              <a:buNone/>
              <a:defRPr sz="2800">
                <a:solidFill>
                  <a:schemeClr val="tx2"/>
                </a:solidFill>
              </a:defRPr>
            </a:lvl4pPr>
            <a:lvl5pPr marL="914400" indent="0" algn="l">
              <a:spcAft>
                <a:spcPts val="1200"/>
              </a:spcAft>
              <a:buNone/>
              <a:defRPr sz="2800">
                <a:solidFill>
                  <a:schemeClr val="tx2"/>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1458139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bg1">
            <a:lumMod val="95000"/>
          </a:schemeClr>
        </a:solidFill>
        <a:effectLst/>
      </p:bgPr>
    </p:bg>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6392207A-D227-5650-4C58-FA396957B724}"/>
              </a:ext>
              <a:ext uri="{C183D7F6-B498-43B3-948B-1728B52AA6E4}">
                <adec:decorative xmlns:adec="http://schemas.microsoft.com/office/drawing/2017/decorative" val="1"/>
              </a:ext>
            </a:extLst>
          </p:cNvPr>
          <p:cNvSpPr/>
          <p:nvPr userDrawn="1"/>
        </p:nvSpPr>
        <p:spPr>
          <a:xfrm>
            <a:off x="0" y="-5"/>
            <a:ext cx="1445866" cy="6858000"/>
          </a:xfrm>
          <a:custGeom>
            <a:avLst/>
            <a:gdLst>
              <a:gd name="connsiteX0" fmla="*/ 605303 w 1445866"/>
              <a:gd name="connsiteY0" fmla="*/ 6858000 h 6858000"/>
              <a:gd name="connsiteX1" fmla="*/ 233348 w 1445866"/>
              <a:gd name="connsiteY1" fmla="*/ 6858000 h 6858000"/>
              <a:gd name="connsiteX2" fmla="*/ 0 w 1445866"/>
              <a:gd name="connsiteY2" fmla="*/ 6858000 h 6858000"/>
              <a:gd name="connsiteX3" fmla="*/ 0 w 1445866"/>
              <a:gd name="connsiteY3" fmla="*/ 0 h 6858000"/>
              <a:gd name="connsiteX4" fmla="*/ 233348 w 1445866"/>
              <a:gd name="connsiteY4" fmla="*/ 0 h 6858000"/>
              <a:gd name="connsiteX5" fmla="*/ 605299 w 1445866"/>
              <a:gd name="connsiteY5" fmla="*/ 0 h 6858000"/>
              <a:gd name="connsiteX6" fmla="*/ 610635 w 1445866"/>
              <a:gd name="connsiteY6" fmla="*/ 1372 h 6858000"/>
              <a:gd name="connsiteX7" fmla="*/ 1445866 w 1445866"/>
              <a:gd name="connsiteY7" fmla="*/ 1136650 h 6858000"/>
              <a:gd name="connsiteX8" fmla="*/ 719850 w 1445866"/>
              <a:gd name="connsiteY8" fmla="*/ 2231955 h 6858000"/>
              <a:gd name="connsiteX9" fmla="*/ 555970 w 1445866"/>
              <a:gd name="connsiteY9" fmla="*/ 2282826 h 6858000"/>
              <a:gd name="connsiteX10" fmla="*/ 719850 w 1445866"/>
              <a:gd name="connsiteY10" fmla="*/ 2333697 h 6858000"/>
              <a:gd name="connsiteX11" fmla="*/ 1445866 w 1445866"/>
              <a:gd name="connsiteY11" fmla="*/ 3429001 h 6858000"/>
              <a:gd name="connsiteX12" fmla="*/ 719850 w 1445866"/>
              <a:gd name="connsiteY12" fmla="*/ 4524306 h 6858000"/>
              <a:gd name="connsiteX13" fmla="*/ 555972 w 1445866"/>
              <a:gd name="connsiteY13" fmla="*/ 4575176 h 6858000"/>
              <a:gd name="connsiteX14" fmla="*/ 719850 w 1445866"/>
              <a:gd name="connsiteY14" fmla="*/ 4626047 h 6858000"/>
              <a:gd name="connsiteX15" fmla="*/ 1445866 w 1445866"/>
              <a:gd name="connsiteY15" fmla="*/ 5721351 h 6858000"/>
              <a:gd name="connsiteX16" fmla="*/ 610635 w 1445866"/>
              <a:gd name="connsiteY16" fmla="*/ 685662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45866" h="6858000">
                <a:moveTo>
                  <a:pt x="605303" y="6858000"/>
                </a:moveTo>
                <a:lnTo>
                  <a:pt x="233348" y="6858000"/>
                </a:lnTo>
                <a:lnTo>
                  <a:pt x="0" y="6858000"/>
                </a:lnTo>
                <a:lnTo>
                  <a:pt x="0" y="0"/>
                </a:lnTo>
                <a:lnTo>
                  <a:pt x="233348" y="0"/>
                </a:lnTo>
                <a:lnTo>
                  <a:pt x="605299" y="0"/>
                </a:lnTo>
                <a:lnTo>
                  <a:pt x="610635" y="1372"/>
                </a:lnTo>
                <a:cubicBezTo>
                  <a:pt x="1094526" y="151878"/>
                  <a:pt x="1445866" y="603234"/>
                  <a:pt x="1445866" y="1136650"/>
                </a:cubicBezTo>
                <a:cubicBezTo>
                  <a:pt x="1445866" y="1629034"/>
                  <a:pt x="1146499" y="2051497"/>
                  <a:pt x="719850" y="2231955"/>
                </a:cubicBezTo>
                <a:lnTo>
                  <a:pt x="555970" y="2282826"/>
                </a:lnTo>
                <a:lnTo>
                  <a:pt x="719850" y="2333697"/>
                </a:lnTo>
                <a:cubicBezTo>
                  <a:pt x="1146499" y="2514154"/>
                  <a:pt x="1445866" y="2936617"/>
                  <a:pt x="1445866" y="3429001"/>
                </a:cubicBezTo>
                <a:cubicBezTo>
                  <a:pt x="1445866" y="3921385"/>
                  <a:pt x="1146499" y="4343848"/>
                  <a:pt x="719850" y="4524306"/>
                </a:cubicBezTo>
                <a:lnTo>
                  <a:pt x="555972" y="4575176"/>
                </a:lnTo>
                <a:lnTo>
                  <a:pt x="719850" y="4626047"/>
                </a:lnTo>
                <a:cubicBezTo>
                  <a:pt x="1146499" y="4806504"/>
                  <a:pt x="1445866" y="5228967"/>
                  <a:pt x="1445866" y="5721351"/>
                </a:cubicBezTo>
                <a:cubicBezTo>
                  <a:pt x="1445866" y="6254767"/>
                  <a:pt x="1094526" y="6706123"/>
                  <a:pt x="610635" y="6856629"/>
                </a:cubicBezTo>
                <a:close/>
              </a:path>
            </a:pathLst>
          </a:cu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2"/>
              </a:solidFill>
            </a:endParaRPr>
          </a:p>
        </p:txBody>
      </p:sp>
      <p:sp>
        <p:nvSpPr>
          <p:cNvPr id="3" name="Freeform: Shape 2">
            <a:extLst>
              <a:ext uri="{FF2B5EF4-FFF2-40B4-BE49-F238E27FC236}">
                <a16:creationId xmlns:a16="http://schemas.microsoft.com/office/drawing/2014/main" id="{123BCBAF-4668-B2E6-7681-7E02428B4392}"/>
              </a:ext>
              <a:ext uri="{C183D7F6-B498-43B3-948B-1728B52AA6E4}">
                <adec:decorative xmlns:adec="http://schemas.microsoft.com/office/drawing/2017/decorative" val="1"/>
              </a:ext>
            </a:extLst>
          </p:cNvPr>
          <p:cNvSpPr/>
          <p:nvPr userDrawn="1"/>
        </p:nvSpPr>
        <p:spPr>
          <a:xfrm rot="10800000">
            <a:off x="10746134" y="-4"/>
            <a:ext cx="1445866" cy="6858000"/>
          </a:xfrm>
          <a:custGeom>
            <a:avLst/>
            <a:gdLst>
              <a:gd name="connsiteX0" fmla="*/ 605303 w 1445866"/>
              <a:gd name="connsiteY0" fmla="*/ 6858000 h 6858000"/>
              <a:gd name="connsiteX1" fmla="*/ 233348 w 1445866"/>
              <a:gd name="connsiteY1" fmla="*/ 6858000 h 6858000"/>
              <a:gd name="connsiteX2" fmla="*/ 0 w 1445866"/>
              <a:gd name="connsiteY2" fmla="*/ 6858000 h 6858000"/>
              <a:gd name="connsiteX3" fmla="*/ 0 w 1445866"/>
              <a:gd name="connsiteY3" fmla="*/ 0 h 6858000"/>
              <a:gd name="connsiteX4" fmla="*/ 233348 w 1445866"/>
              <a:gd name="connsiteY4" fmla="*/ 0 h 6858000"/>
              <a:gd name="connsiteX5" fmla="*/ 605299 w 1445866"/>
              <a:gd name="connsiteY5" fmla="*/ 0 h 6858000"/>
              <a:gd name="connsiteX6" fmla="*/ 610635 w 1445866"/>
              <a:gd name="connsiteY6" fmla="*/ 1372 h 6858000"/>
              <a:gd name="connsiteX7" fmla="*/ 1445866 w 1445866"/>
              <a:gd name="connsiteY7" fmla="*/ 1136650 h 6858000"/>
              <a:gd name="connsiteX8" fmla="*/ 719850 w 1445866"/>
              <a:gd name="connsiteY8" fmla="*/ 2231955 h 6858000"/>
              <a:gd name="connsiteX9" fmla="*/ 555970 w 1445866"/>
              <a:gd name="connsiteY9" fmla="*/ 2282826 h 6858000"/>
              <a:gd name="connsiteX10" fmla="*/ 719850 w 1445866"/>
              <a:gd name="connsiteY10" fmla="*/ 2333697 h 6858000"/>
              <a:gd name="connsiteX11" fmla="*/ 1445866 w 1445866"/>
              <a:gd name="connsiteY11" fmla="*/ 3429001 h 6858000"/>
              <a:gd name="connsiteX12" fmla="*/ 719850 w 1445866"/>
              <a:gd name="connsiteY12" fmla="*/ 4524306 h 6858000"/>
              <a:gd name="connsiteX13" fmla="*/ 555972 w 1445866"/>
              <a:gd name="connsiteY13" fmla="*/ 4575176 h 6858000"/>
              <a:gd name="connsiteX14" fmla="*/ 719850 w 1445866"/>
              <a:gd name="connsiteY14" fmla="*/ 4626047 h 6858000"/>
              <a:gd name="connsiteX15" fmla="*/ 1445866 w 1445866"/>
              <a:gd name="connsiteY15" fmla="*/ 5721351 h 6858000"/>
              <a:gd name="connsiteX16" fmla="*/ 610635 w 1445866"/>
              <a:gd name="connsiteY16" fmla="*/ 685662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45866" h="6858000">
                <a:moveTo>
                  <a:pt x="605303" y="6858000"/>
                </a:moveTo>
                <a:lnTo>
                  <a:pt x="233348" y="6858000"/>
                </a:lnTo>
                <a:lnTo>
                  <a:pt x="0" y="6858000"/>
                </a:lnTo>
                <a:lnTo>
                  <a:pt x="0" y="0"/>
                </a:lnTo>
                <a:lnTo>
                  <a:pt x="233348" y="0"/>
                </a:lnTo>
                <a:lnTo>
                  <a:pt x="605299" y="0"/>
                </a:lnTo>
                <a:lnTo>
                  <a:pt x="610635" y="1372"/>
                </a:lnTo>
                <a:cubicBezTo>
                  <a:pt x="1094526" y="151878"/>
                  <a:pt x="1445866" y="603234"/>
                  <a:pt x="1445866" y="1136650"/>
                </a:cubicBezTo>
                <a:cubicBezTo>
                  <a:pt x="1445866" y="1629034"/>
                  <a:pt x="1146499" y="2051497"/>
                  <a:pt x="719850" y="2231955"/>
                </a:cubicBezTo>
                <a:lnTo>
                  <a:pt x="555970" y="2282826"/>
                </a:lnTo>
                <a:lnTo>
                  <a:pt x="719850" y="2333697"/>
                </a:lnTo>
                <a:cubicBezTo>
                  <a:pt x="1146499" y="2514154"/>
                  <a:pt x="1445866" y="2936617"/>
                  <a:pt x="1445866" y="3429001"/>
                </a:cubicBezTo>
                <a:cubicBezTo>
                  <a:pt x="1445866" y="3921385"/>
                  <a:pt x="1146499" y="4343848"/>
                  <a:pt x="719850" y="4524306"/>
                </a:cubicBezTo>
                <a:lnTo>
                  <a:pt x="555972" y="4575176"/>
                </a:lnTo>
                <a:lnTo>
                  <a:pt x="719850" y="4626047"/>
                </a:lnTo>
                <a:cubicBezTo>
                  <a:pt x="1146499" y="4806504"/>
                  <a:pt x="1445866" y="5228967"/>
                  <a:pt x="1445866" y="5721351"/>
                </a:cubicBezTo>
                <a:cubicBezTo>
                  <a:pt x="1445866" y="6254767"/>
                  <a:pt x="1094526" y="6706123"/>
                  <a:pt x="610635" y="6856629"/>
                </a:cubicBezTo>
                <a:close/>
              </a:path>
            </a:pathLst>
          </a:cu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2"/>
              </a:solidFill>
            </a:endParaRPr>
          </a:p>
        </p:txBody>
      </p:sp>
      <p:sp>
        <p:nvSpPr>
          <p:cNvPr id="5" name="Rectangle 4">
            <a:extLst>
              <a:ext uri="{FF2B5EF4-FFF2-40B4-BE49-F238E27FC236}">
                <a16:creationId xmlns:a16="http://schemas.microsoft.com/office/drawing/2014/main" id="{9294B31B-4290-C588-1212-26E6B428FDF5}"/>
              </a:ext>
              <a:ext uri="{C183D7F6-B498-43B3-948B-1728B52AA6E4}">
                <adec:decorative xmlns:adec="http://schemas.microsoft.com/office/drawing/2017/decorative" val="1"/>
              </a:ext>
            </a:extLst>
          </p:cNvPr>
          <p:cNvSpPr/>
          <p:nvPr userDrawn="1"/>
        </p:nvSpPr>
        <p:spPr>
          <a:xfrm>
            <a:off x="250825" y="254794"/>
            <a:ext cx="11690350" cy="6348413"/>
          </a:xfrm>
          <a:prstGeom prst="rect">
            <a:avLst/>
          </a:prstGeom>
          <a:noFill/>
          <a:ln w="44450">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cxnSp>
        <p:nvCxnSpPr>
          <p:cNvPr id="6" name="Straight Connector 5">
            <a:extLst>
              <a:ext uri="{FF2B5EF4-FFF2-40B4-BE49-F238E27FC236}">
                <a16:creationId xmlns:a16="http://schemas.microsoft.com/office/drawing/2014/main" id="{28628E6D-0C29-7F8E-67C4-175F211E705F}"/>
              </a:ext>
              <a:ext uri="{C183D7F6-B498-43B3-948B-1728B52AA6E4}">
                <adec:decorative xmlns:adec="http://schemas.microsoft.com/office/drawing/2017/decorative" val="1"/>
              </a:ext>
            </a:extLst>
          </p:cNvPr>
          <p:cNvCxnSpPr>
            <a:cxnSpLocks/>
          </p:cNvCxnSpPr>
          <p:nvPr userDrawn="1"/>
        </p:nvCxnSpPr>
        <p:spPr>
          <a:xfrm>
            <a:off x="2527301" y="254794"/>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45D0695C-2845-A017-44FF-AC8172007732}"/>
              </a:ext>
              <a:ext uri="{C183D7F6-B498-43B3-948B-1728B52AA6E4}">
                <adec:decorative xmlns:adec="http://schemas.microsoft.com/office/drawing/2017/decorative" val="1"/>
              </a:ext>
            </a:extLst>
          </p:cNvPr>
          <p:cNvCxnSpPr>
            <a:cxnSpLocks/>
          </p:cNvCxnSpPr>
          <p:nvPr userDrawn="1"/>
        </p:nvCxnSpPr>
        <p:spPr>
          <a:xfrm>
            <a:off x="2527301" y="3822700"/>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C4F8C32-8C97-2BA7-D756-712EEDF1439D}"/>
              </a:ext>
              <a:ext uri="{C183D7F6-B498-43B3-948B-1728B52AA6E4}">
                <adec:decorative xmlns:adec="http://schemas.microsoft.com/office/drawing/2017/decorative" val="1"/>
              </a:ext>
            </a:extLst>
          </p:cNvPr>
          <p:cNvCxnSpPr>
            <a:cxnSpLocks/>
          </p:cNvCxnSpPr>
          <p:nvPr userDrawn="1"/>
        </p:nvCxnSpPr>
        <p:spPr>
          <a:xfrm>
            <a:off x="9683717" y="254794"/>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A53929D-82C0-204B-3528-E111E5608AE6}"/>
              </a:ext>
              <a:ext uri="{C183D7F6-B498-43B3-948B-1728B52AA6E4}">
                <adec:decorative xmlns:adec="http://schemas.microsoft.com/office/drawing/2017/decorative" val="1"/>
              </a:ext>
            </a:extLst>
          </p:cNvPr>
          <p:cNvCxnSpPr>
            <a:cxnSpLocks/>
          </p:cNvCxnSpPr>
          <p:nvPr userDrawn="1"/>
        </p:nvCxnSpPr>
        <p:spPr>
          <a:xfrm>
            <a:off x="9683717" y="3822700"/>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16" name="Group 15">
            <a:extLst>
              <a:ext uri="{FF2B5EF4-FFF2-40B4-BE49-F238E27FC236}">
                <a16:creationId xmlns:a16="http://schemas.microsoft.com/office/drawing/2014/main" id="{DC68DE2F-0A5F-60BA-E2A6-247EF7CB8573}"/>
              </a:ext>
              <a:ext uri="{C183D7F6-B498-43B3-948B-1728B52AA6E4}">
                <adec:decorative xmlns:adec="http://schemas.microsoft.com/office/drawing/2017/decorative" val="1"/>
              </a:ext>
            </a:extLst>
          </p:cNvPr>
          <p:cNvGrpSpPr/>
          <p:nvPr userDrawn="1"/>
        </p:nvGrpSpPr>
        <p:grpSpPr>
          <a:xfrm>
            <a:off x="2517792" y="1543050"/>
            <a:ext cx="7165925" cy="3771900"/>
            <a:chOff x="2517792" y="1651000"/>
            <a:chExt cx="7165925" cy="3771900"/>
          </a:xfrm>
        </p:grpSpPr>
        <p:cxnSp>
          <p:nvCxnSpPr>
            <p:cNvPr id="12" name="Straight Connector 11">
              <a:extLst>
                <a:ext uri="{FF2B5EF4-FFF2-40B4-BE49-F238E27FC236}">
                  <a16:creationId xmlns:a16="http://schemas.microsoft.com/office/drawing/2014/main" id="{D2DE19A1-6F20-44CE-16E6-E01C080DB715}"/>
                </a:ext>
              </a:extLst>
            </p:cNvPr>
            <p:cNvCxnSpPr>
              <a:cxnSpLocks/>
            </p:cNvCxnSpPr>
            <p:nvPr userDrawn="1"/>
          </p:nvCxnSpPr>
          <p:spPr>
            <a:xfrm>
              <a:off x="2527301" y="1651000"/>
              <a:ext cx="7156416" cy="0"/>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7A302056-7C77-84A9-00C4-C936CDB0EC14}"/>
                </a:ext>
              </a:extLst>
            </p:cNvPr>
            <p:cNvCxnSpPr>
              <a:cxnSpLocks/>
            </p:cNvCxnSpPr>
            <p:nvPr userDrawn="1"/>
          </p:nvCxnSpPr>
          <p:spPr>
            <a:xfrm>
              <a:off x="2517792" y="5422900"/>
              <a:ext cx="7156416" cy="0"/>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17EEDCF-A8F9-709D-CE34-6E183D26C2C2}"/>
              </a:ext>
            </a:extLst>
          </p:cNvPr>
          <p:cNvSpPr>
            <a:spLocks noGrp="1"/>
          </p:cNvSpPr>
          <p:nvPr>
            <p:ph type="title" hasCustomPrompt="1"/>
          </p:nvPr>
        </p:nvSpPr>
        <p:spPr>
          <a:xfrm>
            <a:off x="2527301" y="1786423"/>
            <a:ext cx="7156415" cy="1740548"/>
          </a:xfrm>
        </p:spPr>
        <p:txBody>
          <a:bodyPr anchor="b">
            <a:noAutofit/>
          </a:bodyPr>
          <a:lstStyle>
            <a:lvl1pPr algn="ctr">
              <a:defRPr sz="4000">
                <a:solidFill>
                  <a:schemeClr val="tx2"/>
                </a:solidFill>
              </a:defRPr>
            </a:lvl1pPr>
          </a:lstStyle>
          <a:p>
            <a:r>
              <a:rPr lang="en-US" dirty="0"/>
              <a:t>Click to Add title</a:t>
            </a:r>
          </a:p>
        </p:txBody>
      </p:sp>
      <p:sp>
        <p:nvSpPr>
          <p:cNvPr id="11" name="Content Placeholder 6">
            <a:extLst>
              <a:ext uri="{FF2B5EF4-FFF2-40B4-BE49-F238E27FC236}">
                <a16:creationId xmlns:a16="http://schemas.microsoft.com/office/drawing/2014/main" id="{3DD99B65-6C51-CA99-9872-6FD254075A80}"/>
              </a:ext>
            </a:extLst>
          </p:cNvPr>
          <p:cNvSpPr>
            <a:spLocks noGrp="1"/>
          </p:cNvSpPr>
          <p:nvPr>
            <p:ph sz="quarter" idx="13" hasCustomPrompt="1"/>
          </p:nvPr>
        </p:nvSpPr>
        <p:spPr>
          <a:xfrm>
            <a:off x="3521271" y="3670658"/>
            <a:ext cx="5149459" cy="1510939"/>
          </a:xfrm>
        </p:spPr>
        <p:txBody>
          <a:bodyPr lIns="182880">
            <a:noAutofit/>
          </a:bodyPr>
          <a:lstStyle>
            <a:lvl1pPr marL="0" indent="0" algn="ctr">
              <a:lnSpc>
                <a:spcPct val="150000"/>
              </a:lnSpc>
              <a:spcBef>
                <a:spcPts val="0"/>
              </a:spcBef>
              <a:buNone/>
              <a:defRPr sz="2000">
                <a:solidFill>
                  <a:schemeClr val="tx2"/>
                </a:solidFill>
              </a:defRPr>
            </a:lvl1pPr>
            <a:lvl2pPr marL="228600" indent="0" algn="ctr">
              <a:buNone/>
              <a:defRPr sz="2000"/>
            </a:lvl2pPr>
            <a:lvl3pPr marL="457200" indent="0" algn="ctr">
              <a:buNone/>
              <a:defRPr sz="2000"/>
            </a:lvl3pPr>
            <a:lvl4pPr marL="685800" indent="0" algn="ctr">
              <a:buNone/>
              <a:defRPr sz="2000"/>
            </a:lvl4pPr>
            <a:lvl5pPr marL="914400" indent="0" algn="ctr">
              <a:buNone/>
              <a:defRPr sz="2000"/>
            </a:lvl5pPr>
          </a:lstStyle>
          <a:p>
            <a:pPr lvl="0"/>
            <a:r>
              <a:rPr lang="en-US" dirty="0"/>
              <a:t>Click to add content</a:t>
            </a:r>
          </a:p>
        </p:txBody>
      </p:sp>
    </p:spTree>
    <p:extLst>
      <p:ext uri="{BB962C8B-B14F-4D97-AF65-F5344CB8AC3E}">
        <p14:creationId xmlns:p14="http://schemas.microsoft.com/office/powerpoint/2010/main" val="15125162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noFill/>
          <a:ln w="31750" cap="sq">
            <a:noFill/>
            <a:miter lim="800000"/>
          </a:ln>
        </p:spPr>
        <p:txBody>
          <a:bodyPr vert="horz" lIns="182880" tIns="182880" rIns="182880" bIns="182880" rtlCol="0" anchor="ctr">
            <a:normAutofit/>
          </a:bodyPr>
          <a:lstStyle/>
          <a:p>
            <a:r>
              <a:rPr lang="en-US"/>
              <a:t>Click to edit Master title style</a:t>
            </a:r>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F9B8B6D2-5532-4B59-9C5A-AB106F128946}" type="datetime1">
              <a:rPr lang="en-US" smtClean="0"/>
              <a:t>5/15/2026</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738" r:id="rId1"/>
    <p:sldLayoutId id="2147483730" r:id="rId2"/>
    <p:sldLayoutId id="2147483747" r:id="rId3"/>
    <p:sldLayoutId id="2147483748" r:id="rId4"/>
    <p:sldLayoutId id="2147483708" r:id="rId5"/>
    <p:sldLayoutId id="2147483746" r:id="rId6"/>
    <p:sldLayoutId id="2147483725" r:id="rId7"/>
    <p:sldLayoutId id="2147483742" r:id="rId8"/>
    <p:sldLayoutId id="2147483736" r:id="rId9"/>
    <p:sldLayoutId id="2147483745" r:id="rId10"/>
    <p:sldLayoutId id="2147483741" r:id="rId11"/>
    <p:sldLayoutId id="2147483718" r:id="rId12"/>
    <p:sldLayoutId id="2147483737" r:id="rId13"/>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hyperlink" Target="mailto:2416800@student.uwtsd.ac.uk"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hyperlink" Target="https://www.thisispaddington.com/article/wagamama" TargetMode="External"/><Relationship Id="rId2" Type="http://schemas.openxmlformats.org/officeDocument/2006/relationships/hyperlink" Target="https://www.cipd.org/uk/views-and-insights/thought-leadership/cipd-voice/benchmarking-employee-turnover/" TargetMode="Externa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hyperlink" Target="https://www.researchgate.net/publication/211395251_Contextual_Factors_and_Cost_Profiles_Associated_with_Employee_Turnover" TargetMode="External"/><Relationship Id="rId2" Type="http://schemas.openxmlformats.org/officeDocument/2006/relationships/hyperlink" Target="https://healys.com/news-events-insights/uk-hospitality-labour-market-brexit" TargetMode="External"/><Relationship Id="rId1" Type="http://schemas.openxmlformats.org/officeDocument/2006/relationships/slideLayout" Target="../slideLayouts/slideLayout5.xml"/><Relationship Id="rId6" Type="http://schemas.openxmlformats.org/officeDocument/2006/relationships/hyperlink" Target="https://www.londondesigneroutlet.com/stores/wagamama/" TargetMode="External"/><Relationship Id="rId5" Type="http://schemas.openxmlformats.org/officeDocument/2006/relationships/hyperlink" Target="https://www.researchgate.net/publication/263041090_Sustainability_in_the_global_hotel_industry" TargetMode="External"/><Relationship Id="rId4" Type="http://schemas.openxmlformats.org/officeDocument/2006/relationships/hyperlink" Target="https://www.theguardian.com/business/2021/sep/06/wagamama-struggling-to-find-chefs-at-a-fifth-of-its-uk-sites"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www.thesaferfoodgroup.com/knowledge/improving-staff-retention-in-hospitality/" TargetMode="External"/><Relationship Id="rId2" Type="http://schemas.openxmlformats.org/officeDocument/2006/relationships/hyperlink" Target="https://www.scrapehero.com/location-reports/Wagamama-UK/" TargetMode="External"/><Relationship Id="rId1" Type="http://schemas.openxmlformats.org/officeDocument/2006/relationships/slideLayout" Target="../slideLayouts/slideLayout5.xml"/><Relationship Id="rId4" Type="http://schemas.openxmlformats.org/officeDocument/2006/relationships/hyperlink" Target="https://www.tripadvisor.co.uk/"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www.wagamama.com/about-us" TargetMode="External"/><Relationship Id="rId2" Type="http://schemas.openxmlformats.org/officeDocument/2006/relationships/hyperlink" Target="https://www.ukhospitality.org.uk/the-sector/" TargetMode="External"/><Relationship Id="rId1" Type="http://schemas.openxmlformats.org/officeDocument/2006/relationships/slideLayout" Target="../slideLayouts/slideLayout5.xml"/><Relationship Id="rId6" Type="http://schemas.openxmlformats.org/officeDocument/2006/relationships/hyperlink" Target="https://commonslibrary.parliament.uk/research-briefings/cbp-8328/" TargetMode="External"/><Relationship Id="rId5" Type="http://schemas.openxmlformats.org/officeDocument/2006/relationships/hyperlink" Target="https://www.wagamama.com/plant-based" TargetMode="External"/><Relationship Id="rId4" Type="http://schemas.openxmlformats.org/officeDocument/2006/relationships/hyperlink" Target="http://www.wagamama.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D0423-92ED-41A8-B13E-ED2A99FC380C}"/>
              </a:ext>
            </a:extLst>
          </p:cNvPr>
          <p:cNvSpPr>
            <a:spLocks noGrp="1"/>
          </p:cNvSpPr>
          <p:nvPr>
            <p:ph type="title"/>
          </p:nvPr>
        </p:nvSpPr>
        <p:spPr>
          <a:xfrm>
            <a:off x="2527301" y="1786423"/>
            <a:ext cx="7156415" cy="1740548"/>
          </a:xfrm>
        </p:spPr>
        <p:txBody>
          <a:bodyPr lIns="0" rIns="0" anchor="b" anchorCtr="0">
            <a:normAutofit/>
          </a:bodyPr>
          <a:lstStyle/>
          <a:p>
            <a:r>
              <a:rPr lang="en-US" sz="2500" dirty="0"/>
              <a:t>The impact of the macro environment on human resource management in the hospitality </a:t>
            </a:r>
            <a:r>
              <a:rPr lang="en-US" sz="2500"/>
              <a:t>industry: a case study of Wagamama</a:t>
            </a:r>
            <a:endParaRPr lang="en-US" sz="2500" dirty="0"/>
          </a:p>
        </p:txBody>
      </p:sp>
      <p:pic>
        <p:nvPicPr>
          <p:cNvPr id="3" name="Picture 2" descr="Hands holding a bowl of food&#10;&#10;AI-generated content may be incorrect.">
            <a:extLst>
              <a:ext uri="{FF2B5EF4-FFF2-40B4-BE49-F238E27FC236}">
                <a16:creationId xmlns:a16="http://schemas.microsoft.com/office/drawing/2014/main" id="{21600000-B826-1307-0650-1A076760B546}"/>
              </a:ext>
            </a:extLst>
          </p:cNvPr>
          <p:cNvPicPr>
            <a:picLocks noChangeAspect="1"/>
          </p:cNvPicPr>
          <p:nvPr/>
        </p:nvPicPr>
        <p:blipFill>
          <a:blip r:embed="rId3"/>
          <a:srcRect t="29427" r="-2" b="46293"/>
          <a:stretch>
            <a:fillRect/>
          </a:stretch>
        </p:blipFill>
        <p:spPr>
          <a:xfrm>
            <a:off x="3466054" y="3516050"/>
            <a:ext cx="5480763" cy="1610330"/>
          </a:xfrm>
          <a:prstGeom prst="rect">
            <a:avLst/>
          </a:prstGeom>
          <a:noFill/>
        </p:spPr>
      </p:pic>
      <p:sp>
        <p:nvSpPr>
          <p:cNvPr id="5" name="TextBox 4">
            <a:extLst>
              <a:ext uri="{FF2B5EF4-FFF2-40B4-BE49-F238E27FC236}">
                <a16:creationId xmlns:a16="http://schemas.microsoft.com/office/drawing/2014/main" id="{88840CFA-A895-1A61-C6E1-804222084963}"/>
              </a:ext>
            </a:extLst>
          </p:cNvPr>
          <p:cNvSpPr txBox="1"/>
          <p:nvPr/>
        </p:nvSpPr>
        <p:spPr>
          <a:xfrm>
            <a:off x="7703756" y="5362781"/>
            <a:ext cx="198216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Wagamama (2026)</a:t>
            </a:r>
          </a:p>
        </p:txBody>
      </p:sp>
    </p:spTree>
    <p:extLst>
      <p:ext uri="{BB962C8B-B14F-4D97-AF65-F5344CB8AC3E}">
        <p14:creationId xmlns:p14="http://schemas.microsoft.com/office/powerpoint/2010/main" val="24010680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F25584E-CC5C-5DDB-29CB-ECC1CAC33194}"/>
              </a:ext>
            </a:extLst>
          </p:cNvPr>
          <p:cNvSpPr>
            <a:spLocks noGrp="1"/>
          </p:cNvSpPr>
          <p:nvPr>
            <p:ph type="title"/>
          </p:nvPr>
        </p:nvSpPr>
        <p:spPr>
          <a:xfrm>
            <a:off x="2512924" y="3425441"/>
            <a:ext cx="7156415" cy="2260117"/>
          </a:xfrm>
        </p:spPr>
        <p:txBody>
          <a:bodyPr/>
          <a:lstStyle/>
          <a:p>
            <a:r>
              <a:rPr lang="en-GB" sz="2400" dirty="0"/>
              <a:t>Charlie Thomas</a:t>
            </a:r>
            <a:br>
              <a:rPr lang="en-GB" sz="2400" dirty="0"/>
            </a:br>
            <a:r>
              <a:rPr lang="en-GB" sz="2400" dirty="0"/>
              <a:t>2416800</a:t>
            </a:r>
            <a:br>
              <a:rPr lang="en-GB" sz="2400" dirty="0"/>
            </a:br>
            <a:r>
              <a:rPr lang="en-GB" sz="2400" dirty="0">
                <a:hlinkClick r:id="rId3"/>
              </a:rPr>
              <a:t>2416800@student.uwtsd.ac.uk</a:t>
            </a:r>
            <a:br>
              <a:rPr lang="en-GB" sz="2400" dirty="0"/>
            </a:br>
            <a:r>
              <a:rPr lang="en-GB" sz="2400" dirty="0"/>
              <a:t>BGM5005</a:t>
            </a:r>
            <a:br>
              <a:rPr lang="en-GB" sz="2400" dirty="0"/>
            </a:br>
            <a:r>
              <a:rPr lang="en-GB" sz="2400"/>
              <a:t>professional service</a:t>
            </a:r>
            <a:br>
              <a:rPr lang="en-GB" sz="2400" dirty="0"/>
            </a:br>
            <a:r>
              <a:rPr lang="en-GB" sz="2400"/>
              <a:t>Jemma smith</a:t>
            </a:r>
            <a:br>
              <a:rPr lang="en-GB" sz="2400" dirty="0"/>
            </a:br>
            <a:br>
              <a:rPr lang="en-GB" sz="2400" dirty="0"/>
            </a:br>
            <a:r>
              <a:rPr lang="en-GB" sz="2400"/>
              <a:t>I confirm I have not presented any </a:t>
            </a:r>
            <a:r>
              <a:rPr lang="en-GB" sz="2400" dirty="0"/>
              <a:t>ai generated work as my own, I have copies of all drafts and other notes and resources I have used</a:t>
            </a:r>
            <a:br>
              <a:rPr lang="en-GB" sz="2400" dirty="0"/>
            </a:br>
            <a:endParaRPr lang="en-GB" sz="2400" dirty="0"/>
          </a:p>
        </p:txBody>
      </p:sp>
    </p:spTree>
    <p:extLst>
      <p:ext uri="{BB962C8B-B14F-4D97-AF65-F5344CB8AC3E}">
        <p14:creationId xmlns:p14="http://schemas.microsoft.com/office/powerpoint/2010/main" val="248198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rot="16200000">
            <a:off x="-1749423" y="2290758"/>
            <a:ext cx="6276974" cy="2276477"/>
          </a:xfrm>
        </p:spPr>
        <p:txBody>
          <a:bodyPr tIns="0" anchor="ctr">
            <a:noAutofit/>
          </a:bodyPr>
          <a:lstStyle/>
          <a:p>
            <a:r>
              <a:rPr lang="en-US"/>
              <a:t>AGENDA</a:t>
            </a:r>
            <a:endParaRPr lang="en-US" dirty="0"/>
          </a:p>
        </p:txBody>
      </p:sp>
      <p:sp>
        <p:nvSpPr>
          <p:cNvPr id="24" name="Slide Number Placeholder 23">
            <a:extLst>
              <a:ext uri="{FF2B5EF4-FFF2-40B4-BE49-F238E27FC236}">
                <a16:creationId xmlns:a16="http://schemas.microsoft.com/office/drawing/2014/main" id="{7CFC7BA5-763A-6BCC-B176-BCB8F2B48C2C}"/>
              </a:ext>
            </a:extLst>
          </p:cNvPr>
          <p:cNvSpPr>
            <a:spLocks noGrp="1"/>
          </p:cNvSpPr>
          <p:nvPr>
            <p:ph type="sldNum" sz="quarter" idx="12"/>
          </p:nvPr>
        </p:nvSpPr>
        <p:spPr>
          <a:xfrm>
            <a:off x="2194590" y="3062287"/>
            <a:ext cx="665421" cy="766763"/>
          </a:xfrm>
        </p:spPr>
        <p:txBody>
          <a:bodyPr lIns="0"/>
          <a:lstStyle/>
          <a:p>
            <a:fld id="{8A7A6979-0714-4377-B894-6BE4C2D6E202}" type="slidenum">
              <a:rPr lang="en-US" smtClean="0"/>
              <a:pPr/>
              <a:t>3</a:t>
            </a:fld>
            <a:endParaRPr lang="en-US" dirty="0"/>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sz="quarter" idx="13"/>
          </p:nvPr>
        </p:nvSpPr>
        <p:spPr>
          <a:xfrm>
            <a:off x="3560553" y="892175"/>
            <a:ext cx="5273206" cy="5073650"/>
          </a:xfrm>
        </p:spPr>
        <p:txBody>
          <a:bodyPr vert="horz" lIns="91440" tIns="45720" rIns="91440" bIns="45720" rtlCol="0" anchor="ctr">
            <a:normAutofit/>
          </a:bodyPr>
          <a:lstStyle/>
          <a:p>
            <a:r>
              <a:rPr lang="en-US" dirty="0"/>
              <a:t>Introduction</a:t>
            </a:r>
          </a:p>
          <a:p>
            <a:r>
              <a:rPr lang="en-US"/>
              <a:t>Background</a:t>
            </a:r>
            <a:endParaRPr lang="en-US" dirty="0"/>
          </a:p>
          <a:p>
            <a:r>
              <a:rPr lang="en-US"/>
              <a:t>Hospitality Industry Context</a:t>
            </a:r>
            <a:endParaRPr lang="en-US" dirty="0"/>
          </a:p>
          <a:p>
            <a:r>
              <a:rPr lang="en-US"/>
              <a:t>PESTLE A</a:t>
            </a:r>
            <a:r>
              <a:rPr lang="en-US" dirty="0"/>
              <a:t>nalysis</a:t>
            </a:r>
          </a:p>
          <a:p>
            <a:r>
              <a:rPr lang="en-US"/>
              <a:t>HR Challenges</a:t>
            </a:r>
          </a:p>
          <a:p>
            <a:r>
              <a:rPr lang="en-US"/>
              <a:t>Recruitment and Retention Impacts</a:t>
            </a:r>
          </a:p>
          <a:p>
            <a:r>
              <a:rPr lang="en-US"/>
              <a:t>Wagamama HR Response</a:t>
            </a:r>
          </a:p>
          <a:p>
            <a:r>
              <a:rPr lang="en-US"/>
              <a:t>Leadership Style Recommendations</a:t>
            </a:r>
          </a:p>
          <a:p>
            <a:r>
              <a:rPr lang="en-US"/>
              <a:t>Findal Recommendations for Wagamama</a:t>
            </a:r>
            <a:endParaRPr lang="en-US" dirty="0"/>
          </a:p>
        </p:txBody>
      </p:sp>
    </p:spTree>
    <p:extLst>
      <p:ext uri="{BB962C8B-B14F-4D97-AF65-F5344CB8AC3E}">
        <p14:creationId xmlns:p14="http://schemas.microsoft.com/office/powerpoint/2010/main" val="19297849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16" descr="Skyscrapers in city">
            <a:extLst>
              <a:ext uri="{FF2B5EF4-FFF2-40B4-BE49-F238E27FC236}">
                <a16:creationId xmlns:a16="http://schemas.microsoft.com/office/drawing/2014/main" id="{D0DCDC9B-472C-817C-9672-435D418D2329}"/>
              </a:ext>
            </a:extLst>
          </p:cNvPr>
          <p:cNvPicPr>
            <a:picLocks noGrp="1" noChangeAspect="1"/>
          </p:cNvPicPr>
          <p:nvPr>
            <p:ph type="pic" sz="quarter" idx="10"/>
          </p:nvPr>
        </p:nvPicPr>
        <p:blipFill>
          <a:blip r:embed="rId3" cstate="print">
            <a:duotone>
              <a:schemeClr val="accent3">
                <a:shade val="45000"/>
                <a:satMod val="135000"/>
              </a:schemeClr>
              <a:prstClr val="white"/>
            </a:duotone>
            <a:alphaModFix amt="35000"/>
            <a:extLst>
              <a:ext uri="{28A0092B-C50C-407E-A947-70E740481C1C}">
                <a14:useLocalDpi xmlns:a14="http://schemas.microsoft.com/office/drawing/2010/main"/>
              </a:ext>
            </a:extLst>
          </a:blip>
          <a:srcRect/>
          <a:stretch/>
        </p:blipFill>
        <p:spPr>
          <a:xfrm>
            <a:off x="-244413" y="0"/>
            <a:ext cx="12191999" cy="6858000"/>
          </a:xfrm>
        </p:spPr>
      </p:pic>
      <p:sp>
        <p:nvSpPr>
          <p:cNvPr id="2" name="Title 1">
            <a:extLst>
              <a:ext uri="{FF2B5EF4-FFF2-40B4-BE49-F238E27FC236}">
                <a16:creationId xmlns:a16="http://schemas.microsoft.com/office/drawing/2014/main" id="{8460295B-54B9-4937-90E3-BAB9CE69E30B}"/>
              </a:ext>
            </a:extLst>
          </p:cNvPr>
          <p:cNvSpPr>
            <a:spLocks noGrp="1"/>
          </p:cNvSpPr>
          <p:nvPr>
            <p:ph type="title"/>
          </p:nvPr>
        </p:nvSpPr>
        <p:spPr>
          <a:xfrm>
            <a:off x="2527301" y="1747287"/>
            <a:ext cx="7156415" cy="3363427"/>
          </a:xfrm>
        </p:spPr>
        <p:txBody>
          <a:bodyPr/>
          <a:lstStyle/>
          <a:p>
            <a:r>
              <a:rPr lang="en-US"/>
              <a:t>introduction</a:t>
            </a:r>
            <a:endParaRPr lang="en-US" dirty="0"/>
          </a:p>
        </p:txBody>
      </p:sp>
      <p:grpSp>
        <p:nvGrpSpPr>
          <p:cNvPr id="3" name="Group 2">
            <a:extLst>
              <a:ext uri="{FF2B5EF4-FFF2-40B4-BE49-F238E27FC236}">
                <a16:creationId xmlns:a16="http://schemas.microsoft.com/office/drawing/2014/main" id="{46D42DF4-FFE2-7AFF-4B36-222051AD8674}"/>
              </a:ext>
              <a:ext uri="{C183D7F6-B498-43B3-948B-1728B52AA6E4}">
                <adec:decorative xmlns:adec="http://schemas.microsoft.com/office/drawing/2017/decorative" val="1"/>
              </a:ext>
            </a:extLst>
          </p:cNvPr>
          <p:cNvGrpSpPr/>
          <p:nvPr/>
        </p:nvGrpSpPr>
        <p:grpSpPr>
          <a:xfrm>
            <a:off x="250825" y="254794"/>
            <a:ext cx="11690350" cy="6367462"/>
            <a:chOff x="250825" y="254794"/>
            <a:chExt cx="11690350" cy="6367462"/>
          </a:xfrm>
        </p:grpSpPr>
        <p:sp>
          <p:nvSpPr>
            <p:cNvPr id="6" name="Rectangle 5">
              <a:extLst>
                <a:ext uri="{FF2B5EF4-FFF2-40B4-BE49-F238E27FC236}">
                  <a16:creationId xmlns:a16="http://schemas.microsoft.com/office/drawing/2014/main" id="{9294B31B-4290-C588-1212-26E6B428FDF5}"/>
                </a:ext>
                <a:ext uri="{C183D7F6-B498-43B3-948B-1728B52AA6E4}">
                  <adec:decorative xmlns:adec="http://schemas.microsoft.com/office/drawing/2017/decorative" val="1"/>
                </a:ext>
              </a:extLst>
            </p:cNvPr>
            <p:cNvSpPr/>
            <p:nvPr/>
          </p:nvSpPr>
          <p:spPr>
            <a:xfrm>
              <a:off x="250825" y="254794"/>
              <a:ext cx="11690350" cy="6348413"/>
            </a:xfrm>
            <a:prstGeom prst="rect">
              <a:avLst/>
            </a:prstGeom>
            <a:noFill/>
            <a:ln w="44450">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cxnSp>
          <p:nvCxnSpPr>
            <p:cNvPr id="7" name="Straight Connector 6">
              <a:extLst>
                <a:ext uri="{FF2B5EF4-FFF2-40B4-BE49-F238E27FC236}">
                  <a16:creationId xmlns:a16="http://schemas.microsoft.com/office/drawing/2014/main" id="{28628E6D-0C29-7F8E-67C4-175F211E705F}"/>
                </a:ext>
                <a:ext uri="{C183D7F6-B498-43B3-948B-1728B52AA6E4}">
                  <adec:decorative xmlns:adec="http://schemas.microsoft.com/office/drawing/2017/decorative" val="1"/>
                </a:ext>
              </a:extLst>
            </p:cNvPr>
            <p:cNvCxnSpPr>
              <a:cxnSpLocks/>
            </p:cNvCxnSpPr>
            <p:nvPr/>
          </p:nvCxnSpPr>
          <p:spPr>
            <a:xfrm>
              <a:off x="2527301" y="254794"/>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45D0695C-2845-A017-44FF-AC8172007732}"/>
                </a:ext>
                <a:ext uri="{C183D7F6-B498-43B3-948B-1728B52AA6E4}">
                  <adec:decorative xmlns:adec="http://schemas.microsoft.com/office/drawing/2017/decorative" val="1"/>
                </a:ext>
              </a:extLst>
            </p:cNvPr>
            <p:cNvCxnSpPr>
              <a:cxnSpLocks/>
            </p:cNvCxnSpPr>
            <p:nvPr/>
          </p:nvCxnSpPr>
          <p:spPr>
            <a:xfrm>
              <a:off x="2527301" y="3822700"/>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C4F8C32-8C97-2BA7-D756-712EEDF1439D}"/>
                </a:ext>
                <a:ext uri="{C183D7F6-B498-43B3-948B-1728B52AA6E4}">
                  <adec:decorative xmlns:adec="http://schemas.microsoft.com/office/drawing/2017/decorative" val="1"/>
                </a:ext>
              </a:extLst>
            </p:cNvPr>
            <p:cNvCxnSpPr>
              <a:cxnSpLocks/>
            </p:cNvCxnSpPr>
            <p:nvPr/>
          </p:nvCxnSpPr>
          <p:spPr>
            <a:xfrm>
              <a:off x="9683717" y="254794"/>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A53929D-82C0-204B-3528-E111E5608AE6}"/>
                </a:ext>
                <a:ext uri="{C183D7F6-B498-43B3-948B-1728B52AA6E4}">
                  <adec:decorative xmlns:adec="http://schemas.microsoft.com/office/drawing/2017/decorative" val="1"/>
                </a:ext>
              </a:extLst>
            </p:cNvPr>
            <p:cNvCxnSpPr>
              <a:cxnSpLocks/>
            </p:cNvCxnSpPr>
            <p:nvPr/>
          </p:nvCxnSpPr>
          <p:spPr>
            <a:xfrm>
              <a:off x="9683717" y="3822700"/>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16" name="Group 15">
              <a:extLst>
                <a:ext uri="{FF2B5EF4-FFF2-40B4-BE49-F238E27FC236}">
                  <a16:creationId xmlns:a16="http://schemas.microsoft.com/office/drawing/2014/main" id="{DC68DE2F-0A5F-60BA-E2A6-247EF7CB8573}"/>
                </a:ext>
                <a:ext uri="{C183D7F6-B498-43B3-948B-1728B52AA6E4}">
                  <adec:decorative xmlns:adec="http://schemas.microsoft.com/office/drawing/2017/decorative" val="1"/>
                </a:ext>
              </a:extLst>
            </p:cNvPr>
            <p:cNvGrpSpPr/>
            <p:nvPr/>
          </p:nvGrpSpPr>
          <p:grpSpPr>
            <a:xfrm>
              <a:off x="2517792" y="1543050"/>
              <a:ext cx="7165925" cy="3771900"/>
              <a:chOff x="2517792" y="1651000"/>
              <a:chExt cx="7165925" cy="3771900"/>
            </a:xfrm>
          </p:grpSpPr>
          <p:cxnSp>
            <p:nvCxnSpPr>
              <p:cNvPr id="12" name="Straight Connector 11">
                <a:extLst>
                  <a:ext uri="{FF2B5EF4-FFF2-40B4-BE49-F238E27FC236}">
                    <a16:creationId xmlns:a16="http://schemas.microsoft.com/office/drawing/2014/main" id="{D2DE19A1-6F20-44CE-16E6-E01C080DB715}"/>
                  </a:ext>
                </a:extLst>
              </p:cNvPr>
              <p:cNvCxnSpPr>
                <a:cxnSpLocks/>
              </p:cNvCxnSpPr>
              <p:nvPr userDrawn="1"/>
            </p:nvCxnSpPr>
            <p:spPr>
              <a:xfrm>
                <a:off x="2527301" y="1651000"/>
                <a:ext cx="7156416" cy="0"/>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7A302056-7C77-84A9-00C4-C936CDB0EC14}"/>
                  </a:ext>
                </a:extLst>
              </p:cNvPr>
              <p:cNvCxnSpPr>
                <a:cxnSpLocks/>
              </p:cNvCxnSpPr>
              <p:nvPr userDrawn="1"/>
            </p:nvCxnSpPr>
            <p:spPr>
              <a:xfrm>
                <a:off x="2517792" y="5422900"/>
                <a:ext cx="7156416" cy="0"/>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3446797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rot="16200000">
            <a:off x="-1749423" y="2290758"/>
            <a:ext cx="6276974" cy="2276477"/>
          </a:xfrm>
        </p:spPr>
        <p:txBody>
          <a:bodyPr tIns="0" anchor="ctr">
            <a:noAutofit/>
          </a:bodyPr>
          <a:lstStyle/>
          <a:p>
            <a:r>
              <a:rPr lang="en-US"/>
              <a:t>introduction</a:t>
            </a:r>
            <a:endParaRPr lang="en-US" dirty="0"/>
          </a:p>
        </p:txBody>
      </p:sp>
      <p:sp>
        <p:nvSpPr>
          <p:cNvPr id="24" name="Slide Number Placeholder 23">
            <a:extLst>
              <a:ext uri="{FF2B5EF4-FFF2-40B4-BE49-F238E27FC236}">
                <a16:creationId xmlns:a16="http://schemas.microsoft.com/office/drawing/2014/main" id="{7CFC7BA5-763A-6BCC-B176-BCB8F2B48C2C}"/>
              </a:ext>
            </a:extLst>
          </p:cNvPr>
          <p:cNvSpPr>
            <a:spLocks noGrp="1"/>
          </p:cNvSpPr>
          <p:nvPr>
            <p:ph type="sldNum" sz="quarter" idx="12"/>
          </p:nvPr>
        </p:nvSpPr>
        <p:spPr>
          <a:xfrm>
            <a:off x="2194590" y="3062287"/>
            <a:ext cx="665421" cy="766763"/>
          </a:xfrm>
        </p:spPr>
        <p:txBody>
          <a:bodyPr lIns="0"/>
          <a:lstStyle/>
          <a:p>
            <a:fld id="{8A7A6979-0714-4377-B894-6BE4C2D6E202}" type="slidenum">
              <a:rPr lang="en-US" smtClean="0"/>
              <a:pPr/>
              <a:t>5</a:t>
            </a:fld>
            <a:endParaRPr lang="en-US" dirty="0"/>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sz="quarter" idx="13"/>
          </p:nvPr>
        </p:nvSpPr>
        <p:spPr>
          <a:xfrm>
            <a:off x="5124570" y="-430542"/>
            <a:ext cx="6617592" cy="5073650"/>
          </a:xfrm>
        </p:spPr>
        <p:txBody>
          <a:bodyPr vert="horz" lIns="91440" tIns="45720" rIns="91440" bIns="45720" rtlCol="0" anchor="ctr">
            <a:normAutofit/>
          </a:bodyPr>
          <a:lstStyle/>
          <a:p>
            <a:pPr algn="ctr"/>
            <a:r>
              <a:rPr lang="en-US" dirty="0"/>
              <a:t>The hospitality industry is one of the UK's largest employment sectors, yet it remains highly vulnerable to changes in the external business environment. Restaurants such as Wagamama depend heavily on </a:t>
            </a:r>
            <a:r>
              <a:rPr lang="en-GB" dirty="0"/>
              <a:t>labour</a:t>
            </a:r>
            <a:r>
              <a:rPr lang="en-US" dirty="0"/>
              <a:t> availability, customer demand, and economic stability, meaning that macro-environmental factors can directly influence organizational performance and workforce management. Human resource management (HRM) plays a crucial role in ensuring businesses recruit, retain, motivate, and develop employees effectively in response to these external pressures.</a:t>
            </a:r>
            <a:endParaRPr lang="en-US"/>
          </a:p>
        </p:txBody>
      </p:sp>
      <p:pic>
        <p:nvPicPr>
          <p:cNvPr id="4" name="Picture 3" descr="A restaurant with tables and chairs&#10;&#10;AI-generated content may be incorrect.">
            <a:extLst>
              <a:ext uri="{FF2B5EF4-FFF2-40B4-BE49-F238E27FC236}">
                <a16:creationId xmlns:a16="http://schemas.microsoft.com/office/drawing/2014/main" id="{E32A76FB-61B1-5534-902B-7CDD54BB1EAC}"/>
              </a:ext>
            </a:extLst>
          </p:cNvPr>
          <p:cNvPicPr>
            <a:picLocks noChangeAspect="1"/>
          </p:cNvPicPr>
          <p:nvPr/>
        </p:nvPicPr>
        <p:blipFill>
          <a:blip r:embed="rId3"/>
          <a:stretch>
            <a:fillRect/>
          </a:stretch>
        </p:blipFill>
        <p:spPr>
          <a:xfrm>
            <a:off x="5749147" y="3434390"/>
            <a:ext cx="5395104" cy="3065972"/>
          </a:xfrm>
          <a:prstGeom prst="rect">
            <a:avLst/>
          </a:prstGeom>
        </p:spPr>
      </p:pic>
      <p:sp>
        <p:nvSpPr>
          <p:cNvPr id="5" name="TextBox 4">
            <a:extLst>
              <a:ext uri="{FF2B5EF4-FFF2-40B4-BE49-F238E27FC236}">
                <a16:creationId xmlns:a16="http://schemas.microsoft.com/office/drawing/2014/main" id="{9DA23A14-8DD5-59AE-7F97-8E9449CC6D11}"/>
              </a:ext>
            </a:extLst>
          </p:cNvPr>
          <p:cNvSpPr txBox="1"/>
          <p:nvPr/>
        </p:nvSpPr>
        <p:spPr>
          <a:xfrm>
            <a:off x="9892501" y="6572734"/>
            <a:ext cx="230405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(TripAdvisor, 2023)</a:t>
            </a:r>
          </a:p>
        </p:txBody>
      </p:sp>
    </p:spTree>
    <p:extLst>
      <p:ext uri="{BB962C8B-B14F-4D97-AF65-F5344CB8AC3E}">
        <p14:creationId xmlns:p14="http://schemas.microsoft.com/office/powerpoint/2010/main" val="13256085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FB31FF58-99EB-1B8B-F353-32E8CDD9FF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CDBA77-5A0F-AA20-8A79-B8672D774F40}"/>
              </a:ext>
            </a:extLst>
          </p:cNvPr>
          <p:cNvSpPr>
            <a:spLocks noGrp="1"/>
          </p:cNvSpPr>
          <p:nvPr>
            <p:ph type="title"/>
          </p:nvPr>
        </p:nvSpPr>
        <p:spPr>
          <a:xfrm rot="16200000">
            <a:off x="-1749423" y="2290758"/>
            <a:ext cx="6276974" cy="2276477"/>
          </a:xfrm>
        </p:spPr>
        <p:txBody>
          <a:bodyPr tIns="0" anchor="ctr">
            <a:noAutofit/>
          </a:bodyPr>
          <a:lstStyle/>
          <a:p>
            <a:r>
              <a:rPr lang="en-US"/>
              <a:t>introduction</a:t>
            </a:r>
            <a:endParaRPr lang="en-US" dirty="0"/>
          </a:p>
        </p:txBody>
      </p:sp>
      <p:sp>
        <p:nvSpPr>
          <p:cNvPr id="24" name="Slide Number Placeholder 23">
            <a:extLst>
              <a:ext uri="{FF2B5EF4-FFF2-40B4-BE49-F238E27FC236}">
                <a16:creationId xmlns:a16="http://schemas.microsoft.com/office/drawing/2014/main" id="{EDB92C2E-4062-2D38-25FC-8F4ED5E18A0D}"/>
              </a:ext>
            </a:extLst>
          </p:cNvPr>
          <p:cNvSpPr>
            <a:spLocks noGrp="1"/>
          </p:cNvSpPr>
          <p:nvPr>
            <p:ph type="sldNum" sz="quarter" idx="12"/>
          </p:nvPr>
        </p:nvSpPr>
        <p:spPr>
          <a:xfrm>
            <a:off x="2194590" y="3062287"/>
            <a:ext cx="665421" cy="766763"/>
          </a:xfrm>
        </p:spPr>
        <p:txBody>
          <a:bodyPr lIns="0"/>
          <a:lstStyle/>
          <a:p>
            <a:fld id="{8A7A6979-0714-4377-B894-6BE4C2D6E202}" type="slidenum">
              <a:rPr lang="en-US" smtClean="0"/>
              <a:pPr/>
              <a:t>6</a:t>
            </a:fld>
            <a:endParaRPr lang="en-US" dirty="0"/>
          </a:p>
        </p:txBody>
      </p:sp>
      <p:sp>
        <p:nvSpPr>
          <p:cNvPr id="3" name="Content Placeholder 2">
            <a:extLst>
              <a:ext uri="{FF2B5EF4-FFF2-40B4-BE49-F238E27FC236}">
                <a16:creationId xmlns:a16="http://schemas.microsoft.com/office/drawing/2014/main" id="{25043F7D-A6BB-6249-CDF2-DABF112AB28B}"/>
              </a:ext>
            </a:extLst>
          </p:cNvPr>
          <p:cNvSpPr>
            <a:spLocks noGrp="1"/>
          </p:cNvSpPr>
          <p:nvPr>
            <p:ph sz="quarter" idx="13"/>
          </p:nvPr>
        </p:nvSpPr>
        <p:spPr>
          <a:xfrm>
            <a:off x="4851400" y="892175"/>
            <a:ext cx="6617592" cy="5073650"/>
          </a:xfrm>
        </p:spPr>
        <p:txBody>
          <a:bodyPr vert="horz" lIns="91440" tIns="45720" rIns="91440" bIns="45720" rtlCol="0" anchor="ctr">
            <a:normAutofit/>
          </a:bodyPr>
          <a:lstStyle/>
          <a:p>
            <a:r>
              <a:rPr lang="en-US" dirty="0"/>
              <a:t>This presentation focuses on Wagamama, one of the UK's most </a:t>
            </a:r>
            <a:r>
              <a:rPr lang="en-US" dirty="0" err="1"/>
              <a:t>recognisable</a:t>
            </a:r>
            <a:r>
              <a:rPr lang="en-US" dirty="0"/>
              <a:t> casual dining restaurant chains. The company operates in a highly competitive labor market, the casual dining sector, and faces major workforce challenges such as labor shortages, employee turnover, rising wage expectations, and technological change (Jolly, 2021)</a:t>
            </a:r>
          </a:p>
          <a:p>
            <a:r>
              <a:rPr lang="en-US"/>
              <a:t>This presentation critically analyses how political, economic, social, technological, </a:t>
            </a:r>
            <a:r>
              <a:rPr lang="en-US" dirty="0"/>
              <a:t>legal, and environmental factors influence HRM and personnel management within hospitality. It also evaluates workforce strategies. Finally, recommendations are provided to improve employee engagement, retention, and long-term business performance</a:t>
            </a:r>
          </a:p>
        </p:txBody>
      </p:sp>
    </p:spTree>
    <p:extLst>
      <p:ext uri="{BB962C8B-B14F-4D97-AF65-F5344CB8AC3E}">
        <p14:creationId xmlns:p14="http://schemas.microsoft.com/office/powerpoint/2010/main" val="40710214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Colorful and highrise apartment blocks in the city">
            <a:extLst>
              <a:ext uri="{FF2B5EF4-FFF2-40B4-BE49-F238E27FC236}">
                <a16:creationId xmlns:a16="http://schemas.microsoft.com/office/drawing/2014/main" id="{46DCF626-D23F-1DB2-8526-F7FC9B057D44}"/>
              </a:ext>
            </a:extLst>
          </p:cNvPr>
          <p:cNvPicPr>
            <a:picLocks noGrp="1" noChangeAspect="1"/>
          </p:cNvPicPr>
          <p:nvPr>
            <p:ph type="pic" sz="quarter" idx="16"/>
          </p:nvPr>
        </p:nvPicPr>
        <p:blipFill>
          <a:blip r:embed="rId3" cstate="print">
            <a:duotone>
              <a:schemeClr val="accent2">
                <a:shade val="45000"/>
                <a:satMod val="135000"/>
              </a:schemeClr>
              <a:prstClr val="white"/>
            </a:duotone>
            <a:alphaModFix amt="35000"/>
            <a:extLst>
              <a:ext uri="{28A0092B-C50C-407E-A947-70E740481C1C}">
                <a14:useLocalDpi xmlns:a14="http://schemas.microsoft.com/office/drawing/2010/main"/>
              </a:ext>
            </a:extLst>
          </a:blip>
          <a:srcRect/>
          <a:stretch/>
        </p:blipFill>
        <p:spPr>
          <a:xfrm>
            <a:off x="0" y="0"/>
            <a:ext cx="12192000" cy="6858000"/>
          </a:xfrm>
        </p:spPr>
      </p:pic>
      <p:sp>
        <p:nvSpPr>
          <p:cNvPr id="2" name="Title 1">
            <a:extLst>
              <a:ext uri="{FF2B5EF4-FFF2-40B4-BE49-F238E27FC236}">
                <a16:creationId xmlns:a16="http://schemas.microsoft.com/office/drawing/2014/main" id="{8460295B-54B9-4937-90E3-BAB9CE69E30B}"/>
              </a:ext>
            </a:extLst>
          </p:cNvPr>
          <p:cNvSpPr>
            <a:spLocks noGrp="1"/>
          </p:cNvSpPr>
          <p:nvPr>
            <p:ph type="title"/>
          </p:nvPr>
        </p:nvSpPr>
        <p:spPr>
          <a:xfrm>
            <a:off x="2527301" y="1786421"/>
            <a:ext cx="7156415" cy="2258568"/>
          </a:xfrm>
        </p:spPr>
        <p:txBody>
          <a:bodyPr/>
          <a:lstStyle/>
          <a:p>
            <a:r>
              <a:rPr lang="en-US" dirty="0"/>
              <a:t>background of </a:t>
            </a:r>
            <a:r>
              <a:rPr lang="en-US" dirty="0" err="1"/>
              <a:t>wagamama</a:t>
            </a:r>
            <a:endParaRPr lang="en-US" dirty="0"/>
          </a:p>
        </p:txBody>
      </p:sp>
      <p:sp>
        <p:nvSpPr>
          <p:cNvPr id="4" name="Text Placeholder 3">
            <a:extLst>
              <a:ext uri="{FF2B5EF4-FFF2-40B4-BE49-F238E27FC236}">
                <a16:creationId xmlns:a16="http://schemas.microsoft.com/office/drawing/2014/main" id="{D51A6D85-3837-435F-A342-5A3F98172B12}"/>
              </a:ext>
            </a:extLst>
          </p:cNvPr>
          <p:cNvSpPr>
            <a:spLocks noGrp="1"/>
          </p:cNvSpPr>
          <p:nvPr>
            <p:ph type="body" sz="quarter" idx="15"/>
          </p:nvPr>
        </p:nvSpPr>
        <p:spPr>
          <a:xfrm>
            <a:off x="2527299" y="4142232"/>
            <a:ext cx="7156415" cy="735012"/>
          </a:xfrm>
        </p:spPr>
        <p:txBody>
          <a:bodyPr vert="horz" lIns="91440" tIns="45720" rIns="91440" bIns="45720" rtlCol="0" anchor="t">
            <a:normAutofit/>
          </a:bodyPr>
          <a:lstStyle/>
          <a:p>
            <a:endParaRPr lang="en-US" dirty="0"/>
          </a:p>
        </p:txBody>
      </p:sp>
      <p:grpSp>
        <p:nvGrpSpPr>
          <p:cNvPr id="14" name="Group 13">
            <a:extLst>
              <a:ext uri="{FF2B5EF4-FFF2-40B4-BE49-F238E27FC236}">
                <a16:creationId xmlns:a16="http://schemas.microsoft.com/office/drawing/2014/main" id="{3BB78D97-71C1-B640-BA57-F260AA8B6A11}"/>
              </a:ext>
              <a:ext uri="{C183D7F6-B498-43B3-948B-1728B52AA6E4}">
                <adec:decorative xmlns:adec="http://schemas.microsoft.com/office/drawing/2017/decorative" val="1"/>
              </a:ext>
            </a:extLst>
          </p:cNvPr>
          <p:cNvGrpSpPr/>
          <p:nvPr/>
        </p:nvGrpSpPr>
        <p:grpSpPr>
          <a:xfrm>
            <a:off x="250825" y="254794"/>
            <a:ext cx="11690350" cy="6367462"/>
            <a:chOff x="250825" y="254794"/>
            <a:chExt cx="11690350" cy="6367462"/>
          </a:xfrm>
        </p:grpSpPr>
        <p:sp>
          <p:nvSpPr>
            <p:cNvPr id="7" name="Rectangle 6">
              <a:extLst>
                <a:ext uri="{FF2B5EF4-FFF2-40B4-BE49-F238E27FC236}">
                  <a16:creationId xmlns:a16="http://schemas.microsoft.com/office/drawing/2014/main" id="{9294B31B-4290-C588-1212-26E6B428FDF5}"/>
                </a:ext>
                <a:ext uri="{C183D7F6-B498-43B3-948B-1728B52AA6E4}">
                  <adec:decorative xmlns:adec="http://schemas.microsoft.com/office/drawing/2017/decorative" val="1"/>
                </a:ext>
              </a:extLst>
            </p:cNvPr>
            <p:cNvSpPr/>
            <p:nvPr/>
          </p:nvSpPr>
          <p:spPr>
            <a:xfrm>
              <a:off x="250825" y="254794"/>
              <a:ext cx="11690350" cy="6348413"/>
            </a:xfrm>
            <a:prstGeom prst="rect">
              <a:avLst/>
            </a:prstGeom>
            <a:noFill/>
            <a:ln w="44450">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cxnSp>
          <p:nvCxnSpPr>
            <p:cNvPr id="8" name="Straight Connector 7">
              <a:extLst>
                <a:ext uri="{FF2B5EF4-FFF2-40B4-BE49-F238E27FC236}">
                  <a16:creationId xmlns:a16="http://schemas.microsoft.com/office/drawing/2014/main" id="{28628E6D-0C29-7F8E-67C4-175F211E705F}"/>
                </a:ext>
                <a:ext uri="{C183D7F6-B498-43B3-948B-1728B52AA6E4}">
                  <adec:decorative xmlns:adec="http://schemas.microsoft.com/office/drawing/2017/decorative" val="1"/>
                </a:ext>
              </a:extLst>
            </p:cNvPr>
            <p:cNvCxnSpPr>
              <a:cxnSpLocks/>
            </p:cNvCxnSpPr>
            <p:nvPr/>
          </p:nvCxnSpPr>
          <p:spPr>
            <a:xfrm>
              <a:off x="2527301" y="254794"/>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45D0695C-2845-A017-44FF-AC8172007732}"/>
                </a:ext>
                <a:ext uri="{C183D7F6-B498-43B3-948B-1728B52AA6E4}">
                  <adec:decorative xmlns:adec="http://schemas.microsoft.com/office/drawing/2017/decorative" val="1"/>
                </a:ext>
              </a:extLst>
            </p:cNvPr>
            <p:cNvCxnSpPr>
              <a:cxnSpLocks/>
            </p:cNvCxnSpPr>
            <p:nvPr/>
          </p:nvCxnSpPr>
          <p:spPr>
            <a:xfrm>
              <a:off x="2527301" y="3822700"/>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C4F8C32-8C97-2BA7-D756-712EEDF1439D}"/>
                </a:ext>
                <a:ext uri="{C183D7F6-B498-43B3-948B-1728B52AA6E4}">
                  <adec:decorative xmlns:adec="http://schemas.microsoft.com/office/drawing/2017/decorative" val="1"/>
                </a:ext>
              </a:extLst>
            </p:cNvPr>
            <p:cNvCxnSpPr>
              <a:cxnSpLocks/>
            </p:cNvCxnSpPr>
            <p:nvPr/>
          </p:nvCxnSpPr>
          <p:spPr>
            <a:xfrm>
              <a:off x="9683717" y="254794"/>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A53929D-82C0-204B-3528-E111E5608AE6}"/>
                </a:ext>
                <a:ext uri="{C183D7F6-B498-43B3-948B-1728B52AA6E4}">
                  <adec:decorative xmlns:adec="http://schemas.microsoft.com/office/drawing/2017/decorative" val="1"/>
                </a:ext>
              </a:extLst>
            </p:cNvPr>
            <p:cNvCxnSpPr>
              <a:cxnSpLocks/>
            </p:cNvCxnSpPr>
            <p:nvPr/>
          </p:nvCxnSpPr>
          <p:spPr>
            <a:xfrm>
              <a:off x="9683717" y="3822700"/>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16" name="Group 15">
              <a:extLst>
                <a:ext uri="{FF2B5EF4-FFF2-40B4-BE49-F238E27FC236}">
                  <a16:creationId xmlns:a16="http://schemas.microsoft.com/office/drawing/2014/main" id="{DC68DE2F-0A5F-60BA-E2A6-247EF7CB8573}"/>
                </a:ext>
                <a:ext uri="{C183D7F6-B498-43B3-948B-1728B52AA6E4}">
                  <adec:decorative xmlns:adec="http://schemas.microsoft.com/office/drawing/2017/decorative" val="1"/>
                </a:ext>
              </a:extLst>
            </p:cNvPr>
            <p:cNvGrpSpPr/>
            <p:nvPr/>
          </p:nvGrpSpPr>
          <p:grpSpPr>
            <a:xfrm>
              <a:off x="2517792" y="1543050"/>
              <a:ext cx="7165925" cy="3771900"/>
              <a:chOff x="2517792" y="1651000"/>
              <a:chExt cx="7165925" cy="3771900"/>
            </a:xfrm>
          </p:grpSpPr>
          <p:cxnSp>
            <p:nvCxnSpPr>
              <p:cNvPr id="12" name="Straight Connector 11">
                <a:extLst>
                  <a:ext uri="{FF2B5EF4-FFF2-40B4-BE49-F238E27FC236}">
                    <a16:creationId xmlns:a16="http://schemas.microsoft.com/office/drawing/2014/main" id="{D2DE19A1-6F20-44CE-16E6-E01C080DB715}"/>
                  </a:ext>
                </a:extLst>
              </p:cNvPr>
              <p:cNvCxnSpPr>
                <a:cxnSpLocks/>
              </p:cNvCxnSpPr>
              <p:nvPr userDrawn="1"/>
            </p:nvCxnSpPr>
            <p:spPr>
              <a:xfrm>
                <a:off x="2527301" y="1651000"/>
                <a:ext cx="7156416" cy="0"/>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7A302056-7C77-84A9-00C4-C936CDB0EC14}"/>
                  </a:ext>
                </a:extLst>
              </p:cNvPr>
              <p:cNvCxnSpPr>
                <a:cxnSpLocks/>
              </p:cNvCxnSpPr>
              <p:nvPr userDrawn="1"/>
            </p:nvCxnSpPr>
            <p:spPr>
              <a:xfrm>
                <a:off x="2517792" y="5422900"/>
                <a:ext cx="7156416" cy="0"/>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2392407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56B7E-1633-44AB-8584-82DF5B726834}"/>
              </a:ext>
            </a:extLst>
          </p:cNvPr>
          <p:cNvSpPr>
            <a:spLocks noGrp="1"/>
          </p:cNvSpPr>
          <p:nvPr>
            <p:ph type="title"/>
          </p:nvPr>
        </p:nvSpPr>
        <p:spPr>
          <a:xfrm rot="16200000">
            <a:off x="-1749423" y="2290758"/>
            <a:ext cx="6276974" cy="2276477"/>
          </a:xfrm>
        </p:spPr>
        <p:txBody>
          <a:bodyPr/>
          <a:lstStyle/>
          <a:p>
            <a:r>
              <a:rPr lang="en-US" sz="4400"/>
              <a:t>Background of</a:t>
            </a:r>
            <a:r>
              <a:rPr lang="en-US" sz="4400" dirty="0"/>
              <a:t> </a:t>
            </a:r>
            <a:br>
              <a:rPr lang="en-US" dirty="0"/>
            </a:br>
            <a:r>
              <a:rPr lang="en-US" sz="4400" dirty="0"/>
              <a:t>Wagamama</a:t>
            </a:r>
            <a:endParaRPr lang="en-US" sz="4400">
              <a:solidFill>
                <a:srgbClr val="000000"/>
              </a:solidFill>
            </a:endParaRPr>
          </a:p>
          <a:p>
            <a:endParaRPr lang="en-US" dirty="0"/>
          </a:p>
        </p:txBody>
      </p:sp>
      <p:sp>
        <p:nvSpPr>
          <p:cNvPr id="23" name="Slide Number Placeholder 22">
            <a:extLst>
              <a:ext uri="{FF2B5EF4-FFF2-40B4-BE49-F238E27FC236}">
                <a16:creationId xmlns:a16="http://schemas.microsoft.com/office/drawing/2014/main" id="{316F188B-64AC-8821-8110-7D3C46681D2D}"/>
              </a:ext>
            </a:extLst>
          </p:cNvPr>
          <p:cNvSpPr>
            <a:spLocks noGrp="1"/>
          </p:cNvSpPr>
          <p:nvPr>
            <p:ph type="sldNum" sz="quarter" idx="12"/>
          </p:nvPr>
        </p:nvSpPr>
        <p:spPr>
          <a:xfrm>
            <a:off x="2194590" y="3062287"/>
            <a:ext cx="665421" cy="766763"/>
          </a:xfrm>
        </p:spPr>
        <p:txBody>
          <a:bodyPr/>
          <a:lstStyle/>
          <a:p>
            <a:fld id="{8A7A6979-0714-4377-B894-6BE4C2D6E202}" type="slidenum">
              <a:rPr lang="en-US" smtClean="0"/>
              <a:pPr/>
              <a:t>8</a:t>
            </a:fld>
            <a:endParaRPr lang="en-US" dirty="0"/>
          </a:p>
        </p:txBody>
      </p:sp>
      <p:sp>
        <p:nvSpPr>
          <p:cNvPr id="4" name="Content Placeholder 3">
            <a:extLst>
              <a:ext uri="{FF2B5EF4-FFF2-40B4-BE49-F238E27FC236}">
                <a16:creationId xmlns:a16="http://schemas.microsoft.com/office/drawing/2014/main" id="{950677C9-3E42-427F-93B8-526692906471}"/>
              </a:ext>
            </a:extLst>
          </p:cNvPr>
          <p:cNvSpPr>
            <a:spLocks noGrp="1"/>
          </p:cNvSpPr>
          <p:nvPr>
            <p:ph sz="half" idx="2"/>
          </p:nvPr>
        </p:nvSpPr>
        <p:spPr>
          <a:xfrm>
            <a:off x="4465411" y="1355282"/>
            <a:ext cx="7029933" cy="2471470"/>
          </a:xfrm>
        </p:spPr>
        <p:txBody>
          <a:bodyPr vert="horz" lIns="91440" tIns="45720" rIns="91440" bIns="45720" rtlCol="0" anchor="t">
            <a:normAutofit/>
          </a:bodyPr>
          <a:lstStyle/>
          <a:p>
            <a:r>
              <a:rPr lang="en-US" dirty="0"/>
              <a:t>Wagamama was founded in London in 1992 and has since grown into one of the most </a:t>
            </a:r>
            <a:r>
              <a:rPr lang="en-US" dirty="0" err="1"/>
              <a:t>recognisable</a:t>
            </a:r>
            <a:r>
              <a:rPr lang="en-US" dirty="0"/>
              <a:t> casual dining brands in the UK (Wagamama, 2019). The company specializes in Japanese inspired cuisine and is </a:t>
            </a:r>
            <a:r>
              <a:rPr lang="en-US" dirty="0" err="1"/>
              <a:t>recognised</a:t>
            </a:r>
            <a:r>
              <a:rPr lang="en-US" dirty="0"/>
              <a:t> for its communal seating, open kitchens, and fast service model. The company now operates more than 160 restaurants across the UK as well as operating multiple international franchises (</a:t>
            </a:r>
            <a:r>
              <a:rPr lang="en-US" dirty="0" err="1"/>
              <a:t>ScrapeHero</a:t>
            </a:r>
            <a:r>
              <a:rPr lang="en-US" dirty="0"/>
              <a:t>, 2026).</a:t>
            </a:r>
            <a:endParaRPr lang="en-US"/>
          </a:p>
        </p:txBody>
      </p:sp>
      <p:sp>
        <p:nvSpPr>
          <p:cNvPr id="5" name="Content Placeholder 4">
            <a:extLst>
              <a:ext uri="{FF2B5EF4-FFF2-40B4-BE49-F238E27FC236}">
                <a16:creationId xmlns:a16="http://schemas.microsoft.com/office/drawing/2014/main" id="{BDB9D020-1E25-453D-83DF-1420ACD3968D}"/>
              </a:ext>
            </a:extLst>
          </p:cNvPr>
          <p:cNvSpPr>
            <a:spLocks noGrp="1"/>
          </p:cNvSpPr>
          <p:nvPr>
            <p:ph sz="half" idx="14"/>
          </p:nvPr>
        </p:nvSpPr>
        <p:spPr>
          <a:xfrm>
            <a:off x="4465411" y="3440979"/>
            <a:ext cx="7029933" cy="2471470"/>
          </a:xfrm>
        </p:spPr>
        <p:txBody>
          <a:bodyPr vert="horz" lIns="91440" tIns="45720" rIns="91440" bIns="45720" rtlCol="0" anchor="t">
            <a:normAutofit/>
          </a:bodyPr>
          <a:lstStyle/>
          <a:p>
            <a:r>
              <a:rPr lang="en-US" dirty="0"/>
              <a:t>As a </a:t>
            </a:r>
            <a:r>
              <a:rPr lang="en-US" dirty="0" err="1"/>
              <a:t>labour</a:t>
            </a:r>
            <a:r>
              <a:rPr lang="en-US" dirty="0"/>
              <a:t> intensive service </a:t>
            </a:r>
            <a:r>
              <a:rPr lang="en-US" dirty="0" err="1"/>
              <a:t>organisation</a:t>
            </a:r>
            <a:r>
              <a:rPr lang="en-US" dirty="0"/>
              <a:t>, employee performance is directly linked to customer satisfaction and business success (Yuan and Wu, 2008). Front of house employees, chefs, kitchen assistants, delivery workers and managers all contribute to the customer experience. Consequently, Human Resource </a:t>
            </a:r>
            <a:r>
              <a:rPr lang="en-US" dirty="0" err="1"/>
              <a:t>Managment</a:t>
            </a:r>
            <a:r>
              <a:rPr lang="en-US" dirty="0"/>
              <a:t> is central to operational efficiency, employee engagement, and service quality.</a:t>
            </a:r>
          </a:p>
        </p:txBody>
      </p:sp>
    </p:spTree>
    <p:extLst>
      <p:ext uri="{BB962C8B-B14F-4D97-AF65-F5344CB8AC3E}">
        <p14:creationId xmlns:p14="http://schemas.microsoft.com/office/powerpoint/2010/main" val="25631196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7BA91D-3E66-5945-B1AA-8333C4B424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C30488-6799-44D9-CC6A-5561945A5A7C}"/>
              </a:ext>
            </a:extLst>
          </p:cNvPr>
          <p:cNvSpPr>
            <a:spLocks noGrp="1"/>
          </p:cNvSpPr>
          <p:nvPr>
            <p:ph type="title"/>
          </p:nvPr>
        </p:nvSpPr>
        <p:spPr>
          <a:xfrm rot="16200000">
            <a:off x="-1749423" y="2290758"/>
            <a:ext cx="6276974" cy="2276477"/>
          </a:xfrm>
        </p:spPr>
        <p:txBody>
          <a:bodyPr/>
          <a:lstStyle/>
          <a:p>
            <a:r>
              <a:rPr lang="en-US" sz="4400"/>
              <a:t>Background of</a:t>
            </a:r>
            <a:r>
              <a:rPr lang="en-US" sz="4400" dirty="0"/>
              <a:t> </a:t>
            </a:r>
            <a:br>
              <a:rPr lang="en-US" dirty="0"/>
            </a:br>
            <a:r>
              <a:rPr lang="en-US" sz="4400" dirty="0"/>
              <a:t>Wagamama</a:t>
            </a:r>
            <a:endParaRPr lang="en-US" sz="4400">
              <a:solidFill>
                <a:srgbClr val="000000"/>
              </a:solidFill>
            </a:endParaRPr>
          </a:p>
          <a:p>
            <a:endParaRPr lang="en-US" dirty="0"/>
          </a:p>
        </p:txBody>
      </p:sp>
      <p:sp>
        <p:nvSpPr>
          <p:cNvPr id="23" name="Slide Number Placeholder 22">
            <a:extLst>
              <a:ext uri="{FF2B5EF4-FFF2-40B4-BE49-F238E27FC236}">
                <a16:creationId xmlns:a16="http://schemas.microsoft.com/office/drawing/2014/main" id="{FCCB8AE9-BDBB-F7FF-02A6-AED920BC84DF}"/>
              </a:ext>
            </a:extLst>
          </p:cNvPr>
          <p:cNvSpPr>
            <a:spLocks noGrp="1"/>
          </p:cNvSpPr>
          <p:nvPr>
            <p:ph type="sldNum" sz="quarter" idx="12"/>
          </p:nvPr>
        </p:nvSpPr>
        <p:spPr>
          <a:xfrm>
            <a:off x="2194590" y="3062287"/>
            <a:ext cx="665421" cy="766763"/>
          </a:xfrm>
        </p:spPr>
        <p:txBody>
          <a:bodyPr/>
          <a:lstStyle/>
          <a:p>
            <a:fld id="{8A7A6979-0714-4377-B894-6BE4C2D6E202}" type="slidenum">
              <a:rPr lang="en-US" smtClean="0"/>
              <a:pPr/>
              <a:t>9</a:t>
            </a:fld>
            <a:endParaRPr lang="en-US" dirty="0"/>
          </a:p>
        </p:txBody>
      </p:sp>
      <p:sp>
        <p:nvSpPr>
          <p:cNvPr id="4" name="Content Placeholder 3">
            <a:extLst>
              <a:ext uri="{FF2B5EF4-FFF2-40B4-BE49-F238E27FC236}">
                <a16:creationId xmlns:a16="http://schemas.microsoft.com/office/drawing/2014/main" id="{8AB7AEC3-C9A7-A5C3-7080-D16A0FBDEB76}"/>
              </a:ext>
            </a:extLst>
          </p:cNvPr>
          <p:cNvSpPr>
            <a:spLocks noGrp="1"/>
          </p:cNvSpPr>
          <p:nvPr>
            <p:ph sz="half" idx="2"/>
          </p:nvPr>
        </p:nvSpPr>
        <p:spPr>
          <a:xfrm>
            <a:off x="4465411" y="765810"/>
            <a:ext cx="7029933" cy="2471470"/>
          </a:xfrm>
        </p:spPr>
        <p:txBody>
          <a:bodyPr vert="horz" lIns="91440" tIns="45720" rIns="91440" bIns="45720" rtlCol="0" anchor="t">
            <a:normAutofit fontScale="92500" lnSpcReduction="10000"/>
          </a:bodyPr>
          <a:lstStyle/>
          <a:p>
            <a:r>
              <a:rPr lang="en-US" dirty="0"/>
              <a:t>The hospitality sector traditionally experiences high turnover rates due to unsociable working hours, physically demanding conditions, and limited progression opportunities. According to industry research, </a:t>
            </a:r>
            <a:r>
              <a:rPr lang="en-US" err="1"/>
              <a:t>labour</a:t>
            </a:r>
            <a:r>
              <a:rPr lang="en-US" dirty="0"/>
              <a:t> turnover in </a:t>
            </a:r>
            <a:r>
              <a:rPr lang="en-US"/>
              <a:t>hospitality often exceeds 30% annually, which is significantly higher than many other sectors (The safer food group, 2021). This creates continuous recruitment and training pressures for </a:t>
            </a:r>
            <a:r>
              <a:rPr lang="en-US" dirty="0"/>
              <a:t>businesses like Wagamama</a:t>
            </a:r>
          </a:p>
          <a:p>
            <a:r>
              <a:rPr lang="en-US" dirty="0"/>
              <a:t>They must therefore adapt their HR strategies to respond to modern workforce expe</a:t>
            </a:r>
            <a:r>
              <a:rPr lang="en-US"/>
              <a:t>ctations, economic uncertainty, and technological advancements.</a:t>
            </a:r>
            <a:endParaRPr lang="en-US" dirty="0"/>
          </a:p>
        </p:txBody>
      </p:sp>
      <p:pic>
        <p:nvPicPr>
          <p:cNvPr id="3" name="Picture 2" descr="A table with food on it&#10;&#10;AI-generated content may be incorrect.">
            <a:extLst>
              <a:ext uri="{FF2B5EF4-FFF2-40B4-BE49-F238E27FC236}">
                <a16:creationId xmlns:a16="http://schemas.microsoft.com/office/drawing/2014/main" id="{ACAF11A0-B261-E3B2-4181-F5A58588732A}"/>
              </a:ext>
            </a:extLst>
          </p:cNvPr>
          <p:cNvPicPr>
            <a:picLocks noChangeAspect="1"/>
          </p:cNvPicPr>
          <p:nvPr/>
        </p:nvPicPr>
        <p:blipFill>
          <a:blip r:embed="rId3"/>
          <a:stretch>
            <a:fillRect/>
          </a:stretch>
        </p:blipFill>
        <p:spPr>
          <a:xfrm>
            <a:off x="6099594" y="3062377"/>
            <a:ext cx="4823604" cy="3134265"/>
          </a:xfrm>
          <a:prstGeom prst="rect">
            <a:avLst/>
          </a:prstGeom>
        </p:spPr>
      </p:pic>
      <p:sp>
        <p:nvSpPr>
          <p:cNvPr id="5" name="TextBox 4">
            <a:extLst>
              <a:ext uri="{FF2B5EF4-FFF2-40B4-BE49-F238E27FC236}">
                <a16:creationId xmlns:a16="http://schemas.microsoft.com/office/drawing/2014/main" id="{0EF518FD-3C84-DAEB-974D-23F4BD335241}"/>
              </a:ext>
            </a:extLst>
          </p:cNvPr>
          <p:cNvSpPr txBox="1"/>
          <p:nvPr/>
        </p:nvSpPr>
        <p:spPr>
          <a:xfrm>
            <a:off x="8730462" y="6296080"/>
            <a:ext cx="220327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Times New Roman"/>
                <a:cs typeface="Times New Roman"/>
              </a:rPr>
              <a:t>(London Designer Outlet, 2026)</a:t>
            </a:r>
            <a:endParaRPr lang="en-US"/>
          </a:p>
        </p:txBody>
      </p:sp>
    </p:spTree>
    <p:extLst>
      <p:ext uri="{BB962C8B-B14F-4D97-AF65-F5344CB8AC3E}">
        <p14:creationId xmlns:p14="http://schemas.microsoft.com/office/powerpoint/2010/main" val="23253516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6FF744-4104-9F6B-AE33-F8EDA9E11569}"/>
            </a:ext>
          </a:extLst>
        </p:cNvPr>
        <p:cNvGrpSpPr/>
        <p:nvPr/>
      </p:nvGrpSpPr>
      <p:grpSpPr>
        <a:xfrm>
          <a:off x="0" y="0"/>
          <a:ext cx="0" cy="0"/>
          <a:chOff x="0" y="0"/>
          <a:chExt cx="0" cy="0"/>
        </a:xfrm>
      </p:grpSpPr>
      <p:pic>
        <p:nvPicPr>
          <p:cNvPr id="17" name="Picture Placeholder 16" descr="Skyscrapers in city">
            <a:extLst>
              <a:ext uri="{FF2B5EF4-FFF2-40B4-BE49-F238E27FC236}">
                <a16:creationId xmlns:a16="http://schemas.microsoft.com/office/drawing/2014/main" id="{F2A9613C-5C88-0F51-6149-C25009B7A62E}"/>
              </a:ext>
            </a:extLst>
          </p:cNvPr>
          <p:cNvPicPr>
            <a:picLocks noGrp="1" noChangeAspect="1"/>
          </p:cNvPicPr>
          <p:nvPr>
            <p:ph type="pic" sz="quarter" idx="10"/>
          </p:nvPr>
        </p:nvPicPr>
        <p:blipFill>
          <a:blip r:embed="rId3" cstate="print">
            <a:duotone>
              <a:schemeClr val="accent3">
                <a:shade val="45000"/>
                <a:satMod val="135000"/>
              </a:schemeClr>
              <a:prstClr val="white"/>
            </a:duotone>
            <a:alphaModFix amt="35000"/>
            <a:extLst>
              <a:ext uri="{28A0092B-C50C-407E-A947-70E740481C1C}">
                <a14:useLocalDpi xmlns:a14="http://schemas.microsoft.com/office/drawing/2010/main"/>
              </a:ext>
            </a:extLst>
          </a:blip>
          <a:srcRect/>
          <a:stretch/>
        </p:blipFill>
        <p:spPr>
          <a:xfrm>
            <a:off x="-244413" y="0"/>
            <a:ext cx="12191999" cy="6858000"/>
          </a:xfrm>
        </p:spPr>
      </p:pic>
      <p:sp>
        <p:nvSpPr>
          <p:cNvPr id="2" name="Title 1">
            <a:extLst>
              <a:ext uri="{FF2B5EF4-FFF2-40B4-BE49-F238E27FC236}">
                <a16:creationId xmlns:a16="http://schemas.microsoft.com/office/drawing/2014/main" id="{75750B2E-4EC7-122D-8175-AF1E5F53541D}"/>
              </a:ext>
            </a:extLst>
          </p:cNvPr>
          <p:cNvSpPr>
            <a:spLocks noGrp="1"/>
          </p:cNvSpPr>
          <p:nvPr>
            <p:ph type="title"/>
          </p:nvPr>
        </p:nvSpPr>
        <p:spPr>
          <a:xfrm>
            <a:off x="2527301" y="1747287"/>
            <a:ext cx="7156415" cy="3363427"/>
          </a:xfrm>
        </p:spPr>
        <p:txBody>
          <a:bodyPr/>
          <a:lstStyle/>
          <a:p>
            <a:r>
              <a:rPr lang="en-US"/>
              <a:t>Hospitality industry context</a:t>
            </a:r>
            <a:endParaRPr lang="en-US" dirty="0"/>
          </a:p>
        </p:txBody>
      </p:sp>
      <p:grpSp>
        <p:nvGrpSpPr>
          <p:cNvPr id="3" name="Group 2">
            <a:extLst>
              <a:ext uri="{FF2B5EF4-FFF2-40B4-BE49-F238E27FC236}">
                <a16:creationId xmlns:a16="http://schemas.microsoft.com/office/drawing/2014/main" id="{A4DAC41F-5395-64A3-B756-8121F8E3214D}"/>
              </a:ext>
              <a:ext uri="{C183D7F6-B498-43B3-948B-1728B52AA6E4}">
                <adec:decorative xmlns:adec="http://schemas.microsoft.com/office/drawing/2017/decorative" val="1"/>
              </a:ext>
            </a:extLst>
          </p:cNvPr>
          <p:cNvGrpSpPr/>
          <p:nvPr/>
        </p:nvGrpSpPr>
        <p:grpSpPr>
          <a:xfrm>
            <a:off x="250825" y="254794"/>
            <a:ext cx="11690350" cy="6367462"/>
            <a:chOff x="250825" y="254794"/>
            <a:chExt cx="11690350" cy="6367462"/>
          </a:xfrm>
        </p:grpSpPr>
        <p:sp>
          <p:nvSpPr>
            <p:cNvPr id="6" name="Rectangle 5">
              <a:extLst>
                <a:ext uri="{FF2B5EF4-FFF2-40B4-BE49-F238E27FC236}">
                  <a16:creationId xmlns:a16="http://schemas.microsoft.com/office/drawing/2014/main" id="{78FEFDF9-391A-68DE-B9EF-F79967C6A338}"/>
                </a:ext>
                <a:ext uri="{C183D7F6-B498-43B3-948B-1728B52AA6E4}">
                  <adec:decorative xmlns:adec="http://schemas.microsoft.com/office/drawing/2017/decorative" val="1"/>
                </a:ext>
              </a:extLst>
            </p:cNvPr>
            <p:cNvSpPr/>
            <p:nvPr/>
          </p:nvSpPr>
          <p:spPr>
            <a:xfrm>
              <a:off x="250825" y="254794"/>
              <a:ext cx="11690350" cy="6348413"/>
            </a:xfrm>
            <a:prstGeom prst="rect">
              <a:avLst/>
            </a:prstGeom>
            <a:noFill/>
            <a:ln w="44450">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cxnSp>
          <p:nvCxnSpPr>
            <p:cNvPr id="7" name="Straight Connector 6">
              <a:extLst>
                <a:ext uri="{FF2B5EF4-FFF2-40B4-BE49-F238E27FC236}">
                  <a16:creationId xmlns:a16="http://schemas.microsoft.com/office/drawing/2014/main" id="{E75882E9-595F-B075-8B0A-A13B4252FB31}"/>
                </a:ext>
                <a:ext uri="{C183D7F6-B498-43B3-948B-1728B52AA6E4}">
                  <adec:decorative xmlns:adec="http://schemas.microsoft.com/office/drawing/2017/decorative" val="1"/>
                </a:ext>
              </a:extLst>
            </p:cNvPr>
            <p:cNvCxnSpPr>
              <a:cxnSpLocks/>
            </p:cNvCxnSpPr>
            <p:nvPr/>
          </p:nvCxnSpPr>
          <p:spPr>
            <a:xfrm>
              <a:off x="2527301" y="254794"/>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F76FFD5F-AAE2-CB69-7914-0BC11F8E987C}"/>
                </a:ext>
                <a:ext uri="{C183D7F6-B498-43B3-948B-1728B52AA6E4}">
                  <adec:decorative xmlns:adec="http://schemas.microsoft.com/office/drawing/2017/decorative" val="1"/>
                </a:ext>
              </a:extLst>
            </p:cNvPr>
            <p:cNvCxnSpPr>
              <a:cxnSpLocks/>
            </p:cNvCxnSpPr>
            <p:nvPr/>
          </p:nvCxnSpPr>
          <p:spPr>
            <a:xfrm>
              <a:off x="2527301" y="3822700"/>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471D0DBE-0D91-2BD1-1474-3AE33CF971A6}"/>
                </a:ext>
                <a:ext uri="{C183D7F6-B498-43B3-948B-1728B52AA6E4}">
                  <adec:decorative xmlns:adec="http://schemas.microsoft.com/office/drawing/2017/decorative" val="1"/>
                </a:ext>
              </a:extLst>
            </p:cNvPr>
            <p:cNvCxnSpPr>
              <a:cxnSpLocks/>
            </p:cNvCxnSpPr>
            <p:nvPr/>
          </p:nvCxnSpPr>
          <p:spPr>
            <a:xfrm>
              <a:off x="9683717" y="254794"/>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1A1D45F-BA0D-3C85-C147-8FD1B760B0CA}"/>
                </a:ext>
                <a:ext uri="{C183D7F6-B498-43B3-948B-1728B52AA6E4}">
                  <adec:decorative xmlns:adec="http://schemas.microsoft.com/office/drawing/2017/decorative" val="1"/>
                </a:ext>
              </a:extLst>
            </p:cNvPr>
            <p:cNvCxnSpPr>
              <a:cxnSpLocks/>
            </p:cNvCxnSpPr>
            <p:nvPr/>
          </p:nvCxnSpPr>
          <p:spPr>
            <a:xfrm>
              <a:off x="9683717" y="3822700"/>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16" name="Group 15">
              <a:extLst>
                <a:ext uri="{FF2B5EF4-FFF2-40B4-BE49-F238E27FC236}">
                  <a16:creationId xmlns:a16="http://schemas.microsoft.com/office/drawing/2014/main" id="{7581DDC7-37E6-F568-DEF7-C24740896471}"/>
                </a:ext>
                <a:ext uri="{C183D7F6-B498-43B3-948B-1728B52AA6E4}">
                  <adec:decorative xmlns:adec="http://schemas.microsoft.com/office/drawing/2017/decorative" val="1"/>
                </a:ext>
              </a:extLst>
            </p:cNvPr>
            <p:cNvGrpSpPr/>
            <p:nvPr/>
          </p:nvGrpSpPr>
          <p:grpSpPr>
            <a:xfrm>
              <a:off x="2517792" y="1543050"/>
              <a:ext cx="7165925" cy="3771900"/>
              <a:chOff x="2517792" y="1651000"/>
              <a:chExt cx="7165925" cy="3771900"/>
            </a:xfrm>
          </p:grpSpPr>
          <p:cxnSp>
            <p:nvCxnSpPr>
              <p:cNvPr id="12" name="Straight Connector 11">
                <a:extLst>
                  <a:ext uri="{FF2B5EF4-FFF2-40B4-BE49-F238E27FC236}">
                    <a16:creationId xmlns:a16="http://schemas.microsoft.com/office/drawing/2014/main" id="{3A3CBB57-3853-3FDA-2D33-7D1CBCB3E4DF}"/>
                  </a:ext>
                </a:extLst>
              </p:cNvPr>
              <p:cNvCxnSpPr>
                <a:cxnSpLocks/>
              </p:cNvCxnSpPr>
              <p:nvPr userDrawn="1"/>
            </p:nvCxnSpPr>
            <p:spPr>
              <a:xfrm>
                <a:off x="2527301" y="1651000"/>
                <a:ext cx="7156416" cy="0"/>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7AF83342-B5EC-5D98-239D-8166A6EBDC52}"/>
                  </a:ext>
                </a:extLst>
              </p:cNvPr>
              <p:cNvCxnSpPr>
                <a:cxnSpLocks/>
              </p:cNvCxnSpPr>
              <p:nvPr userDrawn="1"/>
            </p:nvCxnSpPr>
            <p:spPr>
              <a:xfrm>
                <a:off x="2517792" y="5422900"/>
                <a:ext cx="7156416" cy="0"/>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25355864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1A13D0DC-EAE0-0992-D040-07DBD0338B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6BC3C1-477C-B999-5E72-F6628B87EE3A}"/>
              </a:ext>
            </a:extLst>
          </p:cNvPr>
          <p:cNvSpPr>
            <a:spLocks noGrp="1"/>
          </p:cNvSpPr>
          <p:nvPr>
            <p:ph type="title"/>
          </p:nvPr>
        </p:nvSpPr>
        <p:spPr>
          <a:xfrm rot="16200000">
            <a:off x="-1749423" y="2290758"/>
            <a:ext cx="6276974" cy="2276477"/>
          </a:xfrm>
        </p:spPr>
        <p:txBody>
          <a:bodyPr tIns="0" anchor="ctr">
            <a:noAutofit/>
          </a:bodyPr>
          <a:lstStyle/>
          <a:p>
            <a:r>
              <a:rPr lang="en-US"/>
              <a:t>Hospitality industry context</a:t>
            </a:r>
            <a:endParaRPr lang="en-US" dirty="0"/>
          </a:p>
        </p:txBody>
      </p:sp>
      <p:sp>
        <p:nvSpPr>
          <p:cNvPr id="24" name="Slide Number Placeholder 23">
            <a:extLst>
              <a:ext uri="{FF2B5EF4-FFF2-40B4-BE49-F238E27FC236}">
                <a16:creationId xmlns:a16="http://schemas.microsoft.com/office/drawing/2014/main" id="{6A9092F5-FE04-8E8D-3E66-EABFB648BCAF}"/>
              </a:ext>
            </a:extLst>
          </p:cNvPr>
          <p:cNvSpPr>
            <a:spLocks noGrp="1"/>
          </p:cNvSpPr>
          <p:nvPr>
            <p:ph type="sldNum" sz="quarter" idx="12"/>
          </p:nvPr>
        </p:nvSpPr>
        <p:spPr>
          <a:xfrm>
            <a:off x="2194590" y="3062287"/>
            <a:ext cx="665421" cy="766763"/>
          </a:xfrm>
        </p:spPr>
        <p:txBody>
          <a:bodyPr lIns="0"/>
          <a:lstStyle/>
          <a:p>
            <a:fld id="{8A7A6979-0714-4377-B894-6BE4C2D6E202}" type="slidenum">
              <a:rPr lang="en-US" smtClean="0"/>
              <a:pPr/>
              <a:t>11</a:t>
            </a:fld>
            <a:endParaRPr lang="en-US" dirty="0"/>
          </a:p>
        </p:txBody>
      </p:sp>
      <p:sp>
        <p:nvSpPr>
          <p:cNvPr id="3" name="Content Placeholder 2">
            <a:extLst>
              <a:ext uri="{FF2B5EF4-FFF2-40B4-BE49-F238E27FC236}">
                <a16:creationId xmlns:a16="http://schemas.microsoft.com/office/drawing/2014/main" id="{D846993A-731E-CFBD-7FEE-65011B469F63}"/>
              </a:ext>
            </a:extLst>
          </p:cNvPr>
          <p:cNvSpPr>
            <a:spLocks noGrp="1"/>
          </p:cNvSpPr>
          <p:nvPr>
            <p:ph sz="quarter" idx="13"/>
          </p:nvPr>
        </p:nvSpPr>
        <p:spPr>
          <a:xfrm>
            <a:off x="4851400" y="892175"/>
            <a:ext cx="6617592" cy="5073650"/>
          </a:xfrm>
        </p:spPr>
        <p:txBody>
          <a:bodyPr vert="horz" lIns="91440" tIns="45720" rIns="91440" bIns="45720" rtlCol="0" anchor="ctr">
            <a:normAutofit/>
          </a:bodyPr>
          <a:lstStyle/>
          <a:p>
            <a:r>
              <a:rPr lang="en-US" dirty="0"/>
              <a:t>The UK hospitality industry is a major contributor to the national economy. According to </a:t>
            </a:r>
            <a:r>
              <a:rPr lang="en-US" dirty="0" err="1"/>
              <a:t>UKHospitality</a:t>
            </a:r>
            <a:r>
              <a:rPr lang="en-US" dirty="0"/>
              <a:t> (2026), the sector contributes approximately £93 billion annually and employs over 3.5 million people. However, despite its economic importance, the industry is highly vulnerable to external disruption because businesses rely heavily on customer spending and </a:t>
            </a:r>
            <a:r>
              <a:rPr lang="en-US" dirty="0" err="1"/>
              <a:t>labour</a:t>
            </a:r>
            <a:r>
              <a:rPr lang="en-US" dirty="0"/>
              <a:t> availability.</a:t>
            </a:r>
          </a:p>
          <a:p>
            <a:r>
              <a:rPr lang="en-US" dirty="0"/>
              <a:t>Following Brexit and the </a:t>
            </a:r>
            <a:r>
              <a:rPr lang="en-GB" dirty="0"/>
              <a:t>Covid</a:t>
            </a:r>
            <a:r>
              <a:rPr lang="en-US" dirty="0"/>
              <a:t> 19 pandemic, </a:t>
            </a:r>
            <a:r>
              <a:rPr lang="en-US" dirty="0" err="1"/>
              <a:t>labour</a:t>
            </a:r>
            <a:r>
              <a:rPr lang="en-US" dirty="0"/>
              <a:t> shortages became one of the most significant challenges facing the industry. The Office for National Statistics (2021) reported record </a:t>
            </a:r>
            <a:r>
              <a:rPr lang="en-GB"/>
              <a:t>vacancy</a:t>
            </a:r>
            <a:r>
              <a:rPr lang="en-US" dirty="0"/>
              <a:t> levels in hospitality, with many businesses struggling to recruit staff, including chefs, kitchen staff, and waiting employees.</a:t>
            </a:r>
          </a:p>
        </p:txBody>
      </p:sp>
    </p:spTree>
    <p:extLst>
      <p:ext uri="{BB962C8B-B14F-4D97-AF65-F5344CB8AC3E}">
        <p14:creationId xmlns:p14="http://schemas.microsoft.com/office/powerpoint/2010/main" val="11326172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BB8FD43C-1259-3EA8-C87E-44759A489D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D8922C-38AD-DD28-5DB1-83B552614AAF}"/>
              </a:ext>
            </a:extLst>
          </p:cNvPr>
          <p:cNvSpPr>
            <a:spLocks noGrp="1"/>
          </p:cNvSpPr>
          <p:nvPr>
            <p:ph type="title"/>
          </p:nvPr>
        </p:nvSpPr>
        <p:spPr>
          <a:xfrm rot="16200000">
            <a:off x="-1749423" y="2290758"/>
            <a:ext cx="6276974" cy="2276477"/>
          </a:xfrm>
        </p:spPr>
        <p:txBody>
          <a:bodyPr tIns="0" anchor="ctr">
            <a:noAutofit/>
          </a:bodyPr>
          <a:lstStyle/>
          <a:p>
            <a:r>
              <a:rPr lang="en-US"/>
              <a:t>Hospitality industry context</a:t>
            </a:r>
            <a:endParaRPr lang="en-US" dirty="0"/>
          </a:p>
        </p:txBody>
      </p:sp>
      <p:sp>
        <p:nvSpPr>
          <p:cNvPr id="24" name="Slide Number Placeholder 23">
            <a:extLst>
              <a:ext uri="{FF2B5EF4-FFF2-40B4-BE49-F238E27FC236}">
                <a16:creationId xmlns:a16="http://schemas.microsoft.com/office/drawing/2014/main" id="{BE4CB5CC-1CE5-C449-38B4-2CB1A18F785A}"/>
              </a:ext>
            </a:extLst>
          </p:cNvPr>
          <p:cNvSpPr>
            <a:spLocks noGrp="1"/>
          </p:cNvSpPr>
          <p:nvPr>
            <p:ph type="sldNum" sz="quarter" idx="12"/>
          </p:nvPr>
        </p:nvSpPr>
        <p:spPr>
          <a:xfrm>
            <a:off x="2194590" y="3062287"/>
            <a:ext cx="665421" cy="766763"/>
          </a:xfrm>
        </p:spPr>
        <p:txBody>
          <a:bodyPr lIns="0"/>
          <a:lstStyle/>
          <a:p>
            <a:fld id="{8A7A6979-0714-4377-B894-6BE4C2D6E202}" type="slidenum">
              <a:rPr lang="en-US" smtClean="0"/>
              <a:pPr/>
              <a:t>12</a:t>
            </a:fld>
            <a:endParaRPr lang="en-US" dirty="0"/>
          </a:p>
        </p:txBody>
      </p:sp>
      <p:sp>
        <p:nvSpPr>
          <p:cNvPr id="3" name="Content Placeholder 2">
            <a:extLst>
              <a:ext uri="{FF2B5EF4-FFF2-40B4-BE49-F238E27FC236}">
                <a16:creationId xmlns:a16="http://schemas.microsoft.com/office/drawing/2014/main" id="{3BBF4501-CCCD-856C-A70F-7C025F727DAC}"/>
              </a:ext>
            </a:extLst>
          </p:cNvPr>
          <p:cNvSpPr>
            <a:spLocks noGrp="1"/>
          </p:cNvSpPr>
          <p:nvPr>
            <p:ph sz="quarter" idx="13"/>
          </p:nvPr>
        </p:nvSpPr>
        <p:spPr>
          <a:xfrm>
            <a:off x="4851400" y="892175"/>
            <a:ext cx="6617592" cy="5073650"/>
          </a:xfrm>
        </p:spPr>
        <p:txBody>
          <a:bodyPr vert="horz" lIns="91440" tIns="45720" rIns="91440" bIns="45720" rtlCol="0" anchor="ctr">
            <a:normAutofit/>
          </a:bodyPr>
          <a:lstStyle/>
          <a:p>
            <a:r>
              <a:rPr lang="en-US" dirty="0"/>
              <a:t>At the same time, inflation has significantly increased operational costs, including food prices, wages, and energy bills. Businesses must balance profitability with employee satisfaction and fair pay. Furthermore, younger employees increasingly </a:t>
            </a:r>
            <a:r>
              <a:rPr lang="en-US" dirty="0" err="1"/>
              <a:t>prioritise</a:t>
            </a:r>
            <a:r>
              <a:rPr lang="en-US" dirty="0"/>
              <a:t> flexibility, wellbeing, and career development over traditional job stability Rydzik and Kissoon, 2022).</a:t>
            </a:r>
          </a:p>
          <a:p>
            <a:r>
              <a:rPr lang="en-US" dirty="0"/>
              <a:t>Technological advancements are also transforming restaurant operations through self-ordering systems, AI recruitment tools, and digital scheduling software (</a:t>
            </a:r>
            <a:r>
              <a:rPr lang="en-US" dirty="0" err="1"/>
              <a:t>Buhalis</a:t>
            </a:r>
            <a:r>
              <a:rPr lang="en-US" dirty="0"/>
              <a:t> and Leung, 2018). These macro-environmental changes require </a:t>
            </a:r>
            <a:r>
              <a:rPr lang="en-US" dirty="0" err="1"/>
              <a:t>organisations</a:t>
            </a:r>
            <a:r>
              <a:rPr lang="en-US" dirty="0"/>
              <a:t> to continuously adapt HR practices in order to remain competitive and sustainable</a:t>
            </a:r>
          </a:p>
        </p:txBody>
      </p:sp>
    </p:spTree>
    <p:extLst>
      <p:ext uri="{BB962C8B-B14F-4D97-AF65-F5344CB8AC3E}">
        <p14:creationId xmlns:p14="http://schemas.microsoft.com/office/powerpoint/2010/main" val="16651522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EBAEE1-A746-BE6E-454D-B6C8D77A528F}"/>
            </a:ext>
          </a:extLst>
        </p:cNvPr>
        <p:cNvGrpSpPr/>
        <p:nvPr/>
      </p:nvGrpSpPr>
      <p:grpSpPr>
        <a:xfrm>
          <a:off x="0" y="0"/>
          <a:ext cx="0" cy="0"/>
          <a:chOff x="0" y="0"/>
          <a:chExt cx="0" cy="0"/>
        </a:xfrm>
      </p:grpSpPr>
      <p:pic>
        <p:nvPicPr>
          <p:cNvPr id="6" name="Picture Placeholder 5" descr="Colorful and highrise apartment blocks in the city">
            <a:extLst>
              <a:ext uri="{FF2B5EF4-FFF2-40B4-BE49-F238E27FC236}">
                <a16:creationId xmlns:a16="http://schemas.microsoft.com/office/drawing/2014/main" id="{DB24F924-3F32-B0A4-1B3A-42BCF6168025}"/>
              </a:ext>
            </a:extLst>
          </p:cNvPr>
          <p:cNvPicPr>
            <a:picLocks noGrp="1" noChangeAspect="1"/>
          </p:cNvPicPr>
          <p:nvPr>
            <p:ph type="pic" sz="quarter" idx="16"/>
          </p:nvPr>
        </p:nvPicPr>
        <p:blipFill>
          <a:blip r:embed="rId3" cstate="print">
            <a:duotone>
              <a:schemeClr val="accent2">
                <a:shade val="45000"/>
                <a:satMod val="135000"/>
              </a:schemeClr>
              <a:prstClr val="white"/>
            </a:duotone>
            <a:alphaModFix amt="35000"/>
            <a:extLst>
              <a:ext uri="{28A0092B-C50C-407E-A947-70E740481C1C}">
                <a14:useLocalDpi xmlns:a14="http://schemas.microsoft.com/office/drawing/2010/main"/>
              </a:ext>
            </a:extLst>
          </a:blip>
          <a:srcRect/>
          <a:stretch/>
        </p:blipFill>
        <p:spPr>
          <a:xfrm>
            <a:off x="0" y="0"/>
            <a:ext cx="12192000" cy="6858000"/>
          </a:xfrm>
        </p:spPr>
      </p:pic>
      <p:sp>
        <p:nvSpPr>
          <p:cNvPr id="2" name="Title 1">
            <a:extLst>
              <a:ext uri="{FF2B5EF4-FFF2-40B4-BE49-F238E27FC236}">
                <a16:creationId xmlns:a16="http://schemas.microsoft.com/office/drawing/2014/main" id="{A8D11D65-F503-54B4-4712-C2A1963FA363}"/>
              </a:ext>
            </a:extLst>
          </p:cNvPr>
          <p:cNvSpPr>
            <a:spLocks noGrp="1"/>
          </p:cNvSpPr>
          <p:nvPr>
            <p:ph type="title"/>
          </p:nvPr>
        </p:nvSpPr>
        <p:spPr>
          <a:xfrm>
            <a:off x="2239754" y="1714535"/>
            <a:ext cx="7947169" cy="2402341"/>
          </a:xfrm>
        </p:spPr>
        <p:txBody>
          <a:bodyPr/>
          <a:lstStyle/>
          <a:p>
            <a:r>
              <a:rPr lang="en-US" sz="4000" dirty="0"/>
              <a:t>Political, economic, social, technological, legal and environmental factors</a:t>
            </a:r>
          </a:p>
        </p:txBody>
      </p:sp>
      <p:sp>
        <p:nvSpPr>
          <p:cNvPr id="4" name="Text Placeholder 3">
            <a:extLst>
              <a:ext uri="{FF2B5EF4-FFF2-40B4-BE49-F238E27FC236}">
                <a16:creationId xmlns:a16="http://schemas.microsoft.com/office/drawing/2014/main" id="{6E9E7725-B24E-DB8C-5146-021C790109C7}"/>
              </a:ext>
            </a:extLst>
          </p:cNvPr>
          <p:cNvSpPr>
            <a:spLocks noGrp="1"/>
          </p:cNvSpPr>
          <p:nvPr>
            <p:ph type="body" sz="quarter" idx="15"/>
          </p:nvPr>
        </p:nvSpPr>
        <p:spPr>
          <a:xfrm>
            <a:off x="2527299" y="4142232"/>
            <a:ext cx="7156415" cy="735012"/>
          </a:xfrm>
        </p:spPr>
        <p:txBody>
          <a:bodyPr vert="horz" lIns="91440" tIns="45720" rIns="91440" bIns="45720" rtlCol="0" anchor="t">
            <a:normAutofit/>
          </a:bodyPr>
          <a:lstStyle/>
          <a:p>
            <a:r>
              <a:rPr lang="en-US" dirty="0"/>
              <a:t>Enhancing your presentation</a:t>
            </a:r>
          </a:p>
        </p:txBody>
      </p:sp>
      <p:grpSp>
        <p:nvGrpSpPr>
          <p:cNvPr id="14" name="Group 13">
            <a:extLst>
              <a:ext uri="{FF2B5EF4-FFF2-40B4-BE49-F238E27FC236}">
                <a16:creationId xmlns:a16="http://schemas.microsoft.com/office/drawing/2014/main" id="{4ECBBB55-A42C-FF66-3490-D6C90958A1A1}"/>
              </a:ext>
              <a:ext uri="{C183D7F6-B498-43B3-948B-1728B52AA6E4}">
                <adec:decorative xmlns:adec="http://schemas.microsoft.com/office/drawing/2017/decorative" val="1"/>
              </a:ext>
            </a:extLst>
          </p:cNvPr>
          <p:cNvGrpSpPr/>
          <p:nvPr/>
        </p:nvGrpSpPr>
        <p:grpSpPr>
          <a:xfrm>
            <a:off x="250825" y="254794"/>
            <a:ext cx="11690350" cy="6367462"/>
            <a:chOff x="250825" y="254794"/>
            <a:chExt cx="11690350" cy="6367462"/>
          </a:xfrm>
        </p:grpSpPr>
        <p:sp>
          <p:nvSpPr>
            <p:cNvPr id="7" name="Rectangle 6">
              <a:extLst>
                <a:ext uri="{FF2B5EF4-FFF2-40B4-BE49-F238E27FC236}">
                  <a16:creationId xmlns:a16="http://schemas.microsoft.com/office/drawing/2014/main" id="{C7625D47-0330-33C4-87B2-A67B6410EE57}"/>
                </a:ext>
                <a:ext uri="{C183D7F6-B498-43B3-948B-1728B52AA6E4}">
                  <adec:decorative xmlns:adec="http://schemas.microsoft.com/office/drawing/2017/decorative" val="1"/>
                </a:ext>
              </a:extLst>
            </p:cNvPr>
            <p:cNvSpPr/>
            <p:nvPr/>
          </p:nvSpPr>
          <p:spPr>
            <a:xfrm>
              <a:off x="250825" y="254794"/>
              <a:ext cx="11690350" cy="6348413"/>
            </a:xfrm>
            <a:prstGeom prst="rect">
              <a:avLst/>
            </a:prstGeom>
            <a:noFill/>
            <a:ln w="44450">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cxnSp>
          <p:nvCxnSpPr>
            <p:cNvPr id="8" name="Straight Connector 7">
              <a:extLst>
                <a:ext uri="{FF2B5EF4-FFF2-40B4-BE49-F238E27FC236}">
                  <a16:creationId xmlns:a16="http://schemas.microsoft.com/office/drawing/2014/main" id="{378D4126-5B7D-DA97-7B3D-E7F66E09E456}"/>
                </a:ext>
                <a:ext uri="{C183D7F6-B498-43B3-948B-1728B52AA6E4}">
                  <adec:decorative xmlns:adec="http://schemas.microsoft.com/office/drawing/2017/decorative" val="1"/>
                </a:ext>
              </a:extLst>
            </p:cNvPr>
            <p:cNvCxnSpPr>
              <a:cxnSpLocks/>
            </p:cNvCxnSpPr>
            <p:nvPr/>
          </p:nvCxnSpPr>
          <p:spPr>
            <a:xfrm>
              <a:off x="2527301" y="254794"/>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81D7B2D-4F73-C589-36D5-F7E5C17F091C}"/>
                </a:ext>
                <a:ext uri="{C183D7F6-B498-43B3-948B-1728B52AA6E4}">
                  <adec:decorative xmlns:adec="http://schemas.microsoft.com/office/drawing/2017/decorative" val="1"/>
                </a:ext>
              </a:extLst>
            </p:cNvPr>
            <p:cNvCxnSpPr>
              <a:cxnSpLocks/>
            </p:cNvCxnSpPr>
            <p:nvPr/>
          </p:nvCxnSpPr>
          <p:spPr>
            <a:xfrm>
              <a:off x="2527301" y="3822700"/>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0757414-A5E0-7EE2-1AE0-50F72326E6DF}"/>
                </a:ext>
                <a:ext uri="{C183D7F6-B498-43B3-948B-1728B52AA6E4}">
                  <adec:decorative xmlns:adec="http://schemas.microsoft.com/office/drawing/2017/decorative" val="1"/>
                </a:ext>
              </a:extLst>
            </p:cNvPr>
            <p:cNvCxnSpPr>
              <a:cxnSpLocks/>
            </p:cNvCxnSpPr>
            <p:nvPr/>
          </p:nvCxnSpPr>
          <p:spPr>
            <a:xfrm>
              <a:off x="9683717" y="254794"/>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94FD51A-4C6E-47F3-9E02-0504467A1070}"/>
                </a:ext>
                <a:ext uri="{C183D7F6-B498-43B3-948B-1728B52AA6E4}">
                  <adec:decorative xmlns:adec="http://schemas.microsoft.com/office/drawing/2017/decorative" val="1"/>
                </a:ext>
              </a:extLst>
            </p:cNvPr>
            <p:cNvCxnSpPr>
              <a:cxnSpLocks/>
            </p:cNvCxnSpPr>
            <p:nvPr/>
          </p:nvCxnSpPr>
          <p:spPr>
            <a:xfrm>
              <a:off x="9683717" y="3822700"/>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16" name="Group 15">
              <a:extLst>
                <a:ext uri="{FF2B5EF4-FFF2-40B4-BE49-F238E27FC236}">
                  <a16:creationId xmlns:a16="http://schemas.microsoft.com/office/drawing/2014/main" id="{315066C3-BA19-0277-259A-E8035A2B9E23}"/>
                </a:ext>
                <a:ext uri="{C183D7F6-B498-43B3-948B-1728B52AA6E4}">
                  <adec:decorative xmlns:adec="http://schemas.microsoft.com/office/drawing/2017/decorative" val="1"/>
                </a:ext>
              </a:extLst>
            </p:cNvPr>
            <p:cNvGrpSpPr/>
            <p:nvPr/>
          </p:nvGrpSpPr>
          <p:grpSpPr>
            <a:xfrm>
              <a:off x="2517792" y="1543050"/>
              <a:ext cx="7165925" cy="3771900"/>
              <a:chOff x="2517792" y="1651000"/>
              <a:chExt cx="7165925" cy="3771900"/>
            </a:xfrm>
          </p:grpSpPr>
          <p:cxnSp>
            <p:nvCxnSpPr>
              <p:cNvPr id="12" name="Straight Connector 11">
                <a:extLst>
                  <a:ext uri="{FF2B5EF4-FFF2-40B4-BE49-F238E27FC236}">
                    <a16:creationId xmlns:a16="http://schemas.microsoft.com/office/drawing/2014/main" id="{0670ACDA-75C6-6DEA-9D64-EAC1464F3908}"/>
                  </a:ext>
                </a:extLst>
              </p:cNvPr>
              <p:cNvCxnSpPr>
                <a:cxnSpLocks/>
              </p:cNvCxnSpPr>
              <p:nvPr userDrawn="1"/>
            </p:nvCxnSpPr>
            <p:spPr>
              <a:xfrm>
                <a:off x="2527301" y="1651000"/>
                <a:ext cx="7156416" cy="0"/>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5949F0FC-C2CF-FE1B-9577-83AA2450A1E3}"/>
                  </a:ext>
                </a:extLst>
              </p:cNvPr>
              <p:cNvCxnSpPr>
                <a:cxnSpLocks/>
              </p:cNvCxnSpPr>
              <p:nvPr userDrawn="1"/>
            </p:nvCxnSpPr>
            <p:spPr>
              <a:xfrm>
                <a:off x="2517792" y="5422900"/>
                <a:ext cx="7156416" cy="0"/>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38441841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21D0A3-3CCD-506C-2ED5-6F7F7DDB82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975DFC-3C78-AF2D-063D-95D9E169D38E}"/>
              </a:ext>
            </a:extLst>
          </p:cNvPr>
          <p:cNvSpPr>
            <a:spLocks noGrp="1"/>
          </p:cNvSpPr>
          <p:nvPr>
            <p:ph type="title"/>
          </p:nvPr>
        </p:nvSpPr>
        <p:spPr>
          <a:xfrm rot="16200000">
            <a:off x="-1749423" y="2290758"/>
            <a:ext cx="6276974" cy="2276477"/>
          </a:xfrm>
        </p:spPr>
        <p:txBody>
          <a:bodyPr/>
          <a:lstStyle/>
          <a:p>
            <a:r>
              <a:rPr lang="en-US" sz="4400">
                <a:solidFill>
                  <a:srgbClr val="4A5356"/>
                </a:solidFill>
              </a:rPr>
              <a:t>Pestle analysis</a:t>
            </a:r>
            <a:endParaRPr lang="en-US" sz="4400" dirty="0">
              <a:solidFill>
                <a:srgbClr val="4A5356"/>
              </a:solidFill>
            </a:endParaRPr>
          </a:p>
          <a:p>
            <a:endParaRPr lang="en-US" dirty="0"/>
          </a:p>
        </p:txBody>
      </p:sp>
      <p:sp>
        <p:nvSpPr>
          <p:cNvPr id="23" name="Slide Number Placeholder 22">
            <a:extLst>
              <a:ext uri="{FF2B5EF4-FFF2-40B4-BE49-F238E27FC236}">
                <a16:creationId xmlns:a16="http://schemas.microsoft.com/office/drawing/2014/main" id="{356910BB-4273-A3A6-BCEA-C4B675B2528B}"/>
              </a:ext>
            </a:extLst>
          </p:cNvPr>
          <p:cNvSpPr>
            <a:spLocks noGrp="1"/>
          </p:cNvSpPr>
          <p:nvPr>
            <p:ph type="sldNum" sz="quarter" idx="12"/>
          </p:nvPr>
        </p:nvSpPr>
        <p:spPr>
          <a:xfrm>
            <a:off x="2194590" y="3062287"/>
            <a:ext cx="665421" cy="766763"/>
          </a:xfrm>
        </p:spPr>
        <p:txBody>
          <a:bodyPr/>
          <a:lstStyle/>
          <a:p>
            <a:fld id="{8A7A6979-0714-4377-B894-6BE4C2D6E202}" type="slidenum">
              <a:rPr lang="en-US" smtClean="0"/>
              <a:pPr/>
              <a:t>14</a:t>
            </a:fld>
            <a:endParaRPr lang="en-US" dirty="0"/>
          </a:p>
        </p:txBody>
      </p:sp>
      <p:sp>
        <p:nvSpPr>
          <p:cNvPr id="4" name="Content Placeholder 3">
            <a:extLst>
              <a:ext uri="{FF2B5EF4-FFF2-40B4-BE49-F238E27FC236}">
                <a16:creationId xmlns:a16="http://schemas.microsoft.com/office/drawing/2014/main" id="{AD4D2F7A-BC37-DE8D-3DE8-F03E1C85730E}"/>
              </a:ext>
            </a:extLst>
          </p:cNvPr>
          <p:cNvSpPr>
            <a:spLocks noGrp="1"/>
          </p:cNvSpPr>
          <p:nvPr>
            <p:ph sz="half" idx="2"/>
          </p:nvPr>
        </p:nvSpPr>
        <p:spPr>
          <a:xfrm>
            <a:off x="4465411" y="765810"/>
            <a:ext cx="7029933" cy="2471470"/>
          </a:xfrm>
        </p:spPr>
        <p:txBody>
          <a:bodyPr vert="horz" lIns="91440" tIns="45720" rIns="91440" bIns="45720" rtlCol="0" anchor="t">
            <a:normAutofit/>
          </a:bodyPr>
          <a:lstStyle/>
          <a:p>
            <a:r>
              <a:rPr lang="en-US" dirty="0"/>
              <a:t>Political and economic factors have significantly reshaped workforce management within the hospitality industry. Brexit has been particularly influential because hospitality previously relied heavily on EU migrant </a:t>
            </a:r>
            <a:r>
              <a:rPr lang="en-US" err="1"/>
              <a:t>labour</a:t>
            </a:r>
            <a:r>
              <a:rPr lang="en-US" dirty="0"/>
              <a:t> (Watson et al., 2025). According to academic research, approximately 25% of hospitality workers before Brexit were EU nationals. Following the UK's withdrawal from the European Union, many workers returned to their home countries, creating severe labor shortages (</a:t>
            </a:r>
            <a:r>
              <a:rPr lang="en-US" err="1"/>
              <a:t>Healys</a:t>
            </a:r>
            <a:r>
              <a:rPr lang="en-US"/>
              <a:t>, 2026)</a:t>
            </a:r>
            <a:r>
              <a:rPr lang="en-US" dirty="0"/>
              <a:t>.</a:t>
            </a:r>
          </a:p>
        </p:txBody>
      </p:sp>
      <p:sp>
        <p:nvSpPr>
          <p:cNvPr id="5" name="Content Placeholder 4">
            <a:extLst>
              <a:ext uri="{FF2B5EF4-FFF2-40B4-BE49-F238E27FC236}">
                <a16:creationId xmlns:a16="http://schemas.microsoft.com/office/drawing/2014/main" id="{0BE07F23-B728-095E-D3FC-2EC7DA9F4E9B}"/>
              </a:ext>
            </a:extLst>
          </p:cNvPr>
          <p:cNvSpPr>
            <a:spLocks noGrp="1"/>
          </p:cNvSpPr>
          <p:nvPr>
            <p:ph sz="half" idx="14"/>
          </p:nvPr>
        </p:nvSpPr>
        <p:spPr>
          <a:xfrm>
            <a:off x="4465411" y="3599130"/>
            <a:ext cx="7029933" cy="2471470"/>
          </a:xfrm>
        </p:spPr>
        <p:txBody>
          <a:bodyPr vert="horz" lIns="91440" tIns="45720" rIns="91440" bIns="45720" rtlCol="0" anchor="t">
            <a:normAutofit/>
          </a:bodyPr>
          <a:lstStyle/>
          <a:p>
            <a:r>
              <a:rPr lang="en-US"/>
              <a:t>For Wagamama, reduced l</a:t>
            </a:r>
            <a:r>
              <a:rPr lang="en-US" err="1"/>
              <a:t>abour </a:t>
            </a:r>
            <a:r>
              <a:rPr lang="en-US"/>
              <a:t>availability has increased competition for </a:t>
            </a:r>
            <a:r>
              <a:rPr lang="en-US" err="1"/>
              <a:t>skiled</a:t>
            </a:r>
            <a:r>
              <a:rPr lang="en-US" dirty="0"/>
              <a:t> employees, particularly chefs and experienced kitchen staff. Recruitment processed have become more expensive and time-consuming, forcing businesses to invest more heavily in domestic training and employee development.</a:t>
            </a:r>
          </a:p>
        </p:txBody>
      </p:sp>
    </p:spTree>
    <p:extLst>
      <p:ext uri="{BB962C8B-B14F-4D97-AF65-F5344CB8AC3E}">
        <p14:creationId xmlns:p14="http://schemas.microsoft.com/office/powerpoint/2010/main" val="38863255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B3093A-A559-6559-6FEA-3339BFDBE1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2FF839-7CC7-2C3D-3DD5-872751B9477D}"/>
              </a:ext>
            </a:extLst>
          </p:cNvPr>
          <p:cNvSpPr>
            <a:spLocks noGrp="1"/>
          </p:cNvSpPr>
          <p:nvPr>
            <p:ph type="title"/>
          </p:nvPr>
        </p:nvSpPr>
        <p:spPr>
          <a:xfrm rot="16200000">
            <a:off x="-1749423" y="2290758"/>
            <a:ext cx="6276974" cy="2276477"/>
          </a:xfrm>
        </p:spPr>
        <p:txBody>
          <a:bodyPr/>
          <a:lstStyle/>
          <a:p>
            <a:r>
              <a:rPr lang="en-US" sz="4400">
                <a:solidFill>
                  <a:srgbClr val="4A5356"/>
                </a:solidFill>
              </a:rPr>
              <a:t>Pestle analysis</a:t>
            </a:r>
            <a:endParaRPr lang="en-US" sz="4400" dirty="0">
              <a:solidFill>
                <a:srgbClr val="4A5356"/>
              </a:solidFill>
            </a:endParaRPr>
          </a:p>
          <a:p>
            <a:endParaRPr lang="en-US" dirty="0"/>
          </a:p>
        </p:txBody>
      </p:sp>
      <p:sp>
        <p:nvSpPr>
          <p:cNvPr id="23" name="Slide Number Placeholder 22">
            <a:extLst>
              <a:ext uri="{FF2B5EF4-FFF2-40B4-BE49-F238E27FC236}">
                <a16:creationId xmlns:a16="http://schemas.microsoft.com/office/drawing/2014/main" id="{B3CC962A-EEA3-D4D5-141A-CAE38953A57D}"/>
              </a:ext>
            </a:extLst>
          </p:cNvPr>
          <p:cNvSpPr>
            <a:spLocks noGrp="1"/>
          </p:cNvSpPr>
          <p:nvPr>
            <p:ph type="sldNum" sz="quarter" idx="12"/>
          </p:nvPr>
        </p:nvSpPr>
        <p:spPr>
          <a:xfrm>
            <a:off x="2194590" y="3062287"/>
            <a:ext cx="665421" cy="766763"/>
          </a:xfrm>
        </p:spPr>
        <p:txBody>
          <a:bodyPr/>
          <a:lstStyle/>
          <a:p>
            <a:fld id="{8A7A6979-0714-4377-B894-6BE4C2D6E202}" type="slidenum">
              <a:rPr lang="en-US" smtClean="0"/>
              <a:pPr/>
              <a:t>15</a:t>
            </a:fld>
            <a:endParaRPr lang="en-US" dirty="0"/>
          </a:p>
        </p:txBody>
      </p:sp>
      <p:sp>
        <p:nvSpPr>
          <p:cNvPr id="4" name="Content Placeholder 3">
            <a:extLst>
              <a:ext uri="{FF2B5EF4-FFF2-40B4-BE49-F238E27FC236}">
                <a16:creationId xmlns:a16="http://schemas.microsoft.com/office/drawing/2014/main" id="{4DDB9FFE-8049-5824-E146-397D00D22D59}"/>
              </a:ext>
            </a:extLst>
          </p:cNvPr>
          <p:cNvSpPr>
            <a:spLocks noGrp="1"/>
          </p:cNvSpPr>
          <p:nvPr>
            <p:ph sz="half" idx="2"/>
          </p:nvPr>
        </p:nvSpPr>
        <p:spPr>
          <a:xfrm>
            <a:off x="4465411" y="593282"/>
            <a:ext cx="7029933" cy="2471470"/>
          </a:xfrm>
        </p:spPr>
        <p:txBody>
          <a:bodyPr vert="horz" lIns="91440" tIns="45720" rIns="91440" bIns="45720" rtlCol="0" anchor="t">
            <a:normAutofit/>
          </a:bodyPr>
          <a:lstStyle/>
          <a:p>
            <a:r>
              <a:rPr lang="en-US" dirty="0"/>
              <a:t>Social factors are changing workplace expectations, particularly among gen Z employees. Younger workers increasingly priorities wellbeing, mental health support, and career progression opportunities (Seyfi, Vo-</a:t>
            </a:r>
            <a:r>
              <a:rPr lang="en-US"/>
              <a:t>Thanh and Zaman, 2024). </a:t>
            </a:r>
            <a:r>
              <a:rPr lang="en-US" dirty="0"/>
              <a:t>Traditional hospitality working conditions are becoming less attractive, meaning businesses must </a:t>
            </a:r>
            <a:r>
              <a:rPr lang="en-US" dirty="0" err="1"/>
              <a:t>modernise</a:t>
            </a:r>
            <a:r>
              <a:rPr lang="en-US" dirty="0"/>
              <a:t> management approaches to improve recruitment and retention.</a:t>
            </a:r>
          </a:p>
        </p:txBody>
      </p:sp>
      <p:sp>
        <p:nvSpPr>
          <p:cNvPr id="5" name="Content Placeholder 4">
            <a:extLst>
              <a:ext uri="{FF2B5EF4-FFF2-40B4-BE49-F238E27FC236}">
                <a16:creationId xmlns:a16="http://schemas.microsoft.com/office/drawing/2014/main" id="{B8C7D50C-8F5D-6B7B-7973-0957018D951A}"/>
              </a:ext>
            </a:extLst>
          </p:cNvPr>
          <p:cNvSpPr>
            <a:spLocks noGrp="1"/>
          </p:cNvSpPr>
          <p:nvPr>
            <p:ph sz="half" idx="14"/>
          </p:nvPr>
        </p:nvSpPr>
        <p:spPr>
          <a:xfrm>
            <a:off x="6090052" y="2894640"/>
            <a:ext cx="5290273" cy="3003432"/>
          </a:xfrm>
        </p:spPr>
        <p:txBody>
          <a:bodyPr vert="horz" lIns="91440" tIns="45720" rIns="91440" bIns="45720" rtlCol="0" anchor="t">
            <a:normAutofit/>
          </a:bodyPr>
          <a:lstStyle/>
          <a:p>
            <a:r>
              <a:rPr lang="en-US" dirty="0"/>
              <a:t>Technological factors continue to reshape hospitality operations. AI assisted recruitment systems, digital scheduling software, and self ordering technology improve efficiency and reduce administrative tasks (Ivanov and Webster, 2019). However, employees may fear automation and job displacement, making digital training and workforce adaptation essential for HR managers.</a:t>
            </a:r>
          </a:p>
        </p:txBody>
      </p:sp>
      <p:pic>
        <p:nvPicPr>
          <p:cNvPr id="6" name="Picture 5" descr="plant based | plant based menu | wagamama">
            <a:extLst>
              <a:ext uri="{FF2B5EF4-FFF2-40B4-BE49-F238E27FC236}">
                <a16:creationId xmlns:a16="http://schemas.microsoft.com/office/drawing/2014/main" id="{523A98B0-832E-EC9C-525D-DF3F776E4DA4}"/>
              </a:ext>
            </a:extLst>
          </p:cNvPr>
          <p:cNvPicPr>
            <a:picLocks noChangeAspect="1"/>
          </p:cNvPicPr>
          <p:nvPr/>
        </p:nvPicPr>
        <p:blipFill>
          <a:blip r:embed="rId3"/>
          <a:stretch>
            <a:fillRect/>
          </a:stretch>
        </p:blipFill>
        <p:spPr>
          <a:xfrm>
            <a:off x="3042249" y="2477305"/>
            <a:ext cx="2958858" cy="3844334"/>
          </a:xfrm>
          <a:prstGeom prst="rect">
            <a:avLst/>
          </a:prstGeom>
        </p:spPr>
      </p:pic>
      <p:sp>
        <p:nvSpPr>
          <p:cNvPr id="7" name="TextBox 6">
            <a:extLst>
              <a:ext uri="{FF2B5EF4-FFF2-40B4-BE49-F238E27FC236}">
                <a16:creationId xmlns:a16="http://schemas.microsoft.com/office/drawing/2014/main" id="{D5EB94D9-7E2F-E987-F478-C21051835E7F}"/>
              </a:ext>
            </a:extLst>
          </p:cNvPr>
          <p:cNvSpPr txBox="1"/>
          <p:nvPr/>
        </p:nvSpPr>
        <p:spPr>
          <a:xfrm>
            <a:off x="4511982" y="6326064"/>
            <a:ext cx="216906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Wagamama (2026)</a:t>
            </a:r>
          </a:p>
        </p:txBody>
      </p:sp>
    </p:spTree>
    <p:extLst>
      <p:ext uri="{BB962C8B-B14F-4D97-AF65-F5344CB8AC3E}">
        <p14:creationId xmlns:p14="http://schemas.microsoft.com/office/powerpoint/2010/main" val="24189394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4269E9-4DA1-E91B-543B-EBCB75362B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6E3B49-7FA6-3B74-6C31-1EB9FBA7B85E}"/>
              </a:ext>
            </a:extLst>
          </p:cNvPr>
          <p:cNvSpPr>
            <a:spLocks noGrp="1"/>
          </p:cNvSpPr>
          <p:nvPr>
            <p:ph type="title"/>
          </p:nvPr>
        </p:nvSpPr>
        <p:spPr>
          <a:xfrm rot="16200000">
            <a:off x="-1749423" y="2290758"/>
            <a:ext cx="6276974" cy="2276477"/>
          </a:xfrm>
        </p:spPr>
        <p:txBody>
          <a:bodyPr/>
          <a:lstStyle/>
          <a:p>
            <a:r>
              <a:rPr lang="en-US" sz="4400">
                <a:solidFill>
                  <a:srgbClr val="4A5356"/>
                </a:solidFill>
              </a:rPr>
              <a:t>Pestle analysis</a:t>
            </a:r>
            <a:endParaRPr lang="en-US" sz="4400" dirty="0">
              <a:solidFill>
                <a:srgbClr val="4A5356"/>
              </a:solidFill>
            </a:endParaRPr>
          </a:p>
          <a:p>
            <a:endParaRPr lang="en-US" dirty="0"/>
          </a:p>
        </p:txBody>
      </p:sp>
      <p:sp>
        <p:nvSpPr>
          <p:cNvPr id="23" name="Slide Number Placeholder 22">
            <a:extLst>
              <a:ext uri="{FF2B5EF4-FFF2-40B4-BE49-F238E27FC236}">
                <a16:creationId xmlns:a16="http://schemas.microsoft.com/office/drawing/2014/main" id="{BE7720D4-E204-6B0F-3EED-46C866B9F459}"/>
              </a:ext>
            </a:extLst>
          </p:cNvPr>
          <p:cNvSpPr>
            <a:spLocks noGrp="1"/>
          </p:cNvSpPr>
          <p:nvPr>
            <p:ph type="sldNum" sz="quarter" idx="12"/>
          </p:nvPr>
        </p:nvSpPr>
        <p:spPr>
          <a:xfrm>
            <a:off x="2194590" y="3062287"/>
            <a:ext cx="665421" cy="766763"/>
          </a:xfrm>
        </p:spPr>
        <p:txBody>
          <a:bodyPr/>
          <a:lstStyle/>
          <a:p>
            <a:fld id="{8A7A6979-0714-4377-B894-6BE4C2D6E202}" type="slidenum">
              <a:rPr lang="en-US" smtClean="0"/>
              <a:pPr/>
              <a:t>16</a:t>
            </a:fld>
            <a:endParaRPr lang="en-US" dirty="0"/>
          </a:p>
        </p:txBody>
      </p:sp>
      <p:sp>
        <p:nvSpPr>
          <p:cNvPr id="4" name="Content Placeholder 3">
            <a:extLst>
              <a:ext uri="{FF2B5EF4-FFF2-40B4-BE49-F238E27FC236}">
                <a16:creationId xmlns:a16="http://schemas.microsoft.com/office/drawing/2014/main" id="{035B6083-3AA9-ED58-2F32-FAF123594960}"/>
              </a:ext>
            </a:extLst>
          </p:cNvPr>
          <p:cNvSpPr>
            <a:spLocks noGrp="1"/>
          </p:cNvSpPr>
          <p:nvPr>
            <p:ph sz="half" idx="2"/>
          </p:nvPr>
        </p:nvSpPr>
        <p:spPr>
          <a:xfrm>
            <a:off x="4465411" y="765810"/>
            <a:ext cx="7029933" cy="2471470"/>
          </a:xfrm>
        </p:spPr>
        <p:txBody>
          <a:bodyPr vert="horz" lIns="91440" tIns="45720" rIns="91440" bIns="45720" rtlCol="0" anchor="t">
            <a:normAutofit/>
          </a:bodyPr>
          <a:lstStyle/>
          <a:p>
            <a:r>
              <a:rPr lang="en-US" dirty="0"/>
              <a:t>Legal factors also influence workforce management. Employment laws relating to minimum wage, equality, discrimination and working conditions directly affect HR policies (Strohmeier, 2020). Following covid 19, restaurants must also comply with stricter health and safety requirements to protect both employees and customers</a:t>
            </a:r>
          </a:p>
        </p:txBody>
      </p:sp>
      <p:sp>
        <p:nvSpPr>
          <p:cNvPr id="5" name="Content Placeholder 4">
            <a:extLst>
              <a:ext uri="{FF2B5EF4-FFF2-40B4-BE49-F238E27FC236}">
                <a16:creationId xmlns:a16="http://schemas.microsoft.com/office/drawing/2014/main" id="{DBA1A6EA-A1F4-A434-997E-8ACAE8088F83}"/>
              </a:ext>
            </a:extLst>
          </p:cNvPr>
          <p:cNvSpPr>
            <a:spLocks noGrp="1"/>
          </p:cNvSpPr>
          <p:nvPr>
            <p:ph sz="half" idx="14"/>
          </p:nvPr>
        </p:nvSpPr>
        <p:spPr>
          <a:xfrm>
            <a:off x="4465411" y="2722112"/>
            <a:ext cx="7029933" cy="3348488"/>
          </a:xfrm>
        </p:spPr>
        <p:txBody>
          <a:bodyPr vert="horz" lIns="91440" tIns="45720" rIns="91440" bIns="45720" rtlCol="0" anchor="t">
            <a:normAutofit/>
          </a:bodyPr>
          <a:lstStyle/>
          <a:p>
            <a:r>
              <a:rPr lang="en-US" dirty="0"/>
              <a:t>Finally, environmental factors are becoming increasingly important. Customers and employees expect hospitality businesses to demonstrate sustainability through ethical sourcing, waste reduction, and environmental responsibility. Younger employees are particularly attracted to socially </a:t>
            </a:r>
            <a:r>
              <a:rPr lang="en-US" dirty="0" err="1"/>
              <a:t>respinsible</a:t>
            </a:r>
            <a:r>
              <a:rPr lang="en-US" dirty="0"/>
              <a:t> </a:t>
            </a:r>
            <a:r>
              <a:rPr lang="en-US" dirty="0" err="1"/>
              <a:t>organisations</a:t>
            </a:r>
            <a:r>
              <a:rPr lang="en-US" dirty="0"/>
              <a:t>, meaning sustainability can positively influence recruitment and employer branding (Jones, Hillier and Comfort, 2014).</a:t>
            </a:r>
          </a:p>
          <a:p>
            <a:r>
              <a:rPr lang="en-US" dirty="0"/>
              <a:t>Overall, the PESTLE factors demonstrate how external environmental pressures significantly affect workforce management, </a:t>
            </a:r>
            <a:r>
              <a:rPr lang="en-US" dirty="0" err="1"/>
              <a:t>organisational</a:t>
            </a:r>
            <a:r>
              <a:rPr lang="en-US" dirty="0"/>
              <a:t> culture, and long-term business performance within hospitality</a:t>
            </a:r>
          </a:p>
        </p:txBody>
      </p:sp>
    </p:spTree>
    <p:extLst>
      <p:ext uri="{BB962C8B-B14F-4D97-AF65-F5344CB8AC3E}">
        <p14:creationId xmlns:p14="http://schemas.microsoft.com/office/powerpoint/2010/main" val="11737433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B46BE7-2BA4-C74D-E22D-32CBECCD1BB0}"/>
            </a:ext>
          </a:extLst>
        </p:cNvPr>
        <p:cNvGrpSpPr/>
        <p:nvPr/>
      </p:nvGrpSpPr>
      <p:grpSpPr>
        <a:xfrm>
          <a:off x="0" y="0"/>
          <a:ext cx="0" cy="0"/>
          <a:chOff x="0" y="0"/>
          <a:chExt cx="0" cy="0"/>
        </a:xfrm>
      </p:grpSpPr>
      <p:pic>
        <p:nvPicPr>
          <p:cNvPr id="17" name="Picture Placeholder 16" descr="Skyscrapers in city">
            <a:extLst>
              <a:ext uri="{FF2B5EF4-FFF2-40B4-BE49-F238E27FC236}">
                <a16:creationId xmlns:a16="http://schemas.microsoft.com/office/drawing/2014/main" id="{453A86D2-347C-F6E0-59CB-8CC42E195B06}"/>
              </a:ext>
            </a:extLst>
          </p:cNvPr>
          <p:cNvPicPr>
            <a:picLocks noGrp="1" noChangeAspect="1"/>
          </p:cNvPicPr>
          <p:nvPr>
            <p:ph type="pic" sz="quarter" idx="10"/>
          </p:nvPr>
        </p:nvPicPr>
        <p:blipFill>
          <a:blip r:embed="rId3" cstate="print">
            <a:duotone>
              <a:schemeClr val="accent3">
                <a:shade val="45000"/>
                <a:satMod val="135000"/>
              </a:schemeClr>
              <a:prstClr val="white"/>
            </a:duotone>
            <a:alphaModFix amt="35000"/>
            <a:extLst>
              <a:ext uri="{28A0092B-C50C-407E-A947-70E740481C1C}">
                <a14:useLocalDpi xmlns:a14="http://schemas.microsoft.com/office/drawing/2010/main"/>
              </a:ext>
            </a:extLst>
          </a:blip>
          <a:srcRect/>
          <a:stretch/>
        </p:blipFill>
        <p:spPr>
          <a:xfrm>
            <a:off x="-244413" y="0"/>
            <a:ext cx="12191999" cy="6858000"/>
          </a:xfrm>
        </p:spPr>
      </p:pic>
      <p:sp>
        <p:nvSpPr>
          <p:cNvPr id="2" name="Title 1">
            <a:extLst>
              <a:ext uri="{FF2B5EF4-FFF2-40B4-BE49-F238E27FC236}">
                <a16:creationId xmlns:a16="http://schemas.microsoft.com/office/drawing/2014/main" id="{3249C407-8D04-C4A4-BE37-BA24030092EE}"/>
              </a:ext>
            </a:extLst>
          </p:cNvPr>
          <p:cNvSpPr>
            <a:spLocks noGrp="1"/>
          </p:cNvSpPr>
          <p:nvPr>
            <p:ph type="title"/>
          </p:nvPr>
        </p:nvSpPr>
        <p:spPr>
          <a:xfrm>
            <a:off x="2527301" y="1747287"/>
            <a:ext cx="7156415" cy="3363427"/>
          </a:xfrm>
        </p:spPr>
        <p:txBody>
          <a:bodyPr/>
          <a:lstStyle/>
          <a:p>
            <a:r>
              <a:rPr lang="en-US" dirty="0" err="1"/>
              <a:t>Hr</a:t>
            </a:r>
            <a:r>
              <a:rPr lang="en-US" dirty="0"/>
              <a:t> challenges in hospitality</a:t>
            </a:r>
          </a:p>
        </p:txBody>
      </p:sp>
      <p:grpSp>
        <p:nvGrpSpPr>
          <p:cNvPr id="3" name="Group 2">
            <a:extLst>
              <a:ext uri="{FF2B5EF4-FFF2-40B4-BE49-F238E27FC236}">
                <a16:creationId xmlns:a16="http://schemas.microsoft.com/office/drawing/2014/main" id="{0DA1B229-7989-DD5D-033B-8696C7CCF720}"/>
              </a:ext>
              <a:ext uri="{C183D7F6-B498-43B3-948B-1728B52AA6E4}">
                <adec:decorative xmlns:adec="http://schemas.microsoft.com/office/drawing/2017/decorative" val="1"/>
              </a:ext>
            </a:extLst>
          </p:cNvPr>
          <p:cNvGrpSpPr/>
          <p:nvPr/>
        </p:nvGrpSpPr>
        <p:grpSpPr>
          <a:xfrm>
            <a:off x="250825" y="254794"/>
            <a:ext cx="11690350" cy="6367462"/>
            <a:chOff x="250825" y="254794"/>
            <a:chExt cx="11690350" cy="6367462"/>
          </a:xfrm>
        </p:grpSpPr>
        <p:sp>
          <p:nvSpPr>
            <p:cNvPr id="6" name="Rectangle 5">
              <a:extLst>
                <a:ext uri="{FF2B5EF4-FFF2-40B4-BE49-F238E27FC236}">
                  <a16:creationId xmlns:a16="http://schemas.microsoft.com/office/drawing/2014/main" id="{BD8A4247-2ACB-8049-1D53-10352C202D5C}"/>
                </a:ext>
                <a:ext uri="{C183D7F6-B498-43B3-948B-1728B52AA6E4}">
                  <adec:decorative xmlns:adec="http://schemas.microsoft.com/office/drawing/2017/decorative" val="1"/>
                </a:ext>
              </a:extLst>
            </p:cNvPr>
            <p:cNvSpPr/>
            <p:nvPr/>
          </p:nvSpPr>
          <p:spPr>
            <a:xfrm>
              <a:off x="250825" y="254794"/>
              <a:ext cx="11690350" cy="6348413"/>
            </a:xfrm>
            <a:prstGeom prst="rect">
              <a:avLst/>
            </a:prstGeom>
            <a:noFill/>
            <a:ln w="44450">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cxnSp>
          <p:nvCxnSpPr>
            <p:cNvPr id="7" name="Straight Connector 6">
              <a:extLst>
                <a:ext uri="{FF2B5EF4-FFF2-40B4-BE49-F238E27FC236}">
                  <a16:creationId xmlns:a16="http://schemas.microsoft.com/office/drawing/2014/main" id="{1C430CEB-31A1-4371-A196-35CE400E2840}"/>
                </a:ext>
                <a:ext uri="{C183D7F6-B498-43B3-948B-1728B52AA6E4}">
                  <adec:decorative xmlns:adec="http://schemas.microsoft.com/office/drawing/2017/decorative" val="1"/>
                </a:ext>
              </a:extLst>
            </p:cNvPr>
            <p:cNvCxnSpPr>
              <a:cxnSpLocks/>
            </p:cNvCxnSpPr>
            <p:nvPr/>
          </p:nvCxnSpPr>
          <p:spPr>
            <a:xfrm>
              <a:off x="2527301" y="254794"/>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DF93E082-1B65-E080-B77E-BF2122B57677}"/>
                </a:ext>
                <a:ext uri="{C183D7F6-B498-43B3-948B-1728B52AA6E4}">
                  <adec:decorative xmlns:adec="http://schemas.microsoft.com/office/drawing/2017/decorative" val="1"/>
                </a:ext>
              </a:extLst>
            </p:cNvPr>
            <p:cNvCxnSpPr>
              <a:cxnSpLocks/>
            </p:cNvCxnSpPr>
            <p:nvPr/>
          </p:nvCxnSpPr>
          <p:spPr>
            <a:xfrm>
              <a:off x="2527301" y="3822700"/>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0F3B9C1-797D-3B11-FE2B-FCB9676DB93B}"/>
                </a:ext>
                <a:ext uri="{C183D7F6-B498-43B3-948B-1728B52AA6E4}">
                  <adec:decorative xmlns:adec="http://schemas.microsoft.com/office/drawing/2017/decorative" val="1"/>
                </a:ext>
              </a:extLst>
            </p:cNvPr>
            <p:cNvCxnSpPr>
              <a:cxnSpLocks/>
            </p:cNvCxnSpPr>
            <p:nvPr/>
          </p:nvCxnSpPr>
          <p:spPr>
            <a:xfrm>
              <a:off x="9683717" y="254794"/>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3A84C4A-948A-FBBD-C3D2-227F5B2A677D}"/>
                </a:ext>
                <a:ext uri="{C183D7F6-B498-43B3-948B-1728B52AA6E4}">
                  <adec:decorative xmlns:adec="http://schemas.microsoft.com/office/drawing/2017/decorative" val="1"/>
                </a:ext>
              </a:extLst>
            </p:cNvPr>
            <p:cNvCxnSpPr>
              <a:cxnSpLocks/>
            </p:cNvCxnSpPr>
            <p:nvPr/>
          </p:nvCxnSpPr>
          <p:spPr>
            <a:xfrm>
              <a:off x="9683717" y="3822700"/>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16" name="Group 15">
              <a:extLst>
                <a:ext uri="{FF2B5EF4-FFF2-40B4-BE49-F238E27FC236}">
                  <a16:creationId xmlns:a16="http://schemas.microsoft.com/office/drawing/2014/main" id="{F0607D46-D51F-356D-26B8-B885E264F7D0}"/>
                </a:ext>
                <a:ext uri="{C183D7F6-B498-43B3-948B-1728B52AA6E4}">
                  <adec:decorative xmlns:adec="http://schemas.microsoft.com/office/drawing/2017/decorative" val="1"/>
                </a:ext>
              </a:extLst>
            </p:cNvPr>
            <p:cNvGrpSpPr/>
            <p:nvPr/>
          </p:nvGrpSpPr>
          <p:grpSpPr>
            <a:xfrm>
              <a:off x="2517792" y="1543050"/>
              <a:ext cx="7165925" cy="3771900"/>
              <a:chOff x="2517792" y="1651000"/>
              <a:chExt cx="7165925" cy="3771900"/>
            </a:xfrm>
          </p:grpSpPr>
          <p:cxnSp>
            <p:nvCxnSpPr>
              <p:cNvPr id="12" name="Straight Connector 11">
                <a:extLst>
                  <a:ext uri="{FF2B5EF4-FFF2-40B4-BE49-F238E27FC236}">
                    <a16:creationId xmlns:a16="http://schemas.microsoft.com/office/drawing/2014/main" id="{E4B1E5DA-86E2-5783-1DC8-1B8C2D307597}"/>
                  </a:ext>
                </a:extLst>
              </p:cNvPr>
              <p:cNvCxnSpPr>
                <a:cxnSpLocks/>
              </p:cNvCxnSpPr>
              <p:nvPr userDrawn="1"/>
            </p:nvCxnSpPr>
            <p:spPr>
              <a:xfrm>
                <a:off x="2527301" y="1651000"/>
                <a:ext cx="7156416" cy="0"/>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AE4BCE1-8A6F-8D03-2934-F8395AECFF03}"/>
                  </a:ext>
                </a:extLst>
              </p:cNvPr>
              <p:cNvCxnSpPr>
                <a:cxnSpLocks/>
              </p:cNvCxnSpPr>
              <p:nvPr userDrawn="1"/>
            </p:nvCxnSpPr>
            <p:spPr>
              <a:xfrm>
                <a:off x="2517792" y="5422900"/>
                <a:ext cx="7156416" cy="0"/>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5635213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61D07CA5-1726-763F-4EF1-D341FA530B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558C13-4386-CA08-C851-C140C82C4417}"/>
              </a:ext>
            </a:extLst>
          </p:cNvPr>
          <p:cNvSpPr>
            <a:spLocks noGrp="1"/>
          </p:cNvSpPr>
          <p:nvPr>
            <p:ph type="title"/>
          </p:nvPr>
        </p:nvSpPr>
        <p:spPr>
          <a:xfrm rot="16200000">
            <a:off x="-1749423" y="2290758"/>
            <a:ext cx="6276974" cy="2276477"/>
          </a:xfrm>
        </p:spPr>
        <p:txBody>
          <a:bodyPr tIns="0" anchor="ctr">
            <a:noAutofit/>
          </a:bodyPr>
          <a:lstStyle/>
          <a:p>
            <a:r>
              <a:rPr lang="en-US" err="1"/>
              <a:t>Hr</a:t>
            </a:r>
            <a:r>
              <a:rPr lang="en-US" dirty="0"/>
              <a:t> challen</a:t>
            </a:r>
            <a:r>
              <a:rPr lang="en-US"/>
              <a:t>ges in hospitality</a:t>
            </a:r>
            <a:endParaRPr lang="en-US" dirty="0"/>
          </a:p>
        </p:txBody>
      </p:sp>
      <p:sp>
        <p:nvSpPr>
          <p:cNvPr id="24" name="Slide Number Placeholder 23">
            <a:extLst>
              <a:ext uri="{FF2B5EF4-FFF2-40B4-BE49-F238E27FC236}">
                <a16:creationId xmlns:a16="http://schemas.microsoft.com/office/drawing/2014/main" id="{64F98860-05B0-2903-646B-5233BA810AC8}"/>
              </a:ext>
            </a:extLst>
          </p:cNvPr>
          <p:cNvSpPr>
            <a:spLocks noGrp="1"/>
          </p:cNvSpPr>
          <p:nvPr>
            <p:ph type="sldNum" sz="quarter" idx="12"/>
          </p:nvPr>
        </p:nvSpPr>
        <p:spPr>
          <a:xfrm>
            <a:off x="2194590" y="3062287"/>
            <a:ext cx="665421" cy="766763"/>
          </a:xfrm>
        </p:spPr>
        <p:txBody>
          <a:bodyPr lIns="0"/>
          <a:lstStyle/>
          <a:p>
            <a:fld id="{8A7A6979-0714-4377-B894-6BE4C2D6E202}" type="slidenum">
              <a:rPr lang="en-US" smtClean="0"/>
              <a:pPr/>
              <a:t>18</a:t>
            </a:fld>
            <a:endParaRPr lang="en-US" dirty="0"/>
          </a:p>
        </p:txBody>
      </p:sp>
      <p:sp>
        <p:nvSpPr>
          <p:cNvPr id="3" name="Content Placeholder 2">
            <a:extLst>
              <a:ext uri="{FF2B5EF4-FFF2-40B4-BE49-F238E27FC236}">
                <a16:creationId xmlns:a16="http://schemas.microsoft.com/office/drawing/2014/main" id="{D4D1550D-0655-FA33-31F2-6BBE52D06149}"/>
              </a:ext>
            </a:extLst>
          </p:cNvPr>
          <p:cNvSpPr>
            <a:spLocks noGrp="1"/>
          </p:cNvSpPr>
          <p:nvPr>
            <p:ph sz="quarter" idx="13"/>
          </p:nvPr>
        </p:nvSpPr>
        <p:spPr>
          <a:xfrm>
            <a:off x="4851400" y="892175"/>
            <a:ext cx="6617592" cy="5073650"/>
          </a:xfrm>
        </p:spPr>
        <p:txBody>
          <a:bodyPr vert="horz" lIns="91440" tIns="45720" rIns="91440" bIns="45720" rtlCol="0" anchor="ctr">
            <a:normAutofit/>
          </a:bodyPr>
          <a:lstStyle/>
          <a:p>
            <a:r>
              <a:rPr lang="en-US" dirty="0"/>
              <a:t>Hospitality </a:t>
            </a:r>
            <a:r>
              <a:rPr lang="en-US" dirty="0" err="1"/>
              <a:t>organisations</a:t>
            </a:r>
            <a:r>
              <a:rPr lang="en-US" dirty="0"/>
              <a:t> face multiple HR challenges that directly affect service quality and operational performance. One of the most serious issues it employee turnover. The hospitality industry experiences some of the highest turnover rates in the UK economy, often exceeding 52% annually, which is significantly higher than the national average (CIPD, 2024). Employees frequently leave due to stress, low pay, limited progression, seasonality and demanding working conditions</a:t>
            </a:r>
          </a:p>
          <a:p>
            <a:r>
              <a:rPr lang="en-US" dirty="0"/>
              <a:t>Recruitment difficulties have also intensified since Brexit and Covid-19. Many workers left the hospitality sector during the pandemic and moved into industries offering greater stability and </a:t>
            </a:r>
            <a:r>
              <a:rPr lang="en-US"/>
              <a:t>flexibility (Baum et al., 2020)</a:t>
            </a:r>
            <a:r>
              <a:rPr lang="en-US" dirty="0"/>
              <a:t>. This has created skills shortages, particularly among chefs and experiences supervisors</a:t>
            </a:r>
          </a:p>
        </p:txBody>
      </p:sp>
    </p:spTree>
    <p:extLst>
      <p:ext uri="{BB962C8B-B14F-4D97-AF65-F5344CB8AC3E}">
        <p14:creationId xmlns:p14="http://schemas.microsoft.com/office/powerpoint/2010/main" val="18681662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2A087625-53A2-6C17-3D36-604EB79491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2BA716-33DC-A448-4A8F-684EA51B4253}"/>
              </a:ext>
            </a:extLst>
          </p:cNvPr>
          <p:cNvSpPr>
            <a:spLocks noGrp="1"/>
          </p:cNvSpPr>
          <p:nvPr>
            <p:ph type="title"/>
          </p:nvPr>
        </p:nvSpPr>
        <p:spPr>
          <a:xfrm rot="16200000">
            <a:off x="-1749423" y="2290758"/>
            <a:ext cx="6276974" cy="2276477"/>
          </a:xfrm>
        </p:spPr>
        <p:txBody>
          <a:bodyPr tIns="0" anchor="ctr">
            <a:noAutofit/>
          </a:bodyPr>
          <a:lstStyle/>
          <a:p>
            <a:r>
              <a:rPr lang="en-US" dirty="0" err="1"/>
              <a:t>Hr</a:t>
            </a:r>
            <a:r>
              <a:rPr lang="en-US" dirty="0"/>
              <a:t> challenges in hospitality</a:t>
            </a:r>
          </a:p>
        </p:txBody>
      </p:sp>
      <p:sp>
        <p:nvSpPr>
          <p:cNvPr id="24" name="Slide Number Placeholder 23">
            <a:extLst>
              <a:ext uri="{FF2B5EF4-FFF2-40B4-BE49-F238E27FC236}">
                <a16:creationId xmlns:a16="http://schemas.microsoft.com/office/drawing/2014/main" id="{24B82CFB-E75D-03EE-F2B3-3BF9390E7F71}"/>
              </a:ext>
            </a:extLst>
          </p:cNvPr>
          <p:cNvSpPr>
            <a:spLocks noGrp="1"/>
          </p:cNvSpPr>
          <p:nvPr>
            <p:ph type="sldNum" sz="quarter" idx="12"/>
          </p:nvPr>
        </p:nvSpPr>
        <p:spPr>
          <a:xfrm>
            <a:off x="2194590" y="3062287"/>
            <a:ext cx="665421" cy="766763"/>
          </a:xfrm>
        </p:spPr>
        <p:txBody>
          <a:bodyPr lIns="0"/>
          <a:lstStyle/>
          <a:p>
            <a:fld id="{8A7A6979-0714-4377-B894-6BE4C2D6E202}" type="slidenum">
              <a:rPr lang="en-US" smtClean="0"/>
              <a:pPr/>
              <a:t>19</a:t>
            </a:fld>
            <a:endParaRPr lang="en-US" dirty="0"/>
          </a:p>
        </p:txBody>
      </p:sp>
      <p:sp>
        <p:nvSpPr>
          <p:cNvPr id="3" name="Content Placeholder 2">
            <a:extLst>
              <a:ext uri="{FF2B5EF4-FFF2-40B4-BE49-F238E27FC236}">
                <a16:creationId xmlns:a16="http://schemas.microsoft.com/office/drawing/2014/main" id="{0C416C5C-83AF-6B7A-4819-C1225A18DD0B}"/>
              </a:ext>
            </a:extLst>
          </p:cNvPr>
          <p:cNvSpPr>
            <a:spLocks noGrp="1"/>
          </p:cNvSpPr>
          <p:nvPr>
            <p:ph sz="quarter" idx="13"/>
          </p:nvPr>
        </p:nvSpPr>
        <p:spPr>
          <a:xfrm>
            <a:off x="4851400" y="892175"/>
            <a:ext cx="6617592" cy="5073650"/>
          </a:xfrm>
        </p:spPr>
        <p:txBody>
          <a:bodyPr vert="horz" lIns="91440" tIns="45720" rIns="91440" bIns="45720" rtlCol="0" anchor="ctr">
            <a:normAutofit/>
          </a:bodyPr>
          <a:lstStyle/>
          <a:p>
            <a:r>
              <a:rPr lang="en-US" dirty="0"/>
              <a:t>The 'retirement tide' is another emerging issue. Large numbers of older employees and experienced managers are leaving the workforce, creating knowledge gaps and reducing mentoring opportunities for younger workers (Burke, 2016)</a:t>
            </a:r>
          </a:p>
          <a:p>
            <a:r>
              <a:rPr lang="en-US" dirty="0"/>
              <a:t>Burnout and poor wellbeing also remain significant concerns. Long shifts, physically demanding work, and customer-facing pressure contribute to stress and absenteeism (Choi, Mohammad and Kim, 2019). Furthermore, generational differences create management challenges because older workers often value stability, whereas younger employees </a:t>
            </a:r>
            <a:r>
              <a:rPr lang="en-US" dirty="0" err="1"/>
              <a:t>prioritise</a:t>
            </a:r>
            <a:r>
              <a:rPr lang="en-US" dirty="0"/>
              <a:t> flexibility and development. HR departments must therefore implement modern leadership approaches and employee centered strategies to address these workforce challenges effectively (Twenge, 2010).</a:t>
            </a:r>
          </a:p>
        </p:txBody>
      </p:sp>
    </p:spTree>
    <p:extLst>
      <p:ext uri="{BB962C8B-B14F-4D97-AF65-F5344CB8AC3E}">
        <p14:creationId xmlns:p14="http://schemas.microsoft.com/office/powerpoint/2010/main" val="894694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9357A2-2C70-821C-5A3F-FB276E1DBB18}"/>
            </a:ext>
          </a:extLst>
        </p:cNvPr>
        <p:cNvGrpSpPr/>
        <p:nvPr/>
      </p:nvGrpSpPr>
      <p:grpSpPr>
        <a:xfrm>
          <a:off x="0" y="0"/>
          <a:ext cx="0" cy="0"/>
          <a:chOff x="0" y="0"/>
          <a:chExt cx="0" cy="0"/>
        </a:xfrm>
      </p:grpSpPr>
      <p:pic>
        <p:nvPicPr>
          <p:cNvPr id="6" name="Picture Placeholder 5" descr="Colorful and highrise apartment blocks in the city">
            <a:extLst>
              <a:ext uri="{FF2B5EF4-FFF2-40B4-BE49-F238E27FC236}">
                <a16:creationId xmlns:a16="http://schemas.microsoft.com/office/drawing/2014/main" id="{4AED6D64-007C-A051-A3EF-0C6108DF3EBE}"/>
              </a:ext>
            </a:extLst>
          </p:cNvPr>
          <p:cNvPicPr>
            <a:picLocks noGrp="1" noChangeAspect="1"/>
          </p:cNvPicPr>
          <p:nvPr>
            <p:ph type="pic" sz="quarter" idx="16"/>
          </p:nvPr>
        </p:nvPicPr>
        <p:blipFill>
          <a:blip r:embed="rId3" cstate="print">
            <a:duotone>
              <a:schemeClr val="accent2">
                <a:shade val="45000"/>
                <a:satMod val="135000"/>
              </a:schemeClr>
              <a:prstClr val="white"/>
            </a:duotone>
            <a:alphaModFix amt="35000"/>
            <a:extLst>
              <a:ext uri="{28A0092B-C50C-407E-A947-70E740481C1C}">
                <a14:useLocalDpi xmlns:a14="http://schemas.microsoft.com/office/drawing/2010/main"/>
              </a:ext>
            </a:extLst>
          </a:blip>
          <a:srcRect/>
          <a:stretch/>
        </p:blipFill>
        <p:spPr>
          <a:xfrm>
            <a:off x="0" y="0"/>
            <a:ext cx="12192000" cy="6858000"/>
          </a:xfrm>
        </p:spPr>
      </p:pic>
      <p:sp>
        <p:nvSpPr>
          <p:cNvPr id="2" name="Title 1">
            <a:extLst>
              <a:ext uri="{FF2B5EF4-FFF2-40B4-BE49-F238E27FC236}">
                <a16:creationId xmlns:a16="http://schemas.microsoft.com/office/drawing/2014/main" id="{2AEA1BED-482F-E939-0FDD-49BFFEE4030B}"/>
              </a:ext>
            </a:extLst>
          </p:cNvPr>
          <p:cNvSpPr>
            <a:spLocks noGrp="1"/>
          </p:cNvSpPr>
          <p:nvPr>
            <p:ph type="title"/>
          </p:nvPr>
        </p:nvSpPr>
        <p:spPr>
          <a:xfrm>
            <a:off x="2239754" y="1714535"/>
            <a:ext cx="7947169" cy="2402341"/>
          </a:xfrm>
        </p:spPr>
        <p:txBody>
          <a:bodyPr/>
          <a:lstStyle/>
          <a:p>
            <a:r>
              <a:rPr lang="en-US" sz="4000"/>
              <a:t>Recruitment and retention impacts</a:t>
            </a:r>
            <a:endParaRPr lang="en-US" sz="4000" dirty="0"/>
          </a:p>
        </p:txBody>
      </p:sp>
      <p:sp>
        <p:nvSpPr>
          <p:cNvPr id="4" name="Text Placeholder 3">
            <a:extLst>
              <a:ext uri="{FF2B5EF4-FFF2-40B4-BE49-F238E27FC236}">
                <a16:creationId xmlns:a16="http://schemas.microsoft.com/office/drawing/2014/main" id="{49EB156C-DC3C-4319-B7A7-6A9F5757B6C5}"/>
              </a:ext>
            </a:extLst>
          </p:cNvPr>
          <p:cNvSpPr>
            <a:spLocks noGrp="1"/>
          </p:cNvSpPr>
          <p:nvPr>
            <p:ph type="body" sz="quarter" idx="15"/>
          </p:nvPr>
        </p:nvSpPr>
        <p:spPr>
          <a:xfrm>
            <a:off x="2527299" y="4142232"/>
            <a:ext cx="7156415" cy="735012"/>
          </a:xfrm>
        </p:spPr>
        <p:txBody>
          <a:bodyPr vert="horz" lIns="91440" tIns="45720" rIns="91440" bIns="45720" rtlCol="0" anchor="t">
            <a:normAutofit/>
          </a:bodyPr>
          <a:lstStyle/>
          <a:p>
            <a:r>
              <a:rPr lang="en-US" dirty="0"/>
              <a:t>Enhancing your presentation</a:t>
            </a:r>
          </a:p>
        </p:txBody>
      </p:sp>
      <p:grpSp>
        <p:nvGrpSpPr>
          <p:cNvPr id="14" name="Group 13">
            <a:extLst>
              <a:ext uri="{FF2B5EF4-FFF2-40B4-BE49-F238E27FC236}">
                <a16:creationId xmlns:a16="http://schemas.microsoft.com/office/drawing/2014/main" id="{B1E763B7-F8A4-823F-0461-D9FB0EA4E789}"/>
              </a:ext>
              <a:ext uri="{C183D7F6-B498-43B3-948B-1728B52AA6E4}">
                <adec:decorative xmlns:adec="http://schemas.microsoft.com/office/drawing/2017/decorative" val="1"/>
              </a:ext>
            </a:extLst>
          </p:cNvPr>
          <p:cNvGrpSpPr/>
          <p:nvPr/>
        </p:nvGrpSpPr>
        <p:grpSpPr>
          <a:xfrm>
            <a:off x="250825" y="254794"/>
            <a:ext cx="11690350" cy="6367462"/>
            <a:chOff x="250825" y="254794"/>
            <a:chExt cx="11690350" cy="6367462"/>
          </a:xfrm>
        </p:grpSpPr>
        <p:sp>
          <p:nvSpPr>
            <p:cNvPr id="7" name="Rectangle 6">
              <a:extLst>
                <a:ext uri="{FF2B5EF4-FFF2-40B4-BE49-F238E27FC236}">
                  <a16:creationId xmlns:a16="http://schemas.microsoft.com/office/drawing/2014/main" id="{A4D3F2C0-939C-6752-11EC-4D548486DB21}"/>
                </a:ext>
                <a:ext uri="{C183D7F6-B498-43B3-948B-1728B52AA6E4}">
                  <adec:decorative xmlns:adec="http://schemas.microsoft.com/office/drawing/2017/decorative" val="1"/>
                </a:ext>
              </a:extLst>
            </p:cNvPr>
            <p:cNvSpPr/>
            <p:nvPr/>
          </p:nvSpPr>
          <p:spPr>
            <a:xfrm>
              <a:off x="250825" y="254794"/>
              <a:ext cx="11690350" cy="6348413"/>
            </a:xfrm>
            <a:prstGeom prst="rect">
              <a:avLst/>
            </a:prstGeom>
            <a:noFill/>
            <a:ln w="44450">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cxnSp>
          <p:nvCxnSpPr>
            <p:cNvPr id="8" name="Straight Connector 7">
              <a:extLst>
                <a:ext uri="{FF2B5EF4-FFF2-40B4-BE49-F238E27FC236}">
                  <a16:creationId xmlns:a16="http://schemas.microsoft.com/office/drawing/2014/main" id="{867F71EF-76BD-249E-036A-1F06D884833E}"/>
                </a:ext>
                <a:ext uri="{C183D7F6-B498-43B3-948B-1728B52AA6E4}">
                  <adec:decorative xmlns:adec="http://schemas.microsoft.com/office/drawing/2017/decorative" val="1"/>
                </a:ext>
              </a:extLst>
            </p:cNvPr>
            <p:cNvCxnSpPr>
              <a:cxnSpLocks/>
            </p:cNvCxnSpPr>
            <p:nvPr/>
          </p:nvCxnSpPr>
          <p:spPr>
            <a:xfrm>
              <a:off x="2527301" y="254794"/>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24E6EA85-BBD5-9CCE-79F5-F7A7C15DA903}"/>
                </a:ext>
                <a:ext uri="{C183D7F6-B498-43B3-948B-1728B52AA6E4}">
                  <adec:decorative xmlns:adec="http://schemas.microsoft.com/office/drawing/2017/decorative" val="1"/>
                </a:ext>
              </a:extLst>
            </p:cNvPr>
            <p:cNvCxnSpPr>
              <a:cxnSpLocks/>
            </p:cNvCxnSpPr>
            <p:nvPr/>
          </p:nvCxnSpPr>
          <p:spPr>
            <a:xfrm>
              <a:off x="2527301" y="3822700"/>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69E07E20-4D90-2551-8186-970B23ACD777}"/>
                </a:ext>
                <a:ext uri="{C183D7F6-B498-43B3-948B-1728B52AA6E4}">
                  <adec:decorative xmlns:adec="http://schemas.microsoft.com/office/drawing/2017/decorative" val="1"/>
                </a:ext>
              </a:extLst>
            </p:cNvPr>
            <p:cNvCxnSpPr>
              <a:cxnSpLocks/>
            </p:cNvCxnSpPr>
            <p:nvPr/>
          </p:nvCxnSpPr>
          <p:spPr>
            <a:xfrm>
              <a:off x="9683717" y="254794"/>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39F780C-E785-FAD8-4406-150ABED162D8}"/>
                </a:ext>
                <a:ext uri="{C183D7F6-B498-43B3-948B-1728B52AA6E4}">
                  <adec:decorative xmlns:adec="http://schemas.microsoft.com/office/drawing/2017/decorative" val="1"/>
                </a:ext>
              </a:extLst>
            </p:cNvPr>
            <p:cNvCxnSpPr>
              <a:cxnSpLocks/>
            </p:cNvCxnSpPr>
            <p:nvPr/>
          </p:nvCxnSpPr>
          <p:spPr>
            <a:xfrm>
              <a:off x="9683717" y="3822700"/>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16" name="Group 15">
              <a:extLst>
                <a:ext uri="{FF2B5EF4-FFF2-40B4-BE49-F238E27FC236}">
                  <a16:creationId xmlns:a16="http://schemas.microsoft.com/office/drawing/2014/main" id="{1CF5226A-87DA-1199-FEF3-B8770B69C750}"/>
                </a:ext>
                <a:ext uri="{C183D7F6-B498-43B3-948B-1728B52AA6E4}">
                  <adec:decorative xmlns:adec="http://schemas.microsoft.com/office/drawing/2017/decorative" val="1"/>
                </a:ext>
              </a:extLst>
            </p:cNvPr>
            <p:cNvGrpSpPr/>
            <p:nvPr/>
          </p:nvGrpSpPr>
          <p:grpSpPr>
            <a:xfrm>
              <a:off x="2517792" y="1543050"/>
              <a:ext cx="7165925" cy="3771900"/>
              <a:chOff x="2517792" y="1651000"/>
              <a:chExt cx="7165925" cy="3771900"/>
            </a:xfrm>
          </p:grpSpPr>
          <p:cxnSp>
            <p:nvCxnSpPr>
              <p:cNvPr id="12" name="Straight Connector 11">
                <a:extLst>
                  <a:ext uri="{FF2B5EF4-FFF2-40B4-BE49-F238E27FC236}">
                    <a16:creationId xmlns:a16="http://schemas.microsoft.com/office/drawing/2014/main" id="{A82479AE-DF51-8E36-F197-EF5F609B246B}"/>
                  </a:ext>
                </a:extLst>
              </p:cNvPr>
              <p:cNvCxnSpPr>
                <a:cxnSpLocks/>
              </p:cNvCxnSpPr>
              <p:nvPr userDrawn="1"/>
            </p:nvCxnSpPr>
            <p:spPr>
              <a:xfrm>
                <a:off x="2527301" y="1651000"/>
                <a:ext cx="7156416" cy="0"/>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65974F6-2652-D09A-E0D5-C1A4AB5CC720}"/>
                  </a:ext>
                </a:extLst>
              </p:cNvPr>
              <p:cNvCxnSpPr>
                <a:cxnSpLocks/>
              </p:cNvCxnSpPr>
              <p:nvPr userDrawn="1"/>
            </p:nvCxnSpPr>
            <p:spPr>
              <a:xfrm>
                <a:off x="2517792" y="5422900"/>
                <a:ext cx="7156416" cy="0"/>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42009265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C4C08D-AA07-F120-26AB-F3AB1DEA87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F9C4F0-09F8-B325-F61F-58077BAA5E11}"/>
              </a:ext>
            </a:extLst>
          </p:cNvPr>
          <p:cNvSpPr>
            <a:spLocks noGrp="1"/>
          </p:cNvSpPr>
          <p:nvPr>
            <p:ph type="title"/>
          </p:nvPr>
        </p:nvSpPr>
        <p:spPr>
          <a:xfrm rot="16200000">
            <a:off x="-1749423" y="2290758"/>
            <a:ext cx="6276974" cy="2276477"/>
          </a:xfrm>
        </p:spPr>
        <p:txBody>
          <a:bodyPr/>
          <a:lstStyle/>
          <a:p>
            <a:r>
              <a:rPr lang="en-US" sz="4400">
                <a:solidFill>
                  <a:srgbClr val="4A5356"/>
                </a:solidFill>
              </a:rPr>
              <a:t>Recruitment and retention impacts </a:t>
            </a:r>
            <a:endParaRPr lang="en-US" sz="4400" dirty="0">
              <a:solidFill>
                <a:srgbClr val="4A5356"/>
              </a:solidFill>
            </a:endParaRPr>
          </a:p>
          <a:p>
            <a:endParaRPr lang="en-US" dirty="0"/>
          </a:p>
        </p:txBody>
      </p:sp>
      <p:sp>
        <p:nvSpPr>
          <p:cNvPr id="23" name="Slide Number Placeholder 22">
            <a:extLst>
              <a:ext uri="{FF2B5EF4-FFF2-40B4-BE49-F238E27FC236}">
                <a16:creationId xmlns:a16="http://schemas.microsoft.com/office/drawing/2014/main" id="{A00C8FB4-83D0-5ED8-1AE3-483491A5E188}"/>
              </a:ext>
            </a:extLst>
          </p:cNvPr>
          <p:cNvSpPr>
            <a:spLocks noGrp="1"/>
          </p:cNvSpPr>
          <p:nvPr>
            <p:ph type="sldNum" sz="quarter" idx="12"/>
          </p:nvPr>
        </p:nvSpPr>
        <p:spPr>
          <a:xfrm>
            <a:off x="2194590" y="3062287"/>
            <a:ext cx="665421" cy="766763"/>
          </a:xfrm>
        </p:spPr>
        <p:txBody>
          <a:bodyPr/>
          <a:lstStyle/>
          <a:p>
            <a:fld id="{8A7A6979-0714-4377-B894-6BE4C2D6E202}" type="slidenum">
              <a:rPr lang="en-US" smtClean="0"/>
              <a:pPr/>
              <a:t>21</a:t>
            </a:fld>
            <a:endParaRPr lang="en-US" dirty="0"/>
          </a:p>
        </p:txBody>
      </p:sp>
      <p:sp>
        <p:nvSpPr>
          <p:cNvPr id="4" name="Content Placeholder 3">
            <a:extLst>
              <a:ext uri="{FF2B5EF4-FFF2-40B4-BE49-F238E27FC236}">
                <a16:creationId xmlns:a16="http://schemas.microsoft.com/office/drawing/2014/main" id="{CC814DCD-65F0-B7B3-E683-08034A949C56}"/>
              </a:ext>
            </a:extLst>
          </p:cNvPr>
          <p:cNvSpPr>
            <a:spLocks noGrp="1"/>
          </p:cNvSpPr>
          <p:nvPr>
            <p:ph sz="half" idx="2"/>
          </p:nvPr>
        </p:nvSpPr>
        <p:spPr>
          <a:xfrm>
            <a:off x="4465411" y="765810"/>
            <a:ext cx="7029933" cy="2471470"/>
          </a:xfrm>
        </p:spPr>
        <p:txBody>
          <a:bodyPr vert="horz" lIns="91440" tIns="45720" rIns="91440" bIns="45720" rtlCol="0" anchor="t">
            <a:normAutofit/>
          </a:bodyPr>
          <a:lstStyle/>
          <a:p>
            <a:r>
              <a:rPr lang="en-US" dirty="0"/>
              <a:t>Macro-environmental changes have significantly altered recruitment and retention strategies within hospitality. Brexit reduced access to EU </a:t>
            </a:r>
            <a:r>
              <a:rPr lang="en-US" err="1"/>
              <a:t>labour</a:t>
            </a:r>
            <a:r>
              <a:rPr lang="en-US" dirty="0"/>
              <a:t>, while covid-19 accelerated employee exits from the industry. As a result, many hospitality </a:t>
            </a:r>
            <a:r>
              <a:rPr lang="en-US" err="1"/>
              <a:t>organisations</a:t>
            </a:r>
            <a:r>
              <a:rPr lang="en-US" dirty="0"/>
              <a:t> now face severe recruitment shortages. </a:t>
            </a:r>
            <a:r>
              <a:rPr lang="en-GB" dirty="0"/>
              <a:t>According to Yin, Bi and Ni, (2022) the covid-19 </a:t>
            </a:r>
            <a:r>
              <a:rPr lang="en-GB" err="1"/>
              <a:t>pandemi</a:t>
            </a:r>
            <a:r>
              <a:rPr lang="en-GB" dirty="0"/>
              <a:t>c intensified workforce instability in hospitality, contributing to increased turnover </a:t>
            </a:r>
            <a:r>
              <a:rPr lang="en-GB"/>
              <a:t>intentions and recruitment challenges</a:t>
            </a:r>
            <a:endParaRPr lang="en-GB" dirty="0"/>
          </a:p>
        </p:txBody>
      </p:sp>
      <p:sp>
        <p:nvSpPr>
          <p:cNvPr id="5" name="Content Placeholder 4">
            <a:extLst>
              <a:ext uri="{FF2B5EF4-FFF2-40B4-BE49-F238E27FC236}">
                <a16:creationId xmlns:a16="http://schemas.microsoft.com/office/drawing/2014/main" id="{9C3F23B7-DFFE-23E0-EEFA-AE757DE98949}"/>
              </a:ext>
            </a:extLst>
          </p:cNvPr>
          <p:cNvSpPr>
            <a:spLocks noGrp="1"/>
          </p:cNvSpPr>
          <p:nvPr>
            <p:ph sz="half" idx="14"/>
          </p:nvPr>
        </p:nvSpPr>
        <p:spPr>
          <a:xfrm>
            <a:off x="4465411" y="3067169"/>
            <a:ext cx="7029933" cy="3348488"/>
          </a:xfrm>
        </p:spPr>
        <p:txBody>
          <a:bodyPr vert="horz" lIns="91440" tIns="45720" rIns="91440" bIns="45720" rtlCol="0" anchor="t">
            <a:normAutofit/>
          </a:bodyPr>
          <a:lstStyle/>
          <a:p>
            <a:r>
              <a:rPr lang="en-US" dirty="0"/>
              <a:t>Additionally, hospitality jobs are increasingly viewed negatively due to demanding working conditions and work-life balance, often due to the hours being unsociable. This has made attracting skilled employees more difficult, particularly among younger generations seeking</a:t>
            </a:r>
            <a:r>
              <a:rPr lang="en-US"/>
              <a:t> flexible employment and career progression.</a:t>
            </a:r>
            <a:endParaRPr lang="en-US" dirty="0"/>
          </a:p>
        </p:txBody>
      </p:sp>
    </p:spTree>
    <p:extLst>
      <p:ext uri="{BB962C8B-B14F-4D97-AF65-F5344CB8AC3E}">
        <p14:creationId xmlns:p14="http://schemas.microsoft.com/office/powerpoint/2010/main" val="27341546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C4AA26-347C-5FE5-832A-75BE0DDC7D1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8ACAA9-3A95-EE08-9A93-48BA030489B4}"/>
              </a:ext>
            </a:extLst>
          </p:cNvPr>
          <p:cNvSpPr>
            <a:spLocks noGrp="1"/>
          </p:cNvSpPr>
          <p:nvPr>
            <p:ph type="title"/>
          </p:nvPr>
        </p:nvSpPr>
        <p:spPr>
          <a:xfrm rot="16200000">
            <a:off x="-1749423" y="2290758"/>
            <a:ext cx="6276974" cy="2276477"/>
          </a:xfrm>
        </p:spPr>
        <p:txBody>
          <a:bodyPr/>
          <a:lstStyle/>
          <a:p>
            <a:r>
              <a:rPr lang="en-US" sz="4400">
                <a:solidFill>
                  <a:srgbClr val="4A5356"/>
                </a:solidFill>
              </a:rPr>
              <a:t>Recruitment and retention impacts </a:t>
            </a:r>
            <a:endParaRPr lang="en-US" sz="4400" dirty="0">
              <a:solidFill>
                <a:srgbClr val="4A5356"/>
              </a:solidFill>
            </a:endParaRPr>
          </a:p>
          <a:p>
            <a:endParaRPr lang="en-US" dirty="0"/>
          </a:p>
        </p:txBody>
      </p:sp>
      <p:sp>
        <p:nvSpPr>
          <p:cNvPr id="23" name="Slide Number Placeholder 22">
            <a:extLst>
              <a:ext uri="{FF2B5EF4-FFF2-40B4-BE49-F238E27FC236}">
                <a16:creationId xmlns:a16="http://schemas.microsoft.com/office/drawing/2014/main" id="{73951846-61C4-A0F7-6E89-CD5083628565}"/>
              </a:ext>
            </a:extLst>
          </p:cNvPr>
          <p:cNvSpPr>
            <a:spLocks noGrp="1"/>
          </p:cNvSpPr>
          <p:nvPr>
            <p:ph type="sldNum" sz="quarter" idx="12"/>
          </p:nvPr>
        </p:nvSpPr>
        <p:spPr>
          <a:xfrm>
            <a:off x="2194590" y="3062287"/>
            <a:ext cx="665421" cy="766763"/>
          </a:xfrm>
        </p:spPr>
        <p:txBody>
          <a:bodyPr/>
          <a:lstStyle/>
          <a:p>
            <a:fld id="{8A7A6979-0714-4377-B894-6BE4C2D6E202}" type="slidenum">
              <a:rPr lang="en-US" smtClean="0"/>
              <a:pPr/>
              <a:t>22</a:t>
            </a:fld>
            <a:endParaRPr lang="en-US" dirty="0"/>
          </a:p>
        </p:txBody>
      </p:sp>
      <p:sp>
        <p:nvSpPr>
          <p:cNvPr id="4" name="Content Placeholder 3">
            <a:extLst>
              <a:ext uri="{FF2B5EF4-FFF2-40B4-BE49-F238E27FC236}">
                <a16:creationId xmlns:a16="http://schemas.microsoft.com/office/drawing/2014/main" id="{7EB30AF7-E3FE-78DD-8B0D-D1A7A5DE729A}"/>
              </a:ext>
            </a:extLst>
          </p:cNvPr>
          <p:cNvSpPr>
            <a:spLocks noGrp="1"/>
          </p:cNvSpPr>
          <p:nvPr>
            <p:ph sz="half" idx="2"/>
          </p:nvPr>
        </p:nvSpPr>
        <p:spPr>
          <a:xfrm>
            <a:off x="4465411" y="765810"/>
            <a:ext cx="7029933" cy="2471470"/>
          </a:xfrm>
        </p:spPr>
        <p:txBody>
          <a:bodyPr vert="horz" lIns="91440" tIns="45720" rIns="91440" bIns="45720" rtlCol="0" anchor="t">
            <a:normAutofit/>
          </a:bodyPr>
          <a:lstStyle/>
          <a:p>
            <a:r>
              <a:rPr lang="en-US" dirty="0"/>
              <a:t>Retention has therefore become a strategic priority because replacing employees is expensive and disruptive. Research by </a:t>
            </a:r>
            <a:r>
              <a:rPr lang="en-US" dirty="0" err="1"/>
              <a:t>Hinkin</a:t>
            </a:r>
            <a:r>
              <a:rPr lang="en-US" dirty="0"/>
              <a:t> and Tracey, (2008) suggests that employee turnover increases recruitment costs, training expenses and operational inefficiency</a:t>
            </a:r>
          </a:p>
        </p:txBody>
      </p:sp>
      <p:sp>
        <p:nvSpPr>
          <p:cNvPr id="5" name="Content Placeholder 4">
            <a:extLst>
              <a:ext uri="{FF2B5EF4-FFF2-40B4-BE49-F238E27FC236}">
                <a16:creationId xmlns:a16="http://schemas.microsoft.com/office/drawing/2014/main" id="{56B24569-B3A6-3A59-6F44-A0FCB9CC8BD1}"/>
              </a:ext>
            </a:extLst>
          </p:cNvPr>
          <p:cNvSpPr>
            <a:spLocks noGrp="1"/>
          </p:cNvSpPr>
          <p:nvPr>
            <p:ph sz="half" idx="14"/>
          </p:nvPr>
        </p:nvSpPr>
        <p:spPr>
          <a:xfrm>
            <a:off x="4465411" y="2722112"/>
            <a:ext cx="7029933" cy="3348488"/>
          </a:xfrm>
        </p:spPr>
        <p:txBody>
          <a:bodyPr vert="horz" lIns="91440" tIns="45720" rIns="91440" bIns="45720" rtlCol="0" anchor="t">
            <a:normAutofit/>
          </a:bodyPr>
          <a:lstStyle/>
          <a:p>
            <a:r>
              <a:rPr lang="en-US" dirty="0"/>
              <a:t>Employees are more likely to remain with </a:t>
            </a:r>
            <a:r>
              <a:rPr lang="en-US" dirty="0" err="1"/>
              <a:t>organisations</a:t>
            </a:r>
            <a:r>
              <a:rPr lang="en-US" dirty="0"/>
              <a:t> that provide supportive leadership, clear progression opportunities, wellbeing support, and recognition for performance. Flexible scheduling has become particularly important among younger workers </a:t>
            </a:r>
            <a:r>
              <a:rPr lang="en-US" dirty="0" err="1"/>
              <a:t>balencing</a:t>
            </a:r>
            <a:r>
              <a:rPr lang="en-US" dirty="0"/>
              <a:t> education, family responsibilities, or personal wellbeing</a:t>
            </a:r>
          </a:p>
          <a:p>
            <a:r>
              <a:rPr lang="en-US" dirty="0"/>
              <a:t>For Wagamama, investing in retention strategies may be more </a:t>
            </a:r>
            <a:r>
              <a:rPr lang="en-US" dirty="0" err="1"/>
              <a:t>sustainaable</a:t>
            </a:r>
            <a:r>
              <a:rPr lang="en-US" dirty="0"/>
              <a:t> than relying solely on recruitment in a highly competitive </a:t>
            </a:r>
            <a:r>
              <a:rPr lang="en-US" dirty="0" err="1"/>
              <a:t>labour</a:t>
            </a:r>
            <a:r>
              <a:rPr lang="en-US" dirty="0"/>
              <a:t> market</a:t>
            </a:r>
          </a:p>
        </p:txBody>
      </p:sp>
    </p:spTree>
    <p:extLst>
      <p:ext uri="{BB962C8B-B14F-4D97-AF65-F5344CB8AC3E}">
        <p14:creationId xmlns:p14="http://schemas.microsoft.com/office/powerpoint/2010/main" val="25038217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80683F-E1E8-EE63-C948-0182460EB592}"/>
            </a:ext>
          </a:extLst>
        </p:cNvPr>
        <p:cNvGrpSpPr/>
        <p:nvPr/>
      </p:nvGrpSpPr>
      <p:grpSpPr>
        <a:xfrm>
          <a:off x="0" y="0"/>
          <a:ext cx="0" cy="0"/>
          <a:chOff x="0" y="0"/>
          <a:chExt cx="0" cy="0"/>
        </a:xfrm>
      </p:grpSpPr>
      <p:pic>
        <p:nvPicPr>
          <p:cNvPr id="17" name="Picture Placeholder 16" descr="Skyscrapers in city">
            <a:extLst>
              <a:ext uri="{FF2B5EF4-FFF2-40B4-BE49-F238E27FC236}">
                <a16:creationId xmlns:a16="http://schemas.microsoft.com/office/drawing/2014/main" id="{877C2387-5758-70D4-3BB6-01418C1089D5}"/>
              </a:ext>
            </a:extLst>
          </p:cNvPr>
          <p:cNvPicPr>
            <a:picLocks noGrp="1" noChangeAspect="1"/>
          </p:cNvPicPr>
          <p:nvPr>
            <p:ph type="pic" sz="quarter" idx="10"/>
          </p:nvPr>
        </p:nvPicPr>
        <p:blipFill>
          <a:blip r:embed="rId3" cstate="print">
            <a:duotone>
              <a:schemeClr val="accent3">
                <a:shade val="45000"/>
                <a:satMod val="135000"/>
              </a:schemeClr>
              <a:prstClr val="white"/>
            </a:duotone>
            <a:alphaModFix amt="35000"/>
            <a:extLst>
              <a:ext uri="{28A0092B-C50C-407E-A947-70E740481C1C}">
                <a14:useLocalDpi xmlns:a14="http://schemas.microsoft.com/office/drawing/2010/main"/>
              </a:ext>
            </a:extLst>
          </a:blip>
          <a:srcRect/>
          <a:stretch/>
        </p:blipFill>
        <p:spPr>
          <a:xfrm>
            <a:off x="-244413" y="0"/>
            <a:ext cx="12191999" cy="6858000"/>
          </a:xfrm>
        </p:spPr>
      </p:pic>
      <p:sp>
        <p:nvSpPr>
          <p:cNvPr id="2" name="Title 1">
            <a:extLst>
              <a:ext uri="{FF2B5EF4-FFF2-40B4-BE49-F238E27FC236}">
                <a16:creationId xmlns:a16="http://schemas.microsoft.com/office/drawing/2014/main" id="{A1B0D614-4778-CEDF-01AB-24E2642874C5}"/>
              </a:ext>
            </a:extLst>
          </p:cNvPr>
          <p:cNvSpPr>
            <a:spLocks noGrp="1"/>
          </p:cNvSpPr>
          <p:nvPr>
            <p:ph type="title"/>
          </p:nvPr>
        </p:nvSpPr>
        <p:spPr>
          <a:xfrm>
            <a:off x="2527301" y="1747287"/>
            <a:ext cx="7156415" cy="3363427"/>
          </a:xfrm>
        </p:spPr>
        <p:txBody>
          <a:bodyPr/>
          <a:lstStyle/>
          <a:p>
            <a:r>
              <a:rPr lang="en-US" dirty="0" err="1"/>
              <a:t>Wagamamas</a:t>
            </a:r>
            <a:r>
              <a:rPr lang="en-US" dirty="0"/>
              <a:t> </a:t>
            </a:r>
            <a:r>
              <a:rPr lang="en-US" dirty="0" err="1"/>
              <a:t>hr</a:t>
            </a:r>
            <a:r>
              <a:rPr lang="en-US" dirty="0"/>
              <a:t> response</a:t>
            </a:r>
          </a:p>
        </p:txBody>
      </p:sp>
      <p:grpSp>
        <p:nvGrpSpPr>
          <p:cNvPr id="3" name="Group 2">
            <a:extLst>
              <a:ext uri="{FF2B5EF4-FFF2-40B4-BE49-F238E27FC236}">
                <a16:creationId xmlns:a16="http://schemas.microsoft.com/office/drawing/2014/main" id="{0816C64B-FC21-7689-757D-4DBFA2038D6B}"/>
              </a:ext>
              <a:ext uri="{C183D7F6-B498-43B3-948B-1728B52AA6E4}">
                <adec:decorative xmlns:adec="http://schemas.microsoft.com/office/drawing/2017/decorative" val="1"/>
              </a:ext>
            </a:extLst>
          </p:cNvPr>
          <p:cNvGrpSpPr/>
          <p:nvPr/>
        </p:nvGrpSpPr>
        <p:grpSpPr>
          <a:xfrm>
            <a:off x="250825" y="254794"/>
            <a:ext cx="11690350" cy="6367462"/>
            <a:chOff x="250825" y="254794"/>
            <a:chExt cx="11690350" cy="6367462"/>
          </a:xfrm>
        </p:grpSpPr>
        <p:sp>
          <p:nvSpPr>
            <p:cNvPr id="6" name="Rectangle 5">
              <a:extLst>
                <a:ext uri="{FF2B5EF4-FFF2-40B4-BE49-F238E27FC236}">
                  <a16:creationId xmlns:a16="http://schemas.microsoft.com/office/drawing/2014/main" id="{CB7CBB46-80AD-D641-FB4C-CC09581E0AFE}"/>
                </a:ext>
                <a:ext uri="{C183D7F6-B498-43B3-948B-1728B52AA6E4}">
                  <adec:decorative xmlns:adec="http://schemas.microsoft.com/office/drawing/2017/decorative" val="1"/>
                </a:ext>
              </a:extLst>
            </p:cNvPr>
            <p:cNvSpPr/>
            <p:nvPr/>
          </p:nvSpPr>
          <p:spPr>
            <a:xfrm>
              <a:off x="250825" y="254794"/>
              <a:ext cx="11690350" cy="6348413"/>
            </a:xfrm>
            <a:prstGeom prst="rect">
              <a:avLst/>
            </a:prstGeom>
            <a:noFill/>
            <a:ln w="44450">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cxnSp>
          <p:nvCxnSpPr>
            <p:cNvPr id="7" name="Straight Connector 6">
              <a:extLst>
                <a:ext uri="{FF2B5EF4-FFF2-40B4-BE49-F238E27FC236}">
                  <a16:creationId xmlns:a16="http://schemas.microsoft.com/office/drawing/2014/main" id="{004CE487-DFC0-0C92-09C7-706C2AC48444}"/>
                </a:ext>
                <a:ext uri="{C183D7F6-B498-43B3-948B-1728B52AA6E4}">
                  <adec:decorative xmlns:adec="http://schemas.microsoft.com/office/drawing/2017/decorative" val="1"/>
                </a:ext>
              </a:extLst>
            </p:cNvPr>
            <p:cNvCxnSpPr>
              <a:cxnSpLocks/>
            </p:cNvCxnSpPr>
            <p:nvPr/>
          </p:nvCxnSpPr>
          <p:spPr>
            <a:xfrm>
              <a:off x="2527301" y="254794"/>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3009F91E-D8B3-8AD4-96C2-93FDB4A61B63}"/>
                </a:ext>
                <a:ext uri="{C183D7F6-B498-43B3-948B-1728B52AA6E4}">
                  <adec:decorative xmlns:adec="http://schemas.microsoft.com/office/drawing/2017/decorative" val="1"/>
                </a:ext>
              </a:extLst>
            </p:cNvPr>
            <p:cNvCxnSpPr>
              <a:cxnSpLocks/>
            </p:cNvCxnSpPr>
            <p:nvPr/>
          </p:nvCxnSpPr>
          <p:spPr>
            <a:xfrm>
              <a:off x="2527301" y="3822700"/>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19D3F4C5-A8A2-D941-9567-68AB6D1B9998}"/>
                </a:ext>
                <a:ext uri="{C183D7F6-B498-43B3-948B-1728B52AA6E4}">
                  <adec:decorative xmlns:adec="http://schemas.microsoft.com/office/drawing/2017/decorative" val="1"/>
                </a:ext>
              </a:extLst>
            </p:cNvPr>
            <p:cNvCxnSpPr>
              <a:cxnSpLocks/>
            </p:cNvCxnSpPr>
            <p:nvPr/>
          </p:nvCxnSpPr>
          <p:spPr>
            <a:xfrm>
              <a:off x="9683717" y="254794"/>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9DFBD1C-EE46-A1FB-7B52-9448BC75BAF8}"/>
                </a:ext>
                <a:ext uri="{C183D7F6-B498-43B3-948B-1728B52AA6E4}">
                  <adec:decorative xmlns:adec="http://schemas.microsoft.com/office/drawing/2017/decorative" val="1"/>
                </a:ext>
              </a:extLst>
            </p:cNvPr>
            <p:cNvCxnSpPr>
              <a:cxnSpLocks/>
            </p:cNvCxnSpPr>
            <p:nvPr/>
          </p:nvCxnSpPr>
          <p:spPr>
            <a:xfrm>
              <a:off x="9683717" y="3822700"/>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16" name="Group 15">
              <a:extLst>
                <a:ext uri="{FF2B5EF4-FFF2-40B4-BE49-F238E27FC236}">
                  <a16:creationId xmlns:a16="http://schemas.microsoft.com/office/drawing/2014/main" id="{BD796D35-FA91-58B6-71E1-F68E0CE9422D}"/>
                </a:ext>
                <a:ext uri="{C183D7F6-B498-43B3-948B-1728B52AA6E4}">
                  <adec:decorative xmlns:adec="http://schemas.microsoft.com/office/drawing/2017/decorative" val="1"/>
                </a:ext>
              </a:extLst>
            </p:cNvPr>
            <p:cNvGrpSpPr/>
            <p:nvPr/>
          </p:nvGrpSpPr>
          <p:grpSpPr>
            <a:xfrm>
              <a:off x="2517792" y="1543050"/>
              <a:ext cx="7165925" cy="3771900"/>
              <a:chOff x="2517792" y="1651000"/>
              <a:chExt cx="7165925" cy="3771900"/>
            </a:xfrm>
          </p:grpSpPr>
          <p:cxnSp>
            <p:nvCxnSpPr>
              <p:cNvPr id="12" name="Straight Connector 11">
                <a:extLst>
                  <a:ext uri="{FF2B5EF4-FFF2-40B4-BE49-F238E27FC236}">
                    <a16:creationId xmlns:a16="http://schemas.microsoft.com/office/drawing/2014/main" id="{C909229D-4A64-F728-9C8E-B3F67F5EE87F}"/>
                  </a:ext>
                </a:extLst>
              </p:cNvPr>
              <p:cNvCxnSpPr>
                <a:cxnSpLocks/>
              </p:cNvCxnSpPr>
              <p:nvPr userDrawn="1"/>
            </p:nvCxnSpPr>
            <p:spPr>
              <a:xfrm>
                <a:off x="2527301" y="1651000"/>
                <a:ext cx="7156416" cy="0"/>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75263DF-2755-ABF7-CA08-64EDB588AAE7}"/>
                  </a:ext>
                </a:extLst>
              </p:cNvPr>
              <p:cNvCxnSpPr>
                <a:cxnSpLocks/>
              </p:cNvCxnSpPr>
              <p:nvPr userDrawn="1"/>
            </p:nvCxnSpPr>
            <p:spPr>
              <a:xfrm>
                <a:off x="2517792" y="5422900"/>
                <a:ext cx="7156416" cy="0"/>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35556094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1A52D61F-7CE4-80BD-0D51-818196AB70B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9ECB15-A155-4F7A-8D63-C52D8B1AD4F0}"/>
              </a:ext>
            </a:extLst>
          </p:cNvPr>
          <p:cNvSpPr>
            <a:spLocks noGrp="1"/>
          </p:cNvSpPr>
          <p:nvPr>
            <p:ph type="title"/>
          </p:nvPr>
        </p:nvSpPr>
        <p:spPr>
          <a:xfrm rot="16200000">
            <a:off x="-1749423" y="2290758"/>
            <a:ext cx="6276974" cy="2276477"/>
          </a:xfrm>
        </p:spPr>
        <p:txBody>
          <a:bodyPr tIns="0" anchor="ctr">
            <a:noAutofit/>
          </a:bodyPr>
          <a:lstStyle/>
          <a:p>
            <a:r>
              <a:rPr lang="en-US" err="1"/>
              <a:t>Wagamamas</a:t>
            </a:r>
            <a:r>
              <a:rPr lang="en-US" dirty="0"/>
              <a:t> </a:t>
            </a:r>
            <a:r>
              <a:rPr lang="en-US" err="1"/>
              <a:t>hr</a:t>
            </a:r>
            <a:r>
              <a:rPr lang="en-US"/>
              <a:t> response</a:t>
            </a:r>
            <a:endParaRPr lang="en-US" dirty="0"/>
          </a:p>
        </p:txBody>
      </p:sp>
      <p:sp>
        <p:nvSpPr>
          <p:cNvPr id="24" name="Slide Number Placeholder 23">
            <a:extLst>
              <a:ext uri="{FF2B5EF4-FFF2-40B4-BE49-F238E27FC236}">
                <a16:creationId xmlns:a16="http://schemas.microsoft.com/office/drawing/2014/main" id="{48F3D0F4-05CD-DDEA-C328-E0E7D056D8DE}"/>
              </a:ext>
            </a:extLst>
          </p:cNvPr>
          <p:cNvSpPr>
            <a:spLocks noGrp="1"/>
          </p:cNvSpPr>
          <p:nvPr>
            <p:ph type="sldNum" sz="quarter" idx="12"/>
          </p:nvPr>
        </p:nvSpPr>
        <p:spPr>
          <a:xfrm>
            <a:off x="2194590" y="3062287"/>
            <a:ext cx="665421" cy="766763"/>
          </a:xfrm>
        </p:spPr>
        <p:txBody>
          <a:bodyPr lIns="0"/>
          <a:lstStyle/>
          <a:p>
            <a:fld id="{8A7A6979-0714-4377-B894-6BE4C2D6E202}" type="slidenum">
              <a:rPr lang="en-US" smtClean="0"/>
              <a:pPr/>
              <a:t>24</a:t>
            </a:fld>
            <a:endParaRPr lang="en-US" dirty="0"/>
          </a:p>
        </p:txBody>
      </p:sp>
      <p:sp>
        <p:nvSpPr>
          <p:cNvPr id="3" name="Content Placeholder 2">
            <a:extLst>
              <a:ext uri="{FF2B5EF4-FFF2-40B4-BE49-F238E27FC236}">
                <a16:creationId xmlns:a16="http://schemas.microsoft.com/office/drawing/2014/main" id="{66D75312-2E39-C24E-7355-876323317F23}"/>
              </a:ext>
            </a:extLst>
          </p:cNvPr>
          <p:cNvSpPr>
            <a:spLocks noGrp="1"/>
          </p:cNvSpPr>
          <p:nvPr>
            <p:ph sz="quarter" idx="13"/>
          </p:nvPr>
        </p:nvSpPr>
        <p:spPr>
          <a:xfrm>
            <a:off x="4851400" y="892175"/>
            <a:ext cx="6617592" cy="5073650"/>
          </a:xfrm>
        </p:spPr>
        <p:txBody>
          <a:bodyPr vert="horz" lIns="91440" tIns="45720" rIns="91440" bIns="45720" rtlCol="0" anchor="ctr">
            <a:normAutofit/>
          </a:bodyPr>
          <a:lstStyle/>
          <a:p>
            <a:r>
              <a:rPr lang="en-US" dirty="0"/>
              <a:t>Wagamama has implemented several HR strategies to address modern workforce challenges. The </a:t>
            </a:r>
            <a:r>
              <a:rPr lang="en-US" dirty="0" err="1"/>
              <a:t>organisation</a:t>
            </a:r>
            <a:r>
              <a:rPr lang="en-US" dirty="0"/>
              <a:t> promotes diversity, inclusion, and teamwork as central elements of its </a:t>
            </a:r>
            <a:r>
              <a:rPr lang="en-US" dirty="0" err="1"/>
              <a:t>organisational</a:t>
            </a:r>
            <a:r>
              <a:rPr lang="en-US" dirty="0"/>
              <a:t> culture. Research suggests that inclusive and supportive workplaces improve employee engagement and retention, particularly among younger employees (</a:t>
            </a:r>
            <a:r>
              <a:rPr lang="en-US" dirty="0" err="1"/>
              <a:t>Paldon</a:t>
            </a:r>
            <a:r>
              <a:rPr lang="en-US" dirty="0"/>
              <a:t>, 2024)</a:t>
            </a:r>
          </a:p>
          <a:p>
            <a:r>
              <a:rPr lang="en-US" dirty="0"/>
              <a:t>The company also invests in training and internal promotion opportunities to improve retention and employee development. Career progression is important within hospitality because many employees leave due to limited advancement opportunities. Structured learning </a:t>
            </a:r>
            <a:r>
              <a:rPr lang="en-US" dirty="0" err="1"/>
              <a:t>progr</a:t>
            </a:r>
            <a:r>
              <a:rPr lang="en-GB" dirty="0" err="1"/>
              <a:t>ammes</a:t>
            </a:r>
            <a:r>
              <a:rPr lang="en-GB" dirty="0"/>
              <a:t> can therefore improve motivation and long term commitment (</a:t>
            </a:r>
            <a:r>
              <a:rPr lang="en-GB" dirty="0" err="1"/>
              <a:t>Grobelna</a:t>
            </a:r>
            <a:r>
              <a:rPr lang="en-GB" dirty="0"/>
              <a:t> and Tokarz-Kocik, 2025).</a:t>
            </a:r>
          </a:p>
        </p:txBody>
      </p:sp>
    </p:spTree>
    <p:extLst>
      <p:ext uri="{BB962C8B-B14F-4D97-AF65-F5344CB8AC3E}">
        <p14:creationId xmlns:p14="http://schemas.microsoft.com/office/powerpoint/2010/main" val="33705752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4252C21C-93C4-7355-6D83-8A391F2DEC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3EF207-5CD5-86DD-7EB8-8C15A85AF31C}"/>
              </a:ext>
            </a:extLst>
          </p:cNvPr>
          <p:cNvSpPr>
            <a:spLocks noGrp="1"/>
          </p:cNvSpPr>
          <p:nvPr>
            <p:ph type="title"/>
          </p:nvPr>
        </p:nvSpPr>
        <p:spPr>
          <a:xfrm rot="16200000">
            <a:off x="-1749423" y="2290758"/>
            <a:ext cx="6276974" cy="2276477"/>
          </a:xfrm>
        </p:spPr>
        <p:txBody>
          <a:bodyPr tIns="0" anchor="ctr">
            <a:noAutofit/>
          </a:bodyPr>
          <a:lstStyle/>
          <a:p>
            <a:r>
              <a:rPr lang="en-US" err="1"/>
              <a:t>Wagamamas</a:t>
            </a:r>
            <a:r>
              <a:rPr lang="en-US" dirty="0"/>
              <a:t> </a:t>
            </a:r>
            <a:r>
              <a:rPr lang="en-US" err="1"/>
              <a:t>hr</a:t>
            </a:r>
            <a:r>
              <a:rPr lang="en-US"/>
              <a:t> response</a:t>
            </a:r>
            <a:endParaRPr lang="en-US" dirty="0"/>
          </a:p>
        </p:txBody>
      </p:sp>
      <p:sp>
        <p:nvSpPr>
          <p:cNvPr id="24" name="Slide Number Placeholder 23">
            <a:extLst>
              <a:ext uri="{FF2B5EF4-FFF2-40B4-BE49-F238E27FC236}">
                <a16:creationId xmlns:a16="http://schemas.microsoft.com/office/drawing/2014/main" id="{34F24632-49EC-D3E4-676D-B250FC3BB32C}"/>
              </a:ext>
            </a:extLst>
          </p:cNvPr>
          <p:cNvSpPr>
            <a:spLocks noGrp="1"/>
          </p:cNvSpPr>
          <p:nvPr>
            <p:ph type="sldNum" sz="quarter" idx="12"/>
          </p:nvPr>
        </p:nvSpPr>
        <p:spPr>
          <a:xfrm>
            <a:off x="2194590" y="3062287"/>
            <a:ext cx="665421" cy="766763"/>
          </a:xfrm>
        </p:spPr>
        <p:txBody>
          <a:bodyPr lIns="0"/>
          <a:lstStyle/>
          <a:p>
            <a:fld id="{8A7A6979-0714-4377-B894-6BE4C2D6E202}" type="slidenum">
              <a:rPr lang="en-US" smtClean="0"/>
              <a:pPr/>
              <a:t>25</a:t>
            </a:fld>
            <a:endParaRPr lang="en-US" dirty="0"/>
          </a:p>
        </p:txBody>
      </p:sp>
      <p:sp>
        <p:nvSpPr>
          <p:cNvPr id="3" name="Content Placeholder 2">
            <a:extLst>
              <a:ext uri="{FF2B5EF4-FFF2-40B4-BE49-F238E27FC236}">
                <a16:creationId xmlns:a16="http://schemas.microsoft.com/office/drawing/2014/main" id="{BB920D71-B5B3-4ED8-99DE-4D488ADF73B6}"/>
              </a:ext>
            </a:extLst>
          </p:cNvPr>
          <p:cNvSpPr>
            <a:spLocks noGrp="1"/>
          </p:cNvSpPr>
          <p:nvPr>
            <p:ph sz="quarter" idx="13"/>
          </p:nvPr>
        </p:nvSpPr>
        <p:spPr>
          <a:xfrm>
            <a:off x="4851400" y="892175"/>
            <a:ext cx="6617592" cy="5073650"/>
          </a:xfrm>
        </p:spPr>
        <p:txBody>
          <a:bodyPr vert="horz" lIns="91440" tIns="45720" rIns="91440" bIns="45720" rtlCol="0" anchor="ctr">
            <a:normAutofit/>
          </a:bodyPr>
          <a:lstStyle/>
          <a:p>
            <a:r>
              <a:rPr lang="en-US" dirty="0"/>
              <a:t>Technology has also become a part of </a:t>
            </a:r>
            <a:r>
              <a:rPr lang="en-US" dirty="0" err="1"/>
              <a:t>wagamamas</a:t>
            </a:r>
            <a:r>
              <a:rPr lang="en-US" dirty="0"/>
              <a:t> operational strategy. Digital ordering and payment systems and workforce management tools improve efficiency while allowing employees to focus more on customer interaction and service quality</a:t>
            </a:r>
          </a:p>
          <a:p>
            <a:r>
              <a:rPr lang="en-US" dirty="0"/>
              <a:t>Additionally, wellbeing initiatives and supportive management practices contribute to employee engagement. Businesses that </a:t>
            </a:r>
            <a:r>
              <a:rPr lang="en-US" dirty="0" err="1"/>
              <a:t>prioritise</a:t>
            </a:r>
            <a:r>
              <a:rPr lang="en-US" dirty="0"/>
              <a:t> employee wellbeing are more likely to reduce absenteeism, burnout, and turnover. </a:t>
            </a:r>
            <a:r>
              <a:rPr lang="en-US" dirty="0" err="1"/>
              <a:t>Wagamamas</a:t>
            </a:r>
            <a:r>
              <a:rPr lang="en-US" dirty="0"/>
              <a:t>' people focused approach demonstrates how HR strategies can support </a:t>
            </a:r>
            <a:r>
              <a:rPr lang="en-US" dirty="0" err="1"/>
              <a:t>organisational</a:t>
            </a:r>
            <a:r>
              <a:rPr lang="en-US" dirty="0"/>
              <a:t> resilience within a challenging macro-environment</a:t>
            </a:r>
          </a:p>
        </p:txBody>
      </p:sp>
    </p:spTree>
    <p:extLst>
      <p:ext uri="{BB962C8B-B14F-4D97-AF65-F5344CB8AC3E}">
        <p14:creationId xmlns:p14="http://schemas.microsoft.com/office/powerpoint/2010/main" val="33826699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A8BFE1-263D-8E8C-3909-E81C9D6F6471}"/>
            </a:ext>
          </a:extLst>
        </p:cNvPr>
        <p:cNvGrpSpPr/>
        <p:nvPr/>
      </p:nvGrpSpPr>
      <p:grpSpPr>
        <a:xfrm>
          <a:off x="0" y="0"/>
          <a:ext cx="0" cy="0"/>
          <a:chOff x="0" y="0"/>
          <a:chExt cx="0" cy="0"/>
        </a:xfrm>
      </p:grpSpPr>
      <p:pic>
        <p:nvPicPr>
          <p:cNvPr id="6" name="Picture Placeholder 5" descr="Colorful and highrise apartment blocks in the city">
            <a:extLst>
              <a:ext uri="{FF2B5EF4-FFF2-40B4-BE49-F238E27FC236}">
                <a16:creationId xmlns:a16="http://schemas.microsoft.com/office/drawing/2014/main" id="{8817CF9A-2DCF-24C0-BBD1-1C031EB6CFBE}"/>
              </a:ext>
            </a:extLst>
          </p:cNvPr>
          <p:cNvPicPr>
            <a:picLocks noGrp="1" noChangeAspect="1"/>
          </p:cNvPicPr>
          <p:nvPr>
            <p:ph type="pic" sz="quarter" idx="16"/>
          </p:nvPr>
        </p:nvPicPr>
        <p:blipFill>
          <a:blip r:embed="rId3" cstate="print">
            <a:duotone>
              <a:schemeClr val="accent2">
                <a:shade val="45000"/>
                <a:satMod val="135000"/>
              </a:schemeClr>
              <a:prstClr val="white"/>
            </a:duotone>
            <a:alphaModFix amt="35000"/>
            <a:extLst>
              <a:ext uri="{28A0092B-C50C-407E-A947-70E740481C1C}">
                <a14:useLocalDpi xmlns:a14="http://schemas.microsoft.com/office/drawing/2010/main"/>
              </a:ext>
            </a:extLst>
          </a:blip>
          <a:srcRect/>
          <a:stretch/>
        </p:blipFill>
        <p:spPr>
          <a:xfrm>
            <a:off x="0" y="0"/>
            <a:ext cx="12192000" cy="6858000"/>
          </a:xfrm>
        </p:spPr>
      </p:pic>
      <p:sp>
        <p:nvSpPr>
          <p:cNvPr id="2" name="Title 1">
            <a:extLst>
              <a:ext uri="{FF2B5EF4-FFF2-40B4-BE49-F238E27FC236}">
                <a16:creationId xmlns:a16="http://schemas.microsoft.com/office/drawing/2014/main" id="{0C4B07F6-34FD-83E0-DA70-5274C2DC0C0C}"/>
              </a:ext>
            </a:extLst>
          </p:cNvPr>
          <p:cNvSpPr>
            <a:spLocks noGrp="1"/>
          </p:cNvSpPr>
          <p:nvPr>
            <p:ph type="title"/>
          </p:nvPr>
        </p:nvSpPr>
        <p:spPr>
          <a:xfrm>
            <a:off x="2239754" y="1714535"/>
            <a:ext cx="7947169" cy="2402341"/>
          </a:xfrm>
        </p:spPr>
        <p:txBody>
          <a:bodyPr/>
          <a:lstStyle/>
          <a:p>
            <a:r>
              <a:rPr lang="en-US" sz="4000" dirty="0"/>
              <a:t>Leadership style </a:t>
            </a:r>
            <a:r>
              <a:rPr lang="en-US" sz="4000"/>
              <a:t>recommendations</a:t>
            </a:r>
            <a:endParaRPr lang="en-US" sz="4000" dirty="0"/>
          </a:p>
        </p:txBody>
      </p:sp>
      <p:sp>
        <p:nvSpPr>
          <p:cNvPr id="4" name="Text Placeholder 3">
            <a:extLst>
              <a:ext uri="{FF2B5EF4-FFF2-40B4-BE49-F238E27FC236}">
                <a16:creationId xmlns:a16="http://schemas.microsoft.com/office/drawing/2014/main" id="{AEFB7128-4B53-E3DB-6396-392A53F403CB}"/>
              </a:ext>
            </a:extLst>
          </p:cNvPr>
          <p:cNvSpPr>
            <a:spLocks noGrp="1"/>
          </p:cNvSpPr>
          <p:nvPr>
            <p:ph type="body" sz="quarter" idx="15"/>
          </p:nvPr>
        </p:nvSpPr>
        <p:spPr>
          <a:xfrm>
            <a:off x="2527299" y="4142232"/>
            <a:ext cx="7156415" cy="735012"/>
          </a:xfrm>
        </p:spPr>
        <p:txBody>
          <a:bodyPr vert="horz" lIns="91440" tIns="45720" rIns="91440" bIns="45720" rtlCol="0" anchor="t">
            <a:normAutofit/>
          </a:bodyPr>
          <a:lstStyle/>
          <a:p>
            <a:r>
              <a:rPr lang="en-US" dirty="0"/>
              <a:t>Enhancing your presentation</a:t>
            </a:r>
          </a:p>
        </p:txBody>
      </p:sp>
      <p:grpSp>
        <p:nvGrpSpPr>
          <p:cNvPr id="14" name="Group 13">
            <a:extLst>
              <a:ext uri="{FF2B5EF4-FFF2-40B4-BE49-F238E27FC236}">
                <a16:creationId xmlns:a16="http://schemas.microsoft.com/office/drawing/2014/main" id="{69943D83-1BCF-5ECF-CBC3-A331C039DB87}"/>
              </a:ext>
              <a:ext uri="{C183D7F6-B498-43B3-948B-1728B52AA6E4}">
                <adec:decorative xmlns:adec="http://schemas.microsoft.com/office/drawing/2017/decorative" val="1"/>
              </a:ext>
            </a:extLst>
          </p:cNvPr>
          <p:cNvGrpSpPr/>
          <p:nvPr/>
        </p:nvGrpSpPr>
        <p:grpSpPr>
          <a:xfrm>
            <a:off x="250825" y="254794"/>
            <a:ext cx="11690350" cy="6367462"/>
            <a:chOff x="250825" y="254794"/>
            <a:chExt cx="11690350" cy="6367462"/>
          </a:xfrm>
        </p:grpSpPr>
        <p:sp>
          <p:nvSpPr>
            <p:cNvPr id="7" name="Rectangle 6">
              <a:extLst>
                <a:ext uri="{FF2B5EF4-FFF2-40B4-BE49-F238E27FC236}">
                  <a16:creationId xmlns:a16="http://schemas.microsoft.com/office/drawing/2014/main" id="{83F76758-0161-583C-07CE-49504281BE26}"/>
                </a:ext>
                <a:ext uri="{C183D7F6-B498-43B3-948B-1728B52AA6E4}">
                  <adec:decorative xmlns:adec="http://schemas.microsoft.com/office/drawing/2017/decorative" val="1"/>
                </a:ext>
              </a:extLst>
            </p:cNvPr>
            <p:cNvSpPr/>
            <p:nvPr/>
          </p:nvSpPr>
          <p:spPr>
            <a:xfrm>
              <a:off x="250825" y="254794"/>
              <a:ext cx="11690350" cy="6348413"/>
            </a:xfrm>
            <a:prstGeom prst="rect">
              <a:avLst/>
            </a:prstGeom>
            <a:noFill/>
            <a:ln w="44450">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cxnSp>
          <p:nvCxnSpPr>
            <p:cNvPr id="8" name="Straight Connector 7">
              <a:extLst>
                <a:ext uri="{FF2B5EF4-FFF2-40B4-BE49-F238E27FC236}">
                  <a16:creationId xmlns:a16="http://schemas.microsoft.com/office/drawing/2014/main" id="{0E5BB35F-0C2F-D3B1-CD42-B01294A402FF}"/>
                </a:ext>
                <a:ext uri="{C183D7F6-B498-43B3-948B-1728B52AA6E4}">
                  <adec:decorative xmlns:adec="http://schemas.microsoft.com/office/drawing/2017/decorative" val="1"/>
                </a:ext>
              </a:extLst>
            </p:cNvPr>
            <p:cNvCxnSpPr>
              <a:cxnSpLocks/>
            </p:cNvCxnSpPr>
            <p:nvPr/>
          </p:nvCxnSpPr>
          <p:spPr>
            <a:xfrm>
              <a:off x="2527301" y="254794"/>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A2828470-4B0D-2106-B14E-8403FE2320AC}"/>
                </a:ext>
                <a:ext uri="{C183D7F6-B498-43B3-948B-1728B52AA6E4}">
                  <adec:decorative xmlns:adec="http://schemas.microsoft.com/office/drawing/2017/decorative" val="1"/>
                </a:ext>
              </a:extLst>
            </p:cNvPr>
            <p:cNvCxnSpPr>
              <a:cxnSpLocks/>
            </p:cNvCxnSpPr>
            <p:nvPr/>
          </p:nvCxnSpPr>
          <p:spPr>
            <a:xfrm>
              <a:off x="2527301" y="3822700"/>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F8E05B2-5B14-76A0-35D7-A925E036C6C3}"/>
                </a:ext>
                <a:ext uri="{C183D7F6-B498-43B3-948B-1728B52AA6E4}">
                  <adec:decorative xmlns:adec="http://schemas.microsoft.com/office/drawing/2017/decorative" val="1"/>
                </a:ext>
              </a:extLst>
            </p:cNvPr>
            <p:cNvCxnSpPr>
              <a:cxnSpLocks/>
            </p:cNvCxnSpPr>
            <p:nvPr/>
          </p:nvCxnSpPr>
          <p:spPr>
            <a:xfrm>
              <a:off x="9683717" y="254794"/>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6E7F8F3-B64F-7EB6-FE29-250DCC4205E9}"/>
                </a:ext>
                <a:ext uri="{C183D7F6-B498-43B3-948B-1728B52AA6E4}">
                  <adec:decorative xmlns:adec="http://schemas.microsoft.com/office/drawing/2017/decorative" val="1"/>
                </a:ext>
              </a:extLst>
            </p:cNvPr>
            <p:cNvCxnSpPr>
              <a:cxnSpLocks/>
            </p:cNvCxnSpPr>
            <p:nvPr/>
          </p:nvCxnSpPr>
          <p:spPr>
            <a:xfrm>
              <a:off x="9683717" y="3822700"/>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16" name="Group 15">
              <a:extLst>
                <a:ext uri="{FF2B5EF4-FFF2-40B4-BE49-F238E27FC236}">
                  <a16:creationId xmlns:a16="http://schemas.microsoft.com/office/drawing/2014/main" id="{B146273C-9EAD-007A-0778-0CCBB5D8F891}"/>
                </a:ext>
                <a:ext uri="{C183D7F6-B498-43B3-948B-1728B52AA6E4}">
                  <adec:decorative xmlns:adec="http://schemas.microsoft.com/office/drawing/2017/decorative" val="1"/>
                </a:ext>
              </a:extLst>
            </p:cNvPr>
            <p:cNvGrpSpPr/>
            <p:nvPr/>
          </p:nvGrpSpPr>
          <p:grpSpPr>
            <a:xfrm>
              <a:off x="2517792" y="1543050"/>
              <a:ext cx="7165925" cy="3771900"/>
              <a:chOff x="2517792" y="1651000"/>
              <a:chExt cx="7165925" cy="3771900"/>
            </a:xfrm>
          </p:grpSpPr>
          <p:cxnSp>
            <p:nvCxnSpPr>
              <p:cNvPr id="12" name="Straight Connector 11">
                <a:extLst>
                  <a:ext uri="{FF2B5EF4-FFF2-40B4-BE49-F238E27FC236}">
                    <a16:creationId xmlns:a16="http://schemas.microsoft.com/office/drawing/2014/main" id="{22DFB3C6-A8BD-D262-58C4-9CEEEA13DA61}"/>
                  </a:ext>
                </a:extLst>
              </p:cNvPr>
              <p:cNvCxnSpPr>
                <a:cxnSpLocks/>
              </p:cNvCxnSpPr>
              <p:nvPr userDrawn="1"/>
            </p:nvCxnSpPr>
            <p:spPr>
              <a:xfrm>
                <a:off x="2527301" y="1651000"/>
                <a:ext cx="7156416" cy="0"/>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E76CD2F-5444-AAD6-9AF9-414CD8C69047}"/>
                  </a:ext>
                </a:extLst>
              </p:cNvPr>
              <p:cNvCxnSpPr>
                <a:cxnSpLocks/>
              </p:cNvCxnSpPr>
              <p:nvPr userDrawn="1"/>
            </p:nvCxnSpPr>
            <p:spPr>
              <a:xfrm>
                <a:off x="2517792" y="5422900"/>
                <a:ext cx="7156416" cy="0"/>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21752470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773814-F552-8170-CB90-74013F0444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22A5F4A-F3B9-CE6E-DCD4-0D4BB9D852C9}"/>
              </a:ext>
            </a:extLst>
          </p:cNvPr>
          <p:cNvSpPr>
            <a:spLocks noGrp="1"/>
          </p:cNvSpPr>
          <p:nvPr>
            <p:ph type="title"/>
          </p:nvPr>
        </p:nvSpPr>
        <p:spPr>
          <a:xfrm rot="16200000">
            <a:off x="-1749423" y="2290758"/>
            <a:ext cx="6276974" cy="2276477"/>
          </a:xfrm>
        </p:spPr>
        <p:txBody>
          <a:bodyPr/>
          <a:lstStyle/>
          <a:p>
            <a:r>
              <a:rPr lang="en-US">
                <a:solidFill>
                  <a:srgbClr val="4A5356"/>
                </a:solidFill>
              </a:rPr>
              <a:t>Leadership style recommendations</a:t>
            </a:r>
            <a:endParaRPr lang="en-US" dirty="0"/>
          </a:p>
        </p:txBody>
      </p:sp>
      <p:sp>
        <p:nvSpPr>
          <p:cNvPr id="23" name="Slide Number Placeholder 22">
            <a:extLst>
              <a:ext uri="{FF2B5EF4-FFF2-40B4-BE49-F238E27FC236}">
                <a16:creationId xmlns:a16="http://schemas.microsoft.com/office/drawing/2014/main" id="{4A3745A8-F377-1299-F3DE-9648613B0ADE}"/>
              </a:ext>
            </a:extLst>
          </p:cNvPr>
          <p:cNvSpPr>
            <a:spLocks noGrp="1"/>
          </p:cNvSpPr>
          <p:nvPr>
            <p:ph type="sldNum" sz="quarter" idx="12"/>
          </p:nvPr>
        </p:nvSpPr>
        <p:spPr>
          <a:xfrm>
            <a:off x="2194590" y="3062287"/>
            <a:ext cx="665421" cy="766763"/>
          </a:xfrm>
        </p:spPr>
        <p:txBody>
          <a:bodyPr/>
          <a:lstStyle/>
          <a:p>
            <a:fld id="{8A7A6979-0714-4377-B894-6BE4C2D6E202}" type="slidenum">
              <a:rPr lang="en-US" smtClean="0"/>
              <a:pPr/>
              <a:t>27</a:t>
            </a:fld>
            <a:endParaRPr lang="en-US" dirty="0"/>
          </a:p>
        </p:txBody>
      </p:sp>
      <p:sp>
        <p:nvSpPr>
          <p:cNvPr id="4" name="Content Placeholder 3">
            <a:extLst>
              <a:ext uri="{FF2B5EF4-FFF2-40B4-BE49-F238E27FC236}">
                <a16:creationId xmlns:a16="http://schemas.microsoft.com/office/drawing/2014/main" id="{A3774DEE-11C0-3644-AB02-E03D19996236}"/>
              </a:ext>
            </a:extLst>
          </p:cNvPr>
          <p:cNvSpPr>
            <a:spLocks noGrp="1"/>
          </p:cNvSpPr>
          <p:nvPr>
            <p:ph sz="half" idx="2"/>
          </p:nvPr>
        </p:nvSpPr>
        <p:spPr>
          <a:xfrm>
            <a:off x="4465411" y="765810"/>
            <a:ext cx="7029933" cy="2471470"/>
          </a:xfrm>
        </p:spPr>
        <p:txBody>
          <a:bodyPr vert="horz" lIns="91440" tIns="45720" rIns="91440" bIns="45720" rtlCol="0" anchor="t">
            <a:normAutofit/>
          </a:bodyPr>
          <a:lstStyle/>
          <a:p>
            <a:r>
              <a:rPr lang="en-US" dirty="0"/>
              <a:t>Leadership style is one of the most important factors influencing employee motivation, performance, and retention within hospitality. For </a:t>
            </a:r>
            <a:r>
              <a:rPr lang="en-US" dirty="0" err="1"/>
              <a:t>wagamama</a:t>
            </a:r>
            <a:r>
              <a:rPr lang="en-US" dirty="0"/>
              <a:t>, transformational leadership would be particularly effective because hospitality employees frequently work under pressure in fast-paced environments.</a:t>
            </a:r>
          </a:p>
        </p:txBody>
      </p:sp>
      <p:sp>
        <p:nvSpPr>
          <p:cNvPr id="5" name="Content Placeholder 4">
            <a:extLst>
              <a:ext uri="{FF2B5EF4-FFF2-40B4-BE49-F238E27FC236}">
                <a16:creationId xmlns:a16="http://schemas.microsoft.com/office/drawing/2014/main" id="{5E4F292D-64B2-C50C-6BD8-BF5A75CC0D75}"/>
              </a:ext>
            </a:extLst>
          </p:cNvPr>
          <p:cNvSpPr>
            <a:spLocks noGrp="1"/>
          </p:cNvSpPr>
          <p:nvPr>
            <p:ph sz="half" idx="14"/>
          </p:nvPr>
        </p:nvSpPr>
        <p:spPr>
          <a:xfrm>
            <a:off x="7570920" y="2448942"/>
            <a:ext cx="4269481" cy="3348488"/>
          </a:xfrm>
        </p:spPr>
        <p:txBody>
          <a:bodyPr vert="horz" lIns="91440" tIns="45720" rIns="91440" bIns="45720" rtlCol="0" anchor="t">
            <a:normAutofit/>
          </a:bodyPr>
          <a:lstStyle/>
          <a:p>
            <a:r>
              <a:rPr lang="en-US" dirty="0"/>
              <a:t>Transformational leaders inspire and motivate employees through communication, support, and shared organizational values. This leadership style encourages collaboration, employee development, and innovation. Research suggests transformational leadership positively influences employee satisfaction, </a:t>
            </a:r>
            <a:r>
              <a:rPr lang="en-US" dirty="0" err="1"/>
              <a:t>organisational</a:t>
            </a:r>
            <a:r>
              <a:rPr lang="en-US" dirty="0"/>
              <a:t> commitment, and retention.</a:t>
            </a:r>
          </a:p>
        </p:txBody>
      </p:sp>
      <p:pic>
        <p:nvPicPr>
          <p:cNvPr id="3" name="Picture 2" descr="A person holding chopsticks to a plate of food&#10;&#10;AI-generated content may be incorrect.">
            <a:extLst>
              <a:ext uri="{FF2B5EF4-FFF2-40B4-BE49-F238E27FC236}">
                <a16:creationId xmlns:a16="http://schemas.microsoft.com/office/drawing/2014/main" id="{77572A41-BC32-A19E-17BC-F8561D74E090}"/>
              </a:ext>
            </a:extLst>
          </p:cNvPr>
          <p:cNvPicPr>
            <a:picLocks noChangeAspect="1"/>
          </p:cNvPicPr>
          <p:nvPr/>
        </p:nvPicPr>
        <p:blipFill>
          <a:blip r:embed="rId3"/>
          <a:stretch>
            <a:fillRect/>
          </a:stretch>
        </p:blipFill>
        <p:spPr>
          <a:xfrm>
            <a:off x="2859295" y="3244341"/>
            <a:ext cx="4546841" cy="2827847"/>
          </a:xfrm>
          <a:prstGeom prst="rect">
            <a:avLst/>
          </a:prstGeom>
        </p:spPr>
      </p:pic>
    </p:spTree>
    <p:extLst>
      <p:ext uri="{BB962C8B-B14F-4D97-AF65-F5344CB8AC3E}">
        <p14:creationId xmlns:p14="http://schemas.microsoft.com/office/powerpoint/2010/main" val="32456637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93D40B-9A4D-A02E-024E-B87406E693C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49FB2B3-0F0C-9B94-308B-12C44BD53A97}"/>
              </a:ext>
            </a:extLst>
          </p:cNvPr>
          <p:cNvSpPr>
            <a:spLocks noGrp="1"/>
          </p:cNvSpPr>
          <p:nvPr>
            <p:ph type="title"/>
          </p:nvPr>
        </p:nvSpPr>
        <p:spPr>
          <a:xfrm rot="16200000">
            <a:off x="-1749423" y="2290758"/>
            <a:ext cx="6276974" cy="2276477"/>
          </a:xfrm>
        </p:spPr>
        <p:txBody>
          <a:bodyPr/>
          <a:lstStyle/>
          <a:p>
            <a:r>
              <a:rPr lang="en-US">
                <a:solidFill>
                  <a:srgbClr val="4A5356"/>
                </a:solidFill>
              </a:rPr>
              <a:t>Leadership style recommendations</a:t>
            </a:r>
            <a:endParaRPr lang="en-US" dirty="0"/>
          </a:p>
        </p:txBody>
      </p:sp>
      <p:sp>
        <p:nvSpPr>
          <p:cNvPr id="23" name="Slide Number Placeholder 22">
            <a:extLst>
              <a:ext uri="{FF2B5EF4-FFF2-40B4-BE49-F238E27FC236}">
                <a16:creationId xmlns:a16="http://schemas.microsoft.com/office/drawing/2014/main" id="{F52DABB8-CD5A-5F4D-DCA9-98860ED6E5AD}"/>
              </a:ext>
            </a:extLst>
          </p:cNvPr>
          <p:cNvSpPr>
            <a:spLocks noGrp="1"/>
          </p:cNvSpPr>
          <p:nvPr>
            <p:ph type="sldNum" sz="quarter" idx="12"/>
          </p:nvPr>
        </p:nvSpPr>
        <p:spPr>
          <a:xfrm>
            <a:off x="2194590" y="3062287"/>
            <a:ext cx="665421" cy="766763"/>
          </a:xfrm>
        </p:spPr>
        <p:txBody>
          <a:bodyPr/>
          <a:lstStyle/>
          <a:p>
            <a:fld id="{8A7A6979-0714-4377-B894-6BE4C2D6E202}" type="slidenum">
              <a:rPr lang="en-US" smtClean="0"/>
              <a:pPr/>
              <a:t>28</a:t>
            </a:fld>
            <a:endParaRPr lang="en-US" dirty="0"/>
          </a:p>
        </p:txBody>
      </p:sp>
      <p:sp>
        <p:nvSpPr>
          <p:cNvPr id="4" name="Content Placeholder 3">
            <a:extLst>
              <a:ext uri="{FF2B5EF4-FFF2-40B4-BE49-F238E27FC236}">
                <a16:creationId xmlns:a16="http://schemas.microsoft.com/office/drawing/2014/main" id="{6BFE61D0-9D6A-6480-4F5A-9B79475568C9}"/>
              </a:ext>
            </a:extLst>
          </p:cNvPr>
          <p:cNvSpPr>
            <a:spLocks noGrp="1"/>
          </p:cNvSpPr>
          <p:nvPr>
            <p:ph sz="half" idx="2"/>
          </p:nvPr>
        </p:nvSpPr>
        <p:spPr>
          <a:xfrm>
            <a:off x="4465411" y="765810"/>
            <a:ext cx="7029933" cy="2471470"/>
          </a:xfrm>
        </p:spPr>
        <p:txBody>
          <a:bodyPr vert="horz" lIns="91440" tIns="45720" rIns="91440" bIns="45720" rtlCol="0" anchor="t">
            <a:normAutofit/>
          </a:bodyPr>
          <a:lstStyle/>
          <a:p>
            <a:r>
              <a:rPr lang="en-US" dirty="0"/>
              <a:t>Managers within food and beverage departments should therefore provide regular feedback, </a:t>
            </a:r>
            <a:r>
              <a:rPr lang="en-US" dirty="0" err="1"/>
              <a:t>recognise</a:t>
            </a:r>
            <a:r>
              <a:rPr lang="en-US" dirty="0"/>
              <a:t> employee contributions, and support staff wellbeing. Leading by example during busy service periods can also improve trust and morale</a:t>
            </a:r>
          </a:p>
        </p:txBody>
      </p:sp>
      <p:sp>
        <p:nvSpPr>
          <p:cNvPr id="5" name="Content Placeholder 4">
            <a:extLst>
              <a:ext uri="{FF2B5EF4-FFF2-40B4-BE49-F238E27FC236}">
                <a16:creationId xmlns:a16="http://schemas.microsoft.com/office/drawing/2014/main" id="{1DAC83B6-7563-82AE-BF39-65B351D5A06F}"/>
              </a:ext>
            </a:extLst>
          </p:cNvPr>
          <p:cNvSpPr>
            <a:spLocks noGrp="1"/>
          </p:cNvSpPr>
          <p:nvPr>
            <p:ph sz="half" idx="14"/>
          </p:nvPr>
        </p:nvSpPr>
        <p:spPr>
          <a:xfrm>
            <a:off x="4465411" y="2722112"/>
            <a:ext cx="7029933" cy="3348488"/>
          </a:xfrm>
        </p:spPr>
        <p:txBody>
          <a:bodyPr vert="horz" lIns="91440" tIns="45720" rIns="91440" bIns="45720" rtlCol="0" anchor="t">
            <a:normAutofit/>
          </a:bodyPr>
          <a:lstStyle/>
          <a:p>
            <a:r>
              <a:rPr lang="en-US" dirty="0"/>
              <a:t>This leadership approach aligns with the expectations of younger workers who </a:t>
            </a:r>
            <a:r>
              <a:rPr lang="en-US" dirty="0" err="1"/>
              <a:t>incerasingly</a:t>
            </a:r>
            <a:r>
              <a:rPr lang="en-US" dirty="0"/>
              <a:t> value inclusion, collaboration, and personal growth. In contrast, authoritarian management styles may increase stress, dissatisfaction, and turnover.</a:t>
            </a:r>
          </a:p>
          <a:p>
            <a:r>
              <a:rPr lang="en-US" dirty="0"/>
              <a:t>By developing supportive leadership practices, </a:t>
            </a:r>
            <a:r>
              <a:rPr lang="en-US" dirty="0" err="1"/>
              <a:t>wagamama</a:t>
            </a:r>
            <a:r>
              <a:rPr lang="en-US" dirty="0"/>
              <a:t> can improve employee engagement, strengthen workplace culture, and maintain higher service standards during periods of economic and operational uncertainty</a:t>
            </a:r>
          </a:p>
        </p:txBody>
      </p:sp>
    </p:spTree>
    <p:extLst>
      <p:ext uri="{BB962C8B-B14F-4D97-AF65-F5344CB8AC3E}">
        <p14:creationId xmlns:p14="http://schemas.microsoft.com/office/powerpoint/2010/main" val="40603393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AE54C9-409A-08E7-E676-3EB7C0B5D043}"/>
            </a:ext>
          </a:extLst>
        </p:cNvPr>
        <p:cNvGrpSpPr/>
        <p:nvPr/>
      </p:nvGrpSpPr>
      <p:grpSpPr>
        <a:xfrm>
          <a:off x="0" y="0"/>
          <a:ext cx="0" cy="0"/>
          <a:chOff x="0" y="0"/>
          <a:chExt cx="0" cy="0"/>
        </a:xfrm>
      </p:grpSpPr>
      <p:pic>
        <p:nvPicPr>
          <p:cNvPr id="17" name="Picture Placeholder 16" descr="Skyscrapers in city">
            <a:extLst>
              <a:ext uri="{FF2B5EF4-FFF2-40B4-BE49-F238E27FC236}">
                <a16:creationId xmlns:a16="http://schemas.microsoft.com/office/drawing/2014/main" id="{A15A9D23-53FF-A8B7-6C08-D41275FBAC94}"/>
              </a:ext>
            </a:extLst>
          </p:cNvPr>
          <p:cNvPicPr>
            <a:picLocks noGrp="1" noChangeAspect="1"/>
          </p:cNvPicPr>
          <p:nvPr>
            <p:ph type="pic" sz="quarter" idx="10"/>
          </p:nvPr>
        </p:nvPicPr>
        <p:blipFill>
          <a:blip r:embed="rId3" cstate="print">
            <a:duotone>
              <a:schemeClr val="accent3">
                <a:shade val="45000"/>
                <a:satMod val="135000"/>
              </a:schemeClr>
              <a:prstClr val="white"/>
            </a:duotone>
            <a:alphaModFix amt="35000"/>
            <a:extLst>
              <a:ext uri="{28A0092B-C50C-407E-A947-70E740481C1C}">
                <a14:useLocalDpi xmlns:a14="http://schemas.microsoft.com/office/drawing/2010/main"/>
              </a:ext>
            </a:extLst>
          </a:blip>
          <a:srcRect/>
          <a:stretch/>
        </p:blipFill>
        <p:spPr>
          <a:xfrm>
            <a:off x="-244413" y="0"/>
            <a:ext cx="12191999" cy="6858000"/>
          </a:xfrm>
        </p:spPr>
      </p:pic>
      <p:sp>
        <p:nvSpPr>
          <p:cNvPr id="2" name="Title 1">
            <a:extLst>
              <a:ext uri="{FF2B5EF4-FFF2-40B4-BE49-F238E27FC236}">
                <a16:creationId xmlns:a16="http://schemas.microsoft.com/office/drawing/2014/main" id="{7CB15A6B-3B23-829E-E433-C36DA6E96DDD}"/>
              </a:ext>
            </a:extLst>
          </p:cNvPr>
          <p:cNvSpPr>
            <a:spLocks noGrp="1"/>
          </p:cNvSpPr>
          <p:nvPr>
            <p:ph type="title"/>
          </p:nvPr>
        </p:nvSpPr>
        <p:spPr>
          <a:xfrm>
            <a:off x="2527301" y="1747287"/>
            <a:ext cx="7156415" cy="3363427"/>
          </a:xfrm>
        </p:spPr>
        <p:txBody>
          <a:bodyPr/>
          <a:lstStyle/>
          <a:p>
            <a:r>
              <a:rPr lang="en-US"/>
              <a:t>recommendations</a:t>
            </a:r>
            <a:endParaRPr lang="en-US" dirty="0"/>
          </a:p>
        </p:txBody>
      </p:sp>
      <p:grpSp>
        <p:nvGrpSpPr>
          <p:cNvPr id="3" name="Group 2">
            <a:extLst>
              <a:ext uri="{FF2B5EF4-FFF2-40B4-BE49-F238E27FC236}">
                <a16:creationId xmlns:a16="http://schemas.microsoft.com/office/drawing/2014/main" id="{34550D4F-1244-2C3F-32FB-1A3D4409FBD5}"/>
              </a:ext>
              <a:ext uri="{C183D7F6-B498-43B3-948B-1728B52AA6E4}">
                <adec:decorative xmlns:adec="http://schemas.microsoft.com/office/drawing/2017/decorative" val="1"/>
              </a:ext>
            </a:extLst>
          </p:cNvPr>
          <p:cNvGrpSpPr/>
          <p:nvPr/>
        </p:nvGrpSpPr>
        <p:grpSpPr>
          <a:xfrm>
            <a:off x="250825" y="254794"/>
            <a:ext cx="11690350" cy="6367462"/>
            <a:chOff x="250825" y="254794"/>
            <a:chExt cx="11690350" cy="6367462"/>
          </a:xfrm>
        </p:grpSpPr>
        <p:sp>
          <p:nvSpPr>
            <p:cNvPr id="6" name="Rectangle 5">
              <a:extLst>
                <a:ext uri="{FF2B5EF4-FFF2-40B4-BE49-F238E27FC236}">
                  <a16:creationId xmlns:a16="http://schemas.microsoft.com/office/drawing/2014/main" id="{F3CA8401-89A8-B13D-7828-96DF04FD5DA7}"/>
                </a:ext>
                <a:ext uri="{C183D7F6-B498-43B3-948B-1728B52AA6E4}">
                  <adec:decorative xmlns:adec="http://schemas.microsoft.com/office/drawing/2017/decorative" val="1"/>
                </a:ext>
              </a:extLst>
            </p:cNvPr>
            <p:cNvSpPr/>
            <p:nvPr/>
          </p:nvSpPr>
          <p:spPr>
            <a:xfrm>
              <a:off x="250825" y="254794"/>
              <a:ext cx="11690350" cy="6348413"/>
            </a:xfrm>
            <a:prstGeom prst="rect">
              <a:avLst/>
            </a:prstGeom>
            <a:noFill/>
            <a:ln w="44450">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cxnSp>
          <p:nvCxnSpPr>
            <p:cNvPr id="7" name="Straight Connector 6">
              <a:extLst>
                <a:ext uri="{FF2B5EF4-FFF2-40B4-BE49-F238E27FC236}">
                  <a16:creationId xmlns:a16="http://schemas.microsoft.com/office/drawing/2014/main" id="{2D522EB1-E722-58BB-8408-6CB8265010E2}"/>
                </a:ext>
                <a:ext uri="{C183D7F6-B498-43B3-948B-1728B52AA6E4}">
                  <adec:decorative xmlns:adec="http://schemas.microsoft.com/office/drawing/2017/decorative" val="1"/>
                </a:ext>
              </a:extLst>
            </p:cNvPr>
            <p:cNvCxnSpPr>
              <a:cxnSpLocks/>
            </p:cNvCxnSpPr>
            <p:nvPr/>
          </p:nvCxnSpPr>
          <p:spPr>
            <a:xfrm>
              <a:off x="2527301" y="254794"/>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EB5F3853-DBEF-5E1A-539F-B9EBBC566E79}"/>
                </a:ext>
                <a:ext uri="{C183D7F6-B498-43B3-948B-1728B52AA6E4}">
                  <adec:decorative xmlns:adec="http://schemas.microsoft.com/office/drawing/2017/decorative" val="1"/>
                </a:ext>
              </a:extLst>
            </p:cNvPr>
            <p:cNvCxnSpPr>
              <a:cxnSpLocks/>
            </p:cNvCxnSpPr>
            <p:nvPr/>
          </p:nvCxnSpPr>
          <p:spPr>
            <a:xfrm>
              <a:off x="2527301" y="3822700"/>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8BCDADB-33B7-CF86-49E6-ADA68053D3FD}"/>
                </a:ext>
                <a:ext uri="{C183D7F6-B498-43B3-948B-1728B52AA6E4}">
                  <adec:decorative xmlns:adec="http://schemas.microsoft.com/office/drawing/2017/decorative" val="1"/>
                </a:ext>
              </a:extLst>
            </p:cNvPr>
            <p:cNvCxnSpPr>
              <a:cxnSpLocks/>
            </p:cNvCxnSpPr>
            <p:nvPr/>
          </p:nvCxnSpPr>
          <p:spPr>
            <a:xfrm>
              <a:off x="9683717" y="254794"/>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1FD35CF-3884-C0ED-341A-7E4B909546F9}"/>
                </a:ext>
                <a:ext uri="{C183D7F6-B498-43B3-948B-1728B52AA6E4}">
                  <adec:decorative xmlns:adec="http://schemas.microsoft.com/office/drawing/2017/decorative" val="1"/>
                </a:ext>
              </a:extLst>
            </p:cNvPr>
            <p:cNvCxnSpPr>
              <a:cxnSpLocks/>
            </p:cNvCxnSpPr>
            <p:nvPr/>
          </p:nvCxnSpPr>
          <p:spPr>
            <a:xfrm>
              <a:off x="9683717" y="3822700"/>
              <a:ext cx="0" cy="2799556"/>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16" name="Group 15">
              <a:extLst>
                <a:ext uri="{FF2B5EF4-FFF2-40B4-BE49-F238E27FC236}">
                  <a16:creationId xmlns:a16="http://schemas.microsoft.com/office/drawing/2014/main" id="{414EB24B-33ED-69D7-6ADD-BFBEA52B95C4}"/>
                </a:ext>
                <a:ext uri="{C183D7F6-B498-43B3-948B-1728B52AA6E4}">
                  <adec:decorative xmlns:adec="http://schemas.microsoft.com/office/drawing/2017/decorative" val="1"/>
                </a:ext>
              </a:extLst>
            </p:cNvPr>
            <p:cNvGrpSpPr/>
            <p:nvPr/>
          </p:nvGrpSpPr>
          <p:grpSpPr>
            <a:xfrm>
              <a:off x="2517792" y="1543050"/>
              <a:ext cx="7165925" cy="3771900"/>
              <a:chOff x="2517792" y="1651000"/>
              <a:chExt cx="7165925" cy="3771900"/>
            </a:xfrm>
          </p:grpSpPr>
          <p:cxnSp>
            <p:nvCxnSpPr>
              <p:cNvPr id="12" name="Straight Connector 11">
                <a:extLst>
                  <a:ext uri="{FF2B5EF4-FFF2-40B4-BE49-F238E27FC236}">
                    <a16:creationId xmlns:a16="http://schemas.microsoft.com/office/drawing/2014/main" id="{4BE2385B-7A59-6007-A583-5B3B874E3DBA}"/>
                  </a:ext>
                </a:extLst>
              </p:cNvPr>
              <p:cNvCxnSpPr>
                <a:cxnSpLocks/>
              </p:cNvCxnSpPr>
              <p:nvPr userDrawn="1"/>
            </p:nvCxnSpPr>
            <p:spPr>
              <a:xfrm>
                <a:off x="2527301" y="1651000"/>
                <a:ext cx="7156416" cy="0"/>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7DF82CF8-C463-FFFC-871D-33F90D501131}"/>
                  </a:ext>
                </a:extLst>
              </p:cNvPr>
              <p:cNvCxnSpPr>
                <a:cxnSpLocks/>
              </p:cNvCxnSpPr>
              <p:nvPr userDrawn="1"/>
            </p:nvCxnSpPr>
            <p:spPr>
              <a:xfrm>
                <a:off x="2517792" y="5422900"/>
                <a:ext cx="7156416" cy="0"/>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8651433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A5CCF3F1-7C1B-7C13-5782-77D626880E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B296F2E-C7C6-1194-14A5-87676A6802B0}"/>
              </a:ext>
            </a:extLst>
          </p:cNvPr>
          <p:cNvSpPr>
            <a:spLocks noGrp="1"/>
          </p:cNvSpPr>
          <p:nvPr>
            <p:ph type="title"/>
          </p:nvPr>
        </p:nvSpPr>
        <p:spPr>
          <a:xfrm rot="16200000">
            <a:off x="-1749423" y="2290758"/>
            <a:ext cx="6276974" cy="2276477"/>
          </a:xfrm>
        </p:spPr>
        <p:txBody>
          <a:bodyPr tIns="0" anchor="ctr">
            <a:noAutofit/>
          </a:bodyPr>
          <a:lstStyle/>
          <a:p>
            <a:r>
              <a:rPr lang="en-US"/>
              <a:t>recommendations</a:t>
            </a:r>
            <a:endParaRPr lang="en-US" dirty="0"/>
          </a:p>
        </p:txBody>
      </p:sp>
      <p:sp>
        <p:nvSpPr>
          <p:cNvPr id="24" name="Slide Number Placeholder 23">
            <a:extLst>
              <a:ext uri="{FF2B5EF4-FFF2-40B4-BE49-F238E27FC236}">
                <a16:creationId xmlns:a16="http://schemas.microsoft.com/office/drawing/2014/main" id="{B6C419D3-EDB0-30DF-2AC8-652A6F2EE8D6}"/>
              </a:ext>
            </a:extLst>
          </p:cNvPr>
          <p:cNvSpPr>
            <a:spLocks noGrp="1"/>
          </p:cNvSpPr>
          <p:nvPr>
            <p:ph type="sldNum" sz="quarter" idx="12"/>
          </p:nvPr>
        </p:nvSpPr>
        <p:spPr>
          <a:xfrm>
            <a:off x="2194590" y="3062287"/>
            <a:ext cx="665421" cy="766763"/>
          </a:xfrm>
        </p:spPr>
        <p:txBody>
          <a:bodyPr lIns="0"/>
          <a:lstStyle/>
          <a:p>
            <a:fld id="{8A7A6979-0714-4377-B894-6BE4C2D6E202}" type="slidenum">
              <a:rPr lang="en-US" smtClean="0"/>
              <a:pPr/>
              <a:t>30</a:t>
            </a:fld>
            <a:endParaRPr lang="en-US" dirty="0"/>
          </a:p>
        </p:txBody>
      </p:sp>
      <p:sp>
        <p:nvSpPr>
          <p:cNvPr id="3" name="Content Placeholder 2">
            <a:extLst>
              <a:ext uri="{FF2B5EF4-FFF2-40B4-BE49-F238E27FC236}">
                <a16:creationId xmlns:a16="http://schemas.microsoft.com/office/drawing/2014/main" id="{E57EE861-EBF3-8084-AC42-B9C42A474673}"/>
              </a:ext>
            </a:extLst>
          </p:cNvPr>
          <p:cNvSpPr>
            <a:spLocks noGrp="1"/>
          </p:cNvSpPr>
          <p:nvPr>
            <p:ph sz="quarter" idx="13"/>
          </p:nvPr>
        </p:nvSpPr>
        <p:spPr>
          <a:xfrm>
            <a:off x="4664494" y="779"/>
            <a:ext cx="6617592" cy="5073650"/>
          </a:xfrm>
        </p:spPr>
        <p:txBody>
          <a:bodyPr vert="horz" lIns="91440" tIns="45720" rIns="91440" bIns="45720" rtlCol="0" anchor="ctr">
            <a:normAutofit/>
          </a:bodyPr>
          <a:lstStyle/>
          <a:p>
            <a:r>
              <a:rPr lang="en-US" dirty="0"/>
              <a:t>Several recommendations can help Wagamama improve workforce management and long-term </a:t>
            </a:r>
            <a:r>
              <a:rPr lang="en-US" dirty="0" err="1"/>
              <a:t>organisational</a:t>
            </a:r>
            <a:r>
              <a:rPr lang="en-US" dirty="0"/>
              <a:t> performance. First, the company should continue investing in employee development through structured training and clear career progression pathways. This can improve retention and address skills shortages</a:t>
            </a:r>
          </a:p>
          <a:p>
            <a:r>
              <a:rPr lang="en-US" dirty="0"/>
              <a:t>Second, wellbeing initiatives should be expanded to reduce burnout and improve employee satisfaction. Mental health support, flexible scheduling, and workload management are increasingly important within </a:t>
            </a:r>
            <a:r>
              <a:rPr lang="en-US"/>
              <a:t>hospitality.</a:t>
            </a:r>
            <a:endParaRPr lang="en-US" dirty="0"/>
          </a:p>
        </p:txBody>
      </p:sp>
      <p:pic>
        <p:nvPicPr>
          <p:cNvPr id="4" name="Picture 3" descr="Wagamama | Paddington">
            <a:extLst>
              <a:ext uri="{FF2B5EF4-FFF2-40B4-BE49-F238E27FC236}">
                <a16:creationId xmlns:a16="http://schemas.microsoft.com/office/drawing/2014/main" id="{1B7ED0B0-BFC0-E7BA-6A5B-CBEB6C1B110F}"/>
              </a:ext>
            </a:extLst>
          </p:cNvPr>
          <p:cNvPicPr>
            <a:picLocks noChangeAspect="1"/>
          </p:cNvPicPr>
          <p:nvPr/>
        </p:nvPicPr>
        <p:blipFill>
          <a:blip r:embed="rId3"/>
          <a:stretch>
            <a:fillRect/>
          </a:stretch>
        </p:blipFill>
        <p:spPr>
          <a:xfrm>
            <a:off x="6780362" y="3887854"/>
            <a:ext cx="4525992" cy="2374708"/>
          </a:xfrm>
          <a:prstGeom prst="rect">
            <a:avLst/>
          </a:prstGeom>
        </p:spPr>
      </p:pic>
      <p:sp>
        <p:nvSpPr>
          <p:cNvPr id="5" name="TextBox 4">
            <a:extLst>
              <a:ext uri="{FF2B5EF4-FFF2-40B4-BE49-F238E27FC236}">
                <a16:creationId xmlns:a16="http://schemas.microsoft.com/office/drawing/2014/main" id="{DCF3317A-5A8A-49C7-C5F6-C479BEC2A9C5}"/>
              </a:ext>
            </a:extLst>
          </p:cNvPr>
          <p:cNvSpPr txBox="1"/>
          <p:nvPr/>
        </p:nvSpPr>
        <p:spPr>
          <a:xfrm>
            <a:off x="9035307" y="6296539"/>
            <a:ext cx="275400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Times New Roman"/>
                <a:cs typeface="Times New Roman"/>
              </a:rPr>
              <a:t>(Grand Union Paddington, 2021)</a:t>
            </a:r>
            <a:endParaRPr lang="en-US"/>
          </a:p>
        </p:txBody>
      </p:sp>
    </p:spTree>
    <p:extLst>
      <p:ext uri="{BB962C8B-B14F-4D97-AF65-F5344CB8AC3E}">
        <p14:creationId xmlns:p14="http://schemas.microsoft.com/office/powerpoint/2010/main" val="35718578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1BFB0073-4F7E-7A75-7D18-BF410FB12A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D0077F9-51EF-7405-E8D9-8100E2A6EA06}"/>
              </a:ext>
            </a:extLst>
          </p:cNvPr>
          <p:cNvSpPr>
            <a:spLocks noGrp="1"/>
          </p:cNvSpPr>
          <p:nvPr>
            <p:ph type="title"/>
          </p:nvPr>
        </p:nvSpPr>
        <p:spPr>
          <a:xfrm rot="16200000">
            <a:off x="-1749423" y="2290758"/>
            <a:ext cx="6276974" cy="2276477"/>
          </a:xfrm>
        </p:spPr>
        <p:txBody>
          <a:bodyPr tIns="0" anchor="ctr">
            <a:noAutofit/>
          </a:bodyPr>
          <a:lstStyle/>
          <a:p>
            <a:r>
              <a:rPr lang="en-US"/>
              <a:t>recommendations</a:t>
            </a:r>
            <a:endParaRPr lang="en-US" dirty="0"/>
          </a:p>
        </p:txBody>
      </p:sp>
      <p:sp>
        <p:nvSpPr>
          <p:cNvPr id="24" name="Slide Number Placeholder 23">
            <a:extLst>
              <a:ext uri="{FF2B5EF4-FFF2-40B4-BE49-F238E27FC236}">
                <a16:creationId xmlns:a16="http://schemas.microsoft.com/office/drawing/2014/main" id="{928029A6-D431-46AC-75AD-29E979964D9D}"/>
              </a:ext>
            </a:extLst>
          </p:cNvPr>
          <p:cNvSpPr>
            <a:spLocks noGrp="1"/>
          </p:cNvSpPr>
          <p:nvPr>
            <p:ph type="sldNum" sz="quarter" idx="12"/>
          </p:nvPr>
        </p:nvSpPr>
        <p:spPr>
          <a:xfrm>
            <a:off x="2194590" y="3062287"/>
            <a:ext cx="665421" cy="766763"/>
          </a:xfrm>
        </p:spPr>
        <p:txBody>
          <a:bodyPr lIns="0"/>
          <a:lstStyle/>
          <a:p>
            <a:fld id="{8A7A6979-0714-4377-B894-6BE4C2D6E202}" type="slidenum">
              <a:rPr lang="en-US" smtClean="0"/>
              <a:pPr/>
              <a:t>31</a:t>
            </a:fld>
            <a:endParaRPr lang="en-US" dirty="0"/>
          </a:p>
        </p:txBody>
      </p:sp>
      <p:sp>
        <p:nvSpPr>
          <p:cNvPr id="3" name="Content Placeholder 2">
            <a:extLst>
              <a:ext uri="{FF2B5EF4-FFF2-40B4-BE49-F238E27FC236}">
                <a16:creationId xmlns:a16="http://schemas.microsoft.com/office/drawing/2014/main" id="{ECBAC543-2770-6967-1BAE-79D04F05F916}"/>
              </a:ext>
            </a:extLst>
          </p:cNvPr>
          <p:cNvSpPr>
            <a:spLocks noGrp="1"/>
          </p:cNvSpPr>
          <p:nvPr>
            <p:ph sz="quarter" idx="13"/>
          </p:nvPr>
        </p:nvSpPr>
        <p:spPr>
          <a:xfrm>
            <a:off x="4851400" y="892175"/>
            <a:ext cx="6617592" cy="5073650"/>
          </a:xfrm>
        </p:spPr>
        <p:txBody>
          <a:bodyPr vert="horz" lIns="91440" tIns="45720" rIns="91440" bIns="45720" rtlCol="0" anchor="ctr">
            <a:normAutofit/>
          </a:bodyPr>
          <a:lstStyle/>
          <a:p>
            <a:r>
              <a:rPr lang="en-US" dirty="0"/>
              <a:t>AI and digital technology should be integrated carefully into HR processes. AI recruitment systems and digital scheduling tools can improve efficiency, but businesses must ensure employees receive adequate training </a:t>
            </a:r>
            <a:r>
              <a:rPr lang="en-US"/>
              <a:t>and support to reduce resistance and anxiety</a:t>
            </a:r>
          </a:p>
          <a:p>
            <a:r>
              <a:rPr lang="en-US" dirty="0"/>
              <a:t>Competitive pay and benefits are also essential in a challenging </a:t>
            </a:r>
            <a:r>
              <a:rPr lang="en-US" dirty="0" err="1"/>
              <a:t>labour</a:t>
            </a:r>
            <a:r>
              <a:rPr lang="en-US" dirty="0"/>
              <a:t> market. Employees are more likely to remain loyal when compensation </a:t>
            </a:r>
            <a:r>
              <a:rPr lang="en-US"/>
              <a:t>reflects workload and living costs</a:t>
            </a:r>
          </a:p>
          <a:p>
            <a:r>
              <a:rPr lang="en-US" dirty="0"/>
              <a:t>Finally, leadership development </a:t>
            </a:r>
            <a:r>
              <a:rPr lang="en-US" dirty="0" err="1"/>
              <a:t>programmes</a:t>
            </a:r>
            <a:r>
              <a:rPr lang="en-US" dirty="0"/>
              <a:t> should encourage transformational leadership practices across management teams. Supportive and communicative leadership can significantly improve employee morale, productivity, and </a:t>
            </a:r>
            <a:r>
              <a:rPr lang="en-US" dirty="0" err="1"/>
              <a:t>organisational</a:t>
            </a:r>
            <a:r>
              <a:rPr lang="en-US" dirty="0"/>
              <a:t> culture</a:t>
            </a:r>
          </a:p>
          <a:p>
            <a:r>
              <a:rPr lang="en-US" dirty="0"/>
              <a:t>Together, these recommendations can strengthen recruitment, retention, and workforce </a:t>
            </a:r>
            <a:r>
              <a:rPr lang="en-US"/>
              <a:t>sustainability</a:t>
            </a:r>
            <a:endParaRPr lang="en-US" dirty="0"/>
          </a:p>
        </p:txBody>
      </p:sp>
    </p:spTree>
    <p:extLst>
      <p:ext uri="{BB962C8B-B14F-4D97-AF65-F5344CB8AC3E}">
        <p14:creationId xmlns:p14="http://schemas.microsoft.com/office/powerpoint/2010/main" val="39876592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E308-3076-43DB-B834-DA0B0AE19AF9}"/>
              </a:ext>
            </a:extLst>
          </p:cNvPr>
          <p:cNvSpPr>
            <a:spLocks noGrp="1"/>
          </p:cNvSpPr>
          <p:nvPr>
            <p:ph type="title"/>
          </p:nvPr>
        </p:nvSpPr>
        <p:spPr>
          <a:xfrm>
            <a:off x="2527301" y="1786423"/>
            <a:ext cx="7156415" cy="1740548"/>
          </a:xfrm>
        </p:spPr>
        <p:txBody>
          <a:bodyPr anchor="ctr"/>
          <a:lstStyle/>
          <a:p>
            <a:r>
              <a:rPr lang="en-US" dirty="0"/>
              <a:t>Thank you</a:t>
            </a:r>
          </a:p>
        </p:txBody>
      </p:sp>
      <p:sp>
        <p:nvSpPr>
          <p:cNvPr id="3" name="Content Placeholder 2">
            <a:extLst>
              <a:ext uri="{FF2B5EF4-FFF2-40B4-BE49-F238E27FC236}">
                <a16:creationId xmlns:a16="http://schemas.microsoft.com/office/drawing/2014/main" id="{BABC2CE0-8806-4B2A-A10A-32984D317434}"/>
              </a:ext>
            </a:extLst>
          </p:cNvPr>
          <p:cNvSpPr>
            <a:spLocks noGrp="1"/>
          </p:cNvSpPr>
          <p:nvPr>
            <p:ph sz="quarter" idx="13"/>
          </p:nvPr>
        </p:nvSpPr>
        <p:spPr>
          <a:xfrm>
            <a:off x="3521271" y="3670658"/>
            <a:ext cx="5149459" cy="1510939"/>
          </a:xfrm>
        </p:spPr>
        <p:txBody>
          <a:bodyPr>
            <a:normAutofit/>
          </a:bodyPr>
          <a:lstStyle/>
          <a:p>
            <a:r>
              <a:rPr lang="en-US" dirty="0"/>
              <a:t>Pio Milanesi</a:t>
            </a:r>
          </a:p>
          <a:p>
            <a:r>
              <a:rPr lang="en-US" dirty="0"/>
              <a:t>pio@contoso.com</a:t>
            </a:r>
          </a:p>
          <a:p>
            <a:r>
              <a:rPr lang="en-US" dirty="0"/>
              <a:t>contoso.com</a:t>
            </a:r>
          </a:p>
        </p:txBody>
      </p:sp>
    </p:spTree>
    <p:extLst>
      <p:ext uri="{BB962C8B-B14F-4D97-AF65-F5344CB8AC3E}">
        <p14:creationId xmlns:p14="http://schemas.microsoft.com/office/powerpoint/2010/main" val="31036836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7480B-CF8E-071D-8B3C-84E9168254E0}"/>
              </a:ext>
            </a:extLst>
          </p:cNvPr>
          <p:cNvSpPr>
            <a:spLocks noGrp="1"/>
          </p:cNvSpPr>
          <p:nvPr>
            <p:ph type="title"/>
          </p:nvPr>
        </p:nvSpPr>
        <p:spPr/>
        <p:txBody>
          <a:bodyPr/>
          <a:lstStyle/>
          <a:p>
            <a:r>
              <a:rPr lang="en-GB"/>
              <a:t>references</a:t>
            </a:r>
            <a:endParaRPr lang="en-GB" dirty="0"/>
          </a:p>
        </p:txBody>
      </p:sp>
      <p:sp>
        <p:nvSpPr>
          <p:cNvPr id="7" name="Content Placeholder 6">
            <a:extLst>
              <a:ext uri="{FF2B5EF4-FFF2-40B4-BE49-F238E27FC236}">
                <a16:creationId xmlns:a16="http://schemas.microsoft.com/office/drawing/2014/main" id="{9B0730AF-AFE3-1962-F655-92F9079C7EC9}"/>
              </a:ext>
            </a:extLst>
          </p:cNvPr>
          <p:cNvSpPr>
            <a:spLocks noGrp="1"/>
          </p:cNvSpPr>
          <p:nvPr>
            <p:ph sz="quarter" idx="13"/>
          </p:nvPr>
        </p:nvSpPr>
        <p:spPr>
          <a:xfrm>
            <a:off x="4851400" y="590251"/>
            <a:ext cx="6617592" cy="5375574"/>
          </a:xfrm>
        </p:spPr>
        <p:txBody>
          <a:bodyPr/>
          <a:lstStyle/>
          <a:p>
            <a:r>
              <a:rPr lang="en-GB" sz="1200" dirty="0">
                <a:solidFill>
                  <a:srgbClr val="000000"/>
                </a:solidFill>
                <a:highlight>
                  <a:srgbClr val="FFFFFF"/>
                </a:highlight>
                <a:latin typeface="Times New Roman"/>
                <a:cs typeface="Times New Roman"/>
              </a:rPr>
              <a:t>Baum, T., Mooney, S.K.K., Robinson, R.N.S. and </a:t>
            </a:r>
            <a:r>
              <a:rPr lang="en-GB" sz="1200" dirty="0" err="1">
                <a:solidFill>
                  <a:srgbClr val="000000"/>
                </a:solidFill>
                <a:highlight>
                  <a:srgbClr val="FFFFFF"/>
                </a:highlight>
                <a:latin typeface="Times New Roman"/>
                <a:cs typeface="Times New Roman"/>
              </a:rPr>
              <a:t>Solnet</a:t>
            </a:r>
            <a:r>
              <a:rPr lang="en-GB" sz="1200" dirty="0">
                <a:solidFill>
                  <a:srgbClr val="000000"/>
                </a:solidFill>
                <a:highlight>
                  <a:srgbClr val="FFFFFF"/>
                </a:highlight>
                <a:latin typeface="Times New Roman"/>
                <a:cs typeface="Times New Roman"/>
              </a:rPr>
              <a:t>, D. (2020). COVID-19’s Impact on the Hospitality Workforce – New Crisis or Amplification of the norm? </a:t>
            </a:r>
            <a:r>
              <a:rPr lang="en-GB" sz="1200" i="1" dirty="0">
                <a:solidFill>
                  <a:srgbClr val="000000"/>
                </a:solidFill>
                <a:highlight>
                  <a:srgbClr val="FFFFFF"/>
                </a:highlight>
                <a:latin typeface="Times New Roman"/>
                <a:cs typeface="Times New Roman"/>
              </a:rPr>
              <a:t>International Journal of Contemporary Hospitality Management</a:t>
            </a:r>
            <a:r>
              <a:rPr lang="en-GB" sz="1200" dirty="0">
                <a:solidFill>
                  <a:srgbClr val="000000"/>
                </a:solidFill>
                <a:highlight>
                  <a:srgbClr val="FFFFFF"/>
                </a:highlight>
                <a:latin typeface="Times New Roman"/>
                <a:cs typeface="Times New Roman"/>
              </a:rPr>
              <a:t>, [online] 32(9). </a:t>
            </a:r>
            <a:r>
              <a:rPr lang="en-GB" sz="1200" dirty="0" err="1">
                <a:solidFill>
                  <a:srgbClr val="000000"/>
                </a:solidFill>
                <a:highlight>
                  <a:srgbClr val="FFFFFF"/>
                </a:highlight>
                <a:latin typeface="Times New Roman"/>
                <a:cs typeface="Times New Roman"/>
              </a:rPr>
              <a:t>doi:https</a:t>
            </a:r>
            <a:r>
              <a:rPr lang="en-GB" sz="1200" dirty="0">
                <a:solidFill>
                  <a:srgbClr val="000000"/>
                </a:solidFill>
                <a:highlight>
                  <a:srgbClr val="FFFFFF"/>
                </a:highlight>
                <a:latin typeface="Times New Roman"/>
                <a:cs typeface="Times New Roman"/>
              </a:rPr>
              <a:t>://doi.org/10.1108/ijchm-04-2020-0314.</a:t>
            </a:r>
            <a:endParaRPr lang="en-US" dirty="0"/>
          </a:p>
          <a:p>
            <a:r>
              <a:rPr lang="en-GB" sz="1200" dirty="0" err="1">
                <a:solidFill>
                  <a:srgbClr val="000000"/>
                </a:solidFill>
                <a:highlight>
                  <a:srgbClr val="FFFFFF"/>
                </a:highlight>
                <a:latin typeface="Times New Roman"/>
                <a:cs typeface="Times New Roman"/>
              </a:rPr>
              <a:t>Buhalis</a:t>
            </a:r>
            <a:r>
              <a:rPr lang="en-GB" sz="1200" dirty="0">
                <a:solidFill>
                  <a:srgbClr val="000000"/>
                </a:solidFill>
                <a:highlight>
                  <a:srgbClr val="FFFFFF"/>
                </a:highlight>
                <a:latin typeface="Times New Roman"/>
                <a:cs typeface="Times New Roman"/>
              </a:rPr>
              <a:t>, D. and Leung, R. (2018). Smart hospitality—Interconnectivity and Interoperability Towards an Ecosystem. </a:t>
            </a:r>
            <a:r>
              <a:rPr lang="en-GB" sz="1200" i="1" dirty="0">
                <a:solidFill>
                  <a:srgbClr val="000000"/>
                </a:solidFill>
                <a:highlight>
                  <a:srgbClr val="FFFFFF"/>
                </a:highlight>
                <a:latin typeface="Times New Roman"/>
                <a:cs typeface="Times New Roman"/>
              </a:rPr>
              <a:t>International Journal of Hospitality Management</a:t>
            </a:r>
            <a:r>
              <a:rPr lang="en-GB" sz="1200" dirty="0">
                <a:solidFill>
                  <a:srgbClr val="000000"/>
                </a:solidFill>
                <a:highlight>
                  <a:srgbClr val="FFFFFF"/>
                </a:highlight>
                <a:latin typeface="Times New Roman"/>
                <a:cs typeface="Times New Roman"/>
              </a:rPr>
              <a:t>, 71(1), pp.41–50.</a:t>
            </a:r>
            <a:endParaRPr lang="en-GB" dirty="0"/>
          </a:p>
          <a:p>
            <a:r>
              <a:rPr lang="en-GB" sz="1200" dirty="0">
                <a:solidFill>
                  <a:srgbClr val="000000"/>
                </a:solidFill>
                <a:highlight>
                  <a:srgbClr val="FFFFFF"/>
                </a:highlight>
                <a:latin typeface="Times New Roman"/>
                <a:cs typeface="Times New Roman"/>
              </a:rPr>
              <a:t>Burke, R.J. (2016). Organizational Initiatives to Develop and Retain Older Workers. </a:t>
            </a:r>
            <a:r>
              <a:rPr lang="en-GB" sz="1200" i="1" dirty="0">
                <a:solidFill>
                  <a:srgbClr val="000000"/>
                </a:solidFill>
                <a:highlight>
                  <a:srgbClr val="FFFFFF"/>
                </a:highlight>
                <a:latin typeface="Times New Roman"/>
                <a:cs typeface="Times New Roman"/>
              </a:rPr>
              <a:t>Emerald Group Publishing Limited eBooks</a:t>
            </a:r>
            <a:r>
              <a:rPr lang="en-GB" sz="1200" dirty="0">
                <a:solidFill>
                  <a:srgbClr val="000000"/>
                </a:solidFill>
                <a:highlight>
                  <a:srgbClr val="FFFFFF"/>
                </a:highlight>
                <a:latin typeface="Times New Roman"/>
                <a:cs typeface="Times New Roman"/>
              </a:rPr>
              <a:t>, pp.27–57. </a:t>
            </a:r>
            <a:r>
              <a:rPr lang="en-GB" sz="1200" dirty="0" err="1">
                <a:solidFill>
                  <a:srgbClr val="000000"/>
                </a:solidFill>
                <a:highlight>
                  <a:srgbClr val="FFFFFF"/>
                </a:highlight>
                <a:latin typeface="Times New Roman"/>
                <a:cs typeface="Times New Roman"/>
              </a:rPr>
              <a:t>doi:https</a:t>
            </a:r>
            <a:r>
              <a:rPr lang="en-GB" sz="1200" dirty="0">
                <a:solidFill>
                  <a:srgbClr val="000000"/>
                </a:solidFill>
                <a:highlight>
                  <a:srgbClr val="FFFFFF"/>
                </a:highlight>
                <a:latin typeface="Times New Roman"/>
                <a:cs typeface="Times New Roman"/>
              </a:rPr>
              <a:t>://doi.org/10.1108/978-1-78635-448-820161002.</a:t>
            </a:r>
            <a:endParaRPr lang="en-GB" dirty="0"/>
          </a:p>
          <a:p>
            <a:r>
              <a:rPr lang="en-GB" sz="1200" dirty="0">
                <a:solidFill>
                  <a:srgbClr val="000000"/>
                </a:solidFill>
                <a:highlight>
                  <a:srgbClr val="FFFFFF"/>
                </a:highlight>
                <a:latin typeface="Times New Roman"/>
                <a:cs typeface="Times New Roman"/>
              </a:rPr>
              <a:t>Choi, H.-M., Mohammad, A.A.A. and Kim, W.G. (2019). Understanding hotel frontline employees’ emotional intelligence, emotional </a:t>
            </a:r>
            <a:r>
              <a:rPr lang="en-GB" sz="1200" dirty="0" err="1">
                <a:solidFill>
                  <a:srgbClr val="000000"/>
                </a:solidFill>
                <a:highlight>
                  <a:srgbClr val="FFFFFF"/>
                </a:highlight>
                <a:latin typeface="Times New Roman"/>
                <a:cs typeface="Times New Roman"/>
              </a:rPr>
              <a:t>labor</a:t>
            </a:r>
            <a:r>
              <a:rPr lang="en-GB" sz="1200" dirty="0">
                <a:solidFill>
                  <a:srgbClr val="000000"/>
                </a:solidFill>
                <a:highlight>
                  <a:srgbClr val="FFFFFF"/>
                </a:highlight>
                <a:latin typeface="Times New Roman"/>
                <a:cs typeface="Times New Roman"/>
              </a:rPr>
              <a:t>, job stress, coping strategies and burnout. </a:t>
            </a:r>
            <a:r>
              <a:rPr lang="en-GB" sz="1200" i="1" dirty="0">
                <a:solidFill>
                  <a:srgbClr val="000000"/>
                </a:solidFill>
                <a:highlight>
                  <a:srgbClr val="FFFFFF"/>
                </a:highlight>
                <a:latin typeface="Times New Roman"/>
                <a:cs typeface="Times New Roman"/>
              </a:rPr>
              <a:t>International Journal of Hospitality Management</a:t>
            </a:r>
            <a:r>
              <a:rPr lang="en-GB" sz="1200" dirty="0">
                <a:solidFill>
                  <a:srgbClr val="000000"/>
                </a:solidFill>
                <a:highlight>
                  <a:srgbClr val="FFFFFF"/>
                </a:highlight>
                <a:latin typeface="Times New Roman"/>
                <a:cs typeface="Times New Roman"/>
              </a:rPr>
              <a:t>, 82, pp.199–208. </a:t>
            </a:r>
            <a:r>
              <a:rPr lang="en-GB" sz="1200" dirty="0" err="1">
                <a:solidFill>
                  <a:srgbClr val="000000"/>
                </a:solidFill>
                <a:highlight>
                  <a:srgbClr val="FFFFFF"/>
                </a:highlight>
                <a:latin typeface="Times New Roman"/>
                <a:cs typeface="Times New Roman"/>
              </a:rPr>
              <a:t>doi:https</a:t>
            </a:r>
            <a:r>
              <a:rPr lang="en-GB" sz="1200" dirty="0">
                <a:solidFill>
                  <a:srgbClr val="000000"/>
                </a:solidFill>
                <a:highlight>
                  <a:srgbClr val="FFFFFF"/>
                </a:highlight>
                <a:latin typeface="Times New Roman"/>
                <a:cs typeface="Times New Roman"/>
              </a:rPr>
              <a:t>://doi.org/10.1016/j.ijhm.2019.05.002.</a:t>
            </a:r>
            <a:endParaRPr lang="en-GB" dirty="0"/>
          </a:p>
          <a:p>
            <a:r>
              <a:rPr lang="en-GB" sz="1200">
                <a:solidFill>
                  <a:srgbClr val="000000"/>
                </a:solidFill>
                <a:highlight>
                  <a:srgbClr val="FFFFFF"/>
                </a:highlight>
                <a:latin typeface="Times New Roman"/>
                <a:cs typeface="Times New Roman"/>
              </a:rPr>
              <a:t>CIPD (2024). </a:t>
            </a:r>
            <a:r>
              <a:rPr lang="en-GB" sz="1200" i="1">
                <a:solidFill>
                  <a:srgbClr val="000000"/>
                </a:solidFill>
                <a:highlight>
                  <a:srgbClr val="FFFFFF"/>
                </a:highlight>
                <a:latin typeface="Times New Roman"/>
                <a:cs typeface="Times New Roman"/>
              </a:rPr>
              <a:t>Benchmarking Employee Turnover: What Are the Latest Trends and Insights?</a:t>
            </a:r>
            <a:r>
              <a:rPr lang="en-GB" sz="1200">
                <a:solidFill>
                  <a:srgbClr val="000000"/>
                </a:solidFill>
                <a:highlight>
                  <a:srgbClr val="FFFFFF"/>
                </a:highlight>
                <a:latin typeface="Times New Roman"/>
                <a:cs typeface="Times New Roman"/>
              </a:rPr>
              <a:t> [online] CIPD. Available at: </a:t>
            </a:r>
            <a:r>
              <a:rPr lang="en-GB" sz="1200" dirty="0">
                <a:solidFill>
                  <a:srgbClr val="000000"/>
                </a:solidFill>
                <a:highlight>
                  <a:srgbClr val="FFFFFF"/>
                </a:highlight>
                <a:latin typeface="Times New Roman"/>
                <a:cs typeface="Times New Roman"/>
                <a:hlinkClick r:id="rId2"/>
              </a:rPr>
              <a:t>https://www.cipd.org/uk/views-and-insights/thought-leadership/cipd-voice/benchmarking-employee-turnover/</a:t>
            </a:r>
            <a:r>
              <a:rPr lang="en-GB" sz="1200" dirty="0">
                <a:solidFill>
                  <a:srgbClr val="000000"/>
                </a:solidFill>
                <a:highlight>
                  <a:srgbClr val="FFFFFF"/>
                </a:highlight>
                <a:latin typeface="Times New Roman"/>
                <a:cs typeface="Times New Roman"/>
              </a:rPr>
              <a:t>.</a:t>
            </a:r>
            <a:endParaRPr lang="en-GB"/>
          </a:p>
          <a:p>
            <a:r>
              <a:rPr lang="en-GB" sz="1200">
                <a:solidFill>
                  <a:srgbClr val="000000"/>
                </a:solidFill>
                <a:highlight>
                  <a:srgbClr val="FFFFFF"/>
                </a:highlight>
                <a:latin typeface="Times New Roman"/>
                <a:cs typeface="Times New Roman"/>
              </a:rPr>
              <a:t>Grand Union Paddington (2021). </a:t>
            </a:r>
            <a:r>
              <a:rPr lang="en-GB" sz="1200" i="1">
                <a:solidFill>
                  <a:srgbClr val="000000"/>
                </a:solidFill>
                <a:highlight>
                  <a:srgbClr val="FFFFFF"/>
                </a:highlight>
                <a:latin typeface="Times New Roman"/>
                <a:cs typeface="Times New Roman"/>
              </a:rPr>
              <a:t>Wagamama</a:t>
            </a:r>
            <a:r>
              <a:rPr lang="en-GB" sz="1200">
                <a:solidFill>
                  <a:srgbClr val="000000"/>
                </a:solidFill>
                <a:highlight>
                  <a:srgbClr val="FFFFFF"/>
                </a:highlight>
                <a:latin typeface="Times New Roman"/>
                <a:cs typeface="Times New Roman"/>
              </a:rPr>
              <a:t>. [online] Paddington. Available at: </a:t>
            </a:r>
            <a:r>
              <a:rPr lang="en-GB" sz="1200" dirty="0">
                <a:solidFill>
                  <a:srgbClr val="000000"/>
                </a:solidFill>
                <a:highlight>
                  <a:srgbClr val="FFFFFF"/>
                </a:highlight>
                <a:latin typeface="Times New Roman"/>
                <a:cs typeface="Times New Roman"/>
                <a:hlinkClick r:id="rId3"/>
              </a:rPr>
              <a:t>https://www.thisispaddington.com/article/wagamama</a:t>
            </a:r>
            <a:r>
              <a:rPr lang="en-GB" sz="1200">
                <a:solidFill>
                  <a:srgbClr val="000000"/>
                </a:solidFill>
                <a:highlight>
                  <a:srgbClr val="FFFFFF"/>
                </a:highlight>
                <a:latin typeface="Times New Roman"/>
                <a:cs typeface="Times New Roman"/>
              </a:rPr>
              <a:t> [Accessed 15 May 2026].</a:t>
            </a:r>
            <a:endParaRPr lang="en-GB">
              <a:solidFill>
                <a:srgbClr val="4A5356"/>
              </a:solidFill>
              <a:latin typeface="Gill Sans MT" panose="020B0502020104020203"/>
              <a:cs typeface="Times New Roman"/>
            </a:endParaRPr>
          </a:p>
          <a:p>
            <a:r>
              <a:rPr lang="en-GB" sz="1200" dirty="0" err="1">
                <a:solidFill>
                  <a:srgbClr val="000000"/>
                </a:solidFill>
                <a:highlight>
                  <a:srgbClr val="FFFFFF"/>
                </a:highlight>
                <a:latin typeface="Times New Roman"/>
                <a:cs typeface="Times New Roman"/>
              </a:rPr>
              <a:t>Grobelna</a:t>
            </a:r>
            <a:r>
              <a:rPr lang="en-GB" sz="1200" dirty="0">
                <a:solidFill>
                  <a:srgbClr val="000000"/>
                </a:solidFill>
                <a:highlight>
                  <a:srgbClr val="FFFFFF"/>
                </a:highlight>
                <a:latin typeface="Times New Roman"/>
                <a:cs typeface="Times New Roman"/>
              </a:rPr>
              <a:t>, A. and Tokarz-Kocik, A. (2025). Work engagement and staff turnover in the hospitality industry: An analysis of selected job characteristics. </a:t>
            </a:r>
            <a:r>
              <a:rPr lang="en-GB" sz="1200" i="1" dirty="0">
                <a:solidFill>
                  <a:srgbClr val="000000"/>
                </a:solidFill>
                <a:highlight>
                  <a:srgbClr val="FFFFFF"/>
                </a:highlight>
                <a:latin typeface="Times New Roman"/>
                <a:cs typeface="Times New Roman"/>
              </a:rPr>
              <a:t>International Entrepreneurship Review</a:t>
            </a:r>
            <a:r>
              <a:rPr lang="en-GB" sz="1200" dirty="0">
                <a:solidFill>
                  <a:srgbClr val="000000"/>
                </a:solidFill>
                <a:highlight>
                  <a:srgbClr val="FFFFFF"/>
                </a:highlight>
                <a:latin typeface="Times New Roman"/>
                <a:cs typeface="Times New Roman"/>
              </a:rPr>
              <a:t>, 11(1), pp.125–141. </a:t>
            </a:r>
            <a:r>
              <a:rPr lang="en-GB" sz="1200" dirty="0" err="1">
                <a:solidFill>
                  <a:srgbClr val="000000"/>
                </a:solidFill>
                <a:highlight>
                  <a:srgbClr val="FFFFFF"/>
                </a:highlight>
                <a:latin typeface="Times New Roman"/>
                <a:cs typeface="Times New Roman"/>
              </a:rPr>
              <a:t>doi:https</a:t>
            </a:r>
            <a:r>
              <a:rPr lang="en-GB" sz="1200" dirty="0">
                <a:solidFill>
                  <a:srgbClr val="000000"/>
                </a:solidFill>
                <a:highlight>
                  <a:srgbClr val="FFFFFF"/>
                </a:highlight>
                <a:latin typeface="Times New Roman"/>
                <a:cs typeface="Times New Roman"/>
              </a:rPr>
              <a:t>://doi.org/10.15678/ier.2025.1101.08.</a:t>
            </a:r>
            <a:endParaRPr lang="en-GB" dirty="0"/>
          </a:p>
        </p:txBody>
      </p:sp>
    </p:spTree>
    <p:extLst>
      <p:ext uri="{BB962C8B-B14F-4D97-AF65-F5344CB8AC3E}">
        <p14:creationId xmlns:p14="http://schemas.microsoft.com/office/powerpoint/2010/main" val="2696070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5956C1-8E7B-E38B-0D7D-D1A9839C66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B16BC0-3B3C-2519-A9C0-CA609ED59F8E}"/>
              </a:ext>
            </a:extLst>
          </p:cNvPr>
          <p:cNvSpPr>
            <a:spLocks noGrp="1"/>
          </p:cNvSpPr>
          <p:nvPr>
            <p:ph type="title"/>
          </p:nvPr>
        </p:nvSpPr>
        <p:spPr/>
        <p:txBody>
          <a:bodyPr/>
          <a:lstStyle/>
          <a:p>
            <a:r>
              <a:rPr lang="en-GB"/>
              <a:t>references</a:t>
            </a:r>
            <a:endParaRPr lang="en-GB" dirty="0"/>
          </a:p>
        </p:txBody>
      </p:sp>
      <p:sp>
        <p:nvSpPr>
          <p:cNvPr id="4" name="Content Placeholder 3">
            <a:extLst>
              <a:ext uri="{FF2B5EF4-FFF2-40B4-BE49-F238E27FC236}">
                <a16:creationId xmlns:a16="http://schemas.microsoft.com/office/drawing/2014/main" id="{3D2DF4A2-A18C-1D59-07B0-779063D9CF82}"/>
              </a:ext>
            </a:extLst>
          </p:cNvPr>
          <p:cNvSpPr>
            <a:spLocks noGrp="1"/>
          </p:cNvSpPr>
          <p:nvPr>
            <p:ph sz="quarter" idx="13"/>
          </p:nvPr>
        </p:nvSpPr>
        <p:spPr/>
        <p:txBody>
          <a:bodyPr>
            <a:normAutofit fontScale="92500" lnSpcReduction="10000"/>
          </a:bodyPr>
          <a:lstStyle/>
          <a:p>
            <a:r>
              <a:rPr lang="en-GB" sz="1200">
                <a:solidFill>
                  <a:srgbClr val="000000"/>
                </a:solidFill>
                <a:highlight>
                  <a:srgbClr val="FFFFFF"/>
                </a:highlight>
                <a:latin typeface="Times New Roman"/>
                <a:cs typeface="Times New Roman"/>
              </a:rPr>
              <a:t>healys.com. (2026). </a:t>
            </a:r>
            <a:r>
              <a:rPr lang="en-GB" sz="1200" i="1">
                <a:solidFill>
                  <a:srgbClr val="000000"/>
                </a:solidFill>
                <a:highlight>
                  <a:srgbClr val="FFFFFF"/>
                </a:highlight>
                <a:latin typeface="Times New Roman"/>
                <a:cs typeface="Times New Roman"/>
              </a:rPr>
              <a:t>The UK Hospitality Labour Market And Brexit</a:t>
            </a:r>
            <a:r>
              <a:rPr lang="en-GB" sz="1200">
                <a:solidFill>
                  <a:srgbClr val="000000"/>
                </a:solidFill>
                <a:highlight>
                  <a:srgbClr val="FFFFFF"/>
                </a:highlight>
                <a:latin typeface="Times New Roman"/>
                <a:cs typeface="Times New Roman"/>
              </a:rPr>
              <a:t>. [online] Available at: </a:t>
            </a:r>
            <a:r>
              <a:rPr lang="en-GB" sz="1200" dirty="0">
                <a:solidFill>
                  <a:srgbClr val="000000"/>
                </a:solidFill>
                <a:highlight>
                  <a:srgbClr val="FFFFFF"/>
                </a:highlight>
                <a:latin typeface="Times New Roman"/>
                <a:cs typeface="Times New Roman"/>
                <a:hlinkClick r:id="rId2"/>
              </a:rPr>
              <a:t>https://healys.com/news-events-insights/uk-hospitality-labour-market-brexit</a:t>
            </a:r>
            <a:r>
              <a:rPr lang="en-GB" sz="1200" dirty="0">
                <a:solidFill>
                  <a:srgbClr val="000000"/>
                </a:solidFill>
                <a:highlight>
                  <a:srgbClr val="FFFFFF"/>
                </a:highlight>
                <a:latin typeface="Times New Roman"/>
                <a:cs typeface="Times New Roman"/>
              </a:rPr>
              <a:t>.</a:t>
            </a:r>
            <a:endParaRPr lang="en-US"/>
          </a:p>
          <a:p>
            <a:r>
              <a:rPr lang="en-GB" sz="1200" dirty="0" err="1">
                <a:solidFill>
                  <a:srgbClr val="000000"/>
                </a:solidFill>
                <a:highlight>
                  <a:srgbClr val="FFFFFF"/>
                </a:highlight>
                <a:latin typeface="Times New Roman"/>
                <a:cs typeface="Times New Roman"/>
              </a:rPr>
              <a:t>Hinkin</a:t>
            </a:r>
            <a:r>
              <a:rPr lang="en-GB" sz="1200" dirty="0">
                <a:solidFill>
                  <a:srgbClr val="000000"/>
                </a:solidFill>
                <a:highlight>
                  <a:srgbClr val="FFFFFF"/>
                </a:highlight>
                <a:latin typeface="Times New Roman"/>
                <a:cs typeface="Times New Roman"/>
              </a:rPr>
              <a:t>, T.R. and Tracey, J.B. (2008). </a:t>
            </a:r>
            <a:r>
              <a:rPr lang="en-GB" sz="1200" i="1" dirty="0">
                <a:solidFill>
                  <a:srgbClr val="000000"/>
                </a:solidFill>
                <a:highlight>
                  <a:srgbClr val="FFFFFF"/>
                </a:highlight>
                <a:latin typeface="Times New Roman"/>
                <a:cs typeface="Times New Roman"/>
              </a:rPr>
              <a:t>Contextual Factors and Cost Profiles Associated with Employee Turnover</a:t>
            </a:r>
            <a:r>
              <a:rPr lang="en-GB" sz="1200" dirty="0">
                <a:solidFill>
                  <a:srgbClr val="000000"/>
                </a:solidFill>
                <a:highlight>
                  <a:srgbClr val="FFFFFF"/>
                </a:highlight>
                <a:latin typeface="Times New Roman"/>
                <a:cs typeface="Times New Roman"/>
              </a:rPr>
              <a:t>. [online] ResearchGate. Available at: </a:t>
            </a:r>
            <a:r>
              <a:rPr lang="en-GB" sz="1200" dirty="0">
                <a:solidFill>
                  <a:srgbClr val="000000"/>
                </a:solidFill>
                <a:highlight>
                  <a:srgbClr val="FFFFFF"/>
                </a:highlight>
                <a:latin typeface="Times New Roman"/>
                <a:cs typeface="Times New Roman"/>
                <a:hlinkClick r:id="rId3"/>
              </a:rPr>
              <a:t>https://www.researchgate.net/publication/211395251_Contextual_Factors_and_Cost_Profiles_Associated_with_Employee_Turnover</a:t>
            </a:r>
            <a:r>
              <a:rPr lang="en-GB" sz="1200" dirty="0">
                <a:solidFill>
                  <a:srgbClr val="000000"/>
                </a:solidFill>
                <a:highlight>
                  <a:srgbClr val="FFFFFF"/>
                </a:highlight>
                <a:latin typeface="Times New Roman"/>
                <a:cs typeface="Times New Roman"/>
              </a:rPr>
              <a:t>.</a:t>
            </a:r>
            <a:endParaRPr lang="en-GB"/>
          </a:p>
          <a:p>
            <a:r>
              <a:rPr lang="en-GB" sz="1200" dirty="0">
                <a:solidFill>
                  <a:srgbClr val="000000"/>
                </a:solidFill>
                <a:highlight>
                  <a:srgbClr val="FFFFFF"/>
                </a:highlight>
                <a:latin typeface="Times New Roman"/>
                <a:cs typeface="Times New Roman"/>
              </a:rPr>
              <a:t>Ivanov, S. and Webster, C. (2019). Perceived Appropriateness and Intention to Use Service Robots in Tourism. </a:t>
            </a:r>
            <a:r>
              <a:rPr lang="en-GB" sz="1200" i="1" dirty="0">
                <a:solidFill>
                  <a:srgbClr val="000000"/>
                </a:solidFill>
                <a:highlight>
                  <a:srgbClr val="FFFFFF"/>
                </a:highlight>
                <a:latin typeface="Times New Roman"/>
                <a:cs typeface="Times New Roman"/>
              </a:rPr>
              <a:t>Information and Communication Technologies in Tourism 2019</a:t>
            </a:r>
            <a:r>
              <a:rPr lang="en-GB" sz="1200" dirty="0">
                <a:solidFill>
                  <a:srgbClr val="000000"/>
                </a:solidFill>
                <a:highlight>
                  <a:srgbClr val="FFFFFF"/>
                </a:highlight>
                <a:latin typeface="Times New Roman"/>
                <a:cs typeface="Times New Roman"/>
              </a:rPr>
              <a:t>, [online] pp.237–248. </a:t>
            </a:r>
            <a:r>
              <a:rPr lang="en-GB" sz="1200" dirty="0" err="1">
                <a:solidFill>
                  <a:srgbClr val="000000"/>
                </a:solidFill>
                <a:highlight>
                  <a:srgbClr val="FFFFFF"/>
                </a:highlight>
                <a:latin typeface="Times New Roman"/>
                <a:cs typeface="Times New Roman"/>
              </a:rPr>
              <a:t>doi:https</a:t>
            </a:r>
            <a:r>
              <a:rPr lang="en-GB" sz="1200" dirty="0">
                <a:solidFill>
                  <a:srgbClr val="000000"/>
                </a:solidFill>
                <a:highlight>
                  <a:srgbClr val="FFFFFF"/>
                </a:highlight>
                <a:latin typeface="Times New Roman"/>
                <a:cs typeface="Times New Roman"/>
              </a:rPr>
              <a:t>://doi.org/10.1007/978-3-030-05940-8_19.</a:t>
            </a:r>
            <a:endParaRPr lang="en-GB" dirty="0"/>
          </a:p>
          <a:p>
            <a:r>
              <a:rPr lang="en-GB" sz="1200">
                <a:solidFill>
                  <a:srgbClr val="000000"/>
                </a:solidFill>
                <a:highlight>
                  <a:srgbClr val="FFFFFF"/>
                </a:highlight>
                <a:latin typeface="Times New Roman"/>
                <a:cs typeface="Times New Roman"/>
              </a:rPr>
              <a:t>Jolly, J. (2021). </a:t>
            </a:r>
            <a:r>
              <a:rPr lang="en-GB" sz="1200" i="1">
                <a:solidFill>
                  <a:srgbClr val="000000"/>
                </a:solidFill>
                <a:highlight>
                  <a:srgbClr val="FFFFFF"/>
                </a:highlight>
                <a:latin typeface="Times New Roman"/>
                <a:cs typeface="Times New Roman"/>
              </a:rPr>
              <a:t>Wagamama struggling to find chefs at a fifth of its UK sites</a:t>
            </a:r>
            <a:r>
              <a:rPr lang="en-GB" sz="1200">
                <a:solidFill>
                  <a:srgbClr val="000000"/>
                </a:solidFill>
                <a:highlight>
                  <a:srgbClr val="FFFFFF"/>
                </a:highlight>
                <a:latin typeface="Times New Roman"/>
                <a:cs typeface="Times New Roman"/>
              </a:rPr>
              <a:t>. [online] the Guardian. Available at: </a:t>
            </a:r>
            <a:r>
              <a:rPr lang="en-GB" sz="1200" dirty="0">
                <a:solidFill>
                  <a:srgbClr val="000000"/>
                </a:solidFill>
                <a:highlight>
                  <a:srgbClr val="FFFFFF"/>
                </a:highlight>
                <a:latin typeface="Times New Roman"/>
                <a:cs typeface="Times New Roman"/>
                <a:hlinkClick r:id="rId4"/>
              </a:rPr>
              <a:t>https://www.theguardian.com/business/2021/sep/06/wagamama-struggling-to-find-chefs-at-a-fifth-of-its-uk-sites</a:t>
            </a:r>
            <a:r>
              <a:rPr lang="en-GB" sz="1200" dirty="0">
                <a:solidFill>
                  <a:srgbClr val="000000"/>
                </a:solidFill>
                <a:highlight>
                  <a:srgbClr val="FFFFFF"/>
                </a:highlight>
                <a:latin typeface="Times New Roman"/>
                <a:cs typeface="Times New Roman"/>
              </a:rPr>
              <a:t>.</a:t>
            </a:r>
            <a:endParaRPr lang="en-GB"/>
          </a:p>
          <a:p>
            <a:r>
              <a:rPr lang="en-GB" sz="1200">
                <a:solidFill>
                  <a:srgbClr val="000000"/>
                </a:solidFill>
                <a:highlight>
                  <a:srgbClr val="FFFFFF"/>
                </a:highlight>
                <a:latin typeface="Times New Roman"/>
                <a:cs typeface="Times New Roman"/>
              </a:rPr>
              <a:t>Jones, P., Hillier, D. and Comfort, D. (2014). </a:t>
            </a:r>
            <a:r>
              <a:rPr lang="en-GB" sz="1200" i="1">
                <a:solidFill>
                  <a:srgbClr val="000000"/>
                </a:solidFill>
                <a:highlight>
                  <a:srgbClr val="FFFFFF"/>
                </a:highlight>
                <a:latin typeface="Times New Roman"/>
                <a:cs typeface="Times New Roman"/>
              </a:rPr>
              <a:t>(PDF) Sustainability in the global hotel industry</a:t>
            </a:r>
            <a:r>
              <a:rPr lang="en-GB" sz="1200">
                <a:solidFill>
                  <a:srgbClr val="000000"/>
                </a:solidFill>
                <a:highlight>
                  <a:srgbClr val="FFFFFF"/>
                </a:highlight>
                <a:latin typeface="Times New Roman"/>
                <a:cs typeface="Times New Roman"/>
              </a:rPr>
              <a:t>. [online] ResearchGate. Available at: </a:t>
            </a:r>
            <a:r>
              <a:rPr lang="en-GB" sz="1200" dirty="0">
                <a:solidFill>
                  <a:srgbClr val="000000"/>
                </a:solidFill>
                <a:highlight>
                  <a:srgbClr val="FFFFFF"/>
                </a:highlight>
                <a:latin typeface="Times New Roman"/>
                <a:cs typeface="Times New Roman"/>
                <a:hlinkClick r:id="rId5"/>
              </a:rPr>
              <a:t>https://www.researchgate.net/publication/263041090_Sustainability_in_the_global_hotel_industry</a:t>
            </a:r>
            <a:r>
              <a:rPr lang="en-GB" sz="1200" dirty="0">
                <a:solidFill>
                  <a:srgbClr val="000000"/>
                </a:solidFill>
                <a:highlight>
                  <a:srgbClr val="FFFFFF"/>
                </a:highlight>
                <a:latin typeface="Times New Roman"/>
                <a:cs typeface="Times New Roman"/>
              </a:rPr>
              <a:t>.</a:t>
            </a:r>
            <a:endParaRPr lang="en-GB"/>
          </a:p>
          <a:p>
            <a:r>
              <a:rPr lang="en-GB" sz="1200">
                <a:solidFill>
                  <a:srgbClr val="000000"/>
                </a:solidFill>
                <a:highlight>
                  <a:srgbClr val="FFFFFF"/>
                </a:highlight>
                <a:latin typeface="Times New Roman"/>
                <a:cs typeface="Times New Roman"/>
              </a:rPr>
              <a:t>London Designer Outlet. (2026). </a:t>
            </a:r>
            <a:r>
              <a:rPr lang="en-GB" sz="1200" i="1">
                <a:solidFill>
                  <a:srgbClr val="000000"/>
                </a:solidFill>
                <a:highlight>
                  <a:srgbClr val="FFFFFF"/>
                </a:highlight>
                <a:latin typeface="Times New Roman"/>
                <a:cs typeface="Times New Roman"/>
              </a:rPr>
              <a:t>Wagamama Restaurants in Wembley</a:t>
            </a:r>
            <a:r>
              <a:rPr lang="en-GB" sz="1200">
                <a:solidFill>
                  <a:srgbClr val="000000"/>
                </a:solidFill>
                <a:highlight>
                  <a:srgbClr val="FFFFFF"/>
                </a:highlight>
                <a:latin typeface="Times New Roman"/>
                <a:cs typeface="Times New Roman"/>
              </a:rPr>
              <a:t>. [online] Available at: </a:t>
            </a:r>
            <a:r>
              <a:rPr lang="en-GB" sz="1200" dirty="0">
                <a:solidFill>
                  <a:srgbClr val="000000"/>
                </a:solidFill>
                <a:highlight>
                  <a:srgbClr val="FFFFFF"/>
                </a:highlight>
                <a:latin typeface="Times New Roman"/>
                <a:cs typeface="Times New Roman"/>
                <a:hlinkClick r:id="rId6"/>
              </a:rPr>
              <a:t>https://www.londondesigneroutlet.com/stores/wagamama/</a:t>
            </a:r>
            <a:r>
              <a:rPr lang="en-GB" sz="1200" dirty="0">
                <a:solidFill>
                  <a:srgbClr val="000000"/>
                </a:solidFill>
                <a:highlight>
                  <a:srgbClr val="FFFFFF"/>
                </a:highlight>
                <a:latin typeface="Times New Roman"/>
                <a:cs typeface="Times New Roman"/>
              </a:rPr>
              <a:t>.</a:t>
            </a:r>
            <a:endParaRPr lang="en-GB"/>
          </a:p>
          <a:p>
            <a:r>
              <a:rPr lang="en-GB" sz="1200" dirty="0" err="1">
                <a:solidFill>
                  <a:srgbClr val="000000"/>
                </a:solidFill>
                <a:highlight>
                  <a:srgbClr val="FFFFFF"/>
                </a:highlight>
                <a:latin typeface="Times New Roman"/>
                <a:cs typeface="Times New Roman"/>
              </a:rPr>
              <a:t>Paldon</a:t>
            </a:r>
            <a:r>
              <a:rPr lang="en-GB" sz="1200" dirty="0">
                <a:solidFill>
                  <a:srgbClr val="000000"/>
                </a:solidFill>
                <a:highlight>
                  <a:srgbClr val="FFFFFF"/>
                </a:highlight>
                <a:latin typeface="Times New Roman"/>
                <a:cs typeface="Times New Roman"/>
              </a:rPr>
              <a:t>, T. (2024). Impact of Workplace Inclusivity on Employee Morale and Performance. </a:t>
            </a:r>
            <a:r>
              <a:rPr lang="en-GB" sz="1200" i="1" dirty="0">
                <a:solidFill>
                  <a:srgbClr val="000000"/>
                </a:solidFill>
                <a:highlight>
                  <a:srgbClr val="FFFFFF"/>
                </a:highlight>
                <a:latin typeface="Times New Roman"/>
                <a:cs typeface="Times New Roman"/>
              </a:rPr>
              <a:t>Indian Scientific Journal of Research in Engineering and Management</a:t>
            </a:r>
            <a:r>
              <a:rPr lang="en-GB" sz="1200" dirty="0">
                <a:solidFill>
                  <a:srgbClr val="000000"/>
                </a:solidFill>
                <a:highlight>
                  <a:srgbClr val="FFFFFF"/>
                </a:highlight>
                <a:latin typeface="Times New Roman"/>
                <a:cs typeface="Times New Roman"/>
              </a:rPr>
              <a:t>, [online] 08(03), pp.1–5. </a:t>
            </a:r>
            <a:r>
              <a:rPr lang="en-GB" sz="1200" dirty="0" err="1">
                <a:solidFill>
                  <a:srgbClr val="000000"/>
                </a:solidFill>
                <a:highlight>
                  <a:srgbClr val="FFFFFF"/>
                </a:highlight>
                <a:latin typeface="Times New Roman"/>
                <a:cs typeface="Times New Roman"/>
              </a:rPr>
              <a:t>doi:https</a:t>
            </a:r>
            <a:r>
              <a:rPr lang="en-GB" sz="1200" dirty="0">
                <a:solidFill>
                  <a:srgbClr val="000000"/>
                </a:solidFill>
                <a:highlight>
                  <a:srgbClr val="FFFFFF"/>
                </a:highlight>
                <a:latin typeface="Times New Roman"/>
                <a:cs typeface="Times New Roman"/>
              </a:rPr>
              <a:t>://doi.org/10.55041/ijsrem29839.</a:t>
            </a:r>
            <a:endParaRPr lang="en-GB" dirty="0"/>
          </a:p>
          <a:p>
            <a:endParaRPr lang="en-GB" dirty="0"/>
          </a:p>
        </p:txBody>
      </p:sp>
    </p:spTree>
    <p:extLst>
      <p:ext uri="{BB962C8B-B14F-4D97-AF65-F5344CB8AC3E}">
        <p14:creationId xmlns:p14="http://schemas.microsoft.com/office/powerpoint/2010/main" val="13875341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22F0CF-9860-CDE6-0233-E5E5D21B6E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A6B60B-27A1-E697-4A52-83BB994237F0}"/>
              </a:ext>
            </a:extLst>
          </p:cNvPr>
          <p:cNvSpPr>
            <a:spLocks noGrp="1"/>
          </p:cNvSpPr>
          <p:nvPr>
            <p:ph type="title"/>
          </p:nvPr>
        </p:nvSpPr>
        <p:spPr/>
        <p:txBody>
          <a:bodyPr/>
          <a:lstStyle/>
          <a:p>
            <a:r>
              <a:rPr lang="en-GB"/>
              <a:t>references</a:t>
            </a:r>
            <a:endParaRPr lang="en-GB" dirty="0"/>
          </a:p>
        </p:txBody>
      </p:sp>
      <p:sp>
        <p:nvSpPr>
          <p:cNvPr id="5" name="Content Placeholder 4">
            <a:extLst>
              <a:ext uri="{FF2B5EF4-FFF2-40B4-BE49-F238E27FC236}">
                <a16:creationId xmlns:a16="http://schemas.microsoft.com/office/drawing/2014/main" id="{651E4A55-2518-0EA4-C661-93DD77934969}"/>
              </a:ext>
            </a:extLst>
          </p:cNvPr>
          <p:cNvSpPr>
            <a:spLocks noGrp="1"/>
          </p:cNvSpPr>
          <p:nvPr>
            <p:ph sz="quarter" idx="13"/>
          </p:nvPr>
        </p:nvSpPr>
        <p:spPr>
          <a:xfrm>
            <a:off x="4621363" y="532742"/>
            <a:ext cx="7048912" cy="6008177"/>
          </a:xfrm>
        </p:spPr>
        <p:txBody>
          <a:bodyPr vert="horz" lIns="91440" tIns="45720" rIns="91440" bIns="45720" rtlCol="0" anchor="ctr">
            <a:noAutofit/>
          </a:bodyPr>
          <a:lstStyle/>
          <a:p>
            <a:r>
              <a:rPr lang="en-GB" sz="1300" dirty="0">
                <a:solidFill>
                  <a:srgbClr val="000000"/>
                </a:solidFill>
                <a:highlight>
                  <a:srgbClr val="FFFFFF"/>
                </a:highlight>
                <a:latin typeface="Times New Roman"/>
                <a:cs typeface="Times New Roman"/>
              </a:rPr>
              <a:t>Rydzik, A. and Kissoon, C.S. (2022). The shaping of the neoliberal worker: Socialisation of young adults through flexible hospitality work. </a:t>
            </a:r>
            <a:r>
              <a:rPr lang="en-GB" sz="1300" i="1" dirty="0">
                <a:solidFill>
                  <a:srgbClr val="000000"/>
                </a:solidFill>
                <a:highlight>
                  <a:srgbClr val="FFFFFF"/>
                </a:highlight>
                <a:latin typeface="Times New Roman"/>
                <a:cs typeface="Times New Roman"/>
              </a:rPr>
              <a:t>Annals of Tourism Research</a:t>
            </a:r>
            <a:r>
              <a:rPr lang="en-GB" sz="1300" dirty="0">
                <a:solidFill>
                  <a:srgbClr val="000000"/>
                </a:solidFill>
                <a:highlight>
                  <a:srgbClr val="FFFFFF"/>
                </a:highlight>
                <a:latin typeface="Times New Roman"/>
                <a:cs typeface="Times New Roman"/>
              </a:rPr>
              <a:t>, 97(1), p.103470. </a:t>
            </a:r>
            <a:r>
              <a:rPr lang="en-GB" sz="1300" dirty="0" err="1">
                <a:solidFill>
                  <a:srgbClr val="000000"/>
                </a:solidFill>
                <a:highlight>
                  <a:srgbClr val="FFFFFF"/>
                </a:highlight>
                <a:latin typeface="Times New Roman"/>
                <a:cs typeface="Times New Roman"/>
              </a:rPr>
              <a:t>doi:https</a:t>
            </a:r>
            <a:r>
              <a:rPr lang="en-GB" sz="1300" dirty="0">
                <a:solidFill>
                  <a:srgbClr val="000000"/>
                </a:solidFill>
                <a:highlight>
                  <a:srgbClr val="FFFFFF"/>
                </a:highlight>
                <a:latin typeface="Times New Roman"/>
                <a:cs typeface="Times New Roman"/>
              </a:rPr>
              <a:t>://doi.org/10.1016/j.annals.2022.103470.</a:t>
            </a:r>
            <a:endParaRPr lang="en-US" sz="1300"/>
          </a:p>
          <a:p>
            <a:r>
              <a:rPr lang="en-GB" sz="1300" dirty="0" err="1">
                <a:solidFill>
                  <a:srgbClr val="000000"/>
                </a:solidFill>
                <a:highlight>
                  <a:srgbClr val="FFFFFF"/>
                </a:highlight>
                <a:latin typeface="Times New Roman"/>
                <a:cs typeface="Times New Roman"/>
              </a:rPr>
              <a:t>ScrapeHero</a:t>
            </a:r>
            <a:r>
              <a:rPr lang="en-GB" sz="1300" dirty="0">
                <a:solidFill>
                  <a:srgbClr val="000000"/>
                </a:solidFill>
                <a:highlight>
                  <a:srgbClr val="FFFFFF"/>
                </a:highlight>
                <a:latin typeface="Times New Roman"/>
                <a:cs typeface="Times New Roman"/>
              </a:rPr>
              <a:t>. (2026). </a:t>
            </a:r>
            <a:r>
              <a:rPr lang="en-GB" sz="1300" i="1" dirty="0">
                <a:solidFill>
                  <a:srgbClr val="000000"/>
                </a:solidFill>
                <a:highlight>
                  <a:srgbClr val="FFFFFF"/>
                </a:highlight>
                <a:latin typeface="Times New Roman"/>
                <a:cs typeface="Times New Roman"/>
              </a:rPr>
              <a:t>Number of Wagamama locations in the UK in 2022</a:t>
            </a:r>
            <a:r>
              <a:rPr lang="en-GB" sz="1300" dirty="0">
                <a:solidFill>
                  <a:srgbClr val="000000"/>
                </a:solidFill>
                <a:highlight>
                  <a:srgbClr val="FFFFFF"/>
                </a:highlight>
                <a:latin typeface="Times New Roman"/>
                <a:cs typeface="Times New Roman"/>
              </a:rPr>
              <a:t>. [online] Available at: </a:t>
            </a:r>
            <a:r>
              <a:rPr lang="en-GB" sz="1300" dirty="0">
                <a:solidFill>
                  <a:srgbClr val="000000"/>
                </a:solidFill>
                <a:highlight>
                  <a:srgbClr val="FFFFFF"/>
                </a:highlight>
                <a:latin typeface="Times New Roman"/>
                <a:cs typeface="Times New Roman"/>
                <a:hlinkClick r:id="rId2"/>
              </a:rPr>
              <a:t>https://www.scrapehero.com/location-reports/Wagamama-UK/</a:t>
            </a:r>
            <a:r>
              <a:rPr lang="en-GB" sz="1300" dirty="0">
                <a:solidFill>
                  <a:srgbClr val="000000"/>
                </a:solidFill>
                <a:highlight>
                  <a:srgbClr val="FFFFFF"/>
                </a:highlight>
                <a:latin typeface="Times New Roman"/>
                <a:cs typeface="Times New Roman"/>
              </a:rPr>
              <a:t>.</a:t>
            </a:r>
            <a:endParaRPr lang="en-GB" sz="1300"/>
          </a:p>
          <a:p>
            <a:r>
              <a:rPr lang="en-GB" sz="1300" dirty="0">
                <a:solidFill>
                  <a:srgbClr val="000000"/>
                </a:solidFill>
                <a:highlight>
                  <a:srgbClr val="FFFFFF"/>
                </a:highlight>
                <a:latin typeface="Times New Roman"/>
                <a:cs typeface="Times New Roman"/>
              </a:rPr>
              <a:t>Seyfi, S., Vo-Thanh, T. and Zaman, M. (2024). Hospitality in the age of Gen Z: a critical reflection on evolving customer and workforce expectations. </a:t>
            </a:r>
            <a:r>
              <a:rPr lang="en-GB" sz="1300" i="1" dirty="0">
                <a:solidFill>
                  <a:srgbClr val="000000"/>
                </a:solidFill>
                <a:highlight>
                  <a:srgbClr val="FFFFFF"/>
                </a:highlight>
                <a:latin typeface="Times New Roman"/>
                <a:cs typeface="Times New Roman"/>
              </a:rPr>
              <a:t>International Journal of Contemporary Hospitality Management</a:t>
            </a:r>
            <a:r>
              <a:rPr lang="en-GB" sz="1300" dirty="0">
                <a:solidFill>
                  <a:srgbClr val="000000"/>
                </a:solidFill>
                <a:highlight>
                  <a:srgbClr val="FFFFFF"/>
                </a:highlight>
                <a:latin typeface="Times New Roman"/>
                <a:cs typeface="Times New Roman"/>
              </a:rPr>
              <a:t>, [online] 36(13), pp.118–134. </a:t>
            </a:r>
            <a:r>
              <a:rPr lang="en-GB" sz="1300" dirty="0" err="1">
                <a:solidFill>
                  <a:srgbClr val="000000"/>
                </a:solidFill>
                <a:highlight>
                  <a:srgbClr val="FFFFFF"/>
                </a:highlight>
                <a:latin typeface="Times New Roman"/>
                <a:cs typeface="Times New Roman"/>
              </a:rPr>
              <a:t>doi:https</a:t>
            </a:r>
            <a:r>
              <a:rPr lang="en-GB" sz="1300" dirty="0">
                <a:solidFill>
                  <a:srgbClr val="000000"/>
                </a:solidFill>
                <a:highlight>
                  <a:srgbClr val="FFFFFF"/>
                </a:highlight>
                <a:latin typeface="Times New Roman"/>
                <a:cs typeface="Times New Roman"/>
              </a:rPr>
              <a:t>://doi.org/10.1108/ijchm-01-2024-0035.</a:t>
            </a:r>
            <a:endParaRPr lang="en-GB" sz="1300"/>
          </a:p>
          <a:p>
            <a:r>
              <a:rPr lang="en-GB" sz="1300" dirty="0">
                <a:solidFill>
                  <a:srgbClr val="000000"/>
                </a:solidFill>
                <a:highlight>
                  <a:srgbClr val="FFFFFF"/>
                </a:highlight>
                <a:latin typeface="Times New Roman"/>
                <a:cs typeface="Times New Roman"/>
              </a:rPr>
              <a:t>Strohmeier, S. (2020). Digital human resource management: A conceptual clarification. </a:t>
            </a:r>
            <a:r>
              <a:rPr lang="en-GB" sz="1300" i="1" dirty="0">
                <a:solidFill>
                  <a:srgbClr val="000000"/>
                </a:solidFill>
                <a:highlight>
                  <a:srgbClr val="FFFFFF"/>
                </a:highlight>
                <a:latin typeface="Times New Roman"/>
                <a:cs typeface="Times New Roman"/>
              </a:rPr>
              <a:t>German Journal of Human Resource Management: </a:t>
            </a:r>
            <a:r>
              <a:rPr lang="en-GB" sz="1300" i="1" dirty="0" err="1">
                <a:solidFill>
                  <a:srgbClr val="000000"/>
                </a:solidFill>
                <a:highlight>
                  <a:srgbClr val="FFFFFF"/>
                </a:highlight>
                <a:latin typeface="Times New Roman"/>
                <a:cs typeface="Times New Roman"/>
              </a:rPr>
              <a:t>Zeitschrift</a:t>
            </a:r>
            <a:r>
              <a:rPr lang="en-GB" sz="1300" i="1" dirty="0">
                <a:solidFill>
                  <a:srgbClr val="000000"/>
                </a:solidFill>
                <a:highlight>
                  <a:srgbClr val="FFFFFF"/>
                </a:highlight>
                <a:latin typeface="Times New Roman"/>
                <a:cs typeface="Times New Roman"/>
              </a:rPr>
              <a:t> für </a:t>
            </a:r>
            <a:r>
              <a:rPr lang="en-GB" sz="1300" i="1" dirty="0" err="1">
                <a:solidFill>
                  <a:srgbClr val="000000"/>
                </a:solidFill>
                <a:highlight>
                  <a:srgbClr val="FFFFFF"/>
                </a:highlight>
                <a:latin typeface="Times New Roman"/>
                <a:cs typeface="Times New Roman"/>
              </a:rPr>
              <a:t>Personalforschung</a:t>
            </a:r>
            <a:r>
              <a:rPr lang="en-GB" sz="1300" dirty="0">
                <a:solidFill>
                  <a:srgbClr val="000000"/>
                </a:solidFill>
                <a:highlight>
                  <a:srgbClr val="FFFFFF"/>
                </a:highlight>
                <a:latin typeface="Times New Roman"/>
                <a:cs typeface="Times New Roman"/>
              </a:rPr>
              <a:t>, [online] 34(3), p.239700222092113. </a:t>
            </a:r>
            <a:r>
              <a:rPr lang="en-GB" sz="1300" dirty="0" err="1">
                <a:solidFill>
                  <a:srgbClr val="000000"/>
                </a:solidFill>
                <a:highlight>
                  <a:srgbClr val="FFFFFF"/>
                </a:highlight>
                <a:latin typeface="Times New Roman"/>
                <a:cs typeface="Times New Roman"/>
              </a:rPr>
              <a:t>doi:https</a:t>
            </a:r>
            <a:r>
              <a:rPr lang="en-GB" sz="1300" dirty="0">
                <a:solidFill>
                  <a:srgbClr val="000000"/>
                </a:solidFill>
                <a:highlight>
                  <a:srgbClr val="FFFFFF"/>
                </a:highlight>
                <a:latin typeface="Times New Roman"/>
                <a:cs typeface="Times New Roman"/>
              </a:rPr>
              <a:t>://doi.org/10.1177/2397002220921131.</a:t>
            </a:r>
            <a:endParaRPr lang="en-GB" sz="1300"/>
          </a:p>
          <a:p>
            <a:r>
              <a:rPr lang="en-GB" sz="1300">
                <a:solidFill>
                  <a:srgbClr val="000000"/>
                </a:solidFill>
                <a:highlight>
                  <a:srgbClr val="FFFFFF"/>
                </a:highlight>
                <a:latin typeface="Times New Roman"/>
                <a:cs typeface="Times New Roman"/>
              </a:rPr>
              <a:t>The safer food group (2021). </a:t>
            </a:r>
            <a:r>
              <a:rPr lang="en-GB" sz="1300" i="1">
                <a:solidFill>
                  <a:srgbClr val="000000"/>
                </a:solidFill>
                <a:highlight>
                  <a:srgbClr val="FFFFFF"/>
                </a:highlight>
                <a:latin typeface="Times New Roman"/>
                <a:cs typeface="Times New Roman"/>
              </a:rPr>
              <a:t>Improving staff retention in hospitality - Knowledge</a:t>
            </a:r>
            <a:r>
              <a:rPr lang="en-GB" sz="1300">
                <a:solidFill>
                  <a:srgbClr val="000000"/>
                </a:solidFill>
                <a:highlight>
                  <a:srgbClr val="FFFFFF"/>
                </a:highlight>
                <a:latin typeface="Times New Roman"/>
                <a:cs typeface="Times New Roman"/>
              </a:rPr>
              <a:t>. [online] Thesaferfoodgroup.com. Available at: </a:t>
            </a:r>
            <a:r>
              <a:rPr lang="en-GB" sz="1300" dirty="0">
                <a:solidFill>
                  <a:srgbClr val="000000"/>
                </a:solidFill>
                <a:highlight>
                  <a:srgbClr val="FFFFFF"/>
                </a:highlight>
                <a:latin typeface="Times New Roman"/>
                <a:cs typeface="Times New Roman"/>
                <a:hlinkClick r:id="rId3"/>
              </a:rPr>
              <a:t>https://www.thesaferfoodgroup.com/knowledge/improving-staff-retention-in-hospitality/</a:t>
            </a:r>
            <a:r>
              <a:rPr lang="en-GB" sz="1300" dirty="0">
                <a:solidFill>
                  <a:srgbClr val="000000"/>
                </a:solidFill>
                <a:highlight>
                  <a:srgbClr val="FFFFFF"/>
                </a:highlight>
                <a:latin typeface="Times New Roman"/>
                <a:cs typeface="Times New Roman"/>
              </a:rPr>
              <a:t>.</a:t>
            </a:r>
            <a:endParaRPr lang="en-GB" sz="1300"/>
          </a:p>
          <a:p>
            <a:r>
              <a:rPr lang="en-GB" sz="1300">
                <a:solidFill>
                  <a:srgbClr val="000000"/>
                </a:solidFill>
                <a:highlight>
                  <a:srgbClr val="FFFFFF"/>
                </a:highlight>
                <a:latin typeface="Times New Roman"/>
                <a:cs typeface="Times New Roman"/>
              </a:rPr>
              <a:t>TripAdvisor (2023). </a:t>
            </a:r>
            <a:r>
              <a:rPr lang="en-GB" sz="1300" i="1">
                <a:solidFill>
                  <a:srgbClr val="000000"/>
                </a:solidFill>
                <a:highlight>
                  <a:srgbClr val="FFFFFF"/>
                </a:highlight>
                <a:latin typeface="Times New Roman"/>
                <a:cs typeface="Times New Roman"/>
              </a:rPr>
              <a:t>TripAdvisor: Read Reviews, Compare Prices &amp; Book</a:t>
            </a:r>
            <a:r>
              <a:rPr lang="en-GB" sz="1300">
                <a:solidFill>
                  <a:srgbClr val="000000"/>
                </a:solidFill>
                <a:highlight>
                  <a:srgbClr val="FFFFFF"/>
                </a:highlight>
                <a:latin typeface="Times New Roman"/>
                <a:cs typeface="Times New Roman"/>
              </a:rPr>
              <a:t>. [online] TripAdvisor. Available at: </a:t>
            </a:r>
            <a:r>
              <a:rPr lang="en-GB" sz="1300" dirty="0">
                <a:solidFill>
                  <a:srgbClr val="000000"/>
                </a:solidFill>
                <a:highlight>
                  <a:srgbClr val="FFFFFF"/>
                </a:highlight>
                <a:latin typeface="Times New Roman"/>
                <a:cs typeface="Times New Roman"/>
                <a:hlinkClick r:id="rId4"/>
              </a:rPr>
              <a:t>https://www.tripadvisor.co.uk/</a:t>
            </a:r>
            <a:r>
              <a:rPr lang="en-GB" sz="1300" dirty="0">
                <a:solidFill>
                  <a:srgbClr val="000000"/>
                </a:solidFill>
                <a:highlight>
                  <a:srgbClr val="FFFFFF"/>
                </a:highlight>
                <a:latin typeface="Times New Roman"/>
                <a:cs typeface="Times New Roman"/>
              </a:rPr>
              <a:t>.</a:t>
            </a:r>
            <a:endParaRPr lang="en-GB" sz="1300"/>
          </a:p>
          <a:p>
            <a:endParaRPr lang="en-GB" sz="1300" dirty="0">
              <a:solidFill>
                <a:srgbClr val="000000"/>
              </a:solidFill>
              <a:highlight>
                <a:srgbClr val="FFFFFF"/>
              </a:highlight>
              <a:latin typeface="Times New Roman"/>
              <a:cs typeface="Times New Roman"/>
            </a:endParaRPr>
          </a:p>
          <a:p>
            <a:endParaRPr lang="en-GB" dirty="0"/>
          </a:p>
        </p:txBody>
      </p:sp>
    </p:spTree>
    <p:extLst>
      <p:ext uri="{BB962C8B-B14F-4D97-AF65-F5344CB8AC3E}">
        <p14:creationId xmlns:p14="http://schemas.microsoft.com/office/powerpoint/2010/main" val="66496932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15A80-9DB4-674E-8E9A-B053C0938384}"/>
              </a:ext>
            </a:extLst>
          </p:cNvPr>
          <p:cNvSpPr>
            <a:spLocks noGrp="1"/>
          </p:cNvSpPr>
          <p:nvPr>
            <p:ph type="title"/>
          </p:nvPr>
        </p:nvSpPr>
        <p:spPr/>
        <p:txBody>
          <a:bodyPr/>
          <a:lstStyle/>
          <a:p>
            <a:r>
              <a:rPr lang="en-GB"/>
              <a:t>Reference</a:t>
            </a:r>
          </a:p>
        </p:txBody>
      </p:sp>
      <p:sp>
        <p:nvSpPr>
          <p:cNvPr id="3" name="Content Placeholder 2">
            <a:extLst>
              <a:ext uri="{FF2B5EF4-FFF2-40B4-BE49-F238E27FC236}">
                <a16:creationId xmlns:a16="http://schemas.microsoft.com/office/drawing/2014/main" id="{E1ED3C81-79A7-0C7F-AE69-47F99E91791E}"/>
              </a:ext>
            </a:extLst>
          </p:cNvPr>
          <p:cNvSpPr>
            <a:spLocks noGrp="1"/>
          </p:cNvSpPr>
          <p:nvPr>
            <p:ph sz="quarter" idx="13"/>
          </p:nvPr>
        </p:nvSpPr>
        <p:spPr/>
        <p:txBody>
          <a:bodyPr>
            <a:normAutofit lnSpcReduction="10000"/>
          </a:bodyPr>
          <a:lstStyle/>
          <a:p>
            <a:r>
              <a:rPr lang="en-GB" sz="1300" dirty="0">
                <a:solidFill>
                  <a:srgbClr val="000000"/>
                </a:solidFill>
                <a:highlight>
                  <a:srgbClr val="FFFFFF"/>
                </a:highlight>
                <a:latin typeface="Times New Roman"/>
                <a:cs typeface="Times New Roman"/>
              </a:rPr>
              <a:t>Twenge, J.M. (2010). A Review of the Empirical Evidence on Generational Differences in Work Attitudes. </a:t>
            </a:r>
            <a:r>
              <a:rPr lang="en-GB" sz="1300" i="1" dirty="0">
                <a:solidFill>
                  <a:srgbClr val="000000"/>
                </a:solidFill>
                <a:highlight>
                  <a:srgbClr val="FFFFFF"/>
                </a:highlight>
                <a:latin typeface="Times New Roman"/>
                <a:cs typeface="Times New Roman"/>
              </a:rPr>
              <a:t>Journal of Business and Psychology</a:t>
            </a:r>
            <a:r>
              <a:rPr lang="en-GB" sz="1300" dirty="0">
                <a:solidFill>
                  <a:srgbClr val="000000"/>
                </a:solidFill>
                <a:highlight>
                  <a:srgbClr val="FFFFFF"/>
                </a:highlight>
                <a:latin typeface="Times New Roman"/>
                <a:cs typeface="Times New Roman"/>
              </a:rPr>
              <a:t>, [online] 25(2), pp.201–210. </a:t>
            </a:r>
            <a:r>
              <a:rPr lang="en-GB" sz="1300" dirty="0" err="1">
                <a:solidFill>
                  <a:srgbClr val="000000"/>
                </a:solidFill>
                <a:highlight>
                  <a:srgbClr val="FFFFFF"/>
                </a:highlight>
                <a:latin typeface="Times New Roman"/>
                <a:cs typeface="Times New Roman"/>
              </a:rPr>
              <a:t>doi:https</a:t>
            </a:r>
            <a:r>
              <a:rPr lang="en-GB" sz="1300" dirty="0">
                <a:solidFill>
                  <a:srgbClr val="000000"/>
                </a:solidFill>
                <a:highlight>
                  <a:srgbClr val="FFFFFF"/>
                </a:highlight>
                <a:latin typeface="Times New Roman"/>
                <a:cs typeface="Times New Roman"/>
              </a:rPr>
              <a:t>://doi.org/10.1007/s10869-010-9165-6.</a:t>
            </a:r>
            <a:endParaRPr lang="en-GB" sz="1300" dirty="0">
              <a:solidFill>
                <a:srgbClr val="000000"/>
              </a:solidFill>
              <a:latin typeface="Times New Roman"/>
              <a:cs typeface="Times New Roman"/>
            </a:endParaRPr>
          </a:p>
          <a:p>
            <a:r>
              <a:rPr lang="en-GB" sz="1300" dirty="0" err="1">
                <a:solidFill>
                  <a:srgbClr val="000000"/>
                </a:solidFill>
                <a:highlight>
                  <a:srgbClr val="FFFFFF"/>
                </a:highlight>
                <a:latin typeface="Times New Roman"/>
                <a:cs typeface="Times New Roman"/>
              </a:rPr>
              <a:t>UKHospitality</a:t>
            </a:r>
            <a:r>
              <a:rPr lang="en-GB" sz="1300" dirty="0">
                <a:solidFill>
                  <a:srgbClr val="000000"/>
                </a:solidFill>
                <a:highlight>
                  <a:srgbClr val="FFFFFF"/>
                </a:highlight>
                <a:latin typeface="Times New Roman"/>
                <a:cs typeface="Times New Roman"/>
              </a:rPr>
              <a:t>. (2026). </a:t>
            </a:r>
            <a:r>
              <a:rPr lang="en-GB" sz="1300" i="1" dirty="0">
                <a:solidFill>
                  <a:srgbClr val="000000"/>
                </a:solidFill>
                <a:highlight>
                  <a:srgbClr val="FFFFFF"/>
                </a:highlight>
                <a:latin typeface="Times New Roman"/>
                <a:cs typeface="Times New Roman"/>
              </a:rPr>
              <a:t>The sector</a:t>
            </a:r>
            <a:r>
              <a:rPr lang="en-GB" sz="1300" dirty="0">
                <a:solidFill>
                  <a:srgbClr val="000000"/>
                </a:solidFill>
                <a:highlight>
                  <a:srgbClr val="FFFFFF"/>
                </a:highlight>
                <a:latin typeface="Times New Roman"/>
                <a:cs typeface="Times New Roman"/>
              </a:rPr>
              <a:t>. [online] Available at: </a:t>
            </a:r>
            <a:r>
              <a:rPr lang="en-GB" sz="1300" dirty="0">
                <a:solidFill>
                  <a:srgbClr val="000000"/>
                </a:solidFill>
                <a:highlight>
                  <a:srgbClr val="FFFFFF"/>
                </a:highlight>
                <a:latin typeface="Times New Roman"/>
                <a:cs typeface="Times New Roman"/>
                <a:hlinkClick r:id="rId2"/>
              </a:rPr>
              <a:t>https://www.ukhospitality.org.uk/the-sector/</a:t>
            </a:r>
            <a:r>
              <a:rPr lang="en-GB" sz="1300" dirty="0">
                <a:solidFill>
                  <a:srgbClr val="000000"/>
                </a:solidFill>
                <a:highlight>
                  <a:srgbClr val="FFFFFF"/>
                </a:highlight>
                <a:latin typeface="Times New Roman"/>
                <a:cs typeface="Times New Roman"/>
              </a:rPr>
              <a:t>.</a:t>
            </a:r>
            <a:endParaRPr lang="en-GB" sz="1300" dirty="0">
              <a:solidFill>
                <a:srgbClr val="000000"/>
              </a:solidFill>
              <a:latin typeface="Times New Roman"/>
              <a:cs typeface="Times New Roman"/>
            </a:endParaRPr>
          </a:p>
          <a:p>
            <a:r>
              <a:rPr lang="en-GB" sz="1300" dirty="0">
                <a:solidFill>
                  <a:srgbClr val="000000"/>
                </a:solidFill>
                <a:highlight>
                  <a:srgbClr val="FFFFFF"/>
                </a:highlight>
                <a:latin typeface="Times New Roman"/>
                <a:cs typeface="Times New Roman"/>
              </a:rPr>
              <a:t>Wagamama (2019). </a:t>
            </a:r>
            <a:r>
              <a:rPr lang="en-GB" sz="1300" i="1" dirty="0">
                <a:solidFill>
                  <a:srgbClr val="000000"/>
                </a:solidFill>
                <a:highlight>
                  <a:srgbClr val="FFFFFF"/>
                </a:highlight>
                <a:latin typeface="Times New Roman"/>
                <a:cs typeface="Times New Roman"/>
              </a:rPr>
              <a:t>about </a:t>
            </a:r>
            <a:r>
              <a:rPr lang="en-GB" sz="1300" i="1" dirty="0" err="1">
                <a:solidFill>
                  <a:srgbClr val="000000"/>
                </a:solidFill>
                <a:highlight>
                  <a:srgbClr val="FFFFFF"/>
                </a:highlight>
                <a:latin typeface="Times New Roman"/>
                <a:cs typeface="Times New Roman"/>
              </a:rPr>
              <a:t>wagamama</a:t>
            </a:r>
            <a:r>
              <a:rPr lang="en-GB" sz="1300" dirty="0">
                <a:solidFill>
                  <a:srgbClr val="000000"/>
                </a:solidFill>
                <a:highlight>
                  <a:srgbClr val="FFFFFF"/>
                </a:highlight>
                <a:latin typeface="Times New Roman"/>
                <a:cs typeface="Times New Roman"/>
              </a:rPr>
              <a:t>. [online] Wagamama.com. Available at: </a:t>
            </a:r>
            <a:r>
              <a:rPr lang="en-GB" sz="1300" dirty="0">
                <a:solidFill>
                  <a:srgbClr val="000000"/>
                </a:solidFill>
                <a:highlight>
                  <a:srgbClr val="FFFFFF"/>
                </a:highlight>
                <a:latin typeface="Times New Roman"/>
                <a:cs typeface="Times New Roman"/>
                <a:hlinkClick r:id="rId3"/>
              </a:rPr>
              <a:t>https://www.wagamama.com/about-us</a:t>
            </a:r>
            <a:r>
              <a:rPr lang="en-GB" sz="1300" dirty="0">
                <a:solidFill>
                  <a:srgbClr val="000000"/>
                </a:solidFill>
                <a:highlight>
                  <a:srgbClr val="FFFFFF"/>
                </a:highlight>
                <a:latin typeface="Times New Roman"/>
                <a:cs typeface="Times New Roman"/>
              </a:rPr>
              <a:t>.</a:t>
            </a:r>
            <a:endParaRPr lang="en-GB" sz="1300" dirty="0">
              <a:solidFill>
                <a:srgbClr val="000000"/>
              </a:solidFill>
              <a:latin typeface="Times New Roman"/>
              <a:cs typeface="Times New Roman"/>
            </a:endParaRPr>
          </a:p>
          <a:p>
            <a:r>
              <a:rPr lang="en-GB" sz="1300" dirty="0">
                <a:solidFill>
                  <a:srgbClr val="000000"/>
                </a:solidFill>
                <a:highlight>
                  <a:srgbClr val="FFFFFF"/>
                </a:highlight>
                <a:latin typeface="Times New Roman"/>
                <a:cs typeface="Times New Roman"/>
              </a:rPr>
              <a:t>Wagamama (2026). </a:t>
            </a:r>
            <a:r>
              <a:rPr lang="en-GB" sz="1300" i="1" dirty="0">
                <a:solidFill>
                  <a:srgbClr val="000000"/>
                </a:solidFill>
                <a:highlight>
                  <a:srgbClr val="FFFFFF"/>
                </a:highlight>
                <a:latin typeface="Times New Roman"/>
                <a:cs typeface="Times New Roman"/>
              </a:rPr>
              <a:t>plant based | plant based menu | </a:t>
            </a:r>
            <a:r>
              <a:rPr lang="en-GB" sz="1300" i="1" dirty="0" err="1">
                <a:solidFill>
                  <a:srgbClr val="000000"/>
                </a:solidFill>
                <a:highlight>
                  <a:srgbClr val="FFFFFF"/>
                </a:highlight>
                <a:latin typeface="Times New Roman"/>
                <a:cs typeface="Times New Roman"/>
              </a:rPr>
              <a:t>wagamama</a:t>
            </a:r>
            <a:r>
              <a:rPr lang="en-GB" sz="1300" dirty="0">
                <a:solidFill>
                  <a:srgbClr val="000000"/>
                </a:solidFill>
                <a:highlight>
                  <a:srgbClr val="FFFFFF"/>
                </a:highlight>
                <a:latin typeface="Times New Roman"/>
                <a:cs typeface="Times New Roman"/>
              </a:rPr>
              <a:t>. [online] </a:t>
            </a:r>
            <a:r>
              <a:rPr lang="en-GB" sz="1300" dirty="0">
                <a:solidFill>
                  <a:srgbClr val="000000"/>
                </a:solidFill>
                <a:highlight>
                  <a:srgbClr val="FFFFFF"/>
                </a:highlight>
                <a:latin typeface="Times New Roman"/>
                <a:cs typeface="Times New Roman"/>
                <a:hlinkClick r:id="rId4"/>
              </a:rPr>
              <a:t>www.wagamama.com</a:t>
            </a:r>
            <a:r>
              <a:rPr lang="en-GB" sz="1300" dirty="0">
                <a:solidFill>
                  <a:srgbClr val="000000"/>
                </a:solidFill>
                <a:highlight>
                  <a:srgbClr val="FFFFFF"/>
                </a:highlight>
                <a:latin typeface="Times New Roman"/>
                <a:cs typeface="Times New Roman"/>
              </a:rPr>
              <a:t>. Available at: </a:t>
            </a:r>
            <a:r>
              <a:rPr lang="en-GB" sz="1300" dirty="0">
                <a:solidFill>
                  <a:srgbClr val="000000"/>
                </a:solidFill>
                <a:highlight>
                  <a:srgbClr val="FFFFFF"/>
                </a:highlight>
                <a:latin typeface="Times New Roman"/>
                <a:cs typeface="Times New Roman"/>
                <a:hlinkClick r:id="rId5"/>
              </a:rPr>
              <a:t>https://www.wagamama.com/plant-based</a:t>
            </a:r>
            <a:r>
              <a:rPr lang="en-GB" sz="1300" dirty="0">
                <a:solidFill>
                  <a:srgbClr val="000000"/>
                </a:solidFill>
                <a:highlight>
                  <a:srgbClr val="FFFFFF"/>
                </a:highlight>
                <a:latin typeface="Times New Roman"/>
                <a:cs typeface="Times New Roman"/>
              </a:rPr>
              <a:t>.</a:t>
            </a:r>
            <a:endParaRPr lang="en-GB" sz="1300" dirty="0">
              <a:solidFill>
                <a:srgbClr val="000000"/>
              </a:solidFill>
              <a:latin typeface="Times New Roman"/>
              <a:cs typeface="Times New Roman"/>
            </a:endParaRPr>
          </a:p>
          <a:p>
            <a:r>
              <a:rPr lang="en-GB" sz="1300" dirty="0">
                <a:solidFill>
                  <a:srgbClr val="000000"/>
                </a:solidFill>
                <a:highlight>
                  <a:srgbClr val="FFFFFF"/>
                </a:highlight>
                <a:latin typeface="Times New Roman"/>
                <a:cs typeface="Times New Roman"/>
              </a:rPr>
              <a:t>Watson, C., Webb, D., Caird, J.S., Maer, L. and Miller, V. (2025). </a:t>
            </a:r>
            <a:r>
              <a:rPr lang="en-GB" sz="1300" i="1" dirty="0">
                <a:solidFill>
                  <a:srgbClr val="000000"/>
                </a:solidFill>
                <a:highlight>
                  <a:srgbClr val="FFFFFF"/>
                </a:highlight>
                <a:latin typeface="Times New Roman"/>
                <a:cs typeface="Times New Roman"/>
              </a:rPr>
              <a:t>European Union (Withdrawal) Bill 2017-19: Commons consideration of Lords amendments</a:t>
            </a:r>
            <a:r>
              <a:rPr lang="en-GB" sz="1300" dirty="0">
                <a:solidFill>
                  <a:srgbClr val="000000"/>
                </a:solidFill>
                <a:highlight>
                  <a:srgbClr val="FFFFFF"/>
                </a:highlight>
                <a:latin typeface="Times New Roman"/>
                <a:cs typeface="Times New Roman"/>
              </a:rPr>
              <a:t>. [online] House of Commons Library. Available at: </a:t>
            </a:r>
            <a:r>
              <a:rPr lang="en-GB" sz="1300" dirty="0">
                <a:solidFill>
                  <a:srgbClr val="000000"/>
                </a:solidFill>
                <a:highlight>
                  <a:srgbClr val="FFFFFF"/>
                </a:highlight>
                <a:latin typeface="Times New Roman"/>
                <a:cs typeface="Times New Roman"/>
                <a:hlinkClick r:id="rId6"/>
              </a:rPr>
              <a:t>https://commonslibrary.parliament.uk/research-briefings/cbp-8328/</a:t>
            </a:r>
            <a:r>
              <a:rPr lang="en-GB" sz="1300" dirty="0">
                <a:solidFill>
                  <a:srgbClr val="000000"/>
                </a:solidFill>
                <a:highlight>
                  <a:srgbClr val="FFFFFF"/>
                </a:highlight>
                <a:latin typeface="Times New Roman"/>
                <a:cs typeface="Times New Roman"/>
              </a:rPr>
              <a:t>.</a:t>
            </a:r>
            <a:endParaRPr lang="en-GB" sz="1300" dirty="0">
              <a:solidFill>
                <a:srgbClr val="000000"/>
              </a:solidFill>
              <a:latin typeface="Times New Roman"/>
              <a:cs typeface="Times New Roman"/>
            </a:endParaRPr>
          </a:p>
          <a:p>
            <a:r>
              <a:rPr lang="en-GB" sz="1300" dirty="0">
                <a:solidFill>
                  <a:srgbClr val="000000"/>
                </a:solidFill>
                <a:highlight>
                  <a:srgbClr val="FFFFFF"/>
                </a:highlight>
                <a:latin typeface="Times New Roman"/>
                <a:cs typeface="Times New Roman"/>
              </a:rPr>
              <a:t>Yin, J., Bi, Y. and Ni, Y. (2022). The impact of COVID-19 on turnover intention among hotel employees: A moderated mediation model. </a:t>
            </a:r>
            <a:r>
              <a:rPr lang="en-GB" sz="1300" i="1" dirty="0">
                <a:solidFill>
                  <a:srgbClr val="000000"/>
                </a:solidFill>
                <a:highlight>
                  <a:srgbClr val="FFFFFF"/>
                </a:highlight>
                <a:latin typeface="Times New Roman"/>
                <a:cs typeface="Times New Roman"/>
              </a:rPr>
              <a:t>Journal of Hospitality and Tourism Management</a:t>
            </a:r>
            <a:r>
              <a:rPr lang="en-GB" sz="1300" dirty="0">
                <a:solidFill>
                  <a:srgbClr val="000000"/>
                </a:solidFill>
                <a:highlight>
                  <a:srgbClr val="FFFFFF"/>
                </a:highlight>
                <a:latin typeface="Times New Roman"/>
                <a:cs typeface="Times New Roman"/>
              </a:rPr>
              <a:t>, [online] 51, pp.539–549. </a:t>
            </a:r>
            <a:r>
              <a:rPr lang="en-GB" sz="1300" dirty="0" err="1">
                <a:solidFill>
                  <a:srgbClr val="000000"/>
                </a:solidFill>
                <a:highlight>
                  <a:srgbClr val="FFFFFF"/>
                </a:highlight>
                <a:latin typeface="Times New Roman"/>
                <a:cs typeface="Times New Roman"/>
              </a:rPr>
              <a:t>doi:https</a:t>
            </a:r>
            <a:r>
              <a:rPr lang="en-GB" sz="1300" dirty="0">
                <a:solidFill>
                  <a:srgbClr val="000000"/>
                </a:solidFill>
                <a:highlight>
                  <a:srgbClr val="FFFFFF"/>
                </a:highlight>
                <a:latin typeface="Times New Roman"/>
                <a:cs typeface="Times New Roman"/>
              </a:rPr>
              <a:t>://doi.org/10.1016/j.jhtm.2022.05.010.</a:t>
            </a:r>
            <a:endParaRPr lang="en-GB" sz="1300" dirty="0">
              <a:solidFill>
                <a:srgbClr val="000000"/>
              </a:solidFill>
              <a:latin typeface="Times New Roman"/>
              <a:cs typeface="Times New Roman"/>
            </a:endParaRPr>
          </a:p>
          <a:p>
            <a:r>
              <a:rPr lang="en-GB" sz="1300" dirty="0">
                <a:solidFill>
                  <a:srgbClr val="000000"/>
                </a:solidFill>
                <a:highlight>
                  <a:srgbClr val="FFFFFF"/>
                </a:highlight>
                <a:latin typeface="Times New Roman"/>
                <a:cs typeface="Times New Roman"/>
              </a:rPr>
              <a:t>Yuan, Y.-H. and Wu, C. (2008). Relationships among Experiential Marketing, Experiential Value, and Customer Satisfaction. </a:t>
            </a:r>
            <a:r>
              <a:rPr lang="en-GB" sz="1300" i="1" dirty="0">
                <a:solidFill>
                  <a:srgbClr val="000000"/>
                </a:solidFill>
                <a:highlight>
                  <a:srgbClr val="FFFFFF"/>
                </a:highlight>
                <a:latin typeface="Times New Roman"/>
                <a:cs typeface="Times New Roman"/>
              </a:rPr>
              <a:t>Journal of Hospitality &amp; Tourism Research</a:t>
            </a:r>
            <a:r>
              <a:rPr lang="en-GB" sz="1300" dirty="0">
                <a:solidFill>
                  <a:srgbClr val="000000"/>
                </a:solidFill>
                <a:highlight>
                  <a:srgbClr val="FFFFFF"/>
                </a:highlight>
                <a:latin typeface="Times New Roman"/>
                <a:cs typeface="Times New Roman"/>
              </a:rPr>
              <a:t>, [online] 32(3), pp.387–410. </a:t>
            </a:r>
            <a:r>
              <a:rPr lang="en-GB" sz="1300" dirty="0" err="1">
                <a:solidFill>
                  <a:srgbClr val="000000"/>
                </a:solidFill>
                <a:highlight>
                  <a:srgbClr val="FFFFFF"/>
                </a:highlight>
                <a:latin typeface="Times New Roman"/>
                <a:cs typeface="Times New Roman"/>
              </a:rPr>
              <a:t>doi:https</a:t>
            </a:r>
            <a:r>
              <a:rPr lang="en-GB" sz="1300" dirty="0">
                <a:solidFill>
                  <a:srgbClr val="000000"/>
                </a:solidFill>
                <a:highlight>
                  <a:srgbClr val="FFFFFF"/>
                </a:highlight>
                <a:latin typeface="Times New Roman"/>
                <a:cs typeface="Times New Roman"/>
              </a:rPr>
              <a:t>://doi.org/10.1177/1096348008317392.</a:t>
            </a:r>
            <a:endParaRPr lang="en-GB" dirty="0"/>
          </a:p>
        </p:txBody>
      </p:sp>
    </p:spTree>
    <p:extLst>
      <p:ext uri="{BB962C8B-B14F-4D97-AF65-F5344CB8AC3E}">
        <p14:creationId xmlns:p14="http://schemas.microsoft.com/office/powerpoint/2010/main" val="162136005"/>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TM56596226_Win32_LW_V0" id="{9BD71EDD-469E-4D4E-A40A-B14F6807FCBA}" vid="{17CDA7A4-B369-430D-9DFB-4C964001961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C2A85E2-5219-4B5F-9D52-D97CA94AAB3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9316C43-4A17-4971-BB8F-F0F6B8CDF2E0}">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F5C14155-A57F-48FA-B253-A79CB6269DDC}">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435</Words>
  <Application>Microsoft Office PowerPoint</Application>
  <PresentationFormat>Widescreen</PresentationFormat>
  <Paragraphs>131</Paragraphs>
  <Slides>36</Slides>
  <Notes>32</Notes>
  <HiddenSlides>0</HiddenSlides>
  <MMClips>0</MMClips>
  <ScaleCrop>false</ScaleCrop>
  <HeadingPairs>
    <vt:vector size="4" baseType="variant">
      <vt:variant>
        <vt:lpstr>Theme</vt:lpstr>
      </vt:variant>
      <vt:variant>
        <vt:i4>1</vt:i4>
      </vt:variant>
      <vt:variant>
        <vt:lpstr>Slide Titles</vt:lpstr>
      </vt:variant>
      <vt:variant>
        <vt:i4>36</vt:i4>
      </vt:variant>
    </vt:vector>
  </HeadingPairs>
  <TitlesOfParts>
    <vt:vector size="37" baseType="lpstr">
      <vt:lpstr>Parcel</vt:lpstr>
      <vt:lpstr>The impact of the macro environment on human resource management in the hospitality industry: a case study of Wagamama</vt:lpstr>
      <vt:lpstr>Charlie Thomas 2416800 2416800@student.uwtsd.ac.uk BGM5005 professional service Jemma smith  I confirm I have not presented any ai generated work as my own, I have copies of all drafts and other notes and resources I have used </vt:lpstr>
      <vt:lpstr>AGENDA</vt:lpstr>
      <vt:lpstr>introduction</vt:lpstr>
      <vt:lpstr>introduction</vt:lpstr>
      <vt:lpstr>introduction</vt:lpstr>
      <vt:lpstr>background of wagamama</vt:lpstr>
      <vt:lpstr>Background of  Wagamama </vt:lpstr>
      <vt:lpstr>Background of  Wagamama </vt:lpstr>
      <vt:lpstr>Hospitality industry context</vt:lpstr>
      <vt:lpstr>Hospitality industry context</vt:lpstr>
      <vt:lpstr>Hospitality industry context</vt:lpstr>
      <vt:lpstr>Political, economic, social, technological, legal and environmental factors</vt:lpstr>
      <vt:lpstr>Pestle analysis </vt:lpstr>
      <vt:lpstr>Pestle analysis </vt:lpstr>
      <vt:lpstr>Pestle analysis </vt:lpstr>
      <vt:lpstr>Hr challenges in hospitality</vt:lpstr>
      <vt:lpstr>Hr challenges in hospitality</vt:lpstr>
      <vt:lpstr>Hr challenges in hospitality</vt:lpstr>
      <vt:lpstr>Recruitment and retention impacts</vt:lpstr>
      <vt:lpstr>Recruitment and retention impacts  </vt:lpstr>
      <vt:lpstr>Recruitment and retention impacts  </vt:lpstr>
      <vt:lpstr>Wagamamas hr response</vt:lpstr>
      <vt:lpstr>Wagamamas hr response</vt:lpstr>
      <vt:lpstr>Wagamamas hr response</vt:lpstr>
      <vt:lpstr>Leadership style recommendations</vt:lpstr>
      <vt:lpstr>Leadership style recommendations</vt:lpstr>
      <vt:lpstr>Leadership style recommendations</vt:lpstr>
      <vt:lpstr>recommendations</vt:lpstr>
      <vt:lpstr>recommendations</vt:lpstr>
      <vt:lpstr>recommendations</vt:lpstr>
      <vt:lpstr>Thank you</vt:lpstr>
      <vt:lpstr>references</vt:lpstr>
      <vt:lpstr>references</vt:lpstr>
      <vt:lpstr>references</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1155</cp:revision>
  <dcterms:created xsi:type="dcterms:W3CDTF">2026-05-12T19:04:01Z</dcterms:created>
  <dcterms:modified xsi:type="dcterms:W3CDTF">2026-05-15T13:53:25Z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