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9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1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3" r:id="rId16"/>
    <p:sldId id="274" r:id="rId17"/>
    <p:sldId id="269" r:id="rId18"/>
    <p:sldId id="271" r:id="rId19"/>
    <p:sldId id="270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2862E0-1977-4E08-AA6B-90AB21588B2C}" v="364" dt="2023-02-01T13:44:50.181"/>
    <p1510:client id="{C168072E-C8B6-471E-9686-B7B46098C92F}" v="436" dt="2023-01-31T12:04:19.2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5" d="100"/>
          <a:sy n="75" d="100"/>
        </p:scale>
        <p:origin x="67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5/10/relationships/revisionInfo" Target="revisionInfo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060799-CE93-417E-9E86-3A05D840153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5316342-DCB0-400C-8410-66A9D5D0AA25}">
      <dgm:prSet/>
      <dgm:spPr/>
      <dgm:t>
        <a:bodyPr/>
        <a:lstStyle/>
        <a:p>
          <a:r>
            <a:rPr lang="en-GB" b="1"/>
            <a:t>Inequality of outcomes-</a:t>
          </a:r>
          <a:r>
            <a:rPr lang="en-GB"/>
            <a:t>"generally occurs when an individual does not possess the same level of material wealth or overall economic living conditions" (UN Department of Economic and Social Affairs, 2015)</a:t>
          </a:r>
          <a:endParaRPr lang="en-US"/>
        </a:p>
      </dgm:t>
    </dgm:pt>
    <dgm:pt modelId="{26AFE4F1-FAD0-4D83-BBD2-458DE8958ECD}" type="parTrans" cxnId="{8519F9F7-BF65-4F49-AF5D-45C94D7D445E}">
      <dgm:prSet/>
      <dgm:spPr/>
      <dgm:t>
        <a:bodyPr/>
        <a:lstStyle/>
        <a:p>
          <a:endParaRPr lang="en-US"/>
        </a:p>
      </dgm:t>
    </dgm:pt>
    <dgm:pt modelId="{8E083FC9-8927-43BE-AB58-A66705691980}" type="sibTrans" cxnId="{8519F9F7-BF65-4F49-AF5D-45C94D7D445E}">
      <dgm:prSet/>
      <dgm:spPr/>
      <dgm:t>
        <a:bodyPr/>
        <a:lstStyle/>
        <a:p>
          <a:endParaRPr lang="en-US"/>
        </a:p>
      </dgm:t>
    </dgm:pt>
    <dgm:pt modelId="{3DD01BC7-42FC-48D3-BA64-8F14AEDD1296}">
      <dgm:prSet/>
      <dgm:spPr/>
      <dgm:t>
        <a:bodyPr/>
        <a:lstStyle/>
        <a:p>
          <a:r>
            <a:rPr lang="en-GB" b="1"/>
            <a:t>Inequality of opportunity- </a:t>
          </a:r>
          <a:r>
            <a:rPr lang="en-GB"/>
            <a:t>"In societies where opportunities are unequal, including across generations, an increase in income inequality tends to become entrenched, which limits the potential and prospects of low-income earners, and stymies long-term growth" (Aiyar &amp; Ebeke, 2019).</a:t>
          </a:r>
          <a:endParaRPr lang="en-US"/>
        </a:p>
      </dgm:t>
    </dgm:pt>
    <dgm:pt modelId="{B74D1D72-6C28-470A-978A-94D4E8690EEF}" type="parTrans" cxnId="{AF2F324B-3CDE-490E-8A2E-1E3C1E2758F8}">
      <dgm:prSet/>
      <dgm:spPr/>
      <dgm:t>
        <a:bodyPr/>
        <a:lstStyle/>
        <a:p>
          <a:endParaRPr lang="en-US"/>
        </a:p>
      </dgm:t>
    </dgm:pt>
    <dgm:pt modelId="{8C98D6E3-F12E-485E-87E8-C2EECAA2174D}" type="sibTrans" cxnId="{AF2F324B-3CDE-490E-8A2E-1E3C1E2758F8}">
      <dgm:prSet/>
      <dgm:spPr/>
      <dgm:t>
        <a:bodyPr/>
        <a:lstStyle/>
        <a:p>
          <a:endParaRPr lang="en-US"/>
        </a:p>
      </dgm:t>
    </dgm:pt>
    <dgm:pt modelId="{0A964A99-E78D-4B42-8585-1DAF60051136}" type="pres">
      <dgm:prSet presAssocID="{AC060799-CE93-417E-9E86-3A05D840153B}" presName="linear" presStyleCnt="0">
        <dgm:presLayoutVars>
          <dgm:animLvl val="lvl"/>
          <dgm:resizeHandles val="exact"/>
        </dgm:presLayoutVars>
      </dgm:prSet>
      <dgm:spPr/>
    </dgm:pt>
    <dgm:pt modelId="{252CEF62-F56E-431E-AC37-033B182F692B}" type="pres">
      <dgm:prSet presAssocID="{75316342-DCB0-400C-8410-66A9D5D0AA2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4D15264-C326-4584-85E6-C137951F6556}" type="pres">
      <dgm:prSet presAssocID="{8E083FC9-8927-43BE-AB58-A66705691980}" presName="spacer" presStyleCnt="0"/>
      <dgm:spPr/>
    </dgm:pt>
    <dgm:pt modelId="{A11C0FE8-E3CA-4C4E-AD11-A4069A10634F}" type="pres">
      <dgm:prSet presAssocID="{3DD01BC7-42FC-48D3-BA64-8F14AEDD129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EED143E-4CCE-4D2D-9B54-9496B95C6536}" type="presOf" srcId="{3DD01BC7-42FC-48D3-BA64-8F14AEDD1296}" destId="{A11C0FE8-E3CA-4C4E-AD11-A4069A10634F}" srcOrd="0" destOrd="0" presId="urn:microsoft.com/office/officeart/2005/8/layout/vList2"/>
    <dgm:cxn modelId="{AF2F324B-3CDE-490E-8A2E-1E3C1E2758F8}" srcId="{AC060799-CE93-417E-9E86-3A05D840153B}" destId="{3DD01BC7-42FC-48D3-BA64-8F14AEDD1296}" srcOrd="1" destOrd="0" parTransId="{B74D1D72-6C28-470A-978A-94D4E8690EEF}" sibTransId="{8C98D6E3-F12E-485E-87E8-C2EECAA2174D}"/>
    <dgm:cxn modelId="{99E5287D-500C-439D-A3BC-469DD242CCBB}" type="presOf" srcId="{75316342-DCB0-400C-8410-66A9D5D0AA25}" destId="{252CEF62-F56E-431E-AC37-033B182F692B}" srcOrd="0" destOrd="0" presId="urn:microsoft.com/office/officeart/2005/8/layout/vList2"/>
    <dgm:cxn modelId="{7D89FD88-1CCF-4DE5-A44D-DEC18AB77E35}" type="presOf" srcId="{AC060799-CE93-417E-9E86-3A05D840153B}" destId="{0A964A99-E78D-4B42-8585-1DAF60051136}" srcOrd="0" destOrd="0" presId="urn:microsoft.com/office/officeart/2005/8/layout/vList2"/>
    <dgm:cxn modelId="{8519F9F7-BF65-4F49-AF5D-45C94D7D445E}" srcId="{AC060799-CE93-417E-9E86-3A05D840153B}" destId="{75316342-DCB0-400C-8410-66A9D5D0AA25}" srcOrd="0" destOrd="0" parTransId="{26AFE4F1-FAD0-4D83-BBD2-458DE8958ECD}" sibTransId="{8E083FC9-8927-43BE-AB58-A66705691980}"/>
    <dgm:cxn modelId="{E52724AC-ED26-43FB-93E5-5949820A3A1A}" type="presParOf" srcId="{0A964A99-E78D-4B42-8585-1DAF60051136}" destId="{252CEF62-F56E-431E-AC37-033B182F692B}" srcOrd="0" destOrd="0" presId="urn:microsoft.com/office/officeart/2005/8/layout/vList2"/>
    <dgm:cxn modelId="{36CFE74B-96C2-46DE-88BD-08246F8E7ADF}" type="presParOf" srcId="{0A964A99-E78D-4B42-8585-1DAF60051136}" destId="{04D15264-C326-4584-85E6-C137951F6556}" srcOrd="1" destOrd="0" presId="urn:microsoft.com/office/officeart/2005/8/layout/vList2"/>
    <dgm:cxn modelId="{46A86295-9100-4445-8927-5E4CDB958036}" type="presParOf" srcId="{0A964A99-E78D-4B42-8585-1DAF60051136}" destId="{A11C0FE8-E3CA-4C4E-AD11-A4069A10634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7C4923-1F27-45FB-820F-50A9BBAEBFC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2DBEBBC-1B1A-4D2F-80B4-52C5AF3F6F79}">
      <dgm:prSet/>
      <dgm:spPr/>
      <dgm:t>
        <a:bodyPr/>
        <a:lstStyle/>
        <a:p>
          <a:r>
            <a:rPr lang="en-GB"/>
            <a:t>Inequality and the impact it has on people and society</a:t>
          </a:r>
          <a:endParaRPr lang="en-US"/>
        </a:p>
      </dgm:t>
    </dgm:pt>
    <dgm:pt modelId="{73D0E54D-AE67-471F-8B0F-4467068379D3}" type="parTrans" cxnId="{B54F68D2-117D-4F8E-9180-6AB5DFE31D91}">
      <dgm:prSet/>
      <dgm:spPr/>
      <dgm:t>
        <a:bodyPr/>
        <a:lstStyle/>
        <a:p>
          <a:endParaRPr lang="en-US"/>
        </a:p>
      </dgm:t>
    </dgm:pt>
    <dgm:pt modelId="{295CCBB8-2D7E-4920-BB15-7AB021E66863}" type="sibTrans" cxnId="{B54F68D2-117D-4F8E-9180-6AB5DFE31D91}">
      <dgm:prSet/>
      <dgm:spPr/>
      <dgm:t>
        <a:bodyPr/>
        <a:lstStyle/>
        <a:p>
          <a:endParaRPr lang="en-US"/>
        </a:p>
      </dgm:t>
    </dgm:pt>
    <dgm:pt modelId="{49EA2DBB-8033-4543-AE35-E850DCCD2175}">
      <dgm:prSet/>
      <dgm:spPr/>
      <dgm:t>
        <a:bodyPr/>
        <a:lstStyle/>
        <a:p>
          <a:r>
            <a:rPr lang="en-GB"/>
            <a:t>Poverty</a:t>
          </a:r>
          <a:endParaRPr lang="en-US"/>
        </a:p>
      </dgm:t>
    </dgm:pt>
    <dgm:pt modelId="{30BDE66C-BB79-48CB-87C6-16D6510875A7}" type="parTrans" cxnId="{4FF4285E-5EA6-4830-A731-C27EA1BAFA8E}">
      <dgm:prSet/>
      <dgm:spPr/>
      <dgm:t>
        <a:bodyPr/>
        <a:lstStyle/>
        <a:p>
          <a:endParaRPr lang="en-US"/>
        </a:p>
      </dgm:t>
    </dgm:pt>
    <dgm:pt modelId="{9B5136C3-6206-480B-9FE7-C45184153082}" type="sibTrans" cxnId="{4FF4285E-5EA6-4830-A731-C27EA1BAFA8E}">
      <dgm:prSet/>
      <dgm:spPr/>
      <dgm:t>
        <a:bodyPr/>
        <a:lstStyle/>
        <a:p>
          <a:endParaRPr lang="en-US"/>
        </a:p>
      </dgm:t>
    </dgm:pt>
    <dgm:pt modelId="{605B3A4D-1A77-47D3-81A0-3B95CC61E84C}">
      <dgm:prSet/>
      <dgm:spPr/>
      <dgm:t>
        <a:bodyPr/>
        <a:lstStyle/>
        <a:p>
          <a:r>
            <a:rPr lang="en-GB"/>
            <a:t>Gender</a:t>
          </a:r>
          <a:endParaRPr lang="en-US"/>
        </a:p>
      </dgm:t>
    </dgm:pt>
    <dgm:pt modelId="{FEAE9CC5-28C2-4424-8D4F-D1A21C036FD8}" type="parTrans" cxnId="{7816018D-F09E-45C2-9EBC-DEBB46336116}">
      <dgm:prSet/>
      <dgm:spPr/>
      <dgm:t>
        <a:bodyPr/>
        <a:lstStyle/>
        <a:p>
          <a:endParaRPr lang="en-US"/>
        </a:p>
      </dgm:t>
    </dgm:pt>
    <dgm:pt modelId="{2FF98336-781D-4E3C-8D6B-DD1265442906}" type="sibTrans" cxnId="{7816018D-F09E-45C2-9EBC-DEBB46336116}">
      <dgm:prSet/>
      <dgm:spPr/>
      <dgm:t>
        <a:bodyPr/>
        <a:lstStyle/>
        <a:p>
          <a:endParaRPr lang="en-US"/>
        </a:p>
      </dgm:t>
    </dgm:pt>
    <dgm:pt modelId="{761E7BED-FCF6-4A87-A958-489AC5BCA615}">
      <dgm:prSet/>
      <dgm:spPr/>
      <dgm:t>
        <a:bodyPr/>
        <a:lstStyle/>
        <a:p>
          <a:r>
            <a:rPr lang="en-GB"/>
            <a:t>Racism- in relation to the police.</a:t>
          </a:r>
          <a:endParaRPr lang="en-US"/>
        </a:p>
      </dgm:t>
    </dgm:pt>
    <dgm:pt modelId="{D0D6BB17-EA05-4371-8183-32FD5F772C0A}" type="parTrans" cxnId="{FB9BF10C-00CB-4205-9BA4-3DADE26F6D53}">
      <dgm:prSet/>
      <dgm:spPr/>
      <dgm:t>
        <a:bodyPr/>
        <a:lstStyle/>
        <a:p>
          <a:endParaRPr lang="en-US"/>
        </a:p>
      </dgm:t>
    </dgm:pt>
    <dgm:pt modelId="{1D419065-58E3-4E87-AAE0-AFF7BDE81CB4}" type="sibTrans" cxnId="{FB9BF10C-00CB-4205-9BA4-3DADE26F6D53}">
      <dgm:prSet/>
      <dgm:spPr/>
      <dgm:t>
        <a:bodyPr/>
        <a:lstStyle/>
        <a:p>
          <a:endParaRPr lang="en-US"/>
        </a:p>
      </dgm:t>
    </dgm:pt>
    <dgm:pt modelId="{A19BB56F-D272-4584-A4B3-F22BC38B05BF}">
      <dgm:prSet/>
      <dgm:spPr/>
      <dgm:t>
        <a:bodyPr/>
        <a:lstStyle/>
        <a:p>
          <a:r>
            <a:rPr lang="en-GB"/>
            <a:t>Recap of assignment 1</a:t>
          </a:r>
          <a:endParaRPr lang="en-US"/>
        </a:p>
      </dgm:t>
    </dgm:pt>
    <dgm:pt modelId="{C4505B66-F20E-440C-B28F-25BBE50997B2}" type="parTrans" cxnId="{E3FBE95E-43AF-47E9-82B5-B4E40915D844}">
      <dgm:prSet/>
      <dgm:spPr/>
      <dgm:t>
        <a:bodyPr/>
        <a:lstStyle/>
        <a:p>
          <a:endParaRPr lang="en-US"/>
        </a:p>
      </dgm:t>
    </dgm:pt>
    <dgm:pt modelId="{8651FC7A-5265-4B72-9191-8D0A0E9BAB6E}" type="sibTrans" cxnId="{E3FBE95E-43AF-47E9-82B5-B4E40915D844}">
      <dgm:prSet/>
      <dgm:spPr/>
      <dgm:t>
        <a:bodyPr/>
        <a:lstStyle/>
        <a:p>
          <a:endParaRPr lang="en-US"/>
        </a:p>
      </dgm:t>
    </dgm:pt>
    <dgm:pt modelId="{D5233E7C-14FD-45FB-A4F0-69B38896A3AB}" type="pres">
      <dgm:prSet presAssocID="{017C4923-1F27-45FB-820F-50A9BBAEBFC4}" presName="linear" presStyleCnt="0">
        <dgm:presLayoutVars>
          <dgm:animLvl val="lvl"/>
          <dgm:resizeHandles val="exact"/>
        </dgm:presLayoutVars>
      </dgm:prSet>
      <dgm:spPr/>
    </dgm:pt>
    <dgm:pt modelId="{5601EC4C-06BD-409A-83AA-845C8658EDBA}" type="pres">
      <dgm:prSet presAssocID="{12DBEBBC-1B1A-4D2F-80B4-52C5AF3F6F7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3781A03-A472-4551-B55E-C0ED9FF1C2FC}" type="pres">
      <dgm:prSet presAssocID="{295CCBB8-2D7E-4920-BB15-7AB021E66863}" presName="spacer" presStyleCnt="0"/>
      <dgm:spPr/>
    </dgm:pt>
    <dgm:pt modelId="{68A3D103-C498-4BB3-A2A2-AB643702858A}" type="pres">
      <dgm:prSet presAssocID="{49EA2DBB-8033-4543-AE35-E850DCCD217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1DA73EE-6239-491F-8BC3-51405B4A82E5}" type="pres">
      <dgm:prSet presAssocID="{9B5136C3-6206-480B-9FE7-C45184153082}" presName="spacer" presStyleCnt="0"/>
      <dgm:spPr/>
    </dgm:pt>
    <dgm:pt modelId="{E4D26C87-FEE9-4936-9E06-287FA768294C}" type="pres">
      <dgm:prSet presAssocID="{605B3A4D-1A77-47D3-81A0-3B95CC61E84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A0D53CA-C430-4429-AE37-341AB7C8ADE0}" type="pres">
      <dgm:prSet presAssocID="{2FF98336-781D-4E3C-8D6B-DD1265442906}" presName="spacer" presStyleCnt="0"/>
      <dgm:spPr/>
    </dgm:pt>
    <dgm:pt modelId="{914F1B95-CF0A-48CB-919B-1EDE7D4D44A4}" type="pres">
      <dgm:prSet presAssocID="{761E7BED-FCF6-4A87-A958-489AC5BCA61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B5282A0-7E47-49E2-AF91-550B9757B79D}" type="pres">
      <dgm:prSet presAssocID="{1D419065-58E3-4E87-AAE0-AFF7BDE81CB4}" presName="spacer" presStyleCnt="0"/>
      <dgm:spPr/>
    </dgm:pt>
    <dgm:pt modelId="{F6FE4721-9E67-44D7-82BD-15BAC6112B1D}" type="pres">
      <dgm:prSet presAssocID="{A19BB56F-D272-4584-A4B3-F22BC38B05B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B9BF10C-00CB-4205-9BA4-3DADE26F6D53}" srcId="{017C4923-1F27-45FB-820F-50A9BBAEBFC4}" destId="{761E7BED-FCF6-4A87-A958-489AC5BCA615}" srcOrd="3" destOrd="0" parTransId="{D0D6BB17-EA05-4371-8183-32FD5F772C0A}" sibTransId="{1D419065-58E3-4E87-AAE0-AFF7BDE81CB4}"/>
    <dgm:cxn modelId="{902B4C34-3A0C-4407-B11E-462B8A5D9912}" type="presOf" srcId="{605B3A4D-1A77-47D3-81A0-3B95CC61E84C}" destId="{E4D26C87-FEE9-4936-9E06-287FA768294C}" srcOrd="0" destOrd="0" presId="urn:microsoft.com/office/officeart/2005/8/layout/vList2"/>
    <dgm:cxn modelId="{4FF4285E-5EA6-4830-A731-C27EA1BAFA8E}" srcId="{017C4923-1F27-45FB-820F-50A9BBAEBFC4}" destId="{49EA2DBB-8033-4543-AE35-E850DCCD2175}" srcOrd="1" destOrd="0" parTransId="{30BDE66C-BB79-48CB-87C6-16D6510875A7}" sibTransId="{9B5136C3-6206-480B-9FE7-C45184153082}"/>
    <dgm:cxn modelId="{E3FBE95E-43AF-47E9-82B5-B4E40915D844}" srcId="{017C4923-1F27-45FB-820F-50A9BBAEBFC4}" destId="{A19BB56F-D272-4584-A4B3-F22BC38B05BF}" srcOrd="4" destOrd="0" parTransId="{C4505B66-F20E-440C-B28F-25BBE50997B2}" sibTransId="{8651FC7A-5265-4B72-9191-8D0A0E9BAB6E}"/>
    <dgm:cxn modelId="{A24BFD60-BD46-4631-AA6D-D7CF67A6DBED}" type="presOf" srcId="{761E7BED-FCF6-4A87-A958-489AC5BCA615}" destId="{914F1B95-CF0A-48CB-919B-1EDE7D4D44A4}" srcOrd="0" destOrd="0" presId="urn:microsoft.com/office/officeart/2005/8/layout/vList2"/>
    <dgm:cxn modelId="{7816018D-F09E-45C2-9EBC-DEBB46336116}" srcId="{017C4923-1F27-45FB-820F-50A9BBAEBFC4}" destId="{605B3A4D-1A77-47D3-81A0-3B95CC61E84C}" srcOrd="2" destOrd="0" parTransId="{FEAE9CC5-28C2-4424-8D4F-D1A21C036FD8}" sibTransId="{2FF98336-781D-4E3C-8D6B-DD1265442906}"/>
    <dgm:cxn modelId="{6F983DB9-8DC9-49C7-B6D9-7DAB65AA07FA}" type="presOf" srcId="{49EA2DBB-8033-4543-AE35-E850DCCD2175}" destId="{68A3D103-C498-4BB3-A2A2-AB643702858A}" srcOrd="0" destOrd="0" presId="urn:microsoft.com/office/officeart/2005/8/layout/vList2"/>
    <dgm:cxn modelId="{6B54E0C7-2DE7-4E6A-BA8F-87F99E59734B}" type="presOf" srcId="{A19BB56F-D272-4584-A4B3-F22BC38B05BF}" destId="{F6FE4721-9E67-44D7-82BD-15BAC6112B1D}" srcOrd="0" destOrd="0" presId="urn:microsoft.com/office/officeart/2005/8/layout/vList2"/>
    <dgm:cxn modelId="{B54F68D2-117D-4F8E-9180-6AB5DFE31D91}" srcId="{017C4923-1F27-45FB-820F-50A9BBAEBFC4}" destId="{12DBEBBC-1B1A-4D2F-80B4-52C5AF3F6F79}" srcOrd="0" destOrd="0" parTransId="{73D0E54D-AE67-471F-8B0F-4467068379D3}" sibTransId="{295CCBB8-2D7E-4920-BB15-7AB021E66863}"/>
    <dgm:cxn modelId="{1D2160D4-B3AE-44A5-B7BC-29AAB9F0C350}" type="presOf" srcId="{017C4923-1F27-45FB-820F-50A9BBAEBFC4}" destId="{D5233E7C-14FD-45FB-A4F0-69B38896A3AB}" srcOrd="0" destOrd="0" presId="urn:microsoft.com/office/officeart/2005/8/layout/vList2"/>
    <dgm:cxn modelId="{A72117F7-4607-4CF2-B9C8-1DBB1393FCCF}" type="presOf" srcId="{12DBEBBC-1B1A-4D2F-80B4-52C5AF3F6F79}" destId="{5601EC4C-06BD-409A-83AA-845C8658EDBA}" srcOrd="0" destOrd="0" presId="urn:microsoft.com/office/officeart/2005/8/layout/vList2"/>
    <dgm:cxn modelId="{44A22293-6379-4EB3-8A12-2EB9E6CE0BFE}" type="presParOf" srcId="{D5233E7C-14FD-45FB-A4F0-69B38896A3AB}" destId="{5601EC4C-06BD-409A-83AA-845C8658EDBA}" srcOrd="0" destOrd="0" presId="urn:microsoft.com/office/officeart/2005/8/layout/vList2"/>
    <dgm:cxn modelId="{8FF4590C-D98D-47FC-9D49-65472CDC2157}" type="presParOf" srcId="{D5233E7C-14FD-45FB-A4F0-69B38896A3AB}" destId="{A3781A03-A472-4551-B55E-C0ED9FF1C2FC}" srcOrd="1" destOrd="0" presId="urn:microsoft.com/office/officeart/2005/8/layout/vList2"/>
    <dgm:cxn modelId="{1C8F625D-6E38-4402-839E-AD446EE3A510}" type="presParOf" srcId="{D5233E7C-14FD-45FB-A4F0-69B38896A3AB}" destId="{68A3D103-C498-4BB3-A2A2-AB643702858A}" srcOrd="2" destOrd="0" presId="urn:microsoft.com/office/officeart/2005/8/layout/vList2"/>
    <dgm:cxn modelId="{5E7FE4FD-E915-4C34-B923-F40DBD54A9EA}" type="presParOf" srcId="{D5233E7C-14FD-45FB-A4F0-69B38896A3AB}" destId="{A1DA73EE-6239-491F-8BC3-51405B4A82E5}" srcOrd="3" destOrd="0" presId="urn:microsoft.com/office/officeart/2005/8/layout/vList2"/>
    <dgm:cxn modelId="{D2D3C375-AB48-477F-AB6B-0C84505544E6}" type="presParOf" srcId="{D5233E7C-14FD-45FB-A4F0-69B38896A3AB}" destId="{E4D26C87-FEE9-4936-9E06-287FA768294C}" srcOrd="4" destOrd="0" presId="urn:microsoft.com/office/officeart/2005/8/layout/vList2"/>
    <dgm:cxn modelId="{6EF89BB6-9EFE-49E2-9ADE-B16B97839B49}" type="presParOf" srcId="{D5233E7C-14FD-45FB-A4F0-69B38896A3AB}" destId="{9A0D53CA-C430-4429-AE37-341AB7C8ADE0}" srcOrd="5" destOrd="0" presId="urn:microsoft.com/office/officeart/2005/8/layout/vList2"/>
    <dgm:cxn modelId="{5EDD2BF7-AC00-4A5B-849B-4BEF3B08187D}" type="presParOf" srcId="{D5233E7C-14FD-45FB-A4F0-69B38896A3AB}" destId="{914F1B95-CF0A-48CB-919B-1EDE7D4D44A4}" srcOrd="6" destOrd="0" presId="urn:microsoft.com/office/officeart/2005/8/layout/vList2"/>
    <dgm:cxn modelId="{EC1B1A1B-80FE-4EDC-A8EE-E9E2833AE6E4}" type="presParOf" srcId="{D5233E7C-14FD-45FB-A4F0-69B38896A3AB}" destId="{0B5282A0-7E47-49E2-AF91-550B9757B79D}" srcOrd="7" destOrd="0" presId="urn:microsoft.com/office/officeart/2005/8/layout/vList2"/>
    <dgm:cxn modelId="{25CF97F0-14E4-4039-8C03-ACA841B09D34}" type="presParOf" srcId="{D5233E7C-14FD-45FB-A4F0-69B38896A3AB}" destId="{F6FE4721-9E67-44D7-82BD-15BAC6112B1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CEF62-F56E-431E-AC37-033B182F692B}">
      <dsp:nvSpPr>
        <dsp:cNvPr id="0" name=""/>
        <dsp:cNvSpPr/>
      </dsp:nvSpPr>
      <dsp:spPr>
        <a:xfrm>
          <a:off x="0" y="458761"/>
          <a:ext cx="6263640" cy="226190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Inequality of outcomes-</a:t>
          </a:r>
          <a:r>
            <a:rPr lang="en-GB" sz="2200" kern="1200"/>
            <a:t>"generally occurs when an individual does not possess the same level of material wealth or overall economic living conditions" (UN Department of Economic and Social Affairs, 2015)</a:t>
          </a:r>
          <a:endParaRPr lang="en-US" sz="2200" kern="1200"/>
        </a:p>
      </dsp:txBody>
      <dsp:txXfrm>
        <a:off x="110417" y="569178"/>
        <a:ext cx="6042806" cy="2041068"/>
      </dsp:txXfrm>
    </dsp:sp>
    <dsp:sp modelId="{A11C0FE8-E3CA-4C4E-AD11-A4069A10634F}">
      <dsp:nvSpPr>
        <dsp:cNvPr id="0" name=""/>
        <dsp:cNvSpPr/>
      </dsp:nvSpPr>
      <dsp:spPr>
        <a:xfrm>
          <a:off x="0" y="2784024"/>
          <a:ext cx="6263640" cy="2261902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Inequality of opportunity- </a:t>
          </a:r>
          <a:r>
            <a:rPr lang="en-GB" sz="2200" kern="1200"/>
            <a:t>"In societies where opportunities are unequal, including across generations, an increase in income inequality tends to become entrenched, which limits the potential and prospects of low-income earners, and stymies long-term growth" (Aiyar &amp; Ebeke, 2019).</a:t>
          </a:r>
          <a:endParaRPr lang="en-US" sz="2200" kern="1200"/>
        </a:p>
      </dsp:txBody>
      <dsp:txXfrm>
        <a:off x="110417" y="2894441"/>
        <a:ext cx="6042806" cy="20410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01EC4C-06BD-409A-83AA-845C8658EDBA}">
      <dsp:nvSpPr>
        <dsp:cNvPr id="0" name=""/>
        <dsp:cNvSpPr/>
      </dsp:nvSpPr>
      <dsp:spPr>
        <a:xfrm>
          <a:off x="0" y="16883"/>
          <a:ext cx="6263640" cy="1034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Inequality and the impact it has on people and society</a:t>
          </a:r>
          <a:endParaRPr lang="en-US" sz="2600" kern="1200"/>
        </a:p>
      </dsp:txBody>
      <dsp:txXfrm>
        <a:off x="50489" y="67372"/>
        <a:ext cx="6162662" cy="933302"/>
      </dsp:txXfrm>
    </dsp:sp>
    <dsp:sp modelId="{68A3D103-C498-4BB3-A2A2-AB643702858A}">
      <dsp:nvSpPr>
        <dsp:cNvPr id="0" name=""/>
        <dsp:cNvSpPr/>
      </dsp:nvSpPr>
      <dsp:spPr>
        <a:xfrm>
          <a:off x="0" y="1126043"/>
          <a:ext cx="6263640" cy="103428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Poverty</a:t>
          </a:r>
          <a:endParaRPr lang="en-US" sz="2600" kern="1200"/>
        </a:p>
      </dsp:txBody>
      <dsp:txXfrm>
        <a:off x="50489" y="1176532"/>
        <a:ext cx="6162662" cy="933302"/>
      </dsp:txXfrm>
    </dsp:sp>
    <dsp:sp modelId="{E4D26C87-FEE9-4936-9E06-287FA768294C}">
      <dsp:nvSpPr>
        <dsp:cNvPr id="0" name=""/>
        <dsp:cNvSpPr/>
      </dsp:nvSpPr>
      <dsp:spPr>
        <a:xfrm>
          <a:off x="0" y="2235203"/>
          <a:ext cx="6263640" cy="103428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Gender</a:t>
          </a:r>
          <a:endParaRPr lang="en-US" sz="2600" kern="1200"/>
        </a:p>
      </dsp:txBody>
      <dsp:txXfrm>
        <a:off x="50489" y="2285692"/>
        <a:ext cx="6162662" cy="933302"/>
      </dsp:txXfrm>
    </dsp:sp>
    <dsp:sp modelId="{914F1B95-CF0A-48CB-919B-1EDE7D4D44A4}">
      <dsp:nvSpPr>
        <dsp:cNvPr id="0" name=""/>
        <dsp:cNvSpPr/>
      </dsp:nvSpPr>
      <dsp:spPr>
        <a:xfrm>
          <a:off x="0" y="3344363"/>
          <a:ext cx="6263640" cy="103428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Racism- in relation to the police.</a:t>
          </a:r>
          <a:endParaRPr lang="en-US" sz="2600" kern="1200"/>
        </a:p>
      </dsp:txBody>
      <dsp:txXfrm>
        <a:off x="50489" y="3394852"/>
        <a:ext cx="6162662" cy="933302"/>
      </dsp:txXfrm>
    </dsp:sp>
    <dsp:sp modelId="{F6FE4721-9E67-44D7-82BD-15BAC6112B1D}">
      <dsp:nvSpPr>
        <dsp:cNvPr id="0" name=""/>
        <dsp:cNvSpPr/>
      </dsp:nvSpPr>
      <dsp:spPr>
        <a:xfrm>
          <a:off x="0" y="4453523"/>
          <a:ext cx="6263640" cy="103428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Recap of assignment 1</a:t>
          </a:r>
          <a:endParaRPr lang="en-US" sz="2600" kern="1200"/>
        </a:p>
      </dsp:txBody>
      <dsp:txXfrm>
        <a:off x="50489" y="4504012"/>
        <a:ext cx="6162662" cy="9333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1T12:09:10.61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11513 8494 16383 0 0,'5'0'0'0'0,"10"0"0"0"0,8 0 0 0 0,4 0 0 0 0,7-5 0 0 0,2-1 0 0 0,0 0 0 0 0,3 2 0 0 0,4 0 0 0 0,-1 2 0 0 0,-3 1 0 0 0,2 1 0 0 0,-3 0 0 0 0,3 0 0 0 0,-2 0 0 0 0,-3 0 0 0 0,-2 0 0 0 0,-3 1 0 0 0,-2-1 0 0 0,-1 0 0 0 0,3 0 0 0 0,2 0 0 0 0,-1 0 0 0 0,0 0 0 0 0,2 0 0 0 0,6 0 0 0 0,0 0 0 0 0,-2 0 0 0 0,-3 0 0 0 0,-2 0 0 0 0,-3 0 0 0 0,-2 0 0 0 0,0 0 0 0 0,-1 0 0 0 0,-1 0 0 0 0,5 0 0 0 0,2 0 0 0 0,0 0 0 0 0,3 0 0 0 0,0 0 0 0 0,-1 0 0 0 0,-2 4 0 0 0,-2 2 0 0 0,-1 0 0 0 0,2-1 0 0 0,2-2 0 0 0,-1-1 0 0 0,-2 0 0 0 0,-1-2 0 0 0,-1 5 0 0 0,4 1 0 0 0,0 4 0 0 0,5 0 0 0 0,4-1 0 0 0,5 3 0 0 0,8-2 0 0 0,-1-2 0 0 0,5-2 0 0 0,-4-2 0 0 0,3 2 0 0 0,1 1 0 0 0,4-1 0 0 0,-4-2 0 0 0,-7-1 0 0 0,-4 3 0 0 0,-5 1 0 0 0,-5-1 0 0 0,-5-1 0 0 0,-3-2 0 0 0,-2-1 0 0 0,-1-1 0 0 0,-1-1 0 0 0,0 0 0 0 0,5-1 0 0 0,2 1 0 0 0,-1 0 0 0 0,0 0 0 0 0,-2 0 0 0 0,-1 0 0 0 0,0-1 0 0 0,-2 1 0 0 0,0 0 0 0 0,5 0 0 0 0,1 0 0 0 0,0 0 0 0 0,3 1 0 0 0,0-1 0 0 0,-1 0 0 0 0,-2 0 0 0 0,-2 0 0 0 0,-1 0 0 0 0,-2 0 0 0 0,4 0 0 0 0,1 0 0 0 0,-1 0 0 0 0,9 0 0 0 0,6 0 0 0 0,0 0 0 0 0,-4 0 0 0 0,1 0 0 0 0,1 0 0 0 0,-2 0 0 0 0,-3 0 0 0 0,-5 0 0 0 0,2 0 0 0 0,-2 0 0 0 0,-1 0 0 0 0,-2 0 0 0 0,-3 4 0 0 0,0 2 0 0 0,-2 0 0 0 0,0-1 0 0 0,0-2 0 0 0,0-1 0 0 0,4-1 0 0 0,11 4 0 0 0,13 2 0 0 0,0-2 0 0 0,6 0 0 0 0,1-2 0 0 0,0-1 0 0 0,3 3 0 0 0,-6 6 0 0 0,-7 1 0 0 0,-8-1 0 0 0,-3-4 0 0 0,-3 3 0 0 0,-4-1 0 0 0,2-1 0 0 0,-1-3 0 0 0,-1-2 0 0 0,2-2 0 0 0,-5 5 0 0 0,-3 0 0 0 0,-1-1 0 0 0,-1 0 0 0 0,-1-2 0 0 0,1-2 0 0 0,0 0 0 0 0,1 4 0 0 0,-1 1 0 0 0,6 0 0 0 0,1-2 0 0 0,0-1 0 0 0,-1-1 0 0 0,8-1 0 0 0,6 0 0 0 0,0-1 0 0 0,-3-1 0 0 0,-4 1 0 0 0,4 5 0 0 0,1 0 0 0 0,-4 1 0 0 0,2-1 0 0 0,-3-2 0 0 0,-2-1 0 0 0,0-1 0 0 0,0 0 0 0 0,-2-1 0 0 0,-3 0 0 0 0,7-1 0 0 0,12 1 0 0 0,9 0 0 0 0,1 0 0 0 0,-7 0 0 0 0,-7 0 0 0 0,-7 0 0 0 0,-6 0 0 0 0,-4 0 0 0 0,-2 0 0 0 0,-2 0 0 0 0,0 0 0 0 0,4 0 0 0 0,2 0 0 0 0,0 0 0 0 0,4 0 0 0 0,0 0 0 0 0,-1 0 0 0 0,3 4 0 0 0,4 2 0 0 0,4 0 0 0 0,-2 4 0 0 0,7 4 0 0 0,3 0 0 0 0,-3-3 0 0 0,-5-2 0 0 0,-7-4 0 0 0,-4-2 0 0 0,1-1 0 0 0,-2-2 0 0 0,-1-1 0 0 0,-2 1 0 0 0,-2-1 0 0 0,-1 1 0 0 0,0-1 0 0 0,-1 1 0 0 0,4 0 0 0 0,2 0 0 0 0,0 5 0 0 0,3 1 0 0 0,0 0 0 0 0,4-2 0 0 0,-1 0 0 0 0,-2-2 0 0 0,-3-1 0 0 0,-3-1 0 0 0,-2 0 0 0 0,-1 0 0 0 0,0 0 0 0 0,-2 0 0 0 0,1-1 0 0 0,0 1 0 0 0,-1 0 0 0 0,1 0 0 0 0,0 0 0 0 0,0 0 0 0 0,0 0 0 0 0,0 0 0 0 0,0 0 0 0 0,1 0 0 0 0,3 0 0 0 0,3 0 0 0 0,-1 0 0 0 0,-1 0 0 0 0,3 0 0 0 0,0-4 0 0 0,-1-3 0 0 0,-2 2 0 0 0,-1 0 0 0 0,-2 1 0 0 0,-1 2 0 0 0,-1 1 0 0 0,0 1 0 0 0,0 0 0 0 0,0 0 0 0 0,4 0 0 0 0,2 1 0 0 0,0-1 0 0 0,-1 0 0 0 0,3 0 0 0 0,0 0 0 0 0,-1 0 0 0 0,3 0 0 0 0,0 0 0 0 0,-2 0 0 0 0,-2 0 0 0 0,-3 0 0 0 0,4 0 0 0 0,5 0 0 0 0,0 0 0 0 0,3 0 0 0 0,-1 0 0 0 0,1 0 0 0 0,-1 0 0 0 0,-3 0 0 0 0,-4 0 0 0 0,2-5 0 0 0,-1-1 0 0 0,-1 0 0 0 0,-7-3 0 0 0,-3 0 0 0 0,-2 1 0 0 0,1 2 0 0 0,1 2 0 0 0,1 2 0 0 0,5-4 0 0 0,3 0 0 0 0,-1-4 0 0 0,5-1 0 0 0,4 3 0 0 0,1 1 0 0 0,1 3 0 0 0,4 2 0 0 0,7-4 0 0 0,-1 0 0 0 0,4 0 0 0 0,7 2 0 0 0,24 1 0 0 0,21 1 0 0 0,19 1 0 0 0,20 1 0 0 0,-6 0 0 0 0,-12 0 0 0 0,-21 1 0 0 0,-23-1 0 0 0,-22 0 0 0 0,-12 0 0 0 0,-11 0 0 0 0,-8 0 0 0 0,-4 0 0 0 0,-3 0 0 0 0,-1 0 0 0 0,-1 0 0 0 0,1 0 0 0 0,1 0 0 0 0,0-4 0 0 0,0-2 0 0 0,1 0 0 0 0,0 1 0 0 0,0 2 0 0 0,1 1 0 0 0,-1 0 0 0 0,0 2 0 0 0,0 0 0 0 0,1 0 0 0 0,-1 0 0 0 0,0 1 0 0 0,0-1 0 0 0,0 0 0 0 0,-4 5 0 0 0,-7 6 0 0 0,-10 5 0 0 0,-11 6 0 0 0,-9 2 0 0 0,-7-2 0 0 0,-4 0 0 0 0,-3-4 0 0 0,-6-1 0 0 0,-1-2 0 0 0,0-5 0 0 0,1-4 0 0 0,-2-2 0 0 0,-4-2 0 0 0,-1-2 0 0 0,-2-5 0 0 0,2-2 0 0 0,3-5 0 0 0,3 1 0 0 0,3-3 0 0 0,-2 0 0 0 0,0 4 0 0 0,2-2 0 0 0,0 1 0 0 0,3 3 0 0 0,0-2 0 0 0,-3 1 0 0 0,-11-3 0 0 0,-7 0 0 0 0,-8 3 0 0 0,-9-2 0 0 0,-7 1 0 0 0,-9-2 0 0 0,-4-5 0 0 0,3 2 0 0 0,2-2 0 0 0,6 2 0 0 0,7 4 0 0 0,10 4 0 0 0,6 2 0 0 0,8 3 0 0 0,1 1 0 0 0,5 2 0 0 0,3-1 0 0 0,4 1 0 0 0,-2 0 0 0 0,0-1 0 0 0,2 1 0 0 0,0-1 0 0 0,-2 0 0 0 0,0 0 0 0 0,0 0 0 0 0,2 0 0 0 0,-3 0 0 0 0,0 0 0 0 0,1 0 0 0 0,-2 0 0 0 0,-1 0 0 0 0,2 0 0 0 0,3 0 0 0 0,1 0 0 0 0,2 0 0 0 0,1 0 0 0 0,1 0 0 0 0,0 0 0 0 0,0 0 0 0 0,1 0 0 0 0,-1 0 0 0 0,-9 0 0 0 0,-8 0 0 0 0,-1 0 0 0 0,-2 0 0 0 0,2 0 0 0 0,0 0 0 0 0,-6 0 0 0 0,-9 0 0 0 0,1 0 0 0 0,7 0 0 0 0,7 0 0 0 0,-3 0 0 0 0,3 0 0 0 0,-1 0 0 0 0,3 0 0 0 0,5 0 0 0 0,3 0 0 0 0,-6 0 0 0 0,0 0 0 0 0,2 0 0 0 0,-2 0 0 0 0,-3 0 0 0 0,-7 0 0 0 0,-5 0 0 0 0,2 0 0 0 0,2 0 0 0 0,0 0 0 0 0,4 0 0 0 0,2 0 0 0 0,3 0 0 0 0,-4 0 0 0 0,-4 0 0 0 0,-2 0 0 0 0,-7 0 0 0 0,4 0 0 0 0,-4 0 0 0 0,0 0 0 0 0,0 0 0 0 0,7 0 0 0 0,7 0 0 0 0,2 0 0 0 0,-1 0 0 0 0,3 0 0 0 0,0 0 0 0 0,1 0 0 0 0,4 0 0 0 0,4 0 0 0 0,2 0 0 0 0,2 0 0 0 0,2 0 0 0 0,0 0 0 0 0,0 0 0 0 0,-4 0 0 0 0,-6 0 0 0 0,-2 0 0 0 0,2 0 0 0 0,2 0 0 0 0,-2 0 0 0 0,-4 0 0 0 0,-5 0 0 0 0,-3 0 0 0 0,2 0 0 0 0,-5 0 0 0 0,-2 0 0 0 0,-3 0 0 0 0,1 0 0 0 0,4 0 0 0 0,3 0 0 0 0,-1 0 0 0 0,-5 0 0 0 0,-2 0 0 0 0,-1 0 0 0 0,4 0 0 0 0,8 0 0 0 0,-3 0 0 0 0,-2 4 0 0 0,-6 7 0 0 0,-8 1 0 0 0,-6-1 0 0 0,5-3 0 0 0,-2-3 0 0 0,-1 3 0 0 0,-4 4 0 0 0,-4 1 0 0 0,8-3 0 0 0,6-2 0 0 0,9-3 0 0 0,8-3 0 0 0,4 0 0 0 0,0-2 0 0 0,-3 0 0 0 0,2-1 0 0 0,-1 5 0 0 0,-2 2 0 0 0,2-1 0 0 0,4 0 0 0 0,4 3 0 0 0,3 0 0 0 0,4-1 0 0 0,1-2 0 0 0,1 3 0 0 0,0 0 0 0 0,-4-1 0 0 0,-6-2 0 0 0,-11-2 0 0 0,-10-2 0 0 0,-1 0 0 0 0,0-1 0 0 0,-2 0 0 0 0,3 0 0 0 0,-2-1 0 0 0,1 1 0 0 0,4 0 0 0 0,8 0 0 0 0,8 0 0 0 0,0 0 0 0 0,3 0 0 0 0,2 0 0 0 0,3 0 0 0 0,2 0 0 0 0,1 0 0 0 0,1 0 0 0 0,-4 0 0 0 0,-6 0 0 0 0,-7 4 0 0 0,1 3 0 0 0,2-2 0 0 0,4 0 0 0 0,3-2 0 0 0,4 0 0 0 0,1-2 0 0 0,-3-1 0 0 0,-1 0 0 0 0,1 0 0 0 0,1 0 0 0 0,-9-1 0 0 0,-1 1 0 0 0,-3 0 0 0 0,1 0 0 0 0,4 0 0 0 0,-2 0 0 0 0,3 0 0 0 0,2 0 0 0 0,-2 0 0 0 0,2 0 0 0 0,-3 0 0 0 0,0 0 0 0 0,-1 0 0 0 0,-5 0 0 0 0,-7 0 0 0 0,-4 0 0 0 0,2 0 0 0 0,1 0 0 0 0,6 0 0 0 0,1 0 0 0 0,3 0 0 0 0,1 0 0 0 0,2 0 0 0 0,-1 0 0 0 0,2 0 0 0 0,3 0 0 0 0,-2 0 0 0 0,-4 0 0 0 0,-3 0 0 0 0,1 0 0 0 0,-6 0 0 0 0,1 0 0 0 0,-5 0 0 0 0,-8 0 0 0 0,-1 0 0 0 0,4 0 0 0 0,4 0 0 0 0,6 0 0 0 0,2 0 0 0 0,5 0 0 0 0,5 0 0 0 0,-1 0 0 0 0,-3 4 0 0 0,-4 3 0 0 0,2-2 0 0 0,-2 0 0 0 0,2-1 0 0 0,5-2 0 0 0,3 3 0 0 0,-1 2 0 0 0,-4-1 0 0 0,0-2 0 0 0,3-1 0 0 0,-2-1 0 0 0,1-1 0 0 0,2-1 0 0 0,-1 0 0 0 0,0 0 0 0 0,-2 0 0 0 0,0 0 0 0 0,3-1 0 0 0,2 1 0 0 0,3 0 0 0 0,2 0 0 0 0,1 0 0 0 0,1 0 0 0 0,0 0 0 0 0,1 0 0 0 0,-1 0 0 0 0,0 0 0 0 0,0 0 0 0 0,0 0 0 0 0,0 0 0 0 0,0 0 0 0 0,5-4 0 0 0,1-3 0 0 0,-1 2 0 0 0,5-5 0 0 0,8-4 0 0 0,11-5 0 0 0,10-8 0 0 0,3-4 0 0 0,3-1 0 0 0,4 4 0 0 0,11 2 0 0 0,10 7 0 0 0,15 1 0 0 0,22-1 0 0 0,11 3 0 0 0,3-1 0 0 0,0-2 0 0 0,-7 3 0 0 0,-4-1 0 0 0,-7 2 0 0 0,-3 0 0 0 0,14-3 0 0 0,25-3 0 0 0,11 3 0 0 0,-1 3 0 0 0,-17 5 0 0 0,-7 5 0 0 0,-7 2 0 0 0,-15 2 0 0 0,-5 1 0 0 0,-2 1 0 0 0,-3 0 0 0 0,-4 0 0 0 0,7-1 0 0 0,4 1 0 0 0,10 3 0 0 0,-2 3 0 0 0,1 3 0 0 0,-1 1 0 0 0,0-2 0 0 0,-9-2 0 0 0,-3-3 0 0 0,-8-1 0 0 0,-11 3 0 0 0,-4 0 0 0 0,4 4 0 0 0,-2 1 0 0 0,0-3 0 0 0,-3-1 0 0 0,4 2 0 0 0,3-1 0 0 0,-3-1 0 0 0,-4-2 0 0 0,3 7 0 0 0,-2 2 0 0 0,1-2 0 0 0,-3-2 0 0 0,5 1 0 0 0,-2-1 0 0 0,-4-2 0 0 0,-4 1 0 0 0,9 5 0 0 0,6 0 0 0 0,3-3 0 0 0,-4 2 0 0 0,-1 2 0 0 0,-6 0 0 0 0,-5-3 0 0 0,-1 1 0 0 0,-2 2 0 0 0,-3 0 0 0 0,-4-4 0 0 0,-1-3 0 0 0,-2-3 0 0 0,-1 2 0 0 0,5 5 0 0 0,0 0 0 0 0,1-2 0 0 0,-2-3 0 0 0,4 3 0 0 0,0-1 0 0 0,4-2 0 0 0,4 2 0 0 0,8 1 0 0 0,1-3 0 0 0,-4-2 0 0 0,-1-1 0 0 0,-4 2 0 0 0,-5 1 0 0 0,1 3 0 0 0,-2 1 0 0 0,-2-2 0 0 0,-4-3 0 0 0,-1-2 0 0 0,8-1 0 0 0,2-2 0 0 0,3 3 0 0 0,-1 2 0 0 0,6 0 0 0 0,19 2 0 0 0,6 2 0 0 0,5 2 0 0 0,3 0 0 0 0,2-3 0 0 0,0-2 0 0 0,5-3 0 0 0,-9 3 0 0 0,-12 0 0 0 0,-8-1 0 0 0,-11-2 0 0 0,-8 4 0 0 0,-6-1 0 0 0,-5 0 0 0 0,3-2 0 0 0,0-2 0 0 0,-1-1 0 0 0,3-1 0 0 0,6-1 0 0 0,5 0 0 0 0,4-1 0 0 0,3 1 0 0 0,7 0 0 0 0,2-1 0 0 0,4 1 0 0 0,1 0 0 0 0,3 0 0 0 0,4 0 0 0 0,3 0 0 0 0,2 0 0 0 0,2 0 0 0 0,1 0 0 0 0,6 0 0 0 0,6 0 0 0 0,1 0 0 0 0,3 0 0 0 0,-1 0 0 0 0,-3 0 0 0 0,1 0 0 0 0,-2-4 0 0 0,-2-7 0 0 0,-12-1 0 0 0,-10 1 0 0 0,-3 3 0 0 0,-8 3 0 0 0,-4-3 0 0 0,-2 0 0 0 0,-5 2 0 0 0,-6-3 0 0 0,0 0 0 0 0,7-3 0 0 0,9 0 0 0 0,8 3 0 0 0,4 2 0 0 0,8 3 0 0 0,5 2 0 0 0,3 1 0 0 0,0 1 0 0 0,1 1 0 0 0,-1-1 0 0 0,-1 1 0 0 0,-5-1 0 0 0,-2 0 0 0 0,-5 1 0 0 0,-5-1 0 0 0,0 0 0 0 0,-7 0 0 0 0,1-5 0 0 0,-5-1 0 0 0,-8 0 0 0 0,-7 1 0 0 0,3 2 0 0 0,0 1 0 0 0,1 1 0 0 0,2 0 0 0 0,-1 1 0 0 0,0 0 0 0 0,2 1 0 0 0,-3-1 0 0 0,1 0 0 0 0,-2 0 0 0 0,-1 0 0 0 0,-1 0 0 0 0,-4 0 0 0 0,1 0 0 0 0,-1 0 0 0 0,-2 0 0 0 0,-3 0 0 0 0,3 0 0 0 0,4 0 0 0 0,10 0 0 0 0,10 0 0 0 0,9 0 0 0 0,7 0 0 0 0,-5 0 0 0 0,-10 0 0 0 0,-1 0 0 0 0,-1 0 0 0 0,3 0 0 0 0,-4 0 0 0 0,-7 0 0 0 0,-8 0 0 0 0,-1 0 0 0 0,-8-4 0 0 0,-5-2 0 0 0,2 0 0 0 0,0 1 0 0 0,1 2 0 0 0,-2-4 0 0 0,5 0 0 0 0,4 1 0 0 0,2 1 0 0 0,-2 2 0 0 0,-3 1 0 0 0,2-4 0 0 0,0 0 0 0 0,-3 0 0 0 0,-2 2 0 0 0,-2 1 0 0 0,-1 1 0 0 0,-1 1 0 0 0,-1 1 0 0 0,0 0 0 0 0,-1 0 0 0 0,1 0 0 0 0,0-4 0 0 0,0-2 0 0 0,0-4 0 0 0,-5-6 0 0 0,-1 1 0 0 0,-4-2 0 0 0,-1-3 0 0 0,-2-3 0 0 0,-5-1 0 0 0,2 2 0 0 0,-2 2 0 0 0,-1-2 0 0 0,-4 4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27T12:06:41.47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7461 6990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27T12:06:41.48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4710 7304 16383 0 0,'10'0'0'0'0,"9"0"0"0"0,12 0 0 0 0,10 0 0 0 0,5 0 0 0 0,9 0 0 0 0,0 0 0 0 0,2 0 0 0 0,2 0 0 0 0,-5 0 0 0 0,-5 0 0 0 0,-7 0 0 0 0,1 0 0 0 0,2 0 0 0 0,0 0 0 0 0,-3 0 0 0 0,-3 0 0 0 0,-3 0 0 0 0,-3 0 0 0 0,4 0 0 0 0,0 0 0 0 0,0 0 0 0 0,-1 0 0 0 0,-3 0 0 0 0,10 0 0 0 0,8 0 0 0 0,0 0 0 0 0,2 0 0 0 0,3 0 0 0 0,-4 0 0 0 0,-5 0 0 0 0,-5 0 0 0 0,-5 0 0 0 0,-3 0 0 0 0,-2 0 0 0 0,3 0 0 0 0,2 0 0 0 0,4 0 0 0 0,1 0 0 0 0,-1 0 0 0 0,2 0 0 0 0,-1 0 0 0 0,3 0 0 0 0,0 0 0 0 0,-4 0 0 0 0,-3 0 0 0 0,-3 0 0 0 0,-2 0 0 0 0,-1 0 0 0 0,-2 0 0 0 0,1 0 0 0 0,-1 0 0 0 0,0 0 0 0 0,0 0 0 0 0,0 0 0 0 0,1 0 0 0 0,-1 0 0 0 0,1 0 0 0 0,0 0 0 0 0,-1 0 0 0 0,1 0 0 0 0,-5 6 0 0 0,-3 1 0 0 0,1-1 0 0 0,-3 5 0 0 0,-7 5 0 0 0,-4 5 0 0 0,-5 4 0 0 0,-3 4 0 0 0,-1 1 0 0 0,-2 1 0 0 0,-5-4 0 0 0,-2-3 0 0 0,-5 1 0 0 0,-5-4 0 0 0,0 0 0 0 0,-1-5 0 0 0,1 2 0 0 0,5 1 0 0 0,-1 4 0 0 0,-4-2 0 0 0,-3-5 0 0 0,-4-5 0 0 0,-2-5 0 0 0,-3-3 0 0 0,-1-2 0 0 0,0-1 0 0 0,0-1 0 0 0,-1 0 0 0 0,1 0 0 0 0,0 1 0 0 0,5-6 0 0 0,2-1 0 0 0,0 0 0 0 0,-1 2 0 0 0,3-4 0 0 0,1-1 0 0 0,-2 3 0 0 0,-2 1 0 0 0,-1 2 0 0 0,-3 2 0 0 0,-1 1 0 0 0,0 1 0 0 0,-1 0 0 0 0,0 0 0 0 0,0 1 0 0 0,0-1 0 0 0,0 0 0 0 0,0 1 0 0 0,0-1 0 0 0,1 0 0 0 0,-1 0 0 0 0,0 0 0 0 0,1 0 0 0 0,-1 0 0 0 0,0-6 0 0 0,1-1 0 0 0,-1 1 0 0 0,-5 1 0 0 0,-2 1 0 0 0,1 1 0 0 0,-4 2 0 0 0,-1 1 0 0 0,-2 0 0 0 0,-1 0 0 0 0,-1 0 0 0 0,0 0 0 0 0,4 1 0 0 0,4-1 0 0 0,2 0 0 0 0,3 0 0 0 0,-4 0 0 0 0,-5 0 0 0 0,-7 0 0 0 0,0 0 0 0 0,-2 0 0 0 0,2 0 0 0 0,0 0 0 0 0,2 0 0 0 0,4 0 0 0 0,5 0 0 0 0,2 0 0 0 0,4 0 0 0 0,0 0 0 0 0,7-5 0 0 0,2-2 0 0 0,5-5 0 0 0,6-6 0 0 0,4-4 0 0 0,-1 1 0 0 0,1-2 0 0 0,2-1 0 0 0,1-2 0 0 0,2-2 0 0 0,2-1 0 0 0,-5-1 0 0 0,-1-1 0 0 0,1 0 0 0 0,1 0 0 0 0,2 0 0 0 0,1 5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27T12:06:41.49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4699 9254 16383 0 0,'10'0'0'0'0,"9"0"0"0"0,12 0 0 0 0,5 0 0 0 0,3 0 0 0 0,-1 0 0 0 0,-2 0 0 0 0,4 0 0 0 0,0 0 0 0 0,-1 0 0 0 0,3 0 0 0 0,-1 0 0 0 0,4 0 0 0 0,-1 0 0 0 0,-3 0 0 0 0,2-5 0 0 0,5-2 0 0 0,-2-5 0 0 0,3-1 0 0 0,-2 3 0 0 0,-4 2 0 0 0,-4 3 0 0 0,-3 2 0 0 0,-3 2 0 0 0,9 1 0 0 0,2 0 0 0 0,-1 1 0 0 0,3-1 0 0 0,-2 1 0 0 0,-2-1 0 0 0,1 0 0 0 0,5 0 0 0 0,-2 0 0 0 0,-3 0 0 0 0,-3 0 0 0 0,-4 0 0 0 0,-2 0 0 0 0,-2 0 0 0 0,-1 0 0 0 0,-1 0 0 0 0,0 0 0 0 0,0 0 0 0 0,0 0 0 0 0,0 0 0 0 0,6 0 0 0 0,6 0 0 0 0,8 0 0 0 0,-1 0 0 0 0,3 0 0 0 0,-3 0 0 0 0,-4 0 0 0 0,-5 0 0 0 0,-4 0 0 0 0,-2 0 0 0 0,-3 0 0 0 0,-6 6 0 0 0,-2 1 0 0 0,0-1 0 0 0,2-1 0 0 0,1-1 0 0 0,-3 4 0 0 0,-6 5 0 0 0,-6 7 0 0 0,-4 4 0 0 0,-4 3 0 0 0,-3 3 0 0 0,0 1 0 0 0,-1 1 0 0 0,0 0 0 0 0,0 0 0 0 0,0-1 0 0 0,0 0 0 0 0,1 0 0 0 0,0 0 0 0 0,0 0 0 0 0,0 0 0 0 0,0-1 0 0 0,0 1 0 0 0,-5-6 0 0 0,-2-1 0 0 0,0 0 0 0 0,-3-4 0 0 0,-6-5 0 0 0,-5-6 0 0 0,-5-3 0 0 0,-2 1 0 0 0,-2 1 0 0 0,-1-2 0 0 0,-1-2 0 0 0,-5-1 0 0 0,-2-2 0 0 0,1 0 0 0 0,2-1 0 0 0,-4 0 0 0 0,-5-1 0 0 0,-1 1 0 0 0,8-6 0 0 0,6-1 0 0 0,7-5 0 0 0,3 0 0 0 0,0 2 0 0 0,-1 2 0 0 0,-2 3 0 0 0,-2 2 0 0 0,-2 2 0 0 0,-1 0 0 0 0,5-3 0 0 0,1-3 0 0 0,-1 1 0 0 0,0 1 0 0 0,-3 2 0 0 0,-5 1 0 0 0,-4 0 0 0 0,0 2 0 0 0,1 0 0 0 0,2 0 0 0 0,0 0 0 0 0,-3 1 0 0 0,-7-1 0 0 0,0 0 0 0 0,1 0 0 0 0,4 0 0 0 0,2 0 0 0 0,3 0 0 0 0,2 0 0 0 0,1 0 0 0 0,-5 0 0 0 0,-6 5 0 0 0,-2 2 0 0 0,-3 5 0 0 0,1 0 0 0 0,3-1 0 0 0,3 2 0 0 0,4-1 0 0 0,2-3 0 0 0,3-2 0 0 0,0-3 0 0 0,1-2 0 0 0,0-1 0 0 0,0-1 0 0 0,0-1 0 0 0,-1 1 0 0 0,1-1 0 0 0,5-4 0 0 0,6-8 0 0 0,2-1 0 0 0,-2-3 0 0 0,-2-4 0 0 0,1-4 0 0 0,0-3 0 0 0,-2 4 0 0 0,2 0 0 0 0,5-1 0 0 0,5-1 0 0 0,-1-1 0 0 0,1-2 0 0 0,-2 4 0 0 0,0 2 0 0 0,-3-2 0 0 0,1 0 0 0 0,4-2 0 0 0,2-2 0 0 0,4-1 0 0 0,1 0 0 0 0,2-1 0 0 0,7 6 0 0 0,6 6 0 0 0,2 1 0 0 0,4-1 0 0 0,4 3 0 0 0,-2-2 0 0 0,1-2 0 0 0,-3 1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27T12:06:41.49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5112 9582 16383 0 0,'10'0'0'0'0,"14"0"0"0"0,14 0 0 0 0,10 0 0 0 0,8-5 0 0 0,-1-2 0 0 0,1 1 0 0 0,-3 0 0 0 0,-7 3 0 0 0,0 0 0 0 0,-2 2 0 0 0,-4 0 0 0 0,1 1 0 0 0,0 1 0 0 0,-2-1 0 0 0,-3 0 0 0 0,3 0 0 0 0,1 1 0 0 0,-3-1 0 0 0,-1 0 0 0 0,-2 0 0 0 0,-1 0 0 0 0,-2 0 0 0 0,0 0 0 0 0,0 0 0 0 0,-1 0 0 0 0,0 0 0 0 0,1 0 0 0 0,-1 0 0 0 0,1 0 0 0 0,-1-5 0 0 0,1-2 0 0 0,0 0 0 0 0,-1-4 0 0 0,1 1 0 0 0,0-4 0 0 0,-1 0 0 0 0,1 3 0 0 0,0 3 0 0 0,-1 4 0 0 0,1 1 0 0 0,0 2 0 0 0,-1 1 0 0 0,-4-5 0 0 0,-8-6 0 0 0,-11-2 0 0 0,-7-4 0 0 0,-9 1 0 0 0,-8 4 0 0 0,-7 3 0 0 0,-4 3 0 0 0,-2 4 0 0 0,-2 1 0 0 0,0 1 0 0 0,-1 0 0 0 0,1 1 0 0 0,1-1 0 0 0,0 1 0 0 0,5-6 0 0 0,2-1 0 0 0,0-6 0 0 0,-2-6 0 0 0,0 1 0 0 0,-3 3 0 0 0,0 3 0 0 0,4 5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27T12:06:41.49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4789 11879 16383 0 0,'0'5'0'0'0,"0"8"0"0"0,0 5 0 0 0,0 6 0 0 0,5-1 0 0 0,2 0 0 0 0,0 2 0 0 0,4 2 0 0 0,-1 1 0 0 0,-1 2 0 0 0,-2 0 0 0 0,-3 1 0 0 0,-1 0 0 0 0,3-6 0 0 0,1-1 0 0 0,-1 1 0 0 0,-1 0 0 0 0,-2 2 0 0 0,5-4 0 0 0,0 0 0 0 0,-2 0 0 0 0,0 3 0 0 0,2-4 0 0 0,7-6 0 0 0,4-5 0 0 0,6-5 0 0 0,8-3 0 0 0,4-2 0 0 0,0-1 0 0 0,0-1 0 0 0,-1-1 0 0 0,-2 1 0 0 0,4 1 0 0 0,0-1 0 0 0,0 1 0 0 0,-2 0 0 0 0,3 0 0 0 0,1 0 0 0 0,-2 0 0 0 0,-1 0 0 0 0,-3 0 0 0 0,-1-5 0 0 0,-2-2 0 0 0,0 0 0 0 0,0 2 0 0 0,-1 1 0 0 0,0 2 0 0 0,1 1 0 0 0,-1 0 0 0 0,0 1 0 0 0,1 0 0 0 0,0 1 0 0 0,-1-1 0 0 0,1 0 0 0 0,0 0 0 0 0,-1 0 0 0 0,1 0 0 0 0,0 0 0 0 0,-1 0 0 0 0,1 0 0 0 0,0 0 0 0 0,0 0 0 0 0,-1 0 0 0 0,1 0 0 0 0,0 0 0 0 0,-1 0 0 0 0,6 0 0 0 0,2 0 0 0 0,4 0 0 0 0,1 0 0 0 0,-2 0 0 0 0,-2 0 0 0 0,-4 0 0 0 0,-1 0 0 0 0,-2-5 0 0 0,-1-2 0 0 0,-1-5 0 0 0,0 0 0 0 0,6-4 0 0 0,1 2 0 0 0,0 2 0 0 0,-1 4 0 0 0,-2 3 0 0 0,4 2 0 0 0,1 2 0 0 0,-1 1 0 0 0,-2 1 0 0 0,-2 0 0 0 0,-1-1 0 0 0,-7-5 0 0 0,-2-1 0 0 0,0 0 0 0 0,1 0 0 0 0,-3-3 0 0 0,-1 0 0 0 0,1 1 0 0 0,-2-3 0 0 0,-6-5 0 0 0,-4-5 0 0 0,-4-4 0 0 0,-4-3 0 0 0,-1-2 0 0 0,-2-1 0 0 0,1-1 0 0 0,-7 6 0 0 0,0 1 0 0 0,-1 0 0 0 0,-3 0 0 0 0,-5-2 0 0 0,-5 3 0 0 0,1 2 0 0 0,3-2 0 0 0,6-1 0 0 0,-1 3 0 0 0,-4 6 0 0 0,-4 5 0 0 0,-5 5 0 0 0,-2 3 0 0 0,-2 2 0 0 0,-2 1 0 0 0,0 1 0 0 0,-1 0 0 0 0,1 0 0 0 0,0 0 0 0 0,-1 0 0 0 0,2-1 0 0 0,-1 0 0 0 0,0 0 0 0 0,0 0 0 0 0,1 0 0 0 0,-1 0 0 0 0,0 0 0 0 0,1 0 0 0 0,-1 0 0 0 0,0 0 0 0 0,1 0 0 0 0,-1 0 0 0 0,0 0 0 0 0,1 0 0 0 0,-6 0 0 0 0,-2 0 0 0 0,1 0 0 0 0,-4 0 0 0 0,-1 0 0 0 0,3 0 0 0 0,1 0 0 0 0,3 0 0 0 0,2 0 0 0 0,2 0 0 0 0,0 0 0 0 0,0 5 0 0 0,1 2 0 0 0,0 0 0 0 0,0-2 0 0 0,-1-1 0 0 0,1-2 0 0 0,-1-1 0 0 0,-5 0 0 0 0,-1-1 0 0 0,-1 0 0 0 0,2-1 0 0 0,2 1 0 0 0,1 0 0 0 0,6 5 0 0 0,3 2 0 0 0,0-1 0 0 0,-1 0 0 0 0,-2-3 0 0 0,-1 0 0 0 0,4 3 0 0 0,1 2 0 0 0,-1-2 0 0 0,-1-1 0 0 0,-3-1 0 0 0,0-2 0 0 0,-2-1 0 0 0,-5-1 0 0 0,-3 0 0 0 0,0 0 0 0 0,7 5 0 0 0,3 1 0 0 0,2 1 0 0 0,-1-2 0 0 0,5 4 0 0 0,0 0 0 0 0,0-1 0 0 0,2 3 0 0 0,1 0 0 0 0,-3-2 0 0 0,-2-3 0 0 0,-3-2 0 0 0,-1-2 0 0 0,-2-1 0 0 0,-1-1 0 0 0,0 0 0 0 0,0-1 0 0 0,0 1 0 0 0,5-6 0 0 0,7-6 0 0 0,7-7 0 0 0,11 0 0 0 0,5-2 0 0 0,2 2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3T14:01:48.55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20359 6142 16383 0 0,'-11'0'0'0'0,"-16"0"0"0"0,-25 0 0 0 0,-33 0 0 0 0,-37 0 0 0 0,-19 0 0 0 0,-32 0 0 0 0,-44 0 0 0 0,-13 0 0 0 0,-14 0 0 0 0,-16 0 0 0 0,-5 0 0 0 0,10 0 0 0 0,-4 0 0 0 0,-4 0 0 0 0,14 0 0 0 0,16 0 0 0 0,2 0 0 0 0,-1 0 0 0 0,23 0 0 0 0,18 0 0 0 0,7 0 0 0 0,7 0 0 0 0,15 0 0 0 0,8 0 0 0 0,7 0 0 0 0,11 0 0 0 0,6 0 0 0 0,13 0 0 0 0,10 0 0 0 0,12 0 0 0 0,10 0 0 0 0,-3 0 0 0 0,2 0 0 0 0,-8-5 0 0 0,-4-3 0 0 0,-8 1 0 0 0,-5 1 0 0 0,1 2 0 0 0,-4 1 0 0 0,-6 2 0 0 0,1 0 0 0 0,-8-4 0 0 0,0-3 0 0 0,-1 1 0 0 0,-7 2 0 0 0,-10 1 0 0 0,-2 2 0 0 0,0 0 0 0 0,14 2 0 0 0,2 0 0 0 0,-1 0 0 0 0,5 0 0 0 0,2-5 0 0 0,-18-8 0 0 0,-2-2 0 0 0,-5 2 0 0 0,-11 3 0 0 0,-7 4 0 0 0,3-4 0 0 0,11 0 0 0 0,10-3 0 0 0,12 0 0 0 0,0-4 0 0 0,-6-4 0 0 0,-14 1 0 0 0,1-1 0 0 0,-7 2 0 0 0,-17-1 0 0 0,-7 3 0 0 0,9 4 0 0 0,13 5 0 0 0,15 3 0 0 0,16 3 0 0 0,12 1 0 0 0,-2 2 0 0 0,-4 0 0 0 0,2 0 0 0 0,4-1 0 0 0,0 1 0 0 0,-4-1 0 0 0,-4 0 0 0 0,2 1 0 0 0,-6-1 0 0 0,1 0 0 0 0,6 0 0 0 0,6-1 0 0 0,-6 1 0 0 0,13 0 0 0 0,7 0 0 0 0,4 0 0 0 0,1 0 0 0 0,12 0 0 0 0,3 0 0 0 0,4 0 0 0 0,4 0 0 0 0,3 0 0 0 0,-4 0 0 0 0,0 0 0 0 0,1 0 0 0 0,-4 0 0 0 0,0 0 0 0 0,2 0 0 0 0,-4 0 0 0 0,1 0 0 0 0,-4 0 0 0 0,-4 0 0 0 0,-5 6 0 0 0,-10 2 0 0 0,-4-1 0 0 0,4-1 0 0 0,-3-2 0 0 0,-7 4 0 0 0,4 1 0 0 0,16-1 0 0 0,5 4 0 0 0,6-1 0 0 0,12-1 0 0 0,5 2 0 0 0,9 0 0 0 0,7-2 0 0 0,7-3 0 0 0,4 3 0 0 0,3 0 0 0 0,7 3 0 0 0,2 1 0 0 0,6 3 0 0 0,-5 4 0 0 0,-5 4 0 0 0,3 4 0 0 0,6 3 0 0 0,0 1 0 0 0,-2 7 0 0 0,3 2 0 0 0,5 0 0 0 0,-2-2 0 0 0,3-2 0 0 0,3-1 0 0 0,-2 4 0 0 0,0 6 0 0 0,3 8 0 0 0,3-1 0 0 0,2-4 0 0 0,2-4 0 0 0,2-5 0 0 0,0-3 0 0 0,0-2 0 0 0,1-3 0 0 0,-1 0 0 0 0,0 0 0 0 0,1 0 0 0 0,-1 0 0 0 0,0 0 0 0 0,0 6 0 0 0,0 2 0 0 0,0 5 0 0 0,6 7 0 0 0,1 0 0 0 0,6-4 0 0 0,1-4 0 0 0,3-4 0 0 0,5-4 0 0 0,4-1 0 0 0,-3-3 0 0 0,-4 1 0 0 0,0 4 0 0 0,-4 2 0 0 0,2-5 0 0 0,-2-4 0 0 0,2 5 0 0 0,3-4 0 0 0,0-1 0 0 0,-5 4 0 0 0,-5 4 0 0 0,-3 5 0 0 0,-4 1 0 0 0,-2-1 0 0 0,-1-2 0 0 0,5-3 0 0 0,2-2 0 0 0,-1 4 0 0 0,5-5 0 0 0,6 2 0 0 0,0 7 0 0 0,3-4 0 0 0,4 2 0 0 0,3 5 0 0 0,9 6 0 0 0,4-1 0 0 0,-5-3 0 0 0,3 1 0 0 0,1 3 0 0 0,-1-1 0 0 0,-1 1 0 0 0,0-9 0 0 0,-8-5 0 0 0,-2-11 0 0 0,-6-3 0 0 0,-1-7 0 0 0,2-7 0 0 0,3-5 0 0 0,3 2 0 0 0,8 0 0 0 0,9 3 0 0 0,9 0 0 0 0,17-2 0 0 0,15-2 0 0 0,3 2 0 0 0,5 0 0 0 0,2 4 0 0 0,3 0 0 0 0,1-3 0 0 0,7-3 0 0 0,8-3 0 0 0,1-3 0 0 0,5-1 0 0 0,-2 0 0 0 0,-4-2 0 0 0,-10 1 0 0 0,-12-1 0 0 0,-9 0 0 0 0,-9 1 0 0 0,-5 0 0 0 0,-8 0 0 0 0,-4 0 0 0 0,-6 0 0 0 0,5 5 0 0 0,10 3 0 0 0,17-1 0 0 0,6-1 0 0 0,3-2 0 0 0,11-1 0 0 0,3-2 0 0 0,1 0 0 0 0,11-1 0 0 0,2 0 0 0 0,-8-1 0 0 0,0 1 0 0 0,3 5 0 0 0,0 3 0 0 0,-10-1 0 0 0,-4-1 0 0 0,2 4 0 0 0,1 0 0 0 0,-6-2 0 0 0,9-1 0 0 0,15-3 0 0 0,-3-2 0 0 0,7-1 0 0 0,6 5 0 0 0,7 2 0 0 0,-8-1 0 0 0,-3 4 0 0 0,4 0 0 0 0,-2-1 0 0 0,-2-3 0 0 0,1-3 0 0 0,-11 4 0 0 0,-8 1 0 0 0,0-1 0 0 0,4-3 0 0 0,-1 5 0 0 0,-2-1 0 0 0,2-1 0 0 0,11 4 0 0 0,-11 0 0 0 0,-7-3 0 0 0,-4 4 0 0 0,-4-1 0 0 0,-6 3 0 0 0,3 0 0 0 0,3 2 0 0 0,-4-2 0 0 0,-1-2 0 0 0,0-5 0 0 0,2 3 0 0 0,2-1 0 0 0,6-2 0 0 0,9-2 0 0 0,3-2 0 0 0,-2-3 0 0 0,2 0 0 0 0,5 5 0 0 0,-6 1 0 0 0,16 0 0 0 0,43-2 0 0 0,-1-1 0 0 0,-8-2 0 0 0,-10 5 0 0 0,-13 1 0 0 0,9 5 0 0 0,-4 0 0 0 0,1-2 0 0 0,-7 3 0 0 0,-10-1 0 0 0,-5 3 0 0 0,-1-1 0 0 0,7-3 0 0 0,-2-4 0 0 0,0-3 0 0 0,6 3 0 0 0,-2 0 0 0 0,4 0 0 0 0,1-3 0 0 0,-5-2 0 0 0,-9-1 0 0 0,-8-1 0 0 0,-1-1 0 0 0,-10 0 0 0 0,-4 0 0 0 0,8-1 0 0 0,14 1 0 0 0,3 0 0 0 0,15 5 0 0 0,11 3 0 0 0,19-1 0 0 0,5-1 0 0 0,5-2 0 0 0,1-1 0 0 0,-9-2 0 0 0,-4 0 0 0 0,-3-1 0 0 0,-1-1 0 0 0,-1 1 0 0 0,12 0 0 0 0,16-1 0 0 0,4 1 0 0 0,-10 0 0 0 0,-12 0 0 0 0,-26 0 0 0 0,-20 0 0 0 0,-16 0 0 0 0,3 0 0 0 0,-14 0 0 0 0,-12 0 0 0 0,1 0 0 0 0,14 0 0 0 0,6 0 0 0 0,12 0 0 0 0,26 0 0 0 0,22-11 0 0 0,22-10 0 0 0,17-7 0 0 0,3-4 0 0 0,-2-3 0 0 0,-19 5 0 0 0,-19 2 0 0 0,-16 5 0 0 0,-19 7 0 0 0,-20 1 0 0 0,-7 2 0 0 0,-1-2 0 0 0,-1 2 0 0 0,9-4 0 0 0,14 3 0 0 0,12-4 0 0 0,5 3 0 0 0,5-3 0 0 0,0 2 0 0 0,-4-2 0 0 0,2 2 0 0 0,14 4 0 0 0,8 4 0 0 0,-3-3 0 0 0,-2 1 0 0 0,11 2 0 0 0,-9 3 0 0 0,7 1 0 0 0,1 2 0 0 0,0 2 0 0 0,-14 0 0 0 0,-1 0 0 0 0,-6-5 0 0 0,-6-2 0 0 0,-18 0 0 0 0,-14 1 0 0 0,0-3 0 0 0,-8-2 0 0 0,5 3 0 0 0,12 1 0 0 0,-6 3 0 0 0,-5 2 0 0 0,5 1 0 0 0,4-5 0 0 0,4-1 0 0 0,8 0 0 0 0,9 1 0 0 0,8-3 0 0 0,-5-1 0 0 0,-1 1 0 0 0,16 3 0 0 0,7 2 0 0 0,-3 2 0 0 0,4 1 0 0 0,1 0 0 0 0,-6-4 0 0 0,-10-2 0 0 0,-13 0 0 0 0,-16 1 0 0 0,-12 3 0 0 0,-15 0 0 0 0,-8 2 0 0 0,-3 0 0 0 0,-5 1 0 0 0,-7 1 0 0 0,7-1 0 0 0,-7 0 0 0 0,13 1 0 0 0,7-7 0 0 0,9-2 0 0 0,4-4 0 0 0,-1-2 0 0 0,4-3 0 0 0,-1 1 0 0 0,-3 3 0 0 0,-8 4 0 0 0,-6-2 0 0 0,-8 1 0 0 0,-1-5 0 0 0,-6 2 0 0 0,2 2 0 0 0,-9 4 0 0 0,-6 2 0 0 0,-3-4 0 0 0,-2 1 0 0 0,6-5 0 0 0,-10-6 0 0 0,-4-5 0 0 0,-5 1 0 0 0,-1-1 0 0 0,-3 4 0 0 0,-4-1 0 0 0,-3 4 0 0 0,-4-2 0 0 0,-2 3 0 0 0,-1-7 0 0 0,5-6 0 0 0,1-4 0 0 0,-6-1 0 0 0,-2-1 0 0 0,-2 0 0 0 0,-6-1 0 0 0,-7 2 0 0 0,-6-1 0 0 0,1-5 0 0 0,-2-1 0 0 0,-3 0 0 0 0,-2 2 0 0 0,-2 1 0 0 0,-2 2 0 0 0,5 1 0 0 0,1 1 0 0 0,0 0 0 0 0,-1-5 0 0 0,-3-1 0 0 0,0-1 0 0 0,-2 2 0 0 0,-1 1 0 0 0,0 2 0 0 0,0 1 0 0 0,0 1 0 0 0,-7 6 0 0 0,0 2 0 0 0,-6 6 0 0 0,-1 0 0 0 0,-3 4 0 0 0,1-1 0 0 0,-3-4 0 0 0,-3 2 0 0 0,2-1 0 0 0,-2-4 0 0 0,-2-3 0 0 0,-4 4 0 0 0,-1-1 0 0 0,-3-2 0 0 0,5-2 0 0 0,0-2 0 0 0,1-2 0 0 0,-3-6 0 0 0,-1-3 0 0 0,-1 5 0 0 0,-2 4 0 0 0,6 1 0 0 0,7 0 0 0 0,-5-11 0 0 0,-4 1 0 0 0,4 2 0 0 0,5 1 0 0 0,1 3 0 0 0,4 0 0 0 0,-2 1 0 0 0,-4 7 0 0 0,3 1 0 0 0,-3 0 0 0 0,-2-2 0 0 0,-4-1 0 0 0,-2-2 0 0 0,-3 5 0 0 0,5 1 0 0 0,1 4 0 0 0,-7 1 0 0 0,-3-3 0 0 0,-1-2 0 0 0,-6 2 0 0 0,-2 0 0 0 0,-9-2 0 0 0,-8 3 0 0 0,1 0 0 0 0,-5-3 0 0 0,-4 4 0 0 0,-13-1 0 0 0,-9-2 0 0 0,-12-3 0 0 0,-5 4 0 0 0,-2-1 0 0 0,-10 4 0 0 0,-1 6 0 0 0,2-1 0 0 0,-1 2 0 0 0,-3 4 0 0 0,14 2 0 0 0,-2 4 0 0 0,-1 1 0 0 0,-2 2 0 0 0,6 0 0 0 0,-7 1 0 0 0,-7 0 0 0 0,-5-1 0 0 0,-3 1 0 0 0,3-1 0 0 0,-17 0 0 0 0,0 0 0 0 0,-5 0 0 0 0,-5 0 0 0 0,-16 0 0 0 0,-2 0 0 0 0,0 0 0 0 0,6 0 0 0 0,15 0 0 0 0,10 0 0 0 0,1 0 0 0 0,1 0 0 0 0,8 0 0 0 0,8 0 0 0 0,4 0 0 0 0,4 0 0 0 0,10 0 0 0 0,7 0 0 0 0,-3 0 0 0 0,10 0 0 0 0,-2 0 0 0 0,-2 0 0 0 0,3 0 0 0 0,1 0 0 0 0,-1 0 0 0 0,4 0 0 0 0,-1 0 0 0 0,-1 0 0 0 0,3 0 0 0 0,-7 0 0 0 0,-4 0 0 0 0,-8 0 0 0 0,-2 0 0 0 0,-7 0 0 0 0,-6 0 0 0 0,-5 0 0 0 0,-9 0 0 0 0,7 0 0 0 0,2 0 0 0 0,-6 0 0 0 0,-2 0 0 0 0,9 0 0 0 0,4 0 0 0 0,0 0 0 0 0,-3 0 0 0 0,9 0 0 0 0,1 0 0 0 0,-8 0 0 0 0,0 0 0 0 0,3 0 0 0 0,-1 0 0 0 0,3-6 0 0 0,5-1 0 0 0,10-1 0 0 0,5 3 0 0 0,14 0 0 0 0,4 3 0 0 0,-2 0 0 0 0,2 2 0 0 0,3 0 0 0 0,-2 0 0 0 0,6 0 0 0 0,-1 1 0 0 0,5-1 0 0 0,10 0 0 0 0,3 0 0 0 0,5 0 0 0 0,6 0 0 0 0,-1 0 0 0 0,-4 0 0 0 0,-5 0 0 0 0,-16 0 0 0 0,-7 0 0 0 0,-2 0 0 0 0,-5 0 0 0 0,1 0 0 0 0,-2 0 0 0 0,-4 0 0 0 0,8-5 0 0 0,0-3 0 0 0,3 1 0 0 0,4 1 0 0 0,3 2 0 0 0,2 1 0 0 0,7 2 0 0 0,4 0 0 0 0,-1 1 0 0 0,5 1 0 0 0,0-1 0 0 0,4 0 0 0 0,-7-5 0 0 0,-4-3 0 0 0,2 1 0 0 0,-1-4 0 0 0,-6-1 0 0 0,3 2 0 0 0,5 3 0 0 0,8 2 0 0 0,7 3 0 0 0,-1 0 0 0 0,2 2 0 0 0,2 1 0 0 0,3-1 0 0 0,2-5 0 0 0,1-2 0 0 0,-5 0 0 0 0,-1 1 0 0 0,1 2 0 0 0,1 2 0 0 0,2 0 0 0 0,1 2 0 0 0,1 0 0 0 0,1 0 0 0 0,-5-6 0 0 0,-8-1 0 0 0,-1 0 0 0 0,2 1 0 0 0,-4 2 0 0 0,3 2 0 0 0,-4 1 0 0 0,2-6 0 0 0,4 0 0 0 0,3 0 0 0 0,9 1 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3T14:01:48.55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12584 7197 16383 0 0,'5'0'0'0'0,"9"0"0"0"0,6 0 0 0 0,7 0 0 0 0,3 0 0 0 0,3-5 0 0 0,2-3 0 0 0,0 1 0 0 0,0 1 0 0 0,0 2 0 0 0,-1 1 0 0 0,0 2 0 0 0,0 0 0 0 0,0 1 0 0 0,0 1 0 0 0,-1-1 0 0 0,1 0 0 0 0,-1 1 0 0 0,1-1 0 0 0,-1 0 0 0 0,1 0 0 0 0,0 0 0 0 0,-7-6 0 0 0,-1-1 0 0 0,1-1 0 0 0,1 2 0 0 0,1 2 0 0 0,2 2 0 0 0,1 0 0 0 0,1 2 0 0 0,-5-6 0 0 0,-2-1 0 0 0,1 0 0 0 0,1 1 0 0 0,2 2 0 0 0,1 2 0 0 0,1 1 0 0 0,1 0 0 0 0,7 1 0 0 0,1 0 0 0 0,0 1 0 0 0,-1-1 0 0 0,-2 0 0 0 0,-2 1 0 0 0,0-1 0 0 0,-2 0 0 0 0,-1 0 0 0 0,1 0 0 0 0,-1 0 0 0 0,0 0 0 0 0,1 0 0 0 0,-1 0 0 0 0,0 0 0 0 0,1 0 0 0 0,0 0 0 0 0,-1 0 0 0 0,1 0 0 0 0,-1 0 0 0 0,1 0 0 0 0,0 0 0 0 0,-1 0 0 0 0,1 0 0 0 0,-1 0 0 0 0,1 0 0 0 0,0 0 0 0 0,-1 0 0 0 0,1 0 0 0 0,-6 0 0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3T14:01:48.57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11324 4531 16383 0 0,'0'-6'0'0'0,"6"-1"0"0"0,13-1 0 0 0,9 3 0 0 0,5 0 0 0 0,9 3 0 0 0,9 0 0 0 0,1 2 0 0 0,3 0 0 0 0,16 0 0 0 0,0 0 0 0 0,-5 1 0 0 0,-9-1 0 0 0,4 0 0 0 0,8 0 0 0 0,4 0 0 0 0,7 0 0 0 0,0 0 0 0 0,0 0 0 0 0,2 0 0 0 0,4 0 0 0 0,-6 0 0 0 0,6 0 0 0 0,-1 0 0 0 0,-2 0 0 0 0,-11 0 0 0 0,-5 0 0 0 0,-9 0 0 0 0,-8 0 0 0 0,-8 0 0 0 0,-4 0 0 0 0,2 0 0 0 0,0 0 0 0 0,0 0 0 0 0,-3 0 0 0 0,5 0 0 0 0,7 0 0 0 0,6 0 0 0 0,-1 0 0 0 0,-3 0 0 0 0,0 0 0 0 0,-2 0 0 0 0,2 0 0 0 0,-2 0 0 0 0,-4 0 0 0 0,2 0 0 0 0,5 0 0 0 0,-2 0 0 0 0,4 0 0 0 0,2 0 0 0 0,-1 0 0 0 0,-5 0 0 0 0,0 0 0 0 0,-2 0 0 0 0,-4 0 0 0 0,3 0 0 0 0,-2 0 0 0 0,3 0 0 0 0,5 0 0 0 0,-1 0 0 0 0,3 0 0 0 0,-3 0 0 0 0,1 0 0 0 0,3 0 0 0 0,-2 0 0 0 0,1 0 0 0 0,-3 0 0 0 0,1 0 0 0 0,-3 0 0 0 0,-4 0 0 0 0,2 0 0 0 0,-3 0 0 0 0,4 0 0 0 0,-1 0 0 0 0,-4 0 0 0 0,-2 0 0 0 0,-4 0 0 0 0,4 0 0 0 0,0 0 0 0 0,4 0 0 0 0,1 0 0 0 0,-3 0 0 0 0,-3 0 0 0 0,4 0 0 0 0,-1 0 0 0 0,-2 0 0 0 0,3 0 0 0 0,0 0 0 0 0,-2 0 0 0 0,3 0 0 0 0,-1 0 0 0 0,-2 0 0 0 0,-2 0 0 0 0,2 0 0 0 0,1 0 0 0 0,-3 0 0 0 0,5 0 0 0 0,-1 0 0 0 0,-3 0 0 0 0,-1 0 0 0 0,-3 0 0 0 0,-2 0 0 0 0,-2 0 0 0 0,0 0 0 0 0,5 0 0 0 0,1 0 0 0 0,1 0 0 0 0,-2 0 0 0 0,-2 0 0 0 0,-1 0 0 0 0,5 0 0 0 0,6 0 0 0 0,2 0 0 0 0,9 0 0 0 0,0 0 0 0 0,-3 0 0 0 0,-1 0 0 0 0,-2 0 0 0 0,-6 0 0 0 0,-4 0 0 0 0,-4 0 0 0 0,-2 0 0 0 0,-2 0 0 0 0,-1 0 0 0 0,-1 0 0 0 0,1 0 0 0 0,6 0 0 0 0,1 0 0 0 0,1 0 0 0 0,4 0 0 0 0,0 0 0 0 0,4 0 0 0 0,-1 0 0 0 0,4 0 0 0 0,3 0 0 0 0,-1 0 0 0 0,-5 0 0 0 0,2 0 0 0 0,-3 0 0 0 0,-4 0 0 0 0,-3 0 0 0 0,-4 0 0 0 0,-1 0 0 0 0,4 0 0 0 0,0 0 0 0 0,1 0 0 0 0,9 0 0 0 0,2 0 0 0 0,4 0 0 0 0,4 0 0 0 0,2 0 0 0 0,9 0 0 0 0,-2 0 0 0 0,-2 0 0 0 0,-6 0 0 0 0,-3 0 0 0 0,7 0 0 0 0,-2 0 0 0 0,-1 0 0 0 0,1 0 0 0 0,-5 0 0 0 0,-1 0 0 0 0,2 0 0 0 0,2 0 0 0 0,-4 0 0 0 0,-6 0 0 0 0,1 0 0 0 0,1 0 0 0 0,5 0 0 0 0,-3 0 0 0 0,-5 0 0 0 0,1 0 0 0 0,9 0 0 0 0,5 0 0 0 0,-2 0 0 0 0,-1 0 0 0 0,0 0 0 0 0,8 0 0 0 0,-3 0 0 0 0,-7 0 0 0 0,-9 0 0 0 0,-6 0 0 0 0,-5 0 0 0 0,1 0 0 0 0,0 0 0 0 0,4 0 0 0 0,-5 6 0 0 0,2 2 0 0 0,5-1 0 0 0,0-1 0 0 0,4-2 0 0 0,-1-2 0 0 0,-4 6 0 0 0,-4 0 0 0 0,-2-1 0 0 0,-4-1 0 0 0,-1-3 0 0 0,-2 0 0 0 0,0-2 0 0 0,0-1 0 0 0,0 0 0 0 0,6 0 0 0 0,7-1 0 0 0,2 1 0 0 0,5 0 0 0 0,4 0 0 0 0,-2 0 0 0 0,1-1 0 0 0,-3 1 0 0 0,-5 0 0 0 0,-4 0 0 0 0,0 0 0 0 0,0 0 0 0 0,-2 1 0 0 0,-3-1 0 0 0,3 0 0 0 0,1 0 0 0 0,-2 0 0 0 0,-1 5 0 0 0,-3 3 0 0 0,-1-1 0 0 0,4-1 0 0 0,1 4 0 0 0,0 0 0 0 0,9-1 0 0 0,9-3 0 0 0,-1-2 0 0 0,7 4 0 0 0,9 1 0 0 0,-1-2 0 0 0,-3-1 0 0 0,5-2 0 0 0,1 3 0 0 0,4 2 0 0 0,6-1 0 0 0,-6-3 0 0 0,-5-1 0 0 0,-10-2 0 0 0,2-1 0 0 0,-6 0 0 0 0,-7 4 0 0 0,-1 2 0 0 0,-4 0 0 0 0,-5-1 0 0 0,-3-2 0 0 0,1-2 0 0 0,1-1 0 0 0,-2 0 0 0 0,3-1 0 0 0,18 0 0 0 0,3-1 0 0 0,3 1 0 0 0,0 0 0 0 0,1 0 0 0 0,0 0 0 0 0,5-1 0 0 0,2 1 0 0 0,-1 0 0 0 0,-8 0 0 0 0,3 0 0 0 0,0 0 0 0 0,-6 0 0 0 0,-8 1 0 0 0,-2-1 0 0 0,1 0 0 0 0,-3 0 0 0 0,-5 0 0 0 0,2 0 0 0 0,-3 0 0 0 0,-3 0 0 0 0,3 0 0 0 0,-1 0 0 0 0,-3 0 0 0 0,-2 0 0 0 0,-2 0 0 0 0,-3 0 0 0 0,0 0 0 0 0,-2 0 0 0 0,0 5 0 0 0,1 3 0 0 0,-7 5 0 0 0,-1 0 0 0 0,0-1 0 0 0,1-4 0 0 0,3-2 0 0 0,0-3 0 0 0,3-2 0 0 0,0-1 0 0 0,0 0 0 0 0,1 0 0 0 0,0-1 0 0 0,0 0 0 0 0,0 1 0 0 0,0 0 0 0 0,-1 0 0 0 0,1 0 0 0 0,0 0 0 0 0,-1 0 0 0 0,1 0 0 0 0,0 0 0 0 0,-1 0 0 0 0,-11 0 0 0 0,-15 0 0 0 0,-20 5 0 0 0,-19 9 0 0 0,-5 6 0 0 0,-7 1 0 0 0,-13 2 0 0 0,-3-3 0 0 0,-8-5 0 0 0,-4-4 0 0 0,-1-5 0 0 0,0-3 0 0 0,7-2 0 0 0,-3-2 0 0 0,-17 0 0 0 0,-1 0 0 0 0,10 0 0 0 0,5 1 0 0 0,5-1 0 0 0,7 1 0 0 0,2 0 0 0 0,7 0 0 0 0,4 0 0 0 0,1 0 0 0 0,-5 0 0 0 0,1 0 0 0 0,-2 0 0 0 0,-10 0 0 0 0,1 0 0 0 0,4 0 0 0 0,6 0 0 0 0,7 0 0 0 0,4 0 0 0 0,4 0 0 0 0,2 0 0 0 0,-4 0 0 0 0,-2 0 0 0 0,0 0 0 0 0,2 0 0 0 0,-5 0 0 0 0,-6 0 0 0 0,-1 0 0 0 0,3 0 0 0 0,-2 0 0 0 0,1 0 0 0 0,-2 0 0 0 0,1-6 0 0 0,4-1 0 0 0,-2 0 0 0 0,1 1 0 0 0,2 2 0 0 0,10-5 0 0 0,4 0 0 0 0,1 2 0 0 0,1 1 0 0 0,-1 2 0 0 0,-2 1 0 0 0,-6 2 0 0 0,-9-5 0 0 0,-8-1 0 0 0,0 0 0 0 0,3 2 0 0 0,5 1 0 0 0,-2 2 0 0 0,2 0 0 0 0,3 2 0 0 0,3 0 0 0 0,3 0 0 0 0,2-5 0 0 0,-5-3 0 0 0,-1 1 0 0 0,1 2 0 0 0,-5 1 0 0 0,-5 1 0 0 0,-7 2 0 0 0,2-5 0 0 0,-2-2 0 0 0,-8-5 0 0 0,1 0 0 0 0,-11 2 0 0 0,-16-3 0 0 0,-4 1 0 0 0,-3 3 0 0 0,-7-3 0 0 0,-9 1 0 0 0,9 3 0 0 0,0 2 0 0 0,6 3 0 0 0,2 2 0 0 0,13 1 0 0 0,9 1 0 0 0,12 0 0 0 0,-2 1 0 0 0,0-1 0 0 0,0 1 0 0 0,-2-1 0 0 0,6 0 0 0 0,-4 0 0 0 0,3 0 0 0 0,-5-5 0 0 0,-8-3 0 0 0,-3 1 0 0 0,1 1 0 0 0,1 2 0 0 0,3 1 0 0 0,2 2 0 0 0,2 0 0 0 0,-5 1 0 0 0,5 0 0 0 0,3 1 0 0 0,0-1 0 0 0,1 0 0 0 0,6 1 0 0 0,1-1 0 0 0,4 0 0 0 0,7 0 0 0 0,5 0 0 0 0,4 0 0 0 0,2 0 0 0 0,3 0 0 0 0,0 0 0 0 0,-5 0 0 0 0,-2 0 0 0 0,-6 0 0 0 0,-1 0 0 0 0,3 0 0 0 0,-4 5 0 0 0,2 3 0 0 0,-4 5 0 0 0,1 0 0 0 0,4-1 0 0 0,-2-4 0 0 0,6 3 0 0 0,0 0 0 0 0,0-2 0 0 0,-4-3 0 0 0,0-2 0 0 0,2-2 0 0 0,-3-1 0 0 0,-5 4 0 0 0,-12 3 0 0 0,6 4 0 0 0,1 1 0 0 0,-2 4 0 0 0,-8 4 0 0 0,-4-1 0 0 0,-2-3 0 0 0,6-6 0 0 0,3 2 0 0 0,0-2 0 0 0,6-2 0 0 0,6 2 0 0 0,6 0 0 0 0,0-2 0 0 0,2-3 0 0 0,-4-2 0 0 0,1-2 0 0 0,2-1 0 0 0,3-1 0 0 0,3 0 0 0 0,2-1 0 0 0,-4 1 0 0 0,-7 0 0 0 0,-1-1 0 0 0,2 1 0 0 0,3 0 0 0 0,-3 0 0 0 0,-4 0 0 0 0,-1 0 0 0 0,4 0 0 0 0,-2 0 0 0 0,-4 0 0 0 0,1 0 0 0 0,-1 0 0 0 0,1 0 0 0 0,0 0 0 0 0,1 0 0 0 0,5 0 0 0 0,-2 0 0 0 0,2 0 0 0 0,-2 0 0 0 0,-6 0 0 0 0,-4 0 0 0 0,2 0 0 0 0,5 0 0 0 0,5 0 0 0 0,5 0 0 0 0,3 0 0 0 0,3 0 0 0 0,2 0 0 0 0,0 0 0 0 0,0 0 0 0 0,1 0 0 0 0,-1 0 0 0 0,0 0 0 0 0,0 0 0 0 0,-1 0 0 0 0,1 0 0 0 0,-1 0 0 0 0,0 0 0 0 0,-5 0 0 0 0,-2 0 0 0 0,-6 0 0 0 0,0 0 0 0 0,2 0 0 0 0,-3 0 0 0 0,2 0 0 0 0,2 0 0 0 0,-3 0 0 0 0,7-6 0 0 0,-1-1 0 0 0,-5 0 0 0 0,-1 1 0 0 0,2 2 0 0 0,4 1 0 0 0,2 2 0 0 0,2 0 0 0 0,2 1 0 0 0,-4 0 0 0 0,-14-5 0 0 0,-8-2 0 0 0,0 0 0 0 0,-1 1 0 0 0,-1 2 0 0 0,-2-4 0 0 0,0-1 0 0 0,4 1 0 0 0,7-4 0 0 0,1 1 0 0 0,5 1 0 0 0,4 3 0 0 0,-2 3 0 0 0,-5 2 0 0 0,2 1 0 0 0,-4 0 0 0 0,3-4 0 0 0,3-2 0 0 0,-7-6 0 0 0,-6 0 0 0 0,-4 2 0 0 0,-2 3 0 0 0,-3 3 0 0 0,6 2 0 0 0,2-4 0 0 0,6-1 0 0 0,-5 1 0 0 0,1 1 0 0 0,6 3 0 0 0,-5 1 0 0 0,-5 1 0 0 0,3 0 0 0 0,6 1 0 0 0,1 1 0 0 0,3-1 0 0 0,-1 0 0 0 0,3 1 0 0 0,3-1 0 0 0,4 0 0 0 0,3 0 0 0 0,3 0 0 0 0,1 0 0 0 0,1 0 0 0 0,-6 0 0 0 0,-2 0 0 0 0,1 0 0 0 0,1 0 0 0 0,2 0 0 0 0,1 0 0 0 0,-5 0 0 0 0,0 0 0 0 0,-6 0 0 0 0,0 0 0 0 0,3 0 0 0 0,2 0 0 0 0,-3 0 0 0 0,1 0 0 0 0,-4 0 0 0 0,-5 0 0 0 0,1 0 0 0 0,3 0 0 0 0,5 0 0 0 0,3 0 0 0 0,4 0 0 0 0,2 0 0 0 0,1 0 0 0 0,1 0 0 0 0,1 0 0 0 0,-1 0 0 0 0,0 0 0 0 0,0 0 0 0 0,0 0 0 0 0,-1 0 0 0 0,6-6 0 0 0,2-1 0 0 0,0-6 0 0 0,4-7 0 0 0,0 2 0 0 0,-2 2 0 0 0,4-1 0 0 0,-2 2 0 0 0,-2 4 0 0 0,-2 3 0 0 0,-3 4 0 0 0,3-4 0 0 0,7-6 0 0 0,11 0 0 0 0,14 1 0 0 0,11 4 0 0 0,3 9 0 0 0,-3 9 0 0 0,-3 10 0 0 0,-5 7 0 0 0,-3 5 0 0 0,-3 3 0 0 0,-8 1 0 0 0,-3 1 0 0 0,0-1 0 0 0,2 0 0 0 0,-5-6 0 0 0,6-8 0 0 0,9-2 0 0 0,10-4 0 0 0,8-5 0 0 0,6-3 0 0 0,4-4 0 0 0,3-2 0 0 0,0 5 0 0 0,1 0 0 0 0,-1 1 0 0 0,0-2 0 0 0,-1 4 0 0 0,0 1 0 0 0,0-2 0 0 0,0-2 0 0 0,-1-2 0 0 0,7-1 0 0 0,6-2 0 0 0,3-1 0 0 0,-3 0 0 0 0,-2-1 0 0 0,-4 1 0 0 0,-2 0 0 0 0,-3-1 0 0 0,-1 1 0 0 0,6 0 0 0 0,0 0 0 0 0,0 0 0 0 0,-1 0 0 0 0,-1 0 0 0 0,-3 0 0 0 0,0 0 0 0 0,-1 0 0 0 0,0 6 0 0 0,-1 1 0 0 0,6 1 0 0 0,2-3 0 0 0,0 0 0 0 0,-2-3 0 0 0,-1 0 0 0 0,-2-2 0 0 0,-1 0 0 0 0,-1 0 0 0 0,0 0 0 0 0,-1-1 0 0 0,0 1 0 0 0,1 0 0 0 0,-1 0 0 0 0,0 0 0 0 0,1 0 0 0 0,-1 0 0 0 0,1 0 0 0 0,-1 0 0 0 0,1 0 0 0 0,0 0 0 0 0,-1 0 0 0 0,1 0 0 0 0,0 0 0 0 0,-1 0 0 0 0,1 0 0 0 0,-1 0 0 0 0,1 0 0 0 0,0 0 0 0 0,-1 0 0 0 0,1 0 0 0 0,-1 0 0 0 0,1 0 0 0 0,5 0 0 0 0,2 0 0 0 0,0 0 0 0 0,-1 0 0 0 0,-3 0 0 0 0,0 0 0 0 0,-2 0 0 0 0,-1 0 0 0 0,-1 0 0 0 0,6 0 0 0 0,2 0 0 0 0,0 0 0 0 0,-2 0 0 0 0,4 0 0 0 0,1 0 0 0 0,4 0 0 0 0,-1 0 0 0 0,-2 0 0 0 0,-3 0 0 0 0,-3 0 0 0 0,3 0 0 0 0,0 0 0 0 0,5 0 0 0 0,0 0 0 0 0,-3 0 0 0 0,-2 0 0 0 0,-4 0 0 0 0,-1 0 0 0 0,-3 0 0 0 0,0 0 0 0 0,-1 0 0 0 0,0 0 0 0 0,6 0 0 0 0,2 0 0 0 0,5 0 0 0 0,1 0 0 0 0,-2 0 0 0 0,-3 0 0 0 0,-3 0 0 0 0,3 0 0 0 0,1 0 0 0 0,-2 0 0 0 0,-2 0 0 0 0,-2 0 0 0 0,5 0 0 0 0,0 0 0 0 0,-1 0 0 0 0,-2 0 0 0 0,-2 0 0 0 0,-1 0 0 0 0,4 0 0 0 0,2 0 0 0 0,4 0 0 0 0,1 0 0 0 0,3 0 0 0 0,0 0 0 0 0,-4 0 0 0 0,-4 0 0 0 0,-3 0 0 0 0,3 0 0 0 0,1 0 0 0 0,3 0 0 0 0,1 0 0 0 0,-3 0 0 0 0,3 0 0 0 0,5 0 0 0 0,-1 0 0 0 0,3 0 0 0 0,-3 0 0 0 0,-4 0 0 0 0,2 0 0 0 0,-3 0 0 0 0,-2 0 0 0 0,2 0 0 0 0,22 0 0 0 0,5 0 0 0 0,2 0 0 0 0,-7 0 0 0 0,3 0 0 0 0,-5 0 0 0 0,-3 0 0 0 0,6 0 0 0 0,-4 0 0 0 0,-7-6 0 0 0,10-2 0 0 0,-2 1 0 0 0,-5 1 0 0 0,-3 2 0 0 0,1 2 0 0 0,-4 0 0 0 0,0 2 0 0 0,2 0 0 0 0,3 0 0 0 0,3 0 0 0 0,7-5 0 0 0,4-3 0 0 0,-6 1 0 0 0,-8 2 0 0 0,-8 1 0 0 0,-9 1 0 0 0,-4 2 0 0 0,2 0 0 0 0,5 1 0 0 0,1 0 0 0 0,-2 1 0 0 0,2-1 0 0 0,0 0 0 0 0,3 0 0 0 0,4 0 0 0 0,5 1 0 0 0,-3-1 0 0 0,2-6 0 0 0,-5-2 0 0 0,2 1 0 0 0,-4 1 0 0 0,-5 2 0 0 0,1 1 0 0 0,-1 2 0 0 0,-3 0 0 0 0,-3 1 0 0 0,-3 1 0 0 0,-1-1 0 0 0,-2 0 0 0 0,-1 1 0 0 0,6-1 0 0 0,1 0 0 0 0,1 0 0 0 0,-2-6 0 0 0,-2-1 0 0 0,-1-1 0 0 0,-1 3 0 0 0,-1 0 0 0 0,0 3 0 0 0,-1 0 0 0 0,1 2 0 0 0,5 0 0 0 0,2 0 0 0 0,-1 0 0 0 0,0 1 0 0 0,3-1 0 0 0,1 0 0 0 0,4 0 0 0 0,-1 0 0 0 0,4 0 0 0 0,-2 0 0 0 0,-3 0 0 0 0,-3 0 0 0 0,-4 0 0 0 0,-3 0 0 0 0,-2 0 0 0 0,0 0 0 0 0,-1 0 0 0 0,0 0 0 0 0,0 0 0 0 0,0 0 0 0 0,0 0 0 0 0,0 0 0 0 0,1 0 0 0 0,5 0 0 0 0,2 0 0 0 0,0 0 0 0 0,4 0 0 0 0,1 0 0 0 0,-3 0 0 0 0,4 0 0 0 0,-1 0 0 0 0,3 0 0 0 0,5 0 0 0 0,4 0 0 0 0,-1 0 0 0 0,0 0 0 0 0,-3 0 0 0 0,-6 0 0 0 0,2 0 0 0 0,2 0 0 0 0,-1 0 0 0 0,-4 0 0 0 0,2 0 0 0 0,-2 0 0 0 0,8 0 0 0 0,6 0 0 0 0,-1 0 0 0 0,-5 0 0 0 0,-7 0 0 0 0,0 0 0 0 0,-2 0 0 0 0,8 0 0 0 0,18 0 0 0 0,14 0 0 0 0,-3 0 0 0 0,-3 0 0 0 0,-10 0 0 0 0,-5 0 0 0 0,-3 0 0 0 0,0 0 0 0 0,-4 0 0 0 0,-8 0 0 0 0,0 0 0 0 0,-2 0 0 0 0,1 0 0 0 0,-2 0 0 0 0,9 0 0 0 0,17 0 0 0 0,2 0 0 0 0,-6 0 0 0 0,2 0 0 0 0,1 0 0 0 0,-6 0 0 0 0,-3 0 0 0 0,5 0 0 0 0,2 0 0 0 0,-5 0 0 0 0,-2 0 0 0 0,-6 0 0 0 0,4 0 0 0 0,-2 0 0 0 0,-6 0 0 0 0,0 0 0 0 0,-3 0 0 0 0,-5 0 0 0 0,-5 0 0 0 0,-2 0 0 0 0,-3 0 0 0 0,5 0 0 0 0,0 0 0 0 0,6 0 0 0 0,6 0 0 0 0,11 0 0 0 0,7 0 0 0 0,-3 0 0 0 0,-8 0 0 0 0,-1 0 0 0 0,-1 0 0 0 0,-3 0 0 0 0,-5 0 0 0 0,-6 0 0 0 0,-3 0 0 0 0,-4 0 0 0 0,-2 0 0 0 0,-1 0 0 0 0,-1 0 0 0 0,1 0 0 0 0,-1 0 0 0 0,1 0 0 0 0,1-5 0 0 0,-1-3 0 0 0,0 1 0 0 0,1 1 0 0 0,0 2 0 0 0,-1 1 0 0 0,1 2 0 0 0,5 0 0 0 0,2 1 0 0 0,0 0 0 0 0,-1 1 0 0 0,3-1 0 0 0,1 0 0 0 0,-2 1 0 0 0,-2-1 0 0 0,-2-6 0 0 0,-2-2 0 0 0,-1 1 0 0 0,-2 1 0 0 0,1 2 0 0 0,-1 2 0 0 0,0 0 0 0 0,0 2 0 0 0,1 0 0 0 0,-1 0 0 0 0,0 0 0 0 0,1 1 0 0 0,0-1 0 0 0,-1 0 0 0 0,1 0 0 0 0,-6-6 0 0 0,-14-1 0 0 0,-8-6 0 0 0,-12-1 0 0 0,-10-3 0 0 0,-8-4 0 0 0,0-6 0 0 0,-2 4 0 0 0,4-2 0 0 0,-1 5 0 0 0,5-1 0 0 0,-2 4 0 0 0,4-2 0 0 0,-2 3 0 0 0,3-1 0 0 0,-3 1 0 0 0,3-1 0 0 0,-3 1 0 0 0,-3 5 0 0 0,-4 3 0 0 0,-4 3 0 0 0,-8 2 0 0 0,-21 8 0 0 0,-5 9 0 0 0,-5 1 0 0 0,10 5 0 0 0,9-2 0 0 0,7-3 0 0 0,5-5 0 0 0,3-4 0 0 0,2-3 0 0 0,0-1 0 0 0,1-2 0 0 0,-2-1 0 0 0,1 0 0 0 0,-1 0 0 0 0,0 1 0 0 0,-1-1 0 0 0,1 7 0 0 0,-1 1 0 0 0,0 0 0 0 0,1-1 0 0 0,-1-2 0 0 0,0-1 0 0 0,-5-2 0 0 0,-2 0 0 0 0,0-1 0 0 0,2 0 0 0 0,1-1 0 0 0,2 1 0 0 0,1 0 0 0 0,1 0 0 0 0,0 0 0 0 0,1-1 0 0 0,-1 1 0 0 0,1 0 0 0 0,0 0 0 0 0,-1 0 0 0 0,1 0 0 0 0,-1 1 0 0 0,1-1 0 0 0,-1 0 0 0 0,1 0 0 0 0,-7 0 0 0 0,-7 0 0 0 0,-1 0 0 0 0,1 0 0 0 0,-2 0 0 0 0,1 0 0 0 0,3 0 0 0 0,4 0 0 0 0,2 0 0 0 0,3 0 0 0 0,-4 0 0 0 0,-1 0 0 0 0,1 0 0 0 0,1 0 0 0 0,-4 0 0 0 0,0 0 0 0 0,1 0 0 0 0,2 0 0 0 0,3 0 0 0 0,1 0 0 0 0,1 0 0 0 0,1 0 0 0 0,1 0 0 0 0,0 0 0 0 0,0 0 0 0 0,-1 0 0 0 0,1 0 0 0 0,0 0 0 0 0,-1-6 0 0 0,1-2 0 0 0,-7 1 0 0 0,-7 1 0 0 0,-1 2 0 0 0,1 1 0 0 0,4 2 0 0 0,2-5 0 0 0,-2-2 0 0 0,-6 1 0 0 0,-6 2 0 0 0,-10-5 0 0 0,-6 0 0 0 0,3 2 0 0 0,8 1 0 0 0,8 3 0 0 0,8 2 0 0 0,-1 1 0 0 0,2 1 0 0 0,-3 0 0 0 0,0 0 0 0 0,3 1 0 0 0,2-1 0 0 0,3 0 0 0 0,-3 1 0 0 0,-7-1 0 0 0,-6 0 0 0 0,0 0 0 0 0,3 0 0 0 0,6 0 0 0 0,-2 0 0 0 0,1 0 0 0 0,4 0 0 0 0,2 0 0 0 0,3 0 0 0 0,2 0 0 0 0,-5 0 0 0 0,-1 0 0 0 0,1 0 0 0 0,1 0 0 0 0,1 0 0 0 0,3 0 0 0 0,6 5 0 0 0,-3 3 0 0 0,-2-1 0 0 0,-1-1 0 0 0,0-2 0 0 0,-6-1 0 0 0,-1-2 0 0 0,1 0 0 0 0,-5-1 0 0 0,1 0 0 0 0,1-1 0 0 0,-2 1 0 0 0,0 0 0 0 0,-3-1 0 0 0,-5 1 0 0 0,1 0 0 0 0,-2 0 0 0 0,9 6 0 0 0,0 2 0 0 0,-8-1 0 0 0,-8-1 0 0 0,2-2 0 0 0,5 4 0 0 0,7 1 0 0 0,5-1 0 0 0,-1 3 0 0 0,-5 1 0 0 0,-5-2 0 0 0,0-4 0 0 0,5-1 0 0 0,4-3 0 0 0,-2-1 0 0 0,2-1 0 0 0,8 6 0 0 0,5 1 0 0 0,3 0 0 0 0,-1-2 0 0 0,0-1 0 0 0,-1-2 0 0 0,0 0 0 0 0,-8-2 0 0 0,-1 0 0 0 0,-1 0 0 0 0,2 0 0 0 0,1-1 0 0 0,1 1 0 0 0,2 0 0 0 0,1 5 0 0 0,0 3 0 0 0,1-1 0 0 0,5-1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BCBDC3-1BB3-409B-A08B-CA5539B613B3}" type="datetimeFigureOut">
              <a:t>2/3/2023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CBFF44-87CC-4A72-9EDD-D0048E7E1B6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4181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commentisfree/2017/jul/24/sarah-reed-death-avoidable-mental-illness-holloway-prison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CBFF44-87CC-4A72-9EDD-D0048E7E1B6E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7900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Page 10/36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CBFF44-87CC-4A72-9EDD-D0048E7E1B6E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9878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https://www.theguardian.com/commentisfree/2017/jul/24/sarah-reed-death-avoidable-mental-illness-holloway-prison</a:t>
            </a:r>
            <a:r>
              <a:rPr lang="en-US" dirty="0"/>
              <a:t> Sarah Reed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CBFF44-87CC-4A72-9EDD-D0048E7E1B6E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4527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Friday, February 3,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210399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Friday, February 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9511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Friday, February 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0928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Friday, February 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619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Friday, February 3,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5322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Friday, February 3,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98920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Friday, February 3,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0207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Friday, February 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8959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Friday, February 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9471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Friday, February 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3510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Friday, February 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191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Friday, February 3,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0711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0RO67LjN_ks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videos/search?q=youtube+summary+of+the+macpherson+report&amp;qft=+filterui%3asite-youtube.com&amp;view=detail&amp;mid=36D5C86400B84937F35F36D5C86400B84937F35F&amp;&amp;FORM=VRDGAR&amp;ru=%2Fvideos%2Fsearch%3Fq%3Dyoutube%2520summary%2520of%2520the%2520macpherson%2520report%26qs%3Dn%26form%3DQBVR%26qft%3D%2520filterui%253Asite-youtube.com%26%3D%2525eManage%2520Your%2520Search%2520History%2525E%26sp%3D-1%26pq%3Dyoutube%2520summary%2520of%2520the%2520macpherson%2520report%26sc%3D10-40%26sk%3D%26cvid%3D4EA9018EC2A2455A82DCFCF302C3B55D%26ghsh%3D0%26ghacc%3D0%26ghpl%3D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wH-kkHgtO-Y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customXml" Target="../ink/ink7.xml"/><Relationship Id="rId3" Type="http://schemas.openxmlformats.org/officeDocument/2006/relationships/customXml" Target="../ink/ink2.xml"/><Relationship Id="rId7" Type="http://schemas.openxmlformats.org/officeDocument/2006/relationships/customXml" Target="../ink/ink4.xml"/><Relationship Id="rId12" Type="http://schemas.openxmlformats.org/officeDocument/2006/relationships/image" Target="../media/image17.png"/><Relationship Id="rId2" Type="http://schemas.openxmlformats.org/officeDocument/2006/relationships/image" Target="../media/image12.pn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png"/><Relationship Id="rId11" Type="http://schemas.openxmlformats.org/officeDocument/2006/relationships/customXml" Target="../ink/ink6.xml"/><Relationship Id="rId5" Type="http://schemas.openxmlformats.org/officeDocument/2006/relationships/customXml" Target="../ink/ink3.xml"/><Relationship Id="rId15" Type="http://schemas.openxmlformats.org/officeDocument/2006/relationships/customXml" Target="../ink/ink8.xml"/><Relationship Id="rId10" Type="http://schemas.openxmlformats.org/officeDocument/2006/relationships/image" Target="../media/image16.png"/><Relationship Id="rId4" Type="http://schemas.openxmlformats.org/officeDocument/2006/relationships/image" Target="../media/image13.png"/><Relationship Id="rId9" Type="http://schemas.openxmlformats.org/officeDocument/2006/relationships/customXml" Target="../ink/ink5.xml"/><Relationship Id="rId1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Ns1O1cA6Fqk" TargetMode="External"/><Relationship Id="rId2" Type="http://schemas.openxmlformats.org/officeDocument/2006/relationships/hyperlink" Target="https://youtu.be/foIGhUNajWw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ustomXml" Target="../ink/ink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000" dirty="0">
                <a:cs typeface="Calibri Light"/>
              </a:rPr>
              <a:t>Contemporary issues: Making a difference</a:t>
            </a:r>
            <a:endParaRPr lang="en-GB" sz="5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900" dirty="0">
                <a:cs typeface="Calibri"/>
              </a:rPr>
              <a:t>BMPS4010</a:t>
            </a:r>
          </a:p>
          <a:p>
            <a:pPr algn="l"/>
            <a:r>
              <a:rPr lang="en-GB" sz="1900" dirty="0">
                <a:cs typeface="Calibri"/>
              </a:rPr>
              <a:t>Sadie France</a:t>
            </a:r>
          </a:p>
          <a:p>
            <a:pPr algn="l"/>
            <a:r>
              <a:rPr lang="en-GB" sz="1900" dirty="0">
                <a:cs typeface="Calibri"/>
              </a:rPr>
              <a:t>Week 2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6C395A-3713-1071-CCE5-5ED5B87396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35" r="16509" b="6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27CE7-EFCD-78D7-73B7-F98B235123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Scheme of work </a:t>
            </a:r>
            <a:endParaRPr lang="en-GB" dirty="0"/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9C809B5C-8B5C-C55D-7DAD-A47F3D29FD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78558" y="1813530"/>
            <a:ext cx="4634884" cy="4351338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8C93B153-A796-16BF-3057-A6DF06068823}"/>
                  </a:ext>
                </a:extLst>
              </p14:cNvPr>
              <p14:cNvContentPartPr/>
              <p14:nvPr/>
            </p14:nvContentPartPr>
            <p14:xfrm>
              <a:off x="3874351" y="2637266"/>
              <a:ext cx="4399272" cy="254977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8C93B153-A796-16BF-3057-A6DF0606882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820355" y="2529737"/>
                <a:ext cx="4506905" cy="47039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56275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2E612C7-B066-4023-9D0A-7C54D1E33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93C983-0953-7D23-F78F-41C658E03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787180"/>
            <a:ext cx="4094922" cy="2135576"/>
          </a:xfrm>
        </p:spPr>
        <p:txBody>
          <a:bodyPr anchor="b">
            <a:normAutofit/>
          </a:bodyPr>
          <a:lstStyle/>
          <a:p>
            <a:r>
              <a:rPr lang="en-GB" sz="5000" dirty="0">
                <a:solidFill>
                  <a:schemeClr val="tx1">
                    <a:lumMod val="85000"/>
                    <a:lumOff val="15000"/>
                  </a:schemeClr>
                </a:solidFill>
                <a:cs typeface="Calibri Light"/>
              </a:rPr>
              <a:t>Aims for today's session</a:t>
            </a:r>
            <a:endParaRPr lang="en-GB" sz="5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5EBD-2DDD-71B9-5742-BAD320D16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3083622"/>
            <a:ext cx="4094922" cy="293151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Inequality within society 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Poverty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Inequality of outcomes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Gender and society 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LGBTQ+ Movement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Race and racism- Police relations</a:t>
            </a:r>
            <a:endParaRPr lang="en-GB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1800">
              <a:solidFill>
                <a:schemeClr val="tx1">
                  <a:lumMod val="85000"/>
                  <a:lumOff val="15000"/>
                </a:schemeClr>
              </a:solidFill>
              <a:cs typeface="Calibri"/>
            </a:endParaRPr>
          </a:p>
          <a:p>
            <a:endParaRPr lang="en-GB" sz="1800">
              <a:solidFill>
                <a:schemeClr val="tx1">
                  <a:lumMod val="85000"/>
                  <a:lumOff val="15000"/>
                </a:schemeClr>
              </a:solidFill>
              <a:cs typeface="Calibri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CFA7DE-DC24-4883-9E7E-838305755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2472664" cy="6858000"/>
          </a:xfrm>
          <a:custGeom>
            <a:avLst/>
            <a:gdLst>
              <a:gd name="connsiteX0" fmla="*/ 1056708 w 2472664"/>
              <a:gd name="connsiteY0" fmla="*/ 0 h 6858000"/>
              <a:gd name="connsiteX1" fmla="*/ 2472664 w 2472664"/>
              <a:gd name="connsiteY1" fmla="*/ 0 h 6858000"/>
              <a:gd name="connsiteX2" fmla="*/ 2400427 w 2472664"/>
              <a:gd name="connsiteY2" fmla="*/ 75768 h 6858000"/>
              <a:gd name="connsiteX3" fmla="*/ 1104861 w 2472664"/>
              <a:gd name="connsiteY3" fmla="*/ 3429000 h 6858000"/>
              <a:gd name="connsiteX4" fmla="*/ 2400427 w 2472664"/>
              <a:gd name="connsiteY4" fmla="*/ 6782233 h 6858000"/>
              <a:gd name="connsiteX5" fmla="*/ 2472664 w 2472664"/>
              <a:gd name="connsiteY5" fmla="*/ 6858000 h 6858000"/>
              <a:gd name="connsiteX6" fmla="*/ 1056708 w 2472664"/>
              <a:gd name="connsiteY6" fmla="*/ 6858000 h 6858000"/>
              <a:gd name="connsiteX7" fmla="*/ 1040416 w 2472664"/>
              <a:gd name="connsiteY7" fmla="*/ 6835090 h 6858000"/>
              <a:gd name="connsiteX8" fmla="*/ 0 w 2472664"/>
              <a:gd name="connsiteY8" fmla="*/ 3429000 h 6858000"/>
              <a:gd name="connsiteX9" fmla="*/ 1040416 w 2472664"/>
              <a:gd name="connsiteY9" fmla="*/ 2291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72664" h="6858000">
                <a:moveTo>
                  <a:pt x="1056708" y="0"/>
                </a:moveTo>
                <a:lnTo>
                  <a:pt x="2472664" y="0"/>
                </a:lnTo>
                <a:lnTo>
                  <a:pt x="2400427" y="75768"/>
                </a:lnTo>
                <a:cubicBezTo>
                  <a:pt x="1595469" y="961418"/>
                  <a:pt x="1104861" y="2137915"/>
                  <a:pt x="1104861" y="3429000"/>
                </a:cubicBezTo>
                <a:cubicBezTo>
                  <a:pt x="1104861" y="4720086"/>
                  <a:pt x="1595469" y="5896583"/>
                  <a:pt x="2400427" y="6782233"/>
                </a:cubicBezTo>
                <a:lnTo>
                  <a:pt x="2472664" y="6858000"/>
                </a:lnTo>
                <a:lnTo>
                  <a:pt x="1056708" y="6858000"/>
                </a:lnTo>
                <a:lnTo>
                  <a:pt x="1040416" y="6835090"/>
                </a:lnTo>
                <a:cubicBezTo>
                  <a:pt x="383551" y="5862802"/>
                  <a:pt x="0" y="4690693"/>
                  <a:pt x="0" y="3429000"/>
                </a:cubicBezTo>
                <a:cubicBezTo>
                  <a:pt x="0" y="2167308"/>
                  <a:pt x="383551" y="995199"/>
                  <a:pt x="1040416" y="22911"/>
                </a:cubicBez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454BA77C-A8BD-2F68-1459-9243891D478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prstClr val="white"/>
            </a:duotone>
          </a:blip>
          <a:stretch>
            <a:fillRect/>
          </a:stretch>
        </p:blipFill>
        <p:spPr>
          <a:xfrm>
            <a:off x="8030817" y="1504233"/>
            <a:ext cx="3442915" cy="379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13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F952B16-0B3F-7479-CDFE-79EC0B0C4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  <a:cs typeface="Calibri Light"/>
              </a:rPr>
              <a:t>Task.....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8BE7F-8EA6-6C84-92AA-9BB3150F7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  <a:cs typeface="Calibri"/>
              </a:rPr>
              <a:t>What is meant by "inequality"?</a:t>
            </a:r>
          </a:p>
          <a:p>
            <a:r>
              <a:rPr lang="en-GB" sz="2000" dirty="0">
                <a:solidFill>
                  <a:schemeClr val="tx2"/>
                </a:solidFill>
                <a:cs typeface="Calibri"/>
              </a:rPr>
              <a:t>Why does inequality matter?</a:t>
            </a:r>
          </a:p>
          <a:p>
            <a:r>
              <a:rPr lang="en-GB" sz="2000" dirty="0">
                <a:solidFill>
                  <a:schemeClr val="tx2"/>
                </a:solidFill>
                <a:cs typeface="Calibri"/>
              </a:rPr>
              <a:t>Has inequality risen or fallen around the world?</a:t>
            </a:r>
          </a:p>
          <a:p>
            <a:r>
              <a:rPr lang="en-GB" sz="2000" dirty="0">
                <a:solidFill>
                  <a:schemeClr val="tx2"/>
                </a:solidFill>
                <a:cs typeface="Calibri"/>
              </a:rPr>
              <a:t>What is meant by the term "</a:t>
            </a:r>
            <a:r>
              <a:rPr lang="en-GB" sz="2000" dirty="0" err="1">
                <a:solidFill>
                  <a:schemeClr val="tx2"/>
                </a:solidFill>
                <a:cs typeface="Calibri"/>
              </a:rPr>
              <a:t>blindspotting</a:t>
            </a:r>
            <a:r>
              <a:rPr lang="en-GB" sz="2000" dirty="0">
                <a:solidFill>
                  <a:schemeClr val="tx2"/>
                </a:solidFill>
                <a:cs typeface="Calibri"/>
              </a:rPr>
              <a:t>" in relation to inequality?</a:t>
            </a:r>
          </a:p>
        </p:txBody>
      </p:sp>
    </p:spTree>
    <p:extLst>
      <p:ext uri="{BB962C8B-B14F-4D97-AF65-F5344CB8AC3E}">
        <p14:creationId xmlns:p14="http://schemas.microsoft.com/office/powerpoint/2010/main" val="3772078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4F5C63-66F2-7A3C-6B36-3B0635F12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Prominent Movements</a:t>
            </a: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2F656CC3-9158-9B4B-D513-A41766CB4B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4204" y="307731"/>
            <a:ext cx="4787589" cy="3997637"/>
          </a:xfrm>
          <a:prstGeom prst="rect">
            <a:avLst/>
          </a:prstGeom>
        </p:spPr>
      </p:pic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3DC4BCED-015A-4D0E-27D6-8A7C08AC92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324" y="307731"/>
            <a:ext cx="4935354" cy="399763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9397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920106-AF05-FC94-8477-17F1D6EDB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  <a:cs typeface="Calibri Light"/>
              </a:rPr>
              <a:t>Different types of inequality- Economic</a:t>
            </a:r>
            <a:endParaRPr lang="en-GB" sz="6000">
              <a:solidFill>
                <a:schemeClr val="bg1"/>
              </a:solidFill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58B9EBC-70A6-C078-A003-41D810427C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513277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0968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9FE76F-CB81-5858-D4CA-8603F0A3C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000">
                <a:solidFill>
                  <a:srgbClr val="FFFFFF"/>
                </a:solidFill>
              </a:rPr>
              <a:t>Poverty</a:t>
            </a:r>
            <a:br>
              <a:rPr lang="en-US" sz="3000">
                <a:solidFill>
                  <a:srgbClr val="FFFFFF"/>
                </a:solidFill>
              </a:rPr>
            </a:br>
            <a:endParaRPr lang="en-US" sz="30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763A21DD-94CE-62C7-8133-CADC7EE632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616" y="2426818"/>
            <a:ext cx="4581819" cy="3997637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343767E7-9C53-9D8F-E639-99099A8102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490053" y="2426818"/>
            <a:ext cx="5365956" cy="39976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883177A-6124-7CA8-EDFF-6AB3DD3F61FF}"/>
              </a:ext>
            </a:extLst>
          </p:cNvPr>
          <p:cNvSpPr txBox="1"/>
          <p:nvPr/>
        </p:nvSpPr>
        <p:spPr>
          <a:xfrm>
            <a:off x="543169" y="643401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4"/>
              </a:rPr>
              <a:t>This is poverty. - YouTube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673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3A643-383C-7F2D-51A5-7C75F97E5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600" y="338328"/>
            <a:ext cx="10210800" cy="10789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/>
              <a:t>Inequality of outcomes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BDD0CE-06A4-404B-8A13-580229C1C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41750"/>
            <a:ext cx="12192000" cy="4716250"/>
          </a:xfrm>
          <a:prstGeom prst="rect">
            <a:avLst/>
          </a:prstGeom>
          <a:solidFill>
            <a:srgbClr val="7645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26">
            <a:extLst>
              <a:ext uri="{FF2B5EF4-FFF2-40B4-BE49-F238E27FC236}">
                <a16:creationId xmlns:a16="http://schemas.microsoft.com/office/drawing/2014/main" id="{EE9899FA-8881-472C-AA59-D08A89CA8A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64" y="2423160"/>
            <a:ext cx="5613569" cy="3930315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0DCA023C-BB26-05AF-3ABA-85FDDD6DB5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9148" y="3449411"/>
            <a:ext cx="4974336" cy="1877812"/>
          </a:xfrm>
          <a:prstGeom prst="rect">
            <a:avLst/>
          </a:prstGeom>
        </p:spPr>
      </p:pic>
      <p:sp>
        <p:nvSpPr>
          <p:cNvPr id="16" name="Rounded Rectangle 16">
            <a:extLst>
              <a:ext uri="{FF2B5EF4-FFF2-40B4-BE49-F238E27FC236}">
                <a16:creationId xmlns:a16="http://schemas.microsoft.com/office/drawing/2014/main" id="{080B7D90-3DF1-4514-B26D-616BE3555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4749" y="2423160"/>
            <a:ext cx="5613569" cy="3930315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Text&#10;&#10;Description automatically generated">
            <a:extLst>
              <a:ext uri="{FF2B5EF4-FFF2-40B4-BE49-F238E27FC236}">
                <a16:creationId xmlns:a16="http://schemas.microsoft.com/office/drawing/2014/main" id="{5F923E84-745F-3C49-4838-4396C65C43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8516" y="3464181"/>
            <a:ext cx="4974336" cy="18529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B246FD-7F9B-7841-A184-EF78ECBE1ECB}"/>
              </a:ext>
            </a:extLst>
          </p:cNvPr>
          <p:cNvSpPr txBox="1"/>
          <p:nvPr/>
        </p:nvSpPr>
        <p:spPr>
          <a:xfrm>
            <a:off x="302846" y="2090615"/>
            <a:ext cx="7991230" cy="21785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C0D467-D97C-1CB4-EA30-38E3AC9EE661}"/>
              </a:ext>
            </a:extLst>
          </p:cNvPr>
          <p:cNvSpPr txBox="1"/>
          <p:nvPr/>
        </p:nvSpPr>
        <p:spPr>
          <a:xfrm>
            <a:off x="1142999" y="4572000"/>
            <a:ext cx="9583615" cy="18756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33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8C1BCA-247F-4480-B78C-924FEBA5C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A94C0E-216F-8A49-0246-FD787D185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4655" y="993913"/>
            <a:ext cx="4013877" cy="40216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Task.... (5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CFA44-B424-21E9-4383-DA90584F39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54" y="5015551"/>
            <a:ext cx="4013872" cy="10694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Research into gaps still found within gender equality (include some stats)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8E37057-BDB6-4452-836A-27973D54F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71106" cy="4631426"/>
          </a:xfrm>
          <a:custGeom>
            <a:avLst/>
            <a:gdLst>
              <a:gd name="connsiteX0" fmla="*/ 0 w 5471106"/>
              <a:gd name="connsiteY0" fmla="*/ 3301451 h 4631426"/>
              <a:gd name="connsiteX1" fmla="*/ 125703 w 5471106"/>
              <a:gd name="connsiteY1" fmla="*/ 3469551 h 4631426"/>
              <a:gd name="connsiteX2" fmla="*/ 584138 w 5471106"/>
              <a:gd name="connsiteY2" fmla="*/ 3917166 h 4631426"/>
              <a:gd name="connsiteX3" fmla="*/ 716463 w 5471106"/>
              <a:gd name="connsiteY3" fmla="*/ 4010064 h 4631426"/>
              <a:gd name="connsiteX4" fmla="*/ 705202 w 5471106"/>
              <a:gd name="connsiteY4" fmla="*/ 4016176 h 4631426"/>
              <a:gd name="connsiteX5" fmla="*/ 671370 w 5471106"/>
              <a:gd name="connsiteY5" fmla="*/ 4044091 h 4631426"/>
              <a:gd name="connsiteX6" fmla="*/ 656526 w 5471106"/>
              <a:gd name="connsiteY6" fmla="*/ 4066106 h 4631426"/>
              <a:gd name="connsiteX7" fmla="*/ 534490 w 5471106"/>
              <a:gd name="connsiteY7" fmla="*/ 3980431 h 4631426"/>
              <a:gd name="connsiteX8" fmla="*/ 63650 w 5471106"/>
              <a:gd name="connsiteY8" fmla="*/ 3520703 h 4631426"/>
              <a:gd name="connsiteX9" fmla="*/ 0 w 5471106"/>
              <a:gd name="connsiteY9" fmla="*/ 3435586 h 4631426"/>
              <a:gd name="connsiteX10" fmla="*/ 4933182 w 5471106"/>
              <a:gd name="connsiteY10" fmla="*/ 0 h 4631426"/>
              <a:gd name="connsiteX11" fmla="*/ 5027180 w 5471106"/>
              <a:gd name="connsiteY11" fmla="*/ 0 h 4631426"/>
              <a:gd name="connsiteX12" fmla="*/ 5102720 w 5471106"/>
              <a:gd name="connsiteY12" fmla="*/ 124342 h 4631426"/>
              <a:gd name="connsiteX13" fmla="*/ 5471106 w 5471106"/>
              <a:gd name="connsiteY13" fmla="*/ 1579210 h 4631426"/>
              <a:gd name="connsiteX14" fmla="*/ 2418889 w 5471106"/>
              <a:gd name="connsiteY14" fmla="*/ 4631426 h 4631426"/>
              <a:gd name="connsiteX15" fmla="*/ 1095627 w 5471106"/>
              <a:gd name="connsiteY15" fmla="*/ 4330445 h 4631426"/>
              <a:gd name="connsiteX16" fmla="*/ 1039194 w 5471106"/>
              <a:gd name="connsiteY16" fmla="*/ 4301325 h 4631426"/>
              <a:gd name="connsiteX17" fmla="*/ 1043650 w 5471106"/>
              <a:gd name="connsiteY17" fmla="*/ 4294717 h 4631426"/>
              <a:gd name="connsiteX18" fmla="*/ 1056970 w 5471106"/>
              <a:gd name="connsiteY18" fmla="*/ 4251806 h 4631426"/>
              <a:gd name="connsiteX19" fmla="*/ 1060016 w 5471106"/>
              <a:gd name="connsiteY19" fmla="*/ 4221593 h 4631426"/>
              <a:gd name="connsiteX20" fmla="*/ 1130491 w 5471106"/>
              <a:gd name="connsiteY20" fmla="*/ 4257958 h 4631426"/>
              <a:gd name="connsiteX21" fmla="*/ 2418889 w 5471106"/>
              <a:gd name="connsiteY21" fmla="*/ 4551009 h 4631426"/>
              <a:gd name="connsiteX22" fmla="*/ 5390689 w 5471106"/>
              <a:gd name="connsiteY22" fmla="*/ 1579210 h 4631426"/>
              <a:gd name="connsiteX23" fmla="*/ 5032009 w 5471106"/>
              <a:gd name="connsiteY23" fmla="*/ 162673 h 4631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71106" h="4631426">
                <a:moveTo>
                  <a:pt x="0" y="3301451"/>
                </a:moveTo>
                <a:lnTo>
                  <a:pt x="125703" y="3469551"/>
                </a:lnTo>
                <a:cubicBezTo>
                  <a:pt x="261971" y="3634670"/>
                  <a:pt x="415728" y="3784820"/>
                  <a:pt x="584138" y="3917166"/>
                </a:cubicBezTo>
                <a:lnTo>
                  <a:pt x="716463" y="4010064"/>
                </a:lnTo>
                <a:lnTo>
                  <a:pt x="705202" y="4016176"/>
                </a:lnTo>
                <a:cubicBezTo>
                  <a:pt x="693040" y="4024393"/>
                  <a:pt x="681712" y="4033748"/>
                  <a:pt x="671370" y="4044091"/>
                </a:cubicBezTo>
                <a:lnTo>
                  <a:pt x="656526" y="4066106"/>
                </a:lnTo>
                <a:lnTo>
                  <a:pt x="534490" y="3980431"/>
                </a:lnTo>
                <a:cubicBezTo>
                  <a:pt x="361523" y="3844503"/>
                  <a:pt x="203605" y="3690290"/>
                  <a:pt x="63650" y="3520703"/>
                </a:cubicBezTo>
                <a:lnTo>
                  <a:pt x="0" y="3435586"/>
                </a:lnTo>
                <a:close/>
                <a:moveTo>
                  <a:pt x="4933182" y="0"/>
                </a:moveTo>
                <a:lnTo>
                  <a:pt x="5027180" y="0"/>
                </a:lnTo>
                <a:lnTo>
                  <a:pt x="5102720" y="124342"/>
                </a:lnTo>
                <a:cubicBezTo>
                  <a:pt x="5337656" y="556821"/>
                  <a:pt x="5471106" y="1052431"/>
                  <a:pt x="5471106" y="1579210"/>
                </a:cubicBezTo>
                <a:cubicBezTo>
                  <a:pt x="5471106" y="3264903"/>
                  <a:pt x="4104582" y="4631426"/>
                  <a:pt x="2418889" y="4631426"/>
                </a:cubicBezTo>
                <a:cubicBezTo>
                  <a:pt x="1944788" y="4631426"/>
                  <a:pt x="1495934" y="4523332"/>
                  <a:pt x="1095627" y="4330445"/>
                </a:cubicBezTo>
                <a:lnTo>
                  <a:pt x="1039194" y="4301325"/>
                </a:lnTo>
                <a:lnTo>
                  <a:pt x="1043650" y="4294717"/>
                </a:lnTo>
                <a:cubicBezTo>
                  <a:pt x="1049433" y="4281042"/>
                  <a:pt x="1053925" y="4266687"/>
                  <a:pt x="1056970" y="4251806"/>
                </a:cubicBezTo>
                <a:lnTo>
                  <a:pt x="1060016" y="4221593"/>
                </a:lnTo>
                <a:lnTo>
                  <a:pt x="1130491" y="4257958"/>
                </a:lnTo>
                <a:cubicBezTo>
                  <a:pt x="1520251" y="4445763"/>
                  <a:pt x="1957279" y="4551009"/>
                  <a:pt x="2418889" y="4551009"/>
                </a:cubicBezTo>
                <a:cubicBezTo>
                  <a:pt x="4060169" y="4551009"/>
                  <a:pt x="5390689" y="3220490"/>
                  <a:pt x="5390689" y="1579210"/>
                </a:cubicBezTo>
                <a:cubicBezTo>
                  <a:pt x="5390689" y="1066310"/>
                  <a:pt x="5260755" y="583758"/>
                  <a:pt x="5032009" y="162673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1A3A707-72D6-4BAB-8187-F8204F4ED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88530" y="1774620"/>
            <a:ext cx="3780042" cy="3780042"/>
          </a:xfrm>
          <a:custGeom>
            <a:avLst/>
            <a:gdLst>
              <a:gd name="connsiteX0" fmla="*/ 2054781 w 4109561"/>
              <a:gd name="connsiteY0" fmla="*/ 0 h 4109561"/>
              <a:gd name="connsiteX1" fmla="*/ 4109561 w 4109561"/>
              <a:gd name="connsiteY1" fmla="*/ 2054781 h 4109561"/>
              <a:gd name="connsiteX2" fmla="*/ 2054781 w 4109561"/>
              <a:gd name="connsiteY2" fmla="*/ 4109561 h 4109561"/>
              <a:gd name="connsiteX3" fmla="*/ 0 w 4109561"/>
              <a:gd name="connsiteY3" fmla="*/ 2054781 h 4109561"/>
              <a:gd name="connsiteX4" fmla="*/ 2054781 w 4109561"/>
              <a:gd name="connsiteY4" fmla="*/ 0 h 4109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09561" h="4109561">
                <a:moveTo>
                  <a:pt x="2054781" y="0"/>
                </a:moveTo>
                <a:cubicBezTo>
                  <a:pt x="3189605" y="0"/>
                  <a:pt x="4109561" y="919957"/>
                  <a:pt x="4109561" y="2054781"/>
                </a:cubicBezTo>
                <a:cubicBezTo>
                  <a:pt x="4109561" y="3189605"/>
                  <a:pt x="3189605" y="4109561"/>
                  <a:pt x="2054781" y="4109561"/>
                </a:cubicBezTo>
                <a:cubicBezTo>
                  <a:pt x="919957" y="4109561"/>
                  <a:pt x="0" y="3189605"/>
                  <a:pt x="0" y="2054781"/>
                </a:cubicBezTo>
                <a:cubicBezTo>
                  <a:pt x="0" y="919957"/>
                  <a:pt x="919957" y="0"/>
                  <a:pt x="2054781" y="0"/>
                </a:cubicBezTo>
                <a:close/>
              </a:path>
            </a:pathLst>
          </a:custGeom>
          <a:solidFill>
            <a:schemeClr val="bg1">
              <a:alpha val="25000"/>
            </a:schemeClr>
          </a:solidFill>
          <a:ln w="2222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983411D-901F-4574-9926-33415AA92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3450" y="1713004"/>
            <a:ext cx="365760" cy="365760"/>
          </a:xfrm>
          <a:prstGeom prst="ellipse">
            <a:avLst/>
          </a:pr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8385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4769FE-1656-422F-86E1-8C1B16C27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249F6D-244F-494A-98B9-5CC7413C4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760" y="682754"/>
            <a:ext cx="5492493" cy="5492493"/>
          </a:xfrm>
          <a:custGeom>
            <a:avLst/>
            <a:gdLst>
              <a:gd name="connsiteX0" fmla="*/ 2746247 w 5492493"/>
              <a:gd name="connsiteY0" fmla="*/ 0 h 5492493"/>
              <a:gd name="connsiteX1" fmla="*/ 5492493 w 5492493"/>
              <a:gd name="connsiteY1" fmla="*/ 2746247 h 5492493"/>
              <a:gd name="connsiteX2" fmla="*/ 2746247 w 5492493"/>
              <a:gd name="connsiteY2" fmla="*/ 5492493 h 5492493"/>
              <a:gd name="connsiteX3" fmla="*/ 0 w 5492493"/>
              <a:gd name="connsiteY3" fmla="*/ 2746247 h 5492493"/>
              <a:gd name="connsiteX4" fmla="*/ 2746247 w 5492493"/>
              <a:gd name="connsiteY4" fmla="*/ 0 h 5492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2493" h="5492493">
                <a:moveTo>
                  <a:pt x="2746247" y="0"/>
                </a:moveTo>
                <a:cubicBezTo>
                  <a:pt x="4262957" y="0"/>
                  <a:pt x="5492493" y="1229536"/>
                  <a:pt x="5492493" y="2746247"/>
                </a:cubicBezTo>
                <a:cubicBezTo>
                  <a:pt x="5492493" y="4262957"/>
                  <a:pt x="4262957" y="5492493"/>
                  <a:pt x="2746247" y="5492493"/>
                </a:cubicBezTo>
                <a:cubicBezTo>
                  <a:pt x="1229536" y="5492493"/>
                  <a:pt x="0" y="4262957"/>
                  <a:pt x="0" y="2746247"/>
                </a:cubicBezTo>
                <a:cubicBezTo>
                  <a:pt x="0" y="1229536"/>
                  <a:pt x="1229536" y="0"/>
                  <a:pt x="274624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06C536E-6ECA-4211-AF8C-A2671C484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34260" y="5435945"/>
            <a:ext cx="435428" cy="435428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EAA70EA-2201-4F5D-AF08-58CFF851C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011593" y="356739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C56AB0-879F-2066-3890-82B5C8B4B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8316" y="1431042"/>
            <a:ext cx="4055899" cy="3995916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cs typeface="Calibri Light"/>
              </a:rPr>
              <a:t>Task.... (5 mins)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8F6E8-C020-D352-F074-27DA7D7802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1431042"/>
            <a:ext cx="3927826" cy="39959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What is the relationship between the police and LGBTQ+ communities?</a:t>
            </a:r>
            <a:endParaRPr lang="en-GB" sz="3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5066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85C5F47-861E-0F2D-3FCB-292E61635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  <a:cs typeface="Calibri Light"/>
              </a:rPr>
              <a:t>Task.... (10 mins)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49B3D-B840-26CF-5044-8F987197F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solidFill>
                  <a:schemeClr val="tx2"/>
                </a:solidFill>
                <a:cs typeface="Calibri"/>
              </a:rPr>
              <a:t>On the resources tile, please access the Macpherson report, go to chapter 6 and find out what the Met police were found guilty of.</a:t>
            </a:r>
          </a:p>
          <a:p>
            <a:r>
              <a:rPr lang="en-GB" dirty="0">
                <a:ea typeface="+mn-lt"/>
                <a:cs typeface="+mn-lt"/>
                <a:hlinkClick r:id="rId2"/>
              </a:rPr>
              <a:t>Crime - The Murder of Stephen Lawrence - Bing video</a:t>
            </a:r>
            <a:endParaRPr lang="en-GB" dirty="0">
              <a:solidFill>
                <a:schemeClr val="tx2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227266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B7F823-6636-48BA-941D-E64678636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096F86-B5E6-1EB6-1EB6-C5B9E42CC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0360" y="538026"/>
            <a:ext cx="3584012" cy="2363764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cs typeface="Calibri Light"/>
              </a:rPr>
              <a:t>The murder of Steven Lawrence</a:t>
            </a:r>
            <a:endParaRPr lang="en-GB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87B67E4-C0EB-443E-9F52-71057ADE6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71106" cy="4631426"/>
          </a:xfrm>
          <a:custGeom>
            <a:avLst/>
            <a:gdLst>
              <a:gd name="connsiteX0" fmla="*/ 0 w 5471106"/>
              <a:gd name="connsiteY0" fmla="*/ 3301451 h 4631426"/>
              <a:gd name="connsiteX1" fmla="*/ 125703 w 5471106"/>
              <a:gd name="connsiteY1" fmla="*/ 3469551 h 4631426"/>
              <a:gd name="connsiteX2" fmla="*/ 584138 w 5471106"/>
              <a:gd name="connsiteY2" fmla="*/ 3917166 h 4631426"/>
              <a:gd name="connsiteX3" fmla="*/ 716463 w 5471106"/>
              <a:gd name="connsiteY3" fmla="*/ 4010064 h 4631426"/>
              <a:gd name="connsiteX4" fmla="*/ 705202 w 5471106"/>
              <a:gd name="connsiteY4" fmla="*/ 4016176 h 4631426"/>
              <a:gd name="connsiteX5" fmla="*/ 671370 w 5471106"/>
              <a:gd name="connsiteY5" fmla="*/ 4044091 h 4631426"/>
              <a:gd name="connsiteX6" fmla="*/ 656526 w 5471106"/>
              <a:gd name="connsiteY6" fmla="*/ 4066106 h 4631426"/>
              <a:gd name="connsiteX7" fmla="*/ 534490 w 5471106"/>
              <a:gd name="connsiteY7" fmla="*/ 3980431 h 4631426"/>
              <a:gd name="connsiteX8" fmla="*/ 63650 w 5471106"/>
              <a:gd name="connsiteY8" fmla="*/ 3520703 h 4631426"/>
              <a:gd name="connsiteX9" fmla="*/ 0 w 5471106"/>
              <a:gd name="connsiteY9" fmla="*/ 3435586 h 4631426"/>
              <a:gd name="connsiteX10" fmla="*/ 4933182 w 5471106"/>
              <a:gd name="connsiteY10" fmla="*/ 0 h 4631426"/>
              <a:gd name="connsiteX11" fmla="*/ 5027180 w 5471106"/>
              <a:gd name="connsiteY11" fmla="*/ 0 h 4631426"/>
              <a:gd name="connsiteX12" fmla="*/ 5102720 w 5471106"/>
              <a:gd name="connsiteY12" fmla="*/ 124342 h 4631426"/>
              <a:gd name="connsiteX13" fmla="*/ 5471106 w 5471106"/>
              <a:gd name="connsiteY13" fmla="*/ 1579210 h 4631426"/>
              <a:gd name="connsiteX14" fmla="*/ 2418889 w 5471106"/>
              <a:gd name="connsiteY14" fmla="*/ 4631426 h 4631426"/>
              <a:gd name="connsiteX15" fmla="*/ 1095627 w 5471106"/>
              <a:gd name="connsiteY15" fmla="*/ 4330445 h 4631426"/>
              <a:gd name="connsiteX16" fmla="*/ 1039194 w 5471106"/>
              <a:gd name="connsiteY16" fmla="*/ 4301325 h 4631426"/>
              <a:gd name="connsiteX17" fmla="*/ 1043650 w 5471106"/>
              <a:gd name="connsiteY17" fmla="*/ 4294717 h 4631426"/>
              <a:gd name="connsiteX18" fmla="*/ 1056970 w 5471106"/>
              <a:gd name="connsiteY18" fmla="*/ 4251806 h 4631426"/>
              <a:gd name="connsiteX19" fmla="*/ 1060016 w 5471106"/>
              <a:gd name="connsiteY19" fmla="*/ 4221593 h 4631426"/>
              <a:gd name="connsiteX20" fmla="*/ 1130491 w 5471106"/>
              <a:gd name="connsiteY20" fmla="*/ 4257958 h 4631426"/>
              <a:gd name="connsiteX21" fmla="*/ 2418889 w 5471106"/>
              <a:gd name="connsiteY21" fmla="*/ 4551009 h 4631426"/>
              <a:gd name="connsiteX22" fmla="*/ 5390689 w 5471106"/>
              <a:gd name="connsiteY22" fmla="*/ 1579210 h 4631426"/>
              <a:gd name="connsiteX23" fmla="*/ 5032009 w 5471106"/>
              <a:gd name="connsiteY23" fmla="*/ 162673 h 4631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71106" h="4631426">
                <a:moveTo>
                  <a:pt x="0" y="3301451"/>
                </a:moveTo>
                <a:lnTo>
                  <a:pt x="125703" y="3469551"/>
                </a:lnTo>
                <a:cubicBezTo>
                  <a:pt x="261971" y="3634670"/>
                  <a:pt x="415728" y="3784820"/>
                  <a:pt x="584138" y="3917166"/>
                </a:cubicBezTo>
                <a:lnTo>
                  <a:pt x="716463" y="4010064"/>
                </a:lnTo>
                <a:lnTo>
                  <a:pt x="705202" y="4016176"/>
                </a:lnTo>
                <a:cubicBezTo>
                  <a:pt x="693040" y="4024393"/>
                  <a:pt x="681712" y="4033748"/>
                  <a:pt x="671370" y="4044091"/>
                </a:cubicBezTo>
                <a:lnTo>
                  <a:pt x="656526" y="4066106"/>
                </a:lnTo>
                <a:lnTo>
                  <a:pt x="534490" y="3980431"/>
                </a:lnTo>
                <a:cubicBezTo>
                  <a:pt x="361523" y="3844503"/>
                  <a:pt x="203605" y="3690290"/>
                  <a:pt x="63650" y="3520703"/>
                </a:cubicBezTo>
                <a:lnTo>
                  <a:pt x="0" y="3435586"/>
                </a:lnTo>
                <a:close/>
                <a:moveTo>
                  <a:pt x="4933182" y="0"/>
                </a:moveTo>
                <a:lnTo>
                  <a:pt x="5027180" y="0"/>
                </a:lnTo>
                <a:lnTo>
                  <a:pt x="5102720" y="124342"/>
                </a:lnTo>
                <a:cubicBezTo>
                  <a:pt x="5337656" y="556821"/>
                  <a:pt x="5471106" y="1052431"/>
                  <a:pt x="5471106" y="1579210"/>
                </a:cubicBezTo>
                <a:cubicBezTo>
                  <a:pt x="5471106" y="3264903"/>
                  <a:pt x="4104582" y="4631426"/>
                  <a:pt x="2418889" y="4631426"/>
                </a:cubicBezTo>
                <a:cubicBezTo>
                  <a:pt x="1944788" y="4631426"/>
                  <a:pt x="1495934" y="4523332"/>
                  <a:pt x="1095627" y="4330445"/>
                </a:cubicBezTo>
                <a:lnTo>
                  <a:pt x="1039194" y="4301325"/>
                </a:lnTo>
                <a:lnTo>
                  <a:pt x="1043650" y="4294717"/>
                </a:lnTo>
                <a:cubicBezTo>
                  <a:pt x="1049433" y="4281042"/>
                  <a:pt x="1053925" y="4266687"/>
                  <a:pt x="1056970" y="4251806"/>
                </a:cubicBezTo>
                <a:lnTo>
                  <a:pt x="1060016" y="4221593"/>
                </a:lnTo>
                <a:lnTo>
                  <a:pt x="1130491" y="4257958"/>
                </a:lnTo>
                <a:cubicBezTo>
                  <a:pt x="1520251" y="4445763"/>
                  <a:pt x="1957279" y="4551009"/>
                  <a:pt x="2418889" y="4551009"/>
                </a:cubicBezTo>
                <a:cubicBezTo>
                  <a:pt x="4060169" y="4551009"/>
                  <a:pt x="5390689" y="3220490"/>
                  <a:pt x="5390689" y="1579210"/>
                </a:cubicBezTo>
                <a:cubicBezTo>
                  <a:pt x="5390689" y="1066310"/>
                  <a:pt x="5260755" y="583758"/>
                  <a:pt x="5032009" y="162673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DE0FBC4-76C2-4FA1-A14B-AF5A773FF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3450" y="1713004"/>
            <a:ext cx="365760" cy="365760"/>
          </a:xfrm>
          <a:prstGeom prst="ellipse">
            <a:avLst/>
          </a:pr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4D1819B-21EB-4EB0-8BD9-B686574AD9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88530" y="1774620"/>
            <a:ext cx="3780042" cy="3780042"/>
          </a:xfrm>
          <a:custGeom>
            <a:avLst/>
            <a:gdLst>
              <a:gd name="connsiteX0" fmla="*/ 2054781 w 4109561"/>
              <a:gd name="connsiteY0" fmla="*/ 0 h 4109561"/>
              <a:gd name="connsiteX1" fmla="*/ 4109561 w 4109561"/>
              <a:gd name="connsiteY1" fmla="*/ 2054781 h 4109561"/>
              <a:gd name="connsiteX2" fmla="*/ 2054781 w 4109561"/>
              <a:gd name="connsiteY2" fmla="*/ 4109561 h 4109561"/>
              <a:gd name="connsiteX3" fmla="*/ 0 w 4109561"/>
              <a:gd name="connsiteY3" fmla="*/ 2054781 h 4109561"/>
              <a:gd name="connsiteX4" fmla="*/ 2054781 w 4109561"/>
              <a:gd name="connsiteY4" fmla="*/ 0 h 4109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09561" h="4109561">
                <a:moveTo>
                  <a:pt x="2054781" y="0"/>
                </a:moveTo>
                <a:cubicBezTo>
                  <a:pt x="3189605" y="0"/>
                  <a:pt x="4109561" y="919957"/>
                  <a:pt x="4109561" y="2054781"/>
                </a:cubicBezTo>
                <a:cubicBezTo>
                  <a:pt x="4109561" y="3189605"/>
                  <a:pt x="3189605" y="4109561"/>
                  <a:pt x="2054781" y="4109561"/>
                </a:cubicBezTo>
                <a:cubicBezTo>
                  <a:pt x="919957" y="4109561"/>
                  <a:pt x="0" y="3189605"/>
                  <a:pt x="0" y="2054781"/>
                </a:cubicBezTo>
                <a:cubicBezTo>
                  <a:pt x="0" y="919957"/>
                  <a:pt x="919957" y="0"/>
                  <a:pt x="2054781" y="0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 w="2222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8B1D4-4127-3E16-5A38-A2E059AE4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0359" y="2922755"/>
            <a:ext cx="3584011" cy="309237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What went wrong?</a:t>
            </a: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Who is accountable for the errors?</a:t>
            </a: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Do you feel this is still an ongoing issue?</a:t>
            </a:r>
          </a:p>
          <a:p>
            <a:endParaRPr lang="en-GB" sz="1800">
              <a:solidFill>
                <a:schemeClr val="tx1">
                  <a:lumMod val="85000"/>
                  <a:lumOff val="15000"/>
                </a:schemeClr>
              </a:solidFill>
              <a:cs typeface="Calibri"/>
            </a:endParaRPr>
          </a:p>
          <a:p>
            <a:endParaRPr lang="en-GB" sz="1800">
              <a:solidFill>
                <a:schemeClr val="tx1">
                  <a:lumMod val="85000"/>
                  <a:lumOff val="1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850628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FCE37-747B-1B6A-0910-454E73D38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What do the stats say??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45163-DC0F-3C1B-0C4B-46FFEF227C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3"/>
              </a:rPr>
              <a:t>https://youtu.be/wH-kkHgtO-Y</a:t>
            </a:r>
            <a:endParaRPr lang="en-GB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4" name="Picture 4" descr="Chart, funnel chart&#10;&#10;Description automatically generated">
            <a:extLst>
              <a:ext uri="{FF2B5EF4-FFF2-40B4-BE49-F238E27FC236}">
                <a16:creationId xmlns:a16="http://schemas.microsoft.com/office/drawing/2014/main" id="{57BFA063-695E-A55E-9CF6-0E47B82BAD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4114" y="1685889"/>
            <a:ext cx="6141961" cy="3050792"/>
          </a:xfrm>
          <a:prstGeom prst="rect">
            <a:avLst/>
          </a:prstGeom>
        </p:spPr>
      </p:pic>
      <p:sp>
        <p:nvSpPr>
          <p:cNvPr id="5" name="TextBox 1">
            <a:extLst>
              <a:ext uri="{FF2B5EF4-FFF2-40B4-BE49-F238E27FC236}">
                <a16:creationId xmlns:a16="http://schemas.microsoft.com/office/drawing/2014/main" id="{BAEFDF64-0EDE-FF8C-70B2-9196EF56AD1A}"/>
              </a:ext>
            </a:extLst>
          </p:cNvPr>
          <p:cNvSpPr txBox="1"/>
          <p:nvPr/>
        </p:nvSpPr>
        <p:spPr>
          <a:xfrm>
            <a:off x="8292495" y="3248781"/>
            <a:ext cx="2743200" cy="64633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767676"/>
                </a:solidFill>
                <a:latin typeface="Guardian Text Sans Web"/>
              </a:rPr>
              <a:t>Home Office, year ending 31 March 2021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74193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EE0CA1-D3EE-4024-8924-687FF7C9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ext, letter&#10;&#10;Description automatically generated">
            <a:extLst>
              <a:ext uri="{FF2B5EF4-FFF2-40B4-BE49-F238E27FC236}">
                <a16:creationId xmlns:a16="http://schemas.microsoft.com/office/drawing/2014/main" id="{D693A2DF-9109-3FA5-87B2-8C6A04DC14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9274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06E6B0C2-779E-09C2-7F3D-2D33F40F6FDA}"/>
                  </a:ext>
                </a:extLst>
              </p14:cNvPr>
              <p14:cNvContentPartPr/>
              <p14:nvPr/>
            </p14:nvContentPartPr>
            <p14:xfrm>
              <a:off x="3257826" y="3260587"/>
              <a:ext cx="13804" cy="13804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6E6B0C2-779E-09C2-7F3D-2D33F40F6FD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567626" y="2570387"/>
                <a:ext cx="138040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BA0E0F88-7D54-86FB-67B5-656BDCC63337}"/>
                  </a:ext>
                </a:extLst>
              </p14:cNvPr>
              <p14:cNvContentPartPr/>
              <p14:nvPr/>
            </p14:nvContentPartPr>
            <p14:xfrm>
              <a:off x="1822174" y="3394452"/>
              <a:ext cx="907294" cy="176958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BA0E0F88-7D54-86FB-67B5-656BDCC6333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768190" y="3286551"/>
                <a:ext cx="1014902" cy="39240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304E41DE-816F-1396-16D5-F5A0C3A56685}"/>
                  </a:ext>
                </a:extLst>
              </p14:cNvPr>
              <p14:cNvContentPartPr/>
              <p14:nvPr/>
            </p14:nvContentPartPr>
            <p14:xfrm>
              <a:off x="1799065" y="4408230"/>
              <a:ext cx="853235" cy="244727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304E41DE-816F-1396-16D5-F5A0C3A5668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745086" y="4300421"/>
                <a:ext cx="960834" cy="45998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5180B148-B7DF-86A1-8C9D-26BC26B63C0D}"/>
                  </a:ext>
                </a:extLst>
              </p14:cNvPr>
              <p14:cNvContentPartPr/>
              <p14:nvPr/>
            </p14:nvContentPartPr>
            <p14:xfrm>
              <a:off x="2032000" y="4453986"/>
              <a:ext cx="571068" cy="109731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5180B148-B7DF-86A1-8C9D-26BC26B63C0D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978024" y="4346054"/>
                <a:ext cx="678661" cy="32523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B83E1A63-643C-CE91-C190-1CFE58FDDD18}"/>
                  </a:ext>
                </a:extLst>
              </p14:cNvPr>
              <p14:cNvContentPartPr/>
              <p14:nvPr/>
            </p14:nvContentPartPr>
            <p14:xfrm>
              <a:off x="1800894" y="5776704"/>
              <a:ext cx="961578" cy="235505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B83E1A63-643C-CE91-C190-1CFE58FDDD18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746913" y="5668839"/>
                <a:ext cx="1069180" cy="45087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31BD2076-B630-1A4D-484A-D46904EE0C27}"/>
                  </a:ext>
                </a:extLst>
              </p14:cNvPr>
              <p14:cNvContentPartPr/>
              <p14:nvPr/>
            </p14:nvContentPartPr>
            <p14:xfrm>
              <a:off x="1498956" y="2862137"/>
              <a:ext cx="10657267" cy="1392885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31BD2076-B630-1A4D-484A-D46904EE0C27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481317" y="2844141"/>
                <a:ext cx="10692905" cy="142851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8B631094-795B-B298-7DA9-222766708B91}"/>
                  </a:ext>
                </a:extLst>
              </p14:cNvPr>
              <p14:cNvContentPartPr/>
              <p14:nvPr/>
            </p14:nvContentPartPr>
            <p14:xfrm>
              <a:off x="6253238" y="3600851"/>
              <a:ext cx="784845" cy="36791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8B631094-795B-B298-7DA9-222766708B91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235605" y="3582991"/>
                <a:ext cx="820471" cy="72153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150427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70C6E6-5DA7-5B13-336F-211B87623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GB" dirty="0"/>
              <a:t>Lets make a start….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1FCB4-4185-9E0D-96B0-121F03531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8400"/>
            <a:ext cx="3565525" cy="3414425"/>
          </a:xfrm>
        </p:spPr>
        <p:txBody>
          <a:bodyPr anchor="t">
            <a:normAutofit/>
          </a:bodyPr>
          <a:lstStyle/>
          <a:p>
            <a:r>
              <a:rPr lang="en-GB" sz="1600">
                <a:hlinkClick r:id="rId2"/>
              </a:rPr>
              <a:t>https://youtu.be/foIGhUNajWw</a:t>
            </a:r>
            <a:r>
              <a:rPr lang="en-GB" sz="1600"/>
              <a:t> How to create a blog</a:t>
            </a:r>
          </a:p>
          <a:p>
            <a:r>
              <a:rPr lang="en-GB" sz="1600">
                <a:hlinkClick r:id="rId3"/>
              </a:rPr>
              <a:t>https://youtu.be/Ns1O1cA6Fqk</a:t>
            </a:r>
            <a:r>
              <a:rPr lang="en-GB" sz="1600"/>
              <a:t> How to set it to private</a:t>
            </a:r>
          </a:p>
          <a:p>
            <a:endParaRPr lang="en-GB" sz="1600"/>
          </a:p>
        </p:txBody>
      </p:sp>
      <p:pic>
        <p:nvPicPr>
          <p:cNvPr id="5" name="Picture 4" descr="Red drawing pins on a map">
            <a:extLst>
              <a:ext uri="{FF2B5EF4-FFF2-40B4-BE49-F238E27FC236}">
                <a16:creationId xmlns:a16="http://schemas.microsoft.com/office/drawing/2014/main" id="{D944EBFF-DD84-EB04-2431-D3C7ECECEAC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303" r="12133"/>
          <a:stretch/>
        </p:blipFill>
        <p:spPr>
          <a:xfrm>
            <a:off x="4550899" y="10"/>
            <a:ext cx="7641102" cy="6857990"/>
          </a:xfrm>
          <a:custGeom>
            <a:avLst/>
            <a:gdLst/>
            <a:ahLst/>
            <a:cxnLst/>
            <a:rect l="l" t="t" r="r" b="b"/>
            <a:pathLst>
              <a:path w="7641102" h="6858000">
                <a:moveTo>
                  <a:pt x="0" y="0"/>
                </a:moveTo>
                <a:lnTo>
                  <a:pt x="7641102" y="0"/>
                </a:lnTo>
                <a:lnTo>
                  <a:pt x="764110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FF3A87B-2255-45E0-A551-C11FAF932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8" y="5773729"/>
            <a:ext cx="7641102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1915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D5DE24-631E-8CE8-797A-CE7DA658E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  <a:cs typeface="Calibri Light"/>
              </a:rPr>
              <a:t>To conclude</a:t>
            </a:r>
            <a:endParaRPr lang="en-GB" sz="60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B82569-71E4-B32A-B9F0-F634859723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326302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65047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630FDBB7-B087-6392-D3A9-065FC30B45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7618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35A058-902D-69AB-E6AA-135200F39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532" y="1695576"/>
            <a:ext cx="8652938" cy="285719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8000"/>
              <a:t>Any questions??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1281435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FFAD19-F2BC-36CF-D00F-FCB711724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Next week...</a:t>
            </a:r>
          </a:p>
        </p:txBody>
      </p:sp>
      <p:pic>
        <p:nvPicPr>
          <p:cNvPr id="5" name="Content Placeholder 4" descr="Table&#10;&#10;Description automatically generated">
            <a:extLst>
              <a:ext uri="{FF2B5EF4-FFF2-40B4-BE49-F238E27FC236}">
                <a16:creationId xmlns:a16="http://schemas.microsoft.com/office/drawing/2014/main" id="{4042FB36-0FBF-401F-A4C2-E21F3277CD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05571" y="643466"/>
            <a:ext cx="5924190" cy="5568739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C4C30DE-249A-290A-94A2-DC8165DA99C8}"/>
                  </a:ext>
                </a:extLst>
              </p14:cNvPr>
              <p14:cNvContentPartPr/>
              <p14:nvPr/>
            </p14:nvContentPartPr>
            <p14:xfrm>
              <a:off x="5386769" y="2076382"/>
              <a:ext cx="5492709" cy="195026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C4C30DE-249A-290A-94A2-DC8165DA99C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332774" y="1968633"/>
                <a:ext cx="5600339" cy="41016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283098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DFloatVTI">
  <a:themeElements>
    <a:clrScheme name="AnalogousFromLightSeedLeftStep">
      <a:dk1>
        <a:srgbClr val="000000"/>
      </a:dk1>
      <a:lt1>
        <a:srgbClr val="FFFFFF"/>
      </a:lt1>
      <a:dk2>
        <a:srgbClr val="243841"/>
      </a:dk2>
      <a:lt2>
        <a:srgbClr val="E8E6E2"/>
      </a:lt2>
      <a:accent1>
        <a:srgbClr val="96A4C6"/>
      </a:accent1>
      <a:accent2>
        <a:srgbClr val="7FA8BA"/>
      </a:accent2>
      <a:accent3>
        <a:srgbClr val="82ACA7"/>
      </a:accent3>
      <a:accent4>
        <a:srgbClr val="77AE91"/>
      </a:accent4>
      <a:accent5>
        <a:srgbClr val="81AC83"/>
      </a:accent5>
      <a:accent6>
        <a:srgbClr val="8BAE77"/>
      </a:accent6>
      <a:hlink>
        <a:srgbClr val="918158"/>
      </a:hlink>
      <a:folHlink>
        <a:srgbClr val="7F7F7F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</TotalTime>
  <Words>385</Words>
  <Application>Microsoft Office PowerPoint</Application>
  <PresentationFormat>Widescreen</PresentationFormat>
  <Paragraphs>61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Calibri Light</vt:lpstr>
      <vt:lpstr>Guardian Text Sans Web</vt:lpstr>
      <vt:lpstr>Sitka Heading</vt:lpstr>
      <vt:lpstr>Source Sans Pro</vt:lpstr>
      <vt:lpstr>office theme</vt:lpstr>
      <vt:lpstr>3DFloatVTI</vt:lpstr>
      <vt:lpstr>Contemporary issues: Making a difference</vt:lpstr>
      <vt:lpstr>Scheme of work </vt:lpstr>
      <vt:lpstr>Aims for today's session</vt:lpstr>
      <vt:lpstr>Task.....</vt:lpstr>
      <vt:lpstr>Prominent Movements</vt:lpstr>
      <vt:lpstr>Different types of inequality- Economic</vt:lpstr>
      <vt:lpstr>Poverty </vt:lpstr>
      <vt:lpstr>Inequality of outcomes</vt:lpstr>
      <vt:lpstr>Task.... (5 mins)</vt:lpstr>
      <vt:lpstr>Task.... (5 mins)</vt:lpstr>
      <vt:lpstr>Task.... (10 mins)</vt:lpstr>
      <vt:lpstr>The murder of Steven Lawrence</vt:lpstr>
      <vt:lpstr>What do the stats say??</vt:lpstr>
      <vt:lpstr>PowerPoint Presentation</vt:lpstr>
      <vt:lpstr>Lets make a start….</vt:lpstr>
      <vt:lpstr>To conclude</vt:lpstr>
      <vt:lpstr>Any questions??</vt:lpstr>
      <vt:lpstr>Next week...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Sadie France</cp:lastModifiedBy>
  <cp:revision>244</cp:revision>
  <dcterms:created xsi:type="dcterms:W3CDTF">2023-01-31T11:10:30Z</dcterms:created>
  <dcterms:modified xsi:type="dcterms:W3CDTF">2023-02-03T14:12:10Z</dcterms:modified>
</cp:coreProperties>
</file>