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62" r:id="rId9"/>
    <p:sldId id="263" r:id="rId10"/>
    <p:sldId id="264" r:id="rId11"/>
    <p:sldId id="265" r:id="rId12"/>
    <p:sldId id="266" r:id="rId13"/>
    <p:sldId id="271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77"/>
    <p:restoredTop sz="94687"/>
  </p:normalViewPr>
  <p:slideViewPr>
    <p:cSldViewPr snapToGrid="0">
      <p:cViewPr varScale="1">
        <p:scale>
          <a:sx n="62" d="100"/>
          <a:sy n="62" d="100"/>
        </p:scale>
        <p:origin x="200" y="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13A911-43AC-4590-BA19-BD31A3D2C5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010CA34-AF9A-4E39-A8C9-8827C1F8F12E}">
      <dgm:prSet/>
      <dgm:spPr/>
      <dgm:t>
        <a:bodyPr/>
        <a:lstStyle/>
        <a:p>
          <a:r>
            <a:rPr lang="en-US"/>
            <a:t>What are communities?</a:t>
          </a:r>
        </a:p>
      </dgm:t>
    </dgm:pt>
    <dgm:pt modelId="{189D839E-E99B-47A6-A984-858982BB6A4B}" type="parTrans" cxnId="{2E644EE7-8D04-4ED5-8D4B-67D587BDD4C8}">
      <dgm:prSet/>
      <dgm:spPr/>
      <dgm:t>
        <a:bodyPr/>
        <a:lstStyle/>
        <a:p>
          <a:endParaRPr lang="en-US"/>
        </a:p>
      </dgm:t>
    </dgm:pt>
    <dgm:pt modelId="{6F1EFBEE-768A-445F-852C-D04001088968}" type="sibTrans" cxnId="{2E644EE7-8D04-4ED5-8D4B-67D587BDD4C8}">
      <dgm:prSet/>
      <dgm:spPr/>
      <dgm:t>
        <a:bodyPr/>
        <a:lstStyle/>
        <a:p>
          <a:endParaRPr lang="en-US"/>
        </a:p>
      </dgm:t>
    </dgm:pt>
    <dgm:pt modelId="{0D04D6B5-6E02-42C6-B0DF-F0347D55DD45}">
      <dgm:prSet/>
      <dgm:spPr/>
      <dgm:t>
        <a:bodyPr/>
        <a:lstStyle/>
        <a:p>
          <a:r>
            <a:rPr lang="en-US"/>
            <a:t>Health and Health inequalities </a:t>
          </a:r>
        </a:p>
      </dgm:t>
    </dgm:pt>
    <dgm:pt modelId="{A730C71C-F210-4B2A-8AE3-DEFB0A8D08D9}" type="parTrans" cxnId="{2F4FA01F-1799-401D-AC04-194C74E0244B}">
      <dgm:prSet/>
      <dgm:spPr/>
      <dgm:t>
        <a:bodyPr/>
        <a:lstStyle/>
        <a:p>
          <a:endParaRPr lang="en-US"/>
        </a:p>
      </dgm:t>
    </dgm:pt>
    <dgm:pt modelId="{D7DB758D-0D26-4801-A52C-A4CC5731BA45}" type="sibTrans" cxnId="{2F4FA01F-1799-401D-AC04-194C74E0244B}">
      <dgm:prSet/>
      <dgm:spPr/>
      <dgm:t>
        <a:bodyPr/>
        <a:lstStyle/>
        <a:p>
          <a:endParaRPr lang="en-US"/>
        </a:p>
      </dgm:t>
    </dgm:pt>
    <dgm:pt modelId="{4A7CBA34-45E6-4E6F-B5DA-E9C779F89E3A}">
      <dgm:prSet/>
      <dgm:spPr/>
      <dgm:t>
        <a:bodyPr/>
        <a:lstStyle/>
        <a:p>
          <a:r>
            <a:rPr lang="en-US"/>
            <a:t>Digital tools </a:t>
          </a:r>
        </a:p>
      </dgm:t>
    </dgm:pt>
    <dgm:pt modelId="{2EB7B0B8-B2B7-40EA-A6F8-8F30A41219CE}" type="parTrans" cxnId="{0C83CEA4-1806-4BE9-8E2A-63DF01A63EB3}">
      <dgm:prSet/>
      <dgm:spPr/>
      <dgm:t>
        <a:bodyPr/>
        <a:lstStyle/>
        <a:p>
          <a:endParaRPr lang="en-US"/>
        </a:p>
      </dgm:t>
    </dgm:pt>
    <dgm:pt modelId="{D7C297A1-2223-4F0B-AF0C-384A8E92550B}" type="sibTrans" cxnId="{0C83CEA4-1806-4BE9-8E2A-63DF01A63EB3}">
      <dgm:prSet/>
      <dgm:spPr/>
      <dgm:t>
        <a:bodyPr/>
        <a:lstStyle/>
        <a:p>
          <a:endParaRPr lang="en-US"/>
        </a:p>
      </dgm:t>
    </dgm:pt>
    <dgm:pt modelId="{E4CEB344-160F-41F3-9355-F7D858AE236E}">
      <dgm:prSet/>
      <dgm:spPr/>
      <dgm:t>
        <a:bodyPr/>
        <a:lstStyle/>
        <a:p>
          <a:r>
            <a:rPr lang="en-US"/>
            <a:t>Digital exclusion </a:t>
          </a:r>
        </a:p>
      </dgm:t>
    </dgm:pt>
    <dgm:pt modelId="{5155D529-EB48-444B-BDDA-04E3505A1C9D}" type="parTrans" cxnId="{85386090-D7DB-467F-83F5-70A3F90BD05A}">
      <dgm:prSet/>
      <dgm:spPr/>
      <dgm:t>
        <a:bodyPr/>
        <a:lstStyle/>
        <a:p>
          <a:endParaRPr lang="en-US"/>
        </a:p>
      </dgm:t>
    </dgm:pt>
    <dgm:pt modelId="{BB0DAF3E-83AF-4045-A3CF-70116201F753}" type="sibTrans" cxnId="{85386090-D7DB-467F-83F5-70A3F90BD05A}">
      <dgm:prSet/>
      <dgm:spPr/>
      <dgm:t>
        <a:bodyPr/>
        <a:lstStyle/>
        <a:p>
          <a:endParaRPr lang="en-US"/>
        </a:p>
      </dgm:t>
    </dgm:pt>
    <dgm:pt modelId="{76352501-5BF8-4C5F-9633-8DFCA3643432}">
      <dgm:prSet/>
      <dgm:spPr/>
      <dgm:t>
        <a:bodyPr/>
        <a:lstStyle/>
        <a:p>
          <a:r>
            <a:rPr lang="en-US"/>
            <a:t>Role of technology during COVID</a:t>
          </a:r>
        </a:p>
      </dgm:t>
    </dgm:pt>
    <dgm:pt modelId="{4BF3D521-746A-428A-AC1B-7DEE14ED413E}" type="parTrans" cxnId="{22DF885D-E389-48F6-BE85-4E95D7691B32}">
      <dgm:prSet/>
      <dgm:spPr/>
      <dgm:t>
        <a:bodyPr/>
        <a:lstStyle/>
        <a:p>
          <a:endParaRPr lang="en-US"/>
        </a:p>
      </dgm:t>
    </dgm:pt>
    <dgm:pt modelId="{F1D1116F-0D6B-441F-A451-2F564C045834}" type="sibTrans" cxnId="{22DF885D-E389-48F6-BE85-4E95D7691B32}">
      <dgm:prSet/>
      <dgm:spPr/>
      <dgm:t>
        <a:bodyPr/>
        <a:lstStyle/>
        <a:p>
          <a:endParaRPr lang="en-US"/>
        </a:p>
      </dgm:t>
    </dgm:pt>
    <dgm:pt modelId="{C6CA3B99-7C58-4DEA-A3A7-DE78E9ABAEC2}">
      <dgm:prSet/>
      <dgm:spPr/>
      <dgm:t>
        <a:bodyPr/>
        <a:lstStyle/>
        <a:p>
          <a:r>
            <a:rPr lang="en-US"/>
            <a:t>Telemedicine </a:t>
          </a:r>
        </a:p>
      </dgm:t>
    </dgm:pt>
    <dgm:pt modelId="{017EB55A-4DD4-4649-9481-AFE163171F98}" type="parTrans" cxnId="{D29D2379-6096-4CEC-BF06-5E09923C0B24}">
      <dgm:prSet/>
      <dgm:spPr/>
      <dgm:t>
        <a:bodyPr/>
        <a:lstStyle/>
        <a:p>
          <a:endParaRPr lang="en-US"/>
        </a:p>
      </dgm:t>
    </dgm:pt>
    <dgm:pt modelId="{C1A11EDD-1590-4783-B216-913AFA290B77}" type="sibTrans" cxnId="{D29D2379-6096-4CEC-BF06-5E09923C0B24}">
      <dgm:prSet/>
      <dgm:spPr/>
      <dgm:t>
        <a:bodyPr/>
        <a:lstStyle/>
        <a:p>
          <a:endParaRPr lang="en-US"/>
        </a:p>
      </dgm:t>
    </dgm:pt>
    <dgm:pt modelId="{4D40B26F-45CC-4D52-86E1-45BBB66E609A}">
      <dgm:prSet/>
      <dgm:spPr/>
      <dgm:t>
        <a:bodyPr/>
        <a:lstStyle/>
        <a:p>
          <a:r>
            <a:rPr lang="en-US"/>
            <a:t>Telemedicine advantages and disadvantages </a:t>
          </a:r>
        </a:p>
      </dgm:t>
    </dgm:pt>
    <dgm:pt modelId="{6E4ADFF5-74DF-4277-8A0F-EDA2E19C20E1}" type="parTrans" cxnId="{46DBADA8-7CF3-49D5-BEA2-A6C08C4DB1D7}">
      <dgm:prSet/>
      <dgm:spPr/>
      <dgm:t>
        <a:bodyPr/>
        <a:lstStyle/>
        <a:p>
          <a:endParaRPr lang="en-US"/>
        </a:p>
      </dgm:t>
    </dgm:pt>
    <dgm:pt modelId="{93902D3D-C901-454B-B7DB-AD170326C85B}" type="sibTrans" cxnId="{46DBADA8-7CF3-49D5-BEA2-A6C08C4DB1D7}">
      <dgm:prSet/>
      <dgm:spPr/>
      <dgm:t>
        <a:bodyPr/>
        <a:lstStyle/>
        <a:p>
          <a:endParaRPr lang="en-US"/>
        </a:p>
      </dgm:t>
    </dgm:pt>
    <dgm:pt modelId="{B50855CD-D9D7-4971-81D6-4F4982B33FD0}">
      <dgm:prSet/>
      <dgm:spPr/>
      <dgm:t>
        <a:bodyPr/>
        <a:lstStyle/>
        <a:p>
          <a:r>
            <a:rPr lang="en-US"/>
            <a:t>AskmyGP</a:t>
          </a:r>
        </a:p>
      </dgm:t>
    </dgm:pt>
    <dgm:pt modelId="{6C8DBCC4-0AE7-4144-A79A-61D5FDE50466}" type="parTrans" cxnId="{386246AF-1362-424C-BCC1-992FF7F14B0C}">
      <dgm:prSet/>
      <dgm:spPr/>
      <dgm:t>
        <a:bodyPr/>
        <a:lstStyle/>
        <a:p>
          <a:endParaRPr lang="en-US"/>
        </a:p>
      </dgm:t>
    </dgm:pt>
    <dgm:pt modelId="{77A6A661-FA40-4991-A74F-915254DBCC67}" type="sibTrans" cxnId="{386246AF-1362-424C-BCC1-992FF7F14B0C}">
      <dgm:prSet/>
      <dgm:spPr/>
      <dgm:t>
        <a:bodyPr/>
        <a:lstStyle/>
        <a:p>
          <a:endParaRPr lang="en-US"/>
        </a:p>
      </dgm:t>
    </dgm:pt>
    <dgm:pt modelId="{1C7E6AAF-8747-4FCF-9CF6-5D335CB4FE5A}">
      <dgm:prSet/>
      <dgm:spPr/>
      <dgm:t>
        <a:bodyPr/>
        <a:lstStyle/>
        <a:p>
          <a:r>
            <a:rPr lang="en-US"/>
            <a:t>AskmyGP advantages and disadvantages  </a:t>
          </a:r>
        </a:p>
      </dgm:t>
    </dgm:pt>
    <dgm:pt modelId="{5D09E709-91CE-4A03-A391-77DED6C40C1B}" type="parTrans" cxnId="{924A2B62-B18F-4637-89E9-8D7484AC1148}">
      <dgm:prSet/>
      <dgm:spPr/>
      <dgm:t>
        <a:bodyPr/>
        <a:lstStyle/>
        <a:p>
          <a:endParaRPr lang="en-US"/>
        </a:p>
      </dgm:t>
    </dgm:pt>
    <dgm:pt modelId="{8842FB9B-E20E-4B1C-B812-B92928B3B5AC}" type="sibTrans" cxnId="{924A2B62-B18F-4637-89E9-8D7484AC1148}">
      <dgm:prSet/>
      <dgm:spPr/>
      <dgm:t>
        <a:bodyPr/>
        <a:lstStyle/>
        <a:p>
          <a:endParaRPr lang="en-US"/>
        </a:p>
      </dgm:t>
    </dgm:pt>
    <dgm:pt modelId="{117A2746-C632-43BE-AA21-07087098C957}">
      <dgm:prSet/>
      <dgm:spPr/>
      <dgm:t>
        <a:bodyPr/>
        <a:lstStyle/>
        <a:p>
          <a:r>
            <a:rPr lang="en-US"/>
            <a:t>Digital Health Conclusion </a:t>
          </a:r>
        </a:p>
      </dgm:t>
    </dgm:pt>
    <dgm:pt modelId="{03A3B65F-3BED-4E93-86E1-DA09E4163F0A}" type="parTrans" cxnId="{0B6BB40A-E78C-43A1-B34D-F54E4B10DCC1}">
      <dgm:prSet/>
      <dgm:spPr/>
      <dgm:t>
        <a:bodyPr/>
        <a:lstStyle/>
        <a:p>
          <a:endParaRPr lang="en-US"/>
        </a:p>
      </dgm:t>
    </dgm:pt>
    <dgm:pt modelId="{BD8D0C17-85A0-481B-9F81-0FA3D70CBB5F}" type="sibTrans" cxnId="{0B6BB40A-E78C-43A1-B34D-F54E4B10DCC1}">
      <dgm:prSet/>
      <dgm:spPr/>
      <dgm:t>
        <a:bodyPr/>
        <a:lstStyle/>
        <a:p>
          <a:endParaRPr lang="en-US"/>
        </a:p>
      </dgm:t>
    </dgm:pt>
    <dgm:pt modelId="{D7DF4602-7E2D-4DAE-9158-CE4718558F8C}">
      <dgm:prSet/>
      <dgm:spPr/>
      <dgm:t>
        <a:bodyPr/>
        <a:lstStyle/>
        <a:p>
          <a:r>
            <a:rPr lang="en-US"/>
            <a:t>Future of digital technology </a:t>
          </a:r>
        </a:p>
      </dgm:t>
    </dgm:pt>
    <dgm:pt modelId="{7351F10B-A108-4097-8710-C26F42AB436D}" type="parTrans" cxnId="{BE4700B8-4FB0-4837-A5F9-A3270966174C}">
      <dgm:prSet/>
      <dgm:spPr/>
      <dgm:t>
        <a:bodyPr/>
        <a:lstStyle/>
        <a:p>
          <a:endParaRPr lang="en-US"/>
        </a:p>
      </dgm:t>
    </dgm:pt>
    <dgm:pt modelId="{0D23DD41-27CE-40EC-BBAE-A3B003849F46}" type="sibTrans" cxnId="{BE4700B8-4FB0-4837-A5F9-A3270966174C}">
      <dgm:prSet/>
      <dgm:spPr/>
      <dgm:t>
        <a:bodyPr/>
        <a:lstStyle/>
        <a:p>
          <a:endParaRPr lang="en-US"/>
        </a:p>
      </dgm:t>
    </dgm:pt>
    <dgm:pt modelId="{9408AC08-10AE-734B-B848-A4D5EAA64E7C}" type="pres">
      <dgm:prSet presAssocID="{4913A911-43AC-4590-BA19-BD31A3D2C5FC}" presName="linear" presStyleCnt="0">
        <dgm:presLayoutVars>
          <dgm:animLvl val="lvl"/>
          <dgm:resizeHandles val="exact"/>
        </dgm:presLayoutVars>
      </dgm:prSet>
      <dgm:spPr/>
    </dgm:pt>
    <dgm:pt modelId="{6563B285-C613-E847-B554-68E799722968}" type="pres">
      <dgm:prSet presAssocID="{F010CA34-AF9A-4E39-A8C9-8827C1F8F12E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2AFE3C15-F6A8-1641-98A2-6A3E66DC73B5}" type="pres">
      <dgm:prSet presAssocID="{6F1EFBEE-768A-445F-852C-D04001088968}" presName="spacer" presStyleCnt="0"/>
      <dgm:spPr/>
    </dgm:pt>
    <dgm:pt modelId="{E28ADD7B-F95C-F94A-9995-24EE4F9262C9}" type="pres">
      <dgm:prSet presAssocID="{0D04D6B5-6E02-42C6-B0DF-F0347D55DD45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035E202F-1A8F-974F-8C7A-F4AFE2A29BE6}" type="pres">
      <dgm:prSet presAssocID="{D7DB758D-0D26-4801-A52C-A4CC5731BA45}" presName="spacer" presStyleCnt="0"/>
      <dgm:spPr/>
    </dgm:pt>
    <dgm:pt modelId="{810CD9EE-6617-1140-95AC-E1B471DF948C}" type="pres">
      <dgm:prSet presAssocID="{4A7CBA34-45E6-4E6F-B5DA-E9C779F89E3A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AD63F176-4489-E349-BC93-EE41215CB009}" type="pres">
      <dgm:prSet presAssocID="{D7C297A1-2223-4F0B-AF0C-384A8E92550B}" presName="spacer" presStyleCnt="0"/>
      <dgm:spPr/>
    </dgm:pt>
    <dgm:pt modelId="{B1819AD1-656D-BF48-A963-38F538221419}" type="pres">
      <dgm:prSet presAssocID="{E4CEB344-160F-41F3-9355-F7D858AE236E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C614B5E8-78F3-364D-A9BA-B3052BF64ECB}" type="pres">
      <dgm:prSet presAssocID="{BB0DAF3E-83AF-4045-A3CF-70116201F753}" presName="spacer" presStyleCnt="0"/>
      <dgm:spPr/>
    </dgm:pt>
    <dgm:pt modelId="{02721526-7775-D14B-9A7B-414936AC4F83}" type="pres">
      <dgm:prSet presAssocID="{76352501-5BF8-4C5F-9633-8DFCA3643432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61AFAE43-973E-C74A-BC18-E3AA6207C0C9}" type="pres">
      <dgm:prSet presAssocID="{F1D1116F-0D6B-441F-A451-2F564C045834}" presName="spacer" presStyleCnt="0"/>
      <dgm:spPr/>
    </dgm:pt>
    <dgm:pt modelId="{280B305B-9092-6F46-991C-135B1309D155}" type="pres">
      <dgm:prSet presAssocID="{C6CA3B99-7C58-4DEA-A3A7-DE78E9ABAEC2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E156049C-39A8-F04D-8B10-8C9898DC7C92}" type="pres">
      <dgm:prSet presAssocID="{C1A11EDD-1590-4783-B216-913AFA290B77}" presName="spacer" presStyleCnt="0"/>
      <dgm:spPr/>
    </dgm:pt>
    <dgm:pt modelId="{0BE389D2-5D9E-F842-9D20-F35CD7353427}" type="pres">
      <dgm:prSet presAssocID="{4D40B26F-45CC-4D52-86E1-45BBB66E609A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362A52B2-CA10-E541-9F20-99DE98BB7442}" type="pres">
      <dgm:prSet presAssocID="{93902D3D-C901-454B-B7DB-AD170326C85B}" presName="spacer" presStyleCnt="0"/>
      <dgm:spPr/>
    </dgm:pt>
    <dgm:pt modelId="{6F4172D1-C623-5A4A-92FD-C6F622899755}" type="pres">
      <dgm:prSet presAssocID="{B50855CD-D9D7-4971-81D6-4F4982B33FD0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2E0F3810-9E7C-714A-95FA-C16A9850774B}" type="pres">
      <dgm:prSet presAssocID="{77A6A661-FA40-4991-A74F-915254DBCC67}" presName="spacer" presStyleCnt="0"/>
      <dgm:spPr/>
    </dgm:pt>
    <dgm:pt modelId="{9C070D0D-2344-124C-8FF3-0C6F5D036BFE}" type="pres">
      <dgm:prSet presAssocID="{1C7E6AAF-8747-4FCF-9CF6-5D335CB4FE5A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BA4E854F-754B-6742-AAB6-76E665E7A27A}" type="pres">
      <dgm:prSet presAssocID="{8842FB9B-E20E-4B1C-B812-B92928B3B5AC}" presName="spacer" presStyleCnt="0"/>
      <dgm:spPr/>
    </dgm:pt>
    <dgm:pt modelId="{C805A602-1AE9-5441-9686-2C7C50B94325}" type="pres">
      <dgm:prSet presAssocID="{117A2746-C632-43BE-AA21-07087098C957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8F889CB8-F103-094C-ACA2-357F44EE88D2}" type="pres">
      <dgm:prSet presAssocID="{BD8D0C17-85A0-481B-9F81-0FA3D70CBB5F}" presName="spacer" presStyleCnt="0"/>
      <dgm:spPr/>
    </dgm:pt>
    <dgm:pt modelId="{30456A1A-E8A3-7C4D-AC7A-6518FA6CF2AA}" type="pres">
      <dgm:prSet presAssocID="{D7DF4602-7E2D-4DAE-9158-CE4718558F8C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0B6BB40A-E78C-43A1-B34D-F54E4B10DCC1}" srcId="{4913A911-43AC-4590-BA19-BD31A3D2C5FC}" destId="{117A2746-C632-43BE-AA21-07087098C957}" srcOrd="9" destOrd="0" parTransId="{03A3B65F-3BED-4E93-86E1-DA09E4163F0A}" sibTransId="{BD8D0C17-85A0-481B-9F81-0FA3D70CBB5F}"/>
    <dgm:cxn modelId="{2F4FA01F-1799-401D-AC04-194C74E0244B}" srcId="{4913A911-43AC-4590-BA19-BD31A3D2C5FC}" destId="{0D04D6B5-6E02-42C6-B0DF-F0347D55DD45}" srcOrd="1" destOrd="0" parTransId="{A730C71C-F210-4B2A-8AE3-DEFB0A8D08D9}" sibTransId="{D7DB758D-0D26-4801-A52C-A4CC5731BA45}"/>
    <dgm:cxn modelId="{D7C6813F-F833-394E-ABBF-6738005C9B50}" type="presOf" srcId="{D7DF4602-7E2D-4DAE-9158-CE4718558F8C}" destId="{30456A1A-E8A3-7C4D-AC7A-6518FA6CF2AA}" srcOrd="0" destOrd="0" presId="urn:microsoft.com/office/officeart/2005/8/layout/vList2"/>
    <dgm:cxn modelId="{E014B455-8B19-A74E-988E-DC2A1AD12A72}" type="presOf" srcId="{4913A911-43AC-4590-BA19-BD31A3D2C5FC}" destId="{9408AC08-10AE-734B-B848-A4D5EAA64E7C}" srcOrd="0" destOrd="0" presId="urn:microsoft.com/office/officeart/2005/8/layout/vList2"/>
    <dgm:cxn modelId="{8209DA5B-B0DE-504F-BC84-4AEF60A09CD4}" type="presOf" srcId="{E4CEB344-160F-41F3-9355-F7D858AE236E}" destId="{B1819AD1-656D-BF48-A963-38F538221419}" srcOrd="0" destOrd="0" presId="urn:microsoft.com/office/officeart/2005/8/layout/vList2"/>
    <dgm:cxn modelId="{22DF885D-E389-48F6-BE85-4E95D7691B32}" srcId="{4913A911-43AC-4590-BA19-BD31A3D2C5FC}" destId="{76352501-5BF8-4C5F-9633-8DFCA3643432}" srcOrd="4" destOrd="0" parTransId="{4BF3D521-746A-428A-AC1B-7DEE14ED413E}" sibTransId="{F1D1116F-0D6B-441F-A451-2F564C045834}"/>
    <dgm:cxn modelId="{924A2B62-B18F-4637-89E9-8D7484AC1148}" srcId="{4913A911-43AC-4590-BA19-BD31A3D2C5FC}" destId="{1C7E6AAF-8747-4FCF-9CF6-5D335CB4FE5A}" srcOrd="8" destOrd="0" parTransId="{5D09E709-91CE-4A03-A391-77DED6C40C1B}" sibTransId="{8842FB9B-E20E-4B1C-B812-B92928B3B5AC}"/>
    <dgm:cxn modelId="{818E8263-C3E7-4349-B124-0EB3880BA24B}" type="presOf" srcId="{B50855CD-D9D7-4971-81D6-4F4982B33FD0}" destId="{6F4172D1-C623-5A4A-92FD-C6F622899755}" srcOrd="0" destOrd="0" presId="urn:microsoft.com/office/officeart/2005/8/layout/vList2"/>
    <dgm:cxn modelId="{0D2B3774-626D-3E48-B514-71CAF304463C}" type="presOf" srcId="{0D04D6B5-6E02-42C6-B0DF-F0347D55DD45}" destId="{E28ADD7B-F95C-F94A-9995-24EE4F9262C9}" srcOrd="0" destOrd="0" presId="urn:microsoft.com/office/officeart/2005/8/layout/vList2"/>
    <dgm:cxn modelId="{D29D2379-6096-4CEC-BF06-5E09923C0B24}" srcId="{4913A911-43AC-4590-BA19-BD31A3D2C5FC}" destId="{C6CA3B99-7C58-4DEA-A3A7-DE78E9ABAEC2}" srcOrd="5" destOrd="0" parTransId="{017EB55A-4DD4-4649-9481-AFE163171F98}" sibTransId="{C1A11EDD-1590-4783-B216-913AFA290B77}"/>
    <dgm:cxn modelId="{AAE2E97A-5B19-6F4C-87D0-38C60620B967}" type="presOf" srcId="{117A2746-C632-43BE-AA21-07087098C957}" destId="{C805A602-1AE9-5441-9686-2C7C50B94325}" srcOrd="0" destOrd="0" presId="urn:microsoft.com/office/officeart/2005/8/layout/vList2"/>
    <dgm:cxn modelId="{99C07E8C-759E-8046-B4B7-D34F50B24F34}" type="presOf" srcId="{1C7E6AAF-8747-4FCF-9CF6-5D335CB4FE5A}" destId="{9C070D0D-2344-124C-8FF3-0C6F5D036BFE}" srcOrd="0" destOrd="0" presId="urn:microsoft.com/office/officeart/2005/8/layout/vList2"/>
    <dgm:cxn modelId="{85386090-D7DB-467F-83F5-70A3F90BD05A}" srcId="{4913A911-43AC-4590-BA19-BD31A3D2C5FC}" destId="{E4CEB344-160F-41F3-9355-F7D858AE236E}" srcOrd="3" destOrd="0" parTransId="{5155D529-EB48-444B-BDDA-04E3505A1C9D}" sibTransId="{BB0DAF3E-83AF-4045-A3CF-70116201F753}"/>
    <dgm:cxn modelId="{0C83CEA4-1806-4BE9-8E2A-63DF01A63EB3}" srcId="{4913A911-43AC-4590-BA19-BD31A3D2C5FC}" destId="{4A7CBA34-45E6-4E6F-B5DA-E9C779F89E3A}" srcOrd="2" destOrd="0" parTransId="{2EB7B0B8-B2B7-40EA-A6F8-8F30A41219CE}" sibTransId="{D7C297A1-2223-4F0B-AF0C-384A8E92550B}"/>
    <dgm:cxn modelId="{46DBADA8-7CF3-49D5-BEA2-A6C08C4DB1D7}" srcId="{4913A911-43AC-4590-BA19-BD31A3D2C5FC}" destId="{4D40B26F-45CC-4D52-86E1-45BBB66E609A}" srcOrd="6" destOrd="0" parTransId="{6E4ADFF5-74DF-4277-8A0F-EDA2E19C20E1}" sibTransId="{93902D3D-C901-454B-B7DB-AD170326C85B}"/>
    <dgm:cxn modelId="{386246AF-1362-424C-BCC1-992FF7F14B0C}" srcId="{4913A911-43AC-4590-BA19-BD31A3D2C5FC}" destId="{B50855CD-D9D7-4971-81D6-4F4982B33FD0}" srcOrd="7" destOrd="0" parTransId="{6C8DBCC4-0AE7-4144-A79A-61D5FDE50466}" sibTransId="{77A6A661-FA40-4991-A74F-915254DBCC67}"/>
    <dgm:cxn modelId="{42F5E6B0-CFBB-6D4E-B183-37F4C04E5ACF}" type="presOf" srcId="{C6CA3B99-7C58-4DEA-A3A7-DE78E9ABAEC2}" destId="{280B305B-9092-6F46-991C-135B1309D155}" srcOrd="0" destOrd="0" presId="urn:microsoft.com/office/officeart/2005/8/layout/vList2"/>
    <dgm:cxn modelId="{BE4700B8-4FB0-4837-A5F9-A3270966174C}" srcId="{4913A911-43AC-4590-BA19-BD31A3D2C5FC}" destId="{D7DF4602-7E2D-4DAE-9158-CE4718558F8C}" srcOrd="10" destOrd="0" parTransId="{7351F10B-A108-4097-8710-C26F42AB436D}" sibTransId="{0D23DD41-27CE-40EC-BBAE-A3B003849F46}"/>
    <dgm:cxn modelId="{C921C4C2-ACED-BF49-B4D6-4397A0CE4717}" type="presOf" srcId="{4D40B26F-45CC-4D52-86E1-45BBB66E609A}" destId="{0BE389D2-5D9E-F842-9D20-F35CD7353427}" srcOrd="0" destOrd="0" presId="urn:microsoft.com/office/officeart/2005/8/layout/vList2"/>
    <dgm:cxn modelId="{891E50C5-4EE4-ED4A-8BA6-36CF0F361BD2}" type="presOf" srcId="{4A7CBA34-45E6-4E6F-B5DA-E9C779F89E3A}" destId="{810CD9EE-6617-1140-95AC-E1B471DF948C}" srcOrd="0" destOrd="0" presId="urn:microsoft.com/office/officeart/2005/8/layout/vList2"/>
    <dgm:cxn modelId="{E3B162D6-9D08-BC42-9403-3F1C872A410C}" type="presOf" srcId="{76352501-5BF8-4C5F-9633-8DFCA3643432}" destId="{02721526-7775-D14B-9A7B-414936AC4F83}" srcOrd="0" destOrd="0" presId="urn:microsoft.com/office/officeart/2005/8/layout/vList2"/>
    <dgm:cxn modelId="{2E644EE7-8D04-4ED5-8D4B-67D587BDD4C8}" srcId="{4913A911-43AC-4590-BA19-BD31A3D2C5FC}" destId="{F010CA34-AF9A-4E39-A8C9-8827C1F8F12E}" srcOrd="0" destOrd="0" parTransId="{189D839E-E99B-47A6-A984-858982BB6A4B}" sibTransId="{6F1EFBEE-768A-445F-852C-D04001088968}"/>
    <dgm:cxn modelId="{F13DC1F8-6335-5148-8526-EF96F50E4380}" type="presOf" srcId="{F010CA34-AF9A-4E39-A8C9-8827C1F8F12E}" destId="{6563B285-C613-E847-B554-68E799722968}" srcOrd="0" destOrd="0" presId="urn:microsoft.com/office/officeart/2005/8/layout/vList2"/>
    <dgm:cxn modelId="{6DD9F4B1-8781-2E46-95D8-DF163E7E4E76}" type="presParOf" srcId="{9408AC08-10AE-734B-B848-A4D5EAA64E7C}" destId="{6563B285-C613-E847-B554-68E799722968}" srcOrd="0" destOrd="0" presId="urn:microsoft.com/office/officeart/2005/8/layout/vList2"/>
    <dgm:cxn modelId="{11683F35-4468-2A44-80A6-0D26025CE060}" type="presParOf" srcId="{9408AC08-10AE-734B-B848-A4D5EAA64E7C}" destId="{2AFE3C15-F6A8-1641-98A2-6A3E66DC73B5}" srcOrd="1" destOrd="0" presId="urn:microsoft.com/office/officeart/2005/8/layout/vList2"/>
    <dgm:cxn modelId="{707075C2-A853-B04B-BF8E-6ADC300024D7}" type="presParOf" srcId="{9408AC08-10AE-734B-B848-A4D5EAA64E7C}" destId="{E28ADD7B-F95C-F94A-9995-24EE4F9262C9}" srcOrd="2" destOrd="0" presId="urn:microsoft.com/office/officeart/2005/8/layout/vList2"/>
    <dgm:cxn modelId="{191E0DEF-6CAE-C04D-B419-F4A0AD87FB0F}" type="presParOf" srcId="{9408AC08-10AE-734B-B848-A4D5EAA64E7C}" destId="{035E202F-1A8F-974F-8C7A-F4AFE2A29BE6}" srcOrd="3" destOrd="0" presId="urn:microsoft.com/office/officeart/2005/8/layout/vList2"/>
    <dgm:cxn modelId="{D1CEE964-8ADE-664C-83F2-A5CF67BB1B47}" type="presParOf" srcId="{9408AC08-10AE-734B-B848-A4D5EAA64E7C}" destId="{810CD9EE-6617-1140-95AC-E1B471DF948C}" srcOrd="4" destOrd="0" presId="urn:microsoft.com/office/officeart/2005/8/layout/vList2"/>
    <dgm:cxn modelId="{385606F5-5B0F-D14E-B277-5A2EA4570538}" type="presParOf" srcId="{9408AC08-10AE-734B-B848-A4D5EAA64E7C}" destId="{AD63F176-4489-E349-BC93-EE41215CB009}" srcOrd="5" destOrd="0" presId="urn:microsoft.com/office/officeart/2005/8/layout/vList2"/>
    <dgm:cxn modelId="{B35297D7-F995-3643-9682-A029FC64A126}" type="presParOf" srcId="{9408AC08-10AE-734B-B848-A4D5EAA64E7C}" destId="{B1819AD1-656D-BF48-A963-38F538221419}" srcOrd="6" destOrd="0" presId="urn:microsoft.com/office/officeart/2005/8/layout/vList2"/>
    <dgm:cxn modelId="{551866F5-923C-1647-99E0-6AD2DF64C68C}" type="presParOf" srcId="{9408AC08-10AE-734B-B848-A4D5EAA64E7C}" destId="{C614B5E8-78F3-364D-A9BA-B3052BF64ECB}" srcOrd="7" destOrd="0" presId="urn:microsoft.com/office/officeart/2005/8/layout/vList2"/>
    <dgm:cxn modelId="{E66FA06B-730A-FE46-B6B1-321EDB073CD2}" type="presParOf" srcId="{9408AC08-10AE-734B-B848-A4D5EAA64E7C}" destId="{02721526-7775-D14B-9A7B-414936AC4F83}" srcOrd="8" destOrd="0" presId="urn:microsoft.com/office/officeart/2005/8/layout/vList2"/>
    <dgm:cxn modelId="{E8AC26B8-624D-764A-A19A-27E8573FFCD9}" type="presParOf" srcId="{9408AC08-10AE-734B-B848-A4D5EAA64E7C}" destId="{61AFAE43-973E-C74A-BC18-E3AA6207C0C9}" srcOrd="9" destOrd="0" presId="urn:microsoft.com/office/officeart/2005/8/layout/vList2"/>
    <dgm:cxn modelId="{6BC9E280-D0D6-7544-AC9C-FABDC79545C7}" type="presParOf" srcId="{9408AC08-10AE-734B-B848-A4D5EAA64E7C}" destId="{280B305B-9092-6F46-991C-135B1309D155}" srcOrd="10" destOrd="0" presId="urn:microsoft.com/office/officeart/2005/8/layout/vList2"/>
    <dgm:cxn modelId="{91718331-4305-ED4D-AFD7-70F74819A366}" type="presParOf" srcId="{9408AC08-10AE-734B-B848-A4D5EAA64E7C}" destId="{E156049C-39A8-F04D-8B10-8C9898DC7C92}" srcOrd="11" destOrd="0" presId="urn:microsoft.com/office/officeart/2005/8/layout/vList2"/>
    <dgm:cxn modelId="{44B529FE-4A62-B34C-BD99-E1954A134DC7}" type="presParOf" srcId="{9408AC08-10AE-734B-B848-A4D5EAA64E7C}" destId="{0BE389D2-5D9E-F842-9D20-F35CD7353427}" srcOrd="12" destOrd="0" presId="urn:microsoft.com/office/officeart/2005/8/layout/vList2"/>
    <dgm:cxn modelId="{DD592430-2451-594E-9853-3071E45E5713}" type="presParOf" srcId="{9408AC08-10AE-734B-B848-A4D5EAA64E7C}" destId="{362A52B2-CA10-E541-9F20-99DE98BB7442}" srcOrd="13" destOrd="0" presId="urn:microsoft.com/office/officeart/2005/8/layout/vList2"/>
    <dgm:cxn modelId="{BFB3532F-968D-CF44-BA66-E15BE96AEC89}" type="presParOf" srcId="{9408AC08-10AE-734B-B848-A4D5EAA64E7C}" destId="{6F4172D1-C623-5A4A-92FD-C6F622899755}" srcOrd="14" destOrd="0" presId="urn:microsoft.com/office/officeart/2005/8/layout/vList2"/>
    <dgm:cxn modelId="{CD9F12DE-48B4-D246-A6AF-29B395953A08}" type="presParOf" srcId="{9408AC08-10AE-734B-B848-A4D5EAA64E7C}" destId="{2E0F3810-9E7C-714A-95FA-C16A9850774B}" srcOrd="15" destOrd="0" presId="urn:microsoft.com/office/officeart/2005/8/layout/vList2"/>
    <dgm:cxn modelId="{771E3775-3C9F-8743-BA87-C8E448331BAD}" type="presParOf" srcId="{9408AC08-10AE-734B-B848-A4D5EAA64E7C}" destId="{9C070D0D-2344-124C-8FF3-0C6F5D036BFE}" srcOrd="16" destOrd="0" presId="urn:microsoft.com/office/officeart/2005/8/layout/vList2"/>
    <dgm:cxn modelId="{D0F46A09-FBF0-604D-A7A8-547DA8A08A0D}" type="presParOf" srcId="{9408AC08-10AE-734B-B848-A4D5EAA64E7C}" destId="{BA4E854F-754B-6742-AAB6-76E665E7A27A}" srcOrd="17" destOrd="0" presId="urn:microsoft.com/office/officeart/2005/8/layout/vList2"/>
    <dgm:cxn modelId="{826F4C2D-EEB5-7E40-ACCE-41D06730B882}" type="presParOf" srcId="{9408AC08-10AE-734B-B848-A4D5EAA64E7C}" destId="{C805A602-1AE9-5441-9686-2C7C50B94325}" srcOrd="18" destOrd="0" presId="urn:microsoft.com/office/officeart/2005/8/layout/vList2"/>
    <dgm:cxn modelId="{3971ACB3-30A2-1242-8DB7-CE534D0594A4}" type="presParOf" srcId="{9408AC08-10AE-734B-B848-A4D5EAA64E7C}" destId="{8F889CB8-F103-094C-ACA2-357F44EE88D2}" srcOrd="19" destOrd="0" presId="urn:microsoft.com/office/officeart/2005/8/layout/vList2"/>
    <dgm:cxn modelId="{AB128D61-46ED-A344-9A35-1FCE204130F6}" type="presParOf" srcId="{9408AC08-10AE-734B-B848-A4D5EAA64E7C}" destId="{30456A1A-E8A3-7C4D-AC7A-6518FA6CF2AA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DACC05-EEA9-4FBB-9E44-DCA0AF6E33FE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63A0B7-34EE-4B2E-A712-274F7F1092C4}">
      <dgm:prSet/>
      <dgm:spPr/>
      <dgm:t>
        <a:bodyPr/>
        <a:lstStyle/>
        <a:p>
          <a:r>
            <a:rPr lang="en-GB"/>
            <a:t>A community is a group of people who have the same interest or living in the same</a:t>
          </a:r>
          <a:endParaRPr lang="en-US"/>
        </a:p>
      </dgm:t>
    </dgm:pt>
    <dgm:pt modelId="{02F31137-3F3D-4E20-92C1-C38973BB4FA6}" type="parTrans" cxnId="{5A1DF648-E1E6-4B68-96F6-31178A395161}">
      <dgm:prSet/>
      <dgm:spPr/>
      <dgm:t>
        <a:bodyPr/>
        <a:lstStyle/>
        <a:p>
          <a:endParaRPr lang="en-US"/>
        </a:p>
      </dgm:t>
    </dgm:pt>
    <dgm:pt modelId="{D32A257E-1AD7-421B-9BDB-53F925463AA5}" type="sibTrans" cxnId="{5A1DF648-E1E6-4B68-96F6-31178A395161}">
      <dgm:prSet/>
      <dgm:spPr/>
      <dgm:t>
        <a:bodyPr/>
        <a:lstStyle/>
        <a:p>
          <a:endParaRPr lang="en-US"/>
        </a:p>
      </dgm:t>
    </dgm:pt>
    <dgm:pt modelId="{44FD3DAD-4214-496F-806F-462987EAA868}">
      <dgm:prSet/>
      <dgm:spPr/>
      <dgm:t>
        <a:bodyPr/>
        <a:lstStyle/>
        <a:p>
          <a:r>
            <a:rPr lang="en-GB"/>
            <a:t>Interest </a:t>
          </a:r>
          <a:endParaRPr lang="en-US"/>
        </a:p>
      </dgm:t>
    </dgm:pt>
    <dgm:pt modelId="{4D0C06BE-4659-43CD-8BD3-B4DA95D5BCEE}" type="parTrans" cxnId="{9BF38380-5234-4EA1-A4E3-3ED9AA549B34}">
      <dgm:prSet/>
      <dgm:spPr/>
      <dgm:t>
        <a:bodyPr/>
        <a:lstStyle/>
        <a:p>
          <a:endParaRPr lang="en-US"/>
        </a:p>
      </dgm:t>
    </dgm:pt>
    <dgm:pt modelId="{827BF2CC-4091-42CA-8FE2-A15DC2881046}" type="sibTrans" cxnId="{9BF38380-5234-4EA1-A4E3-3ED9AA549B34}">
      <dgm:prSet/>
      <dgm:spPr/>
      <dgm:t>
        <a:bodyPr/>
        <a:lstStyle/>
        <a:p>
          <a:endParaRPr lang="en-US"/>
        </a:p>
      </dgm:t>
    </dgm:pt>
    <dgm:pt modelId="{E2454C89-F2D7-4671-B495-61AF24729EFE}">
      <dgm:prSet/>
      <dgm:spPr/>
      <dgm:t>
        <a:bodyPr/>
        <a:lstStyle/>
        <a:p>
          <a:r>
            <a:rPr lang="en-GB"/>
            <a:t>Action </a:t>
          </a:r>
          <a:endParaRPr lang="en-US"/>
        </a:p>
      </dgm:t>
    </dgm:pt>
    <dgm:pt modelId="{E20D520D-5E43-4AD0-B296-B2585F323553}" type="parTrans" cxnId="{EC280C01-958D-4BDE-9765-D0C17A284200}">
      <dgm:prSet/>
      <dgm:spPr/>
      <dgm:t>
        <a:bodyPr/>
        <a:lstStyle/>
        <a:p>
          <a:endParaRPr lang="en-US"/>
        </a:p>
      </dgm:t>
    </dgm:pt>
    <dgm:pt modelId="{41FB1B9D-391B-4851-9E35-BAAD2FD271C9}" type="sibTrans" cxnId="{EC280C01-958D-4BDE-9765-D0C17A284200}">
      <dgm:prSet/>
      <dgm:spPr/>
      <dgm:t>
        <a:bodyPr/>
        <a:lstStyle/>
        <a:p>
          <a:endParaRPr lang="en-US"/>
        </a:p>
      </dgm:t>
    </dgm:pt>
    <dgm:pt modelId="{20AE7BD9-F21F-4005-878C-2F7268FF8615}">
      <dgm:prSet/>
      <dgm:spPr/>
      <dgm:t>
        <a:bodyPr/>
        <a:lstStyle/>
        <a:p>
          <a:r>
            <a:rPr lang="en-GB"/>
            <a:t>Place</a:t>
          </a:r>
          <a:endParaRPr lang="en-US"/>
        </a:p>
      </dgm:t>
    </dgm:pt>
    <dgm:pt modelId="{8EBE1A6D-7EBC-4DB6-9F95-24E020E10A32}" type="parTrans" cxnId="{580ADCE5-832A-477C-AC0A-F539800CE11E}">
      <dgm:prSet/>
      <dgm:spPr/>
      <dgm:t>
        <a:bodyPr/>
        <a:lstStyle/>
        <a:p>
          <a:endParaRPr lang="en-US"/>
        </a:p>
      </dgm:t>
    </dgm:pt>
    <dgm:pt modelId="{3B73BAFC-6984-4153-A734-2ADEE044763B}" type="sibTrans" cxnId="{580ADCE5-832A-477C-AC0A-F539800CE11E}">
      <dgm:prSet/>
      <dgm:spPr/>
      <dgm:t>
        <a:bodyPr/>
        <a:lstStyle/>
        <a:p>
          <a:endParaRPr lang="en-US"/>
        </a:p>
      </dgm:t>
    </dgm:pt>
    <dgm:pt modelId="{43BA25B8-BE46-4308-9649-C6ED77BC2BA7}">
      <dgm:prSet/>
      <dgm:spPr/>
      <dgm:t>
        <a:bodyPr/>
        <a:lstStyle/>
        <a:p>
          <a:r>
            <a:rPr lang="en-GB"/>
            <a:t>Practice</a:t>
          </a:r>
          <a:endParaRPr lang="en-US"/>
        </a:p>
      </dgm:t>
    </dgm:pt>
    <dgm:pt modelId="{DB58AF41-9CB6-485D-BD08-FF419606FDCA}" type="parTrans" cxnId="{40583F54-65AF-4BBE-BEC6-A6BC841455E1}">
      <dgm:prSet/>
      <dgm:spPr/>
      <dgm:t>
        <a:bodyPr/>
        <a:lstStyle/>
        <a:p>
          <a:endParaRPr lang="en-US"/>
        </a:p>
      </dgm:t>
    </dgm:pt>
    <dgm:pt modelId="{E474A019-AE62-4EF1-B0BE-8ACE0CD878BF}" type="sibTrans" cxnId="{40583F54-65AF-4BBE-BEC6-A6BC841455E1}">
      <dgm:prSet/>
      <dgm:spPr/>
      <dgm:t>
        <a:bodyPr/>
        <a:lstStyle/>
        <a:p>
          <a:endParaRPr lang="en-US"/>
        </a:p>
      </dgm:t>
    </dgm:pt>
    <dgm:pt modelId="{B97C822D-8198-4BF9-9C83-25499D70176D}">
      <dgm:prSet/>
      <dgm:spPr/>
      <dgm:t>
        <a:bodyPr/>
        <a:lstStyle/>
        <a:p>
          <a:r>
            <a:rPr lang="en-GB"/>
            <a:t>Circumstance </a:t>
          </a:r>
          <a:endParaRPr lang="en-US"/>
        </a:p>
      </dgm:t>
    </dgm:pt>
    <dgm:pt modelId="{85B74A60-2F7F-4E68-825D-62E02F6D3256}" type="parTrans" cxnId="{F0152602-F3C7-417D-A878-2B493212C49D}">
      <dgm:prSet/>
      <dgm:spPr/>
      <dgm:t>
        <a:bodyPr/>
        <a:lstStyle/>
        <a:p>
          <a:endParaRPr lang="en-US"/>
        </a:p>
      </dgm:t>
    </dgm:pt>
    <dgm:pt modelId="{9AFEF26F-9000-4479-BDF2-9B6FEE9E4D65}" type="sibTrans" cxnId="{F0152602-F3C7-417D-A878-2B493212C49D}">
      <dgm:prSet/>
      <dgm:spPr/>
      <dgm:t>
        <a:bodyPr/>
        <a:lstStyle/>
        <a:p>
          <a:endParaRPr lang="en-US"/>
        </a:p>
      </dgm:t>
    </dgm:pt>
    <dgm:pt modelId="{FC5758D4-B38E-F742-B533-89D71CE6428D}" type="pres">
      <dgm:prSet presAssocID="{83DACC05-EEA9-4FBB-9E44-DCA0AF6E33FE}" presName="diagram" presStyleCnt="0">
        <dgm:presLayoutVars>
          <dgm:dir/>
          <dgm:resizeHandles val="exact"/>
        </dgm:presLayoutVars>
      </dgm:prSet>
      <dgm:spPr/>
    </dgm:pt>
    <dgm:pt modelId="{CF7D2ABC-D314-CA40-B63C-5B6DBF43AF75}" type="pres">
      <dgm:prSet presAssocID="{DF63A0B7-34EE-4B2E-A712-274F7F1092C4}" presName="node" presStyleLbl="node1" presStyleIdx="0" presStyleCnt="6">
        <dgm:presLayoutVars>
          <dgm:bulletEnabled val="1"/>
        </dgm:presLayoutVars>
      </dgm:prSet>
      <dgm:spPr/>
    </dgm:pt>
    <dgm:pt modelId="{B420870D-6F5E-BA42-8912-3133859E3CD0}" type="pres">
      <dgm:prSet presAssocID="{D32A257E-1AD7-421B-9BDB-53F925463AA5}" presName="sibTrans" presStyleCnt="0"/>
      <dgm:spPr/>
    </dgm:pt>
    <dgm:pt modelId="{38B114B0-429B-1741-B304-2BE538DFCD1F}" type="pres">
      <dgm:prSet presAssocID="{44FD3DAD-4214-496F-806F-462987EAA868}" presName="node" presStyleLbl="node1" presStyleIdx="1" presStyleCnt="6">
        <dgm:presLayoutVars>
          <dgm:bulletEnabled val="1"/>
        </dgm:presLayoutVars>
      </dgm:prSet>
      <dgm:spPr/>
    </dgm:pt>
    <dgm:pt modelId="{6A0F4FD0-B6D7-A64F-8FAD-979F3D994A93}" type="pres">
      <dgm:prSet presAssocID="{827BF2CC-4091-42CA-8FE2-A15DC2881046}" presName="sibTrans" presStyleCnt="0"/>
      <dgm:spPr/>
    </dgm:pt>
    <dgm:pt modelId="{2E74D9A1-D7E4-9A4E-8CD3-8A061DA84900}" type="pres">
      <dgm:prSet presAssocID="{E2454C89-F2D7-4671-B495-61AF24729EFE}" presName="node" presStyleLbl="node1" presStyleIdx="2" presStyleCnt="6">
        <dgm:presLayoutVars>
          <dgm:bulletEnabled val="1"/>
        </dgm:presLayoutVars>
      </dgm:prSet>
      <dgm:spPr/>
    </dgm:pt>
    <dgm:pt modelId="{2FD0C94D-1C2E-8F47-8C10-3F1711F754B5}" type="pres">
      <dgm:prSet presAssocID="{41FB1B9D-391B-4851-9E35-BAAD2FD271C9}" presName="sibTrans" presStyleCnt="0"/>
      <dgm:spPr/>
    </dgm:pt>
    <dgm:pt modelId="{C54820BA-D66D-2444-A66D-E77E589A6E0D}" type="pres">
      <dgm:prSet presAssocID="{20AE7BD9-F21F-4005-878C-2F7268FF8615}" presName="node" presStyleLbl="node1" presStyleIdx="3" presStyleCnt="6">
        <dgm:presLayoutVars>
          <dgm:bulletEnabled val="1"/>
        </dgm:presLayoutVars>
      </dgm:prSet>
      <dgm:spPr/>
    </dgm:pt>
    <dgm:pt modelId="{CF210DCE-2295-994A-A927-D92D36ACD14C}" type="pres">
      <dgm:prSet presAssocID="{3B73BAFC-6984-4153-A734-2ADEE044763B}" presName="sibTrans" presStyleCnt="0"/>
      <dgm:spPr/>
    </dgm:pt>
    <dgm:pt modelId="{1FCA1BDE-69E8-0D4F-ABA0-B039A2EC9424}" type="pres">
      <dgm:prSet presAssocID="{43BA25B8-BE46-4308-9649-C6ED77BC2BA7}" presName="node" presStyleLbl="node1" presStyleIdx="4" presStyleCnt="6">
        <dgm:presLayoutVars>
          <dgm:bulletEnabled val="1"/>
        </dgm:presLayoutVars>
      </dgm:prSet>
      <dgm:spPr/>
    </dgm:pt>
    <dgm:pt modelId="{C094CF63-5556-C545-B32F-56AE3A73C593}" type="pres">
      <dgm:prSet presAssocID="{E474A019-AE62-4EF1-B0BE-8ACE0CD878BF}" presName="sibTrans" presStyleCnt="0"/>
      <dgm:spPr/>
    </dgm:pt>
    <dgm:pt modelId="{FF92F44C-48E4-6C4D-862A-B47BC89E0A55}" type="pres">
      <dgm:prSet presAssocID="{B97C822D-8198-4BF9-9C83-25499D70176D}" presName="node" presStyleLbl="node1" presStyleIdx="5" presStyleCnt="6">
        <dgm:presLayoutVars>
          <dgm:bulletEnabled val="1"/>
        </dgm:presLayoutVars>
      </dgm:prSet>
      <dgm:spPr/>
    </dgm:pt>
  </dgm:ptLst>
  <dgm:cxnLst>
    <dgm:cxn modelId="{EC280C01-958D-4BDE-9765-D0C17A284200}" srcId="{83DACC05-EEA9-4FBB-9E44-DCA0AF6E33FE}" destId="{E2454C89-F2D7-4671-B495-61AF24729EFE}" srcOrd="2" destOrd="0" parTransId="{E20D520D-5E43-4AD0-B296-B2585F323553}" sibTransId="{41FB1B9D-391B-4851-9E35-BAAD2FD271C9}"/>
    <dgm:cxn modelId="{F0152602-F3C7-417D-A878-2B493212C49D}" srcId="{83DACC05-EEA9-4FBB-9E44-DCA0AF6E33FE}" destId="{B97C822D-8198-4BF9-9C83-25499D70176D}" srcOrd="5" destOrd="0" parTransId="{85B74A60-2F7F-4E68-825D-62E02F6D3256}" sibTransId="{9AFEF26F-9000-4479-BDF2-9B6FEE9E4D65}"/>
    <dgm:cxn modelId="{8B6D4C04-5E80-9A4F-B125-4CC576432CCC}" type="presOf" srcId="{44FD3DAD-4214-496F-806F-462987EAA868}" destId="{38B114B0-429B-1741-B304-2BE538DFCD1F}" srcOrd="0" destOrd="0" presId="urn:microsoft.com/office/officeart/2005/8/layout/default"/>
    <dgm:cxn modelId="{5A1DF648-E1E6-4B68-96F6-31178A395161}" srcId="{83DACC05-EEA9-4FBB-9E44-DCA0AF6E33FE}" destId="{DF63A0B7-34EE-4B2E-A712-274F7F1092C4}" srcOrd="0" destOrd="0" parTransId="{02F31137-3F3D-4E20-92C1-C38973BB4FA6}" sibTransId="{D32A257E-1AD7-421B-9BDB-53F925463AA5}"/>
    <dgm:cxn modelId="{40583F54-65AF-4BBE-BEC6-A6BC841455E1}" srcId="{83DACC05-EEA9-4FBB-9E44-DCA0AF6E33FE}" destId="{43BA25B8-BE46-4308-9649-C6ED77BC2BA7}" srcOrd="4" destOrd="0" parTransId="{DB58AF41-9CB6-485D-BD08-FF419606FDCA}" sibTransId="{E474A019-AE62-4EF1-B0BE-8ACE0CD878BF}"/>
    <dgm:cxn modelId="{125E285F-2B04-D24C-9E54-E95DF515A729}" type="presOf" srcId="{43BA25B8-BE46-4308-9649-C6ED77BC2BA7}" destId="{1FCA1BDE-69E8-0D4F-ABA0-B039A2EC9424}" srcOrd="0" destOrd="0" presId="urn:microsoft.com/office/officeart/2005/8/layout/default"/>
    <dgm:cxn modelId="{93F96875-3845-DF4C-867C-73D54E3085AF}" type="presOf" srcId="{B97C822D-8198-4BF9-9C83-25499D70176D}" destId="{FF92F44C-48E4-6C4D-862A-B47BC89E0A55}" srcOrd="0" destOrd="0" presId="urn:microsoft.com/office/officeart/2005/8/layout/default"/>
    <dgm:cxn modelId="{9BF38380-5234-4EA1-A4E3-3ED9AA549B34}" srcId="{83DACC05-EEA9-4FBB-9E44-DCA0AF6E33FE}" destId="{44FD3DAD-4214-496F-806F-462987EAA868}" srcOrd="1" destOrd="0" parTransId="{4D0C06BE-4659-43CD-8BD3-B4DA95D5BCEE}" sibTransId="{827BF2CC-4091-42CA-8FE2-A15DC2881046}"/>
    <dgm:cxn modelId="{0E8B0486-EC9A-C143-8EF9-76B16281DFE2}" type="presOf" srcId="{E2454C89-F2D7-4671-B495-61AF24729EFE}" destId="{2E74D9A1-D7E4-9A4E-8CD3-8A061DA84900}" srcOrd="0" destOrd="0" presId="urn:microsoft.com/office/officeart/2005/8/layout/default"/>
    <dgm:cxn modelId="{31251EA3-81F6-B64D-8F7F-8ED608F82F29}" type="presOf" srcId="{83DACC05-EEA9-4FBB-9E44-DCA0AF6E33FE}" destId="{FC5758D4-B38E-F742-B533-89D71CE6428D}" srcOrd="0" destOrd="0" presId="urn:microsoft.com/office/officeart/2005/8/layout/default"/>
    <dgm:cxn modelId="{580ADCE5-832A-477C-AC0A-F539800CE11E}" srcId="{83DACC05-EEA9-4FBB-9E44-DCA0AF6E33FE}" destId="{20AE7BD9-F21F-4005-878C-2F7268FF8615}" srcOrd="3" destOrd="0" parTransId="{8EBE1A6D-7EBC-4DB6-9F95-24E020E10A32}" sibTransId="{3B73BAFC-6984-4153-A734-2ADEE044763B}"/>
    <dgm:cxn modelId="{3D96FAEE-F957-F147-BEB2-1875E71D5F98}" type="presOf" srcId="{DF63A0B7-34EE-4B2E-A712-274F7F1092C4}" destId="{CF7D2ABC-D314-CA40-B63C-5B6DBF43AF75}" srcOrd="0" destOrd="0" presId="urn:microsoft.com/office/officeart/2005/8/layout/default"/>
    <dgm:cxn modelId="{FA8EF1F0-2CFB-E044-A3CD-17E47B84EE8B}" type="presOf" srcId="{20AE7BD9-F21F-4005-878C-2F7268FF8615}" destId="{C54820BA-D66D-2444-A66D-E77E589A6E0D}" srcOrd="0" destOrd="0" presId="urn:microsoft.com/office/officeart/2005/8/layout/default"/>
    <dgm:cxn modelId="{EF70C14B-D3D0-7C47-AA7B-DCE069BE1C71}" type="presParOf" srcId="{FC5758D4-B38E-F742-B533-89D71CE6428D}" destId="{CF7D2ABC-D314-CA40-B63C-5B6DBF43AF75}" srcOrd="0" destOrd="0" presId="urn:microsoft.com/office/officeart/2005/8/layout/default"/>
    <dgm:cxn modelId="{F02204BB-BEA6-684F-B98B-98DA08A7364B}" type="presParOf" srcId="{FC5758D4-B38E-F742-B533-89D71CE6428D}" destId="{B420870D-6F5E-BA42-8912-3133859E3CD0}" srcOrd="1" destOrd="0" presId="urn:microsoft.com/office/officeart/2005/8/layout/default"/>
    <dgm:cxn modelId="{BE0617D8-AFF3-6C4D-8D4B-DD33A4C4895E}" type="presParOf" srcId="{FC5758D4-B38E-F742-B533-89D71CE6428D}" destId="{38B114B0-429B-1741-B304-2BE538DFCD1F}" srcOrd="2" destOrd="0" presId="urn:microsoft.com/office/officeart/2005/8/layout/default"/>
    <dgm:cxn modelId="{83EAC8C6-137A-CE40-8322-CB3344E00FBC}" type="presParOf" srcId="{FC5758D4-B38E-F742-B533-89D71CE6428D}" destId="{6A0F4FD0-B6D7-A64F-8FAD-979F3D994A93}" srcOrd="3" destOrd="0" presId="urn:microsoft.com/office/officeart/2005/8/layout/default"/>
    <dgm:cxn modelId="{F764EC4F-C1D4-3142-96CB-159793CFE362}" type="presParOf" srcId="{FC5758D4-B38E-F742-B533-89D71CE6428D}" destId="{2E74D9A1-D7E4-9A4E-8CD3-8A061DA84900}" srcOrd="4" destOrd="0" presId="urn:microsoft.com/office/officeart/2005/8/layout/default"/>
    <dgm:cxn modelId="{11169D10-3C0A-5F48-82F4-182F2707DF1F}" type="presParOf" srcId="{FC5758D4-B38E-F742-B533-89D71CE6428D}" destId="{2FD0C94D-1C2E-8F47-8C10-3F1711F754B5}" srcOrd="5" destOrd="0" presId="urn:microsoft.com/office/officeart/2005/8/layout/default"/>
    <dgm:cxn modelId="{0407D5E8-1314-D14E-AFBB-B452C915D110}" type="presParOf" srcId="{FC5758D4-B38E-F742-B533-89D71CE6428D}" destId="{C54820BA-D66D-2444-A66D-E77E589A6E0D}" srcOrd="6" destOrd="0" presId="urn:microsoft.com/office/officeart/2005/8/layout/default"/>
    <dgm:cxn modelId="{436A3573-3948-354B-BE32-0ABA4D36ABEE}" type="presParOf" srcId="{FC5758D4-B38E-F742-B533-89D71CE6428D}" destId="{CF210DCE-2295-994A-A927-D92D36ACD14C}" srcOrd="7" destOrd="0" presId="urn:microsoft.com/office/officeart/2005/8/layout/default"/>
    <dgm:cxn modelId="{31C25C58-BA4E-D24D-9712-2588A541A047}" type="presParOf" srcId="{FC5758D4-B38E-F742-B533-89D71CE6428D}" destId="{1FCA1BDE-69E8-0D4F-ABA0-B039A2EC9424}" srcOrd="8" destOrd="0" presId="urn:microsoft.com/office/officeart/2005/8/layout/default"/>
    <dgm:cxn modelId="{F146260E-495F-3C47-B965-AD92C640A555}" type="presParOf" srcId="{FC5758D4-B38E-F742-B533-89D71CE6428D}" destId="{C094CF63-5556-C545-B32F-56AE3A73C593}" srcOrd="9" destOrd="0" presId="urn:microsoft.com/office/officeart/2005/8/layout/default"/>
    <dgm:cxn modelId="{272523AF-C6DD-544F-9387-15406A9E7EBF}" type="presParOf" srcId="{FC5758D4-B38E-F742-B533-89D71CE6428D}" destId="{FF92F44C-48E4-6C4D-862A-B47BC89E0A5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67B384-A502-45E6-8643-047D562E7E68}" type="doc">
      <dgm:prSet loTypeId="urn:microsoft.com/office/officeart/2005/8/layout/process4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519E3B-F27D-4C98-BCB9-8BB751BB9195}">
      <dgm:prSet/>
      <dgm:spPr/>
      <dgm:t>
        <a:bodyPr/>
        <a:lstStyle/>
        <a:p>
          <a:r>
            <a:rPr lang="en-GB" dirty="0"/>
            <a:t>Digital exclusion means those who do not have adequate access to digital technology. </a:t>
          </a:r>
          <a:endParaRPr lang="en-US" dirty="0"/>
        </a:p>
      </dgm:t>
    </dgm:pt>
    <dgm:pt modelId="{5543320B-555D-44BA-81FF-5C5F62C17CDF}" type="parTrans" cxnId="{74BDD9EB-4502-49E9-AD97-3A83174631E2}">
      <dgm:prSet/>
      <dgm:spPr/>
      <dgm:t>
        <a:bodyPr/>
        <a:lstStyle/>
        <a:p>
          <a:endParaRPr lang="en-US"/>
        </a:p>
      </dgm:t>
    </dgm:pt>
    <dgm:pt modelId="{DC495A8C-B421-4CC8-B559-B21663470424}" type="sibTrans" cxnId="{74BDD9EB-4502-49E9-AD97-3A83174631E2}">
      <dgm:prSet/>
      <dgm:spPr/>
      <dgm:t>
        <a:bodyPr/>
        <a:lstStyle/>
        <a:p>
          <a:endParaRPr lang="en-US"/>
        </a:p>
      </dgm:t>
    </dgm:pt>
    <dgm:pt modelId="{5B35AC8D-A879-4E4F-94ED-62E81BD31C97}">
      <dgm:prSet/>
      <dgm:spPr/>
      <dgm:t>
        <a:bodyPr/>
        <a:lstStyle/>
        <a:p>
          <a:r>
            <a:rPr lang="en-GB" dirty="0"/>
            <a:t>Communities with and without access to technology are becoming more divided, increasing the disparity in opportunities. Elderly people, people from lower-income households, people with disabilities, and people whose first language is not English.</a:t>
          </a:r>
          <a:endParaRPr lang="en-US" dirty="0"/>
        </a:p>
      </dgm:t>
    </dgm:pt>
    <dgm:pt modelId="{754F3433-E015-496C-8759-9C565D059CF5}" type="parTrans" cxnId="{B4B720FA-F4CE-4F36-A3D1-DE7B7F088A49}">
      <dgm:prSet/>
      <dgm:spPr/>
      <dgm:t>
        <a:bodyPr/>
        <a:lstStyle/>
        <a:p>
          <a:endParaRPr lang="en-US"/>
        </a:p>
      </dgm:t>
    </dgm:pt>
    <dgm:pt modelId="{263C5D0B-A10F-437F-B2AE-11F527CF6D32}" type="sibTrans" cxnId="{B4B720FA-F4CE-4F36-A3D1-DE7B7F088A49}">
      <dgm:prSet/>
      <dgm:spPr/>
      <dgm:t>
        <a:bodyPr/>
        <a:lstStyle/>
        <a:p>
          <a:endParaRPr lang="en-US"/>
        </a:p>
      </dgm:t>
    </dgm:pt>
    <dgm:pt modelId="{282A0809-708E-4D83-AB0A-CEE04C4ACA5C}">
      <dgm:prSet/>
      <dgm:spPr/>
      <dgm:t>
        <a:bodyPr/>
        <a:lstStyle/>
        <a:p>
          <a:r>
            <a:rPr lang="en-GB" dirty="0"/>
            <a:t>In UK11.9million people do not have digital skills needed for everyday life. </a:t>
          </a:r>
          <a:r>
            <a:rPr lang="en-US" dirty="0"/>
            <a:t> </a:t>
          </a:r>
        </a:p>
      </dgm:t>
    </dgm:pt>
    <dgm:pt modelId="{2AD5141A-8807-4C00-AE32-2D0179A8D70D}" type="parTrans" cxnId="{72D220FC-9812-4D4B-A8BF-B55063AEDC02}">
      <dgm:prSet/>
      <dgm:spPr/>
      <dgm:t>
        <a:bodyPr/>
        <a:lstStyle/>
        <a:p>
          <a:endParaRPr lang="en-US"/>
        </a:p>
      </dgm:t>
    </dgm:pt>
    <dgm:pt modelId="{2AC7AD53-C29B-4678-A4C9-16BB3F5C7A2A}" type="sibTrans" cxnId="{72D220FC-9812-4D4B-A8BF-B55063AEDC02}">
      <dgm:prSet/>
      <dgm:spPr/>
      <dgm:t>
        <a:bodyPr/>
        <a:lstStyle/>
        <a:p>
          <a:endParaRPr lang="en-US"/>
        </a:p>
      </dgm:t>
    </dgm:pt>
    <dgm:pt modelId="{11463B09-EF7D-744A-B2F5-79E3C8C193BC}" type="pres">
      <dgm:prSet presAssocID="{0967B384-A502-45E6-8643-047D562E7E68}" presName="Name0" presStyleCnt="0">
        <dgm:presLayoutVars>
          <dgm:dir/>
          <dgm:animLvl val="lvl"/>
          <dgm:resizeHandles val="exact"/>
        </dgm:presLayoutVars>
      </dgm:prSet>
      <dgm:spPr/>
    </dgm:pt>
    <dgm:pt modelId="{B37D72F9-E13F-6D48-9F65-E462485574EE}" type="pres">
      <dgm:prSet presAssocID="{282A0809-708E-4D83-AB0A-CEE04C4ACA5C}" presName="boxAndChildren" presStyleCnt="0"/>
      <dgm:spPr/>
    </dgm:pt>
    <dgm:pt modelId="{C87C7280-5073-7048-A18B-CA32E41E7704}" type="pres">
      <dgm:prSet presAssocID="{282A0809-708E-4D83-AB0A-CEE04C4ACA5C}" presName="parentTextBox" presStyleLbl="node1" presStyleIdx="0" presStyleCnt="3"/>
      <dgm:spPr/>
    </dgm:pt>
    <dgm:pt modelId="{53A5C31D-5DC4-4842-BE11-50C1674C4650}" type="pres">
      <dgm:prSet presAssocID="{263C5D0B-A10F-437F-B2AE-11F527CF6D32}" presName="sp" presStyleCnt="0"/>
      <dgm:spPr/>
    </dgm:pt>
    <dgm:pt modelId="{FBCEE22A-E9FA-504F-8574-8F6CB7B2FF35}" type="pres">
      <dgm:prSet presAssocID="{5B35AC8D-A879-4E4F-94ED-62E81BD31C97}" presName="arrowAndChildren" presStyleCnt="0"/>
      <dgm:spPr/>
    </dgm:pt>
    <dgm:pt modelId="{F74A3964-BA7E-2A40-B329-482B799DBFA8}" type="pres">
      <dgm:prSet presAssocID="{5B35AC8D-A879-4E4F-94ED-62E81BD31C97}" presName="parentTextArrow" presStyleLbl="node1" presStyleIdx="1" presStyleCnt="3"/>
      <dgm:spPr/>
    </dgm:pt>
    <dgm:pt modelId="{B5959311-A380-5E42-B774-F45E9ECFAD60}" type="pres">
      <dgm:prSet presAssocID="{DC495A8C-B421-4CC8-B559-B21663470424}" presName="sp" presStyleCnt="0"/>
      <dgm:spPr/>
    </dgm:pt>
    <dgm:pt modelId="{30527D15-3303-C547-9A67-5B33EA369CD9}" type="pres">
      <dgm:prSet presAssocID="{C4519E3B-F27D-4C98-BCB9-8BB751BB9195}" presName="arrowAndChildren" presStyleCnt="0"/>
      <dgm:spPr/>
    </dgm:pt>
    <dgm:pt modelId="{6EBDD497-34FE-2444-B16B-C5B8BCA389FF}" type="pres">
      <dgm:prSet presAssocID="{C4519E3B-F27D-4C98-BCB9-8BB751BB9195}" presName="parentTextArrow" presStyleLbl="node1" presStyleIdx="2" presStyleCnt="3"/>
      <dgm:spPr/>
    </dgm:pt>
  </dgm:ptLst>
  <dgm:cxnLst>
    <dgm:cxn modelId="{69F67D93-F6EA-0D44-A51A-69167317D34A}" type="presOf" srcId="{5B35AC8D-A879-4E4F-94ED-62E81BD31C97}" destId="{F74A3964-BA7E-2A40-B329-482B799DBFA8}" srcOrd="0" destOrd="0" presId="urn:microsoft.com/office/officeart/2005/8/layout/process4"/>
    <dgm:cxn modelId="{7442D4AF-98D6-084B-A170-738D5400C6EE}" type="presOf" srcId="{282A0809-708E-4D83-AB0A-CEE04C4ACA5C}" destId="{C87C7280-5073-7048-A18B-CA32E41E7704}" srcOrd="0" destOrd="0" presId="urn:microsoft.com/office/officeart/2005/8/layout/process4"/>
    <dgm:cxn modelId="{F98B6FE6-A49A-0146-8C49-B5950F89D1CC}" type="presOf" srcId="{0967B384-A502-45E6-8643-047D562E7E68}" destId="{11463B09-EF7D-744A-B2F5-79E3C8C193BC}" srcOrd="0" destOrd="0" presId="urn:microsoft.com/office/officeart/2005/8/layout/process4"/>
    <dgm:cxn modelId="{74BDD9EB-4502-49E9-AD97-3A83174631E2}" srcId="{0967B384-A502-45E6-8643-047D562E7E68}" destId="{C4519E3B-F27D-4C98-BCB9-8BB751BB9195}" srcOrd="0" destOrd="0" parTransId="{5543320B-555D-44BA-81FF-5C5F62C17CDF}" sibTransId="{DC495A8C-B421-4CC8-B559-B21663470424}"/>
    <dgm:cxn modelId="{AA6019F0-5F0C-E141-9687-7BB136B80C05}" type="presOf" srcId="{C4519E3B-F27D-4C98-BCB9-8BB751BB9195}" destId="{6EBDD497-34FE-2444-B16B-C5B8BCA389FF}" srcOrd="0" destOrd="0" presId="urn:microsoft.com/office/officeart/2005/8/layout/process4"/>
    <dgm:cxn modelId="{B4B720FA-F4CE-4F36-A3D1-DE7B7F088A49}" srcId="{0967B384-A502-45E6-8643-047D562E7E68}" destId="{5B35AC8D-A879-4E4F-94ED-62E81BD31C97}" srcOrd="1" destOrd="0" parTransId="{754F3433-E015-496C-8759-9C565D059CF5}" sibTransId="{263C5D0B-A10F-437F-B2AE-11F527CF6D32}"/>
    <dgm:cxn modelId="{72D220FC-9812-4D4B-A8BF-B55063AEDC02}" srcId="{0967B384-A502-45E6-8643-047D562E7E68}" destId="{282A0809-708E-4D83-AB0A-CEE04C4ACA5C}" srcOrd="2" destOrd="0" parTransId="{2AD5141A-8807-4C00-AE32-2D0179A8D70D}" sibTransId="{2AC7AD53-C29B-4678-A4C9-16BB3F5C7A2A}"/>
    <dgm:cxn modelId="{C5EA49D7-760E-784F-BE43-CFDF9ED2813B}" type="presParOf" srcId="{11463B09-EF7D-744A-B2F5-79E3C8C193BC}" destId="{B37D72F9-E13F-6D48-9F65-E462485574EE}" srcOrd="0" destOrd="0" presId="urn:microsoft.com/office/officeart/2005/8/layout/process4"/>
    <dgm:cxn modelId="{91BF0F6F-AD32-1F4D-A831-F80D6CC2BF27}" type="presParOf" srcId="{B37D72F9-E13F-6D48-9F65-E462485574EE}" destId="{C87C7280-5073-7048-A18B-CA32E41E7704}" srcOrd="0" destOrd="0" presId="urn:microsoft.com/office/officeart/2005/8/layout/process4"/>
    <dgm:cxn modelId="{09E6D1CD-53F5-5B40-A444-6266BB134E49}" type="presParOf" srcId="{11463B09-EF7D-744A-B2F5-79E3C8C193BC}" destId="{53A5C31D-5DC4-4842-BE11-50C1674C4650}" srcOrd="1" destOrd="0" presId="urn:microsoft.com/office/officeart/2005/8/layout/process4"/>
    <dgm:cxn modelId="{8B56DCBB-D83C-D44C-BE1D-BD492E4E16A7}" type="presParOf" srcId="{11463B09-EF7D-744A-B2F5-79E3C8C193BC}" destId="{FBCEE22A-E9FA-504F-8574-8F6CB7B2FF35}" srcOrd="2" destOrd="0" presId="urn:microsoft.com/office/officeart/2005/8/layout/process4"/>
    <dgm:cxn modelId="{7532832F-799D-CD4C-B8EC-9A757DB00662}" type="presParOf" srcId="{FBCEE22A-E9FA-504F-8574-8F6CB7B2FF35}" destId="{F74A3964-BA7E-2A40-B329-482B799DBFA8}" srcOrd="0" destOrd="0" presId="urn:microsoft.com/office/officeart/2005/8/layout/process4"/>
    <dgm:cxn modelId="{E382E151-5F99-8542-994E-0D6602ED7800}" type="presParOf" srcId="{11463B09-EF7D-744A-B2F5-79E3C8C193BC}" destId="{B5959311-A380-5E42-B774-F45E9ECFAD60}" srcOrd="3" destOrd="0" presId="urn:microsoft.com/office/officeart/2005/8/layout/process4"/>
    <dgm:cxn modelId="{BAA6F0AD-E3FC-854D-AA03-AD3FCF22D4A6}" type="presParOf" srcId="{11463B09-EF7D-744A-B2F5-79E3C8C193BC}" destId="{30527D15-3303-C547-9A67-5B33EA369CD9}" srcOrd="4" destOrd="0" presId="urn:microsoft.com/office/officeart/2005/8/layout/process4"/>
    <dgm:cxn modelId="{0B70E953-BBAA-8341-B85C-99A5A2076660}" type="presParOf" srcId="{30527D15-3303-C547-9A67-5B33EA369CD9}" destId="{6EBDD497-34FE-2444-B16B-C5B8BCA389F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2891EF-77E8-444E-A034-4E68DC5A4914}" type="doc">
      <dgm:prSet loTypeId="urn:microsoft.com/office/officeart/2005/8/layout/default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CD7B17B-0458-4FB3-9439-688D27648259}">
      <dgm:prSet/>
      <dgm:spPr/>
      <dgm:t>
        <a:bodyPr/>
        <a:lstStyle/>
        <a:p>
          <a:r>
            <a:rPr lang="en-GB" dirty="0"/>
            <a:t>patients can get care while staying safe. </a:t>
          </a:r>
          <a:endParaRPr lang="en-US" dirty="0"/>
        </a:p>
      </dgm:t>
    </dgm:pt>
    <dgm:pt modelId="{48563C07-DAE5-4A1F-996B-CE096125FCFF}" type="parTrans" cxnId="{2E89B877-4C3F-4E7F-88FF-DB4C5C0D667D}">
      <dgm:prSet/>
      <dgm:spPr/>
      <dgm:t>
        <a:bodyPr/>
        <a:lstStyle/>
        <a:p>
          <a:endParaRPr lang="en-US"/>
        </a:p>
      </dgm:t>
    </dgm:pt>
    <dgm:pt modelId="{478919E8-7DDA-4F4A-AC91-89FA0FE2EEFD}" type="sibTrans" cxnId="{2E89B877-4C3F-4E7F-88FF-DB4C5C0D667D}">
      <dgm:prSet/>
      <dgm:spPr/>
      <dgm:t>
        <a:bodyPr/>
        <a:lstStyle/>
        <a:p>
          <a:endParaRPr lang="en-US"/>
        </a:p>
      </dgm:t>
    </dgm:pt>
    <dgm:pt modelId="{5671DFFD-2429-4CFD-8BF6-F1D5A4C81A75}">
      <dgm:prSet/>
      <dgm:spPr/>
      <dgm:t>
        <a:bodyPr/>
        <a:lstStyle/>
        <a:p>
          <a:r>
            <a:rPr lang="en-GB"/>
            <a:t>patients can get care when it's convenient for them </a:t>
          </a:r>
          <a:endParaRPr lang="en-US"/>
        </a:p>
      </dgm:t>
    </dgm:pt>
    <dgm:pt modelId="{4711DE0A-BC0C-48A3-A0EA-DF27D00B08CD}" type="parTrans" cxnId="{32A15954-9A01-4EBD-B9D3-FDC7431A867A}">
      <dgm:prSet/>
      <dgm:spPr/>
      <dgm:t>
        <a:bodyPr/>
        <a:lstStyle/>
        <a:p>
          <a:endParaRPr lang="en-US"/>
        </a:p>
      </dgm:t>
    </dgm:pt>
    <dgm:pt modelId="{E7D7075A-1301-4A01-8280-D5EB0535370F}" type="sibTrans" cxnId="{32A15954-9A01-4EBD-B9D3-FDC7431A867A}">
      <dgm:prSet/>
      <dgm:spPr/>
      <dgm:t>
        <a:bodyPr/>
        <a:lstStyle/>
        <a:p>
          <a:endParaRPr lang="en-US"/>
        </a:p>
      </dgm:t>
    </dgm:pt>
    <dgm:pt modelId="{45A75E96-6CE2-4034-B77E-4DC47F19E6BC}">
      <dgm:prSet/>
      <dgm:spPr/>
      <dgm:t>
        <a:bodyPr/>
        <a:lstStyle/>
        <a:p>
          <a:r>
            <a:rPr lang="en-GB"/>
            <a:t>works well with follow-up </a:t>
          </a:r>
          <a:endParaRPr lang="en-US"/>
        </a:p>
      </dgm:t>
    </dgm:pt>
    <dgm:pt modelId="{5C558AE6-1956-41B3-8598-DF3474771DAE}" type="parTrans" cxnId="{BA74A155-0599-43C5-808A-781AF124585A}">
      <dgm:prSet/>
      <dgm:spPr/>
      <dgm:t>
        <a:bodyPr/>
        <a:lstStyle/>
        <a:p>
          <a:endParaRPr lang="en-US"/>
        </a:p>
      </dgm:t>
    </dgm:pt>
    <dgm:pt modelId="{C74B3A8F-4103-4E5B-9A86-63259644461D}" type="sibTrans" cxnId="{BA74A155-0599-43C5-808A-781AF124585A}">
      <dgm:prSet/>
      <dgm:spPr/>
      <dgm:t>
        <a:bodyPr/>
        <a:lstStyle/>
        <a:p>
          <a:endParaRPr lang="en-US"/>
        </a:p>
      </dgm:t>
    </dgm:pt>
    <dgm:pt modelId="{A193454E-E5ED-4B85-8516-C7D07B15A4FA}">
      <dgm:prSet/>
      <dgm:spPr/>
      <dgm:t>
        <a:bodyPr/>
        <a:lstStyle/>
        <a:p>
          <a:r>
            <a:rPr lang="en-GB"/>
            <a:t>the lack of a physical examination and the inability to apply their practical experience </a:t>
          </a:r>
          <a:endParaRPr lang="en-US"/>
        </a:p>
      </dgm:t>
    </dgm:pt>
    <dgm:pt modelId="{F2922C69-3998-4698-841E-9BCAEDC6F7A9}" type="parTrans" cxnId="{852A4332-967A-4DE7-BAE3-783815749E03}">
      <dgm:prSet/>
      <dgm:spPr/>
      <dgm:t>
        <a:bodyPr/>
        <a:lstStyle/>
        <a:p>
          <a:endParaRPr lang="en-US"/>
        </a:p>
      </dgm:t>
    </dgm:pt>
    <dgm:pt modelId="{62D06E53-3B66-4A60-8279-EDCD7DF39938}" type="sibTrans" cxnId="{852A4332-967A-4DE7-BAE3-783815749E03}">
      <dgm:prSet/>
      <dgm:spPr/>
      <dgm:t>
        <a:bodyPr/>
        <a:lstStyle/>
        <a:p>
          <a:endParaRPr lang="en-US"/>
        </a:p>
      </dgm:t>
    </dgm:pt>
    <dgm:pt modelId="{286DEAC3-BD5B-4A06-859E-99B03773D9DF}">
      <dgm:prSet/>
      <dgm:spPr/>
      <dgm:t>
        <a:bodyPr/>
        <a:lstStyle/>
        <a:p>
          <a:r>
            <a:rPr lang="en-GB"/>
            <a:t>More susceptible to privacy and security issues </a:t>
          </a:r>
          <a:endParaRPr lang="en-US"/>
        </a:p>
      </dgm:t>
    </dgm:pt>
    <dgm:pt modelId="{9D9A434F-B9FC-4750-8816-51A81A73C4C3}" type="parTrans" cxnId="{EDA63180-4635-4207-A40B-7C6AB5893444}">
      <dgm:prSet/>
      <dgm:spPr/>
      <dgm:t>
        <a:bodyPr/>
        <a:lstStyle/>
        <a:p>
          <a:endParaRPr lang="en-US"/>
        </a:p>
      </dgm:t>
    </dgm:pt>
    <dgm:pt modelId="{C98B6720-7C49-4CEE-BE11-1105ADA2888E}" type="sibTrans" cxnId="{EDA63180-4635-4207-A40B-7C6AB5893444}">
      <dgm:prSet/>
      <dgm:spPr/>
      <dgm:t>
        <a:bodyPr/>
        <a:lstStyle/>
        <a:p>
          <a:endParaRPr lang="en-US"/>
        </a:p>
      </dgm:t>
    </dgm:pt>
    <dgm:pt modelId="{302E85A5-DFCE-4540-889D-D2E74E0EA280}" type="pres">
      <dgm:prSet presAssocID="{712891EF-77E8-444E-A034-4E68DC5A4914}" presName="diagram" presStyleCnt="0">
        <dgm:presLayoutVars>
          <dgm:dir/>
          <dgm:resizeHandles val="exact"/>
        </dgm:presLayoutVars>
      </dgm:prSet>
      <dgm:spPr/>
    </dgm:pt>
    <dgm:pt modelId="{A479A3BB-9027-CF43-89B1-8DE3C59B071A}" type="pres">
      <dgm:prSet presAssocID="{7CD7B17B-0458-4FB3-9439-688D27648259}" presName="node" presStyleLbl="node1" presStyleIdx="0" presStyleCnt="5">
        <dgm:presLayoutVars>
          <dgm:bulletEnabled val="1"/>
        </dgm:presLayoutVars>
      </dgm:prSet>
      <dgm:spPr/>
    </dgm:pt>
    <dgm:pt modelId="{24354371-C60F-1441-AB3E-8071EF9637AC}" type="pres">
      <dgm:prSet presAssocID="{478919E8-7DDA-4F4A-AC91-89FA0FE2EEFD}" presName="sibTrans" presStyleCnt="0"/>
      <dgm:spPr/>
    </dgm:pt>
    <dgm:pt modelId="{4D56F9B2-970C-5F46-8681-7CEF400D75F4}" type="pres">
      <dgm:prSet presAssocID="{5671DFFD-2429-4CFD-8BF6-F1D5A4C81A75}" presName="node" presStyleLbl="node1" presStyleIdx="1" presStyleCnt="5">
        <dgm:presLayoutVars>
          <dgm:bulletEnabled val="1"/>
        </dgm:presLayoutVars>
      </dgm:prSet>
      <dgm:spPr/>
    </dgm:pt>
    <dgm:pt modelId="{D179201F-4EB0-514F-87D8-B559BD02D172}" type="pres">
      <dgm:prSet presAssocID="{E7D7075A-1301-4A01-8280-D5EB0535370F}" presName="sibTrans" presStyleCnt="0"/>
      <dgm:spPr/>
    </dgm:pt>
    <dgm:pt modelId="{3F5F8915-6B13-174A-AC9F-FEDF2FCD9789}" type="pres">
      <dgm:prSet presAssocID="{45A75E96-6CE2-4034-B77E-4DC47F19E6BC}" presName="node" presStyleLbl="node1" presStyleIdx="2" presStyleCnt="5">
        <dgm:presLayoutVars>
          <dgm:bulletEnabled val="1"/>
        </dgm:presLayoutVars>
      </dgm:prSet>
      <dgm:spPr/>
    </dgm:pt>
    <dgm:pt modelId="{8CFAE4D4-3E04-A540-AC9A-7F1B921BE2CE}" type="pres">
      <dgm:prSet presAssocID="{C74B3A8F-4103-4E5B-9A86-63259644461D}" presName="sibTrans" presStyleCnt="0"/>
      <dgm:spPr/>
    </dgm:pt>
    <dgm:pt modelId="{396F9CAC-E269-064D-9B8D-795F805C4516}" type="pres">
      <dgm:prSet presAssocID="{A193454E-E5ED-4B85-8516-C7D07B15A4FA}" presName="node" presStyleLbl="node1" presStyleIdx="3" presStyleCnt="5">
        <dgm:presLayoutVars>
          <dgm:bulletEnabled val="1"/>
        </dgm:presLayoutVars>
      </dgm:prSet>
      <dgm:spPr/>
    </dgm:pt>
    <dgm:pt modelId="{70F6A6EF-302C-6349-A1CC-FE41E3BA4327}" type="pres">
      <dgm:prSet presAssocID="{62D06E53-3B66-4A60-8279-EDCD7DF39938}" presName="sibTrans" presStyleCnt="0"/>
      <dgm:spPr/>
    </dgm:pt>
    <dgm:pt modelId="{AF4CFF98-A1D6-4545-98BC-E04F41F71B3D}" type="pres">
      <dgm:prSet presAssocID="{286DEAC3-BD5B-4A06-859E-99B03773D9DF}" presName="node" presStyleLbl="node1" presStyleIdx="4" presStyleCnt="5">
        <dgm:presLayoutVars>
          <dgm:bulletEnabled val="1"/>
        </dgm:presLayoutVars>
      </dgm:prSet>
      <dgm:spPr/>
    </dgm:pt>
  </dgm:ptLst>
  <dgm:cxnLst>
    <dgm:cxn modelId="{49B1C331-2BD6-7549-8EE2-6F87621A2E2C}" type="presOf" srcId="{45A75E96-6CE2-4034-B77E-4DC47F19E6BC}" destId="{3F5F8915-6B13-174A-AC9F-FEDF2FCD9789}" srcOrd="0" destOrd="0" presId="urn:microsoft.com/office/officeart/2005/8/layout/default"/>
    <dgm:cxn modelId="{852A4332-967A-4DE7-BAE3-783815749E03}" srcId="{712891EF-77E8-444E-A034-4E68DC5A4914}" destId="{A193454E-E5ED-4B85-8516-C7D07B15A4FA}" srcOrd="3" destOrd="0" parTransId="{F2922C69-3998-4698-841E-9BCAEDC6F7A9}" sibTransId="{62D06E53-3B66-4A60-8279-EDCD7DF39938}"/>
    <dgm:cxn modelId="{C0AEAE3D-1F86-6A48-9FD6-C28967969A86}" type="presOf" srcId="{712891EF-77E8-444E-A034-4E68DC5A4914}" destId="{302E85A5-DFCE-4540-889D-D2E74E0EA280}" srcOrd="0" destOrd="0" presId="urn:microsoft.com/office/officeart/2005/8/layout/default"/>
    <dgm:cxn modelId="{32A15954-9A01-4EBD-B9D3-FDC7431A867A}" srcId="{712891EF-77E8-444E-A034-4E68DC5A4914}" destId="{5671DFFD-2429-4CFD-8BF6-F1D5A4C81A75}" srcOrd="1" destOrd="0" parTransId="{4711DE0A-BC0C-48A3-A0EA-DF27D00B08CD}" sibTransId="{E7D7075A-1301-4A01-8280-D5EB0535370F}"/>
    <dgm:cxn modelId="{BA74A155-0599-43C5-808A-781AF124585A}" srcId="{712891EF-77E8-444E-A034-4E68DC5A4914}" destId="{45A75E96-6CE2-4034-B77E-4DC47F19E6BC}" srcOrd="2" destOrd="0" parTransId="{5C558AE6-1956-41B3-8598-DF3474771DAE}" sibTransId="{C74B3A8F-4103-4E5B-9A86-63259644461D}"/>
    <dgm:cxn modelId="{7F22256C-A3A3-5443-8E4F-58C3806AD566}" type="presOf" srcId="{5671DFFD-2429-4CFD-8BF6-F1D5A4C81A75}" destId="{4D56F9B2-970C-5F46-8681-7CEF400D75F4}" srcOrd="0" destOrd="0" presId="urn:microsoft.com/office/officeart/2005/8/layout/default"/>
    <dgm:cxn modelId="{2E89B877-4C3F-4E7F-88FF-DB4C5C0D667D}" srcId="{712891EF-77E8-444E-A034-4E68DC5A4914}" destId="{7CD7B17B-0458-4FB3-9439-688D27648259}" srcOrd="0" destOrd="0" parTransId="{48563C07-DAE5-4A1F-996B-CE096125FCFF}" sibTransId="{478919E8-7DDA-4F4A-AC91-89FA0FE2EEFD}"/>
    <dgm:cxn modelId="{EDA63180-4635-4207-A40B-7C6AB5893444}" srcId="{712891EF-77E8-444E-A034-4E68DC5A4914}" destId="{286DEAC3-BD5B-4A06-859E-99B03773D9DF}" srcOrd="4" destOrd="0" parTransId="{9D9A434F-B9FC-4750-8816-51A81A73C4C3}" sibTransId="{C98B6720-7C49-4CEE-BE11-1105ADA2888E}"/>
    <dgm:cxn modelId="{89B74F85-A017-8843-92E1-A1A4FD7168B1}" type="presOf" srcId="{7CD7B17B-0458-4FB3-9439-688D27648259}" destId="{A479A3BB-9027-CF43-89B1-8DE3C59B071A}" srcOrd="0" destOrd="0" presId="urn:microsoft.com/office/officeart/2005/8/layout/default"/>
    <dgm:cxn modelId="{E319AFAA-43B1-4442-81B4-A7375EAD0BEE}" type="presOf" srcId="{A193454E-E5ED-4B85-8516-C7D07B15A4FA}" destId="{396F9CAC-E269-064D-9B8D-795F805C4516}" srcOrd="0" destOrd="0" presId="urn:microsoft.com/office/officeart/2005/8/layout/default"/>
    <dgm:cxn modelId="{7D33FBBB-3BFD-5141-85C9-8C4E9C1995D6}" type="presOf" srcId="{286DEAC3-BD5B-4A06-859E-99B03773D9DF}" destId="{AF4CFF98-A1D6-4545-98BC-E04F41F71B3D}" srcOrd="0" destOrd="0" presId="urn:microsoft.com/office/officeart/2005/8/layout/default"/>
    <dgm:cxn modelId="{244DA3DE-D4CA-1D49-82A3-A409AF5894F5}" type="presParOf" srcId="{302E85A5-DFCE-4540-889D-D2E74E0EA280}" destId="{A479A3BB-9027-CF43-89B1-8DE3C59B071A}" srcOrd="0" destOrd="0" presId="urn:microsoft.com/office/officeart/2005/8/layout/default"/>
    <dgm:cxn modelId="{397146C4-B5FD-D04D-B873-12776C25177D}" type="presParOf" srcId="{302E85A5-DFCE-4540-889D-D2E74E0EA280}" destId="{24354371-C60F-1441-AB3E-8071EF9637AC}" srcOrd="1" destOrd="0" presId="urn:microsoft.com/office/officeart/2005/8/layout/default"/>
    <dgm:cxn modelId="{FB0F3FC0-8CDA-5041-B4EC-F1DD4C2962BD}" type="presParOf" srcId="{302E85A5-DFCE-4540-889D-D2E74E0EA280}" destId="{4D56F9B2-970C-5F46-8681-7CEF400D75F4}" srcOrd="2" destOrd="0" presId="urn:microsoft.com/office/officeart/2005/8/layout/default"/>
    <dgm:cxn modelId="{E009040A-6890-9D4E-A5D6-5DE42B71A152}" type="presParOf" srcId="{302E85A5-DFCE-4540-889D-D2E74E0EA280}" destId="{D179201F-4EB0-514F-87D8-B559BD02D172}" srcOrd="3" destOrd="0" presId="urn:microsoft.com/office/officeart/2005/8/layout/default"/>
    <dgm:cxn modelId="{9D06A245-4ECA-874F-83FE-E92F93DAC0E3}" type="presParOf" srcId="{302E85A5-DFCE-4540-889D-D2E74E0EA280}" destId="{3F5F8915-6B13-174A-AC9F-FEDF2FCD9789}" srcOrd="4" destOrd="0" presId="urn:microsoft.com/office/officeart/2005/8/layout/default"/>
    <dgm:cxn modelId="{DFD34CBB-E96F-C04B-9E4E-B7D96B80BBF4}" type="presParOf" srcId="{302E85A5-DFCE-4540-889D-D2E74E0EA280}" destId="{8CFAE4D4-3E04-A540-AC9A-7F1B921BE2CE}" srcOrd="5" destOrd="0" presId="urn:microsoft.com/office/officeart/2005/8/layout/default"/>
    <dgm:cxn modelId="{685E7ECC-87FE-1F4B-BE90-5AC0530068BE}" type="presParOf" srcId="{302E85A5-DFCE-4540-889D-D2E74E0EA280}" destId="{396F9CAC-E269-064D-9B8D-795F805C4516}" srcOrd="6" destOrd="0" presId="urn:microsoft.com/office/officeart/2005/8/layout/default"/>
    <dgm:cxn modelId="{BF66E7CB-EA16-0C48-92AB-17919DA6BF5B}" type="presParOf" srcId="{302E85A5-DFCE-4540-889D-D2E74E0EA280}" destId="{70F6A6EF-302C-6349-A1CC-FE41E3BA4327}" srcOrd="7" destOrd="0" presId="urn:microsoft.com/office/officeart/2005/8/layout/default"/>
    <dgm:cxn modelId="{8ADB1CB7-1029-A243-B905-CE65C82E1DE9}" type="presParOf" srcId="{302E85A5-DFCE-4540-889D-D2E74E0EA280}" destId="{AF4CFF98-A1D6-4545-98BC-E04F41F71B3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8F5FAD2-E3A6-4504-B705-B2E7F559F69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C5FA8CD-B5DB-4309-A505-8B30BFA949FB}">
      <dgm:prSet/>
      <dgm:spPr/>
      <dgm:t>
        <a:bodyPr/>
        <a:lstStyle/>
        <a:p>
          <a:pPr>
            <a:defRPr cap="all"/>
          </a:pPr>
          <a:r>
            <a:rPr lang="en-GB"/>
            <a:t>The pandemic forced significant changes to GP services </a:t>
          </a:r>
          <a:endParaRPr lang="en-US"/>
        </a:p>
      </dgm:t>
    </dgm:pt>
    <dgm:pt modelId="{B9F9471F-6EF3-4C94-857A-1CC425D81B9C}" type="parTrans" cxnId="{70F0C20F-1019-4E94-BEDC-5D07DE3F5149}">
      <dgm:prSet/>
      <dgm:spPr/>
      <dgm:t>
        <a:bodyPr/>
        <a:lstStyle/>
        <a:p>
          <a:endParaRPr lang="en-US"/>
        </a:p>
      </dgm:t>
    </dgm:pt>
    <dgm:pt modelId="{0CD88373-A6D6-4279-AE0F-6E789C12F57B}" type="sibTrans" cxnId="{70F0C20F-1019-4E94-BEDC-5D07DE3F5149}">
      <dgm:prSet/>
      <dgm:spPr/>
      <dgm:t>
        <a:bodyPr/>
        <a:lstStyle/>
        <a:p>
          <a:endParaRPr lang="en-US"/>
        </a:p>
      </dgm:t>
    </dgm:pt>
    <dgm:pt modelId="{B8F2D1F9-34EC-473D-BE4E-2D575415F4B1}">
      <dgm:prSet/>
      <dgm:spPr/>
      <dgm:t>
        <a:bodyPr/>
        <a:lstStyle/>
        <a:p>
          <a:pPr>
            <a:defRPr cap="all"/>
          </a:pPr>
          <a:r>
            <a:rPr lang="en-GB"/>
            <a:t>Face-to-face appointments were discontinued </a:t>
          </a:r>
          <a:endParaRPr lang="en-US"/>
        </a:p>
      </dgm:t>
    </dgm:pt>
    <dgm:pt modelId="{0BE164E0-6D11-4CE1-9059-D621E0DE141F}" type="parTrans" cxnId="{E77027B6-F456-4854-9FDF-A0E776AE45C3}">
      <dgm:prSet/>
      <dgm:spPr/>
      <dgm:t>
        <a:bodyPr/>
        <a:lstStyle/>
        <a:p>
          <a:endParaRPr lang="en-US"/>
        </a:p>
      </dgm:t>
    </dgm:pt>
    <dgm:pt modelId="{117EE54A-D1FE-4E84-BD04-E586437D677F}" type="sibTrans" cxnId="{E77027B6-F456-4854-9FDF-A0E776AE45C3}">
      <dgm:prSet/>
      <dgm:spPr/>
      <dgm:t>
        <a:bodyPr/>
        <a:lstStyle/>
        <a:p>
          <a:endParaRPr lang="en-US"/>
        </a:p>
      </dgm:t>
    </dgm:pt>
    <dgm:pt modelId="{E7088C27-1223-466B-AE6E-6CDFC524CFE4}">
      <dgm:prSet/>
      <dgm:spPr/>
      <dgm:t>
        <a:bodyPr/>
        <a:lstStyle/>
        <a:p>
          <a:pPr>
            <a:defRPr cap="all"/>
          </a:pPr>
          <a:r>
            <a:rPr lang="en-GB"/>
            <a:t>provide phone, online message, and video consultation services </a:t>
          </a:r>
          <a:endParaRPr lang="en-US"/>
        </a:p>
      </dgm:t>
    </dgm:pt>
    <dgm:pt modelId="{6B26589A-011B-48A1-B138-317747048F97}" type="parTrans" cxnId="{56408D26-128A-45D3-8DA0-2EA92862F743}">
      <dgm:prSet/>
      <dgm:spPr/>
      <dgm:t>
        <a:bodyPr/>
        <a:lstStyle/>
        <a:p>
          <a:endParaRPr lang="en-US"/>
        </a:p>
      </dgm:t>
    </dgm:pt>
    <dgm:pt modelId="{DFCAFC64-939D-4D1A-9523-DE2080775469}" type="sibTrans" cxnId="{56408D26-128A-45D3-8DA0-2EA92862F743}">
      <dgm:prSet/>
      <dgm:spPr/>
      <dgm:t>
        <a:bodyPr/>
        <a:lstStyle/>
        <a:p>
          <a:endParaRPr lang="en-US"/>
        </a:p>
      </dgm:t>
    </dgm:pt>
    <dgm:pt modelId="{294EC69C-8084-4F0C-B9A8-2A91E124D512}">
      <dgm:prSet/>
      <dgm:spPr/>
      <dgm:t>
        <a:bodyPr/>
        <a:lstStyle/>
        <a:p>
          <a:pPr>
            <a:defRPr cap="all"/>
          </a:pPr>
          <a:r>
            <a:rPr lang="en-GB"/>
            <a:t>Just over 70% of GP appointments and nearly 80% of general practise appointments were conducted in person in England prior to the nationwide lockdown in March 2020 </a:t>
          </a:r>
          <a:endParaRPr lang="en-US"/>
        </a:p>
      </dgm:t>
    </dgm:pt>
    <dgm:pt modelId="{DB2BA881-A37D-4F87-836C-B48C8936F6B1}" type="parTrans" cxnId="{A4D98868-8B26-4F86-945D-D44EB6C196FE}">
      <dgm:prSet/>
      <dgm:spPr/>
      <dgm:t>
        <a:bodyPr/>
        <a:lstStyle/>
        <a:p>
          <a:endParaRPr lang="en-US"/>
        </a:p>
      </dgm:t>
    </dgm:pt>
    <dgm:pt modelId="{6851B4C3-CB76-426C-A23D-0BAAE6561FF8}" type="sibTrans" cxnId="{A4D98868-8B26-4F86-945D-D44EB6C196FE}">
      <dgm:prSet/>
      <dgm:spPr/>
      <dgm:t>
        <a:bodyPr/>
        <a:lstStyle/>
        <a:p>
          <a:endParaRPr lang="en-US"/>
        </a:p>
      </dgm:t>
    </dgm:pt>
    <dgm:pt modelId="{382926BF-B171-4C20-BDC7-A22B3B5702C9}">
      <dgm:prSet/>
      <dgm:spPr/>
      <dgm:t>
        <a:bodyPr/>
        <a:lstStyle/>
        <a:p>
          <a:pPr>
            <a:defRPr cap="all"/>
          </a:pPr>
          <a:r>
            <a:rPr lang="en-GB"/>
            <a:t>70% of GP appointments were conducted remotely via phone or video </a:t>
          </a:r>
          <a:endParaRPr lang="en-US"/>
        </a:p>
      </dgm:t>
    </dgm:pt>
    <dgm:pt modelId="{104D6AC1-C13E-48C0-889C-1234B49D26E0}" type="parTrans" cxnId="{E6C54904-14F7-409A-92A3-5217420D7495}">
      <dgm:prSet/>
      <dgm:spPr/>
      <dgm:t>
        <a:bodyPr/>
        <a:lstStyle/>
        <a:p>
          <a:endParaRPr lang="en-US"/>
        </a:p>
      </dgm:t>
    </dgm:pt>
    <dgm:pt modelId="{36147A83-15CA-493D-8DE3-4A939B26F4C0}" type="sibTrans" cxnId="{E6C54904-14F7-409A-92A3-5217420D7495}">
      <dgm:prSet/>
      <dgm:spPr/>
      <dgm:t>
        <a:bodyPr/>
        <a:lstStyle/>
        <a:p>
          <a:endParaRPr lang="en-US"/>
        </a:p>
      </dgm:t>
    </dgm:pt>
    <dgm:pt modelId="{00723104-056B-44CF-BA64-C52D263737E4}" type="pres">
      <dgm:prSet presAssocID="{A8F5FAD2-E3A6-4504-B705-B2E7F559F697}" presName="root" presStyleCnt="0">
        <dgm:presLayoutVars>
          <dgm:dir/>
          <dgm:resizeHandles val="exact"/>
        </dgm:presLayoutVars>
      </dgm:prSet>
      <dgm:spPr/>
    </dgm:pt>
    <dgm:pt modelId="{2A0F7C83-A335-4D6A-A3C6-896D28555318}" type="pres">
      <dgm:prSet presAssocID="{1C5FA8CD-B5DB-4309-A505-8B30BFA949FB}" presName="compNode" presStyleCnt="0"/>
      <dgm:spPr/>
    </dgm:pt>
    <dgm:pt modelId="{A204E93A-2370-436A-BF56-F4A41C743902}" type="pres">
      <dgm:prSet presAssocID="{1C5FA8CD-B5DB-4309-A505-8B30BFA949FB}" presName="iconBgRect" presStyleLbl="bgShp" presStyleIdx="0" presStyleCnt="5"/>
      <dgm:spPr/>
    </dgm:pt>
    <dgm:pt modelId="{5F450482-33E6-48A4-9529-6E6D5C8E81B2}" type="pres">
      <dgm:prSet presAssocID="{1C5FA8CD-B5DB-4309-A505-8B30BFA949F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9C37A686-0D0D-48B6-98A6-C873FB5749EA}" type="pres">
      <dgm:prSet presAssocID="{1C5FA8CD-B5DB-4309-A505-8B30BFA949FB}" presName="spaceRect" presStyleCnt="0"/>
      <dgm:spPr/>
    </dgm:pt>
    <dgm:pt modelId="{B04EEDA5-DA15-42DD-903A-7B3E90C0CE89}" type="pres">
      <dgm:prSet presAssocID="{1C5FA8CD-B5DB-4309-A505-8B30BFA949FB}" presName="textRect" presStyleLbl="revTx" presStyleIdx="0" presStyleCnt="5">
        <dgm:presLayoutVars>
          <dgm:chMax val="1"/>
          <dgm:chPref val="1"/>
        </dgm:presLayoutVars>
      </dgm:prSet>
      <dgm:spPr/>
    </dgm:pt>
    <dgm:pt modelId="{A5DF0ED9-D7C7-44CE-8B54-B57F5F3E803B}" type="pres">
      <dgm:prSet presAssocID="{0CD88373-A6D6-4279-AE0F-6E789C12F57B}" presName="sibTrans" presStyleCnt="0"/>
      <dgm:spPr/>
    </dgm:pt>
    <dgm:pt modelId="{44853E4C-23EF-4CDB-BC08-48496A3570A6}" type="pres">
      <dgm:prSet presAssocID="{B8F2D1F9-34EC-473D-BE4E-2D575415F4B1}" presName="compNode" presStyleCnt="0"/>
      <dgm:spPr/>
    </dgm:pt>
    <dgm:pt modelId="{515CD15E-7AF7-406E-9299-998AE06F033D}" type="pres">
      <dgm:prSet presAssocID="{B8F2D1F9-34EC-473D-BE4E-2D575415F4B1}" presName="iconBgRect" presStyleLbl="bgShp" presStyleIdx="1" presStyleCnt="5"/>
      <dgm:spPr/>
    </dgm:pt>
    <dgm:pt modelId="{EAAD6A86-263D-4ECB-8A0A-A3DA262B3E32}" type="pres">
      <dgm:prSet presAssocID="{B8F2D1F9-34EC-473D-BE4E-2D575415F4B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0D689035-8648-49A3-BE3D-FE6FB5912461}" type="pres">
      <dgm:prSet presAssocID="{B8F2D1F9-34EC-473D-BE4E-2D575415F4B1}" presName="spaceRect" presStyleCnt="0"/>
      <dgm:spPr/>
    </dgm:pt>
    <dgm:pt modelId="{918092D0-4A74-4F8C-B477-729133EBCE15}" type="pres">
      <dgm:prSet presAssocID="{B8F2D1F9-34EC-473D-BE4E-2D575415F4B1}" presName="textRect" presStyleLbl="revTx" presStyleIdx="1" presStyleCnt="5">
        <dgm:presLayoutVars>
          <dgm:chMax val="1"/>
          <dgm:chPref val="1"/>
        </dgm:presLayoutVars>
      </dgm:prSet>
      <dgm:spPr/>
    </dgm:pt>
    <dgm:pt modelId="{CE0EC7C3-8817-44D4-BACD-EB3B45427CC1}" type="pres">
      <dgm:prSet presAssocID="{117EE54A-D1FE-4E84-BD04-E586437D677F}" presName="sibTrans" presStyleCnt="0"/>
      <dgm:spPr/>
    </dgm:pt>
    <dgm:pt modelId="{C8F55E8E-1391-45EE-9FA0-9E77435767ED}" type="pres">
      <dgm:prSet presAssocID="{E7088C27-1223-466B-AE6E-6CDFC524CFE4}" presName="compNode" presStyleCnt="0"/>
      <dgm:spPr/>
    </dgm:pt>
    <dgm:pt modelId="{A8C52A33-1A6C-4C0B-B8D8-05026D08BB70}" type="pres">
      <dgm:prSet presAssocID="{E7088C27-1223-466B-AE6E-6CDFC524CFE4}" presName="iconBgRect" presStyleLbl="bgShp" presStyleIdx="2" presStyleCnt="5"/>
      <dgm:spPr/>
    </dgm:pt>
    <dgm:pt modelId="{CFD670ED-BC14-4365-84EC-911446665158}" type="pres">
      <dgm:prSet presAssocID="{E7088C27-1223-466B-AE6E-6CDFC524CF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CA57EA13-D30B-42D7-BDBD-C974D14579D1}" type="pres">
      <dgm:prSet presAssocID="{E7088C27-1223-466B-AE6E-6CDFC524CFE4}" presName="spaceRect" presStyleCnt="0"/>
      <dgm:spPr/>
    </dgm:pt>
    <dgm:pt modelId="{5D0ED00F-6D9C-421E-A880-41EBC40139D7}" type="pres">
      <dgm:prSet presAssocID="{E7088C27-1223-466B-AE6E-6CDFC524CFE4}" presName="textRect" presStyleLbl="revTx" presStyleIdx="2" presStyleCnt="5">
        <dgm:presLayoutVars>
          <dgm:chMax val="1"/>
          <dgm:chPref val="1"/>
        </dgm:presLayoutVars>
      </dgm:prSet>
      <dgm:spPr/>
    </dgm:pt>
    <dgm:pt modelId="{24D19F03-EF35-44A0-A3B0-A4137638289A}" type="pres">
      <dgm:prSet presAssocID="{DFCAFC64-939D-4D1A-9523-DE2080775469}" presName="sibTrans" presStyleCnt="0"/>
      <dgm:spPr/>
    </dgm:pt>
    <dgm:pt modelId="{6EACCEA4-ACC9-481B-9997-3F3522B997C6}" type="pres">
      <dgm:prSet presAssocID="{294EC69C-8084-4F0C-B9A8-2A91E124D512}" presName="compNode" presStyleCnt="0"/>
      <dgm:spPr/>
    </dgm:pt>
    <dgm:pt modelId="{DC4E9DDA-8284-44DF-B554-9042AE3E0608}" type="pres">
      <dgm:prSet presAssocID="{294EC69C-8084-4F0C-B9A8-2A91E124D512}" presName="iconBgRect" presStyleLbl="bgShp" presStyleIdx="3" presStyleCnt="5"/>
      <dgm:spPr/>
    </dgm:pt>
    <dgm:pt modelId="{EE4BD7F4-5190-45B4-86E9-727AA12AF9FE}" type="pres">
      <dgm:prSet presAssocID="{294EC69C-8084-4F0C-B9A8-2A91E124D51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3A6A33E-60D7-449E-8503-28A65896F379}" type="pres">
      <dgm:prSet presAssocID="{294EC69C-8084-4F0C-B9A8-2A91E124D512}" presName="spaceRect" presStyleCnt="0"/>
      <dgm:spPr/>
    </dgm:pt>
    <dgm:pt modelId="{26370459-1A13-4012-9462-43039FD4661A}" type="pres">
      <dgm:prSet presAssocID="{294EC69C-8084-4F0C-B9A8-2A91E124D512}" presName="textRect" presStyleLbl="revTx" presStyleIdx="3" presStyleCnt="5">
        <dgm:presLayoutVars>
          <dgm:chMax val="1"/>
          <dgm:chPref val="1"/>
        </dgm:presLayoutVars>
      </dgm:prSet>
      <dgm:spPr/>
    </dgm:pt>
    <dgm:pt modelId="{BA3A3A68-C221-4677-9ECB-B4B9CB987516}" type="pres">
      <dgm:prSet presAssocID="{6851B4C3-CB76-426C-A23D-0BAAE6561FF8}" presName="sibTrans" presStyleCnt="0"/>
      <dgm:spPr/>
    </dgm:pt>
    <dgm:pt modelId="{05B9D874-E190-4837-B6BE-8CF3423F65D4}" type="pres">
      <dgm:prSet presAssocID="{382926BF-B171-4C20-BDC7-A22B3B5702C9}" presName="compNode" presStyleCnt="0"/>
      <dgm:spPr/>
    </dgm:pt>
    <dgm:pt modelId="{7789ECC9-EE22-4123-9E8E-6052757B199D}" type="pres">
      <dgm:prSet presAssocID="{382926BF-B171-4C20-BDC7-A22B3B5702C9}" presName="iconBgRect" presStyleLbl="bgShp" presStyleIdx="4" presStyleCnt="5"/>
      <dgm:spPr/>
    </dgm:pt>
    <dgm:pt modelId="{91BE20EA-E744-4F04-B819-837F9DA0C50F}" type="pres">
      <dgm:prSet presAssocID="{382926BF-B171-4C20-BDC7-A22B3B5702C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51CC5AA6-D9A7-43D2-AA30-898CF741CAFE}" type="pres">
      <dgm:prSet presAssocID="{382926BF-B171-4C20-BDC7-A22B3B5702C9}" presName="spaceRect" presStyleCnt="0"/>
      <dgm:spPr/>
    </dgm:pt>
    <dgm:pt modelId="{FC7004AB-D0F5-4B79-B0AF-7BADCBE7E063}" type="pres">
      <dgm:prSet presAssocID="{382926BF-B171-4C20-BDC7-A22B3B5702C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6C54904-14F7-409A-92A3-5217420D7495}" srcId="{A8F5FAD2-E3A6-4504-B705-B2E7F559F697}" destId="{382926BF-B171-4C20-BDC7-A22B3B5702C9}" srcOrd="4" destOrd="0" parTransId="{104D6AC1-C13E-48C0-889C-1234B49D26E0}" sibTransId="{36147A83-15CA-493D-8DE3-4A939B26F4C0}"/>
    <dgm:cxn modelId="{70F0C20F-1019-4E94-BEDC-5D07DE3F5149}" srcId="{A8F5FAD2-E3A6-4504-B705-B2E7F559F697}" destId="{1C5FA8CD-B5DB-4309-A505-8B30BFA949FB}" srcOrd="0" destOrd="0" parTransId="{B9F9471F-6EF3-4C94-857A-1CC425D81B9C}" sibTransId="{0CD88373-A6D6-4279-AE0F-6E789C12F57B}"/>
    <dgm:cxn modelId="{56408D26-128A-45D3-8DA0-2EA92862F743}" srcId="{A8F5FAD2-E3A6-4504-B705-B2E7F559F697}" destId="{E7088C27-1223-466B-AE6E-6CDFC524CFE4}" srcOrd="2" destOrd="0" parTransId="{6B26589A-011B-48A1-B138-317747048F97}" sibTransId="{DFCAFC64-939D-4D1A-9523-DE2080775469}"/>
    <dgm:cxn modelId="{20B4A32A-8E73-4F76-9C66-BBE088A5A425}" type="presOf" srcId="{E7088C27-1223-466B-AE6E-6CDFC524CFE4}" destId="{5D0ED00F-6D9C-421E-A880-41EBC40139D7}" srcOrd="0" destOrd="0" presId="urn:microsoft.com/office/officeart/2018/5/layout/IconCircleLabelList"/>
    <dgm:cxn modelId="{4CE00D62-ECC9-4B76-88FD-975CBCCD4821}" type="presOf" srcId="{B8F2D1F9-34EC-473D-BE4E-2D575415F4B1}" destId="{918092D0-4A74-4F8C-B477-729133EBCE15}" srcOrd="0" destOrd="0" presId="urn:microsoft.com/office/officeart/2018/5/layout/IconCircleLabelList"/>
    <dgm:cxn modelId="{A4D98868-8B26-4F86-945D-D44EB6C196FE}" srcId="{A8F5FAD2-E3A6-4504-B705-B2E7F559F697}" destId="{294EC69C-8084-4F0C-B9A8-2A91E124D512}" srcOrd="3" destOrd="0" parTransId="{DB2BA881-A37D-4F87-836C-B48C8936F6B1}" sibTransId="{6851B4C3-CB76-426C-A23D-0BAAE6561FF8}"/>
    <dgm:cxn modelId="{7A00286A-26E1-4737-93D2-59572EA6FEA1}" type="presOf" srcId="{294EC69C-8084-4F0C-B9A8-2A91E124D512}" destId="{26370459-1A13-4012-9462-43039FD4661A}" srcOrd="0" destOrd="0" presId="urn:microsoft.com/office/officeart/2018/5/layout/IconCircleLabelList"/>
    <dgm:cxn modelId="{1A87368E-65E0-4D57-9869-4800966FE315}" type="presOf" srcId="{A8F5FAD2-E3A6-4504-B705-B2E7F559F697}" destId="{00723104-056B-44CF-BA64-C52D263737E4}" srcOrd="0" destOrd="0" presId="urn:microsoft.com/office/officeart/2018/5/layout/IconCircleLabelList"/>
    <dgm:cxn modelId="{E77027B6-F456-4854-9FDF-A0E776AE45C3}" srcId="{A8F5FAD2-E3A6-4504-B705-B2E7F559F697}" destId="{B8F2D1F9-34EC-473D-BE4E-2D575415F4B1}" srcOrd="1" destOrd="0" parTransId="{0BE164E0-6D11-4CE1-9059-D621E0DE141F}" sibTransId="{117EE54A-D1FE-4E84-BD04-E586437D677F}"/>
    <dgm:cxn modelId="{465281C9-0094-4E5B-BD22-129C3C6F45A1}" type="presOf" srcId="{1C5FA8CD-B5DB-4309-A505-8B30BFA949FB}" destId="{B04EEDA5-DA15-42DD-903A-7B3E90C0CE89}" srcOrd="0" destOrd="0" presId="urn:microsoft.com/office/officeart/2018/5/layout/IconCircleLabelList"/>
    <dgm:cxn modelId="{31DCA5D9-E06A-4F47-BBC6-6561A7E45DA2}" type="presOf" srcId="{382926BF-B171-4C20-BDC7-A22B3B5702C9}" destId="{FC7004AB-D0F5-4B79-B0AF-7BADCBE7E063}" srcOrd="0" destOrd="0" presId="urn:microsoft.com/office/officeart/2018/5/layout/IconCircleLabelList"/>
    <dgm:cxn modelId="{0053F517-2791-466A-850B-991A394DCE9E}" type="presParOf" srcId="{00723104-056B-44CF-BA64-C52D263737E4}" destId="{2A0F7C83-A335-4D6A-A3C6-896D28555318}" srcOrd="0" destOrd="0" presId="urn:microsoft.com/office/officeart/2018/5/layout/IconCircleLabelList"/>
    <dgm:cxn modelId="{530C8A36-F170-4B03-B379-6F3E8D67369A}" type="presParOf" srcId="{2A0F7C83-A335-4D6A-A3C6-896D28555318}" destId="{A204E93A-2370-436A-BF56-F4A41C743902}" srcOrd="0" destOrd="0" presId="urn:microsoft.com/office/officeart/2018/5/layout/IconCircleLabelList"/>
    <dgm:cxn modelId="{0608666C-7F0C-46D7-8656-D3E36A5804FF}" type="presParOf" srcId="{2A0F7C83-A335-4D6A-A3C6-896D28555318}" destId="{5F450482-33E6-48A4-9529-6E6D5C8E81B2}" srcOrd="1" destOrd="0" presId="urn:microsoft.com/office/officeart/2018/5/layout/IconCircleLabelList"/>
    <dgm:cxn modelId="{AEBB551A-D0CB-4194-A9EF-4425F7894027}" type="presParOf" srcId="{2A0F7C83-A335-4D6A-A3C6-896D28555318}" destId="{9C37A686-0D0D-48B6-98A6-C873FB5749EA}" srcOrd="2" destOrd="0" presId="urn:microsoft.com/office/officeart/2018/5/layout/IconCircleLabelList"/>
    <dgm:cxn modelId="{5532C23A-7CC9-43F9-A3D4-36FDEBA20F40}" type="presParOf" srcId="{2A0F7C83-A335-4D6A-A3C6-896D28555318}" destId="{B04EEDA5-DA15-42DD-903A-7B3E90C0CE89}" srcOrd="3" destOrd="0" presId="urn:microsoft.com/office/officeart/2018/5/layout/IconCircleLabelList"/>
    <dgm:cxn modelId="{453B9E6C-FA87-4C71-AAAE-40E42F61853F}" type="presParOf" srcId="{00723104-056B-44CF-BA64-C52D263737E4}" destId="{A5DF0ED9-D7C7-44CE-8B54-B57F5F3E803B}" srcOrd="1" destOrd="0" presId="urn:microsoft.com/office/officeart/2018/5/layout/IconCircleLabelList"/>
    <dgm:cxn modelId="{6503FC58-B9B6-4E83-AA5E-57EBDEE90614}" type="presParOf" srcId="{00723104-056B-44CF-BA64-C52D263737E4}" destId="{44853E4C-23EF-4CDB-BC08-48496A3570A6}" srcOrd="2" destOrd="0" presId="urn:microsoft.com/office/officeart/2018/5/layout/IconCircleLabelList"/>
    <dgm:cxn modelId="{43969720-96B8-4E06-8E6D-81A8ACCCE587}" type="presParOf" srcId="{44853E4C-23EF-4CDB-BC08-48496A3570A6}" destId="{515CD15E-7AF7-406E-9299-998AE06F033D}" srcOrd="0" destOrd="0" presId="urn:microsoft.com/office/officeart/2018/5/layout/IconCircleLabelList"/>
    <dgm:cxn modelId="{026855BA-F489-499F-85A1-E09F95C50060}" type="presParOf" srcId="{44853E4C-23EF-4CDB-BC08-48496A3570A6}" destId="{EAAD6A86-263D-4ECB-8A0A-A3DA262B3E32}" srcOrd="1" destOrd="0" presId="urn:microsoft.com/office/officeart/2018/5/layout/IconCircleLabelList"/>
    <dgm:cxn modelId="{64A39AA5-C39A-4AC4-BCE8-2FC18A90F4E1}" type="presParOf" srcId="{44853E4C-23EF-4CDB-BC08-48496A3570A6}" destId="{0D689035-8648-49A3-BE3D-FE6FB5912461}" srcOrd="2" destOrd="0" presId="urn:microsoft.com/office/officeart/2018/5/layout/IconCircleLabelList"/>
    <dgm:cxn modelId="{35DBFC70-C037-4EFC-AE08-01A6CE28C491}" type="presParOf" srcId="{44853E4C-23EF-4CDB-BC08-48496A3570A6}" destId="{918092D0-4A74-4F8C-B477-729133EBCE15}" srcOrd="3" destOrd="0" presId="urn:microsoft.com/office/officeart/2018/5/layout/IconCircleLabelList"/>
    <dgm:cxn modelId="{79728AD4-EED4-4B74-92A3-974D8804574F}" type="presParOf" srcId="{00723104-056B-44CF-BA64-C52D263737E4}" destId="{CE0EC7C3-8817-44D4-BACD-EB3B45427CC1}" srcOrd="3" destOrd="0" presId="urn:microsoft.com/office/officeart/2018/5/layout/IconCircleLabelList"/>
    <dgm:cxn modelId="{5BD223A1-7FF7-4E23-96AF-4DDF540D3C49}" type="presParOf" srcId="{00723104-056B-44CF-BA64-C52D263737E4}" destId="{C8F55E8E-1391-45EE-9FA0-9E77435767ED}" srcOrd="4" destOrd="0" presId="urn:microsoft.com/office/officeart/2018/5/layout/IconCircleLabelList"/>
    <dgm:cxn modelId="{213331AF-1CA0-4AB7-A6D6-15855815DE96}" type="presParOf" srcId="{C8F55E8E-1391-45EE-9FA0-9E77435767ED}" destId="{A8C52A33-1A6C-4C0B-B8D8-05026D08BB70}" srcOrd="0" destOrd="0" presId="urn:microsoft.com/office/officeart/2018/5/layout/IconCircleLabelList"/>
    <dgm:cxn modelId="{A09A3180-EB96-4244-92F0-DB8045A4A717}" type="presParOf" srcId="{C8F55E8E-1391-45EE-9FA0-9E77435767ED}" destId="{CFD670ED-BC14-4365-84EC-911446665158}" srcOrd="1" destOrd="0" presId="urn:microsoft.com/office/officeart/2018/5/layout/IconCircleLabelList"/>
    <dgm:cxn modelId="{BD39DDE2-3C50-4F80-AEDF-48D7FAF0F510}" type="presParOf" srcId="{C8F55E8E-1391-45EE-9FA0-9E77435767ED}" destId="{CA57EA13-D30B-42D7-BDBD-C974D14579D1}" srcOrd="2" destOrd="0" presId="urn:microsoft.com/office/officeart/2018/5/layout/IconCircleLabelList"/>
    <dgm:cxn modelId="{CA1833EF-73D3-472A-896E-BEC825ADE846}" type="presParOf" srcId="{C8F55E8E-1391-45EE-9FA0-9E77435767ED}" destId="{5D0ED00F-6D9C-421E-A880-41EBC40139D7}" srcOrd="3" destOrd="0" presId="urn:microsoft.com/office/officeart/2018/5/layout/IconCircleLabelList"/>
    <dgm:cxn modelId="{15E259B0-9CFA-443E-93A0-AD5656DB69FC}" type="presParOf" srcId="{00723104-056B-44CF-BA64-C52D263737E4}" destId="{24D19F03-EF35-44A0-A3B0-A4137638289A}" srcOrd="5" destOrd="0" presId="urn:microsoft.com/office/officeart/2018/5/layout/IconCircleLabelList"/>
    <dgm:cxn modelId="{4CA45055-5991-45B4-8124-510F126AA514}" type="presParOf" srcId="{00723104-056B-44CF-BA64-C52D263737E4}" destId="{6EACCEA4-ACC9-481B-9997-3F3522B997C6}" srcOrd="6" destOrd="0" presId="urn:microsoft.com/office/officeart/2018/5/layout/IconCircleLabelList"/>
    <dgm:cxn modelId="{E53A1537-A1D4-4F52-B27E-2F615567E454}" type="presParOf" srcId="{6EACCEA4-ACC9-481B-9997-3F3522B997C6}" destId="{DC4E9DDA-8284-44DF-B554-9042AE3E0608}" srcOrd="0" destOrd="0" presId="urn:microsoft.com/office/officeart/2018/5/layout/IconCircleLabelList"/>
    <dgm:cxn modelId="{C222C110-0A56-427B-A882-00FA4625DAC8}" type="presParOf" srcId="{6EACCEA4-ACC9-481B-9997-3F3522B997C6}" destId="{EE4BD7F4-5190-45B4-86E9-727AA12AF9FE}" srcOrd="1" destOrd="0" presId="urn:microsoft.com/office/officeart/2018/5/layout/IconCircleLabelList"/>
    <dgm:cxn modelId="{C4A99374-C233-4F2C-B901-7435F7F8CDDD}" type="presParOf" srcId="{6EACCEA4-ACC9-481B-9997-3F3522B997C6}" destId="{F3A6A33E-60D7-449E-8503-28A65896F379}" srcOrd="2" destOrd="0" presId="urn:microsoft.com/office/officeart/2018/5/layout/IconCircleLabelList"/>
    <dgm:cxn modelId="{9AD8F82A-7CE7-46DD-83DE-CA20E69697D8}" type="presParOf" srcId="{6EACCEA4-ACC9-481B-9997-3F3522B997C6}" destId="{26370459-1A13-4012-9462-43039FD4661A}" srcOrd="3" destOrd="0" presId="urn:microsoft.com/office/officeart/2018/5/layout/IconCircleLabelList"/>
    <dgm:cxn modelId="{1867F251-B614-400A-96FB-1DC149F1B527}" type="presParOf" srcId="{00723104-056B-44CF-BA64-C52D263737E4}" destId="{BA3A3A68-C221-4677-9ECB-B4B9CB987516}" srcOrd="7" destOrd="0" presId="urn:microsoft.com/office/officeart/2018/5/layout/IconCircleLabelList"/>
    <dgm:cxn modelId="{5E9A3C67-BAD2-4DE3-9EE6-2688363E75E9}" type="presParOf" srcId="{00723104-056B-44CF-BA64-C52D263737E4}" destId="{05B9D874-E190-4837-B6BE-8CF3423F65D4}" srcOrd="8" destOrd="0" presId="urn:microsoft.com/office/officeart/2018/5/layout/IconCircleLabelList"/>
    <dgm:cxn modelId="{3215FAD0-4DDA-478D-AF65-D26E68A80B2F}" type="presParOf" srcId="{05B9D874-E190-4837-B6BE-8CF3423F65D4}" destId="{7789ECC9-EE22-4123-9E8E-6052757B199D}" srcOrd="0" destOrd="0" presId="urn:microsoft.com/office/officeart/2018/5/layout/IconCircleLabelList"/>
    <dgm:cxn modelId="{97F1F920-EF17-4AB3-A4CC-F7C8E1D68B48}" type="presParOf" srcId="{05B9D874-E190-4837-B6BE-8CF3423F65D4}" destId="{91BE20EA-E744-4F04-B819-837F9DA0C50F}" srcOrd="1" destOrd="0" presId="urn:microsoft.com/office/officeart/2018/5/layout/IconCircleLabelList"/>
    <dgm:cxn modelId="{9BEBFA06-EC8D-4B0A-878E-73DF7AAE7142}" type="presParOf" srcId="{05B9D874-E190-4837-B6BE-8CF3423F65D4}" destId="{51CC5AA6-D9A7-43D2-AA30-898CF741CAFE}" srcOrd="2" destOrd="0" presId="urn:microsoft.com/office/officeart/2018/5/layout/IconCircleLabelList"/>
    <dgm:cxn modelId="{BCA02320-6AC7-428C-9F11-6751C8BE8EE3}" type="presParOf" srcId="{05B9D874-E190-4837-B6BE-8CF3423F65D4}" destId="{FC7004AB-D0F5-4B79-B0AF-7BADCBE7E06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FE6D79-197C-4A7C-8A76-81856267EBDA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C9D61A-5C2E-4958-8F6A-FBB77DD61037}">
      <dgm:prSet/>
      <dgm:spPr/>
      <dgm:t>
        <a:bodyPr/>
        <a:lstStyle/>
        <a:p>
          <a:r>
            <a:rPr lang="en-GB"/>
            <a:t>access the GP at any time</a:t>
          </a:r>
          <a:endParaRPr lang="en-US"/>
        </a:p>
      </dgm:t>
    </dgm:pt>
    <dgm:pt modelId="{E33BFBEA-4703-46BD-8A4F-0079C93E8599}" type="parTrans" cxnId="{42DC786B-DDF5-43D6-8E02-0BAEEB5AE7D2}">
      <dgm:prSet/>
      <dgm:spPr/>
      <dgm:t>
        <a:bodyPr/>
        <a:lstStyle/>
        <a:p>
          <a:endParaRPr lang="en-US"/>
        </a:p>
      </dgm:t>
    </dgm:pt>
    <dgm:pt modelId="{F7581FDA-9CC6-411B-B912-8D28FC008D3C}" type="sibTrans" cxnId="{42DC786B-DDF5-43D6-8E02-0BAEEB5AE7D2}">
      <dgm:prSet/>
      <dgm:spPr/>
      <dgm:t>
        <a:bodyPr/>
        <a:lstStyle/>
        <a:p>
          <a:endParaRPr lang="en-US"/>
        </a:p>
      </dgm:t>
    </dgm:pt>
    <dgm:pt modelId="{6095B6A0-E0DE-47CE-9534-148308987491}">
      <dgm:prSet/>
      <dgm:spPr/>
      <dgm:t>
        <a:bodyPr/>
        <a:lstStyle/>
        <a:p>
          <a:r>
            <a:rPr lang="en-GB"/>
            <a:t>No need for in person appointment</a:t>
          </a:r>
          <a:endParaRPr lang="en-US"/>
        </a:p>
      </dgm:t>
    </dgm:pt>
    <dgm:pt modelId="{B3E1366A-9603-466E-9960-E93CCC236DD4}" type="parTrans" cxnId="{7F77BCFA-0D20-4911-A16F-5C080402CBFC}">
      <dgm:prSet/>
      <dgm:spPr/>
      <dgm:t>
        <a:bodyPr/>
        <a:lstStyle/>
        <a:p>
          <a:endParaRPr lang="en-US"/>
        </a:p>
      </dgm:t>
    </dgm:pt>
    <dgm:pt modelId="{5A97561E-5815-4298-B695-15175AD63FD3}" type="sibTrans" cxnId="{7F77BCFA-0D20-4911-A16F-5C080402CBFC}">
      <dgm:prSet/>
      <dgm:spPr/>
      <dgm:t>
        <a:bodyPr/>
        <a:lstStyle/>
        <a:p>
          <a:endParaRPr lang="en-US"/>
        </a:p>
      </dgm:t>
    </dgm:pt>
    <dgm:pt modelId="{EEEA65EA-6F5C-4B27-B95E-8473B8D39CA7}">
      <dgm:prSet/>
      <dgm:spPr/>
      <dgm:t>
        <a:bodyPr/>
        <a:lstStyle/>
        <a:p>
          <a:r>
            <a:rPr lang="en-GB"/>
            <a:t>digitally excluded for various reasons including digital skill level, affordability of technology, disabilities, or language barriers </a:t>
          </a:r>
          <a:endParaRPr lang="en-US"/>
        </a:p>
      </dgm:t>
    </dgm:pt>
    <dgm:pt modelId="{4039A33C-1DB2-4E42-8142-83F720A99755}" type="parTrans" cxnId="{AC5FFA0E-510B-4C58-8A0D-D186015E153D}">
      <dgm:prSet/>
      <dgm:spPr/>
      <dgm:t>
        <a:bodyPr/>
        <a:lstStyle/>
        <a:p>
          <a:endParaRPr lang="en-US"/>
        </a:p>
      </dgm:t>
    </dgm:pt>
    <dgm:pt modelId="{02822D60-BF09-44A1-B808-05896CDF62B1}" type="sibTrans" cxnId="{AC5FFA0E-510B-4C58-8A0D-D186015E153D}">
      <dgm:prSet/>
      <dgm:spPr/>
      <dgm:t>
        <a:bodyPr/>
        <a:lstStyle/>
        <a:p>
          <a:endParaRPr lang="en-US"/>
        </a:p>
      </dgm:t>
    </dgm:pt>
    <dgm:pt modelId="{433A1468-3D87-4758-B60F-7CDC907AB757}">
      <dgm:prSet/>
      <dgm:spPr/>
      <dgm:t>
        <a:bodyPr/>
        <a:lstStyle/>
        <a:p>
          <a:endParaRPr lang="en-US" dirty="0"/>
        </a:p>
      </dgm:t>
    </dgm:pt>
    <dgm:pt modelId="{91F72C00-52BD-4874-9A94-283A89918C39}" type="parTrans" cxnId="{49558300-1649-4C6C-92F7-ED2E0AF267E8}">
      <dgm:prSet/>
      <dgm:spPr/>
      <dgm:t>
        <a:bodyPr/>
        <a:lstStyle/>
        <a:p>
          <a:endParaRPr lang="en-US"/>
        </a:p>
      </dgm:t>
    </dgm:pt>
    <dgm:pt modelId="{E44D9FA0-009D-4089-8963-45B199BCDE02}" type="sibTrans" cxnId="{49558300-1649-4C6C-92F7-ED2E0AF267E8}">
      <dgm:prSet/>
      <dgm:spPr/>
      <dgm:t>
        <a:bodyPr/>
        <a:lstStyle/>
        <a:p>
          <a:endParaRPr lang="en-US"/>
        </a:p>
      </dgm:t>
    </dgm:pt>
    <dgm:pt modelId="{D102B8DB-FED6-4D3B-864B-F375355B4882}">
      <dgm:prSet/>
      <dgm:spPr/>
      <dgm:t>
        <a:bodyPr/>
        <a:lstStyle/>
        <a:p>
          <a:endParaRPr lang="en-US" dirty="0"/>
        </a:p>
      </dgm:t>
    </dgm:pt>
    <dgm:pt modelId="{BADE77FB-E7F6-49E4-A475-78D677E3BE65}" type="parTrans" cxnId="{2700DE8F-C64B-42E2-A348-DA263906D380}">
      <dgm:prSet/>
      <dgm:spPr/>
      <dgm:t>
        <a:bodyPr/>
        <a:lstStyle/>
        <a:p>
          <a:endParaRPr lang="en-US"/>
        </a:p>
      </dgm:t>
    </dgm:pt>
    <dgm:pt modelId="{9E356BF1-9C98-4CCF-931F-426498A263EC}" type="sibTrans" cxnId="{2700DE8F-C64B-42E2-A348-DA263906D380}">
      <dgm:prSet/>
      <dgm:spPr/>
      <dgm:t>
        <a:bodyPr/>
        <a:lstStyle/>
        <a:p>
          <a:endParaRPr lang="en-US"/>
        </a:p>
      </dgm:t>
    </dgm:pt>
    <dgm:pt modelId="{24960388-811D-F74D-A659-706C324E8F6E}" type="pres">
      <dgm:prSet presAssocID="{82FE6D79-197C-4A7C-8A76-81856267EBDA}" presName="vert0" presStyleCnt="0">
        <dgm:presLayoutVars>
          <dgm:dir/>
          <dgm:animOne val="branch"/>
          <dgm:animLvl val="lvl"/>
        </dgm:presLayoutVars>
      </dgm:prSet>
      <dgm:spPr/>
    </dgm:pt>
    <dgm:pt modelId="{D74627D2-73CC-F648-BBA6-63DE7ACF30BD}" type="pres">
      <dgm:prSet presAssocID="{0AC9D61A-5C2E-4958-8F6A-FBB77DD61037}" presName="thickLine" presStyleLbl="alignNode1" presStyleIdx="0" presStyleCnt="5"/>
      <dgm:spPr/>
    </dgm:pt>
    <dgm:pt modelId="{1A3D809C-0D34-AE45-BBCA-8C6ED041F521}" type="pres">
      <dgm:prSet presAssocID="{0AC9D61A-5C2E-4958-8F6A-FBB77DD61037}" presName="horz1" presStyleCnt="0"/>
      <dgm:spPr/>
    </dgm:pt>
    <dgm:pt modelId="{6ADAE8AA-A632-1F44-9C62-E136A8D4032D}" type="pres">
      <dgm:prSet presAssocID="{0AC9D61A-5C2E-4958-8F6A-FBB77DD61037}" presName="tx1" presStyleLbl="revTx" presStyleIdx="0" presStyleCnt="5"/>
      <dgm:spPr/>
    </dgm:pt>
    <dgm:pt modelId="{3195951A-39A4-3243-A5F1-26558093E0C3}" type="pres">
      <dgm:prSet presAssocID="{0AC9D61A-5C2E-4958-8F6A-FBB77DD61037}" presName="vert1" presStyleCnt="0"/>
      <dgm:spPr/>
    </dgm:pt>
    <dgm:pt modelId="{1B8719D6-6C4A-2D4F-A26C-3657D2609C9D}" type="pres">
      <dgm:prSet presAssocID="{6095B6A0-E0DE-47CE-9534-148308987491}" presName="thickLine" presStyleLbl="alignNode1" presStyleIdx="1" presStyleCnt="5"/>
      <dgm:spPr/>
    </dgm:pt>
    <dgm:pt modelId="{B78569FD-DC2B-D544-9222-239A80296BF4}" type="pres">
      <dgm:prSet presAssocID="{6095B6A0-E0DE-47CE-9534-148308987491}" presName="horz1" presStyleCnt="0"/>
      <dgm:spPr/>
    </dgm:pt>
    <dgm:pt modelId="{DA2A4EC4-CB7B-514B-B7E5-37098C7A7D37}" type="pres">
      <dgm:prSet presAssocID="{6095B6A0-E0DE-47CE-9534-148308987491}" presName="tx1" presStyleLbl="revTx" presStyleIdx="1" presStyleCnt="5"/>
      <dgm:spPr/>
    </dgm:pt>
    <dgm:pt modelId="{B6F096E3-42C5-B345-800F-CBC1F7F8AB8E}" type="pres">
      <dgm:prSet presAssocID="{6095B6A0-E0DE-47CE-9534-148308987491}" presName="vert1" presStyleCnt="0"/>
      <dgm:spPr/>
    </dgm:pt>
    <dgm:pt modelId="{63331D80-1B3C-4D48-BE16-2C53F91AC13B}" type="pres">
      <dgm:prSet presAssocID="{EEEA65EA-6F5C-4B27-B95E-8473B8D39CA7}" presName="thickLine" presStyleLbl="alignNode1" presStyleIdx="2" presStyleCnt="5"/>
      <dgm:spPr/>
    </dgm:pt>
    <dgm:pt modelId="{93D2953A-46CE-4D44-A5CF-E95850AEAC7B}" type="pres">
      <dgm:prSet presAssocID="{EEEA65EA-6F5C-4B27-B95E-8473B8D39CA7}" presName="horz1" presStyleCnt="0"/>
      <dgm:spPr/>
    </dgm:pt>
    <dgm:pt modelId="{F09F93DF-998A-CE4A-9E1B-8557577F10AA}" type="pres">
      <dgm:prSet presAssocID="{EEEA65EA-6F5C-4B27-B95E-8473B8D39CA7}" presName="tx1" presStyleLbl="revTx" presStyleIdx="2" presStyleCnt="5"/>
      <dgm:spPr/>
    </dgm:pt>
    <dgm:pt modelId="{B139BD46-329B-E041-B745-E85D448D5833}" type="pres">
      <dgm:prSet presAssocID="{EEEA65EA-6F5C-4B27-B95E-8473B8D39CA7}" presName="vert1" presStyleCnt="0"/>
      <dgm:spPr/>
    </dgm:pt>
    <dgm:pt modelId="{7C9C2DBC-7B52-A74D-99B1-D15507E652DD}" type="pres">
      <dgm:prSet presAssocID="{433A1468-3D87-4758-B60F-7CDC907AB757}" presName="thickLine" presStyleLbl="alignNode1" presStyleIdx="3" presStyleCnt="5"/>
      <dgm:spPr/>
    </dgm:pt>
    <dgm:pt modelId="{73EDD24C-4A1D-E14E-A08D-F1C81D19A04C}" type="pres">
      <dgm:prSet presAssocID="{433A1468-3D87-4758-B60F-7CDC907AB757}" presName="horz1" presStyleCnt="0"/>
      <dgm:spPr/>
    </dgm:pt>
    <dgm:pt modelId="{04A0ABBC-F426-F14F-B29B-528212B62CDA}" type="pres">
      <dgm:prSet presAssocID="{433A1468-3D87-4758-B60F-7CDC907AB757}" presName="tx1" presStyleLbl="revTx" presStyleIdx="3" presStyleCnt="5"/>
      <dgm:spPr/>
    </dgm:pt>
    <dgm:pt modelId="{BCBED37E-30D5-BD48-A971-D3FFDD8C1E47}" type="pres">
      <dgm:prSet presAssocID="{433A1468-3D87-4758-B60F-7CDC907AB757}" presName="vert1" presStyleCnt="0"/>
      <dgm:spPr/>
    </dgm:pt>
    <dgm:pt modelId="{7F8ED2B8-294B-754D-9C0F-7B3F326E529D}" type="pres">
      <dgm:prSet presAssocID="{D102B8DB-FED6-4D3B-864B-F375355B4882}" presName="thickLine" presStyleLbl="alignNode1" presStyleIdx="4" presStyleCnt="5"/>
      <dgm:spPr/>
    </dgm:pt>
    <dgm:pt modelId="{F953171D-A81D-C549-87D7-02FBF5A9C15C}" type="pres">
      <dgm:prSet presAssocID="{D102B8DB-FED6-4D3B-864B-F375355B4882}" presName="horz1" presStyleCnt="0"/>
      <dgm:spPr/>
    </dgm:pt>
    <dgm:pt modelId="{3A1D94AF-718C-CB4C-861A-553F4A69AD2F}" type="pres">
      <dgm:prSet presAssocID="{D102B8DB-FED6-4D3B-864B-F375355B4882}" presName="tx1" presStyleLbl="revTx" presStyleIdx="4" presStyleCnt="5"/>
      <dgm:spPr/>
    </dgm:pt>
    <dgm:pt modelId="{BBE07C24-4F9A-F542-A123-692162877445}" type="pres">
      <dgm:prSet presAssocID="{D102B8DB-FED6-4D3B-864B-F375355B4882}" presName="vert1" presStyleCnt="0"/>
      <dgm:spPr/>
    </dgm:pt>
  </dgm:ptLst>
  <dgm:cxnLst>
    <dgm:cxn modelId="{49558300-1649-4C6C-92F7-ED2E0AF267E8}" srcId="{82FE6D79-197C-4A7C-8A76-81856267EBDA}" destId="{433A1468-3D87-4758-B60F-7CDC907AB757}" srcOrd="3" destOrd="0" parTransId="{91F72C00-52BD-4874-9A94-283A89918C39}" sibTransId="{E44D9FA0-009D-4089-8963-45B199BCDE02}"/>
    <dgm:cxn modelId="{AC5FFA0E-510B-4C58-8A0D-D186015E153D}" srcId="{82FE6D79-197C-4A7C-8A76-81856267EBDA}" destId="{EEEA65EA-6F5C-4B27-B95E-8473B8D39CA7}" srcOrd="2" destOrd="0" parTransId="{4039A33C-1DB2-4E42-8142-83F720A99755}" sibTransId="{02822D60-BF09-44A1-B808-05896CDF62B1}"/>
    <dgm:cxn modelId="{81508415-719D-3346-BB74-67E73C2B86E2}" type="presOf" srcId="{D102B8DB-FED6-4D3B-864B-F375355B4882}" destId="{3A1D94AF-718C-CB4C-861A-553F4A69AD2F}" srcOrd="0" destOrd="0" presId="urn:microsoft.com/office/officeart/2008/layout/LinedList"/>
    <dgm:cxn modelId="{7EDE6F17-EE5C-364A-A07A-B96CB7405FA1}" type="presOf" srcId="{6095B6A0-E0DE-47CE-9534-148308987491}" destId="{DA2A4EC4-CB7B-514B-B7E5-37098C7A7D37}" srcOrd="0" destOrd="0" presId="urn:microsoft.com/office/officeart/2008/layout/LinedList"/>
    <dgm:cxn modelId="{C4112546-EEBD-864C-8BA6-5D0E896E794D}" type="presOf" srcId="{0AC9D61A-5C2E-4958-8F6A-FBB77DD61037}" destId="{6ADAE8AA-A632-1F44-9C62-E136A8D4032D}" srcOrd="0" destOrd="0" presId="urn:microsoft.com/office/officeart/2008/layout/LinedList"/>
    <dgm:cxn modelId="{B9A08351-9006-9A4F-8092-C13F6B98FC48}" type="presOf" srcId="{82FE6D79-197C-4A7C-8A76-81856267EBDA}" destId="{24960388-811D-F74D-A659-706C324E8F6E}" srcOrd="0" destOrd="0" presId="urn:microsoft.com/office/officeart/2008/layout/LinedList"/>
    <dgm:cxn modelId="{42DC786B-DDF5-43D6-8E02-0BAEEB5AE7D2}" srcId="{82FE6D79-197C-4A7C-8A76-81856267EBDA}" destId="{0AC9D61A-5C2E-4958-8F6A-FBB77DD61037}" srcOrd="0" destOrd="0" parTransId="{E33BFBEA-4703-46BD-8A4F-0079C93E8599}" sibTransId="{F7581FDA-9CC6-411B-B912-8D28FC008D3C}"/>
    <dgm:cxn modelId="{61B67E83-5E91-4343-AFCA-165C362DF3F2}" type="presOf" srcId="{EEEA65EA-6F5C-4B27-B95E-8473B8D39CA7}" destId="{F09F93DF-998A-CE4A-9E1B-8557577F10AA}" srcOrd="0" destOrd="0" presId="urn:microsoft.com/office/officeart/2008/layout/LinedList"/>
    <dgm:cxn modelId="{2700DE8F-C64B-42E2-A348-DA263906D380}" srcId="{82FE6D79-197C-4A7C-8A76-81856267EBDA}" destId="{D102B8DB-FED6-4D3B-864B-F375355B4882}" srcOrd="4" destOrd="0" parTransId="{BADE77FB-E7F6-49E4-A475-78D677E3BE65}" sibTransId="{9E356BF1-9C98-4CCF-931F-426498A263EC}"/>
    <dgm:cxn modelId="{CDE580EE-83A6-844D-8815-1D9B0411D112}" type="presOf" srcId="{433A1468-3D87-4758-B60F-7CDC907AB757}" destId="{04A0ABBC-F426-F14F-B29B-528212B62CDA}" srcOrd="0" destOrd="0" presId="urn:microsoft.com/office/officeart/2008/layout/LinedList"/>
    <dgm:cxn modelId="{7F77BCFA-0D20-4911-A16F-5C080402CBFC}" srcId="{82FE6D79-197C-4A7C-8A76-81856267EBDA}" destId="{6095B6A0-E0DE-47CE-9534-148308987491}" srcOrd="1" destOrd="0" parTransId="{B3E1366A-9603-466E-9960-E93CCC236DD4}" sibTransId="{5A97561E-5815-4298-B695-15175AD63FD3}"/>
    <dgm:cxn modelId="{1E482FEA-EEBD-A441-91D9-F791BF74F8F3}" type="presParOf" srcId="{24960388-811D-F74D-A659-706C324E8F6E}" destId="{D74627D2-73CC-F648-BBA6-63DE7ACF30BD}" srcOrd="0" destOrd="0" presId="urn:microsoft.com/office/officeart/2008/layout/LinedList"/>
    <dgm:cxn modelId="{C47E6738-2D4C-4B43-B8F6-4A087D19D07E}" type="presParOf" srcId="{24960388-811D-F74D-A659-706C324E8F6E}" destId="{1A3D809C-0D34-AE45-BBCA-8C6ED041F521}" srcOrd="1" destOrd="0" presId="urn:microsoft.com/office/officeart/2008/layout/LinedList"/>
    <dgm:cxn modelId="{841925CE-1640-C64C-9FC4-D0BDE183F5F1}" type="presParOf" srcId="{1A3D809C-0D34-AE45-BBCA-8C6ED041F521}" destId="{6ADAE8AA-A632-1F44-9C62-E136A8D4032D}" srcOrd="0" destOrd="0" presId="urn:microsoft.com/office/officeart/2008/layout/LinedList"/>
    <dgm:cxn modelId="{F8B0758A-251A-974A-BABB-665436F37494}" type="presParOf" srcId="{1A3D809C-0D34-AE45-BBCA-8C6ED041F521}" destId="{3195951A-39A4-3243-A5F1-26558093E0C3}" srcOrd="1" destOrd="0" presId="urn:microsoft.com/office/officeart/2008/layout/LinedList"/>
    <dgm:cxn modelId="{6B3C6CB8-2EBB-8B4C-90F9-8677B5B58D9C}" type="presParOf" srcId="{24960388-811D-F74D-A659-706C324E8F6E}" destId="{1B8719D6-6C4A-2D4F-A26C-3657D2609C9D}" srcOrd="2" destOrd="0" presId="urn:microsoft.com/office/officeart/2008/layout/LinedList"/>
    <dgm:cxn modelId="{F18FB486-ABFB-BE48-8BBA-E46494B2A309}" type="presParOf" srcId="{24960388-811D-F74D-A659-706C324E8F6E}" destId="{B78569FD-DC2B-D544-9222-239A80296BF4}" srcOrd="3" destOrd="0" presId="urn:microsoft.com/office/officeart/2008/layout/LinedList"/>
    <dgm:cxn modelId="{AEECF5E7-5A17-724C-B673-2CB794DF32A7}" type="presParOf" srcId="{B78569FD-DC2B-D544-9222-239A80296BF4}" destId="{DA2A4EC4-CB7B-514B-B7E5-37098C7A7D37}" srcOrd="0" destOrd="0" presId="urn:microsoft.com/office/officeart/2008/layout/LinedList"/>
    <dgm:cxn modelId="{B13EFD13-E9E5-084E-9FFE-1CAE26127F9F}" type="presParOf" srcId="{B78569FD-DC2B-D544-9222-239A80296BF4}" destId="{B6F096E3-42C5-B345-800F-CBC1F7F8AB8E}" srcOrd="1" destOrd="0" presId="urn:microsoft.com/office/officeart/2008/layout/LinedList"/>
    <dgm:cxn modelId="{C4E55244-A59F-B247-81C0-44E5D605D78D}" type="presParOf" srcId="{24960388-811D-F74D-A659-706C324E8F6E}" destId="{63331D80-1B3C-4D48-BE16-2C53F91AC13B}" srcOrd="4" destOrd="0" presId="urn:microsoft.com/office/officeart/2008/layout/LinedList"/>
    <dgm:cxn modelId="{21603470-296A-4348-BBDB-212113F7AD08}" type="presParOf" srcId="{24960388-811D-F74D-A659-706C324E8F6E}" destId="{93D2953A-46CE-4D44-A5CF-E95850AEAC7B}" srcOrd="5" destOrd="0" presId="urn:microsoft.com/office/officeart/2008/layout/LinedList"/>
    <dgm:cxn modelId="{69BCA3FC-9AC1-E343-BC5D-F216DC2C4400}" type="presParOf" srcId="{93D2953A-46CE-4D44-A5CF-E95850AEAC7B}" destId="{F09F93DF-998A-CE4A-9E1B-8557577F10AA}" srcOrd="0" destOrd="0" presId="urn:microsoft.com/office/officeart/2008/layout/LinedList"/>
    <dgm:cxn modelId="{2ADEC918-FCF0-9F47-9246-71C0BC85C803}" type="presParOf" srcId="{93D2953A-46CE-4D44-A5CF-E95850AEAC7B}" destId="{B139BD46-329B-E041-B745-E85D448D5833}" srcOrd="1" destOrd="0" presId="urn:microsoft.com/office/officeart/2008/layout/LinedList"/>
    <dgm:cxn modelId="{BB43B647-A489-FF44-A65D-E003EB4E311A}" type="presParOf" srcId="{24960388-811D-F74D-A659-706C324E8F6E}" destId="{7C9C2DBC-7B52-A74D-99B1-D15507E652DD}" srcOrd="6" destOrd="0" presId="urn:microsoft.com/office/officeart/2008/layout/LinedList"/>
    <dgm:cxn modelId="{27FFEB8A-37F7-5145-BF58-DF3C09F453F8}" type="presParOf" srcId="{24960388-811D-F74D-A659-706C324E8F6E}" destId="{73EDD24C-4A1D-E14E-A08D-F1C81D19A04C}" srcOrd="7" destOrd="0" presId="urn:microsoft.com/office/officeart/2008/layout/LinedList"/>
    <dgm:cxn modelId="{4E8F8003-B0EC-F740-AF6B-9654CDC55969}" type="presParOf" srcId="{73EDD24C-4A1D-E14E-A08D-F1C81D19A04C}" destId="{04A0ABBC-F426-F14F-B29B-528212B62CDA}" srcOrd="0" destOrd="0" presId="urn:microsoft.com/office/officeart/2008/layout/LinedList"/>
    <dgm:cxn modelId="{1E80E68F-B99D-1E45-8248-7E4974477458}" type="presParOf" srcId="{73EDD24C-4A1D-E14E-A08D-F1C81D19A04C}" destId="{BCBED37E-30D5-BD48-A971-D3FFDD8C1E47}" srcOrd="1" destOrd="0" presId="urn:microsoft.com/office/officeart/2008/layout/LinedList"/>
    <dgm:cxn modelId="{AB256DEF-39EA-A14D-8BDB-233ABE34F76D}" type="presParOf" srcId="{24960388-811D-F74D-A659-706C324E8F6E}" destId="{7F8ED2B8-294B-754D-9C0F-7B3F326E529D}" srcOrd="8" destOrd="0" presId="urn:microsoft.com/office/officeart/2008/layout/LinedList"/>
    <dgm:cxn modelId="{6C75D298-661A-DA4C-B7E3-B727F2D56044}" type="presParOf" srcId="{24960388-811D-F74D-A659-706C324E8F6E}" destId="{F953171D-A81D-C549-87D7-02FBF5A9C15C}" srcOrd="9" destOrd="0" presId="urn:microsoft.com/office/officeart/2008/layout/LinedList"/>
    <dgm:cxn modelId="{B4C01A42-5815-0644-9C1C-F41B108A7389}" type="presParOf" srcId="{F953171D-A81D-C549-87D7-02FBF5A9C15C}" destId="{3A1D94AF-718C-CB4C-861A-553F4A69AD2F}" srcOrd="0" destOrd="0" presId="urn:microsoft.com/office/officeart/2008/layout/LinedList"/>
    <dgm:cxn modelId="{E9665CF4-5F0D-FB46-9CD4-CB42785AEB8A}" type="presParOf" srcId="{F953171D-A81D-C549-87D7-02FBF5A9C15C}" destId="{BBE07C24-4F9A-F542-A123-69216287744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AA1588-9C92-4216-93FA-BBC114E521A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10CBCBF-0EE8-4F84-9B8E-17496D653FC2}">
      <dgm:prSet/>
      <dgm:spPr/>
      <dgm:t>
        <a:bodyPr/>
        <a:lstStyle/>
        <a:p>
          <a:r>
            <a:rPr lang="en-GB"/>
            <a:t>lowering the risk of infections during a pandemic </a:t>
          </a:r>
          <a:endParaRPr lang="en-US"/>
        </a:p>
      </dgm:t>
    </dgm:pt>
    <dgm:pt modelId="{E0CBE8B2-BD8B-4080-BF70-42CD2B7B0A00}" type="parTrans" cxnId="{CD873BC6-52D5-4532-B728-0155846B9EA2}">
      <dgm:prSet/>
      <dgm:spPr/>
      <dgm:t>
        <a:bodyPr/>
        <a:lstStyle/>
        <a:p>
          <a:endParaRPr lang="en-US"/>
        </a:p>
      </dgm:t>
    </dgm:pt>
    <dgm:pt modelId="{7E6224E0-1127-419A-8DAF-03748CF60C09}" type="sibTrans" cxnId="{CD873BC6-52D5-4532-B728-0155846B9EA2}">
      <dgm:prSet/>
      <dgm:spPr/>
      <dgm:t>
        <a:bodyPr/>
        <a:lstStyle/>
        <a:p>
          <a:endParaRPr lang="en-US"/>
        </a:p>
      </dgm:t>
    </dgm:pt>
    <dgm:pt modelId="{508C50ED-140B-40B8-8724-BBFCCA8A5581}">
      <dgm:prSet/>
      <dgm:spPr/>
      <dgm:t>
        <a:bodyPr/>
        <a:lstStyle/>
        <a:p>
          <a:r>
            <a:rPr lang="en-GB"/>
            <a:t>speedy access and better access for certain difficult-to-reach populations </a:t>
          </a:r>
          <a:endParaRPr lang="en-US"/>
        </a:p>
      </dgm:t>
    </dgm:pt>
    <dgm:pt modelId="{F58FC3A5-FF6C-45D4-BEA9-53A50B040294}" type="parTrans" cxnId="{B7086ABC-C245-4494-9F30-00B8DF25FC76}">
      <dgm:prSet/>
      <dgm:spPr/>
      <dgm:t>
        <a:bodyPr/>
        <a:lstStyle/>
        <a:p>
          <a:endParaRPr lang="en-US"/>
        </a:p>
      </dgm:t>
    </dgm:pt>
    <dgm:pt modelId="{8CA53706-A5CA-449D-B17D-0E2F5A380DB0}" type="sibTrans" cxnId="{B7086ABC-C245-4494-9F30-00B8DF25FC76}">
      <dgm:prSet/>
      <dgm:spPr/>
      <dgm:t>
        <a:bodyPr/>
        <a:lstStyle/>
        <a:p>
          <a:endParaRPr lang="en-US"/>
        </a:p>
      </dgm:t>
    </dgm:pt>
    <dgm:pt modelId="{0BB6DFAB-E41B-4D94-9631-A539A61BBE4D}">
      <dgm:prSet/>
      <dgm:spPr/>
      <dgm:t>
        <a:bodyPr/>
        <a:lstStyle/>
        <a:p>
          <a:r>
            <a:rPr lang="en-GB"/>
            <a:t>health disparities may worsen because of the increased use of digital health tools. </a:t>
          </a:r>
          <a:endParaRPr lang="en-US"/>
        </a:p>
      </dgm:t>
    </dgm:pt>
    <dgm:pt modelId="{D0D883DE-9258-451F-965A-F0BD67E0D7D7}" type="parTrans" cxnId="{57C9DD30-1322-48ED-92FA-1738D49D92E0}">
      <dgm:prSet/>
      <dgm:spPr/>
      <dgm:t>
        <a:bodyPr/>
        <a:lstStyle/>
        <a:p>
          <a:endParaRPr lang="en-US"/>
        </a:p>
      </dgm:t>
    </dgm:pt>
    <dgm:pt modelId="{40418D88-9E13-435F-8502-FB2E8C9BAAA6}" type="sibTrans" cxnId="{57C9DD30-1322-48ED-92FA-1738D49D92E0}">
      <dgm:prSet/>
      <dgm:spPr/>
      <dgm:t>
        <a:bodyPr/>
        <a:lstStyle/>
        <a:p>
          <a:endParaRPr lang="en-US"/>
        </a:p>
      </dgm:t>
    </dgm:pt>
    <dgm:pt modelId="{C1FF3B6D-3DBC-C148-AD19-F5C94D16551D}" type="pres">
      <dgm:prSet presAssocID="{8DAA1588-9C92-4216-93FA-BBC114E521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E58E42E-4820-5049-9F40-9ABDD4A1C726}" type="pres">
      <dgm:prSet presAssocID="{810CBCBF-0EE8-4F84-9B8E-17496D653FC2}" presName="hierRoot1" presStyleCnt="0"/>
      <dgm:spPr/>
    </dgm:pt>
    <dgm:pt modelId="{61091621-15D1-9F45-9D18-89D894132305}" type="pres">
      <dgm:prSet presAssocID="{810CBCBF-0EE8-4F84-9B8E-17496D653FC2}" presName="composite" presStyleCnt="0"/>
      <dgm:spPr/>
    </dgm:pt>
    <dgm:pt modelId="{67ADEA04-6086-6845-ADDF-54257837CDB3}" type="pres">
      <dgm:prSet presAssocID="{810CBCBF-0EE8-4F84-9B8E-17496D653FC2}" presName="background" presStyleLbl="node0" presStyleIdx="0" presStyleCnt="3"/>
      <dgm:spPr/>
    </dgm:pt>
    <dgm:pt modelId="{600A0077-C5D2-4C44-9840-F55267FAFE1D}" type="pres">
      <dgm:prSet presAssocID="{810CBCBF-0EE8-4F84-9B8E-17496D653FC2}" presName="text" presStyleLbl="fgAcc0" presStyleIdx="0" presStyleCnt="3">
        <dgm:presLayoutVars>
          <dgm:chPref val="3"/>
        </dgm:presLayoutVars>
      </dgm:prSet>
      <dgm:spPr/>
    </dgm:pt>
    <dgm:pt modelId="{E4320312-ACD2-9740-886D-33EAE3EAEFC1}" type="pres">
      <dgm:prSet presAssocID="{810CBCBF-0EE8-4F84-9B8E-17496D653FC2}" presName="hierChild2" presStyleCnt="0"/>
      <dgm:spPr/>
    </dgm:pt>
    <dgm:pt modelId="{9FD8010E-D79B-424A-8717-8DE383885761}" type="pres">
      <dgm:prSet presAssocID="{508C50ED-140B-40B8-8724-BBFCCA8A5581}" presName="hierRoot1" presStyleCnt="0"/>
      <dgm:spPr/>
    </dgm:pt>
    <dgm:pt modelId="{EE0660AE-7781-E64A-96CB-FACF344A14A7}" type="pres">
      <dgm:prSet presAssocID="{508C50ED-140B-40B8-8724-BBFCCA8A5581}" presName="composite" presStyleCnt="0"/>
      <dgm:spPr/>
    </dgm:pt>
    <dgm:pt modelId="{F41D0F83-D14E-7840-9C31-FF9A0261C696}" type="pres">
      <dgm:prSet presAssocID="{508C50ED-140B-40B8-8724-BBFCCA8A5581}" presName="background" presStyleLbl="node0" presStyleIdx="1" presStyleCnt="3"/>
      <dgm:spPr/>
    </dgm:pt>
    <dgm:pt modelId="{CBCEBFD0-2C6A-7B4C-87B5-3D5CBD542887}" type="pres">
      <dgm:prSet presAssocID="{508C50ED-140B-40B8-8724-BBFCCA8A5581}" presName="text" presStyleLbl="fgAcc0" presStyleIdx="1" presStyleCnt="3">
        <dgm:presLayoutVars>
          <dgm:chPref val="3"/>
        </dgm:presLayoutVars>
      </dgm:prSet>
      <dgm:spPr/>
    </dgm:pt>
    <dgm:pt modelId="{BB8B2CD6-E249-6F49-8EA2-65D735939FFE}" type="pres">
      <dgm:prSet presAssocID="{508C50ED-140B-40B8-8724-BBFCCA8A5581}" presName="hierChild2" presStyleCnt="0"/>
      <dgm:spPr/>
    </dgm:pt>
    <dgm:pt modelId="{1963F3AF-5115-3D4C-8DC6-F23FCFF760E7}" type="pres">
      <dgm:prSet presAssocID="{0BB6DFAB-E41B-4D94-9631-A539A61BBE4D}" presName="hierRoot1" presStyleCnt="0"/>
      <dgm:spPr/>
    </dgm:pt>
    <dgm:pt modelId="{4D597E6D-6C1B-0740-994D-DF28534C330B}" type="pres">
      <dgm:prSet presAssocID="{0BB6DFAB-E41B-4D94-9631-A539A61BBE4D}" presName="composite" presStyleCnt="0"/>
      <dgm:spPr/>
    </dgm:pt>
    <dgm:pt modelId="{C0307CB2-9232-F244-9CFE-2A80B4F41AD3}" type="pres">
      <dgm:prSet presAssocID="{0BB6DFAB-E41B-4D94-9631-A539A61BBE4D}" presName="background" presStyleLbl="node0" presStyleIdx="2" presStyleCnt="3"/>
      <dgm:spPr/>
    </dgm:pt>
    <dgm:pt modelId="{2F1D6AB3-4E6A-234F-A19D-890BF3FF20DE}" type="pres">
      <dgm:prSet presAssocID="{0BB6DFAB-E41B-4D94-9631-A539A61BBE4D}" presName="text" presStyleLbl="fgAcc0" presStyleIdx="2" presStyleCnt="3">
        <dgm:presLayoutVars>
          <dgm:chPref val="3"/>
        </dgm:presLayoutVars>
      </dgm:prSet>
      <dgm:spPr/>
    </dgm:pt>
    <dgm:pt modelId="{D7951DD9-9A65-E647-820A-F3FE31351856}" type="pres">
      <dgm:prSet presAssocID="{0BB6DFAB-E41B-4D94-9631-A539A61BBE4D}" presName="hierChild2" presStyleCnt="0"/>
      <dgm:spPr/>
    </dgm:pt>
  </dgm:ptLst>
  <dgm:cxnLst>
    <dgm:cxn modelId="{E7A6880A-44B8-1A43-9339-8C471D4B8195}" type="presOf" srcId="{810CBCBF-0EE8-4F84-9B8E-17496D653FC2}" destId="{600A0077-C5D2-4C44-9840-F55267FAFE1D}" srcOrd="0" destOrd="0" presId="urn:microsoft.com/office/officeart/2005/8/layout/hierarchy1"/>
    <dgm:cxn modelId="{57C9DD30-1322-48ED-92FA-1738D49D92E0}" srcId="{8DAA1588-9C92-4216-93FA-BBC114E521AF}" destId="{0BB6DFAB-E41B-4D94-9631-A539A61BBE4D}" srcOrd="2" destOrd="0" parTransId="{D0D883DE-9258-451F-965A-F0BD67E0D7D7}" sibTransId="{40418D88-9E13-435F-8502-FB2E8C9BAAA6}"/>
    <dgm:cxn modelId="{27BD008F-7BCA-E34D-9AF0-1094DDE58AF9}" type="presOf" srcId="{8DAA1588-9C92-4216-93FA-BBC114E521AF}" destId="{C1FF3B6D-3DBC-C148-AD19-F5C94D16551D}" srcOrd="0" destOrd="0" presId="urn:microsoft.com/office/officeart/2005/8/layout/hierarchy1"/>
    <dgm:cxn modelId="{AA81208F-EE5B-4C4B-B8CD-B68389DB9E00}" type="presOf" srcId="{508C50ED-140B-40B8-8724-BBFCCA8A5581}" destId="{CBCEBFD0-2C6A-7B4C-87B5-3D5CBD542887}" srcOrd="0" destOrd="0" presId="urn:microsoft.com/office/officeart/2005/8/layout/hierarchy1"/>
    <dgm:cxn modelId="{B7086ABC-C245-4494-9F30-00B8DF25FC76}" srcId="{8DAA1588-9C92-4216-93FA-BBC114E521AF}" destId="{508C50ED-140B-40B8-8724-BBFCCA8A5581}" srcOrd="1" destOrd="0" parTransId="{F58FC3A5-FF6C-45D4-BEA9-53A50B040294}" sibTransId="{8CA53706-A5CA-449D-B17D-0E2F5A380DB0}"/>
    <dgm:cxn modelId="{CD873BC6-52D5-4532-B728-0155846B9EA2}" srcId="{8DAA1588-9C92-4216-93FA-BBC114E521AF}" destId="{810CBCBF-0EE8-4F84-9B8E-17496D653FC2}" srcOrd="0" destOrd="0" parTransId="{E0CBE8B2-BD8B-4080-BF70-42CD2B7B0A00}" sibTransId="{7E6224E0-1127-419A-8DAF-03748CF60C09}"/>
    <dgm:cxn modelId="{E4E66FD0-9D60-7042-A81A-B301EB3EDBE2}" type="presOf" srcId="{0BB6DFAB-E41B-4D94-9631-A539A61BBE4D}" destId="{2F1D6AB3-4E6A-234F-A19D-890BF3FF20DE}" srcOrd="0" destOrd="0" presId="urn:microsoft.com/office/officeart/2005/8/layout/hierarchy1"/>
    <dgm:cxn modelId="{AE113A0E-A0F7-A649-950D-37CA8E7942EB}" type="presParOf" srcId="{C1FF3B6D-3DBC-C148-AD19-F5C94D16551D}" destId="{AE58E42E-4820-5049-9F40-9ABDD4A1C726}" srcOrd="0" destOrd="0" presId="urn:microsoft.com/office/officeart/2005/8/layout/hierarchy1"/>
    <dgm:cxn modelId="{AB24FE34-B6AF-8F41-AB8B-2858FDA7E0FD}" type="presParOf" srcId="{AE58E42E-4820-5049-9F40-9ABDD4A1C726}" destId="{61091621-15D1-9F45-9D18-89D894132305}" srcOrd="0" destOrd="0" presId="urn:microsoft.com/office/officeart/2005/8/layout/hierarchy1"/>
    <dgm:cxn modelId="{2FC7DED4-3E0A-5E4B-B500-F1C57EBC45DC}" type="presParOf" srcId="{61091621-15D1-9F45-9D18-89D894132305}" destId="{67ADEA04-6086-6845-ADDF-54257837CDB3}" srcOrd="0" destOrd="0" presId="urn:microsoft.com/office/officeart/2005/8/layout/hierarchy1"/>
    <dgm:cxn modelId="{886C2F56-ECD3-DB48-9BC0-CB2AE277A761}" type="presParOf" srcId="{61091621-15D1-9F45-9D18-89D894132305}" destId="{600A0077-C5D2-4C44-9840-F55267FAFE1D}" srcOrd="1" destOrd="0" presId="urn:microsoft.com/office/officeart/2005/8/layout/hierarchy1"/>
    <dgm:cxn modelId="{77C3397F-E55F-EF40-B9EF-24711AC7280E}" type="presParOf" srcId="{AE58E42E-4820-5049-9F40-9ABDD4A1C726}" destId="{E4320312-ACD2-9740-886D-33EAE3EAEFC1}" srcOrd="1" destOrd="0" presId="urn:microsoft.com/office/officeart/2005/8/layout/hierarchy1"/>
    <dgm:cxn modelId="{5AF402A8-416A-364F-9A6E-B91FB75D4570}" type="presParOf" srcId="{C1FF3B6D-3DBC-C148-AD19-F5C94D16551D}" destId="{9FD8010E-D79B-424A-8717-8DE383885761}" srcOrd="1" destOrd="0" presId="urn:microsoft.com/office/officeart/2005/8/layout/hierarchy1"/>
    <dgm:cxn modelId="{79D4F043-82DC-5840-BD6E-6EBC71F02D3F}" type="presParOf" srcId="{9FD8010E-D79B-424A-8717-8DE383885761}" destId="{EE0660AE-7781-E64A-96CB-FACF344A14A7}" srcOrd="0" destOrd="0" presId="urn:microsoft.com/office/officeart/2005/8/layout/hierarchy1"/>
    <dgm:cxn modelId="{C84036BE-077D-984E-8583-9F08A2BB60B0}" type="presParOf" srcId="{EE0660AE-7781-E64A-96CB-FACF344A14A7}" destId="{F41D0F83-D14E-7840-9C31-FF9A0261C696}" srcOrd="0" destOrd="0" presId="urn:microsoft.com/office/officeart/2005/8/layout/hierarchy1"/>
    <dgm:cxn modelId="{9C11ADA7-EDE9-BF49-AE6D-C306D4893FD8}" type="presParOf" srcId="{EE0660AE-7781-E64A-96CB-FACF344A14A7}" destId="{CBCEBFD0-2C6A-7B4C-87B5-3D5CBD542887}" srcOrd="1" destOrd="0" presId="urn:microsoft.com/office/officeart/2005/8/layout/hierarchy1"/>
    <dgm:cxn modelId="{15967AC3-A441-A349-89B3-F32753892F87}" type="presParOf" srcId="{9FD8010E-D79B-424A-8717-8DE383885761}" destId="{BB8B2CD6-E249-6F49-8EA2-65D735939FFE}" srcOrd="1" destOrd="0" presId="urn:microsoft.com/office/officeart/2005/8/layout/hierarchy1"/>
    <dgm:cxn modelId="{BB325750-BBB2-2541-8447-8A941E528D79}" type="presParOf" srcId="{C1FF3B6D-3DBC-C148-AD19-F5C94D16551D}" destId="{1963F3AF-5115-3D4C-8DC6-F23FCFF760E7}" srcOrd="2" destOrd="0" presId="urn:microsoft.com/office/officeart/2005/8/layout/hierarchy1"/>
    <dgm:cxn modelId="{B9F53D37-1C09-3F40-B808-B4487C7272A5}" type="presParOf" srcId="{1963F3AF-5115-3D4C-8DC6-F23FCFF760E7}" destId="{4D597E6D-6C1B-0740-994D-DF28534C330B}" srcOrd="0" destOrd="0" presId="urn:microsoft.com/office/officeart/2005/8/layout/hierarchy1"/>
    <dgm:cxn modelId="{871E9FB2-A930-EB48-8030-6A11AF15ED23}" type="presParOf" srcId="{4D597E6D-6C1B-0740-994D-DF28534C330B}" destId="{C0307CB2-9232-F244-9CFE-2A80B4F41AD3}" srcOrd="0" destOrd="0" presId="urn:microsoft.com/office/officeart/2005/8/layout/hierarchy1"/>
    <dgm:cxn modelId="{E8B11A37-B3DC-2942-AF44-BDD414E66E24}" type="presParOf" srcId="{4D597E6D-6C1B-0740-994D-DF28534C330B}" destId="{2F1D6AB3-4E6A-234F-A19D-890BF3FF20DE}" srcOrd="1" destOrd="0" presId="urn:microsoft.com/office/officeart/2005/8/layout/hierarchy1"/>
    <dgm:cxn modelId="{85E4159A-7E80-7B41-BA2F-39273FECDE80}" type="presParOf" srcId="{1963F3AF-5115-3D4C-8DC6-F23FCFF760E7}" destId="{D7951DD9-9A65-E647-820A-F3FE313518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3B285-C613-E847-B554-68E799722968}">
      <dsp:nvSpPr>
        <dsp:cNvPr id="0" name=""/>
        <dsp:cNvSpPr/>
      </dsp:nvSpPr>
      <dsp:spPr>
        <a:xfrm>
          <a:off x="0" y="117842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are communities?</a:t>
          </a:r>
        </a:p>
      </dsp:txBody>
      <dsp:txXfrm>
        <a:off x="21161" y="139003"/>
        <a:ext cx="11250878" cy="391163"/>
      </dsp:txXfrm>
    </dsp:sp>
    <dsp:sp modelId="{E28ADD7B-F95C-F94A-9995-24EE4F9262C9}">
      <dsp:nvSpPr>
        <dsp:cNvPr id="0" name=""/>
        <dsp:cNvSpPr/>
      </dsp:nvSpPr>
      <dsp:spPr>
        <a:xfrm>
          <a:off x="0" y="606047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Health and Health inequalities </a:t>
          </a:r>
        </a:p>
      </dsp:txBody>
      <dsp:txXfrm>
        <a:off x="21161" y="627208"/>
        <a:ext cx="11250878" cy="391163"/>
      </dsp:txXfrm>
    </dsp:sp>
    <dsp:sp modelId="{810CD9EE-6617-1140-95AC-E1B471DF948C}">
      <dsp:nvSpPr>
        <dsp:cNvPr id="0" name=""/>
        <dsp:cNvSpPr/>
      </dsp:nvSpPr>
      <dsp:spPr>
        <a:xfrm>
          <a:off x="0" y="1094252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tools </a:t>
          </a:r>
        </a:p>
      </dsp:txBody>
      <dsp:txXfrm>
        <a:off x="21161" y="1115413"/>
        <a:ext cx="11250878" cy="391163"/>
      </dsp:txXfrm>
    </dsp:sp>
    <dsp:sp modelId="{B1819AD1-656D-BF48-A963-38F538221419}">
      <dsp:nvSpPr>
        <dsp:cNvPr id="0" name=""/>
        <dsp:cNvSpPr/>
      </dsp:nvSpPr>
      <dsp:spPr>
        <a:xfrm>
          <a:off x="0" y="1582458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exclusion </a:t>
          </a:r>
        </a:p>
      </dsp:txBody>
      <dsp:txXfrm>
        <a:off x="21161" y="1603619"/>
        <a:ext cx="11250878" cy="391163"/>
      </dsp:txXfrm>
    </dsp:sp>
    <dsp:sp modelId="{02721526-7775-D14B-9A7B-414936AC4F83}">
      <dsp:nvSpPr>
        <dsp:cNvPr id="0" name=""/>
        <dsp:cNvSpPr/>
      </dsp:nvSpPr>
      <dsp:spPr>
        <a:xfrm>
          <a:off x="0" y="2070663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Role of technology during COVID</a:t>
          </a:r>
        </a:p>
      </dsp:txBody>
      <dsp:txXfrm>
        <a:off x="21161" y="2091824"/>
        <a:ext cx="11250878" cy="391163"/>
      </dsp:txXfrm>
    </dsp:sp>
    <dsp:sp modelId="{280B305B-9092-6F46-991C-135B1309D155}">
      <dsp:nvSpPr>
        <dsp:cNvPr id="0" name=""/>
        <dsp:cNvSpPr/>
      </dsp:nvSpPr>
      <dsp:spPr>
        <a:xfrm>
          <a:off x="0" y="2558868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Telemedicine </a:t>
          </a:r>
        </a:p>
      </dsp:txBody>
      <dsp:txXfrm>
        <a:off x="21161" y="2580029"/>
        <a:ext cx="11250878" cy="391163"/>
      </dsp:txXfrm>
    </dsp:sp>
    <dsp:sp modelId="{0BE389D2-5D9E-F842-9D20-F35CD7353427}">
      <dsp:nvSpPr>
        <dsp:cNvPr id="0" name=""/>
        <dsp:cNvSpPr/>
      </dsp:nvSpPr>
      <dsp:spPr>
        <a:xfrm>
          <a:off x="0" y="3047073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Telemedicine advantages and disadvantages </a:t>
          </a:r>
        </a:p>
      </dsp:txBody>
      <dsp:txXfrm>
        <a:off x="21161" y="3068234"/>
        <a:ext cx="11250878" cy="391163"/>
      </dsp:txXfrm>
    </dsp:sp>
    <dsp:sp modelId="{6F4172D1-C623-5A4A-92FD-C6F622899755}">
      <dsp:nvSpPr>
        <dsp:cNvPr id="0" name=""/>
        <dsp:cNvSpPr/>
      </dsp:nvSpPr>
      <dsp:spPr>
        <a:xfrm>
          <a:off x="0" y="3535278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AskmyGP</a:t>
          </a:r>
        </a:p>
      </dsp:txBody>
      <dsp:txXfrm>
        <a:off x="21161" y="3556439"/>
        <a:ext cx="11250878" cy="391163"/>
      </dsp:txXfrm>
    </dsp:sp>
    <dsp:sp modelId="{9C070D0D-2344-124C-8FF3-0C6F5D036BFE}">
      <dsp:nvSpPr>
        <dsp:cNvPr id="0" name=""/>
        <dsp:cNvSpPr/>
      </dsp:nvSpPr>
      <dsp:spPr>
        <a:xfrm>
          <a:off x="0" y="4023483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AskmyGP advantages and disadvantages  </a:t>
          </a:r>
        </a:p>
      </dsp:txBody>
      <dsp:txXfrm>
        <a:off x="21161" y="4044644"/>
        <a:ext cx="11250878" cy="391163"/>
      </dsp:txXfrm>
    </dsp:sp>
    <dsp:sp modelId="{C805A602-1AE9-5441-9686-2C7C50B94325}">
      <dsp:nvSpPr>
        <dsp:cNvPr id="0" name=""/>
        <dsp:cNvSpPr/>
      </dsp:nvSpPr>
      <dsp:spPr>
        <a:xfrm>
          <a:off x="0" y="4511688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Health Conclusion </a:t>
          </a:r>
        </a:p>
      </dsp:txBody>
      <dsp:txXfrm>
        <a:off x="21161" y="4532849"/>
        <a:ext cx="11250878" cy="391163"/>
      </dsp:txXfrm>
    </dsp:sp>
    <dsp:sp modelId="{30456A1A-E8A3-7C4D-AC7A-6518FA6CF2AA}">
      <dsp:nvSpPr>
        <dsp:cNvPr id="0" name=""/>
        <dsp:cNvSpPr/>
      </dsp:nvSpPr>
      <dsp:spPr>
        <a:xfrm>
          <a:off x="0" y="4999893"/>
          <a:ext cx="11293200" cy="4334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Future of digital technology </a:t>
          </a:r>
        </a:p>
      </dsp:txBody>
      <dsp:txXfrm>
        <a:off x="21161" y="5021054"/>
        <a:ext cx="11250878" cy="391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D2ABC-D314-CA40-B63C-5B6DBF43AF75}">
      <dsp:nvSpPr>
        <dsp:cNvPr id="0" name=""/>
        <dsp:cNvSpPr/>
      </dsp:nvSpPr>
      <dsp:spPr>
        <a:xfrm>
          <a:off x="997002" y="2550"/>
          <a:ext cx="2906084" cy="17436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community is a group of people who have the same interest or living in the same</a:t>
          </a:r>
          <a:endParaRPr lang="en-US" sz="2400" kern="1200"/>
        </a:p>
      </dsp:txBody>
      <dsp:txXfrm>
        <a:off x="997002" y="2550"/>
        <a:ext cx="2906084" cy="1743650"/>
      </dsp:txXfrm>
    </dsp:sp>
    <dsp:sp modelId="{38B114B0-429B-1741-B304-2BE538DFCD1F}">
      <dsp:nvSpPr>
        <dsp:cNvPr id="0" name=""/>
        <dsp:cNvSpPr/>
      </dsp:nvSpPr>
      <dsp:spPr>
        <a:xfrm>
          <a:off x="4193695" y="2550"/>
          <a:ext cx="2906084" cy="17436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Interest </a:t>
          </a:r>
          <a:endParaRPr lang="en-US" sz="2400" kern="1200"/>
        </a:p>
      </dsp:txBody>
      <dsp:txXfrm>
        <a:off x="4193695" y="2550"/>
        <a:ext cx="2906084" cy="1743650"/>
      </dsp:txXfrm>
    </dsp:sp>
    <dsp:sp modelId="{2E74D9A1-D7E4-9A4E-8CD3-8A061DA84900}">
      <dsp:nvSpPr>
        <dsp:cNvPr id="0" name=""/>
        <dsp:cNvSpPr/>
      </dsp:nvSpPr>
      <dsp:spPr>
        <a:xfrm>
          <a:off x="7390388" y="2550"/>
          <a:ext cx="2906084" cy="17436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Action </a:t>
          </a:r>
          <a:endParaRPr lang="en-US" sz="2400" kern="1200"/>
        </a:p>
      </dsp:txBody>
      <dsp:txXfrm>
        <a:off x="7390388" y="2550"/>
        <a:ext cx="2906084" cy="1743650"/>
      </dsp:txXfrm>
    </dsp:sp>
    <dsp:sp modelId="{C54820BA-D66D-2444-A66D-E77E589A6E0D}">
      <dsp:nvSpPr>
        <dsp:cNvPr id="0" name=""/>
        <dsp:cNvSpPr/>
      </dsp:nvSpPr>
      <dsp:spPr>
        <a:xfrm>
          <a:off x="997002" y="2036810"/>
          <a:ext cx="2906084" cy="17436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Place</a:t>
          </a:r>
          <a:endParaRPr lang="en-US" sz="2400" kern="1200"/>
        </a:p>
      </dsp:txBody>
      <dsp:txXfrm>
        <a:off x="997002" y="2036810"/>
        <a:ext cx="2906084" cy="1743650"/>
      </dsp:txXfrm>
    </dsp:sp>
    <dsp:sp modelId="{1FCA1BDE-69E8-0D4F-ABA0-B039A2EC9424}">
      <dsp:nvSpPr>
        <dsp:cNvPr id="0" name=""/>
        <dsp:cNvSpPr/>
      </dsp:nvSpPr>
      <dsp:spPr>
        <a:xfrm>
          <a:off x="4193695" y="2036810"/>
          <a:ext cx="2906084" cy="17436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Practice</a:t>
          </a:r>
          <a:endParaRPr lang="en-US" sz="2400" kern="1200"/>
        </a:p>
      </dsp:txBody>
      <dsp:txXfrm>
        <a:off x="4193695" y="2036810"/>
        <a:ext cx="2906084" cy="1743650"/>
      </dsp:txXfrm>
    </dsp:sp>
    <dsp:sp modelId="{FF92F44C-48E4-6C4D-862A-B47BC89E0A55}">
      <dsp:nvSpPr>
        <dsp:cNvPr id="0" name=""/>
        <dsp:cNvSpPr/>
      </dsp:nvSpPr>
      <dsp:spPr>
        <a:xfrm>
          <a:off x="7390388" y="2036810"/>
          <a:ext cx="2906084" cy="17436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Circumstance </a:t>
          </a:r>
          <a:endParaRPr lang="en-US" sz="2400" kern="1200"/>
        </a:p>
      </dsp:txBody>
      <dsp:txXfrm>
        <a:off x="7390388" y="2036810"/>
        <a:ext cx="2906084" cy="17436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7C7280-5073-7048-A18B-CA32E41E7704}">
      <dsp:nvSpPr>
        <dsp:cNvPr id="0" name=""/>
        <dsp:cNvSpPr/>
      </dsp:nvSpPr>
      <dsp:spPr>
        <a:xfrm>
          <a:off x="0" y="2852546"/>
          <a:ext cx="10915527" cy="9362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 UK11.9million people do not have digital skills needed for everyday life. </a:t>
          </a:r>
          <a:r>
            <a:rPr lang="en-US" sz="1700" kern="1200" dirty="0"/>
            <a:t> </a:t>
          </a:r>
        </a:p>
      </dsp:txBody>
      <dsp:txXfrm>
        <a:off x="0" y="2852546"/>
        <a:ext cx="10915527" cy="936269"/>
      </dsp:txXfrm>
    </dsp:sp>
    <dsp:sp modelId="{F74A3964-BA7E-2A40-B329-482B799DBFA8}">
      <dsp:nvSpPr>
        <dsp:cNvPr id="0" name=""/>
        <dsp:cNvSpPr/>
      </dsp:nvSpPr>
      <dsp:spPr>
        <a:xfrm rot="10800000">
          <a:off x="0" y="1426608"/>
          <a:ext cx="10915527" cy="1439982"/>
        </a:xfrm>
        <a:prstGeom prst="upArrowCallout">
          <a:avLst/>
        </a:prstGeom>
        <a:solidFill>
          <a:schemeClr val="accent2">
            <a:hueOff val="-9288598"/>
            <a:satOff val="-4967"/>
            <a:lumOff val="-5098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Communities with and without access to technology are becoming more divided, increasing the disparity in opportunities. Elderly people, people from lower-income households, people with disabilities, and people whose first language is not English.</a:t>
          </a:r>
          <a:endParaRPr lang="en-US" sz="1700" kern="1200" dirty="0"/>
        </a:p>
      </dsp:txBody>
      <dsp:txXfrm rot="10800000">
        <a:off x="0" y="1426608"/>
        <a:ext cx="10915527" cy="935657"/>
      </dsp:txXfrm>
    </dsp:sp>
    <dsp:sp modelId="{6EBDD497-34FE-2444-B16B-C5B8BCA389FF}">
      <dsp:nvSpPr>
        <dsp:cNvPr id="0" name=""/>
        <dsp:cNvSpPr/>
      </dsp:nvSpPr>
      <dsp:spPr>
        <a:xfrm rot="10800000">
          <a:off x="0" y="669"/>
          <a:ext cx="10915527" cy="1439982"/>
        </a:xfrm>
        <a:prstGeom prst="upArrowCallout">
          <a:avLst/>
        </a:prstGeom>
        <a:solidFill>
          <a:schemeClr val="accent2">
            <a:hueOff val="-18577196"/>
            <a:satOff val="-9934"/>
            <a:lumOff val="-10196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Digital exclusion means those who do not have adequate access to digital technology. </a:t>
          </a:r>
          <a:endParaRPr lang="en-US" sz="1700" kern="1200" dirty="0"/>
        </a:p>
      </dsp:txBody>
      <dsp:txXfrm rot="10800000">
        <a:off x="0" y="669"/>
        <a:ext cx="10915527" cy="9356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79A3BB-9027-CF43-89B1-8DE3C59B071A}">
      <dsp:nvSpPr>
        <dsp:cNvPr id="0" name=""/>
        <dsp:cNvSpPr/>
      </dsp:nvSpPr>
      <dsp:spPr>
        <a:xfrm>
          <a:off x="414951" y="484"/>
          <a:ext cx="2978516" cy="17871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patients can get care while staying safe. </a:t>
          </a:r>
          <a:endParaRPr lang="en-US" sz="2500" kern="1200" dirty="0"/>
        </a:p>
      </dsp:txBody>
      <dsp:txXfrm>
        <a:off x="414951" y="484"/>
        <a:ext cx="2978516" cy="1787110"/>
      </dsp:txXfrm>
    </dsp:sp>
    <dsp:sp modelId="{4D56F9B2-970C-5F46-8681-7CEF400D75F4}">
      <dsp:nvSpPr>
        <dsp:cNvPr id="0" name=""/>
        <dsp:cNvSpPr/>
      </dsp:nvSpPr>
      <dsp:spPr>
        <a:xfrm>
          <a:off x="3691319" y="484"/>
          <a:ext cx="2978516" cy="17871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patients can get care when it's convenient for them </a:t>
          </a:r>
          <a:endParaRPr lang="en-US" sz="2500" kern="1200"/>
        </a:p>
      </dsp:txBody>
      <dsp:txXfrm>
        <a:off x="3691319" y="484"/>
        <a:ext cx="2978516" cy="1787110"/>
      </dsp:txXfrm>
    </dsp:sp>
    <dsp:sp modelId="{3F5F8915-6B13-174A-AC9F-FEDF2FCD9789}">
      <dsp:nvSpPr>
        <dsp:cNvPr id="0" name=""/>
        <dsp:cNvSpPr/>
      </dsp:nvSpPr>
      <dsp:spPr>
        <a:xfrm>
          <a:off x="414951" y="2085446"/>
          <a:ext cx="2978516" cy="17871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works well with follow-up </a:t>
          </a:r>
          <a:endParaRPr lang="en-US" sz="2500" kern="1200"/>
        </a:p>
      </dsp:txBody>
      <dsp:txXfrm>
        <a:off x="414951" y="2085446"/>
        <a:ext cx="2978516" cy="1787110"/>
      </dsp:txXfrm>
    </dsp:sp>
    <dsp:sp modelId="{396F9CAC-E269-064D-9B8D-795F805C4516}">
      <dsp:nvSpPr>
        <dsp:cNvPr id="0" name=""/>
        <dsp:cNvSpPr/>
      </dsp:nvSpPr>
      <dsp:spPr>
        <a:xfrm>
          <a:off x="3691319" y="2085446"/>
          <a:ext cx="2978516" cy="17871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lack of a physical examination and the inability to apply their practical experience </a:t>
          </a:r>
          <a:endParaRPr lang="en-US" sz="2500" kern="1200"/>
        </a:p>
      </dsp:txBody>
      <dsp:txXfrm>
        <a:off x="3691319" y="2085446"/>
        <a:ext cx="2978516" cy="1787110"/>
      </dsp:txXfrm>
    </dsp:sp>
    <dsp:sp modelId="{AF4CFF98-A1D6-4545-98BC-E04F41F71B3D}">
      <dsp:nvSpPr>
        <dsp:cNvPr id="0" name=""/>
        <dsp:cNvSpPr/>
      </dsp:nvSpPr>
      <dsp:spPr>
        <a:xfrm>
          <a:off x="2053135" y="4170408"/>
          <a:ext cx="2978516" cy="1787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More susceptible to privacy and security issues </a:t>
          </a:r>
          <a:endParaRPr lang="en-US" sz="2500" kern="1200"/>
        </a:p>
      </dsp:txBody>
      <dsp:txXfrm>
        <a:off x="2053135" y="4170408"/>
        <a:ext cx="2978516" cy="17871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4E93A-2370-436A-BF56-F4A41C743902}">
      <dsp:nvSpPr>
        <dsp:cNvPr id="0" name=""/>
        <dsp:cNvSpPr/>
      </dsp:nvSpPr>
      <dsp:spPr>
        <a:xfrm>
          <a:off x="306945" y="302885"/>
          <a:ext cx="953244" cy="9532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450482-33E6-48A4-9529-6E6D5C8E81B2}">
      <dsp:nvSpPr>
        <dsp:cNvPr id="0" name=""/>
        <dsp:cNvSpPr/>
      </dsp:nvSpPr>
      <dsp:spPr>
        <a:xfrm>
          <a:off x="510095" y="506036"/>
          <a:ext cx="546943" cy="5469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EEDA5-DA15-42DD-903A-7B3E90C0CE89}">
      <dsp:nvSpPr>
        <dsp:cNvPr id="0" name=""/>
        <dsp:cNvSpPr/>
      </dsp:nvSpPr>
      <dsp:spPr>
        <a:xfrm>
          <a:off x="2219" y="1553042"/>
          <a:ext cx="1562695" cy="1230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pandemic forced significant changes to GP services </a:t>
          </a:r>
          <a:endParaRPr lang="en-US" sz="1100" kern="1200"/>
        </a:p>
      </dsp:txBody>
      <dsp:txXfrm>
        <a:off x="2219" y="1553042"/>
        <a:ext cx="1562695" cy="1230622"/>
      </dsp:txXfrm>
    </dsp:sp>
    <dsp:sp modelId="{515CD15E-7AF7-406E-9299-998AE06F033D}">
      <dsp:nvSpPr>
        <dsp:cNvPr id="0" name=""/>
        <dsp:cNvSpPr/>
      </dsp:nvSpPr>
      <dsp:spPr>
        <a:xfrm>
          <a:off x="2143112" y="302885"/>
          <a:ext cx="953244" cy="9532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D6A86-263D-4ECB-8A0A-A3DA262B3E32}">
      <dsp:nvSpPr>
        <dsp:cNvPr id="0" name=""/>
        <dsp:cNvSpPr/>
      </dsp:nvSpPr>
      <dsp:spPr>
        <a:xfrm>
          <a:off x="2346262" y="506036"/>
          <a:ext cx="546943" cy="5469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092D0-4A74-4F8C-B477-729133EBCE15}">
      <dsp:nvSpPr>
        <dsp:cNvPr id="0" name=""/>
        <dsp:cNvSpPr/>
      </dsp:nvSpPr>
      <dsp:spPr>
        <a:xfrm>
          <a:off x="1838386" y="1553042"/>
          <a:ext cx="1562695" cy="1230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Face-to-face appointments were discontinued </a:t>
          </a:r>
          <a:endParaRPr lang="en-US" sz="1100" kern="1200"/>
        </a:p>
      </dsp:txBody>
      <dsp:txXfrm>
        <a:off x="1838386" y="1553042"/>
        <a:ext cx="1562695" cy="1230622"/>
      </dsp:txXfrm>
    </dsp:sp>
    <dsp:sp modelId="{A8C52A33-1A6C-4C0B-B8D8-05026D08BB70}">
      <dsp:nvSpPr>
        <dsp:cNvPr id="0" name=""/>
        <dsp:cNvSpPr/>
      </dsp:nvSpPr>
      <dsp:spPr>
        <a:xfrm>
          <a:off x="3979279" y="302885"/>
          <a:ext cx="953244" cy="9532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670ED-BC14-4365-84EC-911446665158}">
      <dsp:nvSpPr>
        <dsp:cNvPr id="0" name=""/>
        <dsp:cNvSpPr/>
      </dsp:nvSpPr>
      <dsp:spPr>
        <a:xfrm>
          <a:off x="4182429" y="506036"/>
          <a:ext cx="546943" cy="5469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ED00F-6D9C-421E-A880-41EBC40139D7}">
      <dsp:nvSpPr>
        <dsp:cNvPr id="0" name=""/>
        <dsp:cNvSpPr/>
      </dsp:nvSpPr>
      <dsp:spPr>
        <a:xfrm>
          <a:off x="3674553" y="1553042"/>
          <a:ext cx="1562695" cy="1230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provide phone, online message, and video consultation services </a:t>
          </a:r>
          <a:endParaRPr lang="en-US" sz="1100" kern="1200"/>
        </a:p>
      </dsp:txBody>
      <dsp:txXfrm>
        <a:off x="3674553" y="1553042"/>
        <a:ext cx="1562695" cy="1230622"/>
      </dsp:txXfrm>
    </dsp:sp>
    <dsp:sp modelId="{DC4E9DDA-8284-44DF-B554-9042AE3E0608}">
      <dsp:nvSpPr>
        <dsp:cNvPr id="0" name=""/>
        <dsp:cNvSpPr/>
      </dsp:nvSpPr>
      <dsp:spPr>
        <a:xfrm>
          <a:off x="1225028" y="3174338"/>
          <a:ext cx="953244" cy="9532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4BD7F4-5190-45B4-86E9-727AA12AF9FE}">
      <dsp:nvSpPr>
        <dsp:cNvPr id="0" name=""/>
        <dsp:cNvSpPr/>
      </dsp:nvSpPr>
      <dsp:spPr>
        <a:xfrm>
          <a:off x="1428179" y="3377488"/>
          <a:ext cx="546943" cy="5469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70459-1A13-4012-9462-43039FD4661A}">
      <dsp:nvSpPr>
        <dsp:cNvPr id="0" name=""/>
        <dsp:cNvSpPr/>
      </dsp:nvSpPr>
      <dsp:spPr>
        <a:xfrm>
          <a:off x="920303" y="4424494"/>
          <a:ext cx="1562695" cy="1230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Just over 70% of GP appointments and nearly 80% of general practise appointments were conducted in person in England prior to the nationwide lockdown in March 2020 </a:t>
          </a:r>
          <a:endParaRPr lang="en-US" sz="1100" kern="1200"/>
        </a:p>
      </dsp:txBody>
      <dsp:txXfrm>
        <a:off x="920303" y="4424494"/>
        <a:ext cx="1562695" cy="1230622"/>
      </dsp:txXfrm>
    </dsp:sp>
    <dsp:sp modelId="{7789ECC9-EE22-4123-9E8E-6052757B199D}">
      <dsp:nvSpPr>
        <dsp:cNvPr id="0" name=""/>
        <dsp:cNvSpPr/>
      </dsp:nvSpPr>
      <dsp:spPr>
        <a:xfrm>
          <a:off x="3061195" y="3174338"/>
          <a:ext cx="953244" cy="9532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BE20EA-E744-4F04-B819-837F9DA0C50F}">
      <dsp:nvSpPr>
        <dsp:cNvPr id="0" name=""/>
        <dsp:cNvSpPr/>
      </dsp:nvSpPr>
      <dsp:spPr>
        <a:xfrm>
          <a:off x="3264346" y="3377488"/>
          <a:ext cx="546943" cy="54694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004AB-D0F5-4B79-B0AF-7BADCBE7E063}">
      <dsp:nvSpPr>
        <dsp:cNvPr id="0" name=""/>
        <dsp:cNvSpPr/>
      </dsp:nvSpPr>
      <dsp:spPr>
        <a:xfrm>
          <a:off x="2756470" y="4424494"/>
          <a:ext cx="1562695" cy="1230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70% of GP appointments were conducted remotely via phone or video </a:t>
          </a:r>
          <a:endParaRPr lang="en-US" sz="1100" kern="1200"/>
        </a:p>
      </dsp:txBody>
      <dsp:txXfrm>
        <a:off x="2756470" y="4424494"/>
        <a:ext cx="1562695" cy="12306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627D2-73CC-F648-BBA6-63DE7ACF30BD}">
      <dsp:nvSpPr>
        <dsp:cNvPr id="0" name=""/>
        <dsp:cNvSpPr/>
      </dsp:nvSpPr>
      <dsp:spPr>
        <a:xfrm>
          <a:off x="0" y="727"/>
          <a:ext cx="523946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DAE8AA-A632-1F44-9C62-E136A8D4032D}">
      <dsp:nvSpPr>
        <dsp:cNvPr id="0" name=""/>
        <dsp:cNvSpPr/>
      </dsp:nvSpPr>
      <dsp:spPr>
        <a:xfrm>
          <a:off x="0" y="727"/>
          <a:ext cx="5239469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access the GP at any time</a:t>
          </a:r>
          <a:endParaRPr lang="en-US" sz="2200" kern="1200"/>
        </a:p>
      </dsp:txBody>
      <dsp:txXfrm>
        <a:off x="0" y="727"/>
        <a:ext cx="5239469" cy="1191309"/>
      </dsp:txXfrm>
    </dsp:sp>
    <dsp:sp modelId="{1B8719D6-6C4A-2D4F-A26C-3657D2609C9D}">
      <dsp:nvSpPr>
        <dsp:cNvPr id="0" name=""/>
        <dsp:cNvSpPr/>
      </dsp:nvSpPr>
      <dsp:spPr>
        <a:xfrm>
          <a:off x="0" y="1192036"/>
          <a:ext cx="5239469" cy="0"/>
        </a:xfrm>
        <a:prstGeom prst="line">
          <a:avLst/>
        </a:prstGeom>
        <a:solidFill>
          <a:schemeClr val="accent2">
            <a:hueOff val="-4644299"/>
            <a:satOff val="-2484"/>
            <a:lumOff val="-2549"/>
            <a:alphaOff val="0"/>
          </a:schemeClr>
        </a:solidFill>
        <a:ln w="9525" cap="flat" cmpd="sng" algn="ctr">
          <a:solidFill>
            <a:schemeClr val="accent2">
              <a:hueOff val="-4644299"/>
              <a:satOff val="-2484"/>
              <a:lumOff val="-25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2A4EC4-CB7B-514B-B7E5-37098C7A7D37}">
      <dsp:nvSpPr>
        <dsp:cNvPr id="0" name=""/>
        <dsp:cNvSpPr/>
      </dsp:nvSpPr>
      <dsp:spPr>
        <a:xfrm>
          <a:off x="0" y="1192036"/>
          <a:ext cx="5239469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need for in person appointment</a:t>
          </a:r>
          <a:endParaRPr lang="en-US" sz="2200" kern="1200"/>
        </a:p>
      </dsp:txBody>
      <dsp:txXfrm>
        <a:off x="0" y="1192036"/>
        <a:ext cx="5239469" cy="1191309"/>
      </dsp:txXfrm>
    </dsp:sp>
    <dsp:sp modelId="{63331D80-1B3C-4D48-BE16-2C53F91AC13B}">
      <dsp:nvSpPr>
        <dsp:cNvPr id="0" name=""/>
        <dsp:cNvSpPr/>
      </dsp:nvSpPr>
      <dsp:spPr>
        <a:xfrm>
          <a:off x="0" y="2383346"/>
          <a:ext cx="5239469" cy="0"/>
        </a:xfrm>
        <a:prstGeom prst="line">
          <a:avLst/>
        </a:prstGeom>
        <a:solidFill>
          <a:schemeClr val="accent2">
            <a:hueOff val="-9288598"/>
            <a:satOff val="-4967"/>
            <a:lumOff val="-5098"/>
            <a:alphaOff val="0"/>
          </a:schemeClr>
        </a:solidFill>
        <a:ln w="9525" cap="flat" cmpd="sng" algn="ctr">
          <a:solidFill>
            <a:schemeClr val="accent2">
              <a:hueOff val="-9288598"/>
              <a:satOff val="-4967"/>
              <a:lumOff val="-50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9F93DF-998A-CE4A-9E1B-8557577F10AA}">
      <dsp:nvSpPr>
        <dsp:cNvPr id="0" name=""/>
        <dsp:cNvSpPr/>
      </dsp:nvSpPr>
      <dsp:spPr>
        <a:xfrm>
          <a:off x="0" y="2383346"/>
          <a:ext cx="5239469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digitally excluded for various reasons including digital skill level, affordability of technology, disabilities, or language barriers </a:t>
          </a:r>
          <a:endParaRPr lang="en-US" sz="2200" kern="1200"/>
        </a:p>
      </dsp:txBody>
      <dsp:txXfrm>
        <a:off x="0" y="2383346"/>
        <a:ext cx="5239469" cy="1191309"/>
      </dsp:txXfrm>
    </dsp:sp>
    <dsp:sp modelId="{7C9C2DBC-7B52-A74D-99B1-D15507E652DD}">
      <dsp:nvSpPr>
        <dsp:cNvPr id="0" name=""/>
        <dsp:cNvSpPr/>
      </dsp:nvSpPr>
      <dsp:spPr>
        <a:xfrm>
          <a:off x="0" y="3574656"/>
          <a:ext cx="5239469" cy="0"/>
        </a:xfrm>
        <a:prstGeom prst="line">
          <a:avLst/>
        </a:prstGeom>
        <a:solidFill>
          <a:schemeClr val="accent2">
            <a:hueOff val="-13932897"/>
            <a:satOff val="-7451"/>
            <a:lumOff val="-7647"/>
            <a:alphaOff val="0"/>
          </a:schemeClr>
        </a:solidFill>
        <a:ln w="9525" cap="flat" cmpd="sng" algn="ctr">
          <a:solidFill>
            <a:schemeClr val="accent2">
              <a:hueOff val="-13932897"/>
              <a:satOff val="-7451"/>
              <a:lumOff val="-764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A0ABBC-F426-F14F-B29B-528212B62CDA}">
      <dsp:nvSpPr>
        <dsp:cNvPr id="0" name=""/>
        <dsp:cNvSpPr/>
      </dsp:nvSpPr>
      <dsp:spPr>
        <a:xfrm>
          <a:off x="0" y="3574656"/>
          <a:ext cx="5239469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0" y="3574656"/>
        <a:ext cx="5239469" cy="1191309"/>
      </dsp:txXfrm>
    </dsp:sp>
    <dsp:sp modelId="{7F8ED2B8-294B-754D-9C0F-7B3F326E529D}">
      <dsp:nvSpPr>
        <dsp:cNvPr id="0" name=""/>
        <dsp:cNvSpPr/>
      </dsp:nvSpPr>
      <dsp:spPr>
        <a:xfrm>
          <a:off x="0" y="4765966"/>
          <a:ext cx="5239469" cy="0"/>
        </a:xfrm>
        <a:prstGeom prst="line">
          <a:avLst/>
        </a:prstGeom>
        <a:solidFill>
          <a:schemeClr val="accent2">
            <a:hueOff val="-18577196"/>
            <a:satOff val="-9934"/>
            <a:lumOff val="-10196"/>
            <a:alphaOff val="0"/>
          </a:schemeClr>
        </a:solidFill>
        <a:ln w="9525" cap="flat" cmpd="sng" algn="ctr">
          <a:solidFill>
            <a:schemeClr val="accent2">
              <a:hueOff val="-18577196"/>
              <a:satOff val="-9934"/>
              <a:lumOff val="-10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1D94AF-718C-CB4C-861A-553F4A69AD2F}">
      <dsp:nvSpPr>
        <dsp:cNvPr id="0" name=""/>
        <dsp:cNvSpPr/>
      </dsp:nvSpPr>
      <dsp:spPr>
        <a:xfrm>
          <a:off x="0" y="4765966"/>
          <a:ext cx="5239469" cy="1191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0" y="4765966"/>
        <a:ext cx="5239469" cy="11913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DEA04-6086-6845-ADDF-54257837CDB3}">
      <dsp:nvSpPr>
        <dsp:cNvPr id="0" name=""/>
        <dsp:cNvSpPr/>
      </dsp:nvSpPr>
      <dsp:spPr>
        <a:xfrm>
          <a:off x="0" y="715396"/>
          <a:ext cx="3176289" cy="2016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0A0077-C5D2-4C44-9840-F55267FAFE1D}">
      <dsp:nvSpPr>
        <dsp:cNvPr id="0" name=""/>
        <dsp:cNvSpPr/>
      </dsp:nvSpPr>
      <dsp:spPr>
        <a:xfrm>
          <a:off x="352921" y="1050671"/>
          <a:ext cx="3176289" cy="20169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lowering the risk of infections during a pandemic </a:t>
          </a:r>
          <a:endParaRPr lang="en-US" sz="2600" kern="1200"/>
        </a:p>
      </dsp:txBody>
      <dsp:txXfrm>
        <a:off x="411995" y="1109745"/>
        <a:ext cx="3058141" cy="1898796"/>
      </dsp:txXfrm>
    </dsp:sp>
    <dsp:sp modelId="{F41D0F83-D14E-7840-9C31-FF9A0261C696}">
      <dsp:nvSpPr>
        <dsp:cNvPr id="0" name=""/>
        <dsp:cNvSpPr/>
      </dsp:nvSpPr>
      <dsp:spPr>
        <a:xfrm>
          <a:off x="3882132" y="715396"/>
          <a:ext cx="3176289" cy="2016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CEBFD0-2C6A-7B4C-87B5-3D5CBD542887}">
      <dsp:nvSpPr>
        <dsp:cNvPr id="0" name=""/>
        <dsp:cNvSpPr/>
      </dsp:nvSpPr>
      <dsp:spPr>
        <a:xfrm>
          <a:off x="4235053" y="1050671"/>
          <a:ext cx="3176289" cy="20169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speedy access and better access for certain difficult-to-reach populations </a:t>
          </a:r>
          <a:endParaRPr lang="en-US" sz="2600" kern="1200"/>
        </a:p>
      </dsp:txBody>
      <dsp:txXfrm>
        <a:off x="4294127" y="1109745"/>
        <a:ext cx="3058141" cy="1898796"/>
      </dsp:txXfrm>
    </dsp:sp>
    <dsp:sp modelId="{C0307CB2-9232-F244-9CFE-2A80B4F41AD3}">
      <dsp:nvSpPr>
        <dsp:cNvPr id="0" name=""/>
        <dsp:cNvSpPr/>
      </dsp:nvSpPr>
      <dsp:spPr>
        <a:xfrm>
          <a:off x="7764264" y="715396"/>
          <a:ext cx="3176289" cy="20169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1D6AB3-4E6A-234F-A19D-890BF3FF20DE}">
      <dsp:nvSpPr>
        <dsp:cNvPr id="0" name=""/>
        <dsp:cNvSpPr/>
      </dsp:nvSpPr>
      <dsp:spPr>
        <a:xfrm>
          <a:off x="8117185" y="1050671"/>
          <a:ext cx="3176289" cy="20169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health disparities may worsen because of the increased use of digital health tools. </a:t>
          </a:r>
          <a:endParaRPr lang="en-US" sz="2600" kern="1200"/>
        </a:p>
      </dsp:txBody>
      <dsp:txXfrm>
        <a:off x="8176259" y="1109745"/>
        <a:ext cx="3058141" cy="1898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Friday, November 17, 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923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Friday, November 17, 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107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69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89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Friday, November 17, 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48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454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48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3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387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374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Friday, November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106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Friday, November 17, 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6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20000"/>
        </a:lnSpc>
        <a:spcBef>
          <a:spcPts val="10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gp.org.uk/getmedia/72f052b6-3227-48b4-87c9-b05ff90517c4/future-role-of-remote-consultations-patient-triage.pdf" TargetMode="External"/><Relationship Id="rId3" Type="http://schemas.openxmlformats.org/officeDocument/2006/relationships/hyperlink" Target="https://www.healthwatch.co.uk/sites/healthwatch.co.uk/files/Digital%20Exclusion%20v4.pdf" TargetMode="External"/><Relationship Id="rId7" Type="http://schemas.openxmlformats.org/officeDocument/2006/relationships/hyperlink" Target="https://www.ons.gov.uk/peoplepopulationandcommunity/householdcharacteristics/homeinternetandsocialmediausage/articles/exploringtheuksdigitaldivide/2019-03-04" TargetMode="External"/><Relationship Id="rId2" Type="http://schemas.openxmlformats.org/officeDocument/2006/relationships/hyperlink" Target="https://doi.org/10.3402%2Fgha.v8.271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wp-content/uploads/2017/10/askmygp-general-practice-case-study.pdf" TargetMode="External"/><Relationship Id="rId5" Type="http://schemas.openxmlformats.org/officeDocument/2006/relationships/hyperlink" Target="https://digital.nhs.uk/about-nhs-digital/corporate-information-and-documents/digital-inclusion/what-digital-inclusion-is" TargetMode="External"/><Relationship Id="rId10" Type="http://schemas.openxmlformats.org/officeDocument/2006/relationships/hyperlink" Target="https://www.who.int/about/accountability/governance/constitution" TargetMode="External"/><Relationship Id="rId4" Type="http://schemas.openxmlformats.org/officeDocument/2006/relationships/hyperlink" Target="https://www.ncbi.nlm.nih.gov/books/NBK571817/" TargetMode="External"/><Relationship Id="rId9" Type="http://schemas.openxmlformats.org/officeDocument/2006/relationships/hyperlink" Target="https://www.who.int/news-room/fact-sheets/detail/coronavirus-disease-(covid-19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7303D5-B6D8-5674-A0E6-3B6A08B50C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732" y="1506461"/>
            <a:ext cx="10763896" cy="1000800"/>
          </a:xfrm>
        </p:spPr>
        <p:txBody>
          <a:bodyPr anchor="ctr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Digital tools used during COVID-19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olorful background with waves&#10;&#10;Description automatically generated with medium confidence">
            <a:extLst>
              <a:ext uri="{FF2B5EF4-FFF2-40B4-BE49-F238E27FC236}">
                <a16:creationId xmlns:a16="http://schemas.microsoft.com/office/drawing/2014/main" id="{6B455CA0-AE98-725D-7DD0-AD421F7C36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99" b="24844"/>
          <a:stretch/>
        </p:blipFill>
        <p:spPr>
          <a:xfrm>
            <a:off x="20" y="2959198"/>
            <a:ext cx="12191980" cy="389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96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DB8F6-F51D-8FF5-880B-FB84F6D7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72018"/>
            <a:ext cx="11301984" cy="1141200"/>
          </a:xfrm>
        </p:spPr>
        <p:txBody>
          <a:bodyPr>
            <a:normAutofit/>
          </a:bodyPr>
          <a:lstStyle/>
          <a:p>
            <a:r>
              <a:rPr lang="en-US" sz="60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Contents page: </a:t>
            </a:r>
            <a:endParaRPr lang="en-US" sz="6000" i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6E6507-679F-B409-F093-871D9456D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7775200"/>
              </p:ext>
            </p:extLst>
          </p:nvPr>
        </p:nvGraphicFramePr>
        <p:xfrm>
          <a:off x="450744" y="1306779"/>
          <a:ext cx="11293200" cy="5551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530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1734F-4659-253B-61E5-DD29CFB70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 i="0">
                <a:latin typeface="Calibri" panose="020F0502020204030204" pitchFamily="34" charset="0"/>
                <a:cs typeface="Calibri" panose="020F0502020204030204" pitchFamily="34" charset="0"/>
              </a:rPr>
              <a:t>What are communities?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166AB4D5-75D1-613C-AF16-2AFA6C80E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941563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3CEB2F23-0D2A-A295-C0DD-2A54045E4BC7}"/>
              </a:ext>
            </a:extLst>
          </p:cNvPr>
          <p:cNvSpPr txBox="1"/>
          <p:nvPr/>
        </p:nvSpPr>
        <p:spPr>
          <a:xfrm>
            <a:off x="0" y="5842212"/>
            <a:ext cx="240356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44" indent="0">
              <a:buNone/>
            </a:pPr>
            <a:endParaRPr lang="en-GB" sz="1400" b="0" i="0" u="none" strike="noStrike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buNone/>
            </a:pPr>
            <a:r>
              <a:rPr lang="en-GB" sz="1400" b="0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Madara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b="0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(2019)</a:t>
            </a:r>
          </a:p>
          <a:p>
            <a:pPr marL="1944" indent="0">
              <a:buNone/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MacQueen et al. (2001)</a:t>
            </a:r>
          </a:p>
          <a:p>
            <a:pPr marL="1944" indent="0">
              <a:buNone/>
            </a:pPr>
            <a:r>
              <a:rPr lang="en-GB" sz="1400" b="0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Stock images (2023)</a:t>
            </a:r>
            <a:endParaRPr lang="en-US" sz="1400" b="0" i="0" u="none" strike="noStrike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3809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D6BCA94-FEDC-4F9B-820A-BA138802E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0D423-9EB8-5944-553D-A98E4FAFD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6400" i="0" dirty="0">
                <a:latin typeface="Calibri" panose="020F0502020204030204" pitchFamily="34" charset="0"/>
                <a:cs typeface="Calibri" panose="020F0502020204030204" pitchFamily="34" charset="0"/>
              </a:rPr>
              <a:t>Health and Health Inequality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ADBBF614-6716-8BB5-2F90-7310D96C5E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9249" y="2059200"/>
            <a:ext cx="3891600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097ED-512D-6B7D-51D9-18F66989F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1900" y="1944000"/>
            <a:ext cx="5434900" cy="40068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1948, the World Health Organisation (WHO) (2023) states that ”Health is a state of complete physical, mental and social well-being and not merely the absence of disease or infirmity.” </a:t>
            </a: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Health inequalities can be defined as having unfair differences in health within the community, these inequalities can include not having the same care as everyone. </a:t>
            </a: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link between broader determinants of health and health inequalities. </a:t>
            </a:r>
            <a:endParaRPr lang="en-GB" sz="1700" dirty="0">
              <a:solidFill>
                <a:srgbClr val="FFFFFF">
                  <a:alpha val="55000"/>
                </a:srgb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US" sz="1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1BA032-8FF3-268C-E3CA-4E66C015E7F2}"/>
              </a:ext>
            </a:extLst>
          </p:cNvPr>
          <p:cNvSpPr txBox="1"/>
          <p:nvPr/>
        </p:nvSpPr>
        <p:spPr>
          <a:xfrm>
            <a:off x="191952" y="6099868"/>
            <a:ext cx="611994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44" indent="0">
              <a:buNone/>
            </a:pP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(2023)</a:t>
            </a:r>
          </a:p>
          <a:p>
            <a:pPr marL="1944" indent="0">
              <a:buNone/>
            </a:pP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Acraya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Acraya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Subramanian (2015)</a:t>
            </a:r>
          </a:p>
          <a:p>
            <a:pPr marL="1944" indent="0">
              <a:buNone/>
            </a:pP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England (2023)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154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3E06024-E3D1-4A51-9DED-9805C7A51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C29DD-C139-E808-5B34-BBFBE1C98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6634800" cy="2954655"/>
          </a:xfrm>
        </p:spPr>
        <p:txBody>
          <a:bodyPr wrap="square">
            <a:normAutofit/>
          </a:bodyPr>
          <a:lstStyle/>
          <a:p>
            <a:r>
              <a:rPr lang="en-US" sz="6400" i="0">
                <a:latin typeface="Calibri" panose="020F0502020204030204" pitchFamily="34" charset="0"/>
                <a:cs typeface="Calibri" panose="020F0502020204030204" pitchFamily="34" charset="0"/>
              </a:rPr>
              <a:t>Technologies role during COVID</a:t>
            </a:r>
          </a:p>
        </p:txBody>
      </p:sp>
      <p:pic>
        <p:nvPicPr>
          <p:cNvPr id="6" name="Picture 5" descr="Multiple blue virus organisms">
            <a:extLst>
              <a:ext uri="{FF2B5EF4-FFF2-40B4-BE49-F238E27FC236}">
                <a16:creationId xmlns:a16="http://schemas.microsoft.com/office/drawing/2014/main" id="{D08FC4FE-4D6D-FABD-6284-A24D7F39CB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930" b="6795"/>
          <a:stretch/>
        </p:blipFill>
        <p:spPr>
          <a:xfrm>
            <a:off x="449999" y="3646800"/>
            <a:ext cx="6634800" cy="277200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76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12C3F-6CA8-916C-1D9B-7445903A5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0402" y="1097280"/>
            <a:ext cx="3312000" cy="484765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7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COVID-19 has spread a pandemic of respiratory illnesses among people through close contact. </a:t>
            </a:r>
          </a:p>
          <a:p>
            <a:pPr marL="1944" indent="0">
              <a:lnSpc>
                <a:spcPct val="110000"/>
              </a:lnSpc>
              <a:buNone/>
            </a:pPr>
            <a:endParaRPr lang="en-GB" sz="1700" dirty="0">
              <a:solidFill>
                <a:srgbClr val="FFFFFF">
                  <a:alpha val="55000"/>
                </a:srgbClr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lockdown has led to a rise in the usage of digital technologies as people are using the internet for communication and digital tools for remote work. </a:t>
            </a: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r>
              <a:rPr lang="en-GB" sz="1500" dirty="0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WHO (2023)</a:t>
            </a:r>
          </a:p>
          <a:p>
            <a:pPr marL="1944" indent="0">
              <a:lnSpc>
                <a:spcPct val="110000"/>
              </a:lnSpc>
              <a:buNone/>
            </a:pPr>
            <a:r>
              <a:rPr lang="en-GB" sz="1500" dirty="0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De, Pandey, and Pal (2020)</a:t>
            </a:r>
          </a:p>
          <a:p>
            <a:pPr marL="1944" indent="0">
              <a:lnSpc>
                <a:spcPct val="110000"/>
              </a:lnSpc>
              <a:buNone/>
            </a:pPr>
            <a:r>
              <a:rPr lang="en-GB" sz="1500" dirty="0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Stock images (2023)</a:t>
            </a:r>
          </a:p>
          <a:p>
            <a:pPr marL="1944" indent="0">
              <a:lnSpc>
                <a:spcPct val="110000"/>
              </a:lnSpc>
              <a:buNone/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US" sz="1700" dirty="0">
              <a:solidFill>
                <a:srgbClr val="FFFFFF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774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DF994-A024-6BC4-EC08-EBF7BADCD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i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Digital tools </a:t>
            </a:r>
            <a:endParaRPr lang="en-US" sz="6000" i="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3D577-AD6E-17A2-056B-1EEB3F4F3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492685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There are many digital tools used in healthcare: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online tools to diagnose conditions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telemedicine platform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electronic registries</a:t>
            </a:r>
            <a:r>
              <a:rPr lang="en-GB" sz="2400" dirty="0">
                <a:solidFill>
                  <a:srgbClr val="FFFFFF"/>
                </a:solidFill>
                <a:effectLst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rgbClr val="FFFFFF"/>
              </a:solidFill>
            </a:endParaRPr>
          </a:p>
          <a:p>
            <a:pPr marL="1944" indent="0">
              <a:buNone/>
            </a:pPr>
            <a:r>
              <a:rPr lang="en-GB" sz="1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Robinson et al (2021)</a:t>
            </a:r>
            <a:endParaRPr lang="en-US" sz="1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323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D6BCA94-FEDC-4F9B-820A-BA138802E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AADBE-EAA8-57BB-7890-95EDDDAEE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6400" i="0">
                <a:latin typeface="Calibri" panose="020F0502020204030204" pitchFamily="34" charset="0"/>
                <a:cs typeface="Calibri" panose="020F0502020204030204" pitchFamily="34" charset="0"/>
              </a:rPr>
              <a:t>Digital exclusion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5EA5E7-A2C9-F687-8369-69B4C6941B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38674"/>
              </p:ext>
            </p:extLst>
          </p:nvPr>
        </p:nvGraphicFramePr>
        <p:xfrm>
          <a:off x="831273" y="2161314"/>
          <a:ext cx="10915527" cy="3789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F7B81B4-E58D-7D0F-5DAA-8E307139282E}"/>
              </a:ext>
            </a:extLst>
          </p:cNvPr>
          <p:cNvSpPr txBox="1"/>
          <p:nvPr/>
        </p:nvSpPr>
        <p:spPr>
          <a:xfrm>
            <a:off x="191952" y="6035068"/>
            <a:ext cx="611994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44" indent="0">
              <a:buNone/>
            </a:pPr>
            <a:endParaRPr lang="en-US" sz="14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1944" indent="0">
              <a:buNone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</a:rPr>
              <a:t>NHS Digital (2023)</a:t>
            </a:r>
          </a:p>
          <a:p>
            <a:pPr marL="1944" indent="0">
              <a:buNone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</a:rPr>
              <a:t>Office for National Statistics (2019)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716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87A0A1E-1504-4B05-9042-77FA53EB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5F54CB-D2FE-BA9E-1665-0FB22A3A2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7380000" cy="860400"/>
          </a:xfrm>
        </p:spPr>
        <p:txBody>
          <a:bodyPr anchor="b">
            <a:normAutofit/>
          </a:bodyPr>
          <a:lstStyle/>
          <a:p>
            <a:r>
              <a:rPr lang="en-US" i="0" dirty="0">
                <a:latin typeface="Calibri" panose="020F0502020204030204" pitchFamily="34" charset="0"/>
                <a:cs typeface="Calibri" panose="020F0502020204030204" pitchFamily="34" charset="0"/>
              </a:rPr>
              <a:t>Telemedicine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73836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2EB07-6266-6BAE-C312-0092F7862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7380000" cy="400680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en-GB" sz="28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be used for a wide range of purposes, including online patient consultations, telehealth nursing, psychiatric and physical rehabilitation</a:t>
            </a:r>
            <a:endParaRPr lang="en-GB" sz="28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2800" dirty="0">
              <a:solidFill>
                <a:srgbClr val="FFFFFF">
                  <a:alpha val="55000"/>
                </a:srgb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800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speeds up the diagnosis process, improves the effectiveness and quality of emergency services, and reduces costs </a:t>
            </a:r>
          </a:p>
          <a:p>
            <a:pPr>
              <a:lnSpc>
                <a:spcPct val="110000"/>
              </a:lnSpc>
            </a:pPr>
            <a:endParaRPr lang="en-GB" sz="15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5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5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5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r>
              <a:rPr lang="en-GB" sz="1400" dirty="0" err="1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Rheuban</a:t>
            </a:r>
            <a:r>
              <a:rPr lang="en-GB" sz="1400" dirty="0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400" dirty="0" err="1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Krupinski</a:t>
            </a:r>
            <a:r>
              <a:rPr lang="en-GB" sz="1400" dirty="0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(2018)</a:t>
            </a:r>
          </a:p>
          <a:p>
            <a:pPr marL="1944" indent="0">
              <a:lnSpc>
                <a:spcPct val="110000"/>
              </a:lnSpc>
              <a:buNone/>
            </a:pPr>
            <a:r>
              <a:rPr lang="en-GB" sz="1400" b="0" i="0" u="none" strike="noStrike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Shashi Bhushan </a:t>
            </a:r>
            <a:r>
              <a:rPr lang="en-GB" sz="1400" b="0" i="0" u="none" strike="noStrike" dirty="0" err="1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Gogia</a:t>
            </a:r>
            <a:r>
              <a:rPr lang="en-GB" sz="1400" b="0" i="0" u="none" strike="noStrike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and Shashi </a:t>
            </a:r>
            <a:r>
              <a:rPr lang="en-GB" sz="1400" b="0" i="0" u="none" strike="noStrike" dirty="0" err="1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Gogia</a:t>
            </a:r>
            <a:r>
              <a:rPr lang="en-GB" sz="1400" b="0" i="0" u="none" strike="noStrike" dirty="0">
                <a:solidFill>
                  <a:srgbClr val="FFFFFF">
                    <a:alpha val="55000"/>
                  </a:srgb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(2020)</a:t>
            </a:r>
          </a:p>
          <a:p>
            <a:pPr marL="1944" indent="0">
              <a:lnSpc>
                <a:spcPct val="110000"/>
              </a:lnSpc>
              <a:buNone/>
            </a:pPr>
            <a:r>
              <a:rPr lang="en-GB" sz="1400" dirty="0">
                <a:solidFill>
                  <a:srgbClr val="FFFFFF">
                    <a:alpha val="55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Stock images (2023)</a:t>
            </a:r>
            <a:endParaRPr lang="en-GB" sz="1400" b="0" i="0" u="none" strike="noStrike" dirty="0">
              <a:solidFill>
                <a:srgbClr val="FFFFFF">
                  <a:alpha val="55000"/>
                </a:srgb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500" dirty="0">
              <a:solidFill>
                <a:srgbClr val="FFFFFF">
                  <a:alpha val="5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Person using iPad">
            <a:extLst>
              <a:ext uri="{FF2B5EF4-FFF2-40B4-BE49-F238E27FC236}">
                <a16:creationId xmlns:a16="http://schemas.microsoft.com/office/drawing/2014/main" id="{D167D9CC-4BCA-463F-FCBB-935B8F865B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47" r="13834" b="-1"/>
          <a:stretch/>
        </p:blipFill>
        <p:spPr>
          <a:xfrm>
            <a:off x="8256588" y="450000"/>
            <a:ext cx="349200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61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C69E49-3855-E882-8E68-52F01C648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799"/>
            <a:ext cx="2854800" cy="5965199"/>
          </a:xfrm>
        </p:spPr>
        <p:txBody>
          <a:bodyPr>
            <a:normAutofit/>
          </a:bodyPr>
          <a:lstStyle/>
          <a:p>
            <a:r>
              <a:rPr lang="en-US" i="0">
                <a:latin typeface="Calibri" panose="020F0502020204030204" pitchFamily="34" charset="0"/>
                <a:cs typeface="Calibri" panose="020F0502020204030204" pitchFamily="34" charset="0"/>
              </a:rPr>
              <a:t>Advantages and disadvantages of telemedicine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4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4E6DDB-4D7C-DD1E-1380-625C86809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102885"/>
              </p:ext>
            </p:extLst>
          </p:nvPr>
        </p:nvGraphicFramePr>
        <p:xfrm>
          <a:off x="4194000" y="449997"/>
          <a:ext cx="7084788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0E621DA-7842-0F22-BEDE-05C09E9E71B6}"/>
              </a:ext>
            </a:extLst>
          </p:cNvPr>
          <p:cNvSpPr txBox="1"/>
          <p:nvPr/>
        </p:nvSpPr>
        <p:spPr>
          <a:xfrm>
            <a:off x="252113" y="5688449"/>
            <a:ext cx="280427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dirty="0" err="1"/>
              <a:t>Hjelm</a:t>
            </a:r>
            <a:r>
              <a:rPr lang="en-GB" sz="1400" dirty="0"/>
              <a:t> (2005)</a:t>
            </a:r>
          </a:p>
          <a:p>
            <a:r>
              <a:rPr lang="en-GB" sz="1400" dirty="0"/>
              <a:t>Haleem et al (2021)</a:t>
            </a:r>
          </a:p>
          <a:p>
            <a:r>
              <a:rPr lang="en-GB" sz="1400" dirty="0" err="1"/>
              <a:t>Mubaraki</a:t>
            </a:r>
            <a:r>
              <a:rPr lang="en-GB" sz="1400" dirty="0"/>
              <a:t> et al (2021)</a:t>
            </a:r>
            <a:endParaRPr lang="en-US" sz="1400" dirty="0"/>
          </a:p>
          <a:p>
            <a:endParaRPr lang="en-US" sz="1400" dirty="0"/>
          </a:p>
          <a:p>
            <a:pPr lvl="0"/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83167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906FD-A26B-6883-1394-92C1C2520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00" y="388799"/>
            <a:ext cx="4694400" cy="5965199"/>
          </a:xfrm>
        </p:spPr>
        <p:txBody>
          <a:bodyPr>
            <a:normAutofit/>
          </a:bodyPr>
          <a:lstStyle/>
          <a:p>
            <a:r>
              <a:rPr lang="en-US" i="0">
                <a:latin typeface="Calibri" panose="020F0502020204030204" pitchFamily="34" charset="0"/>
                <a:cs typeface="Calibri" panose="020F0502020204030204" pitchFamily="34" charset="0"/>
              </a:rPr>
              <a:t>AskmyGP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92926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8A3DDD1-7F7F-1E10-E9F7-C32BD70A79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4983818"/>
              </p:ext>
            </p:extLst>
          </p:nvPr>
        </p:nvGraphicFramePr>
        <p:xfrm>
          <a:off x="6044400" y="449997"/>
          <a:ext cx="5239469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1A09C09-58E3-B3F8-3146-C5FBA25C4048}"/>
              </a:ext>
            </a:extLst>
          </p:cNvPr>
          <p:cNvSpPr txBox="1"/>
          <p:nvPr/>
        </p:nvSpPr>
        <p:spPr>
          <a:xfrm>
            <a:off x="450000" y="5636503"/>
            <a:ext cx="37170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44" indent="0">
              <a:buNone/>
            </a:pP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NHS England (2017)</a:t>
            </a:r>
          </a:p>
          <a:p>
            <a:pPr marL="1944" indent="0">
              <a:buNone/>
            </a:pP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Royal College of General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Practitoners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(2021)</a:t>
            </a:r>
          </a:p>
        </p:txBody>
      </p:sp>
    </p:spTree>
    <p:extLst>
      <p:ext uri="{BB962C8B-B14F-4D97-AF65-F5344CB8AC3E}">
        <p14:creationId xmlns:p14="http://schemas.microsoft.com/office/powerpoint/2010/main" val="4272052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E21CA63-4B99-4925-8CAF-F408D7AB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0ED41D-7A44-CC33-4DF3-07FDB4ED0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00" y="388799"/>
            <a:ext cx="4694400" cy="5965199"/>
          </a:xfrm>
        </p:spPr>
        <p:txBody>
          <a:bodyPr>
            <a:normAutofit/>
          </a:bodyPr>
          <a:lstStyle/>
          <a:p>
            <a:r>
              <a:rPr lang="en-US" i="0" dirty="0">
                <a:latin typeface="Calibri" panose="020F0502020204030204" pitchFamily="34" charset="0"/>
                <a:cs typeface="Calibri" panose="020F0502020204030204" pitchFamily="34" charset="0"/>
              </a:rPr>
              <a:t>Advantages and disadvantages of </a:t>
            </a:r>
            <a:r>
              <a:rPr lang="en-US" i="0" dirty="0" err="1">
                <a:latin typeface="Calibri" panose="020F0502020204030204" pitchFamily="34" charset="0"/>
                <a:cs typeface="Calibri" panose="020F0502020204030204" pitchFamily="34" charset="0"/>
              </a:rPr>
              <a:t>AskmyGP</a:t>
            </a:r>
            <a:endParaRPr lang="en-US" i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92926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F97856D-A99E-B1EA-8D98-0218EE9CD3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077073"/>
              </p:ext>
            </p:extLst>
          </p:nvPr>
        </p:nvGraphicFramePr>
        <p:xfrm>
          <a:off x="6044400" y="449997"/>
          <a:ext cx="5239469" cy="5958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99DF96A-9549-F7E0-ED53-5E13D4F2A83D}"/>
              </a:ext>
            </a:extLst>
          </p:cNvPr>
          <p:cNvSpPr txBox="1"/>
          <p:nvPr/>
        </p:nvSpPr>
        <p:spPr>
          <a:xfrm>
            <a:off x="212273" y="6082779"/>
            <a:ext cx="27007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dirty="0" err="1"/>
              <a:t>Mubaraki</a:t>
            </a:r>
            <a:r>
              <a:rPr lang="en-GB" sz="1400" dirty="0"/>
              <a:t> et al (2021)</a:t>
            </a:r>
            <a:br>
              <a:rPr lang="en-GB" sz="1400" dirty="0"/>
            </a:br>
            <a:r>
              <a:rPr lang="en-US" sz="1400" dirty="0"/>
              <a:t>Health watch (2021)</a:t>
            </a:r>
          </a:p>
        </p:txBody>
      </p:sp>
    </p:spTree>
    <p:extLst>
      <p:ext uri="{BB962C8B-B14F-4D97-AF65-F5344CB8AC3E}">
        <p14:creationId xmlns:p14="http://schemas.microsoft.com/office/powerpoint/2010/main" val="3024060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615C3-2F22-16B4-CEF3-191FB5F58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i="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Askmygp</a:t>
            </a:r>
            <a:r>
              <a:rPr lang="en-US" sz="6000" i="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online triage response </a:t>
            </a:r>
          </a:p>
        </p:txBody>
      </p:sp>
      <p:pic>
        <p:nvPicPr>
          <p:cNvPr id="4" name="Content Placeholder 3" descr="A screenshot of a paper&#10;&#10;Description automatically generated">
            <a:extLst>
              <a:ext uri="{FF2B5EF4-FFF2-40B4-BE49-F238E27FC236}">
                <a16:creationId xmlns:a16="http://schemas.microsoft.com/office/drawing/2014/main" id="{92D70B6F-1CB3-BDB8-25E6-C135919A98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40897"/>
          <a:stretch/>
        </p:blipFill>
        <p:spPr>
          <a:xfrm>
            <a:off x="8768443" y="1237061"/>
            <a:ext cx="3184486" cy="5340451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F24F66-C289-FE52-236C-BEC2131C8DF1}"/>
              </a:ext>
            </a:extLst>
          </p:cNvPr>
          <p:cNvSpPr txBox="1"/>
          <p:nvPr/>
        </p:nvSpPr>
        <p:spPr>
          <a:xfrm>
            <a:off x="600579" y="1237061"/>
            <a:ext cx="7731658" cy="5416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0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younger patients, aged 25 to 34, use the online triage system at the highest rate (22.7)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service declines with age; less than 1% of patients were 85 years or older </a:t>
            </a:r>
            <a:endParaRPr lang="en-GB" sz="24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br>
              <a:rPr lang="en-GB" sz="28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Eccles et al (2019)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767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394D5-D18F-ABCE-9971-2964FAD25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US" sz="6400" i="0">
                <a:latin typeface="Calibri" panose="020F0502020204030204" pitchFamily="34" charset="0"/>
                <a:cs typeface="Calibri" panose="020F0502020204030204" pitchFamily="34" charset="0"/>
              </a:rPr>
              <a:t>Digital health 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68E6271-3897-6FE0-E2BC-C55044A37B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4567143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8918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A62332-FD85-4956-B6DD-AECE2CD5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28F47-CF41-9B22-9ED3-46917318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4694400" cy="2954655"/>
          </a:xfrm>
        </p:spPr>
        <p:txBody>
          <a:bodyPr wrap="square">
            <a:normAutofit/>
          </a:bodyPr>
          <a:lstStyle/>
          <a:p>
            <a:r>
              <a:rPr lang="en-US" sz="6400" i="0">
                <a:latin typeface="Calibri" panose="020F0502020204030204" pitchFamily="34" charset="0"/>
                <a:cs typeface="Calibri" panose="020F0502020204030204" pitchFamily="34" charset="0"/>
              </a:rPr>
              <a:t>Future of digital technology </a:t>
            </a:r>
          </a:p>
        </p:txBody>
      </p:sp>
      <p:pic>
        <p:nvPicPr>
          <p:cNvPr id="5" name="Picture 4" descr="Cityscape with a mysterious angle">
            <a:extLst>
              <a:ext uri="{FF2B5EF4-FFF2-40B4-BE49-F238E27FC236}">
                <a16:creationId xmlns:a16="http://schemas.microsoft.com/office/drawing/2014/main" id="{36CC8C17-27A9-12EE-E57C-425B517D8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838" y="3181455"/>
            <a:ext cx="3865486" cy="323734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F935FD8-9F2E-4F15-8ED9-1C692DA6F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6000" y="450000"/>
            <a:ext cx="0" cy="59652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E8346-D697-A553-DA39-1DD29F9B2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800" y="323999"/>
            <a:ext cx="5184000" cy="60912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generation of older people may be more digitally engaged </a:t>
            </a:r>
          </a:p>
          <a:p>
            <a:pPr>
              <a:lnSpc>
                <a:spcPct val="110000"/>
              </a:lnSpc>
            </a:pP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decrease in digital engagement may result from health issues for some people as they age</a:t>
            </a:r>
          </a:p>
          <a:p>
            <a:pPr marL="1944" indent="0">
              <a:lnSpc>
                <a:spcPct val="110000"/>
              </a:lnSpc>
              <a:buNone/>
            </a:pPr>
            <a:r>
              <a:rPr lang="en-GB" sz="19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GB" sz="1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younger generations becoming more likely to use the internet frequently</a:t>
            </a:r>
          </a:p>
          <a:p>
            <a:pPr marL="1944" indent="0">
              <a:lnSpc>
                <a:spcPct val="110000"/>
              </a:lnSpc>
              <a:buNone/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90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944" indent="0">
              <a:lnSpc>
                <a:spcPct val="110000"/>
              </a:lnSpc>
              <a:buNone/>
            </a:pPr>
            <a:r>
              <a:rPr lang="en-GB" sz="120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Thimbleby</a:t>
            </a:r>
            <a:r>
              <a:rPr lang="en-GB" sz="12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(2013)</a:t>
            </a:r>
          </a:p>
          <a:p>
            <a:pPr marL="1944" indent="0">
              <a:lnSpc>
                <a:spcPct val="110000"/>
              </a:lnSpc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Stock images (2023)</a:t>
            </a:r>
            <a:endParaRPr lang="en-GB" sz="120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4155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7B747-BD24-8A9E-0EBE-1FAFD5AD1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91" y="148856"/>
            <a:ext cx="11301984" cy="496029"/>
          </a:xfrm>
        </p:spPr>
        <p:txBody>
          <a:bodyPr/>
          <a:lstStyle/>
          <a:p>
            <a:r>
              <a:rPr lang="en-US" i="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8D5D68-11CE-E2D9-3E01-BD64FEF48516}"/>
              </a:ext>
            </a:extLst>
          </p:cNvPr>
          <p:cNvSpPr txBox="1"/>
          <p:nvPr/>
        </p:nvSpPr>
        <p:spPr>
          <a:xfrm>
            <a:off x="95693" y="746606"/>
            <a:ext cx="11685181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Arcaya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M.C.,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Arcaya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A.L. and Subramanian, S.V. (2015). ‘Inequalities in health: definitions, concepts, and theories’. 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Health Action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8(1). DOI: 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10.3402/gha.v8.27106</a:t>
            </a: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De’, R., Pandey, N. and Pal, A. (2020). ‘Impact of Digital Surge during Covid-19 pandemic: a Viewpoint on Research and Practice’.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Information Management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55(102171), p.102171.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Eccles, A., Hopper, M., Turk, A. and Atherton, H. (2019). ‘Patient use of an online triage platform: a mixed-methods retrospective exploration in UK primary care’.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Journal of General Practice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69(682), pp.e336–e344.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Haleem, A., Javaid, M., Singh, R.P. and Suman, R. (2021). Telemedicine for healthcare: Capabilities, features, barriers, and applications.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Sensors International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2(2). DOI::https://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doi.org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/10.1016/j.sintl.2021.100117.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Watch (2021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Locked out: Digitally excluded people’s experiences of remote GP appointments.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https://www.healthwatch.co.uk/sites/healthwatch.co.uk/files/Digital%20Exclusion%20v4.pdf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Hjelm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N.M. (2005). Benefits and drawbacks of telemedicine.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telemedicine and telecare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11(2), pp.60–70.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MacQueen, K.M., McLellan, E., Metzger, D.S.,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Kegeles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Strauss, R.P., Scotti, R., Blanchard, L. and Trotter, R.T. (2001). ‘What Is Community? An Evidence-Based Definition for Participatory Public Health’.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Journal of Public Health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91(12), pp.1929–1938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Madara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(2019).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Concept of Community and Sense of Belonging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GRIN Verlag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Mubaraki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A.A.,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Alrabie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A.D.,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Sibyani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A.K.,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Aljuaid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R.S.,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Bajaber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A.S. and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Mubaraki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M.A. (2021). ‘Advantages and disadvantages of telemedicine during the COVID-19 pandemic era among physicians in Taif, Saudi Arabia’.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Saudi Medical Journal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42(1), pp.110–115.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Academies of Sciences, E., Division, H. and M., Services, B. on H.C., Care, C. on I.H.-Q.P., Robinson, S.K.,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Meisnere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Robert L. Phillips, J. and McCauley, L. (2021). ’Digital Health and Primary Care’. 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Academies Press (US). </a:t>
            </a:r>
            <a:b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https://www.ncbi.nlm.nih.gov/books/NBK571817/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Digital (2023).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we mean by digital inclusion. 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https://digital.nhs.uk/about-nhs-digital/corporate-information-and-documents/digital-inclusion/what-digital-inclusion-is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4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 (2023) 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types of consultation. 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b="1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https://www.england.nhs.uk/wp-content/uploads/2017/10/askmygp-general-practice-case-study.pdf</a:t>
            </a:r>
            <a:r>
              <a:rPr lang="en-GB" sz="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11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National Statistics (2019).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Exploring the UK’s Digital Divide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https://www.ons.gov.uk/peoplepopulationandcommunity/householdcharacteristics/homeinternetandsocialmediausage/articles/exploringtheuksdigitaldivide/2019-03-04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pPr marL="1944" indent="0">
              <a:buNone/>
            </a:pPr>
            <a:endParaRPr lang="en-GB" sz="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944" indent="0">
              <a:buNone/>
            </a:pP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Powerpoint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stock images (2023)</a:t>
            </a: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Shashi Bhushan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Gogia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Shashi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Gogia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Fundamentals of telemedicine and telehealth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London, England: Elsevier.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Rheuban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K.S. and </a:t>
            </a: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Krupinski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E.A. (2018).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telehealth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New York: McGraw-Hill Education.</a:t>
            </a:r>
          </a:p>
          <a:p>
            <a:pPr marL="1944" indent="0">
              <a:buNone/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944" indent="0">
              <a:buNone/>
            </a:pP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Royal College for General Practitioners (2021). The future role of remote consultations &amp; patient ‘triage’ General practice COVID-19 recovery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https://www.rcgp.org.uk/getmedia/72f052b6-3227-48b4-87c9-b05ff90517c4/future-role-of-remote-consultations-patient-triage.pdf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8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pPr marL="1944" indent="0">
              <a:buNone/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Royal College for General Practitioners (2021). 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future role of remote consultations &amp; patient ‘triage’ General practice COVID-19 recovery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https://www.rcgp.org.uk/getmedia/72f052b6-3227-48b4-87c9-b05ff90517c4/future-role-of-remote-consultations-patient-triage.pdf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8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pPr marL="1944" indent="0">
              <a:buNone/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944" indent="0">
              <a:buNone/>
            </a:pPr>
            <a:r>
              <a:rPr lang="en-GB" sz="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Thimbleby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(2013). ‘Technology and the future of healthcare’.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Public Health Research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2(3), p.28.</a:t>
            </a:r>
          </a:p>
          <a:p>
            <a:pPr marL="1944" indent="0">
              <a:buNone/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(2023). </a:t>
            </a:r>
            <a:r>
              <a:rPr lang="en-GB" sz="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Coronavirus disease (COVID-19)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https://www.who.int/news-room/fact-sheets/detail/coronavirus-disease-(covid-19)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(2023). Constitution of the World Health Organization.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https://www.who.int/about/accountability/governance/constitution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 </a:t>
            </a: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2023). </a:t>
            </a:r>
          </a:p>
          <a:p>
            <a:pPr marL="1944" indent="0">
              <a:buNone/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1944" indent="0">
              <a:buNone/>
            </a:pPr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73375350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AnalogousFromLightSeed_2SEEDS">
      <a:dk1>
        <a:srgbClr val="000000"/>
      </a:dk1>
      <a:lt1>
        <a:srgbClr val="FFFFFF"/>
      </a:lt1>
      <a:dk2>
        <a:srgbClr val="22363C"/>
      </a:dk2>
      <a:lt2>
        <a:srgbClr val="E2E6E8"/>
      </a:lt2>
      <a:accent1>
        <a:srgbClr val="C18C78"/>
      </a:accent1>
      <a:accent2>
        <a:srgbClr val="CC9099"/>
      </a:accent2>
      <a:accent3>
        <a:srgbClr val="B19F77"/>
      </a:accent3>
      <a:accent4>
        <a:srgbClr val="6DAFA2"/>
      </a:accent4>
      <a:accent5>
        <a:srgbClr val="70ACBC"/>
      </a:accent5>
      <a:accent6>
        <a:srgbClr val="7893C1"/>
      </a:accent6>
      <a:hlink>
        <a:srgbClr val="5E8A9B"/>
      </a:hlink>
      <a:folHlink>
        <a:srgbClr val="7F7F7F"/>
      </a:folHlink>
    </a:clrScheme>
    <a:fontScheme name="Custom 3">
      <a:majorFont>
        <a:latin typeface="Bell MT"/>
        <a:ea typeface=""/>
        <a:cs typeface=""/>
      </a:majorFont>
      <a:minorFont>
        <a:latin typeface="Bell M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1666</Words>
  <Application>Microsoft Macintosh PowerPoint</Application>
  <PresentationFormat>Widescreen</PresentationFormat>
  <Paragraphs>178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Bell MT</vt:lpstr>
      <vt:lpstr>Calibri</vt:lpstr>
      <vt:lpstr>Calibri Light</vt:lpstr>
      <vt:lpstr>ThinLineVTI</vt:lpstr>
      <vt:lpstr>Digital tools used during COVID-19</vt:lpstr>
      <vt:lpstr>Contents page: </vt:lpstr>
      <vt:lpstr>What are communities? </vt:lpstr>
      <vt:lpstr>Health and Health Inequality </vt:lpstr>
      <vt:lpstr>Technologies role during COVID</vt:lpstr>
      <vt:lpstr>Digital tools </vt:lpstr>
      <vt:lpstr>Digital exclusion </vt:lpstr>
      <vt:lpstr>Telemedicine </vt:lpstr>
      <vt:lpstr>Advantages and disadvantages of telemedicine </vt:lpstr>
      <vt:lpstr>AskmyGP</vt:lpstr>
      <vt:lpstr>Advantages and disadvantages of AskmyGP</vt:lpstr>
      <vt:lpstr>Askmygp online triage response </vt:lpstr>
      <vt:lpstr>Digital health conclusion</vt:lpstr>
      <vt:lpstr>Future of digital technology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tools used during COVID-19</dc:title>
  <dc:creator>Sultana Begum</dc:creator>
  <cp:lastModifiedBy>Sultana Begum</cp:lastModifiedBy>
  <cp:revision>37</cp:revision>
  <dcterms:created xsi:type="dcterms:W3CDTF">2023-11-13T09:54:48Z</dcterms:created>
  <dcterms:modified xsi:type="dcterms:W3CDTF">2023-11-17T11:16:44Z</dcterms:modified>
</cp:coreProperties>
</file>