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5" r:id="rId2"/>
    <p:sldId id="256" r:id="rId3"/>
    <p:sldId id="257" r:id="rId4"/>
    <p:sldId id="259" r:id="rId5"/>
    <p:sldId id="260" r:id="rId6"/>
    <p:sldId id="263" r:id="rId7"/>
    <p:sldId id="264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3" autoAdjust="0"/>
    <p:restoredTop sz="88777" autoAdjust="0"/>
  </p:normalViewPr>
  <p:slideViewPr>
    <p:cSldViewPr snapToGrid="0">
      <p:cViewPr varScale="1">
        <p:scale>
          <a:sx n="98" d="100"/>
          <a:sy n="98" d="100"/>
        </p:scale>
        <p:origin x="1152" y="19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6821A9-5A71-4739-8E53-44D9B29705D7}" type="datetimeFigureOut">
              <a:rPr lang="en-US" smtClean="0"/>
              <a:pPr/>
              <a:t>7/3/24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22AC8-0AB0-4018-9F95-B52BEBDEF0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7631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922AC8-0AB0-4018-9F95-B52BEBDEF083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357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22AC8-0AB0-4018-9F95-B52BEBDEF08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6426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US" b="0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22AC8-0AB0-4018-9F95-B52BEBDEF08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7540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US" b="1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22AC8-0AB0-4018-9F95-B52BEBDEF08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2555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US" b="1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22AC8-0AB0-4018-9F95-B52BEBDEF083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2011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US" b="0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22AC8-0AB0-4018-9F95-B52BEBDEF083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521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BB220-62E7-4446-9885-CED1AFF13F06}" type="datetimeFigureOut">
              <a:rPr lang="en-US" smtClean="0"/>
              <a:pPr/>
              <a:t>7/3/24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CB972-CC53-4546-B290-0985D97935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906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BB220-62E7-4446-9885-CED1AFF13F06}" type="datetimeFigureOut">
              <a:rPr lang="en-US" smtClean="0"/>
              <a:pPr/>
              <a:t>7/3/24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CB972-CC53-4546-B290-0985D97935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671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BB220-62E7-4446-9885-CED1AFF13F06}" type="datetimeFigureOut">
              <a:rPr lang="en-US" smtClean="0"/>
              <a:pPr/>
              <a:t>7/3/24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CB972-CC53-4546-B290-0985D97935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06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BB220-62E7-4446-9885-CED1AFF13F06}" type="datetimeFigureOut">
              <a:rPr lang="en-US" smtClean="0"/>
              <a:pPr/>
              <a:t>7/3/24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CB972-CC53-4546-B290-0985D97935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426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BB220-62E7-4446-9885-CED1AFF13F06}" type="datetimeFigureOut">
              <a:rPr lang="en-US" smtClean="0"/>
              <a:pPr/>
              <a:t>7/3/24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CB972-CC53-4546-B290-0985D97935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237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BB220-62E7-4446-9885-CED1AFF13F06}" type="datetimeFigureOut">
              <a:rPr lang="en-US" smtClean="0"/>
              <a:pPr/>
              <a:t>7/3/24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CB972-CC53-4546-B290-0985D97935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9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BB220-62E7-4446-9885-CED1AFF13F06}" type="datetimeFigureOut">
              <a:rPr lang="en-US" smtClean="0"/>
              <a:pPr/>
              <a:t>7/3/24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CB972-CC53-4546-B290-0985D97935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082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BB220-62E7-4446-9885-CED1AFF13F06}" type="datetimeFigureOut">
              <a:rPr lang="en-US" smtClean="0"/>
              <a:pPr/>
              <a:t>7/3/24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CB972-CC53-4546-B290-0985D97935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219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BB220-62E7-4446-9885-CED1AFF13F06}" type="datetimeFigureOut">
              <a:rPr lang="en-US" smtClean="0"/>
              <a:pPr/>
              <a:t>7/3/24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CB972-CC53-4546-B290-0985D97935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599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BB220-62E7-4446-9885-CED1AFF13F06}" type="datetimeFigureOut">
              <a:rPr lang="en-US" smtClean="0"/>
              <a:pPr/>
              <a:t>7/3/24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CB972-CC53-4546-B290-0985D97935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69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BB220-62E7-4446-9885-CED1AFF13F06}" type="datetimeFigureOut">
              <a:rPr lang="en-US" smtClean="0"/>
              <a:pPr/>
              <a:t>7/3/24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CB972-CC53-4546-B290-0985D97935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95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BB220-62E7-4446-9885-CED1AFF13F06}" type="datetimeFigureOut">
              <a:rPr lang="en-US" smtClean="0"/>
              <a:pPr/>
              <a:t>7/3/24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CB972-CC53-4546-B290-0985D97935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553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BE3B5-A936-DDC4-39E2-7B3D7969D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PL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health and social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6F1EC5-6645-48B4-AEBA-FAC95D69A6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PL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 LCHS4003</a:t>
            </a:r>
          </a:p>
          <a:p>
            <a:pPr marL="0" indent="0">
              <a:buNone/>
            </a:pPr>
            <a:r>
              <a:rPr lang="en-PL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Lecturer:  Jolly Nwankwo</a:t>
            </a:r>
          </a:p>
          <a:p>
            <a:pPr marL="0" indent="0">
              <a:buNone/>
            </a:pPr>
            <a:r>
              <a:rPr lang="en-PL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ID 2325666</a:t>
            </a:r>
          </a:p>
          <a:p>
            <a:pPr marL="0" indent="0">
              <a:buNone/>
            </a:pPr>
            <a:r>
              <a:rPr lang="en-PL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Agnieszka Szalek</a:t>
            </a:r>
          </a:p>
        </p:txBody>
      </p:sp>
    </p:spTree>
    <p:extLst>
      <p:ext uri="{BB962C8B-B14F-4D97-AF65-F5344CB8AC3E}">
        <p14:creationId xmlns:p14="http://schemas.microsoft.com/office/powerpoint/2010/main" val="3854234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651" y="2670862"/>
            <a:ext cx="7072009" cy="2387600"/>
          </a:xfrm>
        </p:spPr>
        <p:txBody>
          <a:bodyPr>
            <a:noAutofit/>
          </a:bodyPr>
          <a:lstStyle/>
          <a:p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INDIVIDUAL PRESENTATION</a:t>
            </a:r>
            <a:br>
              <a:rPr lang="en-US" sz="40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DENTAL SERVICES</a:t>
            </a:r>
            <a:br>
              <a:rPr lang="en-US" sz="40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THROUGHOUT THE YEARS 1948 – 2024  </a:t>
            </a:r>
          </a:p>
        </p:txBody>
      </p:sp>
    </p:spTree>
    <p:extLst>
      <p:ext uri="{BB962C8B-B14F-4D97-AF65-F5344CB8AC3E}">
        <p14:creationId xmlns:p14="http://schemas.microsoft.com/office/powerpoint/2010/main" val="2070493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3148" y="1690688"/>
            <a:ext cx="6831595" cy="474042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IN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Introduction</a:t>
            </a:r>
          </a:p>
          <a:p>
            <a:pPr algn="just">
              <a:lnSpc>
                <a:spcPct val="150000"/>
              </a:lnSpc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Past and Present </a:t>
            </a:r>
          </a:p>
          <a:p>
            <a:pPr algn="just">
              <a:lnSpc>
                <a:spcPct val="150000"/>
              </a:lnSpc>
            </a:pPr>
            <a:r>
              <a:rPr lang="en-GB" b="1" dirty="0">
                <a:latin typeface="Times New Roman" pitchFamily="18" charset="0"/>
                <a:cs typeface="Times New Roman" pitchFamily="18" charset="0"/>
              </a:rPr>
              <a:t>Conclusion</a:t>
            </a:r>
          </a:p>
          <a:p>
            <a:pPr algn="just">
              <a:lnSpc>
                <a:spcPct val="150000"/>
              </a:lnSpc>
            </a:pPr>
            <a:r>
              <a:rPr lang="en-GB" b="1" dirty="0">
                <a:latin typeface="Times New Roman" pitchFamily="18" charset="0"/>
                <a:cs typeface="Times New Roman" pitchFamily="18" charset="0"/>
              </a:rPr>
              <a:t>References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563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793" y="1825625"/>
            <a:ext cx="6203573" cy="435133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endParaRPr lang="en-US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7ADB90-A6CF-309B-9FD6-89E26FD5BCD3}"/>
              </a:ext>
            </a:extLst>
          </p:cNvPr>
          <p:cNvSpPr txBox="1"/>
          <p:nvPr/>
        </p:nvSpPr>
        <p:spPr>
          <a:xfrm>
            <a:off x="1136468" y="2403565"/>
            <a:ext cx="62035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PL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presentation will review the origin of dental care with the developments done over years. It will also be helpful to study the past and present of dental care operations.</a:t>
            </a:r>
          </a:p>
        </p:txBody>
      </p:sp>
    </p:spTree>
    <p:extLst>
      <p:ext uri="{BB962C8B-B14F-4D97-AF65-F5344CB8AC3E}">
        <p14:creationId xmlns:p14="http://schemas.microsoft.com/office/powerpoint/2010/main" val="1153358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098177" cy="1325563"/>
          </a:xfrm>
        </p:spPr>
        <p:txBody>
          <a:bodyPr/>
          <a:lstStyle/>
          <a:p>
            <a:pPr algn="ctr"/>
            <a:r>
              <a:rPr lang="en-GB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793" y="1825625"/>
            <a:ext cx="7196350" cy="435133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itchFamily="18" charset="0"/>
              </a:rPr>
              <a:t>                                     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itchFamily="18" charset="0"/>
              </a:rPr>
              <a:t>The National Health Service faced overwhelming demand for dental care in 1948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itchFamily="18" charset="0"/>
              </a:rPr>
              <a:t>The “prevention-based dentistry” was also introduced in 1950s. 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itchFamily="18" charset="0"/>
              </a:rPr>
              <a:t>Education 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78B993-E8FD-EF8E-7701-B861CBB7A47D}"/>
              </a:ext>
            </a:extLst>
          </p:cNvPr>
          <p:cNvSpPr txBox="1"/>
          <p:nvPr/>
        </p:nvSpPr>
        <p:spPr>
          <a:xfrm>
            <a:off x="2959070" y="504686"/>
            <a:ext cx="5870518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Dentistry Services Past </a:t>
            </a:r>
          </a:p>
          <a:p>
            <a:endParaRPr lang="en-P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person and person in a medical room&#10;&#10;Description automatically generated with medium confidence">
            <a:extLst>
              <a:ext uri="{FF2B5EF4-FFF2-40B4-BE49-F238E27FC236}">
                <a16:creationId xmlns:a16="http://schemas.microsoft.com/office/drawing/2014/main" id="{CBBE5282-D8EB-7B17-F606-5B0702B9D9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066" y="2969248"/>
            <a:ext cx="5024819" cy="281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255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477000" cy="1325563"/>
          </a:xfrm>
        </p:spPr>
        <p:txBody>
          <a:bodyPr/>
          <a:lstStyle/>
          <a:p>
            <a:pPr algn="ctr"/>
            <a:r>
              <a:rPr lang="en-GB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793" y="1825625"/>
            <a:ext cx="6477000" cy="426166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itchFamily="18" charset="0"/>
              </a:rPr>
              <a:t>                                     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itchFamily="18" charset="0"/>
              </a:rPr>
              <a:t>Dental care has a crucial role in protecting oral hygiene habits 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itchFamily="18" charset="0"/>
              </a:rPr>
              <a:t>Dentistry is a constantly developing field 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itchFamily="18" charset="0"/>
              </a:rPr>
              <a:t>Computerized imaging, 3D printing, and Artificial Intelligent (AI) driven diagnostics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78B993-E8FD-EF8E-7701-B861CBB7A47D}"/>
              </a:ext>
            </a:extLst>
          </p:cNvPr>
          <p:cNvSpPr txBox="1"/>
          <p:nvPr/>
        </p:nvSpPr>
        <p:spPr>
          <a:xfrm>
            <a:off x="3916845" y="504686"/>
            <a:ext cx="325730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P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E8A976-9B47-CB74-4208-6B05513A4179}"/>
              </a:ext>
            </a:extLst>
          </p:cNvPr>
          <p:cNvSpPr txBox="1"/>
          <p:nvPr/>
        </p:nvSpPr>
        <p:spPr>
          <a:xfrm>
            <a:off x="2725783" y="504686"/>
            <a:ext cx="674043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Dentistry Services Present </a:t>
            </a:r>
          </a:p>
        </p:txBody>
      </p:sp>
      <p:pic>
        <p:nvPicPr>
          <p:cNvPr id="10" name="Picture 9" descr="A person holding a glowing tooth&#10;&#10;Description automatically generated">
            <a:extLst>
              <a:ext uri="{FF2B5EF4-FFF2-40B4-BE49-F238E27FC236}">
                <a16:creationId xmlns:a16="http://schemas.microsoft.com/office/drawing/2014/main" id="{F929D33C-E24A-C555-E52B-C3EBECA150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137" y="2711468"/>
            <a:ext cx="5252050" cy="248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250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2A244-C9A0-E3BD-4652-D89523290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PL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05643-F366-75F9-9449-D4E1D51FA9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3117" y="2472739"/>
            <a:ext cx="6699069" cy="2155532"/>
          </a:xfrm>
        </p:spPr>
        <p:txBody>
          <a:bodyPr>
            <a:normAutofit/>
          </a:bodyPr>
          <a:lstStyle/>
          <a:p>
            <a:r>
              <a:rPr lang="en-PL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has been found that Dental Care Services are know to be one of the cruicial primary care </a:t>
            </a:r>
          </a:p>
          <a:p>
            <a:r>
              <a:rPr lang="en-PL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Today, the NHS actually wrestless with dificulties like significant delays and staffing deficences (O’Brien et al. 2022).</a:t>
            </a:r>
          </a:p>
        </p:txBody>
      </p:sp>
    </p:spTree>
    <p:extLst>
      <p:ext uri="{BB962C8B-B14F-4D97-AF65-F5344CB8AC3E}">
        <p14:creationId xmlns:p14="http://schemas.microsoft.com/office/powerpoint/2010/main" val="2729708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793" y="1825625"/>
            <a:ext cx="11182663" cy="435133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Ghoneim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A.,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Ebnahmady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A.,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D’Souza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V.,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Parbhakar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K.K., He, H.,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Gerbig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M.,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Singhal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S. and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Quiñonez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C., (2022). The impact of dental care programs on healthcare system and societal outcomes: a scoping review. 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BMC Health Services Research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(1), p.1574.</a:t>
            </a:r>
          </a:p>
          <a:p>
            <a:pPr algn="just">
              <a:lnSpc>
                <a:spcPct val="150000"/>
              </a:lnSpc>
            </a:pP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İlgün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G.,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Konca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M.,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Yetim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B. and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Şahin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B., (2022). Does efficiency of oral and dental health centers change by the development level of regions?. 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Value in Health Regional Issues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31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pp.61-66.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O'Brien, K.J., Forde, V.M.,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Mulrooney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M.A., Purcell, E.C. and Flaherty, G.T., (2022). Global status of oral health provision: identifying the root of the problem. 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Public Health Challenges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(1), p.e6.</a:t>
            </a:r>
          </a:p>
          <a:p>
            <a:pPr algn="just">
              <a:lnSpc>
                <a:spcPct val="150000"/>
              </a:lnSpc>
            </a:pP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Spielman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A.I., (2024). Dental education and practice: past, present, and future trends. 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Frontiers in Oral Health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p.1368121.</a:t>
            </a:r>
          </a:p>
        </p:txBody>
      </p:sp>
    </p:spTree>
    <p:extLst>
      <p:ext uri="{BB962C8B-B14F-4D97-AF65-F5344CB8AC3E}">
        <p14:creationId xmlns:p14="http://schemas.microsoft.com/office/powerpoint/2010/main" val="36723488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387</Words>
  <Application>Microsoft Macintosh PowerPoint</Application>
  <PresentationFormat>Widescreen</PresentationFormat>
  <Paragraphs>41</Paragraphs>
  <Slides>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Office Theme</vt:lpstr>
      <vt:lpstr>Introduction to health and social care</vt:lpstr>
      <vt:lpstr>INDIVIDUAL PRESENTATION DENTAL SERVICES THROUGHOUT THE YEARS 1948 – 2024  </vt:lpstr>
      <vt:lpstr>Overview</vt:lpstr>
      <vt:lpstr>Introduction</vt:lpstr>
      <vt:lpstr> </vt:lpstr>
      <vt:lpstr> 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INDIVIDUAL PRESENTATION DENTAL SERVICES </dc:title>
  <dc:creator>bhask</dc:creator>
  <cp:lastModifiedBy>Agnieszka Szalek (2325666)</cp:lastModifiedBy>
  <cp:revision>48</cp:revision>
  <dcterms:created xsi:type="dcterms:W3CDTF">2024-06-27T19:20:34Z</dcterms:created>
  <dcterms:modified xsi:type="dcterms:W3CDTF">2024-07-03T07:45:12Z</dcterms:modified>
</cp:coreProperties>
</file>