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4"/>
  </p:sldMasterIdLst>
  <p:notesMasterIdLst>
    <p:notesMasterId r:id="rId14"/>
  </p:notesMasterIdLst>
  <p:sldIdLst>
    <p:sldId id="278" r:id="rId5"/>
    <p:sldId id="279" r:id="rId6"/>
    <p:sldId id="281" r:id="rId7"/>
    <p:sldId id="294" r:id="rId8"/>
    <p:sldId id="280" r:id="rId9"/>
    <p:sldId id="283" r:id="rId10"/>
    <p:sldId id="282" r:id="rId11"/>
    <p:sldId id="292" r:id="rId12"/>
    <p:sldId id="293" r:id="rId13"/>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userDrawn="1">
          <p15:clr>
            <a:srgbClr val="A4A3A4"/>
          </p15:clr>
        </p15:guide>
        <p15:guide id="2" pos="456" userDrawn="1">
          <p15:clr>
            <a:srgbClr val="A4A3A4"/>
          </p15:clr>
        </p15:guide>
        <p15:guide id="3" orient="horz" pos="2616" userDrawn="1">
          <p15:clr>
            <a:srgbClr val="A4A3A4"/>
          </p15:clr>
        </p15:guide>
        <p15:guide id="4" orient="horz" pos="3264" userDrawn="1">
          <p15:clr>
            <a:srgbClr val="A4A3A4"/>
          </p15:clr>
        </p15:guide>
        <p15:guide id="5" pos="6912" userDrawn="1">
          <p15:clr>
            <a:srgbClr val="A4A3A4"/>
          </p15:clr>
        </p15:guide>
        <p15:guide id="6" orient="horz" pos="2136" userDrawn="1">
          <p15:clr>
            <a:srgbClr val="A4A3A4"/>
          </p15:clr>
        </p15:guide>
        <p15:guide id="7" orient="horz" pos="4008" userDrawn="1">
          <p15:clr>
            <a:srgbClr val="A4A3A4"/>
          </p15:clr>
        </p15:guide>
        <p15:guide id="8" orient="horz" pos="1152" userDrawn="1">
          <p15:clr>
            <a:srgbClr val="A4A3A4"/>
          </p15:clr>
        </p15:guide>
        <p15:guide id="9" orient="horz" pos="2352" userDrawn="1">
          <p15:clr>
            <a:srgbClr val="A4A3A4"/>
          </p15:clr>
        </p15:guide>
        <p15:guide id="10" orient="horz" pos="1512" userDrawn="1">
          <p15:clr>
            <a:srgbClr val="A4A3A4"/>
          </p15:clr>
        </p15:guide>
        <p15:guide id="11" pos="7680" userDrawn="1">
          <p15:clr>
            <a:srgbClr val="A4A3A4"/>
          </p15:clr>
        </p15:guide>
        <p15:guide id="12" pos="6696" userDrawn="1">
          <p15:clr>
            <a:srgbClr val="A4A3A4"/>
          </p15:clr>
        </p15:guide>
        <p15:guide id="13" pos="1008" userDrawn="1">
          <p15:clr>
            <a:srgbClr val="A4A3A4"/>
          </p15:clr>
        </p15:guide>
        <p15:guide id="14" pos="1584"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4" orient="horz" pos="960" userDrawn="1">
          <p15:clr>
            <a:srgbClr val="A4A3A4"/>
          </p15:clr>
        </p15:guide>
        <p15:guide id="25" pos="5256" userDrawn="1">
          <p15:clr>
            <a:srgbClr val="A4A3A4"/>
          </p15:clr>
        </p15:guide>
        <p15:guide id="26" pos="7261"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CFBF6"/>
    <a:srgbClr val="FDFBF6"/>
    <a:srgbClr val="202C8F"/>
    <a:srgbClr val="AAC4E9"/>
    <a:srgbClr val="F5CDCE"/>
    <a:srgbClr val="DF8C8C"/>
    <a:srgbClr val="D4D593"/>
    <a:srgbClr val="E6F0FE"/>
    <a:srgbClr val="CDBE8A"/>
    <a:srgbClr val="FFEFE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D54E69-550F-4136-B8A4-AB4282AD307D}" v="2489" dt="2023-02-19T22:54:46.174"/>
    <p1510:client id="{87E542CE-6ADB-DA2B-0601-BECA3C826F91}" v="291" dt="2023-02-19T22:54:15.276"/>
  </p1510:revLst>
</p1510:revInfo>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p:guide pos="456"/>
        <p:guide orient="horz" pos="2616"/>
        <p:guide orient="horz" pos="3264"/>
        <p:guide pos="6912"/>
        <p:guide orient="horz" pos="2136"/>
        <p:guide orient="horz" pos="4008"/>
        <p:guide orient="horz" pos="1152"/>
        <p:guide orient="horz" pos="2352"/>
        <p:guide orient="horz" pos="1512"/>
        <p:guide pos="7680"/>
        <p:guide pos="6696"/>
        <p:guide pos="1008"/>
        <p:guide pos="1584"/>
        <p:guide pos="2136"/>
        <p:guide pos="2760"/>
        <p:guide pos="3288"/>
        <p:guide pos="4032"/>
        <p:guide pos="4392"/>
        <p:guide pos="4944"/>
        <p:guide pos="5544"/>
        <p:guide pos="6072"/>
        <p:guide orient="horz" pos="2448"/>
        <p:guide orient="horz" pos="960"/>
        <p:guide pos="5256"/>
        <p:guide pos="7261"/>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4.xml" Id="rId8" /><Relationship Type="http://schemas.openxmlformats.org/officeDocument/2006/relationships/slide" Target="slides/slide9.xml" Id="rId13" /><Relationship Type="http://schemas.openxmlformats.org/officeDocument/2006/relationships/tableStyles" Target="tableStyles.xml" Id="rId18" /><Relationship Type="http://schemas.openxmlformats.org/officeDocument/2006/relationships/customXml" Target="../customXml/item3.xml" Id="rId3" /><Relationship Type="http://schemas.microsoft.com/office/2018/10/relationships/authors" Target="authors.xml" Id="rId21" /><Relationship Type="http://schemas.openxmlformats.org/officeDocument/2006/relationships/slide" Target="slides/slide3.xml" Id="rId7" /><Relationship Type="http://schemas.openxmlformats.org/officeDocument/2006/relationships/slide" Target="slides/slide8.xml" Id="rId12" /><Relationship Type="http://schemas.openxmlformats.org/officeDocument/2006/relationships/theme" Target="theme/theme1.xml" Id="rId17" /><Relationship Type="http://schemas.openxmlformats.org/officeDocument/2006/relationships/customXml" Target="../customXml/item2.xml" Id="rId2" /><Relationship Type="http://schemas.openxmlformats.org/officeDocument/2006/relationships/viewProps" Target="viewProps.xml" Id="rId16" /><Relationship Type="http://schemas.microsoft.com/office/2015/10/relationships/revisionInfo" Target="revisionInfo.xml" Id="rId20" /><Relationship Type="http://schemas.openxmlformats.org/officeDocument/2006/relationships/customXml" Target="../customXml/item1.xml" Id="rId1" /><Relationship Type="http://schemas.openxmlformats.org/officeDocument/2006/relationships/slide" Target="slides/slide2.xml" Id="rId6" /><Relationship Type="http://schemas.openxmlformats.org/officeDocument/2006/relationships/slide" Target="slides/slide7.xml" Id="rId11" /><Relationship Type="http://schemas.openxmlformats.org/officeDocument/2006/relationships/slide" Target="slides/slide1.xml" Id="rId5" /><Relationship Type="http://schemas.openxmlformats.org/officeDocument/2006/relationships/presProps" Target="presProps.xml" Id="rId15" /><Relationship Type="http://schemas.openxmlformats.org/officeDocument/2006/relationships/slide" Target="slides/slide6.xml" Id="rId10" /><Relationship Type="http://schemas.openxmlformats.org/officeDocument/2006/relationships/slideMaster" Target="slideMasters/slideMaster1.xml" Id="rId4" /><Relationship Type="http://schemas.openxmlformats.org/officeDocument/2006/relationships/slide" Target="slides/slide5.xml" Id="rId9" /><Relationship Type="http://schemas.openxmlformats.org/officeDocument/2006/relationships/notesMaster" Target="notesMasters/notesMaster1.xml" Id="rId14"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descr="preencoded.png">
            <a:extLst>
              <a:ext uri="{FF2B5EF4-FFF2-40B4-BE49-F238E27FC236}">
                <a16:creationId xmlns:a16="http://schemas.microsoft.com/office/drawing/2014/main" id="{BA5D5A72-CB6F-F8DE-E2C9-90459C8C3DC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a:p>
        </p:txBody>
      </p:sp>
      <p:sp>
        <p:nvSpPr>
          <p:cNvPr id="20" name="Freeform: Shape 19">
            <a:extLst>
              <a:ext uri="{FF2B5EF4-FFF2-40B4-BE49-F238E27FC236}">
                <a16:creationId xmlns:a16="http://schemas.microsoft.com/office/drawing/2014/main" id="{E66FD7FF-2869-7902-36B2-2B229AB9AB19}"/>
              </a:ext>
            </a:extLst>
          </p:cNvPr>
          <p:cNvSpPr/>
          <p:nvPr userDrawn="1"/>
        </p:nvSpPr>
        <p:spPr>
          <a:xfrm>
            <a:off x="1600201" y="1153228"/>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8" name="Freeform: Shape 17">
            <a:extLst>
              <a:ext uri="{FF2B5EF4-FFF2-40B4-BE49-F238E27FC236}">
                <a16:creationId xmlns:a16="http://schemas.microsoft.com/office/drawing/2014/main" id="{B1457C88-4472-81CF-02AF-4421E0A3084B}"/>
              </a:ext>
            </a:extLst>
          </p:cNvPr>
          <p:cNvSpPr/>
          <p:nvPr userDrawn="1"/>
        </p:nvSpPr>
        <p:spPr>
          <a:xfrm>
            <a:off x="2795588"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p:cNvSpPr>
            <a:spLocks noGrp="1"/>
          </p:cNvSpPr>
          <p:nvPr>
            <p:ph type="ctrTitle"/>
          </p:nvPr>
        </p:nvSpPr>
        <p:spPr>
          <a:xfrm>
            <a:off x="3403092" y="1984248"/>
            <a:ext cx="5385816" cy="1225296"/>
          </a:xfrm>
        </p:spPr>
        <p:txBody>
          <a:bodyPr tIns="0" anchor="t">
            <a:noAutofit/>
          </a:bodyPr>
          <a:lstStyle>
            <a:lvl1pPr algn="ctr">
              <a:defRPr sz="4400"/>
            </a:lvl1pPr>
          </a:lstStyle>
          <a:p>
            <a:r>
              <a:rPr lang="en-US"/>
              <a:t>Click to edit Master title style</a:t>
            </a:r>
          </a:p>
        </p:txBody>
      </p:sp>
      <p:sp>
        <p:nvSpPr>
          <p:cNvPr id="3" name="Subtitle 2"/>
          <p:cNvSpPr>
            <a:spLocks noGrp="1"/>
          </p:cNvSpPr>
          <p:nvPr>
            <p:ph type="subTitle" idx="1"/>
          </p:nvPr>
        </p:nvSpPr>
        <p:spPr>
          <a:xfrm>
            <a:off x="4349496" y="3483864"/>
            <a:ext cx="3493008" cy="878908"/>
          </a:xfrm>
        </p:spPr>
        <p:txBody>
          <a:bodyPr lIns="0" tIns="0" rIns="0" bIns="0">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631799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a:p>
          </p:txBody>
        </p:sp>
      </p:grpSp>
      <p:grpSp>
        <p:nvGrpSpPr>
          <p:cNvPr id="9" name="Group 8">
            <a:extLst>
              <a:ext uri="{FF2B5EF4-FFF2-40B4-BE49-F238E27FC236}">
                <a16:creationId xmlns:a16="http://schemas.microsoft.com/office/drawing/2014/main" id="{0F297964-0B81-31DC-6D6D-1414832238B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a:p>
          </p:txBody>
        </p:sp>
      </p:grpSp>
      <p:sp>
        <p:nvSpPr>
          <p:cNvPr id="14" name="Image 2" descr="preencoded.png">
            <a:extLst>
              <a:ext uri="{FF2B5EF4-FFF2-40B4-BE49-F238E27FC236}">
                <a16:creationId xmlns:a16="http://schemas.microsoft.com/office/drawing/2014/main" id="{EFFAEAD9-58A9-096B-C6D0-58F7AD08EB20}"/>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a:p>
        </p:txBody>
      </p:sp>
      <p:sp>
        <p:nvSpPr>
          <p:cNvPr id="2" name="Title 1">
            <a:extLst>
              <a:ext uri="{FF2B5EF4-FFF2-40B4-BE49-F238E27FC236}">
                <a16:creationId xmlns:a16="http://schemas.microsoft.com/office/drawing/2014/main" id="{9A1CFBBA-B680-A6A7-3C4B-5FEAC4253283}"/>
              </a:ext>
            </a:extLst>
          </p:cNvPr>
          <p:cNvSpPr>
            <a:spLocks noGrp="1"/>
          </p:cNvSpPr>
          <p:nvPr>
            <p:ph type="title"/>
          </p:nvPr>
        </p:nvSpPr>
        <p:spPr>
          <a:xfrm>
            <a:off x="1499616" y="1901952"/>
            <a:ext cx="5693664" cy="768096"/>
          </a:xfrm>
        </p:spPr>
        <p:txBody>
          <a:bodyPr>
            <a:noAutofit/>
          </a:bodyPr>
          <a:lstStyle>
            <a:lvl1pPr algn="l">
              <a:lnSpc>
                <a:spcPct val="100000"/>
              </a:lnSpc>
              <a:defRPr/>
            </a:lvl1pPr>
          </a:lstStyle>
          <a:p>
            <a:r>
              <a:rPr lang="en-US"/>
              <a:t>Click to edit Master title style</a:t>
            </a:r>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p:nvPr>
        </p:nvSpPr>
        <p:spPr>
          <a:xfrm>
            <a:off x="1499616" y="2770632"/>
            <a:ext cx="5693664" cy="3122168"/>
          </a:xfrm>
        </p:spPr>
        <p:txBody>
          <a:bodyPr>
            <a:no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Introduction">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C35EFB42-020B-1DF4-3D42-26092CE45F08}"/>
              </a:ext>
            </a:extLst>
          </p:cNvPr>
          <p:cNvSpPr/>
          <p:nvPr userDrawn="1"/>
        </p:nvSpPr>
        <p:spPr>
          <a:xfrm>
            <a:off x="0" y="3427336"/>
            <a:ext cx="3430200" cy="3430665"/>
          </a:xfrm>
          <a:custGeom>
            <a:avLst/>
            <a:gdLst>
              <a:gd name="connsiteX0" fmla="*/ 0 w 3430200"/>
              <a:gd name="connsiteY0" fmla="*/ 0 h 3430665"/>
              <a:gd name="connsiteX1" fmla="*/ 3430200 w 3430200"/>
              <a:gd name="connsiteY1" fmla="*/ 0 h 3430665"/>
              <a:gd name="connsiteX2" fmla="*/ 3430200 w 3430200"/>
              <a:gd name="connsiteY2" fmla="*/ 3430665 h 3430665"/>
              <a:gd name="connsiteX3" fmla="*/ 0 w 3430200"/>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0" y="0"/>
                </a:moveTo>
                <a:lnTo>
                  <a:pt x="3430200" y="0"/>
                </a:lnTo>
                <a:lnTo>
                  <a:pt x="3430200"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20" name="Freeform: Shape 19">
            <a:extLst>
              <a:ext uri="{FF2B5EF4-FFF2-40B4-BE49-F238E27FC236}">
                <a16:creationId xmlns:a16="http://schemas.microsoft.com/office/drawing/2014/main" id="{AB4DD322-D1E0-74CB-BBFF-057426E58EBC}"/>
              </a:ext>
            </a:extLst>
          </p:cNvPr>
          <p:cNvSpPr/>
          <p:nvPr userDrawn="1"/>
        </p:nvSpPr>
        <p:spPr>
          <a:xfrm>
            <a:off x="0" y="3427336"/>
            <a:ext cx="3430200" cy="3430665"/>
          </a:xfrm>
          <a:custGeom>
            <a:avLst/>
            <a:gdLst>
              <a:gd name="connsiteX0" fmla="*/ 3430200 w 3430200"/>
              <a:gd name="connsiteY0" fmla="*/ 0 h 3430665"/>
              <a:gd name="connsiteX1" fmla="*/ 3430200 w 3430200"/>
              <a:gd name="connsiteY1" fmla="*/ 3430665 h 3430665"/>
              <a:gd name="connsiteX2" fmla="*/ 0 w 3430200"/>
              <a:gd name="connsiteY2" fmla="*/ 3430665 h 3430665"/>
              <a:gd name="connsiteX3" fmla="*/ 0 w 3430200"/>
              <a:gd name="connsiteY3" fmla="*/ 3417531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3430200" y="0"/>
                </a:moveTo>
                <a:lnTo>
                  <a:pt x="3430200" y="3430665"/>
                </a:lnTo>
                <a:lnTo>
                  <a:pt x="0" y="3430665"/>
                </a:lnTo>
                <a:lnTo>
                  <a:pt x="0" y="3417531"/>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14" name="Freeform: Shape 13">
            <a:extLst>
              <a:ext uri="{FF2B5EF4-FFF2-40B4-BE49-F238E27FC236}">
                <a16:creationId xmlns:a16="http://schemas.microsoft.com/office/drawing/2014/main" id="{C11D3FCE-EC92-8558-A3E5-04DB12477A3B}"/>
              </a:ext>
            </a:extLst>
          </p:cNvPr>
          <p:cNvSpPr/>
          <p:nvPr userDrawn="1"/>
        </p:nvSpPr>
        <p:spPr>
          <a:xfrm>
            <a:off x="1" y="1"/>
            <a:ext cx="3423785" cy="3437345"/>
          </a:xfrm>
          <a:custGeom>
            <a:avLst/>
            <a:gdLst>
              <a:gd name="connsiteX0" fmla="*/ 0 w 3423785"/>
              <a:gd name="connsiteY0" fmla="*/ 0 h 3437345"/>
              <a:gd name="connsiteX1" fmla="*/ 3423785 w 3423785"/>
              <a:gd name="connsiteY1" fmla="*/ 0 h 3437345"/>
              <a:gd name="connsiteX2" fmla="*/ 3423785 w 3423785"/>
              <a:gd name="connsiteY2" fmla="*/ 3437345 h 3437345"/>
              <a:gd name="connsiteX3" fmla="*/ 0 w 342378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423785" h="3437345">
                <a:moveTo>
                  <a:pt x="0" y="0"/>
                </a:moveTo>
                <a:lnTo>
                  <a:pt x="3423785" y="0"/>
                </a:lnTo>
                <a:lnTo>
                  <a:pt x="342378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2" name="Title 1"/>
          <p:cNvSpPr>
            <a:spLocks noGrp="1"/>
          </p:cNvSpPr>
          <p:nvPr userDrawn="1">
            <p:ph type="title"/>
          </p:nvPr>
        </p:nvSpPr>
        <p:spPr>
          <a:xfrm>
            <a:off x="4224528" y="2276856"/>
            <a:ext cx="6766560" cy="768096"/>
          </a:xfrm>
        </p:spPr>
        <p:txBody>
          <a:bodyPr>
            <a:noAutofit/>
          </a:bodyPr>
          <a:lstStyle>
            <a:lvl1pPr algn="l">
              <a:lnSpc>
                <a:spcPct val="100000"/>
              </a:lnSpc>
              <a:defRPr b="1"/>
            </a:lvl1pPr>
          </a:lstStyle>
          <a:p>
            <a:r>
              <a:rPr lang="en-US"/>
              <a:t>Click to edit Master title style</a:t>
            </a:r>
          </a:p>
        </p:txBody>
      </p:sp>
      <p:sp>
        <p:nvSpPr>
          <p:cNvPr id="3" name="Content Placeholder 2"/>
          <p:cNvSpPr>
            <a:spLocks noGrp="1"/>
          </p:cNvSpPr>
          <p:nvPr userDrawn="1">
            <p:ph idx="1"/>
          </p:nvPr>
        </p:nvSpPr>
        <p:spPr>
          <a:xfrm>
            <a:off x="4224528" y="3222752"/>
            <a:ext cx="6766560"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userDrawn="1">
            <p:ph type="ftr" sz="quarter" idx="11"/>
          </p:nvPr>
        </p:nvSpPr>
        <p:spPr>
          <a:xfrm>
            <a:off x="4224528" y="457200"/>
            <a:ext cx="3200400" cy="274320"/>
          </a:xfrm>
        </p:spPr>
        <p:txBody>
          <a:bodyPr>
            <a:noAutofit/>
          </a:bodyPr>
          <a:lstStyle/>
          <a:p>
            <a:r>
              <a:rPr lang="en-US"/>
              <a:t>Presentation title</a:t>
            </a:r>
          </a:p>
        </p:txBody>
      </p:sp>
      <p:sp>
        <p:nvSpPr>
          <p:cNvPr id="6" name="Slide Number Placeholder 5"/>
          <p:cNvSpPr>
            <a:spLocks noGrp="1"/>
          </p:cNvSpPr>
          <p:nvPr userDrawn="1">
            <p:ph type="sldNum" sz="quarter" idx="12"/>
          </p:nvPr>
        </p:nvSpPr>
        <p:spPr/>
        <p:txBody>
          <a:bodyPr>
            <a:noAutofit/>
          </a:bodyPr>
          <a:lstStyle/>
          <a:p>
            <a:fld id="{48F63A3B-78C7-47BE-AE5E-E10140E04643}" type="slidenum">
              <a:rPr lang="en-US" dirty="0"/>
              <a:t>‹#›</a:t>
            </a:fld>
            <a:endParaRPr lang="en-US"/>
          </a:p>
        </p:txBody>
      </p:sp>
      <p:sp>
        <p:nvSpPr>
          <p:cNvPr id="17" name="Freeform: Shape 16">
            <a:extLst>
              <a:ext uri="{FF2B5EF4-FFF2-40B4-BE49-F238E27FC236}">
                <a16:creationId xmlns:a16="http://schemas.microsoft.com/office/drawing/2014/main" id="{217CBC9E-B934-828F-2AE5-211CEF5B1D25}"/>
              </a:ext>
            </a:extLst>
          </p:cNvPr>
          <p:cNvSpPr/>
          <p:nvPr userDrawn="1"/>
        </p:nvSpPr>
        <p:spPr>
          <a:xfrm>
            <a:off x="1" y="869"/>
            <a:ext cx="3423785" cy="3436477"/>
          </a:xfrm>
          <a:custGeom>
            <a:avLst/>
            <a:gdLst>
              <a:gd name="connsiteX0" fmla="*/ 0 w 3423785"/>
              <a:gd name="connsiteY0" fmla="*/ 0 h 3436477"/>
              <a:gd name="connsiteX1" fmla="*/ 3423785 w 3423785"/>
              <a:gd name="connsiteY1" fmla="*/ 3436477 h 3436477"/>
              <a:gd name="connsiteX2" fmla="*/ 0 w 3423785"/>
              <a:gd name="connsiteY2" fmla="*/ 3436477 h 3436477"/>
            </a:gdLst>
            <a:ahLst/>
            <a:cxnLst>
              <a:cxn ang="0">
                <a:pos x="connsiteX0" y="connsiteY0"/>
              </a:cxn>
              <a:cxn ang="0">
                <a:pos x="connsiteX1" y="connsiteY1"/>
              </a:cxn>
              <a:cxn ang="0">
                <a:pos x="connsiteX2" y="connsiteY2"/>
              </a:cxn>
            </a:cxnLst>
            <a:rect l="l" t="t" r="r" b="b"/>
            <a:pathLst>
              <a:path w="3423785" h="3436477">
                <a:moveTo>
                  <a:pt x="0" y="0"/>
                </a:moveTo>
                <a:lnTo>
                  <a:pt x="3423785"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Tree>
    <p:extLst>
      <p:ext uri="{BB962C8B-B14F-4D97-AF65-F5344CB8AC3E}">
        <p14:creationId xmlns:p14="http://schemas.microsoft.com/office/powerpoint/2010/main" val="772183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3D352B04-96E6-839B-9D92-EE98385C4D49}"/>
              </a:ext>
            </a:extLst>
          </p:cNvPr>
          <p:cNvSpPr/>
          <p:nvPr userDrawn="1"/>
        </p:nvSpPr>
        <p:spPr>
          <a:xfrm>
            <a:off x="2062836" y="686475"/>
            <a:ext cx="7774629" cy="6193018"/>
          </a:xfrm>
          <a:custGeom>
            <a:avLst/>
            <a:gdLst>
              <a:gd name="connsiteX0" fmla="*/ 3887320 w 7774629"/>
              <a:gd name="connsiteY0" fmla="*/ 0 h 6193018"/>
              <a:gd name="connsiteX1" fmla="*/ 7774629 w 7774629"/>
              <a:gd name="connsiteY1" fmla="*/ 3884811 h 6193018"/>
              <a:gd name="connsiteX2" fmla="*/ 7774629 w 7774629"/>
              <a:gd name="connsiteY2" fmla="*/ 6193018 h 6193018"/>
              <a:gd name="connsiteX3" fmla="*/ 0 w 7774629"/>
              <a:gd name="connsiteY3" fmla="*/ 6193018 h 6193018"/>
              <a:gd name="connsiteX4" fmla="*/ 0 w 7774629"/>
              <a:gd name="connsiteY4" fmla="*/ 3884811 h 6193018"/>
              <a:gd name="connsiteX5" fmla="*/ 3887320 w 7774629"/>
              <a:gd name="connsiteY5" fmla="*/ 0 h 619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4629" h="6193018">
                <a:moveTo>
                  <a:pt x="3887320" y="0"/>
                </a:moveTo>
                <a:cubicBezTo>
                  <a:pt x="6034243" y="0"/>
                  <a:pt x="7774629" y="1739299"/>
                  <a:pt x="7774629" y="3884811"/>
                </a:cubicBezTo>
                <a:lnTo>
                  <a:pt x="7774629" y="6193018"/>
                </a:lnTo>
                <a:lnTo>
                  <a:pt x="0" y="6193018"/>
                </a:lnTo>
                <a:lnTo>
                  <a:pt x="0" y="3884811"/>
                </a:lnTo>
                <a:cubicBezTo>
                  <a:pt x="0" y="1739299"/>
                  <a:pt x="1740414" y="0"/>
                  <a:pt x="3887320" y="0"/>
                </a:cubicBezTo>
                <a:close/>
              </a:path>
            </a:pathLst>
          </a:custGeom>
          <a:solidFill>
            <a:schemeClr val="accent2">
              <a:lumMod val="20000"/>
              <a:lumOff val="80000"/>
              <a:alpha val="99000"/>
            </a:schemeClr>
          </a:solidFill>
          <a:ln w="543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46" name="Freeform: Shape 45">
            <a:extLst>
              <a:ext uri="{FF2B5EF4-FFF2-40B4-BE49-F238E27FC236}">
                <a16:creationId xmlns:a16="http://schemas.microsoft.com/office/drawing/2014/main" id="{723D98FB-5EB7-A8DF-8470-B23A80D669E4}"/>
              </a:ext>
            </a:extLst>
          </p:cNvPr>
          <p:cNvSpPr/>
          <p:nvPr userDrawn="1"/>
        </p:nvSpPr>
        <p:spPr>
          <a:xfrm>
            <a:off x="7610252" y="1"/>
            <a:ext cx="2273668" cy="3147998"/>
          </a:xfrm>
          <a:custGeom>
            <a:avLst/>
            <a:gdLst>
              <a:gd name="connsiteX0" fmla="*/ 183295 w 2273668"/>
              <a:gd name="connsiteY0" fmla="*/ 0 h 3147998"/>
              <a:gd name="connsiteX1" fmla="*/ 2273668 w 2273668"/>
              <a:gd name="connsiteY1" fmla="*/ 0 h 3147998"/>
              <a:gd name="connsiteX2" fmla="*/ 2273668 w 2273668"/>
              <a:gd name="connsiteY2" fmla="*/ 3147998 h 3147998"/>
              <a:gd name="connsiteX3" fmla="*/ 2096300 w 2273668"/>
              <a:gd name="connsiteY3" fmla="*/ 3147998 h 3147998"/>
              <a:gd name="connsiteX4" fmla="*/ 2033714 w 2273668"/>
              <a:gd name="connsiteY4" fmla="*/ 3144814 h 3147998"/>
              <a:gd name="connsiteX5" fmla="*/ 0 w 2273668"/>
              <a:gd name="connsiteY5" fmla="*/ 886966 h 3147998"/>
              <a:gd name="connsiteX6" fmla="*/ 178732 w 2273668"/>
              <a:gd name="connsiteY6" fmla="*/ 9417 h 314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3668" h="3147998">
                <a:moveTo>
                  <a:pt x="183295" y="0"/>
                </a:moveTo>
                <a:lnTo>
                  <a:pt x="2273668" y="0"/>
                </a:lnTo>
                <a:lnTo>
                  <a:pt x="2273668" y="3147998"/>
                </a:lnTo>
                <a:lnTo>
                  <a:pt x="2096300" y="3147998"/>
                </a:lnTo>
                <a:lnTo>
                  <a:pt x="2033714" y="3144814"/>
                </a:lnTo>
                <a:cubicBezTo>
                  <a:pt x="895944" y="3028420"/>
                  <a:pt x="0" y="2060597"/>
                  <a:pt x="0" y="886966"/>
                </a:cubicBezTo>
                <a:cubicBezTo>
                  <a:pt x="0" y="576250"/>
                  <a:pt x="63712" y="279606"/>
                  <a:pt x="178732" y="9417"/>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43" name="Freeform: Shape 42">
            <a:extLst>
              <a:ext uri="{FF2B5EF4-FFF2-40B4-BE49-F238E27FC236}">
                <a16:creationId xmlns:a16="http://schemas.microsoft.com/office/drawing/2014/main" id="{4550F3CE-BAE9-3916-42CA-F4D906FA5173}"/>
              </a:ext>
            </a:extLst>
          </p:cNvPr>
          <p:cNvSpPr/>
          <p:nvPr userDrawn="1"/>
        </p:nvSpPr>
        <p:spPr>
          <a:xfrm>
            <a:off x="9883919" y="2"/>
            <a:ext cx="2254928" cy="3141557"/>
          </a:xfrm>
          <a:custGeom>
            <a:avLst/>
            <a:gdLst>
              <a:gd name="connsiteX0" fmla="*/ 0 w 2254928"/>
              <a:gd name="connsiteY0" fmla="*/ 0 h 3141557"/>
              <a:gd name="connsiteX1" fmla="*/ 2080472 w 2254928"/>
              <a:gd name="connsiteY1" fmla="*/ 0 h 3141557"/>
              <a:gd name="connsiteX2" fmla="*/ 2154269 w 2254928"/>
              <a:gd name="connsiteY2" fmla="*/ 202607 h 3141557"/>
              <a:gd name="connsiteX3" fmla="*/ 2254928 w 2254928"/>
              <a:gd name="connsiteY3" fmla="*/ 871976 h 3141557"/>
              <a:gd name="connsiteX4" fmla="*/ 231934 w 2254928"/>
              <a:gd name="connsiteY4" fmla="*/ 3128339 h 3141557"/>
              <a:gd name="connsiteX5" fmla="*/ 19 w 2254928"/>
              <a:gd name="connsiteY5" fmla="*/ 3141557 h 3141557"/>
              <a:gd name="connsiteX6" fmla="*/ 0 w 2254928"/>
              <a:gd name="connsiteY6" fmla="*/ 3141557 h 3141557"/>
              <a:gd name="connsiteX7" fmla="*/ 0 w 2254928"/>
              <a:gd name="connsiteY7" fmla="*/ 2729990 h 3141557"/>
              <a:gd name="connsiteX8" fmla="*/ 0 w 2254928"/>
              <a:gd name="connsiteY8" fmla="*/ 2344136 h 3141557"/>
              <a:gd name="connsiteX9" fmla="*/ 0 w 2254928"/>
              <a:gd name="connsiteY9" fmla="*/ 1983167 h 3141557"/>
              <a:gd name="connsiteX10" fmla="*/ 0 w 2254928"/>
              <a:gd name="connsiteY10" fmla="*/ 1646252 h 3141557"/>
              <a:gd name="connsiteX11" fmla="*/ 0 w 2254928"/>
              <a:gd name="connsiteY11" fmla="*/ 1332565 h 3141557"/>
              <a:gd name="connsiteX12" fmla="*/ 0 w 2254928"/>
              <a:gd name="connsiteY12" fmla="*/ 1041273 h 3141557"/>
              <a:gd name="connsiteX13" fmla="*/ 0 w 2254928"/>
              <a:gd name="connsiteY13" fmla="*/ 771549 h 3141557"/>
              <a:gd name="connsiteX14" fmla="*/ 0 w 2254928"/>
              <a:gd name="connsiteY14" fmla="*/ 522561 h 3141557"/>
              <a:gd name="connsiteX15" fmla="*/ 0 w 2254928"/>
              <a:gd name="connsiteY15" fmla="*/ 293482 h 3141557"/>
              <a:gd name="connsiteX16" fmla="*/ 0 w 2254928"/>
              <a:gd name="connsiteY16" fmla="*/ 83481 h 3141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54928" h="3141557">
                <a:moveTo>
                  <a:pt x="0" y="0"/>
                </a:moveTo>
                <a:lnTo>
                  <a:pt x="2080472" y="0"/>
                </a:lnTo>
                <a:lnTo>
                  <a:pt x="2154269" y="202607"/>
                </a:lnTo>
                <a:cubicBezTo>
                  <a:pt x="2219730" y="414134"/>
                  <a:pt x="2254928" y="638939"/>
                  <a:pt x="2254928" y="871976"/>
                </a:cubicBezTo>
                <a:cubicBezTo>
                  <a:pt x="2254928" y="2045607"/>
                  <a:pt x="1374977" y="3005515"/>
                  <a:pt x="231934" y="3128339"/>
                </a:cubicBezTo>
                <a:lnTo>
                  <a:pt x="19" y="3141557"/>
                </a:lnTo>
                <a:lnTo>
                  <a:pt x="0" y="3141557"/>
                </a:lnTo>
                <a:lnTo>
                  <a:pt x="0" y="2729990"/>
                </a:lnTo>
                <a:lnTo>
                  <a:pt x="0" y="2344136"/>
                </a:lnTo>
                <a:lnTo>
                  <a:pt x="0" y="1983167"/>
                </a:lnTo>
                <a:lnTo>
                  <a:pt x="0" y="1646252"/>
                </a:lnTo>
                <a:lnTo>
                  <a:pt x="0" y="1332565"/>
                </a:lnTo>
                <a:lnTo>
                  <a:pt x="0" y="1041273"/>
                </a:lnTo>
                <a:lnTo>
                  <a:pt x="0" y="771549"/>
                </a:lnTo>
                <a:lnTo>
                  <a:pt x="0" y="522561"/>
                </a:lnTo>
                <a:lnTo>
                  <a:pt x="0" y="293482"/>
                </a:lnTo>
                <a:lnTo>
                  <a:pt x="0" y="83481"/>
                </a:lnTo>
                <a:close/>
              </a:path>
            </a:pathLst>
          </a:custGeom>
          <a:solidFill>
            <a:schemeClr val="accent6"/>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49" name="Freeform: Shape 48">
            <a:extLst>
              <a:ext uri="{FF2B5EF4-FFF2-40B4-BE49-F238E27FC236}">
                <a16:creationId xmlns:a16="http://schemas.microsoft.com/office/drawing/2014/main" id="{D83F65A0-0C52-48AD-DC5D-B5D3BF3CC188}"/>
              </a:ext>
            </a:extLst>
          </p:cNvPr>
          <p:cNvSpPr/>
          <p:nvPr userDrawn="1"/>
        </p:nvSpPr>
        <p:spPr>
          <a:xfrm>
            <a:off x="8395730" y="2"/>
            <a:ext cx="2959203" cy="2352793"/>
          </a:xfrm>
          <a:custGeom>
            <a:avLst/>
            <a:gdLst>
              <a:gd name="connsiteX0" fmla="*/ 289830 w 2959203"/>
              <a:gd name="connsiteY0" fmla="*/ 0 h 2352793"/>
              <a:gd name="connsiteX1" fmla="*/ 2669374 w 2959203"/>
              <a:gd name="connsiteY1" fmla="*/ 0 h 2352793"/>
              <a:gd name="connsiteX2" fmla="*/ 2706511 w 2959203"/>
              <a:gd name="connsiteY2" fmla="*/ 49584 h 2352793"/>
              <a:gd name="connsiteX3" fmla="*/ 2951565 w 2959203"/>
              <a:gd name="connsiteY3" fmla="*/ 724493 h 2352793"/>
              <a:gd name="connsiteX4" fmla="*/ 2959203 w 2959203"/>
              <a:gd name="connsiteY4" fmla="*/ 875514 h 2352793"/>
              <a:gd name="connsiteX5" fmla="*/ 2959203 w 2959203"/>
              <a:gd name="connsiteY5" fmla="*/ 875554 h 2352793"/>
              <a:gd name="connsiteX6" fmla="*/ 2951565 w 2959203"/>
              <a:gd name="connsiteY6" fmla="*/ 1026575 h 2352793"/>
              <a:gd name="connsiteX7" fmla="*/ 1479602 w 2959203"/>
              <a:gd name="connsiteY7" fmla="*/ 2352793 h 2352793"/>
              <a:gd name="connsiteX8" fmla="*/ 0 w 2959203"/>
              <a:gd name="connsiteY8" fmla="*/ 875534 h 2352793"/>
              <a:gd name="connsiteX9" fmla="*/ 252694 w 2959203"/>
              <a:gd name="connsiteY9" fmla="*/ 49584 h 235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9203" h="2352793">
                <a:moveTo>
                  <a:pt x="289830" y="0"/>
                </a:moveTo>
                <a:lnTo>
                  <a:pt x="2669374" y="0"/>
                </a:lnTo>
                <a:lnTo>
                  <a:pt x="2706511" y="49584"/>
                </a:lnTo>
                <a:cubicBezTo>
                  <a:pt x="2839459" y="246061"/>
                  <a:pt x="2926309" y="476187"/>
                  <a:pt x="2951565" y="724493"/>
                </a:cubicBezTo>
                <a:lnTo>
                  <a:pt x="2959203" y="875514"/>
                </a:lnTo>
                <a:lnTo>
                  <a:pt x="2959203" y="875554"/>
                </a:lnTo>
                <a:lnTo>
                  <a:pt x="2951565" y="1026575"/>
                </a:lnTo>
                <a:cubicBezTo>
                  <a:pt x="2875795" y="1771492"/>
                  <a:pt x="2245691" y="2352793"/>
                  <a:pt x="1479602" y="2352793"/>
                </a:cubicBezTo>
                <a:cubicBezTo>
                  <a:pt x="662440" y="2352793"/>
                  <a:pt x="0" y="1691401"/>
                  <a:pt x="0" y="875534"/>
                </a:cubicBezTo>
                <a:cubicBezTo>
                  <a:pt x="0" y="569583"/>
                  <a:pt x="93156" y="285356"/>
                  <a:pt x="252694" y="49584"/>
                </a:cubicBez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40" name="Freeform: Shape 39">
            <a:extLst>
              <a:ext uri="{FF2B5EF4-FFF2-40B4-BE49-F238E27FC236}">
                <a16:creationId xmlns:a16="http://schemas.microsoft.com/office/drawing/2014/main" id="{F8FA7F58-C470-6376-9DB1-DE7034C491E8}"/>
              </a:ext>
            </a:extLst>
          </p:cNvPr>
          <p:cNvSpPr/>
          <p:nvPr userDrawn="1"/>
        </p:nvSpPr>
        <p:spPr>
          <a:xfrm>
            <a:off x="1390854" y="3130662"/>
            <a:ext cx="3106248" cy="3748831"/>
          </a:xfrm>
          <a:custGeom>
            <a:avLst/>
            <a:gdLst>
              <a:gd name="connsiteX0" fmla="*/ 0 w 3106248"/>
              <a:gd name="connsiteY0" fmla="*/ 0 h 3748831"/>
              <a:gd name="connsiteX1" fmla="*/ 3106248 w 3106248"/>
              <a:gd name="connsiteY1" fmla="*/ 3748831 h 3748831"/>
              <a:gd name="connsiteX2" fmla="*/ 0 w 3106248"/>
              <a:gd name="connsiteY2" fmla="*/ 3748831 h 3748831"/>
            </a:gdLst>
            <a:ahLst/>
            <a:cxnLst>
              <a:cxn ang="0">
                <a:pos x="connsiteX0" y="connsiteY0"/>
              </a:cxn>
              <a:cxn ang="0">
                <a:pos x="connsiteX1" y="connsiteY1"/>
              </a:cxn>
              <a:cxn ang="0">
                <a:pos x="connsiteX2" y="connsiteY2"/>
              </a:cxn>
            </a:cxnLst>
            <a:rect l="l" t="t" r="r" b="b"/>
            <a:pathLst>
              <a:path w="3106248" h="3748831">
                <a:moveTo>
                  <a:pt x="0" y="0"/>
                </a:moveTo>
                <a:lnTo>
                  <a:pt x="3106248" y="3748831"/>
                </a:lnTo>
                <a:lnTo>
                  <a:pt x="0" y="3748831"/>
                </a:lnTo>
                <a:close/>
              </a:path>
            </a:pathLst>
          </a:custGeom>
          <a:solidFill>
            <a:schemeClr val="accent2">
              <a:alpha val="99000"/>
            </a:schemeClr>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37" name="Freeform: Shape 36">
            <a:extLst>
              <a:ext uri="{FF2B5EF4-FFF2-40B4-BE49-F238E27FC236}">
                <a16:creationId xmlns:a16="http://schemas.microsoft.com/office/drawing/2014/main" id="{B27C9E57-563E-7980-7B3C-45FAD9C386F4}"/>
              </a:ext>
            </a:extLst>
          </p:cNvPr>
          <p:cNvSpPr/>
          <p:nvPr userDrawn="1"/>
        </p:nvSpPr>
        <p:spPr>
          <a:xfrm>
            <a:off x="0" y="3130661"/>
            <a:ext cx="1400640" cy="3748832"/>
          </a:xfrm>
          <a:custGeom>
            <a:avLst/>
            <a:gdLst>
              <a:gd name="connsiteX0" fmla="*/ 1400640 w 1400640"/>
              <a:gd name="connsiteY0" fmla="*/ 0 h 3748832"/>
              <a:gd name="connsiteX1" fmla="*/ 1400640 w 1400640"/>
              <a:gd name="connsiteY1" fmla="*/ 3748832 h 3748832"/>
              <a:gd name="connsiteX2" fmla="*/ 0 w 1400640"/>
              <a:gd name="connsiteY2" fmla="*/ 3748832 h 3748832"/>
              <a:gd name="connsiteX3" fmla="*/ 0 w 1400640"/>
              <a:gd name="connsiteY3" fmla="*/ 1684743 h 3748832"/>
            </a:gdLst>
            <a:ahLst/>
            <a:cxnLst>
              <a:cxn ang="0">
                <a:pos x="connsiteX0" y="connsiteY0"/>
              </a:cxn>
              <a:cxn ang="0">
                <a:pos x="connsiteX1" y="connsiteY1"/>
              </a:cxn>
              <a:cxn ang="0">
                <a:pos x="connsiteX2" y="connsiteY2"/>
              </a:cxn>
              <a:cxn ang="0">
                <a:pos x="connsiteX3" y="connsiteY3"/>
              </a:cxn>
            </a:cxnLst>
            <a:rect l="l" t="t" r="r" b="b"/>
            <a:pathLst>
              <a:path w="1400640" h="3748832">
                <a:moveTo>
                  <a:pt x="1400640" y="0"/>
                </a:moveTo>
                <a:lnTo>
                  <a:pt x="1400640" y="3748832"/>
                </a:lnTo>
                <a:lnTo>
                  <a:pt x="0" y="3748832"/>
                </a:lnTo>
                <a:lnTo>
                  <a:pt x="0" y="168474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sp>
        <p:nvSpPr>
          <p:cNvPr id="2" name="Title 1"/>
          <p:cNvSpPr>
            <a:spLocks noGrp="1"/>
          </p:cNvSpPr>
          <p:nvPr>
            <p:ph type="title"/>
          </p:nvPr>
        </p:nvSpPr>
        <p:spPr>
          <a:xfrm>
            <a:off x="2895600" y="3776472"/>
            <a:ext cx="6400800" cy="768096"/>
          </a:xfrm>
        </p:spPr>
        <p:txBody>
          <a:bodyPr anchor="t">
            <a:noAutofit/>
          </a:bodyPr>
          <a:lstStyle>
            <a:lvl1pPr>
              <a:lnSpc>
                <a:spcPct val="100000"/>
              </a:lnSpc>
              <a:defRPr sz="4400"/>
            </a:lvl1pPr>
          </a:lstStyle>
          <a:p>
            <a:r>
              <a:rPr lang="en-US"/>
              <a:t>Click to edit Master title style</a:t>
            </a:r>
          </a:p>
        </p:txBody>
      </p:sp>
      <p:sp>
        <p:nvSpPr>
          <p:cNvPr id="3" name="Text Placeholder 2"/>
          <p:cNvSpPr>
            <a:spLocks noGrp="1"/>
          </p:cNvSpPr>
          <p:nvPr>
            <p:ph type="body" idx="1"/>
          </p:nvPr>
        </p:nvSpPr>
        <p:spPr>
          <a:xfrm>
            <a:off x="2895600" y="4718304"/>
            <a:ext cx="6400800" cy="512064"/>
          </a:xfrm>
        </p:spPr>
        <p:txBody>
          <a:bodyPr lIns="0" tIns="0" rIns="0" bIns="0">
            <a:noAutofit/>
          </a:bodyPr>
          <a:lstStyle>
            <a:lvl1pPr marL="0" indent="0" algn="ctr">
              <a:spcBef>
                <a:spcPts val="0"/>
              </a:spcBef>
              <a:buNone/>
              <a:defRPr sz="2400">
                <a:solidFill>
                  <a:schemeClr val="accent6"/>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hart">
    <p:spTree>
      <p:nvGrpSpPr>
        <p:cNvPr id="1" name=""/>
        <p:cNvGrpSpPr/>
        <p:nvPr/>
      </p:nvGrpSpPr>
      <p:grpSpPr>
        <a:xfrm>
          <a:off x="0" y="0"/>
          <a:ext cx="0" cy="0"/>
          <a:chOff x="0" y="0"/>
          <a:chExt cx="0" cy="0"/>
        </a:xfrm>
      </p:grpSpPr>
      <p:sp>
        <p:nvSpPr>
          <p:cNvPr id="30" name="Freeform: Shape 29">
            <a:extLst>
              <a:ext uri="{FF2B5EF4-FFF2-40B4-BE49-F238E27FC236}">
                <a16:creationId xmlns:a16="http://schemas.microsoft.com/office/drawing/2014/main" id="{2459EA3C-8B88-5F1F-531E-7DA7DE55710B}"/>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p>
        </p:txBody>
      </p:sp>
      <p:sp>
        <p:nvSpPr>
          <p:cNvPr id="3" name="Content Placeholder 2"/>
          <p:cNvSpPr>
            <a:spLocks noGrp="1"/>
          </p:cNvSpPr>
          <p:nvPr>
            <p:ph sz="half" idx="1"/>
          </p:nvPr>
        </p:nvSpPr>
        <p:spPr>
          <a:xfrm>
            <a:off x="539496" y="2103120"/>
            <a:ext cx="11119104" cy="44348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11"/>
          </p:nvPr>
        </p:nvSpPr>
        <p:spPr/>
        <p:txBody>
          <a:bodyPr>
            <a:noAutofit/>
          </a:bodyPr>
          <a:lstStyle/>
          <a:p>
            <a:r>
              <a:rPr lang="en-US"/>
              <a:t>Presentation title</a:t>
            </a:r>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a:p>
        </p:txBody>
      </p:sp>
    </p:spTree>
    <p:extLst>
      <p:ext uri="{BB962C8B-B14F-4D97-AF65-F5344CB8AC3E}">
        <p14:creationId xmlns:p14="http://schemas.microsoft.com/office/powerpoint/2010/main" val="220804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B0C0F070-237F-C60F-3458-4D4D9BA0A222}"/>
              </a:ext>
            </a:extLst>
          </p:cNvPr>
          <p:cNvSpPr/>
          <p:nvPr userDrawn="1"/>
        </p:nvSpPr>
        <p:spPr>
          <a:xfrm>
            <a:off x="9866106" y="0"/>
            <a:ext cx="2325894" cy="2180854"/>
          </a:xfrm>
          <a:custGeom>
            <a:avLst/>
            <a:gdLst>
              <a:gd name="connsiteX0" fmla="*/ 2066927 w 2325894"/>
              <a:gd name="connsiteY0" fmla="*/ 0 h 2180854"/>
              <a:gd name="connsiteX1" fmla="*/ 2098882 w 2325894"/>
              <a:gd name="connsiteY1" fmla="*/ 0 h 2180854"/>
              <a:gd name="connsiteX2" fmla="*/ 2128893 w 2325894"/>
              <a:gd name="connsiteY2" fmla="*/ 44463 h 2180854"/>
              <a:gd name="connsiteX3" fmla="*/ 2269798 w 2325894"/>
              <a:gd name="connsiteY3" fmla="*/ 120493 h 2180854"/>
              <a:gd name="connsiteX4" fmla="*/ 2325894 w 2325894"/>
              <a:gd name="connsiteY4" fmla="*/ 126162 h 2180854"/>
              <a:gd name="connsiteX5" fmla="*/ 2325894 w 2325894"/>
              <a:gd name="connsiteY5" fmla="*/ 149263 h 2180854"/>
              <a:gd name="connsiteX6" fmla="*/ 2265120 w 2325894"/>
              <a:gd name="connsiteY6" fmla="*/ 143117 h 2180854"/>
              <a:gd name="connsiteX7" fmla="*/ 2075647 w 2325894"/>
              <a:gd name="connsiteY7" fmla="*/ 16048 h 2180854"/>
              <a:gd name="connsiteX8" fmla="*/ 1926448 w 2325894"/>
              <a:gd name="connsiteY8" fmla="*/ 0 h 2180854"/>
              <a:gd name="connsiteX9" fmla="*/ 1950522 w 2325894"/>
              <a:gd name="connsiteY9" fmla="*/ 0 h 2180854"/>
              <a:gd name="connsiteX10" fmla="*/ 1952130 w 2325894"/>
              <a:gd name="connsiteY10" fmla="*/ 5167 h 2180854"/>
              <a:gd name="connsiteX11" fmla="*/ 2244242 w 2325894"/>
              <a:gd name="connsiteY11" fmla="*/ 244834 h 2180854"/>
              <a:gd name="connsiteX12" fmla="*/ 2325894 w 2325894"/>
              <a:gd name="connsiteY12" fmla="*/ 253091 h 2180854"/>
              <a:gd name="connsiteX13" fmla="*/ 2325894 w 2325894"/>
              <a:gd name="connsiteY13" fmla="*/ 276192 h 2180854"/>
              <a:gd name="connsiteX14" fmla="*/ 2239598 w 2325894"/>
              <a:gd name="connsiteY14" fmla="*/ 267464 h 2180854"/>
              <a:gd name="connsiteX15" fmla="*/ 1930848 w 2325894"/>
              <a:gd name="connsiteY15" fmla="*/ 14141 h 2180854"/>
              <a:gd name="connsiteX16" fmla="*/ 1794114 w 2325894"/>
              <a:gd name="connsiteY16" fmla="*/ 0 h 2180854"/>
              <a:gd name="connsiteX17" fmla="*/ 1818202 w 2325894"/>
              <a:gd name="connsiteY17" fmla="*/ 0 h 2180854"/>
              <a:gd name="connsiteX18" fmla="*/ 1835170 w 2325894"/>
              <a:gd name="connsiteY18" fmla="*/ 54535 h 2180854"/>
              <a:gd name="connsiteX19" fmla="*/ 2218687 w 2325894"/>
              <a:gd name="connsiteY19" fmla="*/ 369191 h 2180854"/>
              <a:gd name="connsiteX20" fmla="*/ 2325894 w 2325894"/>
              <a:gd name="connsiteY20" fmla="*/ 380032 h 2180854"/>
              <a:gd name="connsiteX21" fmla="*/ 2325894 w 2325894"/>
              <a:gd name="connsiteY21" fmla="*/ 403132 h 2180854"/>
              <a:gd name="connsiteX22" fmla="*/ 2214043 w 2325894"/>
              <a:gd name="connsiteY22" fmla="*/ 391825 h 2180854"/>
              <a:gd name="connsiteX23" fmla="*/ 1813889 w 2325894"/>
              <a:gd name="connsiteY23" fmla="*/ 63559 h 2180854"/>
              <a:gd name="connsiteX24" fmla="*/ 1661683 w 2325894"/>
              <a:gd name="connsiteY24" fmla="*/ 0 h 2180854"/>
              <a:gd name="connsiteX25" fmla="*/ 1685874 w 2325894"/>
              <a:gd name="connsiteY25" fmla="*/ 0 h 2180854"/>
              <a:gd name="connsiteX26" fmla="*/ 1718212 w 2325894"/>
              <a:gd name="connsiteY26" fmla="*/ 103965 h 2180854"/>
              <a:gd name="connsiteX27" fmla="*/ 2193133 w 2325894"/>
              <a:gd name="connsiteY27" fmla="*/ 493659 h 2180854"/>
              <a:gd name="connsiteX28" fmla="*/ 2325894 w 2325894"/>
              <a:gd name="connsiteY28" fmla="*/ 507083 h 2180854"/>
              <a:gd name="connsiteX29" fmla="*/ 2325894 w 2325894"/>
              <a:gd name="connsiteY29" fmla="*/ 530183 h 2180854"/>
              <a:gd name="connsiteX30" fmla="*/ 2188450 w 2325894"/>
              <a:gd name="connsiteY30" fmla="*/ 516288 h 2180854"/>
              <a:gd name="connsiteX31" fmla="*/ 1696817 w 2325894"/>
              <a:gd name="connsiteY31" fmla="*/ 112939 h 2180854"/>
              <a:gd name="connsiteX32" fmla="*/ 1531553 w 2325894"/>
              <a:gd name="connsiteY32" fmla="*/ 0 h 2180854"/>
              <a:gd name="connsiteX33" fmla="*/ 1554659 w 2325894"/>
              <a:gd name="connsiteY33" fmla="*/ 0 h 2180854"/>
              <a:gd name="connsiteX34" fmla="*/ 1555243 w 2325894"/>
              <a:gd name="connsiteY34" fmla="*/ 5776 h 2180854"/>
              <a:gd name="connsiteX35" fmla="*/ 2245588 w 2325894"/>
              <a:gd name="connsiteY35" fmla="*/ 629962 h 2180854"/>
              <a:gd name="connsiteX36" fmla="*/ 2325894 w 2325894"/>
              <a:gd name="connsiteY36" fmla="*/ 634030 h 2180854"/>
              <a:gd name="connsiteX37" fmla="*/ 2325894 w 2325894"/>
              <a:gd name="connsiteY37" fmla="*/ 657131 h 2180854"/>
              <a:gd name="connsiteX38" fmla="*/ 2243214 w 2325894"/>
              <a:gd name="connsiteY38" fmla="*/ 652943 h 2180854"/>
              <a:gd name="connsiteX39" fmla="*/ 1532607 w 2325894"/>
              <a:gd name="connsiteY39" fmla="*/ 10419 h 2180854"/>
              <a:gd name="connsiteX40" fmla="*/ 1404609 w 2325894"/>
              <a:gd name="connsiteY40" fmla="*/ 0 h 2180854"/>
              <a:gd name="connsiteX41" fmla="*/ 1427709 w 2325894"/>
              <a:gd name="connsiteY41" fmla="*/ 0 h 2180854"/>
              <a:gd name="connsiteX42" fmla="*/ 1430873 w 2325894"/>
              <a:gd name="connsiteY42" fmla="*/ 31287 h 2180854"/>
              <a:gd name="connsiteX43" fmla="*/ 2232606 w 2325894"/>
              <a:gd name="connsiteY43" fmla="*/ 756233 h 2180854"/>
              <a:gd name="connsiteX44" fmla="*/ 2325894 w 2325894"/>
              <a:gd name="connsiteY44" fmla="*/ 760959 h 2180854"/>
              <a:gd name="connsiteX45" fmla="*/ 2325894 w 2325894"/>
              <a:gd name="connsiteY45" fmla="*/ 784060 h 2180854"/>
              <a:gd name="connsiteX46" fmla="*/ 2230270 w 2325894"/>
              <a:gd name="connsiteY46" fmla="*/ 779216 h 2180854"/>
              <a:gd name="connsiteX47" fmla="*/ 1408246 w 2325894"/>
              <a:gd name="connsiteY47" fmla="*/ 35964 h 2180854"/>
              <a:gd name="connsiteX48" fmla="*/ 1274343 w 2325894"/>
              <a:gd name="connsiteY48" fmla="*/ 0 h 2180854"/>
              <a:gd name="connsiteX49" fmla="*/ 1300756 w 2325894"/>
              <a:gd name="connsiteY49" fmla="*/ 0 h 2180854"/>
              <a:gd name="connsiteX50" fmla="*/ 1306507 w 2325894"/>
              <a:gd name="connsiteY50" fmla="*/ 56884 h 2180854"/>
              <a:gd name="connsiteX51" fmla="*/ 2219643 w 2325894"/>
              <a:gd name="connsiteY51" fmla="*/ 882640 h 2180854"/>
              <a:gd name="connsiteX52" fmla="*/ 2325894 w 2325894"/>
              <a:gd name="connsiteY52" fmla="*/ 888022 h 2180854"/>
              <a:gd name="connsiteX53" fmla="*/ 2325894 w 2325894"/>
              <a:gd name="connsiteY53" fmla="*/ 911123 h 2180854"/>
              <a:gd name="connsiteX54" fmla="*/ 2217286 w 2325894"/>
              <a:gd name="connsiteY54" fmla="*/ 905621 h 2180854"/>
              <a:gd name="connsiteX55" fmla="*/ 1283761 w 2325894"/>
              <a:gd name="connsiteY55" fmla="*/ 61528 h 2180854"/>
              <a:gd name="connsiteX56" fmla="*/ 1146071 w 2325894"/>
              <a:gd name="connsiteY56" fmla="*/ 0 h 2180854"/>
              <a:gd name="connsiteX57" fmla="*/ 1169414 w 2325894"/>
              <a:gd name="connsiteY57" fmla="*/ 0 h 2180854"/>
              <a:gd name="connsiteX58" fmla="*/ 1182030 w 2325894"/>
              <a:gd name="connsiteY58" fmla="*/ 82429 h 2180854"/>
              <a:gd name="connsiteX59" fmla="*/ 2206679 w 2325894"/>
              <a:gd name="connsiteY59" fmla="*/ 1008912 h 2180854"/>
              <a:gd name="connsiteX60" fmla="*/ 2325894 w 2325894"/>
              <a:gd name="connsiteY60" fmla="*/ 1014951 h 2180854"/>
              <a:gd name="connsiteX61" fmla="*/ 2325894 w 2325894"/>
              <a:gd name="connsiteY61" fmla="*/ 1038052 h 2180854"/>
              <a:gd name="connsiteX62" fmla="*/ 2204323 w 2325894"/>
              <a:gd name="connsiteY62" fmla="*/ 1031893 h 2180854"/>
              <a:gd name="connsiteX63" fmla="*/ 1159398 w 2325894"/>
              <a:gd name="connsiteY63" fmla="*/ 87072 h 2180854"/>
              <a:gd name="connsiteX64" fmla="*/ 1017789 w 2325894"/>
              <a:gd name="connsiteY64" fmla="*/ 0 h 2180854"/>
              <a:gd name="connsiteX65" fmla="*/ 1041132 w 2325894"/>
              <a:gd name="connsiteY65" fmla="*/ 0 h 2180854"/>
              <a:gd name="connsiteX66" fmla="*/ 1057661 w 2325894"/>
              <a:gd name="connsiteY66" fmla="*/ 107992 h 2180854"/>
              <a:gd name="connsiteX67" fmla="*/ 2193716 w 2325894"/>
              <a:gd name="connsiteY67" fmla="*/ 1135208 h 2180854"/>
              <a:gd name="connsiteX68" fmla="*/ 2325894 w 2325894"/>
              <a:gd name="connsiteY68" fmla="*/ 1141903 h 2180854"/>
              <a:gd name="connsiteX69" fmla="*/ 2325894 w 2325894"/>
              <a:gd name="connsiteY69" fmla="*/ 1165004 h 2180854"/>
              <a:gd name="connsiteX70" fmla="*/ 2191361 w 2325894"/>
              <a:gd name="connsiteY70" fmla="*/ 1158189 h 2180854"/>
              <a:gd name="connsiteX71" fmla="*/ 1035029 w 2325894"/>
              <a:gd name="connsiteY71" fmla="*/ 112636 h 2180854"/>
              <a:gd name="connsiteX72" fmla="*/ 889397 w 2325894"/>
              <a:gd name="connsiteY72" fmla="*/ 0 h 2180854"/>
              <a:gd name="connsiteX73" fmla="*/ 912837 w 2325894"/>
              <a:gd name="connsiteY73" fmla="*/ 0 h 2180854"/>
              <a:gd name="connsiteX74" fmla="*/ 933296 w 2325894"/>
              <a:gd name="connsiteY74" fmla="*/ 133667 h 2180854"/>
              <a:gd name="connsiteX75" fmla="*/ 2180754 w 2325894"/>
              <a:gd name="connsiteY75" fmla="*/ 1261608 h 2180854"/>
              <a:gd name="connsiteX76" fmla="*/ 2325894 w 2325894"/>
              <a:gd name="connsiteY76" fmla="*/ 1268960 h 2180854"/>
              <a:gd name="connsiteX77" fmla="*/ 2325894 w 2325894"/>
              <a:gd name="connsiteY77" fmla="*/ 1292061 h 2180854"/>
              <a:gd name="connsiteX78" fmla="*/ 2178378 w 2325894"/>
              <a:gd name="connsiteY78" fmla="*/ 1284588 h 2180854"/>
              <a:gd name="connsiteX79" fmla="*/ 910550 w 2325894"/>
              <a:gd name="connsiteY79" fmla="*/ 138199 h 2180854"/>
              <a:gd name="connsiteX80" fmla="*/ 761929 w 2325894"/>
              <a:gd name="connsiteY80" fmla="*/ 0 h 2180854"/>
              <a:gd name="connsiteX81" fmla="*/ 785032 w 2325894"/>
              <a:gd name="connsiteY81" fmla="*/ 0 h 2180854"/>
              <a:gd name="connsiteX82" fmla="*/ 785312 w 2325894"/>
              <a:gd name="connsiteY82" fmla="*/ 5523 h 2180854"/>
              <a:gd name="connsiteX83" fmla="*/ 2167790 w 2325894"/>
              <a:gd name="connsiteY83" fmla="*/ 1387884 h 2180854"/>
              <a:gd name="connsiteX84" fmla="*/ 2325894 w 2325894"/>
              <a:gd name="connsiteY84" fmla="*/ 1395894 h 2180854"/>
              <a:gd name="connsiteX85" fmla="*/ 2325894 w 2325894"/>
              <a:gd name="connsiteY85" fmla="*/ 1418995 h 2180854"/>
              <a:gd name="connsiteX86" fmla="*/ 2165434 w 2325894"/>
              <a:gd name="connsiteY86" fmla="*/ 1410866 h 2180854"/>
              <a:gd name="connsiteX87" fmla="*/ 762328 w 2325894"/>
              <a:gd name="connsiteY87" fmla="*/ 7877 h 2180854"/>
              <a:gd name="connsiteX88" fmla="*/ 634980 w 2325894"/>
              <a:gd name="connsiteY88" fmla="*/ 0 h 2180854"/>
              <a:gd name="connsiteX89" fmla="*/ 658083 w 2325894"/>
              <a:gd name="connsiteY89" fmla="*/ 0 h 2180854"/>
              <a:gd name="connsiteX90" fmla="*/ 659019 w 2325894"/>
              <a:gd name="connsiteY90" fmla="*/ 18476 h 2180854"/>
              <a:gd name="connsiteX91" fmla="*/ 2154827 w 2325894"/>
              <a:gd name="connsiteY91" fmla="*/ 1514157 h 2180854"/>
              <a:gd name="connsiteX92" fmla="*/ 2325894 w 2325894"/>
              <a:gd name="connsiteY92" fmla="*/ 1522823 h 2180854"/>
              <a:gd name="connsiteX93" fmla="*/ 2325894 w 2325894"/>
              <a:gd name="connsiteY93" fmla="*/ 1545924 h 2180854"/>
              <a:gd name="connsiteX94" fmla="*/ 2152472 w 2325894"/>
              <a:gd name="connsiteY94" fmla="*/ 1537138 h 2180854"/>
              <a:gd name="connsiteX95" fmla="*/ 636036 w 2325894"/>
              <a:gd name="connsiteY95" fmla="*/ 20831 h 2180854"/>
              <a:gd name="connsiteX96" fmla="*/ 507911 w 2325894"/>
              <a:gd name="connsiteY96" fmla="*/ 0 h 2180854"/>
              <a:gd name="connsiteX97" fmla="*/ 531128 w 2325894"/>
              <a:gd name="connsiteY97" fmla="*/ 0 h 2180854"/>
              <a:gd name="connsiteX98" fmla="*/ 532727 w 2325894"/>
              <a:gd name="connsiteY98" fmla="*/ 31559 h 2180854"/>
              <a:gd name="connsiteX99" fmla="*/ 2141864 w 2325894"/>
              <a:gd name="connsiteY99" fmla="*/ 1640562 h 2180854"/>
              <a:gd name="connsiteX100" fmla="*/ 2325894 w 2325894"/>
              <a:gd name="connsiteY100" fmla="*/ 1649885 h 2180854"/>
              <a:gd name="connsiteX101" fmla="*/ 2325894 w 2325894"/>
              <a:gd name="connsiteY101" fmla="*/ 1672981 h 2180854"/>
              <a:gd name="connsiteX102" fmla="*/ 2139488 w 2325894"/>
              <a:gd name="connsiteY102" fmla="*/ 1663539 h 2180854"/>
              <a:gd name="connsiteX103" fmla="*/ 509624 w 2325894"/>
              <a:gd name="connsiteY103" fmla="*/ 33818 h 2180854"/>
              <a:gd name="connsiteX104" fmla="*/ 380961 w 2325894"/>
              <a:gd name="connsiteY104" fmla="*/ 0 h 2180854"/>
              <a:gd name="connsiteX105" fmla="*/ 404065 w 2325894"/>
              <a:gd name="connsiteY105" fmla="*/ 0 h 2180854"/>
              <a:gd name="connsiteX106" fmla="*/ 406316 w 2325894"/>
              <a:gd name="connsiteY106" fmla="*/ 44437 h 2180854"/>
              <a:gd name="connsiteX107" fmla="*/ 2128900 w 2325894"/>
              <a:gd name="connsiteY107" fmla="*/ 1766854 h 2180854"/>
              <a:gd name="connsiteX108" fmla="*/ 2325894 w 2325894"/>
              <a:gd name="connsiteY108" fmla="*/ 1776833 h 2180854"/>
              <a:gd name="connsiteX109" fmla="*/ 2325894 w 2325894"/>
              <a:gd name="connsiteY109" fmla="*/ 1799934 h 2180854"/>
              <a:gd name="connsiteX110" fmla="*/ 2126525 w 2325894"/>
              <a:gd name="connsiteY110" fmla="*/ 1789835 h 2180854"/>
              <a:gd name="connsiteX111" fmla="*/ 383332 w 2325894"/>
              <a:gd name="connsiteY111" fmla="*/ 46792 h 2180854"/>
              <a:gd name="connsiteX112" fmla="*/ 254013 w 2325894"/>
              <a:gd name="connsiteY112" fmla="*/ 0 h 2180854"/>
              <a:gd name="connsiteX113" fmla="*/ 277116 w 2325894"/>
              <a:gd name="connsiteY113" fmla="*/ 0 h 2180854"/>
              <a:gd name="connsiteX114" fmla="*/ 280023 w 2325894"/>
              <a:gd name="connsiteY114" fmla="*/ 57371 h 2180854"/>
              <a:gd name="connsiteX115" fmla="*/ 2115917 w 2325894"/>
              <a:gd name="connsiteY115" fmla="*/ 1893125 h 2180854"/>
              <a:gd name="connsiteX116" fmla="*/ 2325894 w 2325894"/>
              <a:gd name="connsiteY116" fmla="*/ 1903762 h 2180854"/>
              <a:gd name="connsiteX117" fmla="*/ 2325894 w 2325894"/>
              <a:gd name="connsiteY117" fmla="*/ 1926863 h 2180854"/>
              <a:gd name="connsiteX118" fmla="*/ 2113563 w 2325894"/>
              <a:gd name="connsiteY118" fmla="*/ 1916107 h 2180854"/>
              <a:gd name="connsiteX119" fmla="*/ 257040 w 2325894"/>
              <a:gd name="connsiteY119" fmla="*/ 59745 h 2180854"/>
              <a:gd name="connsiteX120" fmla="*/ 126949 w 2325894"/>
              <a:gd name="connsiteY120" fmla="*/ 0 h 2180854"/>
              <a:gd name="connsiteX121" fmla="*/ 150160 w 2325894"/>
              <a:gd name="connsiteY121" fmla="*/ 0 h 2180854"/>
              <a:gd name="connsiteX122" fmla="*/ 153729 w 2325894"/>
              <a:gd name="connsiteY122" fmla="*/ 70454 h 2180854"/>
              <a:gd name="connsiteX123" fmla="*/ 2102955 w 2325894"/>
              <a:gd name="connsiteY123" fmla="*/ 2019530 h 2180854"/>
              <a:gd name="connsiteX124" fmla="*/ 2325894 w 2325894"/>
              <a:gd name="connsiteY124" fmla="*/ 2030824 h 2180854"/>
              <a:gd name="connsiteX125" fmla="*/ 2325894 w 2325894"/>
              <a:gd name="connsiteY125" fmla="*/ 2053925 h 2180854"/>
              <a:gd name="connsiteX126" fmla="*/ 2100598 w 2325894"/>
              <a:gd name="connsiteY126" fmla="*/ 2042512 h 2180854"/>
              <a:gd name="connsiteX127" fmla="*/ 130633 w 2325894"/>
              <a:gd name="connsiteY127" fmla="*/ 72714 h 2180854"/>
              <a:gd name="connsiteX128" fmla="*/ 0 w 2325894"/>
              <a:gd name="connsiteY128" fmla="*/ 0 h 2180854"/>
              <a:gd name="connsiteX129" fmla="*/ 23103 w 2325894"/>
              <a:gd name="connsiteY129" fmla="*/ 0 h 2180854"/>
              <a:gd name="connsiteX130" fmla="*/ 27324 w 2325894"/>
              <a:gd name="connsiteY130" fmla="*/ 83311 h 2180854"/>
              <a:gd name="connsiteX131" fmla="*/ 2089991 w 2325894"/>
              <a:gd name="connsiteY131" fmla="*/ 2145803 h 2180854"/>
              <a:gd name="connsiteX132" fmla="*/ 2325894 w 2325894"/>
              <a:gd name="connsiteY132" fmla="*/ 2157753 h 2180854"/>
              <a:gd name="connsiteX133" fmla="*/ 2325894 w 2325894"/>
              <a:gd name="connsiteY133" fmla="*/ 2180854 h 2180854"/>
              <a:gd name="connsiteX134" fmla="*/ 2087636 w 2325894"/>
              <a:gd name="connsiteY134" fmla="*/ 2168784 h 2180854"/>
              <a:gd name="connsiteX135" fmla="*/ 4341 w 2325894"/>
              <a:gd name="connsiteY135" fmla="*/ 85667 h 218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2325894" h="2180854">
                <a:moveTo>
                  <a:pt x="2066927" y="0"/>
                </a:moveTo>
                <a:lnTo>
                  <a:pt x="2098882" y="0"/>
                </a:lnTo>
                <a:lnTo>
                  <a:pt x="2128893" y="44463"/>
                </a:lnTo>
                <a:cubicBezTo>
                  <a:pt x="2166753" y="82308"/>
                  <a:pt x="2215417" y="109341"/>
                  <a:pt x="2269798" y="120493"/>
                </a:cubicBezTo>
                <a:lnTo>
                  <a:pt x="2325894" y="126162"/>
                </a:lnTo>
                <a:lnTo>
                  <a:pt x="2325894" y="149263"/>
                </a:lnTo>
                <a:lnTo>
                  <a:pt x="2265120" y="143117"/>
                </a:lnTo>
                <a:cubicBezTo>
                  <a:pt x="2186576" y="127002"/>
                  <a:pt x="2119077" y="80290"/>
                  <a:pt x="2075647" y="16048"/>
                </a:cubicBezTo>
                <a:close/>
                <a:moveTo>
                  <a:pt x="1926448" y="0"/>
                </a:moveTo>
                <a:lnTo>
                  <a:pt x="1950522" y="0"/>
                </a:lnTo>
                <a:lnTo>
                  <a:pt x="1952130" y="5167"/>
                </a:lnTo>
                <a:cubicBezTo>
                  <a:pt x="2003529" y="126455"/>
                  <a:pt x="2112323" y="217766"/>
                  <a:pt x="2244242" y="244834"/>
                </a:cubicBezTo>
                <a:lnTo>
                  <a:pt x="2325894" y="253091"/>
                </a:lnTo>
                <a:lnTo>
                  <a:pt x="2325894" y="276192"/>
                </a:lnTo>
                <a:lnTo>
                  <a:pt x="2239598" y="267464"/>
                </a:lnTo>
                <a:cubicBezTo>
                  <a:pt x="2100173" y="238852"/>
                  <a:pt x="1985178" y="142334"/>
                  <a:pt x="1930848" y="14141"/>
                </a:cubicBezTo>
                <a:close/>
                <a:moveTo>
                  <a:pt x="1794114" y="0"/>
                </a:moveTo>
                <a:lnTo>
                  <a:pt x="1818202" y="0"/>
                </a:lnTo>
                <a:lnTo>
                  <a:pt x="1835170" y="54535"/>
                </a:lnTo>
                <a:cubicBezTo>
                  <a:pt x="1902650" y="213778"/>
                  <a:pt x="2045483" y="333656"/>
                  <a:pt x="2218687" y="369191"/>
                </a:cubicBezTo>
                <a:lnTo>
                  <a:pt x="2325894" y="380032"/>
                </a:lnTo>
                <a:lnTo>
                  <a:pt x="2325894" y="403132"/>
                </a:lnTo>
                <a:lnTo>
                  <a:pt x="2214043" y="391825"/>
                </a:lnTo>
                <a:cubicBezTo>
                  <a:pt x="2033333" y="354761"/>
                  <a:pt x="1884299" y="229720"/>
                  <a:pt x="1813889" y="63559"/>
                </a:cubicBezTo>
                <a:close/>
                <a:moveTo>
                  <a:pt x="1661683" y="0"/>
                </a:moveTo>
                <a:lnTo>
                  <a:pt x="1685874" y="0"/>
                </a:lnTo>
                <a:lnTo>
                  <a:pt x="1718212" y="103965"/>
                </a:lnTo>
                <a:cubicBezTo>
                  <a:pt x="1801772" y="301203"/>
                  <a:pt x="1978643" y="449654"/>
                  <a:pt x="2193133" y="493659"/>
                </a:cubicBezTo>
                <a:lnTo>
                  <a:pt x="2325894" y="507083"/>
                </a:lnTo>
                <a:lnTo>
                  <a:pt x="2325894" y="530183"/>
                </a:lnTo>
                <a:lnTo>
                  <a:pt x="2188450" y="516288"/>
                </a:lnTo>
                <a:cubicBezTo>
                  <a:pt x="1966399" y="470740"/>
                  <a:pt x="1783312" y="317082"/>
                  <a:pt x="1696817" y="112939"/>
                </a:cubicBezTo>
                <a:close/>
                <a:moveTo>
                  <a:pt x="1531553" y="0"/>
                </a:moveTo>
                <a:lnTo>
                  <a:pt x="1554659" y="0"/>
                </a:lnTo>
                <a:lnTo>
                  <a:pt x="1555243" y="5776"/>
                </a:lnTo>
                <a:cubicBezTo>
                  <a:pt x="1623483" y="338327"/>
                  <a:pt x="1902268" y="594992"/>
                  <a:pt x="2245588" y="629962"/>
                </a:cubicBezTo>
                <a:lnTo>
                  <a:pt x="2325894" y="634030"/>
                </a:lnTo>
                <a:lnTo>
                  <a:pt x="2325894" y="657131"/>
                </a:lnTo>
                <a:lnTo>
                  <a:pt x="2243214" y="652943"/>
                </a:lnTo>
                <a:cubicBezTo>
                  <a:pt x="1889750" y="616944"/>
                  <a:pt x="1602834" y="352727"/>
                  <a:pt x="1532607" y="10419"/>
                </a:cubicBezTo>
                <a:close/>
                <a:moveTo>
                  <a:pt x="1404609" y="0"/>
                </a:moveTo>
                <a:lnTo>
                  <a:pt x="1427709" y="0"/>
                </a:lnTo>
                <a:lnTo>
                  <a:pt x="1430873" y="31287"/>
                </a:lnTo>
                <a:cubicBezTo>
                  <a:pt x="1510102" y="417452"/>
                  <a:pt x="1833798" y="715609"/>
                  <a:pt x="2232606" y="756233"/>
                </a:cubicBezTo>
                <a:lnTo>
                  <a:pt x="2325894" y="760959"/>
                </a:lnTo>
                <a:lnTo>
                  <a:pt x="2325894" y="784060"/>
                </a:lnTo>
                <a:lnTo>
                  <a:pt x="2230270" y="779216"/>
                </a:lnTo>
                <a:cubicBezTo>
                  <a:pt x="1821463" y="737574"/>
                  <a:pt x="1489501" y="431938"/>
                  <a:pt x="1408246" y="35964"/>
                </a:cubicBezTo>
                <a:close/>
                <a:moveTo>
                  <a:pt x="1274343" y="0"/>
                </a:moveTo>
                <a:lnTo>
                  <a:pt x="1300756" y="0"/>
                </a:lnTo>
                <a:lnTo>
                  <a:pt x="1306507" y="56884"/>
                </a:lnTo>
                <a:cubicBezTo>
                  <a:pt x="1396745" y="496788"/>
                  <a:pt x="1765420" y="836372"/>
                  <a:pt x="2219643" y="882640"/>
                </a:cubicBezTo>
                <a:lnTo>
                  <a:pt x="2325894" y="888022"/>
                </a:lnTo>
                <a:lnTo>
                  <a:pt x="2325894" y="911123"/>
                </a:lnTo>
                <a:lnTo>
                  <a:pt x="2217286" y="905621"/>
                </a:lnTo>
                <a:cubicBezTo>
                  <a:pt x="1752979" y="858324"/>
                  <a:pt x="1376027" y="511189"/>
                  <a:pt x="1283761" y="61528"/>
                </a:cubicBezTo>
                <a:close/>
                <a:moveTo>
                  <a:pt x="1146071" y="0"/>
                </a:moveTo>
                <a:lnTo>
                  <a:pt x="1169414" y="0"/>
                </a:lnTo>
                <a:lnTo>
                  <a:pt x="1182030" y="82429"/>
                </a:lnTo>
                <a:cubicBezTo>
                  <a:pt x="1283296" y="576000"/>
                  <a:pt x="1697029" y="957001"/>
                  <a:pt x="2206679" y="1008912"/>
                </a:cubicBezTo>
                <a:lnTo>
                  <a:pt x="2325894" y="1014951"/>
                </a:lnTo>
                <a:lnTo>
                  <a:pt x="2325894" y="1038052"/>
                </a:lnTo>
                <a:lnTo>
                  <a:pt x="2204323" y="1031893"/>
                </a:lnTo>
                <a:cubicBezTo>
                  <a:pt x="1684600" y="978953"/>
                  <a:pt x="1262670" y="590398"/>
                  <a:pt x="1159398" y="87072"/>
                </a:cubicBezTo>
                <a:close/>
                <a:moveTo>
                  <a:pt x="1017789" y="0"/>
                </a:moveTo>
                <a:lnTo>
                  <a:pt x="1041132" y="0"/>
                </a:lnTo>
                <a:lnTo>
                  <a:pt x="1057661" y="107992"/>
                </a:lnTo>
                <a:cubicBezTo>
                  <a:pt x="1169939" y="655229"/>
                  <a:pt x="1628650" y="1077653"/>
                  <a:pt x="2193716" y="1135208"/>
                </a:cubicBezTo>
                <a:lnTo>
                  <a:pt x="2325894" y="1141903"/>
                </a:lnTo>
                <a:lnTo>
                  <a:pt x="2325894" y="1165004"/>
                </a:lnTo>
                <a:lnTo>
                  <a:pt x="2191361" y="1158189"/>
                </a:lnTo>
                <a:cubicBezTo>
                  <a:pt x="1616222" y="1099606"/>
                  <a:pt x="1149313" y="669630"/>
                  <a:pt x="1035029" y="112636"/>
                </a:cubicBezTo>
                <a:close/>
                <a:moveTo>
                  <a:pt x="889397" y="0"/>
                </a:moveTo>
                <a:lnTo>
                  <a:pt x="912837" y="0"/>
                </a:lnTo>
                <a:lnTo>
                  <a:pt x="933296" y="133667"/>
                </a:lnTo>
                <a:cubicBezTo>
                  <a:pt x="1056582" y="734570"/>
                  <a:pt x="1560272" y="1198411"/>
                  <a:pt x="2180754" y="1261608"/>
                </a:cubicBezTo>
                <a:lnTo>
                  <a:pt x="2325894" y="1268960"/>
                </a:lnTo>
                <a:lnTo>
                  <a:pt x="2325894" y="1292061"/>
                </a:lnTo>
                <a:lnTo>
                  <a:pt x="2178378" y="1284588"/>
                </a:lnTo>
                <a:cubicBezTo>
                  <a:pt x="1547742" y="1220351"/>
                  <a:pt x="1035844" y="748879"/>
                  <a:pt x="910550" y="138199"/>
                </a:cubicBezTo>
                <a:close/>
                <a:moveTo>
                  <a:pt x="761929" y="0"/>
                </a:moveTo>
                <a:lnTo>
                  <a:pt x="785032" y="0"/>
                </a:lnTo>
                <a:lnTo>
                  <a:pt x="785312" y="5523"/>
                </a:lnTo>
                <a:cubicBezTo>
                  <a:pt x="859466" y="733364"/>
                  <a:pt x="1439889" y="1313736"/>
                  <a:pt x="2167790" y="1387884"/>
                </a:cubicBezTo>
                <a:lnTo>
                  <a:pt x="2325894" y="1395894"/>
                </a:lnTo>
                <a:lnTo>
                  <a:pt x="2325894" y="1418995"/>
                </a:lnTo>
                <a:lnTo>
                  <a:pt x="2165434" y="1410866"/>
                </a:lnTo>
                <a:cubicBezTo>
                  <a:pt x="1426685" y="1335609"/>
                  <a:pt x="837591" y="746563"/>
                  <a:pt x="762328" y="7877"/>
                </a:cubicBezTo>
                <a:close/>
                <a:moveTo>
                  <a:pt x="634980" y="0"/>
                </a:moveTo>
                <a:lnTo>
                  <a:pt x="658083" y="0"/>
                </a:lnTo>
                <a:lnTo>
                  <a:pt x="659019" y="18476"/>
                </a:lnTo>
                <a:cubicBezTo>
                  <a:pt x="739252" y="805990"/>
                  <a:pt x="1367247" y="1433931"/>
                  <a:pt x="2154827" y="1514157"/>
                </a:cubicBezTo>
                <a:lnTo>
                  <a:pt x="2325894" y="1522823"/>
                </a:lnTo>
                <a:lnTo>
                  <a:pt x="2325894" y="1545924"/>
                </a:lnTo>
                <a:lnTo>
                  <a:pt x="2152472" y="1537138"/>
                </a:lnTo>
                <a:cubicBezTo>
                  <a:pt x="1354048" y="1455804"/>
                  <a:pt x="717377" y="819188"/>
                  <a:pt x="636036" y="20831"/>
                </a:cubicBezTo>
                <a:close/>
                <a:moveTo>
                  <a:pt x="507911" y="0"/>
                </a:moveTo>
                <a:lnTo>
                  <a:pt x="531128" y="0"/>
                </a:lnTo>
                <a:lnTo>
                  <a:pt x="532727" y="31559"/>
                </a:lnTo>
                <a:cubicBezTo>
                  <a:pt x="619037" y="878744"/>
                  <a:pt x="1294606" y="1554259"/>
                  <a:pt x="2141864" y="1640562"/>
                </a:cubicBezTo>
                <a:lnTo>
                  <a:pt x="2325894" y="1649885"/>
                </a:lnTo>
                <a:lnTo>
                  <a:pt x="2325894" y="1672981"/>
                </a:lnTo>
                <a:lnTo>
                  <a:pt x="2139488" y="1663539"/>
                </a:lnTo>
                <a:cubicBezTo>
                  <a:pt x="1281294" y="1576127"/>
                  <a:pt x="597044" y="891939"/>
                  <a:pt x="509624" y="33818"/>
                </a:cubicBezTo>
                <a:close/>
                <a:moveTo>
                  <a:pt x="380961" y="0"/>
                </a:moveTo>
                <a:lnTo>
                  <a:pt x="404065" y="0"/>
                </a:lnTo>
                <a:lnTo>
                  <a:pt x="406316" y="44437"/>
                </a:lnTo>
                <a:cubicBezTo>
                  <a:pt x="498717" y="951387"/>
                  <a:pt x="1221951" y="1674473"/>
                  <a:pt x="2128900" y="1766854"/>
                </a:cubicBezTo>
                <a:lnTo>
                  <a:pt x="2325894" y="1776833"/>
                </a:lnTo>
                <a:lnTo>
                  <a:pt x="2325894" y="1799934"/>
                </a:lnTo>
                <a:lnTo>
                  <a:pt x="2126525" y="1789835"/>
                </a:lnTo>
                <a:cubicBezTo>
                  <a:pt x="1208653" y="1696346"/>
                  <a:pt x="476829" y="964585"/>
                  <a:pt x="383332" y="46792"/>
                </a:cubicBezTo>
                <a:close/>
                <a:moveTo>
                  <a:pt x="254013" y="0"/>
                </a:moveTo>
                <a:lnTo>
                  <a:pt x="277116" y="0"/>
                </a:lnTo>
                <a:lnTo>
                  <a:pt x="280023" y="57371"/>
                </a:lnTo>
                <a:cubicBezTo>
                  <a:pt x="378489" y="1023914"/>
                  <a:pt x="1149211" y="1794655"/>
                  <a:pt x="2115917" y="1893125"/>
                </a:cubicBezTo>
                <a:lnTo>
                  <a:pt x="2325894" y="1903762"/>
                </a:lnTo>
                <a:lnTo>
                  <a:pt x="2325894" y="1926863"/>
                </a:lnTo>
                <a:lnTo>
                  <a:pt x="2113563" y="1916107"/>
                </a:lnTo>
                <a:cubicBezTo>
                  <a:pt x="1136012" y="1816541"/>
                  <a:pt x="356615" y="1037211"/>
                  <a:pt x="257040" y="59745"/>
                </a:cubicBezTo>
                <a:close/>
                <a:moveTo>
                  <a:pt x="126949" y="0"/>
                </a:moveTo>
                <a:lnTo>
                  <a:pt x="150160" y="0"/>
                </a:lnTo>
                <a:lnTo>
                  <a:pt x="153729" y="70454"/>
                </a:lnTo>
                <a:cubicBezTo>
                  <a:pt x="258274" y="1096671"/>
                  <a:pt x="1076570" y="1914983"/>
                  <a:pt x="2102955" y="2019530"/>
                </a:cubicBezTo>
                <a:lnTo>
                  <a:pt x="2325894" y="2030824"/>
                </a:lnTo>
                <a:lnTo>
                  <a:pt x="2325894" y="2053925"/>
                </a:lnTo>
                <a:lnTo>
                  <a:pt x="2100598" y="2042512"/>
                </a:lnTo>
                <a:cubicBezTo>
                  <a:pt x="1063358" y="1936856"/>
                  <a:pt x="236298" y="1109866"/>
                  <a:pt x="130633" y="72714"/>
                </a:cubicBezTo>
                <a:close/>
                <a:moveTo>
                  <a:pt x="0" y="0"/>
                </a:moveTo>
                <a:lnTo>
                  <a:pt x="23103" y="0"/>
                </a:lnTo>
                <a:lnTo>
                  <a:pt x="27324" y="83311"/>
                </a:lnTo>
                <a:cubicBezTo>
                  <a:pt x="137958" y="1169290"/>
                  <a:pt x="1003916" y="2035178"/>
                  <a:pt x="2089991" y="2145803"/>
                </a:cubicBezTo>
                <a:lnTo>
                  <a:pt x="2325894" y="2157753"/>
                </a:lnTo>
                <a:lnTo>
                  <a:pt x="2325894" y="2180854"/>
                </a:lnTo>
                <a:lnTo>
                  <a:pt x="2087636" y="2168784"/>
                </a:lnTo>
                <a:cubicBezTo>
                  <a:pt x="990717" y="2057051"/>
                  <a:pt x="116084" y="1182492"/>
                  <a:pt x="4341" y="85667"/>
                </a:cubicBezTo>
                <a:close/>
              </a:path>
            </a:pathLst>
          </a:custGeom>
          <a:solidFill>
            <a:srgbClr val="E6F0FE"/>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p>
        </p:txBody>
      </p:sp>
      <p:sp>
        <p:nvSpPr>
          <p:cNvPr id="3" name="Content Placeholder 2"/>
          <p:cNvSpPr>
            <a:spLocks noGrp="1"/>
          </p:cNvSpPr>
          <p:nvPr>
            <p:ph sz="half" idx="1"/>
          </p:nvPr>
        </p:nvSpPr>
        <p:spPr>
          <a:xfrm>
            <a:off x="755904" y="2825496"/>
            <a:ext cx="10680192" cy="28346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11"/>
          </p:nvPr>
        </p:nvSpPr>
        <p:spPr/>
        <p:txBody>
          <a:bodyPr>
            <a:noAutofit/>
          </a:bodyPr>
          <a:lstStyle/>
          <a:p>
            <a:r>
              <a:rPr lang="en-US"/>
              <a:t>Presentation title</a:t>
            </a:r>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a:p>
        </p:txBody>
      </p:sp>
    </p:spTree>
    <p:extLst>
      <p:ext uri="{BB962C8B-B14F-4D97-AF65-F5344CB8AC3E}">
        <p14:creationId xmlns:p14="http://schemas.microsoft.com/office/powerpoint/2010/main" val="74571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p:cNvSpPr>
            <a:spLocks noGrp="1"/>
          </p:cNvSpPr>
          <p:nvPr>
            <p:ph type="title"/>
          </p:nvPr>
        </p:nvSpPr>
        <p:spPr>
          <a:xfrm>
            <a:off x="4389120" y="2395728"/>
            <a:ext cx="7013448" cy="1627632"/>
          </a:xfrm>
        </p:spPr>
        <p:txBody>
          <a:bodyPr lIns="0" tIns="0" rIns="0" bIns="0">
            <a:noAutofit/>
          </a:bodyPr>
          <a:lstStyle>
            <a:lvl1pPr algn="l">
              <a:lnSpc>
                <a:spcPct val="100000"/>
              </a:lnSpc>
              <a:defRPr sz="3300" b="1">
                <a:latin typeface="Arial" panose="020B0604020202020204" pitchFamily="34" charset="0"/>
                <a:cs typeface="Arial" panose="020B0604020202020204" pitchFamily="34" charset="0"/>
              </a:defRPr>
            </a:lvl1pPr>
          </a:lstStyle>
          <a:p>
            <a:r>
              <a:rPr lang="en-US"/>
              <a:t>Click to edit Master title style</a:t>
            </a:r>
          </a:p>
        </p:txBody>
      </p:sp>
      <p:sp>
        <p:nvSpPr>
          <p:cNvPr id="57" name="Text Placeholder 54">
            <a:extLst>
              <a:ext uri="{FF2B5EF4-FFF2-40B4-BE49-F238E27FC236}">
                <a16:creationId xmlns:a16="http://schemas.microsoft.com/office/drawing/2014/main" id="{A493C80D-2813-9E70-8901-D4B9EA4DD7EA}"/>
              </a:ext>
            </a:extLst>
          </p:cNvPr>
          <p:cNvSpPr>
            <a:spLocks noGrp="1"/>
          </p:cNvSpPr>
          <p:nvPr>
            <p:ph type="body" sz="quarter" idx="15" hasCustomPrompt="1"/>
          </p:nvPr>
        </p:nvSpPr>
        <p:spPr>
          <a:xfrm>
            <a:off x="3611880" y="1984248"/>
            <a:ext cx="768096" cy="1627632"/>
          </a:xfrm>
        </p:spPr>
        <p:txBody>
          <a:bodyPr lIns="91440" tIns="45720" rIns="91440" bIns="54864">
            <a:noAutofit/>
          </a:bodyPr>
          <a:lstStyle>
            <a:lvl1pPr marL="0" indent="0">
              <a:buNone/>
              <a:defRPr sz="10000" b="1"/>
            </a:lvl1pPr>
          </a:lstStyle>
          <a:p>
            <a:pPr lvl="0"/>
            <a:r>
              <a:rPr lang="en-US"/>
              <a:t>“</a:t>
            </a:r>
          </a:p>
        </p:txBody>
      </p:sp>
      <p:sp>
        <p:nvSpPr>
          <p:cNvPr id="55" name="Text Placeholder 54">
            <a:extLst>
              <a:ext uri="{FF2B5EF4-FFF2-40B4-BE49-F238E27FC236}">
                <a16:creationId xmlns:a16="http://schemas.microsoft.com/office/drawing/2014/main" id="{A2733C45-7C53-2BC5-3F62-D069650A79C9}"/>
              </a:ext>
            </a:extLst>
          </p:cNvPr>
          <p:cNvSpPr>
            <a:spLocks noGrp="1"/>
          </p:cNvSpPr>
          <p:nvPr>
            <p:ph type="body" sz="quarter" idx="13"/>
          </p:nvPr>
        </p:nvSpPr>
        <p:spPr>
          <a:xfrm>
            <a:off x="4389120" y="4308475"/>
            <a:ext cx="3932238" cy="588963"/>
          </a:xfrm>
        </p:spPr>
        <p:txBody>
          <a:bodyPr lIns="0" tIns="0" rIns="0" bIns="0">
            <a:noAutofit/>
          </a:bodyPr>
          <a:lstStyle>
            <a:lvl1pPr marL="0" indent="0">
              <a:buNone/>
              <a:defRPr sz="2400"/>
            </a:lvl1pPr>
          </a:lstStyle>
          <a:p>
            <a:pPr lvl="0"/>
            <a:r>
              <a:rPr lang="en-US"/>
              <a:t>Click to edit Master text styles</a:t>
            </a:r>
          </a:p>
        </p:txBody>
      </p:sp>
      <p:sp>
        <p:nvSpPr>
          <p:cNvPr id="56" name="Text Placeholder 54">
            <a:extLst>
              <a:ext uri="{FF2B5EF4-FFF2-40B4-BE49-F238E27FC236}">
                <a16:creationId xmlns:a16="http://schemas.microsoft.com/office/drawing/2014/main" id="{B1D62231-87CB-21EC-CF8C-46276AD1F951}"/>
              </a:ext>
            </a:extLst>
          </p:cNvPr>
          <p:cNvSpPr>
            <a:spLocks noGrp="1"/>
          </p:cNvSpPr>
          <p:nvPr>
            <p:ph type="body" sz="quarter" idx="14" hasCustomPrompt="1"/>
          </p:nvPr>
        </p:nvSpPr>
        <p:spPr>
          <a:xfrm>
            <a:off x="9500616" y="3209544"/>
            <a:ext cx="768096" cy="1627632"/>
          </a:xfrm>
        </p:spPr>
        <p:txBody>
          <a:bodyPr lIns="91440" tIns="45720" rIns="91440" bIns="54864">
            <a:noAutofit/>
          </a:bodyPr>
          <a:lstStyle>
            <a:lvl1pPr marL="0" indent="0">
              <a:buNone/>
              <a:defRPr sz="10000" b="1"/>
            </a:lvl1pPr>
          </a:lstStyle>
          <a:p>
            <a:pPr lvl="0"/>
            <a:r>
              <a:rPr lang="en-US"/>
              <a:t>”</a:t>
            </a:r>
          </a:p>
        </p:txBody>
      </p:sp>
      <p:sp>
        <p:nvSpPr>
          <p:cNvPr id="32" name="Image 1" descr="preencoded.png">
            <a:extLst>
              <a:ext uri="{FF2B5EF4-FFF2-40B4-BE49-F238E27FC236}">
                <a16:creationId xmlns:a16="http://schemas.microsoft.com/office/drawing/2014/main" id="{2A3EC91E-4089-D366-06D3-3E66F93DFAF3}"/>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a:p>
        </p:txBody>
      </p:sp>
      <p:sp>
        <p:nvSpPr>
          <p:cNvPr id="53" name="Freeform: Shape 52">
            <a:extLst>
              <a:ext uri="{FF2B5EF4-FFF2-40B4-BE49-F238E27FC236}">
                <a16:creationId xmlns:a16="http://schemas.microsoft.com/office/drawing/2014/main" id="{70F595E1-C910-3710-90E9-AF5FFCE0586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a:p>
        </p:txBody>
      </p:sp>
      <p:sp>
        <p:nvSpPr>
          <p:cNvPr id="33" name="Image 4" descr="preencoded.png">
            <a:extLst>
              <a:ext uri="{FF2B5EF4-FFF2-40B4-BE49-F238E27FC236}">
                <a16:creationId xmlns:a16="http://schemas.microsoft.com/office/drawing/2014/main" id="{EC46DC71-C12A-96C8-3FE2-AA95AB58B349}"/>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solidFill>
          <a:ln w="7052" cap="flat">
            <a:noFill/>
            <a:prstDash val="solid"/>
            <a:miter/>
          </a:ln>
        </p:spPr>
        <p:txBody>
          <a:bodyPr rtlCol="0" anchor="ctr">
            <a:noAutofit/>
          </a:bodyPr>
          <a:lstStyle/>
          <a:p>
            <a:endParaRPr lang="en-US"/>
          </a:p>
        </p:txBody>
      </p:sp>
      <p:sp>
        <p:nvSpPr>
          <p:cNvPr id="29" name="Freeform 70">
            <a:extLst>
              <a:ext uri="{FF2B5EF4-FFF2-40B4-BE49-F238E27FC236}">
                <a16:creationId xmlns:a16="http://schemas.microsoft.com/office/drawing/2014/main" id="{AA39EF58-54F1-4AC9-1D83-2E7DEEAAEA6A}"/>
              </a:ext>
            </a:extLst>
          </p:cNvPr>
          <p:cNvSpPr>
            <a:spLocks/>
          </p:cNvSpPr>
          <p:nvPr userDrawn="1"/>
        </p:nvSpPr>
        <p:spPr bwMode="auto">
          <a:xfrm flipH="1">
            <a:off x="2535251"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31" name="Freeform 70">
            <a:extLst>
              <a:ext uri="{FF2B5EF4-FFF2-40B4-BE49-F238E27FC236}">
                <a16:creationId xmlns:a16="http://schemas.microsoft.com/office/drawing/2014/main" id="{0C320934-59CC-4123-C7C1-FEEE89F3045F}"/>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a:p>
        </p:txBody>
      </p:sp>
    </p:spTree>
    <p:extLst>
      <p:ext uri="{BB962C8B-B14F-4D97-AF65-F5344CB8AC3E}">
        <p14:creationId xmlns:p14="http://schemas.microsoft.com/office/powerpoint/2010/main" val="552850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CC43996-DAC9-130F-CB05-4A8A90381D37}"/>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a:p>
        </p:txBody>
      </p:sp>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p:txBody>
          <a:bodyPr>
            <a:noAutofit/>
          </a:bodyPr>
          <a:lstStyle>
            <a:lvl1pPr>
              <a:lnSpc>
                <a:spcPct val="100000"/>
              </a:lnSpc>
              <a:defRPr/>
            </a:lvl1pPr>
          </a:lstStyle>
          <a:p>
            <a:r>
              <a:rPr lang="en-US"/>
              <a:t>Click to edit Master title style</a:t>
            </a:r>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758905" y="2392023"/>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758905" y="4989515"/>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916885" y="5599755"/>
            <a:ext cx="2283472" cy="365125"/>
          </a:xfrm>
        </p:spPr>
        <p:txBody>
          <a:bodyPr anchor="ctr">
            <a:noAutofit/>
          </a:bodyPr>
          <a:lstStyle>
            <a:lvl1pPr marL="0" indent="0" algn="ctr">
              <a:buNone/>
              <a:defRPr sz="1400"/>
            </a:lvl1pPr>
          </a:lstStyle>
          <a:p>
            <a:pPr lvl="0"/>
            <a:r>
              <a:rPr lang="en-US"/>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517361" y="2392619"/>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516747" y="4990111"/>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674073" y="5600351"/>
            <a:ext cx="2283472" cy="365125"/>
          </a:xfrm>
        </p:spPr>
        <p:txBody>
          <a:bodyPr anchor="ctr">
            <a:noAutofit/>
          </a:bodyPr>
          <a:lstStyle>
            <a:lvl1pPr marL="0" indent="0" algn="ctr">
              <a:buNone/>
              <a:defRPr sz="1400"/>
            </a:lvl1pPr>
          </a:lstStyle>
          <a:p>
            <a:pPr lvl="0"/>
            <a:r>
              <a:rPr lang="en-US"/>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275817"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274589"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432529" y="5600947"/>
            <a:ext cx="2283472" cy="365125"/>
          </a:xfrm>
        </p:spPr>
        <p:txBody>
          <a:bodyPr anchor="ctr">
            <a:noAutofit/>
          </a:bodyPr>
          <a:lstStyle>
            <a:lvl1pPr marL="0" indent="0" algn="ctr">
              <a:buNone/>
              <a:defRPr sz="1400"/>
            </a:lvl1pPr>
          </a:lstStyle>
          <a:p>
            <a:pPr lvl="0"/>
            <a:r>
              <a:rPr lang="en-US"/>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9034272"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9032431"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9190984" y="5600947"/>
            <a:ext cx="2283472" cy="365125"/>
          </a:xfrm>
        </p:spPr>
        <p:txBody>
          <a:bodyPr anchor="ctr">
            <a:noAutofit/>
          </a:bodyPr>
          <a:lstStyle>
            <a:lvl1pPr marL="0" indent="0" algn="ctr">
              <a:buNone/>
              <a:defRPr sz="1400"/>
            </a:lvl1pPr>
          </a:lstStyle>
          <a:p>
            <a:pPr lvl="0"/>
            <a:r>
              <a:rPr lang="en-US"/>
              <a:t>Title</a:t>
            </a:r>
          </a:p>
        </p:txBody>
      </p:sp>
    </p:spTree>
    <p:extLst>
      <p:ext uri="{BB962C8B-B14F-4D97-AF65-F5344CB8AC3E}">
        <p14:creationId xmlns:p14="http://schemas.microsoft.com/office/powerpoint/2010/main" val="2586653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a:xfrm>
            <a:off x="758952" y="539496"/>
            <a:ext cx="10671048" cy="768096"/>
          </a:xfrm>
        </p:spPr>
        <p:txBody>
          <a:bodyPr>
            <a:noAutofit/>
          </a:bodyPr>
          <a:lstStyle>
            <a:lvl1pPr>
              <a:lnSpc>
                <a:spcPct val="100000"/>
              </a:lnSpc>
              <a:defRPr/>
            </a:lvl1pPr>
          </a:lstStyle>
          <a:p>
            <a:r>
              <a:rPr lang="en-US"/>
              <a:t>Click to edit Master title style</a:t>
            </a:r>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1271016"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1271016"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1271016" y="3616960"/>
            <a:ext cx="2029968" cy="182880"/>
          </a:xfrm>
        </p:spPr>
        <p:txBody>
          <a:bodyPr anchor="ctr">
            <a:noAutofit/>
          </a:bodyPr>
          <a:lstStyle>
            <a:lvl1pPr marL="0" indent="0" algn="ctr">
              <a:buNone/>
              <a:defRPr sz="1200" spc="20" baseline="0"/>
            </a:lvl1pPr>
          </a:lstStyle>
          <a:p>
            <a:pPr lvl="0"/>
            <a:r>
              <a:rPr lang="en-US"/>
              <a:t>Title</a:t>
            </a:r>
          </a:p>
        </p:txBody>
      </p:sp>
      <p:sp>
        <p:nvSpPr>
          <p:cNvPr id="10" name="Picture Placeholder 16">
            <a:extLst>
              <a:ext uri="{FF2B5EF4-FFF2-40B4-BE49-F238E27FC236}">
                <a16:creationId xmlns:a16="http://schemas.microsoft.com/office/drawing/2014/main" id="{BB749B9A-080F-37C0-08E6-909A5DA554D4}"/>
              </a:ext>
            </a:extLst>
          </p:cNvPr>
          <p:cNvSpPr>
            <a:spLocks noGrp="1"/>
          </p:cNvSpPr>
          <p:nvPr>
            <p:ph type="pic" sz="quarter" idx="25"/>
          </p:nvPr>
        </p:nvSpPr>
        <p:spPr>
          <a:xfrm>
            <a:off x="1271016"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p>
        </p:txBody>
      </p:sp>
      <p:sp>
        <p:nvSpPr>
          <p:cNvPr id="14" name="Text Placeholder 18">
            <a:extLst>
              <a:ext uri="{FF2B5EF4-FFF2-40B4-BE49-F238E27FC236}">
                <a16:creationId xmlns:a16="http://schemas.microsoft.com/office/drawing/2014/main" id="{C4C7516E-0853-87BE-108B-697DD8E0DA75}"/>
              </a:ext>
            </a:extLst>
          </p:cNvPr>
          <p:cNvSpPr>
            <a:spLocks noGrp="1"/>
          </p:cNvSpPr>
          <p:nvPr>
            <p:ph type="body" sz="quarter" idx="29" hasCustomPrompt="1"/>
          </p:nvPr>
        </p:nvSpPr>
        <p:spPr>
          <a:xfrm>
            <a:off x="1271016"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15" name="Text Placeholder 20">
            <a:extLst>
              <a:ext uri="{FF2B5EF4-FFF2-40B4-BE49-F238E27FC236}">
                <a16:creationId xmlns:a16="http://schemas.microsoft.com/office/drawing/2014/main" id="{FB1A74E1-7CEB-F501-F998-7361A20F7349}"/>
              </a:ext>
            </a:extLst>
          </p:cNvPr>
          <p:cNvSpPr>
            <a:spLocks noGrp="1"/>
          </p:cNvSpPr>
          <p:nvPr>
            <p:ph type="body" sz="quarter" idx="30" hasCustomPrompt="1"/>
          </p:nvPr>
        </p:nvSpPr>
        <p:spPr>
          <a:xfrm>
            <a:off x="1271016" y="6215888"/>
            <a:ext cx="2029968" cy="182880"/>
          </a:xfrm>
        </p:spPr>
        <p:txBody>
          <a:bodyPr anchor="ctr">
            <a:noAutofit/>
          </a:bodyPr>
          <a:lstStyle>
            <a:lvl1pPr marL="0" indent="0" algn="ctr">
              <a:buNone/>
              <a:defRPr sz="1200" spc="20" baseline="0"/>
            </a:lvl1pPr>
          </a:lstStyle>
          <a:p>
            <a:pPr lvl="0"/>
            <a:r>
              <a:rPr lang="en-US"/>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828288"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828288"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828288" y="3616960"/>
            <a:ext cx="2029968" cy="182880"/>
          </a:xfrm>
        </p:spPr>
        <p:txBody>
          <a:bodyPr anchor="ctr">
            <a:noAutofit/>
          </a:bodyPr>
          <a:lstStyle>
            <a:lvl1pPr marL="0" indent="0" algn="ctr">
              <a:buNone/>
              <a:defRPr sz="1200" spc="20" baseline="0"/>
            </a:lvl1pPr>
          </a:lstStyle>
          <a:p>
            <a:pPr lvl="0"/>
            <a:r>
              <a:rPr lang="en-US"/>
              <a:t>Title</a:t>
            </a:r>
          </a:p>
        </p:txBody>
      </p:sp>
      <p:sp>
        <p:nvSpPr>
          <p:cNvPr id="11" name="Picture Placeholder 16">
            <a:extLst>
              <a:ext uri="{FF2B5EF4-FFF2-40B4-BE49-F238E27FC236}">
                <a16:creationId xmlns:a16="http://schemas.microsoft.com/office/drawing/2014/main" id="{B5D5100A-3D51-45DB-3A84-9E7FB85261E3}"/>
              </a:ext>
            </a:extLst>
          </p:cNvPr>
          <p:cNvSpPr>
            <a:spLocks noGrp="1"/>
          </p:cNvSpPr>
          <p:nvPr>
            <p:ph type="pic" sz="quarter" idx="26"/>
          </p:nvPr>
        </p:nvSpPr>
        <p:spPr>
          <a:xfrm>
            <a:off x="3828288"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p>
        </p:txBody>
      </p:sp>
      <p:sp>
        <p:nvSpPr>
          <p:cNvPr id="16" name="Text Placeholder 18">
            <a:extLst>
              <a:ext uri="{FF2B5EF4-FFF2-40B4-BE49-F238E27FC236}">
                <a16:creationId xmlns:a16="http://schemas.microsoft.com/office/drawing/2014/main" id="{B775B771-678A-D917-7FE0-5DA7A23CCE25}"/>
              </a:ext>
            </a:extLst>
          </p:cNvPr>
          <p:cNvSpPr>
            <a:spLocks noGrp="1"/>
          </p:cNvSpPr>
          <p:nvPr>
            <p:ph type="body" sz="quarter" idx="31" hasCustomPrompt="1"/>
          </p:nvPr>
        </p:nvSpPr>
        <p:spPr>
          <a:xfrm>
            <a:off x="3828288"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18" name="Text Placeholder 20">
            <a:extLst>
              <a:ext uri="{FF2B5EF4-FFF2-40B4-BE49-F238E27FC236}">
                <a16:creationId xmlns:a16="http://schemas.microsoft.com/office/drawing/2014/main" id="{AA2B9540-B92A-AD9C-C01A-B08A98BF8455}"/>
              </a:ext>
            </a:extLst>
          </p:cNvPr>
          <p:cNvSpPr>
            <a:spLocks noGrp="1"/>
          </p:cNvSpPr>
          <p:nvPr>
            <p:ph type="body" sz="quarter" idx="32" hasCustomPrompt="1"/>
          </p:nvPr>
        </p:nvSpPr>
        <p:spPr>
          <a:xfrm>
            <a:off x="3828288" y="6215888"/>
            <a:ext cx="2029968" cy="182880"/>
          </a:xfrm>
        </p:spPr>
        <p:txBody>
          <a:bodyPr anchor="ctr">
            <a:noAutofit/>
          </a:bodyPr>
          <a:lstStyle>
            <a:lvl1pPr marL="0" indent="0" algn="ctr">
              <a:buNone/>
              <a:defRPr sz="1200" spc="20" baseline="0"/>
            </a:lvl1pPr>
          </a:lstStyle>
          <a:p>
            <a:pPr lvl="0"/>
            <a:r>
              <a:rPr lang="en-US"/>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385560"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385560"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385560" y="3616960"/>
            <a:ext cx="2029968" cy="182880"/>
          </a:xfrm>
        </p:spPr>
        <p:txBody>
          <a:bodyPr anchor="ctr">
            <a:noAutofit/>
          </a:bodyPr>
          <a:lstStyle>
            <a:lvl1pPr marL="0" indent="0" algn="ctr">
              <a:buNone/>
              <a:defRPr sz="1200" spc="20" baseline="0"/>
            </a:lvl1pPr>
          </a:lstStyle>
          <a:p>
            <a:pPr lvl="0"/>
            <a:r>
              <a:rPr lang="en-US"/>
              <a:t>Title</a:t>
            </a:r>
          </a:p>
        </p:txBody>
      </p:sp>
      <p:sp>
        <p:nvSpPr>
          <p:cNvPr id="12" name="Picture Placeholder 16">
            <a:extLst>
              <a:ext uri="{FF2B5EF4-FFF2-40B4-BE49-F238E27FC236}">
                <a16:creationId xmlns:a16="http://schemas.microsoft.com/office/drawing/2014/main" id="{3D2AAC25-9404-1F6F-200C-5660F4995858}"/>
              </a:ext>
            </a:extLst>
          </p:cNvPr>
          <p:cNvSpPr>
            <a:spLocks noGrp="1"/>
          </p:cNvSpPr>
          <p:nvPr>
            <p:ph type="pic" sz="quarter" idx="27"/>
          </p:nvPr>
        </p:nvSpPr>
        <p:spPr>
          <a:xfrm>
            <a:off x="6385560"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p>
        </p:txBody>
      </p:sp>
      <p:sp>
        <p:nvSpPr>
          <p:cNvPr id="20" name="Text Placeholder 18">
            <a:extLst>
              <a:ext uri="{FF2B5EF4-FFF2-40B4-BE49-F238E27FC236}">
                <a16:creationId xmlns:a16="http://schemas.microsoft.com/office/drawing/2014/main" id="{AE4677E1-AC1B-AB9C-5E0C-794903DD1CEB}"/>
              </a:ext>
            </a:extLst>
          </p:cNvPr>
          <p:cNvSpPr>
            <a:spLocks noGrp="1"/>
          </p:cNvSpPr>
          <p:nvPr>
            <p:ph type="body" sz="quarter" idx="33" hasCustomPrompt="1"/>
          </p:nvPr>
        </p:nvSpPr>
        <p:spPr>
          <a:xfrm>
            <a:off x="6385560"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31" name="Text Placeholder 20">
            <a:extLst>
              <a:ext uri="{FF2B5EF4-FFF2-40B4-BE49-F238E27FC236}">
                <a16:creationId xmlns:a16="http://schemas.microsoft.com/office/drawing/2014/main" id="{826BBF6C-7198-3C15-CDCB-E72B08709C1F}"/>
              </a:ext>
            </a:extLst>
          </p:cNvPr>
          <p:cNvSpPr>
            <a:spLocks noGrp="1"/>
          </p:cNvSpPr>
          <p:nvPr>
            <p:ph type="body" sz="quarter" idx="34" hasCustomPrompt="1"/>
          </p:nvPr>
        </p:nvSpPr>
        <p:spPr>
          <a:xfrm>
            <a:off x="6385560" y="6215888"/>
            <a:ext cx="2029968" cy="182880"/>
          </a:xfrm>
        </p:spPr>
        <p:txBody>
          <a:bodyPr anchor="ctr">
            <a:noAutofit/>
          </a:bodyPr>
          <a:lstStyle>
            <a:lvl1pPr marL="0" indent="0" algn="ctr">
              <a:buNone/>
              <a:defRPr sz="1200" spc="20" baseline="0"/>
            </a:lvl1pPr>
          </a:lstStyle>
          <a:p>
            <a:pPr lvl="0"/>
            <a:r>
              <a:rPr lang="en-US"/>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8942832"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8942832"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8942832" y="3616960"/>
            <a:ext cx="2029968" cy="182880"/>
          </a:xfrm>
        </p:spPr>
        <p:txBody>
          <a:bodyPr anchor="ctr">
            <a:noAutofit/>
          </a:bodyPr>
          <a:lstStyle>
            <a:lvl1pPr marL="0" indent="0" algn="ctr">
              <a:buNone/>
              <a:defRPr sz="1200" spc="20" baseline="0"/>
            </a:lvl1pPr>
          </a:lstStyle>
          <a:p>
            <a:pPr lvl="0"/>
            <a:r>
              <a:rPr lang="en-US"/>
              <a:t>Title</a:t>
            </a:r>
          </a:p>
        </p:txBody>
      </p:sp>
      <p:sp>
        <p:nvSpPr>
          <p:cNvPr id="13" name="Picture Placeholder 16">
            <a:extLst>
              <a:ext uri="{FF2B5EF4-FFF2-40B4-BE49-F238E27FC236}">
                <a16:creationId xmlns:a16="http://schemas.microsoft.com/office/drawing/2014/main" id="{90CBAA5D-3D9B-0CB5-E527-996433638BE3}"/>
              </a:ext>
            </a:extLst>
          </p:cNvPr>
          <p:cNvSpPr>
            <a:spLocks noGrp="1"/>
          </p:cNvSpPr>
          <p:nvPr>
            <p:ph type="pic" sz="quarter" idx="28"/>
          </p:nvPr>
        </p:nvSpPr>
        <p:spPr>
          <a:xfrm>
            <a:off x="8942832"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p>
        </p:txBody>
      </p:sp>
      <p:sp>
        <p:nvSpPr>
          <p:cNvPr id="32" name="Text Placeholder 18">
            <a:extLst>
              <a:ext uri="{FF2B5EF4-FFF2-40B4-BE49-F238E27FC236}">
                <a16:creationId xmlns:a16="http://schemas.microsoft.com/office/drawing/2014/main" id="{5B47333C-2F5E-FA7D-5DD1-191E0F421B61}"/>
              </a:ext>
            </a:extLst>
          </p:cNvPr>
          <p:cNvSpPr>
            <a:spLocks noGrp="1"/>
          </p:cNvSpPr>
          <p:nvPr>
            <p:ph type="body" sz="quarter" idx="35" hasCustomPrompt="1"/>
          </p:nvPr>
        </p:nvSpPr>
        <p:spPr>
          <a:xfrm>
            <a:off x="8942832"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a:t>Name</a:t>
            </a:r>
          </a:p>
        </p:txBody>
      </p:sp>
      <p:sp>
        <p:nvSpPr>
          <p:cNvPr id="33" name="Text Placeholder 20">
            <a:extLst>
              <a:ext uri="{FF2B5EF4-FFF2-40B4-BE49-F238E27FC236}">
                <a16:creationId xmlns:a16="http://schemas.microsoft.com/office/drawing/2014/main" id="{D0AA2AE2-5A11-76D4-4D9C-B6B24D1419D0}"/>
              </a:ext>
            </a:extLst>
          </p:cNvPr>
          <p:cNvSpPr>
            <a:spLocks noGrp="1"/>
          </p:cNvSpPr>
          <p:nvPr>
            <p:ph type="body" sz="quarter" idx="36" hasCustomPrompt="1"/>
          </p:nvPr>
        </p:nvSpPr>
        <p:spPr>
          <a:xfrm>
            <a:off x="8942832" y="6215888"/>
            <a:ext cx="2029968" cy="182880"/>
          </a:xfrm>
        </p:spPr>
        <p:txBody>
          <a:bodyPr anchor="ctr">
            <a:noAutofit/>
          </a:bodyPr>
          <a:lstStyle>
            <a:lvl1pPr marL="0" indent="0" algn="ctr">
              <a:buNone/>
              <a:defRPr sz="1200" spc="20" baseline="0"/>
            </a:lvl1pPr>
          </a:lstStyle>
          <a:p>
            <a:pPr lvl="0"/>
            <a:r>
              <a:rPr lang="en-US"/>
              <a:t>Title</a:t>
            </a:r>
          </a:p>
        </p:txBody>
      </p:sp>
    </p:spTree>
    <p:extLst>
      <p:ext uri="{BB962C8B-B14F-4D97-AF65-F5344CB8AC3E}">
        <p14:creationId xmlns:p14="http://schemas.microsoft.com/office/powerpoint/2010/main" val="1900709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950ED98-B5D1-206C-403F-FA954F9D2CFF}"/>
              </a:ext>
            </a:extLst>
          </p:cNvPr>
          <p:cNvSpPr/>
          <p:nvPr userDrawn="1"/>
        </p:nvSpPr>
        <p:spPr>
          <a:xfrm>
            <a:off x="685338"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E8643CE-01D9-3E5E-15F6-20689F775F15}"/>
              </a:ext>
            </a:extLst>
          </p:cNvPr>
          <p:cNvSpPr/>
          <p:nvPr userDrawn="1"/>
        </p:nvSpPr>
        <p:spPr>
          <a:xfrm>
            <a:off x="2900911"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AF82DDD-EDEC-7D87-F43A-113C5E4A4FE7}"/>
              </a:ext>
            </a:extLst>
          </p:cNvPr>
          <p:cNvSpPr/>
          <p:nvPr userDrawn="1"/>
        </p:nvSpPr>
        <p:spPr>
          <a:xfrm>
            <a:off x="5116484"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47E492E-967F-54B7-55B1-08A5E1C3615B}"/>
              </a:ext>
            </a:extLst>
          </p:cNvPr>
          <p:cNvSpPr/>
          <p:nvPr userDrawn="1"/>
        </p:nvSpPr>
        <p:spPr>
          <a:xfrm>
            <a:off x="9547629"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C0053FE-E44A-CA97-F782-67FC633E722E}"/>
              </a:ext>
            </a:extLst>
          </p:cNvPr>
          <p:cNvSpPr/>
          <p:nvPr userDrawn="1"/>
        </p:nvSpPr>
        <p:spPr>
          <a:xfrm>
            <a:off x="7332057"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841248"/>
            <a:ext cx="10671048" cy="768096"/>
          </a:xfrm>
        </p:spPr>
        <p:txBody>
          <a:bodyPr>
            <a:noAutofit/>
          </a:bodyPr>
          <a:lstStyle>
            <a:lvl1pPr>
              <a:lnSpc>
                <a:spcPct val="100000"/>
              </a:lnSpc>
              <a:defRPr/>
            </a:lvl1pPr>
          </a:lstStyle>
          <a:p>
            <a:r>
              <a:rPr lang="en-US"/>
              <a:t>Click to edit Master title style</a:t>
            </a:r>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685338"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p:cNvSpPr>
          <p:nvPr>
            <p:ph type="pic" sz="quarter" idx="23"/>
          </p:nvPr>
        </p:nvSpPr>
        <p:spPr>
          <a:xfrm>
            <a:off x="1339134"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731058"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7" name="Text Placeholder 4">
            <a:extLst>
              <a:ext uri="{FF2B5EF4-FFF2-40B4-BE49-F238E27FC236}">
                <a16:creationId xmlns:a16="http://schemas.microsoft.com/office/drawing/2014/main" id="{79F9AD31-B0C5-3563-C73A-8B6297FCFD1C}"/>
              </a:ext>
            </a:extLst>
          </p:cNvPr>
          <p:cNvSpPr>
            <a:spLocks noGrp="1"/>
          </p:cNvSpPr>
          <p:nvPr>
            <p:ph type="body" sz="quarter" idx="3"/>
          </p:nvPr>
        </p:nvSpPr>
        <p:spPr>
          <a:xfrm>
            <a:off x="2900910"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8" name="Picture Placeholder 62">
            <a:extLst>
              <a:ext uri="{FF2B5EF4-FFF2-40B4-BE49-F238E27FC236}">
                <a16:creationId xmlns:a16="http://schemas.microsoft.com/office/drawing/2014/main" id="{05E8E8EF-4954-870B-04E5-82BC660A6738}"/>
              </a:ext>
            </a:extLst>
          </p:cNvPr>
          <p:cNvSpPr>
            <a:spLocks noGrp="1"/>
          </p:cNvSpPr>
          <p:nvPr>
            <p:ph type="pic" sz="quarter" idx="27"/>
          </p:nvPr>
        </p:nvSpPr>
        <p:spPr>
          <a:xfrm>
            <a:off x="3554707"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p>
        </p:txBody>
      </p:sp>
      <p:sp>
        <p:nvSpPr>
          <p:cNvPr id="58" name="Text Placeholder 51">
            <a:extLst>
              <a:ext uri="{FF2B5EF4-FFF2-40B4-BE49-F238E27FC236}">
                <a16:creationId xmlns:a16="http://schemas.microsoft.com/office/drawing/2014/main" id="{75981CD1-EA26-D1CF-F19E-B58C16BA8A69}"/>
              </a:ext>
            </a:extLst>
          </p:cNvPr>
          <p:cNvSpPr>
            <a:spLocks noGrp="1"/>
          </p:cNvSpPr>
          <p:nvPr>
            <p:ph type="body" sz="quarter" idx="19"/>
          </p:nvPr>
        </p:nvSpPr>
        <p:spPr>
          <a:xfrm>
            <a:off x="2946630"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8" name="Text Placeholder 4">
            <a:extLst>
              <a:ext uri="{FF2B5EF4-FFF2-40B4-BE49-F238E27FC236}">
                <a16:creationId xmlns:a16="http://schemas.microsoft.com/office/drawing/2014/main" id="{3A09BBD1-5CBC-B0EF-71C0-054FCB989BC6}"/>
              </a:ext>
            </a:extLst>
          </p:cNvPr>
          <p:cNvSpPr>
            <a:spLocks noGrp="1"/>
          </p:cNvSpPr>
          <p:nvPr>
            <p:ph type="body" sz="quarter" idx="13"/>
          </p:nvPr>
        </p:nvSpPr>
        <p:spPr>
          <a:xfrm>
            <a:off x="5116484"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7" name="Picture Placeholder 62">
            <a:extLst>
              <a:ext uri="{FF2B5EF4-FFF2-40B4-BE49-F238E27FC236}">
                <a16:creationId xmlns:a16="http://schemas.microsoft.com/office/drawing/2014/main" id="{4AD0C8C9-DB5A-6DC8-2729-A21F1A5CF174}"/>
              </a:ext>
            </a:extLst>
          </p:cNvPr>
          <p:cNvSpPr>
            <a:spLocks noGrp="1"/>
          </p:cNvSpPr>
          <p:nvPr>
            <p:ph type="pic" sz="quarter" idx="26"/>
          </p:nvPr>
        </p:nvSpPr>
        <p:spPr>
          <a:xfrm>
            <a:off x="5770280"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p>
        </p:txBody>
      </p:sp>
      <p:sp>
        <p:nvSpPr>
          <p:cNvPr id="59" name="Text Placeholder 51">
            <a:extLst>
              <a:ext uri="{FF2B5EF4-FFF2-40B4-BE49-F238E27FC236}">
                <a16:creationId xmlns:a16="http://schemas.microsoft.com/office/drawing/2014/main" id="{F02DE2DC-F65C-32A5-5821-89FB2F53C325}"/>
              </a:ext>
            </a:extLst>
          </p:cNvPr>
          <p:cNvSpPr>
            <a:spLocks noGrp="1"/>
          </p:cNvSpPr>
          <p:nvPr>
            <p:ph type="body" sz="quarter" idx="20"/>
          </p:nvPr>
        </p:nvSpPr>
        <p:spPr>
          <a:xfrm>
            <a:off x="5162204"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7332057"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p:cNvSpPr>
          <p:nvPr>
            <p:ph type="pic" sz="quarter" idx="25"/>
          </p:nvPr>
        </p:nvSpPr>
        <p:spPr>
          <a:xfrm>
            <a:off x="7985853"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7377777"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9547629"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p:cNvSpPr>
          <p:nvPr>
            <p:ph type="pic" sz="quarter" idx="24"/>
          </p:nvPr>
        </p:nvSpPr>
        <p:spPr>
          <a:xfrm>
            <a:off x="10201425"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9593349"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Tree>
    <p:extLst>
      <p:ext uri="{BB962C8B-B14F-4D97-AF65-F5344CB8AC3E}">
        <p14:creationId xmlns:p14="http://schemas.microsoft.com/office/powerpoint/2010/main" val="87251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E2DECB02-D9CE-E57A-0604-BFF41EC38AFA}"/>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a:p>
        </p:txBody>
      </p:sp>
      <p:sp>
        <p:nvSpPr>
          <p:cNvPr id="26" name="Freeform: Shape 25">
            <a:extLst>
              <a:ext uri="{FF2B5EF4-FFF2-40B4-BE49-F238E27FC236}">
                <a16:creationId xmlns:a16="http://schemas.microsoft.com/office/drawing/2014/main" id="{68E760EA-7D83-1DF2-A8EE-4F218084E74F}"/>
              </a:ext>
            </a:extLst>
          </p:cNvPr>
          <p:cNvSpPr/>
          <p:nvPr userDrawn="1"/>
        </p:nvSpPr>
        <p:spPr>
          <a:xfrm>
            <a:off x="1" y="-1"/>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rgbClr val="F5CDCE"/>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16" name="Freeform: Shape 15">
            <a:extLst>
              <a:ext uri="{FF2B5EF4-FFF2-40B4-BE49-F238E27FC236}">
                <a16:creationId xmlns:a16="http://schemas.microsoft.com/office/drawing/2014/main" id="{FF3F3353-78A1-F584-81A6-9513382DF18F}"/>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A65C6DDD-D2BB-0153-0F53-9F7C17BDFD2B}"/>
              </a:ext>
            </a:extLst>
          </p:cNvPr>
          <p:cNvSpPr>
            <a:spLocks noGrp="1"/>
          </p:cNvSpPr>
          <p:nvPr>
            <p:ph type="title"/>
          </p:nvPr>
        </p:nvSpPr>
        <p:spPr/>
        <p:txBody>
          <a:bodyPr/>
          <a:lstStyle>
            <a:lvl1pPr>
              <a:lnSpc>
                <a:spcPct val="100000"/>
              </a:lnSpc>
              <a:defRPr>
                <a:solidFill>
                  <a:schemeClr val="accent6"/>
                </a:solidFill>
              </a:defRPr>
            </a:lvl1pPr>
          </a:lstStyle>
          <a:p>
            <a:r>
              <a:rPr lang="en-US"/>
              <a:t>Click to edit Master title style</a:t>
            </a:r>
          </a:p>
        </p:txBody>
      </p:sp>
      <p:sp>
        <p:nvSpPr>
          <p:cNvPr id="5" name="Slide Number Placeholder 4">
            <a:extLst>
              <a:ext uri="{FF2B5EF4-FFF2-40B4-BE49-F238E27FC236}">
                <a16:creationId xmlns:a16="http://schemas.microsoft.com/office/drawing/2014/main" id="{471A846E-CBB1-9805-456D-0C0B890912B7}"/>
              </a:ext>
            </a:extLst>
          </p:cNvPr>
          <p:cNvSpPr>
            <a:spLocks noGrp="1"/>
          </p:cNvSpPr>
          <p:nvPr>
            <p:ph type="sldNum" sz="quarter" idx="12"/>
          </p:nvPr>
        </p:nvSpPr>
        <p:spPr/>
        <p:txBody>
          <a:bodyPr/>
          <a:lstStyle/>
          <a:p>
            <a:fld id="{48F63A3B-78C7-47BE-AE5E-E10140E04643}" type="slidenum">
              <a:rPr lang="en-US" smtClean="0"/>
              <a:pPr/>
              <a:t>‹#›</a:t>
            </a:fld>
            <a:endParaRPr lang="en-US"/>
          </a:p>
        </p:txBody>
      </p:sp>
      <p:sp>
        <p:nvSpPr>
          <p:cNvPr id="30" name="Image 2" descr="preencoded.png">
            <a:extLst>
              <a:ext uri="{FF2B5EF4-FFF2-40B4-BE49-F238E27FC236}">
                <a16:creationId xmlns:a16="http://schemas.microsoft.com/office/drawing/2014/main" id="{790E862E-398F-571C-EC2C-3D17164DE059}"/>
              </a:ext>
            </a:extLst>
          </p:cNvPr>
          <p:cNvSpPr/>
          <p:nvPr/>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a:p>
        </p:txBody>
      </p:sp>
      <p:sp>
        <p:nvSpPr>
          <p:cNvPr id="31" name="Text Placeholder 2">
            <a:extLst>
              <a:ext uri="{FF2B5EF4-FFF2-40B4-BE49-F238E27FC236}">
                <a16:creationId xmlns:a16="http://schemas.microsoft.com/office/drawing/2014/main" id="{AB1DF8DE-0EED-2627-4B5E-266C0BC276BE}"/>
              </a:ext>
            </a:extLst>
          </p:cNvPr>
          <p:cNvSpPr>
            <a:spLocks noGrp="1"/>
          </p:cNvSpPr>
          <p:nvPr>
            <p:ph type="body" idx="1" hasCustomPrompt="1"/>
          </p:nvPr>
        </p:nvSpPr>
        <p:spPr>
          <a:xfrm>
            <a:off x="685338"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MMM YYYY</a:t>
            </a:r>
          </a:p>
        </p:txBody>
      </p:sp>
      <p:sp>
        <p:nvSpPr>
          <p:cNvPr id="32" name="Text Placeholder 4">
            <a:extLst>
              <a:ext uri="{FF2B5EF4-FFF2-40B4-BE49-F238E27FC236}">
                <a16:creationId xmlns:a16="http://schemas.microsoft.com/office/drawing/2014/main" id="{5AE99EEE-38C4-CB2D-EEA0-8A2EB6F129E4}"/>
              </a:ext>
            </a:extLst>
          </p:cNvPr>
          <p:cNvSpPr>
            <a:spLocks noGrp="1"/>
          </p:cNvSpPr>
          <p:nvPr>
            <p:ph type="body" sz="quarter" idx="3" hasCustomPrompt="1"/>
          </p:nvPr>
        </p:nvSpPr>
        <p:spPr>
          <a:xfrm>
            <a:off x="2900911"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MMM YYYY</a:t>
            </a:r>
          </a:p>
        </p:txBody>
      </p:sp>
      <p:sp>
        <p:nvSpPr>
          <p:cNvPr id="33" name="Text Placeholder 4">
            <a:extLst>
              <a:ext uri="{FF2B5EF4-FFF2-40B4-BE49-F238E27FC236}">
                <a16:creationId xmlns:a16="http://schemas.microsoft.com/office/drawing/2014/main" id="{AA90F0AE-69F4-EBD3-AED1-81E98D34811D}"/>
              </a:ext>
            </a:extLst>
          </p:cNvPr>
          <p:cNvSpPr>
            <a:spLocks noGrp="1"/>
          </p:cNvSpPr>
          <p:nvPr>
            <p:ph type="body" sz="quarter" idx="13" hasCustomPrompt="1"/>
          </p:nvPr>
        </p:nvSpPr>
        <p:spPr>
          <a:xfrm>
            <a:off x="5116484"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MMM YYYY</a:t>
            </a:r>
          </a:p>
        </p:txBody>
      </p:sp>
      <p:sp>
        <p:nvSpPr>
          <p:cNvPr id="34" name="Text Placeholder 4">
            <a:extLst>
              <a:ext uri="{FF2B5EF4-FFF2-40B4-BE49-F238E27FC236}">
                <a16:creationId xmlns:a16="http://schemas.microsoft.com/office/drawing/2014/main" id="{F9E49243-B04A-D7AF-B4C7-8E1AE776F811}"/>
              </a:ext>
            </a:extLst>
          </p:cNvPr>
          <p:cNvSpPr>
            <a:spLocks noGrp="1"/>
          </p:cNvSpPr>
          <p:nvPr>
            <p:ph type="body" sz="quarter" idx="15" hasCustomPrompt="1"/>
          </p:nvPr>
        </p:nvSpPr>
        <p:spPr>
          <a:xfrm>
            <a:off x="7332057"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MMM YYYY</a:t>
            </a:r>
          </a:p>
        </p:txBody>
      </p:sp>
      <p:sp>
        <p:nvSpPr>
          <p:cNvPr id="35" name="Text Placeholder 4">
            <a:extLst>
              <a:ext uri="{FF2B5EF4-FFF2-40B4-BE49-F238E27FC236}">
                <a16:creationId xmlns:a16="http://schemas.microsoft.com/office/drawing/2014/main" id="{4780DCD4-46DE-8C31-9F39-FC6E45FC1EBE}"/>
              </a:ext>
            </a:extLst>
          </p:cNvPr>
          <p:cNvSpPr>
            <a:spLocks noGrp="1"/>
          </p:cNvSpPr>
          <p:nvPr>
            <p:ph type="body" sz="quarter" idx="17" hasCustomPrompt="1"/>
          </p:nvPr>
        </p:nvSpPr>
        <p:spPr>
          <a:xfrm>
            <a:off x="9547629"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MMM YYYY</a:t>
            </a:r>
          </a:p>
        </p:txBody>
      </p:sp>
      <p:sp>
        <p:nvSpPr>
          <p:cNvPr id="36" name="Text Placeholder 51">
            <a:extLst>
              <a:ext uri="{FF2B5EF4-FFF2-40B4-BE49-F238E27FC236}">
                <a16:creationId xmlns:a16="http://schemas.microsoft.com/office/drawing/2014/main" id="{9FBDF935-4925-03EC-CBC9-1EBA90DF849B}"/>
              </a:ext>
            </a:extLst>
          </p:cNvPr>
          <p:cNvSpPr>
            <a:spLocks noGrp="1"/>
          </p:cNvSpPr>
          <p:nvPr>
            <p:ph type="body" sz="quarter" idx="18"/>
          </p:nvPr>
        </p:nvSpPr>
        <p:spPr>
          <a:xfrm>
            <a:off x="685338"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7" name="Text Placeholder 51">
            <a:extLst>
              <a:ext uri="{FF2B5EF4-FFF2-40B4-BE49-F238E27FC236}">
                <a16:creationId xmlns:a16="http://schemas.microsoft.com/office/drawing/2014/main" id="{9BB76AA7-442D-54A7-D075-C67F47438963}"/>
              </a:ext>
            </a:extLst>
          </p:cNvPr>
          <p:cNvSpPr>
            <a:spLocks noGrp="1"/>
          </p:cNvSpPr>
          <p:nvPr>
            <p:ph type="body" sz="quarter" idx="19"/>
          </p:nvPr>
        </p:nvSpPr>
        <p:spPr>
          <a:xfrm>
            <a:off x="2900911"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8" name="Text Placeholder 51">
            <a:extLst>
              <a:ext uri="{FF2B5EF4-FFF2-40B4-BE49-F238E27FC236}">
                <a16:creationId xmlns:a16="http://schemas.microsoft.com/office/drawing/2014/main" id="{9E419856-1586-F2D8-A1B4-F67FEE9839DF}"/>
              </a:ext>
            </a:extLst>
          </p:cNvPr>
          <p:cNvSpPr>
            <a:spLocks noGrp="1"/>
          </p:cNvSpPr>
          <p:nvPr>
            <p:ph type="body" sz="quarter" idx="20"/>
          </p:nvPr>
        </p:nvSpPr>
        <p:spPr>
          <a:xfrm>
            <a:off x="5116484"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9" name="Text Placeholder 51">
            <a:extLst>
              <a:ext uri="{FF2B5EF4-FFF2-40B4-BE49-F238E27FC236}">
                <a16:creationId xmlns:a16="http://schemas.microsoft.com/office/drawing/2014/main" id="{AED74DD2-EAE3-76BF-56B9-C04FCED1F2DB}"/>
              </a:ext>
            </a:extLst>
          </p:cNvPr>
          <p:cNvSpPr>
            <a:spLocks noGrp="1"/>
          </p:cNvSpPr>
          <p:nvPr>
            <p:ph type="body" sz="quarter" idx="21"/>
          </p:nvPr>
        </p:nvSpPr>
        <p:spPr>
          <a:xfrm>
            <a:off x="7332057"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40" name="Text Placeholder 51">
            <a:extLst>
              <a:ext uri="{FF2B5EF4-FFF2-40B4-BE49-F238E27FC236}">
                <a16:creationId xmlns:a16="http://schemas.microsoft.com/office/drawing/2014/main" id="{0A39AD48-2F98-C0C9-DE08-CED7EBF816B2}"/>
              </a:ext>
            </a:extLst>
          </p:cNvPr>
          <p:cNvSpPr>
            <a:spLocks noGrp="1"/>
          </p:cNvSpPr>
          <p:nvPr>
            <p:ph type="body" sz="quarter" idx="22"/>
          </p:nvPr>
        </p:nvSpPr>
        <p:spPr>
          <a:xfrm>
            <a:off x="9547629"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cxnSp>
        <p:nvCxnSpPr>
          <p:cNvPr id="42" name="Straight Connector 41">
            <a:extLst>
              <a:ext uri="{FF2B5EF4-FFF2-40B4-BE49-F238E27FC236}">
                <a16:creationId xmlns:a16="http://schemas.microsoft.com/office/drawing/2014/main" id="{E6BE61D7-B0A3-902B-4F58-727982880EF5}"/>
              </a:ext>
            </a:extLst>
          </p:cNvPr>
          <p:cNvCxnSpPr>
            <a:cxnSpLocks/>
          </p:cNvCxnSpPr>
          <p:nvPr userDrawn="1"/>
        </p:nvCxnSpPr>
        <p:spPr>
          <a:xfrm>
            <a:off x="739398" y="4187681"/>
            <a:ext cx="10812360" cy="0"/>
          </a:xfrm>
          <a:prstGeom prst="line">
            <a:avLst/>
          </a:prstGeom>
          <a:ln w="12700">
            <a:solidFill>
              <a:schemeClr val="accent2">
                <a:lumMod val="40000"/>
                <a:lumOff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0335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p>
        </p:txBody>
      </p:sp>
      <p:sp>
        <p:nvSpPr>
          <p:cNvPr id="11" name="Image 0" descr="preencoded.png">
            <a:extLst>
              <a:ext uri="{FF2B5EF4-FFF2-40B4-BE49-F238E27FC236}">
                <a16:creationId xmlns:a16="http://schemas.microsoft.com/office/drawing/2014/main" id="{CD2D664E-6702-6607-A37E-2E996144917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a:p>
        </p:txBody>
      </p:sp>
      <p:pic>
        <p:nvPicPr>
          <p:cNvPr id="13" name="Image 1" descr="preencoded.png">
            <a:extLst>
              <a:ext uri="{FF2B5EF4-FFF2-40B4-BE49-F238E27FC236}">
                <a16:creationId xmlns:a16="http://schemas.microsoft.com/office/drawing/2014/main" id="{951C5737-DF7E-D671-AC74-9E488335BCA2}"/>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a:p>
        </p:txBody>
      </p:sp>
      <p:sp>
        <p:nvSpPr>
          <p:cNvPr id="17" name="Image 5" descr="preencoded.png">
            <a:extLst>
              <a:ext uri="{FF2B5EF4-FFF2-40B4-BE49-F238E27FC236}">
                <a16:creationId xmlns:a16="http://schemas.microsoft.com/office/drawing/2014/main" id="{B9036D42-A06F-E6EE-BB91-8BAF045198BE}"/>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a:p>
        </p:txBody>
      </p:sp>
      <p:pic>
        <p:nvPicPr>
          <p:cNvPr id="19" name="Image 6" descr="preencoded.png">
            <a:extLst>
              <a:ext uri="{FF2B5EF4-FFF2-40B4-BE49-F238E27FC236}">
                <a16:creationId xmlns:a16="http://schemas.microsoft.com/office/drawing/2014/main" id="{86E0540C-3355-A50D-AC61-047B54B70C64}"/>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3" name="Text Placeholder 2"/>
          <p:cNvSpPr>
            <a:spLocks noGrp="1"/>
          </p:cNvSpPr>
          <p:nvPr>
            <p:ph type="body" idx="1"/>
          </p:nvPr>
        </p:nvSpPr>
        <p:spPr>
          <a:xfrm>
            <a:off x="397764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68503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804672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75411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8"/>
          <p:cNvSpPr>
            <a:spLocks noGrp="1"/>
          </p:cNvSpPr>
          <p:nvPr>
            <p:ph type="sldNum" sz="quarter" idx="12"/>
          </p:nvPr>
        </p:nvSpPr>
        <p:spPr/>
        <p:txBody>
          <a:bodyPr>
            <a:noAutofit/>
          </a:bodyPr>
          <a:lstStyle/>
          <a:p>
            <a:fld id="{48F63A3B-78C7-47BE-AE5E-E10140E04643}" type="slidenum">
              <a:rPr lang="en-US" dirty="0"/>
              <a:t>‹#›</a:t>
            </a:fld>
            <a:endParaRPr lang="en-US"/>
          </a:p>
        </p:txBody>
      </p:sp>
    </p:spTree>
    <p:extLst>
      <p:ext uri="{BB962C8B-B14F-4D97-AF65-F5344CB8AC3E}">
        <p14:creationId xmlns:p14="http://schemas.microsoft.com/office/powerpoint/2010/main" val="3871031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1234440"/>
            <a:ext cx="10671048" cy="768096"/>
          </a:xfrm>
        </p:spPr>
        <p:txBody>
          <a:bodyPr>
            <a:noAutofit/>
          </a:bodyPr>
          <a:lstStyle>
            <a:lvl1pPr>
              <a:lnSpc>
                <a:spcPct val="100000"/>
              </a:lnSpc>
              <a:defRPr/>
            </a:lvl1pPr>
          </a:lstStyle>
          <a:p>
            <a:r>
              <a:rPr lang="en-US"/>
              <a:t>Click to edit Master title style</a:t>
            </a:r>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713232" y="2743200"/>
            <a:ext cx="3328416" cy="3557016"/>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noChangeAspect="1"/>
          </p:cNvSpPr>
          <p:nvPr>
            <p:ph type="pic" sz="quarter" idx="23"/>
          </p:nvPr>
        </p:nvSpPr>
        <p:spPr>
          <a:xfrm>
            <a:off x="1911096" y="2258568"/>
            <a:ext cx="932688" cy="9326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992124"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4443984" y="2743200"/>
            <a:ext cx="3328416" cy="3557016"/>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noChangeAspect="1"/>
          </p:cNvSpPr>
          <p:nvPr>
            <p:ph type="pic" sz="quarter" idx="25"/>
          </p:nvPr>
        </p:nvSpPr>
        <p:spPr>
          <a:xfrm>
            <a:off x="5641848" y="2258568"/>
            <a:ext cx="932688" cy="9326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4722876"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8092440" y="2743200"/>
            <a:ext cx="3328416" cy="3557016"/>
          </a:xfrm>
          <a:noFill/>
          <a:ln w="12700">
            <a:solidFill>
              <a:schemeClr val="accent4"/>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noChangeAspect="1"/>
          </p:cNvSpPr>
          <p:nvPr>
            <p:ph type="pic" sz="quarter" idx="24"/>
          </p:nvPr>
        </p:nvSpPr>
        <p:spPr>
          <a:xfrm>
            <a:off x="9290304" y="2258568"/>
            <a:ext cx="932688" cy="932688"/>
          </a:xfrm>
          <a:prstGeom prst="ellipse">
            <a:avLst/>
          </a:prstGeom>
          <a:solidFill>
            <a:schemeClr val="accent4"/>
          </a:solidFill>
        </p:spPr>
        <p:txBody>
          <a:bodyPr lIns="0" tIns="0" rIns="0" bIns="0" anchor="ctr">
            <a:noAutofit/>
          </a:bodyPr>
          <a:lstStyle>
            <a:lvl1pPr marL="0" indent="0" algn="ctr">
              <a:buNone/>
              <a:defRPr sz="900"/>
            </a:lvl1pPr>
          </a:lstStyle>
          <a:p>
            <a:r>
              <a:rPr lang="en-US"/>
              <a:t>Click icon to add picture</a:t>
            </a:r>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8371332"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Tree>
    <p:extLst>
      <p:ext uri="{BB962C8B-B14F-4D97-AF65-F5344CB8AC3E}">
        <p14:creationId xmlns:p14="http://schemas.microsoft.com/office/powerpoint/2010/main" val="12689541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Summary">
    <p:spTree>
      <p:nvGrpSpPr>
        <p:cNvPr id="1" name=""/>
        <p:cNvGrpSpPr/>
        <p:nvPr/>
      </p:nvGrpSpPr>
      <p:grpSpPr>
        <a:xfrm>
          <a:off x="0" y="0"/>
          <a:ext cx="0" cy="0"/>
          <a:chOff x="0" y="0"/>
          <a:chExt cx="0" cy="0"/>
        </a:xfrm>
      </p:grpSpPr>
      <p:sp>
        <p:nvSpPr>
          <p:cNvPr id="24" name="Image 2" descr="preencoded.png">
            <a:extLst>
              <a:ext uri="{FF2B5EF4-FFF2-40B4-BE49-F238E27FC236}">
                <a16:creationId xmlns:a16="http://schemas.microsoft.com/office/drawing/2014/main" id="{ABC388A2-FFC7-1A87-02FB-C97B50161FD3}"/>
              </a:ext>
            </a:extLst>
          </p:cNvPr>
          <p:cNvSpPr/>
          <p:nvPr/>
        </p:nvSpPr>
        <p:spPr>
          <a:xfrm>
            <a:off x="8758238" y="-14287"/>
            <a:ext cx="3433763" cy="3452812"/>
          </a:xfrm>
          <a:custGeom>
            <a:avLst/>
            <a:gdLst>
              <a:gd name="connsiteX0" fmla="*/ 3433763 w 3433763"/>
              <a:gd name="connsiteY0" fmla="*/ 0 h 3452812"/>
              <a:gd name="connsiteX1" fmla="*/ 3433763 w 3433763"/>
              <a:gd name="connsiteY1" fmla="*/ 3452813 h 3452812"/>
              <a:gd name="connsiteX2" fmla="*/ 0 w 3433763"/>
              <a:gd name="connsiteY2" fmla="*/ 3452813 h 3452812"/>
              <a:gd name="connsiteX3" fmla="*/ 3433763 w 3433763"/>
              <a:gd name="connsiteY3" fmla="*/ 0 h 3452812"/>
            </a:gdLst>
            <a:ahLst/>
            <a:cxnLst>
              <a:cxn ang="0">
                <a:pos x="connsiteX0" y="connsiteY0"/>
              </a:cxn>
              <a:cxn ang="0">
                <a:pos x="connsiteX1" y="connsiteY1"/>
              </a:cxn>
              <a:cxn ang="0">
                <a:pos x="connsiteX2" y="connsiteY2"/>
              </a:cxn>
              <a:cxn ang="0">
                <a:pos x="connsiteX3" y="connsiteY3"/>
              </a:cxn>
            </a:cxnLst>
            <a:rect l="l" t="t" r="r" b="b"/>
            <a:pathLst>
              <a:path w="3433763" h="3452812">
                <a:moveTo>
                  <a:pt x="3433763" y="0"/>
                </a:moveTo>
                <a:lnTo>
                  <a:pt x="3433763" y="3452813"/>
                </a:lnTo>
                <a:lnTo>
                  <a:pt x="0" y="3452813"/>
                </a:lnTo>
                <a:cubicBezTo>
                  <a:pt x="0" y="1545912"/>
                  <a:pt x="1537383" y="0"/>
                  <a:pt x="3433763" y="0"/>
                </a:cubicBezTo>
                <a:close/>
              </a:path>
            </a:pathLst>
          </a:custGeom>
          <a:solidFill>
            <a:schemeClr val="accent1"/>
          </a:solidFill>
          <a:ln w="4756" cap="flat">
            <a:noFill/>
            <a:prstDash val="solid"/>
            <a:miter/>
          </a:ln>
        </p:spPr>
        <p:txBody>
          <a:bodyPr rtlCol="0" anchor="ctr"/>
          <a:lstStyle/>
          <a:p>
            <a:endParaRPr lang="en-US"/>
          </a:p>
        </p:txBody>
      </p:sp>
      <p:sp>
        <p:nvSpPr>
          <p:cNvPr id="25" name="Image 3" descr="preencoded.png">
            <a:extLst>
              <a:ext uri="{FF2B5EF4-FFF2-40B4-BE49-F238E27FC236}">
                <a16:creationId xmlns:a16="http://schemas.microsoft.com/office/drawing/2014/main" id="{D64C4994-B525-F4C0-B74F-D5E8296DFC43}"/>
              </a:ext>
            </a:extLst>
          </p:cNvPr>
          <p:cNvSpPr/>
          <p:nvPr/>
        </p:nvSpPr>
        <p:spPr>
          <a:xfrm>
            <a:off x="8758238" y="3438525"/>
            <a:ext cx="3433763" cy="3433762"/>
          </a:xfrm>
          <a:custGeom>
            <a:avLst/>
            <a:gdLst>
              <a:gd name="connsiteX0" fmla="*/ 0 w 3433763"/>
              <a:gd name="connsiteY0" fmla="*/ 0 h 3433762"/>
              <a:gd name="connsiteX1" fmla="*/ 3433763 w 3433763"/>
              <a:gd name="connsiteY1" fmla="*/ 0 h 3433762"/>
              <a:gd name="connsiteX2" fmla="*/ 3433763 w 3433763"/>
              <a:gd name="connsiteY2" fmla="*/ 3433763 h 3433762"/>
              <a:gd name="connsiteX3" fmla="*/ 0 w 3433763"/>
              <a:gd name="connsiteY3" fmla="*/ 0 h 3433762"/>
            </a:gdLst>
            <a:ahLst/>
            <a:cxnLst>
              <a:cxn ang="0">
                <a:pos x="connsiteX0" y="connsiteY0"/>
              </a:cxn>
              <a:cxn ang="0">
                <a:pos x="connsiteX1" y="connsiteY1"/>
              </a:cxn>
              <a:cxn ang="0">
                <a:pos x="connsiteX2" y="connsiteY2"/>
              </a:cxn>
              <a:cxn ang="0">
                <a:pos x="connsiteX3" y="connsiteY3"/>
              </a:cxn>
            </a:cxnLst>
            <a:rect l="l" t="t" r="r" b="b"/>
            <a:pathLst>
              <a:path w="3433763" h="3433762">
                <a:moveTo>
                  <a:pt x="0" y="0"/>
                </a:moveTo>
                <a:lnTo>
                  <a:pt x="3433763" y="0"/>
                </a:lnTo>
                <a:lnTo>
                  <a:pt x="3433763" y="3433763"/>
                </a:lnTo>
                <a:cubicBezTo>
                  <a:pt x="1537383" y="3433763"/>
                  <a:pt x="0" y="1896380"/>
                  <a:pt x="0" y="0"/>
                </a:cubicBezTo>
                <a:close/>
              </a:path>
            </a:pathLst>
          </a:custGeom>
          <a:solidFill>
            <a:schemeClr val="accent2"/>
          </a:solidFill>
          <a:ln w="4756" cap="flat">
            <a:noFill/>
            <a:prstDash val="solid"/>
            <a:miter/>
          </a:ln>
        </p:spPr>
        <p:txBody>
          <a:bodyPr rtlCol="0" anchor="ctr"/>
          <a:lstStyle/>
          <a:p>
            <a:endParaRPr lang="en-US"/>
          </a:p>
        </p:txBody>
      </p:sp>
      <p:sp>
        <p:nvSpPr>
          <p:cNvPr id="26" name="Image 4" descr="preencoded.png">
            <a:extLst>
              <a:ext uri="{FF2B5EF4-FFF2-40B4-BE49-F238E27FC236}">
                <a16:creationId xmlns:a16="http://schemas.microsoft.com/office/drawing/2014/main" id="{9019DA73-2516-F3D2-ECDB-620C90483DB3}"/>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a:p>
        </p:txBody>
      </p:sp>
      <p:sp>
        <p:nvSpPr>
          <p:cNvPr id="53" name="Image 7" descr="preencoded.png">
            <a:extLst>
              <a:ext uri="{FF2B5EF4-FFF2-40B4-BE49-F238E27FC236}">
                <a16:creationId xmlns:a16="http://schemas.microsoft.com/office/drawing/2014/main" id="{FEA70E9F-C506-413C-11EF-5915A2296643}"/>
              </a:ext>
            </a:extLst>
          </p:cNvPr>
          <p:cNvSpPr/>
          <p:nvPr/>
        </p:nvSpPr>
        <p:spPr>
          <a:xfrm flipV="1">
            <a:off x="-20086" y="4580051"/>
            <a:ext cx="2277948" cy="2277948"/>
          </a:xfrm>
          <a:custGeom>
            <a:avLst/>
            <a:gdLst>
              <a:gd name="connsiteX0" fmla="*/ 0 w 2277948"/>
              <a:gd name="connsiteY0" fmla="*/ 2277948 h 2277948"/>
              <a:gd name="connsiteX1" fmla="*/ 2277948 w 2277948"/>
              <a:gd name="connsiteY1" fmla="*/ 0 h 2277948"/>
              <a:gd name="connsiteX2" fmla="*/ 0 w 2277948"/>
              <a:gd name="connsiteY2" fmla="*/ 0 h 2277948"/>
              <a:gd name="connsiteX3" fmla="*/ 0 w 2277948"/>
              <a:gd name="connsiteY3" fmla="*/ 2277948 h 2277948"/>
            </a:gdLst>
            <a:ahLst/>
            <a:cxnLst>
              <a:cxn ang="0">
                <a:pos x="connsiteX0" y="connsiteY0"/>
              </a:cxn>
              <a:cxn ang="0">
                <a:pos x="connsiteX1" y="connsiteY1"/>
              </a:cxn>
              <a:cxn ang="0">
                <a:pos x="connsiteX2" y="connsiteY2"/>
              </a:cxn>
              <a:cxn ang="0">
                <a:pos x="connsiteX3" y="connsiteY3"/>
              </a:cxn>
            </a:cxnLst>
            <a:rect l="l" t="t" r="r" b="b"/>
            <a:pathLst>
              <a:path w="2277948" h="2277948">
                <a:moveTo>
                  <a:pt x="0" y="2277948"/>
                </a:moveTo>
                <a:cubicBezTo>
                  <a:pt x="1258034" y="2277948"/>
                  <a:pt x="2277948" y="1258034"/>
                  <a:pt x="2277948" y="0"/>
                </a:cubicBezTo>
                <a:lnTo>
                  <a:pt x="0" y="0"/>
                </a:lnTo>
                <a:lnTo>
                  <a:pt x="0" y="2277948"/>
                </a:lnTo>
                <a:close/>
              </a:path>
            </a:pathLst>
          </a:custGeom>
          <a:solidFill>
            <a:schemeClr val="accent4"/>
          </a:solidFill>
          <a:ln w="5083" cap="flat">
            <a:noFill/>
            <a:prstDash val="solid"/>
            <a:miter/>
          </a:ln>
        </p:spPr>
        <p:txBody>
          <a:bodyPr rtlCol="0" anchor="ctr"/>
          <a:lstStyle/>
          <a:p>
            <a:endParaRPr lang="en-US"/>
          </a:p>
        </p:txBody>
      </p:sp>
      <p:pic>
        <p:nvPicPr>
          <p:cNvPr id="21" name="Image 2" descr="preencoded.png">
            <a:extLst>
              <a:ext uri="{FF2B5EF4-FFF2-40B4-BE49-F238E27FC236}">
                <a16:creationId xmlns:a16="http://schemas.microsoft.com/office/drawing/2014/main" id="{A8B7F1F1-806C-8D65-7340-220A0C4653C8}"/>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9991886" y="3441269"/>
            <a:ext cx="2200114" cy="2200114"/>
          </a:xfrm>
          <a:prstGeom prst="rect">
            <a:avLst/>
          </a:prstGeom>
        </p:spPr>
      </p:pic>
      <p:sp>
        <p:nvSpPr>
          <p:cNvPr id="54" name="Image 2" descr="preencoded.png">
            <a:extLst>
              <a:ext uri="{FF2B5EF4-FFF2-40B4-BE49-F238E27FC236}">
                <a16:creationId xmlns:a16="http://schemas.microsoft.com/office/drawing/2014/main" id="{F19C81EC-0322-58A2-C455-6E2C84D1E6E8}"/>
              </a:ext>
            </a:extLst>
          </p:cNvPr>
          <p:cNvSpPr/>
          <p:nvPr/>
        </p:nvSpPr>
        <p:spPr>
          <a:xfrm>
            <a:off x="1707959" y="5667616"/>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a:p>
        </p:txBody>
      </p:sp>
      <p:sp>
        <p:nvSpPr>
          <p:cNvPr id="2" name="Title 1"/>
          <p:cNvSpPr>
            <a:spLocks noGrp="1"/>
          </p:cNvSpPr>
          <p:nvPr>
            <p:ph type="title"/>
          </p:nvPr>
        </p:nvSpPr>
        <p:spPr>
          <a:xfrm>
            <a:off x="1508760" y="1883664"/>
            <a:ext cx="6766560" cy="768096"/>
          </a:xfrm>
        </p:spPr>
        <p:txBody>
          <a:bodyPr>
            <a:noAutofit/>
          </a:bodyPr>
          <a:lstStyle>
            <a:lvl1pPr algn="l">
              <a:lnSpc>
                <a:spcPct val="100000"/>
              </a:lnSpc>
              <a:defRPr b="1"/>
            </a:lvl1pPr>
          </a:lstStyle>
          <a:p>
            <a:r>
              <a:rPr lang="en-US"/>
              <a:t>Click to edit Master title style</a:t>
            </a:r>
          </a:p>
        </p:txBody>
      </p:sp>
      <p:sp>
        <p:nvSpPr>
          <p:cNvPr id="3" name="Content Placeholder 2"/>
          <p:cNvSpPr>
            <a:spLocks noGrp="1"/>
          </p:cNvSpPr>
          <p:nvPr>
            <p:ph idx="1"/>
          </p:nvPr>
        </p:nvSpPr>
        <p:spPr>
          <a:xfrm>
            <a:off x="1508760" y="2837688"/>
            <a:ext cx="5879592"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a:p>
        </p:txBody>
      </p:sp>
      <p:sp>
        <p:nvSpPr>
          <p:cNvPr id="4" name="Footer Placeholder 3">
            <a:extLst>
              <a:ext uri="{FF2B5EF4-FFF2-40B4-BE49-F238E27FC236}">
                <a16:creationId xmlns:a16="http://schemas.microsoft.com/office/drawing/2014/main" id="{E1F9FD95-086F-282B-820C-8CDAD4A6EEB6}"/>
              </a:ext>
            </a:extLst>
          </p:cNvPr>
          <p:cNvSpPr>
            <a:spLocks noGrp="1"/>
          </p:cNvSpPr>
          <p:nvPr>
            <p:ph type="ftr" sz="quarter" idx="13"/>
          </p:nvPr>
        </p:nvSpPr>
        <p:spPr/>
        <p:txBody>
          <a:bodyPr/>
          <a:lstStyle/>
          <a:p>
            <a:r>
              <a:rPr lang="en-US"/>
              <a:t>Presentation title</a:t>
            </a:r>
          </a:p>
        </p:txBody>
      </p:sp>
    </p:spTree>
    <p:extLst>
      <p:ext uri="{BB962C8B-B14F-4D97-AF65-F5344CB8AC3E}">
        <p14:creationId xmlns:p14="http://schemas.microsoft.com/office/powerpoint/2010/main" val="4248485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19" name="Freeform: Shape 18" descr="preencoded.png">
            <a:extLst>
              <a:ext uri="{FF2B5EF4-FFF2-40B4-BE49-F238E27FC236}">
                <a16:creationId xmlns:a16="http://schemas.microsoft.com/office/drawing/2014/main" id="{FEB515B5-2D9F-58E1-6E3C-CCBF105D891E}"/>
              </a:ext>
            </a:extLst>
          </p:cNvPr>
          <p:cNvSpPr/>
          <p:nvPr userDrawn="1"/>
        </p:nvSpPr>
        <p:spPr>
          <a:xfrm>
            <a:off x="7538626" y="13142"/>
            <a:ext cx="4653374" cy="6831717"/>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a:p>
        </p:txBody>
      </p:sp>
      <p:pic>
        <p:nvPicPr>
          <p:cNvPr id="9" name="Image 2" descr="preencoded.png">
            <a:extLst>
              <a:ext uri="{FF2B5EF4-FFF2-40B4-BE49-F238E27FC236}">
                <a16:creationId xmlns:a16="http://schemas.microsoft.com/office/drawing/2014/main" id="{5CCFEDF9-5B69-87BA-8A33-35033DA4013F}"/>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37234" y="-25041"/>
            <a:ext cx="3432191" cy="3432191"/>
          </a:xfrm>
          <a:prstGeom prst="rect">
            <a:avLst/>
          </a:prstGeom>
        </p:spPr>
      </p:pic>
      <p:sp>
        <p:nvSpPr>
          <p:cNvPr id="2" name="Title 1"/>
          <p:cNvSpPr>
            <a:spLocks noGrp="1"/>
          </p:cNvSpPr>
          <p:nvPr>
            <p:ph type="ctrTitle"/>
          </p:nvPr>
        </p:nvSpPr>
        <p:spPr>
          <a:xfrm>
            <a:off x="1527048" y="1975104"/>
            <a:ext cx="4169664" cy="667512"/>
          </a:xfrm>
        </p:spPr>
        <p:txBody>
          <a:bodyPr tIns="0" anchor="ctr">
            <a:noAutofit/>
          </a:bodyPr>
          <a:lstStyle>
            <a:lvl1pPr algn="l">
              <a:defRPr sz="4400"/>
            </a:lvl1pPr>
          </a:lstStyle>
          <a:p>
            <a:r>
              <a:rPr lang="en-US"/>
              <a:t>Click to edit Master title style</a:t>
            </a:r>
          </a:p>
        </p:txBody>
      </p:sp>
      <p:sp>
        <p:nvSpPr>
          <p:cNvPr id="3" name="Subtitle 2"/>
          <p:cNvSpPr>
            <a:spLocks noGrp="1"/>
          </p:cNvSpPr>
          <p:nvPr>
            <p:ph type="subTitle" idx="1"/>
          </p:nvPr>
        </p:nvSpPr>
        <p:spPr>
          <a:xfrm>
            <a:off x="1545336" y="2846832"/>
            <a:ext cx="4169664" cy="2176272"/>
          </a:xfrm>
        </p:spPr>
        <p:txBody>
          <a:bodyPr lIns="91440" tIns="0" rIns="91440" bIns="0">
            <a:no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3728988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Image 0" descr="preencoded.png">
            <a:extLst>
              <a:ext uri="{FF2B5EF4-FFF2-40B4-BE49-F238E27FC236}">
                <a16:creationId xmlns:a16="http://schemas.microsoft.com/office/drawing/2014/main" id="{8D5D10FF-3DE5-39CA-FA9A-29A09DC47BF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a:p>
        </p:txBody>
      </p:sp>
      <p:pic>
        <p:nvPicPr>
          <p:cNvPr id="11" name="Image 1" descr="preencoded.png">
            <a:extLst>
              <a:ext uri="{FF2B5EF4-FFF2-40B4-BE49-F238E27FC236}">
                <a16:creationId xmlns:a16="http://schemas.microsoft.com/office/drawing/2014/main" id="{BFA89E6A-8342-AE30-45E0-BC1DFE3276CC}"/>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13" name="Freeform: Shape 12">
            <a:extLst>
              <a:ext uri="{FF2B5EF4-FFF2-40B4-BE49-F238E27FC236}">
                <a16:creationId xmlns:a16="http://schemas.microsoft.com/office/drawing/2014/main" id="{A08309FA-889A-E2F2-1EDA-F872245F5FDF}"/>
              </a:ext>
            </a:extLst>
          </p:cNvPr>
          <p:cNvSpPr/>
          <p:nvPr userDrawn="1"/>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a:p>
        </p:txBody>
      </p:sp>
      <p:sp>
        <p:nvSpPr>
          <p:cNvPr id="15" name="Image 5" descr="preencoded.png">
            <a:extLst>
              <a:ext uri="{FF2B5EF4-FFF2-40B4-BE49-F238E27FC236}">
                <a16:creationId xmlns:a16="http://schemas.microsoft.com/office/drawing/2014/main" id="{D9D7EB49-4BC9-040F-C4CC-5771C5FB312B}"/>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a:p>
        </p:txBody>
      </p:sp>
      <p:pic>
        <p:nvPicPr>
          <p:cNvPr id="17" name="Image 6" descr="preencoded.png">
            <a:extLst>
              <a:ext uri="{FF2B5EF4-FFF2-40B4-BE49-F238E27FC236}">
                <a16:creationId xmlns:a16="http://schemas.microsoft.com/office/drawing/2014/main" id="{3CE04498-C285-EFB8-340C-1A064078152B}"/>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6" name="Footer Placeholder 5"/>
          <p:cNvSpPr>
            <a:spLocks noGrp="1"/>
          </p:cNvSpPr>
          <p:nvPr>
            <p:ph type="ftr" sz="quarter" idx="11"/>
          </p:nvPr>
        </p:nvSpPr>
        <p:spPr/>
        <p:txBody>
          <a:bodyPr/>
          <a:lstStyle/>
          <a:p>
            <a:r>
              <a:rPr lang="en-US"/>
              <a:t>Presentation title</a:t>
            </a:r>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
        <p:nvSpPr>
          <p:cNvPr id="18" name="Title 19">
            <a:extLst>
              <a:ext uri="{FF2B5EF4-FFF2-40B4-BE49-F238E27FC236}">
                <a16:creationId xmlns:a16="http://schemas.microsoft.com/office/drawing/2014/main" id="{9CBE0ADC-7FA0-F7E3-96EF-BBACB6A9076E}"/>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p>
        </p:txBody>
      </p:sp>
      <p:sp>
        <p:nvSpPr>
          <p:cNvPr id="19" name="Content Placeholder 3">
            <a:extLst>
              <a:ext uri="{FF2B5EF4-FFF2-40B4-BE49-F238E27FC236}">
                <a16:creationId xmlns:a16="http://schemas.microsoft.com/office/drawing/2014/main" id="{0F9C0517-D83A-CC55-35B8-B2F990C96D30}"/>
              </a:ext>
            </a:extLst>
          </p:cNvPr>
          <p:cNvSpPr>
            <a:spLocks noGrp="1"/>
          </p:cNvSpPr>
          <p:nvPr>
            <p:ph sz="half" idx="2"/>
          </p:nvPr>
        </p:nvSpPr>
        <p:spPr>
          <a:xfrm>
            <a:off x="368503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 name="Content Placeholder 5">
            <a:extLst>
              <a:ext uri="{FF2B5EF4-FFF2-40B4-BE49-F238E27FC236}">
                <a16:creationId xmlns:a16="http://schemas.microsoft.com/office/drawing/2014/main" id="{CF8BFBBE-0EAE-B647-2648-A5FB0094BF6B}"/>
              </a:ext>
            </a:extLst>
          </p:cNvPr>
          <p:cNvSpPr>
            <a:spLocks noGrp="1"/>
          </p:cNvSpPr>
          <p:nvPr>
            <p:ph sz="quarter" idx="4"/>
          </p:nvPr>
        </p:nvSpPr>
        <p:spPr>
          <a:xfrm>
            <a:off x="775411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508321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9" name="Freeform: Shape 8">
            <a:extLst>
              <a:ext uri="{FF2B5EF4-FFF2-40B4-BE49-F238E27FC236}">
                <a16:creationId xmlns:a16="http://schemas.microsoft.com/office/drawing/2014/main" id="{A52D64F1-27B6-A1E5-4F44-A6029FAB307B}"/>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p:cNvSpPr>
            <a:spLocks noGrp="1"/>
          </p:cNvSpPr>
          <p:nvPr>
            <p:ph type="title"/>
          </p:nvPr>
        </p:nvSpPr>
        <p:spPr/>
        <p:txBody>
          <a:bodyPr/>
          <a:lstStyle/>
          <a:p>
            <a:r>
              <a:rPr lang="en-US"/>
              <a:t>Click to edit Master title style</a:t>
            </a:r>
          </a:p>
        </p:txBody>
      </p:sp>
      <p:sp>
        <p:nvSpPr>
          <p:cNvPr id="4" name="Footer Placeholder 3"/>
          <p:cNvSpPr>
            <a:spLocks noGrp="1"/>
          </p:cNvSpPr>
          <p:nvPr>
            <p:ph type="ftr" sz="quarter" idx="11"/>
          </p:nvPr>
        </p:nvSpPr>
        <p:spPr/>
        <p:txBody>
          <a:bodyPr/>
          <a:lstStyle/>
          <a:p>
            <a:r>
              <a:rPr lang="en-US"/>
              <a:t>Presentation title</a:t>
            </a:r>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718684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8" name="Freeform: Shape 7">
            <a:extLst>
              <a:ext uri="{FF2B5EF4-FFF2-40B4-BE49-F238E27FC236}">
                <a16:creationId xmlns:a16="http://schemas.microsoft.com/office/drawing/2014/main" id="{95243571-BE64-3777-F992-88FC43A60537}"/>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3" name="Footer Placeholder 2"/>
          <p:cNvSpPr>
            <a:spLocks noGrp="1"/>
          </p:cNvSpPr>
          <p:nvPr>
            <p:ph type="ftr" sz="quarter" idx="11"/>
          </p:nvPr>
        </p:nvSpPr>
        <p:spPr/>
        <p:txBody>
          <a:bodyPr/>
          <a:lstStyle/>
          <a:p>
            <a:r>
              <a:rPr lang="en-US"/>
              <a:t>Presentation title</a:t>
            </a:r>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811828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450055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58952" y="1216152"/>
            <a:ext cx="10671048" cy="768096"/>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3"/>
          </p:nvPr>
        </p:nvSpPr>
        <p:spPr>
          <a:xfrm>
            <a:off x="621792" y="457200"/>
            <a:ext cx="3200400" cy="274320"/>
          </a:xfrm>
          <a:prstGeom prst="rect">
            <a:avLst/>
          </a:prstGeom>
        </p:spPr>
        <p:txBody>
          <a:bodyPr vert="horz" lIns="91440" tIns="45720" rIns="91440" bIns="45720" rtlCol="0" anchor="ctr"/>
          <a:lstStyle>
            <a:lvl1pPr algn="l">
              <a:defRPr sz="1200">
                <a:solidFill>
                  <a:schemeClr val="accent6"/>
                </a:solidFill>
                <a:latin typeface="Arial" panose="020B0604020202020204" pitchFamily="34" charset="0"/>
                <a:cs typeface="Arial" panose="020B0604020202020204" pitchFamily="34" charset="0"/>
              </a:defRPr>
            </a:lvl1pPr>
          </a:lstStyle>
          <a:p>
            <a:r>
              <a:rPr lang="en-US"/>
              <a:t>Presentation title</a:t>
            </a:r>
          </a:p>
        </p:txBody>
      </p:sp>
      <p:sp>
        <p:nvSpPr>
          <p:cNvPr id="6" name="Slide Number Placeholder 5"/>
          <p:cNvSpPr>
            <a:spLocks noGrp="1"/>
          </p:cNvSpPr>
          <p:nvPr>
            <p:ph type="sldNum" sz="quarter" idx="4"/>
          </p:nvPr>
        </p:nvSpPr>
        <p:spPr>
          <a:xfrm>
            <a:off x="10945368" y="457200"/>
            <a:ext cx="987552" cy="274320"/>
          </a:xfrm>
          <a:prstGeom prst="rect">
            <a:avLst/>
          </a:prstGeom>
        </p:spPr>
        <p:txBody>
          <a:bodyPr vert="horz" lIns="91440" tIns="45720" rIns="91440" bIns="45720" rtlCol="0" anchor="ctr"/>
          <a:lstStyle>
            <a:lvl1pPr algn="ctr">
              <a:defRPr sz="1200">
                <a:solidFill>
                  <a:schemeClr val="accent6"/>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52" r:id="rId3"/>
    <p:sldLayoutId id="2147483653" r:id="rId4"/>
    <p:sldLayoutId id="2147483664" r:id="rId5"/>
    <p:sldLayoutId id="2147483667" r:id="rId6"/>
    <p:sldLayoutId id="2147483668" r:id="rId7"/>
    <p:sldLayoutId id="2147483669" r:id="rId8"/>
    <p:sldLayoutId id="2147483673" r:id="rId9"/>
    <p:sldLayoutId id="2147483670" r:id="rId10"/>
    <p:sldLayoutId id="2147483671" r:id="rId11"/>
    <p:sldLayoutId id="2147483655" r:id="rId12"/>
    <p:sldLayoutId id="2147483674" r:id="rId13"/>
    <p:sldLayoutId id="2147483675" r:id="rId14"/>
    <p:sldLayoutId id="2147483676" r:id="rId15"/>
    <p:sldLayoutId id="2147483654" r:id="rId16"/>
    <p:sldLayoutId id="2147483656" r:id="rId17"/>
    <p:sldLayoutId id="2147483657" r:id="rId18"/>
    <p:sldLayoutId id="2147483658" r:id="rId19"/>
    <p:sldLayoutId id="2147483659" r:id="rId20"/>
  </p:sldLayoutIdLst>
  <p:hf hdr="0" dt="0"/>
  <p:txStyles>
    <p:titleStyle>
      <a:lvl1pPr algn="ctr" defTabSz="914400" rtl="0" eaLnBrk="1" latinLnBrk="0" hangingPunct="1">
        <a:lnSpc>
          <a:spcPts val="4875"/>
        </a:lnSpc>
        <a:spcBef>
          <a:spcPct val="0"/>
        </a:spcBef>
        <a:buNone/>
        <a:defRPr sz="44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hyperlink" Target="https://doi.org/10.1051/shsconf/202110603013" TargetMode="External"/><Relationship Id="rId2" Type="http://schemas.openxmlformats.org/officeDocument/2006/relationships/hyperlink" Target="https://doi.org/10.3233/WOR-203308" TargetMode="External"/><Relationship Id="rId1" Type="http://schemas.openxmlformats.org/officeDocument/2006/relationships/slideLayout" Target="../slideLayouts/slideLayout15.xml"/><Relationship Id="rId4" Type="http://schemas.openxmlformats.org/officeDocument/2006/relationships/hyperlink" Target="https://doi.org/10.1038/s41562-021-01074-z"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860D9-9D47-C0BB-B2B4-4B6F2B36CFCC}"/>
              </a:ext>
            </a:extLst>
          </p:cNvPr>
          <p:cNvSpPr>
            <a:spLocks noGrp="1"/>
          </p:cNvSpPr>
          <p:nvPr>
            <p:ph type="ctrTitle"/>
          </p:nvPr>
        </p:nvSpPr>
        <p:spPr>
          <a:xfrm>
            <a:off x="3547818" y="155448"/>
            <a:ext cx="5385816" cy="1225296"/>
          </a:xfrm>
        </p:spPr>
        <p:txBody>
          <a:bodyPr/>
          <a:lstStyle/>
          <a:p>
            <a:r>
              <a:rPr lang="en-US"/>
              <a:t>Are digital skills important for study and work</a:t>
            </a:r>
            <a:br>
              <a:rPr lang="en-US"/>
            </a:br>
            <a:br>
              <a:rPr lang="en-US"/>
            </a:br>
            <a:endParaRPr lang="en-US"/>
          </a:p>
        </p:txBody>
      </p:sp>
      <p:sp>
        <p:nvSpPr>
          <p:cNvPr id="3" name="Subtitle 2">
            <a:extLst>
              <a:ext uri="{FF2B5EF4-FFF2-40B4-BE49-F238E27FC236}">
                <a16:creationId xmlns:a16="http://schemas.microsoft.com/office/drawing/2014/main" id="{86C1060B-300F-3CE3-E5AA-D8E29791C960}"/>
              </a:ext>
            </a:extLst>
          </p:cNvPr>
          <p:cNvSpPr>
            <a:spLocks noGrp="1"/>
          </p:cNvSpPr>
          <p:nvPr>
            <p:ph type="subTitle" idx="1"/>
          </p:nvPr>
        </p:nvSpPr>
        <p:spPr>
          <a:xfrm>
            <a:off x="4349496" y="3483863"/>
            <a:ext cx="3493008" cy="1298645"/>
          </a:xfrm>
        </p:spPr>
        <p:txBody>
          <a:bodyPr/>
          <a:lstStyle/>
          <a:p>
            <a:r>
              <a:rPr lang="en-US"/>
              <a:t>Are UWTSD students confident in using their digital skills?</a:t>
            </a:r>
          </a:p>
        </p:txBody>
      </p:sp>
      <p:sp>
        <p:nvSpPr>
          <p:cNvPr id="5" name="TextBox 4">
            <a:extLst>
              <a:ext uri="{FF2B5EF4-FFF2-40B4-BE49-F238E27FC236}">
                <a16:creationId xmlns:a16="http://schemas.microsoft.com/office/drawing/2014/main" id="{D3BCF21A-A6D0-003D-2F62-29570FAB8AAA}"/>
              </a:ext>
            </a:extLst>
          </p:cNvPr>
          <p:cNvSpPr txBox="1"/>
          <p:nvPr/>
        </p:nvSpPr>
        <p:spPr>
          <a:xfrm>
            <a:off x="3880766" y="5907300"/>
            <a:ext cx="47199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rgbClr val="FCFBF6"/>
                </a:solidFill>
              </a:rPr>
              <a:t>Presented by </a:t>
            </a:r>
            <a:r>
              <a:rPr lang="en-GB" err="1">
                <a:solidFill>
                  <a:srgbClr val="FCFBF6"/>
                </a:solidFill>
              </a:rPr>
              <a:t>Sanya</a:t>
            </a:r>
            <a:r>
              <a:rPr lang="en-GB">
                <a:solidFill>
                  <a:srgbClr val="FCFBF6"/>
                </a:solidFill>
              </a:rPr>
              <a:t> Akhtar and Ruqqia Naz</a:t>
            </a:r>
          </a:p>
        </p:txBody>
      </p:sp>
    </p:spTree>
    <p:extLst>
      <p:ext uri="{BB962C8B-B14F-4D97-AF65-F5344CB8AC3E}">
        <p14:creationId xmlns:p14="http://schemas.microsoft.com/office/powerpoint/2010/main" val="2131568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565E9-D88A-55D3-9D42-BD1C24B6DE9F}"/>
              </a:ext>
            </a:extLst>
          </p:cNvPr>
          <p:cNvSpPr>
            <a:spLocks noGrp="1"/>
          </p:cNvSpPr>
          <p:nvPr>
            <p:ph type="title"/>
          </p:nvPr>
        </p:nvSpPr>
        <p:spPr>
          <a:xfrm>
            <a:off x="2067348" y="595666"/>
            <a:ext cx="5693664" cy="768096"/>
          </a:xfrm>
        </p:spPr>
        <p:txBody>
          <a:bodyPr/>
          <a:lstStyle/>
          <a:p>
            <a:r>
              <a:rPr lang="en-US">
                <a:latin typeface="Arial Black" panose="020B0604020202020204" pitchFamily="34" charset="0"/>
                <a:ea typeface="Arial Regular" pitchFamily="34" charset="-122"/>
                <a:cs typeface="Arial Black" panose="020B0604020202020204" pitchFamily="34" charset="0"/>
              </a:rPr>
              <a:t>Introduction</a:t>
            </a:r>
            <a:endParaRPr lang="en-US" sz="4400" b="1">
              <a:solidFill>
                <a:schemeClr val="accent6"/>
              </a:solidFill>
              <a:latin typeface="Arial Black" panose="020B0604020202020204" pitchFamily="34" charset="0"/>
              <a:cs typeface="Arial Black" panose="020B0604020202020204" pitchFamily="34" charset="0"/>
            </a:endParaRPr>
          </a:p>
        </p:txBody>
      </p:sp>
      <p:sp>
        <p:nvSpPr>
          <p:cNvPr id="3" name="Content Placeholder 2">
            <a:extLst>
              <a:ext uri="{FF2B5EF4-FFF2-40B4-BE49-F238E27FC236}">
                <a16:creationId xmlns:a16="http://schemas.microsoft.com/office/drawing/2014/main" id="{4D1F66E5-D2D7-172B-46BA-FEBFE092CC7F}"/>
              </a:ext>
            </a:extLst>
          </p:cNvPr>
          <p:cNvSpPr>
            <a:spLocks noGrp="1"/>
          </p:cNvSpPr>
          <p:nvPr>
            <p:ph idx="1"/>
          </p:nvPr>
        </p:nvSpPr>
        <p:spPr>
          <a:xfrm>
            <a:off x="1574979" y="1288399"/>
            <a:ext cx="6314380" cy="5117717"/>
          </a:xfrm>
        </p:spPr>
        <p:txBody>
          <a:bodyPr vert="horz" lIns="91440" tIns="45720" rIns="91440" bIns="45720" rtlCol="0" anchor="t">
            <a:noAutofit/>
          </a:bodyPr>
          <a:lstStyle/>
          <a:p>
            <a:pPr marL="342900" indent="-342900">
              <a:buFont typeface="Arial" panose="020B0604020202020204" pitchFamily="34" charset="0"/>
              <a:buChar char="•"/>
            </a:pPr>
            <a:r>
              <a:rPr lang="en-US" sz="1400"/>
              <a:t>Digital skills greatly impact daily life and are an important aspect to learning especially in this day and age because everything is digitalized and online. We as a group will be proposing questions in the form of a survey to the University of Wales students to identify if they as UWTSD students are confident in using their digital skills.</a:t>
            </a:r>
          </a:p>
          <a:p>
            <a:pPr marL="342900" indent="-342900">
              <a:buFont typeface="Arial" panose="020B0604020202020204" pitchFamily="34" charset="0"/>
              <a:buChar char="•"/>
            </a:pPr>
            <a:r>
              <a:rPr lang="en-US" sz="1400"/>
              <a:t>Digital skills improve your confidence but if you are not familiar with using digital skills it can impact you negatively too, this survey will illustrate how digital skills impact the UWTSD students learning.</a:t>
            </a:r>
          </a:p>
          <a:p>
            <a:pPr marL="342900" indent="-342900">
              <a:buFont typeface="Arial" panose="020B0604020202020204" pitchFamily="34" charset="0"/>
              <a:buChar char="•"/>
            </a:pPr>
            <a:r>
              <a:rPr lang="en-US" sz="1400"/>
              <a:t>Technology is used widely in all aspects of daily life and is also a crucial part of education and learning. UWTSD students will be using digital skills for their learning too but due to different factors they will be at different experience levels which we will establish through the survey.</a:t>
            </a:r>
          </a:p>
          <a:p>
            <a:pPr marL="342900" indent="-342900">
              <a:buFont typeface="Arial" panose="020B0604020202020204" pitchFamily="34" charset="0"/>
              <a:buChar char="•"/>
            </a:pPr>
            <a:r>
              <a:rPr lang="en-US" sz="1400"/>
              <a:t>Digital skills are needed even for those jobs that do not require high levels of qualifications and experience. Hence why it is an important skill for UWTSD students to attain to help them throughout their studies </a:t>
            </a:r>
          </a:p>
          <a:p>
            <a:pPr marL="342900" indent="-342900">
              <a:buFont typeface="Arial" panose="020B0604020202020204" pitchFamily="34" charset="0"/>
              <a:buChar char="•"/>
            </a:pPr>
            <a:endParaRPr lang="en-US"/>
          </a:p>
          <a:p>
            <a:endParaRPr lang="en-US"/>
          </a:p>
        </p:txBody>
      </p:sp>
      <p:sp>
        <p:nvSpPr>
          <p:cNvPr id="4" name="TextBox 3">
            <a:extLst>
              <a:ext uri="{FF2B5EF4-FFF2-40B4-BE49-F238E27FC236}">
                <a16:creationId xmlns:a16="http://schemas.microsoft.com/office/drawing/2014/main" id="{25C3F29A-D97B-5294-9D1D-8812E4DECD90}"/>
              </a:ext>
            </a:extLst>
          </p:cNvPr>
          <p:cNvSpPr txBox="1"/>
          <p:nvPr/>
        </p:nvSpPr>
        <p:spPr>
          <a:xfrm>
            <a:off x="8413630" y="6232585"/>
            <a:ext cx="381603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Sabon Next LT"/>
              </a:rPr>
              <a:t>Sanya Akhtar and </a:t>
            </a:r>
            <a:r>
              <a:rPr lang="en-GB" err="1">
                <a:cs typeface="Sabon Next LT"/>
              </a:rPr>
              <a:t>Ruqqia</a:t>
            </a:r>
            <a:r>
              <a:rPr lang="en-GB">
                <a:cs typeface="Sabon Next LT"/>
              </a:rPr>
              <a:t> Naz</a:t>
            </a:r>
            <a:endParaRPr lang="en-GB"/>
          </a:p>
        </p:txBody>
      </p:sp>
    </p:spTree>
    <p:extLst>
      <p:ext uri="{BB962C8B-B14F-4D97-AF65-F5344CB8AC3E}">
        <p14:creationId xmlns:p14="http://schemas.microsoft.com/office/powerpoint/2010/main" val="3855531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B219B-7E3A-7E84-6386-37313F0CFB09}"/>
              </a:ext>
            </a:extLst>
          </p:cNvPr>
          <p:cNvSpPr>
            <a:spLocks noGrp="1"/>
          </p:cNvSpPr>
          <p:nvPr>
            <p:ph type="title"/>
          </p:nvPr>
        </p:nvSpPr>
        <p:spPr>
          <a:xfrm>
            <a:off x="2412830" y="243501"/>
            <a:ext cx="6400800" cy="454900"/>
          </a:xfrm>
        </p:spPr>
        <p:txBody>
          <a:bodyPr/>
          <a:lstStyle/>
          <a:p>
            <a:r>
              <a:rPr lang="en-US" sz="3200" b="1">
                <a:solidFill>
                  <a:schemeClr val="accent6"/>
                </a:solidFill>
                <a:latin typeface="Arial Black" panose="020B0604020202020204" pitchFamily="34" charset="0"/>
                <a:cs typeface="Arial Black" panose="020B0604020202020204" pitchFamily="34" charset="0"/>
              </a:rPr>
              <a:t>rationale</a:t>
            </a:r>
          </a:p>
        </p:txBody>
      </p:sp>
      <p:sp>
        <p:nvSpPr>
          <p:cNvPr id="3" name="Text Placeholder 2">
            <a:extLst>
              <a:ext uri="{FF2B5EF4-FFF2-40B4-BE49-F238E27FC236}">
                <a16:creationId xmlns:a16="http://schemas.microsoft.com/office/drawing/2014/main" id="{A2E339BF-E6D7-DD0E-AF02-6813852EE723}"/>
              </a:ext>
            </a:extLst>
          </p:cNvPr>
          <p:cNvSpPr>
            <a:spLocks noGrp="1"/>
          </p:cNvSpPr>
          <p:nvPr>
            <p:ph type="body" idx="1"/>
          </p:nvPr>
        </p:nvSpPr>
        <p:spPr>
          <a:xfrm>
            <a:off x="681318" y="837874"/>
            <a:ext cx="10859247" cy="5694407"/>
          </a:xfrm>
        </p:spPr>
        <p:txBody>
          <a:bodyPr vert="horz" lIns="0" tIns="0" rIns="0" bIns="0" rtlCol="0" anchor="t">
            <a:noAutofit/>
          </a:bodyPr>
          <a:lstStyle/>
          <a:p>
            <a:pPr marL="285750" indent="-285750" algn="l">
              <a:buFont typeface="Arial" panose="020B0604020202020204" pitchFamily="34" charset="0"/>
              <a:buChar char="•"/>
            </a:pPr>
            <a:r>
              <a:rPr lang="en-US" sz="1600">
                <a:cs typeface="Arial"/>
              </a:rPr>
              <a:t>Because Education is widely available and easily accessible to most people, those who have not previously studied are now going back to education to gain qualifications.</a:t>
            </a:r>
          </a:p>
          <a:p>
            <a:pPr marL="285750" indent="-285750" algn="l">
              <a:buFont typeface="Arial" panose="020B0604020202020204" pitchFamily="34" charset="0"/>
              <a:buChar char="•"/>
            </a:pPr>
            <a:r>
              <a:rPr lang="en-US" sz="1600">
                <a:cs typeface="Arial"/>
              </a:rPr>
              <a:t>During the pandemic there was an increase in the use of technology which pushed and resulted in more people having no choice to go online for their studies and work. </a:t>
            </a:r>
            <a:endParaRPr lang="en-US" sz="1600">
              <a:cs typeface="Arial" panose="020B0604020202020204" pitchFamily="34" charset="0"/>
            </a:endParaRPr>
          </a:p>
          <a:p>
            <a:pPr algn="l"/>
            <a:endParaRPr lang="en-US" sz="1600">
              <a:cs typeface="Arial" panose="020B0604020202020204" pitchFamily="34" charset="0"/>
            </a:endParaRPr>
          </a:p>
          <a:p>
            <a:pPr>
              <a:lnSpc>
                <a:spcPct val="107000"/>
              </a:lnSpc>
              <a:spcAft>
                <a:spcPts val="800"/>
              </a:spcAft>
            </a:pPr>
            <a:r>
              <a:rPr lang="en-GB" sz="1600" i="1">
                <a:solidFill>
                  <a:schemeClr val="tx1">
                    <a:lumMod val="95000"/>
                    <a:lumOff val="5000"/>
                  </a:schemeClr>
                </a:solidFill>
                <a:effectLst/>
                <a:ea typeface="Calibri" panose="020F0502020204030204" pitchFamily="34" charset="0"/>
                <a:cs typeface="Arial"/>
              </a:rPr>
              <a:t>“RESULTS: Data from 1255 participants were included at a response rate of </a:t>
            </a:r>
            <a:r>
              <a:rPr lang="en-GB" sz="1600" i="1">
                <a:solidFill>
                  <a:schemeClr val="tx1">
                    <a:lumMod val="95000"/>
                    <a:lumOff val="5000"/>
                  </a:schemeClr>
                </a:solidFill>
                <a:ea typeface="Calibri" panose="020F0502020204030204" pitchFamily="34" charset="0"/>
                <a:cs typeface="Arial"/>
              </a:rPr>
              <a:t>66.4%. More than one third (37%) of the students took 25 or more online E-learning sessions </a:t>
            </a:r>
            <a:r>
              <a:rPr lang="en-GB" sz="1600">
                <a:solidFill>
                  <a:schemeClr val="tx1">
                    <a:lumMod val="95000"/>
                    <a:lumOff val="5000"/>
                  </a:schemeClr>
                </a:solidFill>
                <a:effectLst/>
                <a:ea typeface="Calibri" panose="020F0502020204030204" pitchFamily="34" charset="0"/>
                <a:cs typeface="Arial"/>
              </a:rPr>
              <a:t>and 47% preferred Zoom as an online platform</a:t>
            </a:r>
            <a:r>
              <a:rPr lang="en-GB" sz="1600">
                <a:solidFill>
                  <a:schemeClr val="tx1">
                    <a:lumMod val="95000"/>
                    <a:lumOff val="5000"/>
                  </a:schemeClr>
                </a:solidFill>
                <a:ea typeface="Calibri" panose="020F0502020204030204" pitchFamily="34" charset="0"/>
                <a:cs typeface="Arial"/>
              </a:rPr>
              <a:t>…"</a:t>
            </a:r>
            <a:endParaRPr lang="en-GB" sz="1600" i="1">
              <a:solidFill>
                <a:schemeClr val="tx1">
                  <a:lumMod val="95000"/>
                  <a:lumOff val="5000"/>
                </a:schemeClr>
              </a:solidFill>
              <a:effectLst/>
              <a:ea typeface="Calibri" panose="020F0502020204030204" pitchFamily="34" charset="0"/>
              <a:cs typeface="Arial" panose="020B0604020202020204" pitchFamily="34" charset="0"/>
            </a:endParaRPr>
          </a:p>
          <a:p>
            <a:pPr>
              <a:lnSpc>
                <a:spcPct val="107000"/>
              </a:lnSpc>
              <a:spcAft>
                <a:spcPts val="800"/>
              </a:spcAft>
            </a:pPr>
            <a:r>
              <a:rPr lang="en-GB" sz="1600" i="1">
                <a:solidFill>
                  <a:schemeClr val="tx1">
                    <a:lumMod val="95000"/>
                    <a:lumOff val="5000"/>
                  </a:schemeClr>
                </a:solidFill>
                <a:effectLst/>
                <a:ea typeface="Calibri" panose="020F0502020204030204" pitchFamily="34" charset="0"/>
                <a:cs typeface="Arial"/>
              </a:rPr>
              <a:t>“…More than one third of the students preferred classroom teaching and 34% of the students did not feel confident enough to take exit exams after E-learning sessions.”</a:t>
            </a:r>
          </a:p>
          <a:p>
            <a:pPr>
              <a:lnSpc>
                <a:spcPct val="107000"/>
              </a:lnSpc>
              <a:spcAft>
                <a:spcPts val="800"/>
              </a:spcAft>
            </a:pPr>
            <a:r>
              <a:rPr lang="en-GB" sz="1600" i="1">
                <a:solidFill>
                  <a:schemeClr val="tx1">
                    <a:lumMod val="95000"/>
                    <a:lumOff val="5000"/>
                  </a:schemeClr>
                </a:solidFill>
                <a:effectLst/>
                <a:ea typeface="Calibri" panose="020F0502020204030204" pitchFamily="34" charset="0"/>
                <a:cs typeface="Arial"/>
              </a:rPr>
              <a:t> </a:t>
            </a:r>
            <a:r>
              <a:rPr lang="en-GB" sz="1600">
                <a:solidFill>
                  <a:schemeClr val="tx1">
                    <a:lumMod val="95000"/>
                    <a:lumOff val="5000"/>
                  </a:schemeClr>
                </a:solidFill>
                <a:effectLst/>
                <a:ea typeface="Calibri" panose="020F0502020204030204" pitchFamily="34" charset="0"/>
                <a:cs typeface="Arial"/>
              </a:rPr>
              <a:t>Abbasi, et al. (2020)</a:t>
            </a:r>
            <a:endParaRPr lang="en-US" sz="1600">
              <a:solidFill>
                <a:schemeClr val="tx1">
                  <a:lumMod val="95000"/>
                  <a:lumOff val="5000"/>
                </a:schemeClr>
              </a:solidFill>
              <a:cs typeface="Arial"/>
            </a:endParaRPr>
          </a:p>
          <a:p>
            <a:pPr marL="285750" indent="-285750" algn="l">
              <a:buFont typeface="Arial" panose="020B0604020202020204" pitchFamily="34" charset="0"/>
              <a:buChar char="•"/>
            </a:pPr>
            <a:r>
              <a:rPr lang="en-US" sz="1600">
                <a:cs typeface="Arial"/>
              </a:rPr>
              <a:t>For those who have not previously studied or are coming back to education after a gap will find that digital skills are a barrier to their learning.</a:t>
            </a:r>
          </a:p>
          <a:p>
            <a:pPr marL="285750" indent="-285750" algn="l">
              <a:buFont typeface="Arial" panose="020B0604020202020204" pitchFamily="34" charset="0"/>
              <a:buChar char="•"/>
            </a:pPr>
            <a:r>
              <a:rPr lang="en-US" sz="1600">
                <a:cs typeface="Arial"/>
              </a:rPr>
              <a:t>We will propose a set of questions to a diverse group of students from different backgrounds and learning abilities.</a:t>
            </a:r>
          </a:p>
          <a:p>
            <a:pPr marL="285750" indent="-285750" algn="l">
              <a:buFont typeface="Arial" panose="020B0604020202020204" pitchFamily="34" charset="0"/>
              <a:buChar char="•"/>
            </a:pPr>
            <a:r>
              <a:rPr lang="en-US" sz="1600">
                <a:cs typeface="Arial"/>
              </a:rPr>
              <a:t>Our survey will be conducted to gather information on how confident the new UWTSD students are using digital skills to complete skills.</a:t>
            </a:r>
          </a:p>
          <a:p>
            <a:pPr marL="342900" indent="-342900" algn="l">
              <a:buFont typeface="Arial" panose="020B0604020202020204" pitchFamily="34" charset="0"/>
              <a:buChar char="•"/>
            </a:pPr>
            <a:r>
              <a:rPr lang="en-US" sz="1600">
                <a:cs typeface="Arial"/>
              </a:rPr>
              <a:t>With the advancement in digital technology and its implementation communication is now more convenient and improved between students and staff.</a:t>
            </a:r>
          </a:p>
          <a:p>
            <a:r>
              <a:rPr lang="en-US" sz="1600"/>
              <a:t>	</a:t>
            </a:r>
            <a:r>
              <a:rPr lang="en-US" sz="1600" i="1">
                <a:solidFill>
                  <a:schemeClr val="tx1">
                    <a:lumMod val="95000"/>
                    <a:lumOff val="5000"/>
                  </a:schemeClr>
                </a:solidFill>
                <a:cs typeface="Arial"/>
              </a:rPr>
              <a:t>“</a:t>
            </a:r>
            <a:r>
              <a:rPr lang="en-GB" sz="1600" i="1">
                <a:solidFill>
                  <a:schemeClr val="tx1">
                    <a:lumMod val="95000"/>
                    <a:lumOff val="5000"/>
                  </a:schemeClr>
                </a:solidFill>
                <a:effectLst/>
                <a:ea typeface="Calibri" panose="020F0502020204030204" pitchFamily="34" charset="0"/>
                <a:cs typeface="Arial"/>
              </a:rPr>
              <a:t>In general, ICT investments have improved the availability of digital resources and the quality of the interactions between teachers and students or among students. ICTs are responsible for students’ greater involvement in their work and self-learning, both individually and collectively.”</a:t>
            </a:r>
            <a:endParaRPr lang="en-US" sz="1600" i="1">
              <a:solidFill>
                <a:schemeClr val="tx1">
                  <a:lumMod val="95000"/>
                  <a:lumOff val="5000"/>
                </a:schemeClr>
              </a:solidFill>
              <a:cs typeface="Arial"/>
            </a:endParaRPr>
          </a:p>
          <a:p>
            <a:r>
              <a:rPr lang="en-GB" sz="1600">
                <a:solidFill>
                  <a:schemeClr val="tx1">
                    <a:lumMod val="95000"/>
                    <a:lumOff val="5000"/>
                  </a:schemeClr>
                </a:solidFill>
                <a:cs typeface="Arial"/>
              </a:rPr>
              <a:t>Ben Youssef, A,: et al (2022)</a:t>
            </a:r>
            <a:endParaRPr lang="en-GB" sz="1600">
              <a:solidFill>
                <a:schemeClr val="tx1">
                  <a:lumMod val="95000"/>
                  <a:lumOff val="5000"/>
                </a:schemeClr>
              </a:solidFill>
              <a:cs typeface="Arial" panose="020B0604020202020204" pitchFamily="34" charset="0"/>
            </a:endParaRPr>
          </a:p>
          <a:p>
            <a:pPr marL="3943350" lvl="8" indent="-285750">
              <a:buFont typeface="Arial" panose="020B0604020202020204" pitchFamily="34" charset="0"/>
              <a:buChar char="•"/>
            </a:pPr>
            <a:endParaRPr lang="en-US" sz="800">
              <a:solidFill>
                <a:schemeClr val="accent6"/>
              </a:solidFill>
              <a:latin typeface="Sabon Next LT" panose="02000500000000000000" pitchFamily="2" charset="0"/>
              <a:cs typeface="Arial" panose="020B0604020202020204" pitchFamily="34" charset="0"/>
            </a:endParaRPr>
          </a:p>
          <a:p>
            <a:pPr marL="285750" indent="-285750" algn="l">
              <a:buFont typeface="Arial" panose="020B0604020202020204" pitchFamily="34" charset="0"/>
              <a:buChar char="•"/>
            </a:pPr>
            <a:endParaRPr lang="en-US" sz="1400">
              <a:latin typeface="Sabon Next LT" panose="02000500000000000000" pitchFamily="2" charset="0"/>
              <a:cs typeface="Sabon Next LT" panose="02000500000000000000" pitchFamily="2" charset="0"/>
            </a:endParaRPr>
          </a:p>
        </p:txBody>
      </p:sp>
    </p:spTree>
    <p:extLst>
      <p:ext uri="{BB962C8B-B14F-4D97-AF65-F5344CB8AC3E}">
        <p14:creationId xmlns:p14="http://schemas.microsoft.com/office/powerpoint/2010/main" val="29529238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4796D-AC0B-FAAC-60CE-236FE0693F1C}"/>
              </a:ext>
            </a:extLst>
          </p:cNvPr>
          <p:cNvSpPr>
            <a:spLocks noGrp="1"/>
          </p:cNvSpPr>
          <p:nvPr>
            <p:ph type="title"/>
          </p:nvPr>
        </p:nvSpPr>
        <p:spPr>
          <a:xfrm>
            <a:off x="2373925" y="518384"/>
            <a:ext cx="6400800" cy="768096"/>
          </a:xfrm>
        </p:spPr>
        <p:txBody>
          <a:bodyPr/>
          <a:lstStyle/>
          <a:p>
            <a:r>
              <a:rPr lang="en-GB" sz="3200"/>
              <a:t>Rationale</a:t>
            </a:r>
          </a:p>
        </p:txBody>
      </p:sp>
      <p:sp>
        <p:nvSpPr>
          <p:cNvPr id="3" name="Text Placeholder 2">
            <a:extLst>
              <a:ext uri="{FF2B5EF4-FFF2-40B4-BE49-F238E27FC236}">
                <a16:creationId xmlns:a16="http://schemas.microsoft.com/office/drawing/2014/main" id="{03021E6B-727C-8029-341C-54092338C607}"/>
              </a:ext>
            </a:extLst>
          </p:cNvPr>
          <p:cNvSpPr>
            <a:spLocks noGrp="1"/>
          </p:cNvSpPr>
          <p:nvPr>
            <p:ph type="body" idx="1"/>
          </p:nvPr>
        </p:nvSpPr>
        <p:spPr>
          <a:xfrm>
            <a:off x="2169459" y="1286480"/>
            <a:ext cx="7643906" cy="4960471"/>
          </a:xfrm>
        </p:spPr>
        <p:txBody>
          <a:bodyPr vert="horz" lIns="0" tIns="0" rIns="0" bIns="0" rtlCol="0" anchor="t">
            <a:noAutofit/>
          </a:bodyPr>
          <a:lstStyle/>
          <a:p>
            <a:pPr marL="342900" indent="-342900" algn="l">
              <a:buFont typeface="Arial" panose="020B0604020202020204" pitchFamily="34" charset="0"/>
              <a:buChar char="•"/>
            </a:pPr>
            <a:r>
              <a:rPr lang="en-US" sz="1600"/>
              <a:t>Increased usage of digital technology means that more people including students will be pushed to using and acquiring digital skills in order to navigate through their studies successfully. Digital technology and its access means that:</a:t>
            </a:r>
          </a:p>
          <a:p>
            <a:pPr marL="342900" indent="-342900" algn="l">
              <a:buFont typeface="Arial" panose="020B0604020202020204" pitchFamily="34" charset="0"/>
              <a:buChar char="•"/>
            </a:pPr>
            <a:endParaRPr lang="en-US" sz="1600"/>
          </a:p>
          <a:p>
            <a:pPr marL="342900" indent="-342900" algn="l">
              <a:buFont typeface="Wingdings" panose="05000000000000000000" pitchFamily="2" charset="2"/>
              <a:buChar char="ü"/>
            </a:pPr>
            <a:r>
              <a:rPr lang="en-US" sz="1600"/>
              <a:t>Access to information is easier</a:t>
            </a:r>
            <a:endParaRPr lang="en-US" sz="1600">
              <a:cs typeface="Sabon Next LT"/>
            </a:endParaRPr>
          </a:p>
          <a:p>
            <a:pPr marL="342900" indent="-342900" algn="l">
              <a:buFont typeface="Wingdings" panose="05000000000000000000" pitchFamily="2" charset="2"/>
              <a:buChar char="ü"/>
            </a:pPr>
            <a:r>
              <a:rPr lang="en-US" sz="1600"/>
              <a:t>Better opportunities for learning</a:t>
            </a:r>
            <a:endParaRPr lang="en-US" sz="1600">
              <a:cs typeface="Sabon Next LT"/>
            </a:endParaRPr>
          </a:p>
          <a:p>
            <a:pPr marL="342900" indent="-342900" algn="l">
              <a:buFont typeface="Wingdings" panose="05000000000000000000" pitchFamily="2" charset="2"/>
              <a:buChar char="ü"/>
            </a:pPr>
            <a:r>
              <a:rPr lang="en-US" sz="1600"/>
              <a:t>Improved quality of life</a:t>
            </a:r>
            <a:endParaRPr lang="en-US" sz="1600">
              <a:cs typeface="Sabon Next LT"/>
            </a:endParaRPr>
          </a:p>
          <a:p>
            <a:pPr marL="342900" indent="-342900" algn="l">
              <a:buFont typeface="Wingdings" panose="05000000000000000000" pitchFamily="2" charset="2"/>
              <a:buChar char="ü"/>
            </a:pPr>
            <a:endParaRPr lang="en-US" sz="1600"/>
          </a:p>
          <a:p>
            <a:pPr marL="342900" indent="-342900" algn="l">
              <a:buFont typeface="Arial" panose="020B0604020202020204" pitchFamily="34" charset="0"/>
              <a:buChar char="•"/>
            </a:pPr>
            <a:r>
              <a:rPr lang="en-US" sz="1600"/>
              <a:t>There digital skills are a necessity and people in general including  UWTSD students will need to learn and become more confident in using digital skills by acquiring qualifications and or practicing them and learning the relevant digital skills. </a:t>
            </a:r>
            <a:endParaRPr lang="en-US" sz="1600">
              <a:cs typeface="Sabon Next LT"/>
            </a:endParaRPr>
          </a:p>
          <a:p>
            <a:pPr marL="342900" indent="-342900" algn="l">
              <a:buFont typeface="Arial" panose="020B0604020202020204" pitchFamily="34" charset="0"/>
              <a:buChar char="•"/>
            </a:pPr>
            <a:endParaRPr lang="en-US" sz="1600"/>
          </a:p>
          <a:p>
            <a:r>
              <a:rPr lang="en-GB" sz="1400" i="1">
                <a:solidFill>
                  <a:schemeClr val="tx1">
                    <a:lumMod val="95000"/>
                    <a:lumOff val="5000"/>
                  </a:schemeClr>
                </a:solidFill>
                <a:ea typeface="Times New Roman" panose="02020603050405020304" pitchFamily="18" charset="0"/>
              </a:rPr>
              <a:t>"</a:t>
            </a:r>
            <a:r>
              <a:rPr lang="en-GB" sz="1400" i="1">
                <a:solidFill>
                  <a:schemeClr val="tx1">
                    <a:lumMod val="95000"/>
                    <a:lumOff val="5000"/>
                  </a:schemeClr>
                </a:solidFill>
                <a:effectLst/>
                <a:ea typeface="Times New Roman" panose="02020603050405020304" pitchFamily="18" charset="0"/>
              </a:rPr>
              <a:t>We urgently need a globally coordinated response to help students acquire digital skills, which are needed to keep pace with this fast-changing landscape. It is especially important to cultivate digital citizenship along with a broader set of digital skills that can facilitate participation and support students in maximizing opportunities and minimizing risks in the digital world</a:t>
            </a:r>
            <a:r>
              <a:rPr lang="en-GB" sz="1400" i="1">
                <a:solidFill>
                  <a:schemeClr val="tx1">
                    <a:lumMod val="95000"/>
                    <a:lumOff val="5000"/>
                  </a:schemeClr>
                </a:solidFill>
                <a:ea typeface="Times New Roman" panose="02020603050405020304" pitchFamily="18" charset="0"/>
              </a:rPr>
              <a:t>".</a:t>
            </a:r>
            <a:endParaRPr lang="en-GB" sz="1400" i="1">
              <a:solidFill>
                <a:schemeClr val="tx1">
                  <a:lumMod val="95000"/>
                  <a:lumOff val="5000"/>
                </a:schemeClr>
              </a:solidFill>
              <a:effectLst/>
              <a:ea typeface="Times New Roman" panose="02020603050405020304" pitchFamily="18" charset="0"/>
              <a:cs typeface="Sabon Next LT"/>
            </a:endParaRPr>
          </a:p>
          <a:p>
            <a:r>
              <a:rPr lang="en-GB" sz="1400" i="1">
                <a:solidFill>
                  <a:schemeClr val="tx1">
                    <a:lumMod val="95000"/>
                    <a:lumOff val="5000"/>
                  </a:schemeClr>
                </a:solidFill>
                <a:cs typeface="Sabon Next LT"/>
              </a:rPr>
              <a:t>Jackman, J.A.,: et al (2021)</a:t>
            </a:r>
          </a:p>
          <a:p>
            <a:pPr algn="l"/>
            <a:endParaRPr lang="en-GB" sz="1400" i="1">
              <a:solidFill>
                <a:srgbClr val="0D0D0D"/>
              </a:solidFill>
              <a:cs typeface="Sabon Next LT"/>
            </a:endParaRPr>
          </a:p>
          <a:p>
            <a:pPr algn="l"/>
            <a:endParaRPr lang="en-US" sz="1600">
              <a:cs typeface="Sabon Next LT"/>
            </a:endParaRPr>
          </a:p>
          <a:p>
            <a:pPr marL="342900" indent="-342900" algn="l">
              <a:buFont typeface="Wingdings" panose="05000000000000000000" pitchFamily="2" charset="2"/>
              <a:buChar char="ü"/>
            </a:pPr>
            <a:endParaRPr lang="en-US">
              <a:cs typeface="Sabon Next LT"/>
            </a:endParaRPr>
          </a:p>
          <a:p>
            <a:pPr marL="342900" indent="-342900" algn="l">
              <a:buChar char="•"/>
            </a:pPr>
            <a:endParaRPr lang="en-US">
              <a:cs typeface="Sabon Next LT"/>
            </a:endParaRPr>
          </a:p>
          <a:p>
            <a:endParaRPr lang="en-GB">
              <a:cs typeface="Sabon Next LT"/>
            </a:endParaRPr>
          </a:p>
        </p:txBody>
      </p:sp>
      <p:sp>
        <p:nvSpPr>
          <p:cNvPr id="5" name="TextBox 4">
            <a:extLst>
              <a:ext uri="{FF2B5EF4-FFF2-40B4-BE49-F238E27FC236}">
                <a16:creationId xmlns:a16="http://schemas.microsoft.com/office/drawing/2014/main" id="{B8FAB08F-45BF-50FA-37DC-E0BC9AB71159}"/>
              </a:ext>
            </a:extLst>
          </p:cNvPr>
          <p:cNvSpPr txBox="1"/>
          <p:nvPr/>
        </p:nvSpPr>
        <p:spPr>
          <a:xfrm>
            <a:off x="8768626" y="5922534"/>
            <a:ext cx="326178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Sanya Akhtar and </a:t>
            </a:r>
            <a:r>
              <a:rPr lang="en-GB" err="1">
                <a:ea typeface="+mn-lt"/>
                <a:cs typeface="+mn-lt"/>
              </a:rPr>
              <a:t>Ruqqia</a:t>
            </a:r>
            <a:r>
              <a:rPr lang="en-GB">
                <a:ea typeface="+mn-lt"/>
                <a:cs typeface="+mn-lt"/>
              </a:rPr>
              <a:t> Naz</a:t>
            </a:r>
          </a:p>
          <a:p>
            <a:pPr algn="l"/>
            <a:endParaRPr lang="en-GB">
              <a:cs typeface="Sabon Next LT"/>
            </a:endParaRPr>
          </a:p>
        </p:txBody>
      </p:sp>
    </p:spTree>
    <p:extLst>
      <p:ext uri="{BB962C8B-B14F-4D97-AF65-F5344CB8AC3E}">
        <p14:creationId xmlns:p14="http://schemas.microsoft.com/office/powerpoint/2010/main" val="14485600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a:xfrm>
            <a:off x="2601318" y="637032"/>
            <a:ext cx="6766560" cy="768096"/>
          </a:xfrm>
        </p:spPr>
        <p:txBody>
          <a:bodyPr/>
          <a:lstStyle/>
          <a:p>
            <a:pPr algn="ctr"/>
            <a:r>
              <a:rPr lang="en-US" sz="3200"/>
              <a:t>Proposed method</a:t>
            </a:r>
          </a:p>
        </p:txBody>
      </p:sp>
      <p:sp>
        <p:nvSpPr>
          <p:cNvPr id="3" name="Content Placeholder 2">
            <a:extLst>
              <a:ext uri="{FF2B5EF4-FFF2-40B4-BE49-F238E27FC236}">
                <a16:creationId xmlns:a16="http://schemas.microsoft.com/office/drawing/2014/main" id="{1E0B8C4B-3A3C-9FD1-59FB-1666C1F09376}"/>
              </a:ext>
            </a:extLst>
          </p:cNvPr>
          <p:cNvSpPr>
            <a:spLocks noGrp="1"/>
          </p:cNvSpPr>
          <p:nvPr>
            <p:ph idx="1"/>
          </p:nvPr>
        </p:nvSpPr>
        <p:spPr>
          <a:xfrm>
            <a:off x="1858683" y="1624525"/>
            <a:ext cx="8865556" cy="4322064"/>
          </a:xfrm>
        </p:spPr>
        <p:txBody>
          <a:bodyPr/>
          <a:lstStyle/>
          <a:p>
            <a:pPr marL="342900" indent="-342900">
              <a:buFont typeface="Arial" panose="020B0604020202020204" pitchFamily="34" charset="0"/>
              <a:buChar char="•"/>
            </a:pPr>
            <a:r>
              <a:rPr lang="en-US" sz="1600"/>
              <a:t>We have compiled a set of questions in the form of a survey to put forward to UWTSD students to establish if they are confident in using their digital skills for learning. Students will be randomly selected to complete the survey and will be from varied educational background levels so all will be at different digital capabilities. This will give us a brief overview an insight into UWTSD students digital skills. </a:t>
            </a:r>
          </a:p>
          <a:p>
            <a:endParaRPr lang="en-US" sz="1600"/>
          </a:p>
          <a:p>
            <a:pPr marL="342900" indent="-342900">
              <a:buFont typeface="Arial" panose="020B0604020202020204" pitchFamily="34" charset="0"/>
              <a:buChar char="•"/>
            </a:pPr>
            <a:r>
              <a:rPr lang="en-US" sz="1600"/>
              <a:t>We have carefully selected 6 basic questions pertaining to the use of digital skills which we will attach below and use to gather our information which later will use to create a report.</a:t>
            </a:r>
          </a:p>
          <a:p>
            <a:endParaRPr lang="en-US" sz="1600"/>
          </a:p>
          <a:p>
            <a:pPr marL="342900" indent="-342900">
              <a:buFont typeface="Arial" panose="020B0604020202020204" pitchFamily="34" charset="0"/>
              <a:buChar char="•"/>
            </a:pPr>
            <a:r>
              <a:rPr lang="en-US" sz="1600"/>
              <a:t>Amongst the questions that we will pose to our UWTSD students will be from different categories i.e. open questions, closed questions, rank order questions and </a:t>
            </a:r>
            <a:r>
              <a:rPr lang="en-US" sz="1600" err="1"/>
              <a:t>likert</a:t>
            </a:r>
            <a:r>
              <a:rPr lang="en-US" sz="1600"/>
              <a:t> scale questions.</a:t>
            </a:r>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p:txBody>
          <a:bodyPr/>
          <a:lstStyle/>
          <a:p>
            <a:fld id="{48F63A3B-78C7-47BE-AE5E-E10140E04643}" type="slidenum">
              <a:rPr lang="en-US" smtClean="0"/>
              <a:t>5</a:t>
            </a:fld>
            <a:endParaRPr lang="en-US"/>
          </a:p>
        </p:txBody>
      </p:sp>
      <p:sp>
        <p:nvSpPr>
          <p:cNvPr id="4" name="TextBox 3">
            <a:extLst>
              <a:ext uri="{FF2B5EF4-FFF2-40B4-BE49-F238E27FC236}">
                <a16:creationId xmlns:a16="http://schemas.microsoft.com/office/drawing/2014/main" id="{6C8CC8F4-180D-3045-95EF-818B0D4D0456}"/>
              </a:ext>
            </a:extLst>
          </p:cNvPr>
          <p:cNvSpPr txBox="1"/>
          <p:nvPr/>
        </p:nvSpPr>
        <p:spPr>
          <a:xfrm>
            <a:off x="8502019" y="5947538"/>
            <a:ext cx="3826565" cy="6626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Sanya Akhtar and </a:t>
            </a:r>
            <a:r>
              <a:rPr lang="en-GB" err="1">
                <a:ea typeface="+mn-lt"/>
                <a:cs typeface="+mn-lt"/>
              </a:rPr>
              <a:t>Ruqqia</a:t>
            </a:r>
            <a:r>
              <a:rPr lang="en-GB">
                <a:ea typeface="+mn-lt"/>
                <a:cs typeface="+mn-lt"/>
              </a:rPr>
              <a:t> Naz</a:t>
            </a:r>
          </a:p>
          <a:p>
            <a:pPr algn="l"/>
            <a:endParaRPr lang="en-GB">
              <a:cs typeface="Sabon Next LT"/>
            </a:endParaRPr>
          </a:p>
        </p:txBody>
      </p:sp>
    </p:spTree>
    <p:extLst>
      <p:ext uri="{BB962C8B-B14F-4D97-AF65-F5344CB8AC3E}">
        <p14:creationId xmlns:p14="http://schemas.microsoft.com/office/powerpoint/2010/main" val="9796220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25542-D540-B766-0FA1-10DE2ED0495C}"/>
              </a:ext>
            </a:extLst>
          </p:cNvPr>
          <p:cNvSpPr>
            <a:spLocks noGrp="1"/>
          </p:cNvSpPr>
          <p:nvPr>
            <p:ph type="title"/>
          </p:nvPr>
        </p:nvSpPr>
        <p:spPr>
          <a:xfrm>
            <a:off x="768096" y="731520"/>
            <a:ext cx="10671048" cy="768096"/>
          </a:xfrm>
        </p:spPr>
        <p:txBody>
          <a:bodyPr/>
          <a:lstStyle/>
          <a:p>
            <a:r>
              <a:rPr lang="en-US" sz="3200">
                <a:cs typeface="Arial Black" panose="020B0604020202020204" pitchFamily="34" charset="0"/>
              </a:rPr>
              <a:t>Ethical considerations</a:t>
            </a:r>
            <a:endParaRPr lang="en-US" sz="3200" b="1">
              <a:solidFill>
                <a:schemeClr val="accent6"/>
              </a:solidFill>
              <a:cs typeface="Arial Black" panose="020B0604020202020204" pitchFamily="34" charset="0"/>
            </a:endParaRPr>
          </a:p>
        </p:txBody>
      </p:sp>
      <p:sp>
        <p:nvSpPr>
          <p:cNvPr id="6" name="Footer Placeholder 5">
            <a:extLst>
              <a:ext uri="{FF2B5EF4-FFF2-40B4-BE49-F238E27FC236}">
                <a16:creationId xmlns:a16="http://schemas.microsoft.com/office/drawing/2014/main" id="{A6DDBB02-9464-CEB2-1790-240E71187667}"/>
              </a:ext>
            </a:extLst>
          </p:cNvPr>
          <p:cNvSpPr>
            <a:spLocks noGrp="1"/>
          </p:cNvSpPr>
          <p:nvPr>
            <p:ph type="ftr" sz="quarter" idx="11"/>
          </p:nvPr>
        </p:nvSpPr>
        <p:spPr>
          <a:xfrm>
            <a:off x="8672098" y="6332071"/>
            <a:ext cx="3200400" cy="274320"/>
          </a:xfrm>
        </p:spPr>
        <p:txBody>
          <a:bodyPr/>
          <a:lstStyle/>
          <a:p>
            <a:r>
              <a:rPr lang="en-US" err="1"/>
              <a:t>Sanya</a:t>
            </a:r>
            <a:r>
              <a:rPr lang="en-US"/>
              <a:t> Akhtar and Ruqqia Naz</a:t>
            </a:r>
          </a:p>
        </p:txBody>
      </p:sp>
      <p:sp>
        <p:nvSpPr>
          <p:cNvPr id="7" name="Slide Number Placeholder 6">
            <a:extLst>
              <a:ext uri="{FF2B5EF4-FFF2-40B4-BE49-F238E27FC236}">
                <a16:creationId xmlns:a16="http://schemas.microsoft.com/office/drawing/2014/main" id="{712D1D31-1A67-703B-DF69-CA8142BF6A2D}"/>
              </a:ext>
            </a:extLst>
          </p:cNvPr>
          <p:cNvSpPr>
            <a:spLocks noGrp="1"/>
          </p:cNvSpPr>
          <p:nvPr>
            <p:ph type="sldNum" sz="quarter" idx="12"/>
          </p:nvPr>
        </p:nvSpPr>
        <p:spPr/>
        <p:txBody>
          <a:bodyPr/>
          <a:lstStyle/>
          <a:p>
            <a:fld id="{48F63A3B-78C7-47BE-AE5E-E10140E04643}" type="slidenum">
              <a:rPr lang="en-US" smtClean="0"/>
              <a:t>6</a:t>
            </a:fld>
            <a:endParaRPr lang="en-US"/>
          </a:p>
        </p:txBody>
      </p:sp>
      <p:sp>
        <p:nvSpPr>
          <p:cNvPr id="4" name="Content Placeholder 3">
            <a:extLst>
              <a:ext uri="{FF2B5EF4-FFF2-40B4-BE49-F238E27FC236}">
                <a16:creationId xmlns:a16="http://schemas.microsoft.com/office/drawing/2014/main" id="{3F6B00C1-BDA4-01BC-94E0-FFB7D2219F45}"/>
              </a:ext>
            </a:extLst>
          </p:cNvPr>
          <p:cNvSpPr>
            <a:spLocks noGrp="1"/>
          </p:cNvSpPr>
          <p:nvPr>
            <p:ph sz="half" idx="1"/>
          </p:nvPr>
        </p:nvSpPr>
        <p:spPr/>
        <p:txBody>
          <a:bodyPr/>
          <a:lstStyle/>
          <a:p>
            <a:r>
              <a:rPr lang="en-GB" sz="1600"/>
              <a:t>Ethical considerations are a set of key principles that guide your research protecting the rights, dignity and welfare of all participants i.e. UWTSD students and you as a researcher.</a:t>
            </a:r>
          </a:p>
          <a:p>
            <a:pPr marL="0" indent="0">
              <a:buNone/>
            </a:pPr>
            <a:endParaRPr lang="en-GB" sz="1600"/>
          </a:p>
          <a:p>
            <a:r>
              <a:rPr lang="en-GB" sz="1600"/>
              <a:t>It is important to maintain confidentiality to ensure no privacy is breached this is to show respect for others.  So it is important that our UWTSD students are confident that any information that they are giving is not exposed.</a:t>
            </a:r>
          </a:p>
          <a:p>
            <a:pPr marL="0" indent="0">
              <a:buNone/>
            </a:pPr>
            <a:endParaRPr lang="en-GB" sz="1600"/>
          </a:p>
          <a:p>
            <a:r>
              <a:rPr lang="en-GB" sz="1600"/>
              <a:t>To avoid any harm to the participant and you as a researcher</a:t>
            </a:r>
          </a:p>
          <a:p>
            <a:pPr marL="0" indent="0">
              <a:buNone/>
            </a:pPr>
            <a:endParaRPr lang="en-GB" sz="1600"/>
          </a:p>
          <a:p>
            <a:r>
              <a:rPr lang="en-GB" sz="1600"/>
              <a:t>It is vital to ask for consent, the participant needs to out of their own free will voluntarily agree to answering the questions. We will first and foremost ask if they want to take part and answer the questions only fi they agree then will go ahead with our survey.</a:t>
            </a:r>
          </a:p>
          <a:p>
            <a:pPr marL="0" indent="0">
              <a:buNone/>
            </a:pPr>
            <a:endParaRPr lang="en-GB" sz="1600"/>
          </a:p>
          <a:p>
            <a:r>
              <a:rPr lang="en-GB" sz="1600"/>
              <a:t>This will help ensure the data retrieved from our UWTSD students is adequate and accurate. </a:t>
            </a:r>
          </a:p>
          <a:p>
            <a:endParaRPr lang="en-GB"/>
          </a:p>
          <a:p>
            <a:endParaRPr lang="en-GB"/>
          </a:p>
        </p:txBody>
      </p:sp>
    </p:spTree>
    <p:extLst>
      <p:ext uri="{BB962C8B-B14F-4D97-AF65-F5344CB8AC3E}">
        <p14:creationId xmlns:p14="http://schemas.microsoft.com/office/powerpoint/2010/main" val="29038414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E8954-9BCB-7FD9-A210-38DC54382D45}"/>
              </a:ext>
            </a:extLst>
          </p:cNvPr>
          <p:cNvSpPr>
            <a:spLocks noGrp="1"/>
          </p:cNvSpPr>
          <p:nvPr>
            <p:ph type="title"/>
          </p:nvPr>
        </p:nvSpPr>
        <p:spPr>
          <a:xfrm>
            <a:off x="3606202" y="339823"/>
            <a:ext cx="7013448" cy="588963"/>
          </a:xfrm>
        </p:spPr>
        <p:txBody>
          <a:bodyPr/>
          <a:lstStyle/>
          <a:p>
            <a:pPr algn="ctr"/>
            <a:r>
              <a:rPr lang="en-US"/>
              <a:t>Research timeline</a:t>
            </a:r>
          </a:p>
        </p:txBody>
      </p:sp>
      <p:sp>
        <p:nvSpPr>
          <p:cNvPr id="4" name="Text Placeholder 3">
            <a:extLst>
              <a:ext uri="{FF2B5EF4-FFF2-40B4-BE49-F238E27FC236}">
                <a16:creationId xmlns:a16="http://schemas.microsoft.com/office/drawing/2014/main" id="{D2BBD890-6A99-C160-C084-2916E2310718}"/>
              </a:ext>
            </a:extLst>
          </p:cNvPr>
          <p:cNvSpPr>
            <a:spLocks noGrp="1"/>
          </p:cNvSpPr>
          <p:nvPr>
            <p:ph type="body" sz="quarter" idx="13"/>
          </p:nvPr>
        </p:nvSpPr>
        <p:spPr>
          <a:xfrm>
            <a:off x="3367143" y="1069227"/>
            <a:ext cx="7623586" cy="4047379"/>
          </a:xfrm>
        </p:spPr>
        <p:txBody>
          <a:bodyPr/>
          <a:lstStyle/>
          <a:p>
            <a:pPr marL="285750" indent="-285750">
              <a:buFont typeface="Arial" panose="020B0604020202020204" pitchFamily="34" charset="0"/>
              <a:buChar char="•"/>
            </a:pPr>
            <a:r>
              <a:rPr lang="en-US" sz="1600"/>
              <a:t>Our Research Process consisted of the following phases:</a:t>
            </a:r>
          </a:p>
          <a:p>
            <a:pPr marL="285750" indent="-285750">
              <a:buFont typeface="Arial" panose="020B0604020202020204" pitchFamily="34" charset="0"/>
              <a:buChar char="•"/>
            </a:pPr>
            <a:r>
              <a:rPr lang="en-US" sz="1600"/>
              <a:t>Initially in week 2 and 3 we identified a research question to pose forth to the UWTSD students regarding digital skills.</a:t>
            </a:r>
          </a:p>
          <a:p>
            <a:pPr marL="285750" indent="-285750">
              <a:buFont typeface="Arial" panose="020B0604020202020204" pitchFamily="34" charset="0"/>
              <a:buChar char="•"/>
            </a:pPr>
            <a:r>
              <a:rPr lang="en-US" sz="1600"/>
              <a:t>We also conducted a literature review on existing literature pertaining to our research in week 3.</a:t>
            </a:r>
          </a:p>
          <a:p>
            <a:pPr marL="285750" indent="-285750">
              <a:buFont typeface="Arial" panose="020B0604020202020204" pitchFamily="34" charset="0"/>
              <a:buChar char="•"/>
            </a:pPr>
            <a:r>
              <a:rPr lang="en-US" sz="1600"/>
              <a:t>We then will plan our research and carefully consider the ethics surrounding our research in week 4</a:t>
            </a:r>
          </a:p>
          <a:p>
            <a:pPr marL="285750" indent="-285750">
              <a:buFont typeface="Arial" panose="020B0604020202020204" pitchFamily="34" charset="0"/>
              <a:buChar char="•"/>
            </a:pPr>
            <a:r>
              <a:rPr lang="en-US" sz="1600"/>
              <a:t>In week 6 we will then present a research proposal for approval</a:t>
            </a:r>
          </a:p>
          <a:p>
            <a:pPr marL="285750" indent="-285750">
              <a:buFont typeface="Arial" panose="020B0604020202020204" pitchFamily="34" charset="0"/>
              <a:buChar char="•"/>
            </a:pPr>
            <a:r>
              <a:rPr lang="en-US" sz="1600"/>
              <a:t>We will then in week 7 create a survey and collect data from our UWTSD participants if they consent to doing so.</a:t>
            </a:r>
          </a:p>
          <a:p>
            <a:pPr marL="285750" indent="-285750">
              <a:buFont typeface="Arial" panose="020B0604020202020204" pitchFamily="34" charset="0"/>
              <a:buChar char="•"/>
            </a:pPr>
            <a:r>
              <a:rPr lang="en-US" sz="1600"/>
              <a:t>We will then in week 8 create an analysis of our findings.</a:t>
            </a:r>
          </a:p>
          <a:p>
            <a:pPr marL="285750" indent="-285750">
              <a:buFont typeface="Arial" panose="020B0604020202020204" pitchFamily="34" charset="0"/>
              <a:buChar char="•"/>
            </a:pPr>
            <a:r>
              <a:rPr lang="en-US" sz="1600"/>
              <a:t>Week 9 and 10 will be dedicated to writing up a report with discussions in accordance with our findings and we will draw up a conclusion accordingly.</a:t>
            </a:r>
          </a:p>
          <a:p>
            <a:pPr marL="285750" indent="-285750">
              <a:buFont typeface="Arial" panose="020B0604020202020204" pitchFamily="34" charset="0"/>
              <a:buChar char="•"/>
            </a:pPr>
            <a:endParaRPr lang="en-US" sz="1600"/>
          </a:p>
        </p:txBody>
      </p:sp>
      <p:sp>
        <p:nvSpPr>
          <p:cNvPr id="23" name="Slide Number Placeholder 22">
            <a:extLst>
              <a:ext uri="{FF2B5EF4-FFF2-40B4-BE49-F238E27FC236}">
                <a16:creationId xmlns:a16="http://schemas.microsoft.com/office/drawing/2014/main" id="{94FF72B7-0438-3641-5939-75128934B0DF}"/>
              </a:ext>
            </a:extLst>
          </p:cNvPr>
          <p:cNvSpPr>
            <a:spLocks noGrp="1"/>
          </p:cNvSpPr>
          <p:nvPr>
            <p:ph type="sldNum" sz="quarter" idx="12"/>
          </p:nvPr>
        </p:nvSpPr>
        <p:spPr/>
        <p:txBody>
          <a:bodyPr/>
          <a:lstStyle/>
          <a:p>
            <a:fld id="{48F63A3B-78C7-47BE-AE5E-E10140E04643}" type="slidenum">
              <a:rPr lang="en-US" smtClean="0"/>
              <a:t>7</a:t>
            </a:fld>
            <a:endParaRPr lang="en-US"/>
          </a:p>
        </p:txBody>
      </p:sp>
      <p:sp>
        <p:nvSpPr>
          <p:cNvPr id="3" name="TextBox 2">
            <a:extLst>
              <a:ext uri="{FF2B5EF4-FFF2-40B4-BE49-F238E27FC236}">
                <a16:creationId xmlns:a16="http://schemas.microsoft.com/office/drawing/2014/main" id="{21CB582C-58AB-1F4C-D176-11AC15A0C98E}"/>
              </a:ext>
            </a:extLst>
          </p:cNvPr>
          <p:cNvSpPr txBox="1"/>
          <p:nvPr/>
        </p:nvSpPr>
        <p:spPr>
          <a:xfrm>
            <a:off x="8499832" y="6072246"/>
            <a:ext cx="344056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Sanya Akhtar and </a:t>
            </a:r>
            <a:r>
              <a:rPr lang="en-GB" err="1">
                <a:ea typeface="+mn-lt"/>
                <a:cs typeface="+mn-lt"/>
              </a:rPr>
              <a:t>Ruqqia</a:t>
            </a:r>
            <a:r>
              <a:rPr lang="en-GB">
                <a:ea typeface="+mn-lt"/>
                <a:cs typeface="+mn-lt"/>
              </a:rPr>
              <a:t> Naz</a:t>
            </a:r>
          </a:p>
          <a:p>
            <a:pPr algn="l"/>
            <a:endParaRPr lang="en-GB">
              <a:cs typeface="Sabon Next LT"/>
            </a:endParaRPr>
          </a:p>
        </p:txBody>
      </p:sp>
    </p:spTree>
    <p:extLst>
      <p:ext uri="{BB962C8B-B14F-4D97-AF65-F5344CB8AC3E}">
        <p14:creationId xmlns:p14="http://schemas.microsoft.com/office/powerpoint/2010/main" val="6856810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F7D2E-080D-DBDD-73C4-3C38A2B77908}"/>
              </a:ext>
            </a:extLst>
          </p:cNvPr>
          <p:cNvSpPr>
            <a:spLocks noGrp="1"/>
          </p:cNvSpPr>
          <p:nvPr>
            <p:ph type="title"/>
          </p:nvPr>
        </p:nvSpPr>
        <p:spPr>
          <a:xfrm>
            <a:off x="1641158" y="346264"/>
            <a:ext cx="6766560" cy="768096"/>
          </a:xfrm>
        </p:spPr>
        <p:txBody>
          <a:bodyPr/>
          <a:lstStyle/>
          <a:p>
            <a:pPr algn="ctr"/>
            <a:r>
              <a:rPr lang="en-US"/>
              <a:t>hypothesis </a:t>
            </a:r>
          </a:p>
        </p:txBody>
      </p:sp>
      <p:sp>
        <p:nvSpPr>
          <p:cNvPr id="4" name="Footer Placeholder 3">
            <a:extLst>
              <a:ext uri="{FF2B5EF4-FFF2-40B4-BE49-F238E27FC236}">
                <a16:creationId xmlns:a16="http://schemas.microsoft.com/office/drawing/2014/main" id="{D5BA2433-990B-A170-369A-3DF4A9B33BFA}"/>
              </a:ext>
            </a:extLst>
          </p:cNvPr>
          <p:cNvSpPr>
            <a:spLocks noGrp="1"/>
          </p:cNvSpPr>
          <p:nvPr>
            <p:ph type="ftr" sz="quarter" idx="13"/>
          </p:nvPr>
        </p:nvSpPr>
        <p:spPr>
          <a:xfrm>
            <a:off x="8751383" y="6349904"/>
            <a:ext cx="3200400" cy="274320"/>
          </a:xfrm>
        </p:spPr>
        <p:txBody>
          <a:bodyPr/>
          <a:lstStyle/>
          <a:p>
            <a:r>
              <a:rPr lang="en-US" err="1"/>
              <a:t>Sanya</a:t>
            </a:r>
            <a:r>
              <a:rPr lang="en-US"/>
              <a:t> Akhtar and Ruqqia Naz</a:t>
            </a:r>
          </a:p>
        </p:txBody>
      </p:sp>
      <p:sp>
        <p:nvSpPr>
          <p:cNvPr id="5" name="Slide Number Placeholder 4">
            <a:extLst>
              <a:ext uri="{FF2B5EF4-FFF2-40B4-BE49-F238E27FC236}">
                <a16:creationId xmlns:a16="http://schemas.microsoft.com/office/drawing/2014/main" id="{BF7F20BE-640F-EFAB-3A43-2AA146DB42BF}"/>
              </a:ext>
            </a:extLst>
          </p:cNvPr>
          <p:cNvSpPr>
            <a:spLocks noGrp="1"/>
          </p:cNvSpPr>
          <p:nvPr>
            <p:ph type="sldNum" sz="quarter" idx="12"/>
          </p:nvPr>
        </p:nvSpPr>
        <p:spPr/>
        <p:txBody>
          <a:bodyPr/>
          <a:lstStyle/>
          <a:p>
            <a:fld id="{48F63A3B-78C7-47BE-AE5E-E10140E04643}" type="slidenum">
              <a:rPr lang="en-US" smtClean="0"/>
              <a:pPr/>
              <a:t>8</a:t>
            </a:fld>
            <a:endParaRPr lang="en-US"/>
          </a:p>
        </p:txBody>
      </p:sp>
      <p:sp>
        <p:nvSpPr>
          <p:cNvPr id="3" name="Content Placeholder 2">
            <a:extLst>
              <a:ext uri="{FF2B5EF4-FFF2-40B4-BE49-F238E27FC236}">
                <a16:creationId xmlns:a16="http://schemas.microsoft.com/office/drawing/2014/main" id="{2BE8FDE3-DBA4-6A04-C75D-E56FE92EF368}"/>
              </a:ext>
            </a:extLst>
          </p:cNvPr>
          <p:cNvSpPr>
            <a:spLocks noGrp="1"/>
          </p:cNvSpPr>
          <p:nvPr>
            <p:ph idx="1"/>
          </p:nvPr>
        </p:nvSpPr>
        <p:spPr>
          <a:xfrm>
            <a:off x="1650884" y="1128738"/>
            <a:ext cx="6766560" cy="5610462"/>
          </a:xfrm>
        </p:spPr>
        <p:txBody>
          <a:bodyPr vert="horz" lIns="91440" tIns="45720" rIns="91440" bIns="45720" rtlCol="0" anchor="t">
            <a:noAutofit/>
          </a:bodyPr>
          <a:lstStyle/>
          <a:p>
            <a:pPr marL="285750" indent="-285750">
              <a:buFont typeface="Arial" panose="020B0604020202020204" pitchFamily="34" charset="0"/>
              <a:buChar char="•"/>
            </a:pPr>
            <a:r>
              <a:rPr lang="en-US" sz="1600"/>
              <a:t>Our hypothesis having read the research, we as group feel that UWTSD students will not all be confident using digital skills.</a:t>
            </a:r>
          </a:p>
          <a:p>
            <a:pPr marL="285750" indent="-285750">
              <a:buFont typeface="Arial" panose="020B0604020202020204" pitchFamily="34" charset="0"/>
              <a:buChar char="•"/>
            </a:pPr>
            <a:r>
              <a:rPr lang="en-US" sz="1600"/>
              <a:t>Considering students who come to the university from different educational backgrounds, learning abilities and familiarity with digital skills some will find it easier to navigate and use digital technology and the university website and others will struggle initially to get the hang of using the University hub, Moodle etc.</a:t>
            </a:r>
            <a:endParaRPr lang="en-US" sz="1600">
              <a:cs typeface="Sabon Next LT"/>
            </a:endParaRPr>
          </a:p>
          <a:p>
            <a:pPr marL="285750" indent="-285750">
              <a:buFont typeface="Arial" panose="020B0604020202020204" pitchFamily="34" charset="0"/>
              <a:buChar char="•"/>
            </a:pPr>
            <a:r>
              <a:rPr lang="en-US" sz="1600"/>
              <a:t>Some students will feel they require more support and instruction using digital technology especially those who have never used computers and or have come to education after a big gap.</a:t>
            </a:r>
            <a:endParaRPr lang="en-US" sz="1600">
              <a:cs typeface="Sabon Next LT"/>
            </a:endParaRPr>
          </a:p>
          <a:p>
            <a:pPr marL="285750" indent="-285750">
              <a:buFont typeface="Arial" panose="020B0604020202020204" pitchFamily="34" charset="0"/>
              <a:buChar char="•"/>
            </a:pPr>
            <a:r>
              <a:rPr lang="en-US" sz="1600"/>
              <a:t>We feel that some UWTSD students will have some knowledge and ease at using certain basic applications/software's but those which have been more so prevalent in the recent years due to the pandemic such as Zoom/Teams, students will need instruction and guidance to use such applications.</a:t>
            </a:r>
            <a:endParaRPr lang="en-US" sz="1600">
              <a:cs typeface="Sabon Next LT"/>
            </a:endParaRPr>
          </a:p>
          <a:p>
            <a:pPr algn="ctr"/>
            <a:r>
              <a:rPr lang="en-GB" sz="1400" i="1">
                <a:solidFill>
                  <a:srgbClr val="222222"/>
                </a:solidFill>
                <a:latin typeface="Times New Roman"/>
                <a:ea typeface="Times New Roman" panose="02020603050405020304" pitchFamily="18" charset="0"/>
                <a:cs typeface="Times New Roman"/>
              </a:rPr>
              <a:t>"</a:t>
            </a:r>
            <a:r>
              <a:rPr lang="en-GB" sz="1400" i="1">
                <a:solidFill>
                  <a:srgbClr val="222222"/>
                </a:solidFill>
                <a:effectLst/>
                <a:latin typeface="Times New Roman"/>
                <a:ea typeface="Times New Roman" panose="02020603050405020304" pitchFamily="18" charset="0"/>
                <a:cs typeface="Times New Roman"/>
              </a:rPr>
              <a:t>The ongoing COVID-19 pandemic has accelerated the widespread digitalization of numerous sectors that were unprepared. One of the most affected groups has been K12 students, many of whom have been forced to switch to online schooling. The rapid transition has been challenging and compounded by issues such as limited digital skills, technology access, inequality, and systemic racism</a:t>
            </a:r>
            <a:r>
              <a:rPr lang="en-GB" sz="1400" i="1">
                <a:solidFill>
                  <a:srgbClr val="222222"/>
                </a:solidFill>
                <a:latin typeface="Times New Roman"/>
                <a:ea typeface="Times New Roman" panose="02020603050405020304" pitchFamily="18" charset="0"/>
                <a:cs typeface="Times New Roman"/>
              </a:rPr>
              <a:t>". </a:t>
            </a:r>
            <a:endParaRPr lang="en-GB" sz="1400" i="1">
              <a:effectLst/>
              <a:latin typeface="Times New Roman"/>
              <a:ea typeface="Times New Roman" panose="02020603050405020304" pitchFamily="18" charset="0"/>
              <a:cs typeface="Times New Roman"/>
            </a:endParaRPr>
          </a:p>
          <a:p>
            <a:pPr algn="ctr"/>
            <a:r>
              <a:rPr lang="en-GB" sz="1400" i="1">
                <a:solidFill>
                  <a:srgbClr val="222222"/>
                </a:solidFill>
                <a:latin typeface="Times New Roman"/>
                <a:cs typeface="Times New Roman"/>
              </a:rPr>
              <a:t>Jackman, J.A., (2021)</a:t>
            </a:r>
          </a:p>
          <a:p>
            <a:pPr marL="285750" indent="-285750">
              <a:buFont typeface="Arial" panose="020B0604020202020204" pitchFamily="34" charset="0"/>
              <a:buChar char="•"/>
            </a:pPr>
            <a:endParaRPr lang="en-US" sz="1600">
              <a:cs typeface="Sabon Next LT"/>
            </a:endParaRPr>
          </a:p>
        </p:txBody>
      </p:sp>
    </p:spTree>
    <p:extLst>
      <p:ext uri="{BB962C8B-B14F-4D97-AF65-F5344CB8AC3E}">
        <p14:creationId xmlns:p14="http://schemas.microsoft.com/office/powerpoint/2010/main" val="948181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a:xfrm>
            <a:off x="3456218" y="662094"/>
            <a:ext cx="4568952" cy="667512"/>
          </a:xfrm>
        </p:spPr>
        <p:txBody>
          <a:bodyPr/>
          <a:lstStyle/>
          <a:p>
            <a:pPr algn="ctr"/>
            <a:r>
              <a:rPr lang="en-US" sz="3200"/>
              <a:t>References</a:t>
            </a:r>
          </a:p>
        </p:txBody>
      </p:sp>
      <p:sp>
        <p:nvSpPr>
          <p:cNvPr id="3" name="Subtitle 2">
            <a:extLst>
              <a:ext uri="{FF2B5EF4-FFF2-40B4-BE49-F238E27FC236}">
                <a16:creationId xmlns:a16="http://schemas.microsoft.com/office/drawing/2014/main" id="{B787DFD8-D262-D485-B1F2-817C5A0928C5}"/>
              </a:ext>
            </a:extLst>
          </p:cNvPr>
          <p:cNvSpPr>
            <a:spLocks noGrp="1"/>
          </p:cNvSpPr>
          <p:nvPr>
            <p:ph type="subTitle" idx="1"/>
          </p:nvPr>
        </p:nvSpPr>
        <p:spPr>
          <a:xfrm>
            <a:off x="936557" y="1329606"/>
            <a:ext cx="10481324" cy="4466674"/>
          </a:xfrm>
        </p:spPr>
        <p:txBody>
          <a:bodyPr vert="horz" lIns="91440" tIns="0" rIns="91440" bIns="0" rtlCol="0" anchor="t">
            <a:noAutofit/>
          </a:bodyPr>
          <a:lstStyle/>
          <a:p>
            <a:endParaRPr lang="en-US" sz="1600">
              <a:ea typeface="+mn-lt"/>
              <a:cs typeface="+mn-lt"/>
            </a:endParaRPr>
          </a:p>
          <a:p>
            <a:pPr marL="285750" indent="-285750">
              <a:buFont typeface="Arial" panose="020B0604020202020204" pitchFamily="34" charset="0"/>
              <a:buChar char="•"/>
            </a:pPr>
            <a:r>
              <a:rPr lang="en-GB" sz="1600">
                <a:solidFill>
                  <a:srgbClr val="555555"/>
                </a:solidFill>
                <a:effectLst/>
                <a:ea typeface="Calibri" panose="020F0502020204030204" pitchFamily="34" charset="0"/>
                <a:cs typeface="Times New Roman" panose="02020603050405020304" pitchFamily="18" charset="0"/>
              </a:rPr>
              <a:t>Van, </a:t>
            </a:r>
            <a:r>
              <a:rPr lang="en-GB" sz="1600" err="1">
                <a:solidFill>
                  <a:srgbClr val="555555"/>
                </a:solidFill>
                <a:effectLst/>
                <a:ea typeface="Calibri" panose="020F0502020204030204" pitchFamily="34" charset="0"/>
                <a:cs typeface="Times New Roman" panose="02020603050405020304" pitchFamily="18" charset="0"/>
              </a:rPr>
              <a:t>Deursen</a:t>
            </a:r>
            <a:r>
              <a:rPr lang="en-GB" sz="1600">
                <a:solidFill>
                  <a:srgbClr val="555555"/>
                </a:solidFill>
                <a:effectLst/>
                <a:ea typeface="Calibri" panose="020F0502020204030204" pitchFamily="34" charset="0"/>
                <a:cs typeface="Times New Roman" panose="02020603050405020304" pitchFamily="18" charset="0"/>
              </a:rPr>
              <a:t>, Alexander J. A. M., and Dijk, Jan A. G M. van. </a:t>
            </a:r>
            <a:r>
              <a:rPr lang="en-GB" sz="1600" i="1">
                <a:solidFill>
                  <a:srgbClr val="555555"/>
                </a:solidFill>
                <a:effectLst/>
                <a:ea typeface="Calibri" panose="020F0502020204030204" pitchFamily="34" charset="0"/>
                <a:cs typeface="Times New Roman" panose="02020603050405020304" pitchFamily="18" charset="0"/>
              </a:rPr>
              <a:t>Digital Skills : Unlocking the Information Society</a:t>
            </a:r>
            <a:r>
              <a:rPr lang="en-GB" sz="1600">
                <a:solidFill>
                  <a:srgbClr val="555555"/>
                </a:solidFill>
                <a:effectLst/>
                <a:ea typeface="Calibri" panose="020F0502020204030204" pitchFamily="34" charset="0"/>
                <a:cs typeface="Times New Roman" panose="02020603050405020304" pitchFamily="18" charset="0"/>
              </a:rPr>
              <a:t>, Palgrave Macmillan US, 2014.</a:t>
            </a:r>
            <a:r>
              <a:rPr lang="en-GB" sz="1600" i="1">
                <a:solidFill>
                  <a:srgbClr val="555555"/>
                </a:solidFill>
                <a:effectLst/>
                <a:ea typeface="Calibri" panose="020F0502020204030204" pitchFamily="34" charset="0"/>
                <a:cs typeface="Times New Roman" panose="02020603050405020304" pitchFamily="18" charset="0"/>
              </a:rPr>
              <a:t> ProQuest </a:t>
            </a:r>
            <a:r>
              <a:rPr lang="en-GB" sz="1600" i="1" err="1">
                <a:solidFill>
                  <a:srgbClr val="555555"/>
                </a:solidFill>
                <a:effectLst/>
                <a:ea typeface="Calibri" panose="020F0502020204030204" pitchFamily="34" charset="0"/>
                <a:cs typeface="Times New Roman" panose="02020603050405020304" pitchFamily="18" charset="0"/>
              </a:rPr>
              <a:t>Ebook</a:t>
            </a:r>
            <a:r>
              <a:rPr lang="en-GB" sz="1600" i="1">
                <a:solidFill>
                  <a:srgbClr val="555555"/>
                </a:solidFill>
                <a:effectLst/>
                <a:ea typeface="Calibri" panose="020F0502020204030204" pitchFamily="34" charset="0"/>
                <a:cs typeface="Times New Roman" panose="02020603050405020304" pitchFamily="18" charset="0"/>
              </a:rPr>
              <a:t> Central</a:t>
            </a:r>
            <a:r>
              <a:rPr lang="en-GB" sz="1600">
                <a:solidFill>
                  <a:srgbClr val="555555"/>
                </a:solidFill>
                <a:effectLst/>
                <a:ea typeface="Calibri" panose="020F0502020204030204" pitchFamily="34" charset="0"/>
                <a:cs typeface="Times New Roman" panose="02020603050405020304" pitchFamily="18" charset="0"/>
              </a:rPr>
              <a:t>, http://ebookcentral.proquest.com/lib/trinity/detail.action?docID=4828194.</a:t>
            </a:r>
            <a:br>
              <a:rPr lang="en-GB" sz="1600">
                <a:solidFill>
                  <a:srgbClr val="555555"/>
                </a:solidFill>
                <a:effectLst/>
                <a:ea typeface="Calibri" panose="020F0502020204030204" pitchFamily="34" charset="0"/>
                <a:cs typeface="Times New Roman" panose="02020603050405020304" pitchFamily="18" charset="0"/>
              </a:rPr>
            </a:br>
            <a:r>
              <a:rPr lang="en-GB" sz="1600">
                <a:solidFill>
                  <a:srgbClr val="555555"/>
                </a:solidFill>
                <a:effectLst/>
                <a:ea typeface="Calibri" panose="020F0502020204030204" pitchFamily="34" charset="0"/>
                <a:cs typeface="Times New Roman" panose="02020603050405020304" pitchFamily="18" charset="0"/>
              </a:rPr>
              <a:t>Created from trinity on 2023-02-16 22:09:01.</a:t>
            </a:r>
          </a:p>
          <a:p>
            <a:pPr marL="285750" indent="-285750">
              <a:buFont typeface="Arial" panose="020B0604020202020204" pitchFamily="34" charset="0"/>
              <a:buChar char="•"/>
            </a:pPr>
            <a:r>
              <a:rPr lang="en-GB" sz="1800">
                <a:solidFill>
                  <a:srgbClr val="555555"/>
                </a:solidFill>
                <a:effectLst/>
                <a:latin typeface="Helvetica" panose="020B0604020202020204" pitchFamily="34" charset="0"/>
                <a:ea typeface="Calibri" panose="020F0502020204030204" pitchFamily="34" charset="0"/>
                <a:cs typeface="Times New Roman" panose="02020603050405020304" pitchFamily="18" charset="0"/>
              </a:rPr>
              <a:t> </a:t>
            </a:r>
            <a:r>
              <a:rPr lang="en-GB" sz="1600">
                <a:solidFill>
                  <a:srgbClr val="555555"/>
                </a:solidFill>
                <a:effectLst/>
                <a:ea typeface="Calibri" panose="020F0502020204030204" pitchFamily="34" charset="0"/>
                <a:cs typeface="Times New Roman" panose="02020603050405020304" pitchFamily="18" charset="0"/>
              </a:rPr>
              <a:t>Abbasi, Ahmed, N., Sajjad, B., </a:t>
            </a:r>
            <a:r>
              <a:rPr lang="en-GB" sz="1600" err="1">
                <a:solidFill>
                  <a:srgbClr val="555555"/>
                </a:solidFill>
                <a:effectLst/>
                <a:ea typeface="Calibri" panose="020F0502020204030204" pitchFamily="34" charset="0"/>
                <a:cs typeface="Times New Roman" panose="02020603050405020304" pitchFamily="18" charset="0"/>
              </a:rPr>
              <a:t>Alshahrani</a:t>
            </a:r>
            <a:r>
              <a:rPr lang="en-GB" sz="1600">
                <a:solidFill>
                  <a:srgbClr val="555555"/>
                </a:solidFill>
                <a:effectLst/>
                <a:ea typeface="Calibri" panose="020F0502020204030204" pitchFamily="34" charset="0"/>
                <a:cs typeface="Times New Roman" panose="02020603050405020304" pitchFamily="18" charset="0"/>
              </a:rPr>
              <a:t>, A., Saeed, S., Sarfaraz, S., </a:t>
            </a:r>
            <a:r>
              <a:rPr lang="en-GB" sz="1600" err="1">
                <a:solidFill>
                  <a:srgbClr val="555555"/>
                </a:solidFill>
                <a:effectLst/>
                <a:ea typeface="Calibri" panose="020F0502020204030204" pitchFamily="34" charset="0"/>
                <a:cs typeface="Times New Roman" panose="02020603050405020304" pitchFamily="18" charset="0"/>
              </a:rPr>
              <a:t>Alhamdan</a:t>
            </a:r>
            <a:r>
              <a:rPr lang="en-GB" sz="1600">
                <a:solidFill>
                  <a:srgbClr val="555555"/>
                </a:solidFill>
                <a:effectLst/>
                <a:ea typeface="Calibri" panose="020F0502020204030204" pitchFamily="34" charset="0"/>
                <a:cs typeface="Times New Roman" panose="02020603050405020304" pitchFamily="18" charset="0"/>
              </a:rPr>
              <a:t>, R. S., Vohra, F., &amp; </a:t>
            </a:r>
            <a:r>
              <a:rPr lang="en-GB" sz="1600" err="1">
                <a:solidFill>
                  <a:srgbClr val="555555"/>
                </a:solidFill>
                <a:effectLst/>
                <a:ea typeface="Calibri" panose="020F0502020204030204" pitchFamily="34" charset="0"/>
                <a:cs typeface="Times New Roman" panose="02020603050405020304" pitchFamily="18" charset="0"/>
              </a:rPr>
              <a:t>Abduljabbar</a:t>
            </a:r>
            <a:r>
              <a:rPr lang="en-GB" sz="1600">
                <a:solidFill>
                  <a:srgbClr val="555555"/>
                </a:solidFill>
                <a:effectLst/>
                <a:ea typeface="Calibri" panose="020F0502020204030204" pitchFamily="34" charset="0"/>
                <a:cs typeface="Times New Roman" panose="02020603050405020304" pitchFamily="18" charset="0"/>
              </a:rPr>
              <a:t>, T. (2020). E-Learning perception and satisfaction among health sciences students amid the COVID-19 pandemic. Work (Reading, Mass.), 67(3), 549–556. </a:t>
            </a:r>
            <a:r>
              <a:rPr lang="en-GB" sz="1600">
                <a:solidFill>
                  <a:srgbClr val="555555"/>
                </a:solidFill>
                <a:effectLst/>
                <a:ea typeface="Calibri" panose="020F0502020204030204" pitchFamily="34" charset="0"/>
                <a:cs typeface="Times New Roman" panose="02020603050405020304" pitchFamily="18" charset="0"/>
                <a:hlinkClick r:id="rId2"/>
              </a:rPr>
              <a:t>https://doi.org/10.3233/WOR-203308</a:t>
            </a:r>
            <a:endParaRPr lang="en-GB" sz="1600">
              <a:solidFill>
                <a:srgbClr val="555555"/>
              </a:solidFill>
              <a:effectLst/>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sz="1600" err="1">
                <a:solidFill>
                  <a:schemeClr val="tx1">
                    <a:lumMod val="95000"/>
                    <a:lumOff val="5000"/>
                  </a:schemeClr>
                </a:solidFill>
                <a:effectLst/>
                <a:ea typeface="Calibri" panose="020F0502020204030204" pitchFamily="34" charset="0"/>
                <a:cs typeface="Times New Roman" panose="02020603050405020304" pitchFamily="18" charset="0"/>
              </a:rPr>
              <a:t>Jaradat</a:t>
            </a:r>
            <a:r>
              <a:rPr lang="en-GB" sz="1600">
                <a:solidFill>
                  <a:schemeClr val="tx1">
                    <a:lumMod val="95000"/>
                    <a:lumOff val="5000"/>
                  </a:schemeClr>
                </a:solidFill>
                <a:effectLst/>
                <a:ea typeface="Calibri" panose="020F0502020204030204" pitchFamily="34" charset="0"/>
                <a:cs typeface="Times New Roman" panose="02020603050405020304" pitchFamily="18" charset="0"/>
              </a:rPr>
              <a:t> </a:t>
            </a:r>
            <a:r>
              <a:rPr lang="en-GB" sz="1600" err="1">
                <a:solidFill>
                  <a:schemeClr val="tx1">
                    <a:lumMod val="95000"/>
                    <a:lumOff val="5000"/>
                  </a:schemeClr>
                </a:solidFill>
                <a:effectLst/>
                <a:ea typeface="Calibri" panose="020F0502020204030204" pitchFamily="34" charset="0"/>
                <a:cs typeface="Times New Roman" panose="02020603050405020304" pitchFamily="18" charset="0"/>
              </a:rPr>
              <a:t>Idrisova</a:t>
            </a:r>
            <a:r>
              <a:rPr lang="en-GB" sz="1600">
                <a:solidFill>
                  <a:schemeClr val="tx1">
                    <a:lumMod val="95000"/>
                    <a:lumOff val="5000"/>
                  </a:schemeClr>
                </a:solidFill>
                <a:effectLst/>
                <a:ea typeface="Calibri" panose="020F0502020204030204" pitchFamily="34" charset="0"/>
                <a:cs typeface="Times New Roman" panose="02020603050405020304" pitchFamily="18" charset="0"/>
              </a:rPr>
              <a:t>, </a:t>
            </a:r>
            <a:r>
              <a:rPr lang="en-GB" sz="1600" err="1">
                <a:solidFill>
                  <a:schemeClr val="tx1">
                    <a:lumMod val="95000"/>
                    <a:lumOff val="5000"/>
                  </a:schemeClr>
                </a:solidFill>
                <a:effectLst/>
                <a:ea typeface="Calibri" panose="020F0502020204030204" pitchFamily="34" charset="0"/>
                <a:cs typeface="Times New Roman" panose="02020603050405020304" pitchFamily="18" charset="0"/>
              </a:rPr>
              <a:t>Alikhadzhiev</a:t>
            </a:r>
            <a:r>
              <a:rPr lang="en-GB" sz="1600">
                <a:solidFill>
                  <a:schemeClr val="tx1">
                    <a:lumMod val="95000"/>
                    <a:lumOff val="5000"/>
                  </a:schemeClr>
                </a:solidFill>
                <a:effectLst/>
                <a:ea typeface="Calibri" panose="020F0502020204030204" pitchFamily="34" charset="0"/>
                <a:cs typeface="Times New Roman" panose="02020603050405020304" pitchFamily="18" charset="0"/>
              </a:rPr>
              <a:t>, S., &amp; </a:t>
            </a:r>
            <a:r>
              <a:rPr lang="en-GB" sz="1600" err="1">
                <a:solidFill>
                  <a:schemeClr val="tx1">
                    <a:lumMod val="95000"/>
                    <a:lumOff val="5000"/>
                  </a:schemeClr>
                </a:solidFill>
                <a:effectLst/>
                <a:ea typeface="Calibri" panose="020F0502020204030204" pitchFamily="34" charset="0"/>
                <a:cs typeface="Times New Roman" panose="02020603050405020304" pitchFamily="18" charset="0"/>
              </a:rPr>
              <a:t>Moiseenko</a:t>
            </a:r>
            <a:r>
              <a:rPr lang="en-GB" sz="1600">
                <a:solidFill>
                  <a:schemeClr val="tx1">
                    <a:lumMod val="95000"/>
                    <a:lumOff val="5000"/>
                  </a:schemeClr>
                </a:solidFill>
                <a:effectLst/>
                <a:ea typeface="Calibri" panose="020F0502020204030204" pitchFamily="34" charset="0"/>
                <a:cs typeface="Times New Roman" panose="02020603050405020304" pitchFamily="18" charset="0"/>
              </a:rPr>
              <a:t>, N. (2021). Advanced information technologies in education. SHS Web of Conferences, 106, 03013–. </a:t>
            </a:r>
            <a:r>
              <a:rPr lang="en-GB" sz="1600" u="sng">
                <a:solidFill>
                  <a:schemeClr val="tx1">
                    <a:lumMod val="95000"/>
                    <a:lumOff val="5000"/>
                  </a:schemeClr>
                </a:solidFill>
                <a:effectLst/>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https://doi.org/10.1051/shsconf/202110603013</a:t>
            </a:r>
            <a:endParaRPr lang="en-GB" sz="1600" u="sng">
              <a:solidFill>
                <a:schemeClr val="tx1">
                  <a:lumMod val="95000"/>
                  <a:lumOff val="5000"/>
                </a:schemeClr>
              </a:solidFill>
              <a:effectLst/>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sz="1600">
                <a:solidFill>
                  <a:srgbClr val="222222"/>
                </a:solidFill>
                <a:effectLst/>
                <a:ea typeface="Calibri" panose="020F0502020204030204" pitchFamily="34" charset="0"/>
                <a:cs typeface="Times New Roman" panose="02020603050405020304" pitchFamily="18" charset="0"/>
              </a:rPr>
              <a:t>Jackman, J.A., Gentile, D.A., Cho, NJ. </a:t>
            </a:r>
            <a:r>
              <a:rPr lang="en-GB" sz="1600" i="1">
                <a:effectLst/>
                <a:ea typeface="Calibri" panose="020F0502020204030204" pitchFamily="34" charset="0"/>
                <a:cs typeface="Times New Roman" panose="02020603050405020304" pitchFamily="18" charset="0"/>
              </a:rPr>
              <a:t>et al.</a:t>
            </a:r>
            <a:r>
              <a:rPr lang="en-GB" sz="1600">
                <a:effectLst/>
                <a:ea typeface="Calibri" panose="020F0502020204030204" pitchFamily="34" charset="0"/>
                <a:cs typeface="Times New Roman" panose="02020603050405020304" pitchFamily="18" charset="0"/>
              </a:rPr>
              <a:t> Addressing the digital skills gap for future education. </a:t>
            </a:r>
            <a:r>
              <a:rPr lang="en-GB" sz="1600" i="1">
                <a:effectLst/>
                <a:ea typeface="Calibri" panose="020F0502020204030204" pitchFamily="34" charset="0"/>
                <a:cs typeface="Times New Roman" panose="02020603050405020304" pitchFamily="18" charset="0"/>
              </a:rPr>
              <a:t>Nat Hum </a:t>
            </a:r>
            <a:r>
              <a:rPr lang="en-GB" sz="1600" i="1" err="1">
                <a:effectLst/>
                <a:ea typeface="Calibri" panose="020F0502020204030204" pitchFamily="34" charset="0"/>
                <a:cs typeface="Times New Roman" panose="02020603050405020304" pitchFamily="18" charset="0"/>
              </a:rPr>
              <a:t>Behav</a:t>
            </a:r>
            <a:r>
              <a:rPr lang="en-GB" sz="1600">
                <a:effectLst/>
                <a:ea typeface="Calibri" panose="020F0502020204030204" pitchFamily="34" charset="0"/>
                <a:cs typeface="Times New Roman" panose="02020603050405020304" pitchFamily="18" charset="0"/>
              </a:rPr>
              <a:t> </a:t>
            </a:r>
            <a:r>
              <a:rPr lang="en-GB" sz="1600" b="1">
                <a:effectLst/>
                <a:ea typeface="Calibri" panose="020F0502020204030204" pitchFamily="34" charset="0"/>
                <a:cs typeface="Times New Roman" panose="02020603050405020304" pitchFamily="18" charset="0"/>
              </a:rPr>
              <a:t>5</a:t>
            </a:r>
            <a:r>
              <a:rPr lang="en-GB" sz="1600">
                <a:effectLst/>
                <a:ea typeface="Calibri" panose="020F0502020204030204" pitchFamily="34" charset="0"/>
                <a:cs typeface="Times New Roman" panose="02020603050405020304" pitchFamily="18" charset="0"/>
              </a:rPr>
              <a:t>, 542–545 (2021). </a:t>
            </a:r>
            <a:r>
              <a:rPr lang="en-GB" sz="1600" u="sng">
                <a:solidFill>
                  <a:srgbClr val="0563C1"/>
                </a:solidFill>
                <a:effectLst/>
                <a:ea typeface="Calibri" panose="020F0502020204030204" pitchFamily="34" charset="0"/>
                <a:cs typeface="Times New Roman" panose="02020603050405020304" pitchFamily="18" charset="0"/>
                <a:hlinkClick r:id="rId4"/>
              </a:rPr>
              <a:t>https://doi.org/10.1038/s41562-021-01074-z</a:t>
            </a:r>
            <a:endParaRPr lang="en-GB" sz="1600">
              <a:effectLst/>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r>
              <a:rPr lang="en-GB" sz="1600">
                <a:solidFill>
                  <a:srgbClr val="222222"/>
                </a:solidFill>
                <a:effectLst/>
                <a:ea typeface="Times New Roman" panose="02020603050405020304" pitchFamily="18" charset="0"/>
                <a:cs typeface="Times New Roman" panose="02020603050405020304" pitchFamily="18" charset="0"/>
              </a:rPr>
              <a:t>Ben Youssef, A.; </a:t>
            </a:r>
            <a:r>
              <a:rPr lang="en-GB" sz="1600" err="1">
                <a:solidFill>
                  <a:srgbClr val="222222"/>
                </a:solidFill>
                <a:effectLst/>
                <a:ea typeface="Times New Roman" panose="02020603050405020304" pitchFamily="18" charset="0"/>
                <a:cs typeface="Times New Roman" panose="02020603050405020304" pitchFamily="18" charset="0"/>
              </a:rPr>
              <a:t>Dahmani</a:t>
            </a:r>
            <a:r>
              <a:rPr lang="en-GB" sz="1600">
                <a:solidFill>
                  <a:srgbClr val="222222"/>
                </a:solidFill>
                <a:effectLst/>
                <a:ea typeface="Times New Roman" panose="02020603050405020304" pitchFamily="18" charset="0"/>
                <a:cs typeface="Times New Roman" panose="02020603050405020304" pitchFamily="18" charset="0"/>
              </a:rPr>
              <a:t>, M.; </a:t>
            </a:r>
            <a:r>
              <a:rPr lang="en-GB" sz="1600" err="1">
                <a:solidFill>
                  <a:srgbClr val="222222"/>
                </a:solidFill>
                <a:effectLst/>
                <a:ea typeface="Times New Roman" panose="02020603050405020304" pitchFamily="18" charset="0"/>
                <a:cs typeface="Times New Roman" panose="02020603050405020304" pitchFamily="18" charset="0"/>
              </a:rPr>
              <a:t>Ragni</a:t>
            </a:r>
            <a:r>
              <a:rPr lang="en-GB" sz="1600">
                <a:solidFill>
                  <a:srgbClr val="222222"/>
                </a:solidFill>
                <a:effectLst/>
                <a:ea typeface="Times New Roman" panose="02020603050405020304" pitchFamily="18" charset="0"/>
                <a:cs typeface="Times New Roman" panose="02020603050405020304" pitchFamily="18" charset="0"/>
              </a:rPr>
              <a:t>, L. ICT Use, Digital Skills and Students’ Academic Performance: Exploring the Digital Divide. </a:t>
            </a:r>
            <a:r>
              <a:rPr lang="en-GB" sz="1600" i="1">
                <a:solidFill>
                  <a:srgbClr val="222222"/>
                </a:solidFill>
                <a:effectLst/>
                <a:ea typeface="Times New Roman" panose="02020603050405020304" pitchFamily="18" charset="0"/>
                <a:cs typeface="Times New Roman" panose="02020603050405020304" pitchFamily="18" charset="0"/>
              </a:rPr>
              <a:t>Information</a:t>
            </a:r>
            <a:r>
              <a:rPr lang="en-GB" sz="1600">
                <a:solidFill>
                  <a:srgbClr val="222222"/>
                </a:solidFill>
                <a:effectLst/>
                <a:ea typeface="Times New Roman" panose="02020603050405020304" pitchFamily="18" charset="0"/>
                <a:cs typeface="Times New Roman" panose="02020603050405020304" pitchFamily="18" charset="0"/>
              </a:rPr>
              <a:t> </a:t>
            </a:r>
            <a:r>
              <a:rPr lang="en-GB" sz="1600" b="1">
                <a:solidFill>
                  <a:srgbClr val="222222"/>
                </a:solidFill>
                <a:effectLst/>
                <a:ea typeface="Times New Roman" panose="02020603050405020304" pitchFamily="18" charset="0"/>
                <a:cs typeface="Times New Roman" panose="02020603050405020304" pitchFamily="18" charset="0"/>
              </a:rPr>
              <a:t>2022</a:t>
            </a:r>
            <a:r>
              <a:rPr lang="en-GB" sz="1600">
                <a:solidFill>
                  <a:srgbClr val="222222"/>
                </a:solidFill>
                <a:effectLst/>
                <a:ea typeface="Times New Roman" panose="02020603050405020304" pitchFamily="18" charset="0"/>
                <a:cs typeface="Times New Roman" panose="02020603050405020304" pitchFamily="18" charset="0"/>
              </a:rPr>
              <a:t>, </a:t>
            </a:r>
            <a:r>
              <a:rPr lang="en-GB" sz="1600" i="1">
                <a:solidFill>
                  <a:srgbClr val="222222"/>
                </a:solidFill>
                <a:effectLst/>
                <a:ea typeface="Times New Roman" panose="02020603050405020304" pitchFamily="18" charset="0"/>
                <a:cs typeface="Times New Roman" panose="02020603050405020304" pitchFamily="18" charset="0"/>
              </a:rPr>
              <a:t>13</a:t>
            </a:r>
            <a:r>
              <a:rPr lang="en-GB" sz="1600">
                <a:solidFill>
                  <a:srgbClr val="222222"/>
                </a:solidFill>
                <a:effectLst/>
                <a:ea typeface="Times New Roman" panose="02020603050405020304" pitchFamily="18" charset="0"/>
                <a:cs typeface="Times New Roman" panose="02020603050405020304" pitchFamily="18" charset="0"/>
              </a:rPr>
              <a:t>, 129. https://doi.org/10.3390/info13030129</a:t>
            </a:r>
            <a:endParaRPr lang="en-GB" sz="1600">
              <a:effectLst/>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endParaRPr lang="en-GB" sz="1600">
              <a:solidFill>
                <a:schemeClr val="tx1">
                  <a:lumMod val="95000"/>
                  <a:lumOff val="5000"/>
                </a:schemeClr>
              </a:solidFill>
              <a:effectLst/>
              <a:ea typeface="Calibri" panose="020F0502020204030204" pitchFamily="34" charset="0"/>
              <a:cs typeface="Times New Roman" panose="02020603050405020304" pitchFamily="18" charset="0"/>
            </a:endParaRPr>
          </a:p>
          <a:p>
            <a:pPr marL="285750" indent="-285750">
              <a:buFont typeface="Arial" panose="020B0604020202020204" pitchFamily="34" charset="0"/>
              <a:buChar char="•"/>
            </a:pPr>
            <a:endParaRPr lang="en-GB" sz="1600">
              <a:effectLst/>
              <a:ea typeface="Calibri" panose="020F0502020204030204" pitchFamily="34" charset="0"/>
              <a:cs typeface="Times New Roman" panose="02020603050405020304" pitchFamily="18" charset="0"/>
            </a:endParaRPr>
          </a:p>
          <a:p>
            <a:endParaRPr lang="en-US" sz="1400"/>
          </a:p>
        </p:txBody>
      </p:sp>
      <p:sp>
        <p:nvSpPr>
          <p:cNvPr id="4" name="TextBox 3">
            <a:extLst>
              <a:ext uri="{FF2B5EF4-FFF2-40B4-BE49-F238E27FC236}">
                <a16:creationId xmlns:a16="http://schemas.microsoft.com/office/drawing/2014/main" id="{4738B83F-8E56-271B-E55B-645C5500F536}"/>
              </a:ext>
            </a:extLst>
          </p:cNvPr>
          <p:cNvSpPr txBox="1"/>
          <p:nvPr/>
        </p:nvSpPr>
        <p:spPr>
          <a:xfrm>
            <a:off x="8976785" y="5964729"/>
            <a:ext cx="332992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Sanya Akhtar and </a:t>
            </a:r>
            <a:r>
              <a:rPr lang="en-GB" err="1">
                <a:ea typeface="+mn-lt"/>
                <a:cs typeface="+mn-lt"/>
              </a:rPr>
              <a:t>Ruqqia</a:t>
            </a:r>
            <a:r>
              <a:rPr lang="en-GB">
                <a:ea typeface="+mn-lt"/>
                <a:cs typeface="+mn-lt"/>
              </a:rPr>
              <a:t> Naz</a:t>
            </a:r>
          </a:p>
          <a:p>
            <a:pPr algn="l"/>
            <a:endParaRPr lang="en-GB">
              <a:cs typeface="Sabon Next LT"/>
            </a:endParaRPr>
          </a:p>
        </p:txBody>
      </p:sp>
    </p:spTree>
    <p:extLst>
      <p:ext uri="{BB962C8B-B14F-4D97-AF65-F5344CB8AC3E}">
        <p14:creationId xmlns:p14="http://schemas.microsoft.com/office/powerpoint/2010/main" val="1003962426"/>
      </p:ext>
    </p:extLst>
  </p:cSld>
  <p:clrMapOvr>
    <a:masterClrMapping/>
  </p:clrMapOvr>
</p:sld>
</file>

<file path=ppt/theme/theme1.xml><?xml version="1.0" encoding="utf-8"?>
<a:theme xmlns:a="http://schemas.openxmlformats.org/drawingml/2006/main" name="Office Theme">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Color-Block_Win32_jx_v9.potx" id="{B1D493D9-AF74-4AD6-8F0C-5B1308D7041B}" vid="{1AA99070-5A1F-42D2-9F5B-E7354C9646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3" ma:contentTypeDescription="Create a new document." ma:contentTypeScope="" ma:versionID="8ace6dd96b4973698129002cd52085b0">
  <xsd:schema xmlns:xsd="http://www.w3.org/2001/XMLSchema" xmlns:xs="http://www.w3.org/2001/XMLSchema" xmlns:p="http://schemas.microsoft.com/office/2006/metadata/properties" xmlns:ns3="d8e79d84-78fb-44a9-92e9-d04bdd8f0359" targetNamespace="http://schemas.microsoft.com/office/2006/metadata/properties" ma:root="true" ma:fieldsID="fa78d7c9d0521df640f8f2864a499ac5" ns3:_="">
    <xsd:import namespace="d8e79d84-78fb-44a9-92e9-d04bdd8f0359"/>
    <xsd:element name="properties">
      <xsd:complexType>
        <xsd:sequence>
          <xsd:element name="documentManagement">
            <xsd:complexType>
              <xsd:all>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C4B6ED8-4A60-4DC8-8B7C-4A3737A0D086}">
  <ds:schemaRefs>
    <ds:schemaRef ds:uri="d8e79d84-78fb-44a9-92e9-d04bdd8f035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C12E228F-8FAA-41C5-9F61-8153C54BEFC7}">
  <ds:schemaRefs>
    <ds:schemaRef ds:uri="d8e79d84-78fb-44a9-92e9-d04bdd8f035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A21201CE-0C5F-42F4-B665-9A709871FFB1}">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Are digital skills important for study and work  </vt:lpstr>
      <vt:lpstr>Introduction</vt:lpstr>
      <vt:lpstr>rationale</vt:lpstr>
      <vt:lpstr>Rationale</vt:lpstr>
      <vt:lpstr>Proposed method</vt:lpstr>
      <vt:lpstr>Ethical considerations</vt:lpstr>
      <vt:lpstr>Research timeline</vt:lpstr>
      <vt:lpstr>hypothesis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Are digital skills important for study and work  </dc:title>
  <dc:subject/>
  <dc:creator>Ruqqia Naz (2220256)</dc:creator>
  <cp:revision>1</cp:revision>
  <dcterms:created xsi:type="dcterms:W3CDTF">2023-02-16T21:37:43Z</dcterms:created>
  <dcterms:modified xsi:type="dcterms:W3CDTF">2023-02-19T22:55:29Z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