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74" r:id="rId4"/>
    <p:sldId id="276" r:id="rId5"/>
    <p:sldId id="260" r:id="rId6"/>
    <p:sldId id="261" r:id="rId7"/>
    <p:sldId id="262" r:id="rId8"/>
    <p:sldId id="263" r:id="rId9"/>
    <p:sldId id="264" r:id="rId10"/>
    <p:sldId id="268" r:id="rId11"/>
    <p:sldId id="269" r:id="rId12"/>
    <p:sldId id="270" r:id="rId13"/>
    <p:sldId id="271" r:id="rId14"/>
    <p:sldId id="266" r:id="rId15"/>
    <p:sldId id="272" r:id="rId16"/>
    <p:sldId id="273" r:id="rId17"/>
    <p:sldId id="267" r:id="rId18"/>
    <p:sldId id="277" r:id="rId19"/>
    <p:sldId id="27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AC0335-3A62-437E-A05A-58AEF9AEE064}" v="1508" dt="2019-05-11T17:23:28.0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015" autoAdjust="0"/>
    <p:restoredTop sz="94660"/>
  </p:normalViewPr>
  <p:slideViewPr>
    <p:cSldViewPr snapToGrid="0">
      <p:cViewPr varScale="1">
        <p:scale>
          <a:sx n="61" d="100"/>
          <a:sy n="61" d="100"/>
        </p:scale>
        <p:origin x="108"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khan9050@outlook.com" userId="cffb23c1803562eb" providerId="LiveId" clId="{CCAC0335-3A62-437E-A05A-58AEF9AEE064}"/>
    <pc:docChg chg="undo redo custSel mod addSld delSld modSld sldOrd">
      <pc:chgData name="n.khan9050@outlook.com" userId="cffb23c1803562eb" providerId="LiveId" clId="{CCAC0335-3A62-437E-A05A-58AEF9AEE064}" dt="2019-05-11T17:24:18.885" v="11080" actId="14100"/>
      <pc:docMkLst>
        <pc:docMk/>
      </pc:docMkLst>
      <pc:sldChg chg="addSp delSp modSp mod setBg modAnim setClrOvrMap delDesignElem">
        <pc:chgData name="n.khan9050@outlook.com" userId="cffb23c1803562eb" providerId="LiveId" clId="{CCAC0335-3A62-437E-A05A-58AEF9AEE064}" dt="2019-05-10T18:45:55.042" v="9543" actId="1076"/>
        <pc:sldMkLst>
          <pc:docMk/>
          <pc:sldMk cId="3535988083" sldId="256"/>
        </pc:sldMkLst>
        <pc:spChg chg="mod">
          <ac:chgData name="n.khan9050@outlook.com" userId="cffb23c1803562eb" providerId="LiveId" clId="{CCAC0335-3A62-437E-A05A-58AEF9AEE064}" dt="2019-05-09T10:16:04.336" v="3370" actId="14100"/>
          <ac:spMkLst>
            <pc:docMk/>
            <pc:sldMk cId="3535988083" sldId="256"/>
            <ac:spMk id="2" creationId="{5240CF3C-148C-4E03-882D-E26539F19D04}"/>
          </ac:spMkLst>
        </pc:spChg>
        <pc:spChg chg="add del">
          <ac:chgData name="n.khan9050@outlook.com" userId="cffb23c1803562eb" providerId="LiveId" clId="{CCAC0335-3A62-437E-A05A-58AEF9AEE064}" dt="2019-05-10T16:43:06.925" v="4615"/>
          <ac:spMkLst>
            <pc:docMk/>
            <pc:sldMk cId="3535988083" sldId="256"/>
            <ac:spMk id="12" creationId="{BFEFF673-A9DE-416D-A04E-1D50904542A9}"/>
          </ac:spMkLst>
        </pc:spChg>
        <pc:picChg chg="add mod">
          <ac:chgData name="n.khan9050@outlook.com" userId="cffb23c1803562eb" providerId="LiveId" clId="{CCAC0335-3A62-437E-A05A-58AEF9AEE064}" dt="2019-05-10T18:45:55.042" v="9543" actId="1076"/>
          <ac:picMkLst>
            <pc:docMk/>
            <pc:sldMk cId="3535988083" sldId="256"/>
            <ac:picMk id="3" creationId="{3672FB99-9BC0-446C-899F-CF96DD82A5D9}"/>
          </ac:picMkLst>
        </pc:picChg>
        <pc:picChg chg="mod">
          <ac:chgData name="n.khan9050@outlook.com" userId="cffb23c1803562eb" providerId="LiveId" clId="{CCAC0335-3A62-437E-A05A-58AEF9AEE064}" dt="2019-05-09T16:23:43.891" v="4482" actId="1076"/>
          <ac:picMkLst>
            <pc:docMk/>
            <pc:sldMk cId="3535988083" sldId="256"/>
            <ac:picMk id="6" creationId="{096E9517-E63A-4C17-A017-00C80F0C5F44}"/>
          </ac:picMkLst>
        </pc:picChg>
        <pc:picChg chg="add mod">
          <ac:chgData name="n.khan9050@outlook.com" userId="cffb23c1803562eb" providerId="LiveId" clId="{CCAC0335-3A62-437E-A05A-58AEF9AEE064}" dt="2019-05-09T10:13:08.949" v="3352" actId="1076"/>
          <ac:picMkLst>
            <pc:docMk/>
            <pc:sldMk cId="3535988083" sldId="256"/>
            <ac:picMk id="7" creationId="{5B582B31-EBCC-4E6F-8DC9-FB98E45CDDF3}"/>
          </ac:picMkLst>
        </pc:picChg>
      </pc:sldChg>
      <pc:sldChg chg="addSp delSp modSp mod setBg modAnim delDesignElem">
        <pc:chgData name="n.khan9050@outlook.com" userId="cffb23c1803562eb" providerId="LiveId" clId="{CCAC0335-3A62-437E-A05A-58AEF9AEE064}" dt="2019-05-10T16:43:06.925" v="4615"/>
        <pc:sldMkLst>
          <pc:docMk/>
          <pc:sldMk cId="3478306361" sldId="257"/>
        </pc:sldMkLst>
        <pc:spChg chg="mod">
          <ac:chgData name="n.khan9050@outlook.com" userId="cffb23c1803562eb" providerId="LiveId" clId="{CCAC0335-3A62-437E-A05A-58AEF9AEE064}" dt="2019-05-10T16:43:06.925" v="4615"/>
          <ac:spMkLst>
            <pc:docMk/>
            <pc:sldMk cId="3478306361" sldId="257"/>
            <ac:spMk id="2" creationId="{B607D0DC-108C-40B7-BD33-0E3A163C24F4}"/>
          </ac:spMkLst>
        </pc:spChg>
        <pc:spChg chg="mod">
          <ac:chgData name="n.khan9050@outlook.com" userId="cffb23c1803562eb" providerId="LiveId" clId="{CCAC0335-3A62-437E-A05A-58AEF9AEE064}" dt="2019-05-09T16:25:07.218" v="4537" actId="20577"/>
          <ac:spMkLst>
            <pc:docMk/>
            <pc:sldMk cId="3478306361" sldId="257"/>
            <ac:spMk id="3" creationId="{F88C9758-0F43-48F4-BAF7-778F6BE4A326}"/>
          </ac:spMkLst>
        </pc:spChg>
        <pc:spChg chg="mod">
          <ac:chgData name="n.khan9050@outlook.com" userId="cffb23c1803562eb" providerId="LiveId" clId="{CCAC0335-3A62-437E-A05A-58AEF9AEE064}" dt="2019-05-09T10:10:09.843" v="3345" actId="26606"/>
          <ac:spMkLst>
            <pc:docMk/>
            <pc:sldMk cId="3478306361" sldId="257"/>
            <ac:spMk id="6" creationId="{0BE59204-71AB-4BCF-908A-69A37E07D21E}"/>
          </ac:spMkLst>
        </pc:spChg>
        <pc:spChg chg="add del">
          <ac:chgData name="n.khan9050@outlook.com" userId="cffb23c1803562eb" providerId="LiveId" clId="{CCAC0335-3A62-437E-A05A-58AEF9AEE064}" dt="2019-05-10T16:43:06.925" v="4615"/>
          <ac:spMkLst>
            <pc:docMk/>
            <pc:sldMk cId="3478306361" sldId="257"/>
            <ac:spMk id="71" creationId="{A26E2FAE-FA60-497B-B2CB-7702C6FF3A3F}"/>
          </ac:spMkLst>
        </pc:spChg>
        <pc:picChg chg="add mod ord">
          <ac:chgData name="n.khan9050@outlook.com" userId="cffb23c1803562eb" providerId="LiveId" clId="{CCAC0335-3A62-437E-A05A-58AEF9AEE064}" dt="2019-05-09T10:10:09.843" v="3345" actId="26606"/>
          <ac:picMkLst>
            <pc:docMk/>
            <pc:sldMk cId="3478306361" sldId="257"/>
            <ac:picMk id="8194" creationId="{48517E54-51D0-4A32-B99F-27B1FAB53B4B}"/>
          </ac:picMkLst>
        </pc:picChg>
      </pc:sldChg>
      <pc:sldChg chg="addSp modSp del">
        <pc:chgData name="n.khan9050@outlook.com" userId="cffb23c1803562eb" providerId="LiveId" clId="{CCAC0335-3A62-437E-A05A-58AEF9AEE064}" dt="2019-05-11T16:47:58.687" v="9911" actId="2696"/>
        <pc:sldMkLst>
          <pc:docMk/>
          <pc:sldMk cId="1607418503" sldId="258"/>
        </pc:sldMkLst>
        <pc:spChg chg="mod">
          <ac:chgData name="n.khan9050@outlook.com" userId="cffb23c1803562eb" providerId="LiveId" clId="{CCAC0335-3A62-437E-A05A-58AEF9AEE064}" dt="2019-05-11T16:43:48.727" v="9544" actId="14100"/>
          <ac:spMkLst>
            <pc:docMk/>
            <pc:sldMk cId="1607418503" sldId="258"/>
            <ac:spMk id="2" creationId="{74374214-6A23-4769-9FEC-0233634029DD}"/>
          </ac:spMkLst>
        </pc:spChg>
        <pc:spChg chg="add mod">
          <ac:chgData name="n.khan9050@outlook.com" userId="cffb23c1803562eb" providerId="LiveId" clId="{CCAC0335-3A62-437E-A05A-58AEF9AEE064}" dt="2019-05-11T16:46:14.942" v="9905" actId="20577"/>
          <ac:spMkLst>
            <pc:docMk/>
            <pc:sldMk cId="1607418503" sldId="258"/>
            <ac:spMk id="3" creationId="{A748F67F-AE9C-4951-B13B-B236B09110A4}"/>
          </ac:spMkLst>
        </pc:spChg>
        <pc:picChg chg="add mod">
          <ac:chgData name="n.khan9050@outlook.com" userId="cffb23c1803562eb" providerId="LiveId" clId="{CCAC0335-3A62-437E-A05A-58AEF9AEE064}" dt="2019-05-11T16:47:40.951" v="9910" actId="14100"/>
          <ac:picMkLst>
            <pc:docMk/>
            <pc:sldMk cId="1607418503" sldId="258"/>
            <ac:picMk id="1026" creationId="{7EAAC5B0-4F08-4A7A-92D7-68E30757957D}"/>
          </ac:picMkLst>
        </pc:picChg>
      </pc:sldChg>
      <pc:sldChg chg="delSp modSp add del">
        <pc:chgData name="n.khan9050@outlook.com" userId="cffb23c1803562eb" providerId="LiveId" clId="{CCAC0335-3A62-437E-A05A-58AEF9AEE064}" dt="2019-05-11T16:48:31.183" v="9916" actId="2696"/>
        <pc:sldMkLst>
          <pc:docMk/>
          <pc:sldMk cId="3791340638" sldId="258"/>
        </pc:sldMkLst>
        <pc:spChg chg="mod">
          <ac:chgData name="n.khan9050@outlook.com" userId="cffb23c1803562eb" providerId="LiveId" clId="{CCAC0335-3A62-437E-A05A-58AEF9AEE064}" dt="2019-05-11T16:48:16.936" v="9915" actId="20577"/>
          <ac:spMkLst>
            <pc:docMk/>
            <pc:sldMk cId="3791340638" sldId="258"/>
            <ac:spMk id="2" creationId="{74374214-6A23-4769-9FEC-0233634029DD}"/>
          </ac:spMkLst>
        </pc:spChg>
        <pc:picChg chg="del">
          <ac:chgData name="n.khan9050@outlook.com" userId="cffb23c1803562eb" providerId="LiveId" clId="{CCAC0335-3A62-437E-A05A-58AEF9AEE064}" dt="2019-05-11T16:48:12.889" v="9914" actId="478"/>
          <ac:picMkLst>
            <pc:docMk/>
            <pc:sldMk cId="3791340638" sldId="258"/>
            <ac:picMk id="1026" creationId="{7EAAC5B0-4F08-4A7A-92D7-68E30757957D}"/>
          </ac:picMkLst>
        </pc:picChg>
      </pc:sldChg>
      <pc:sldChg chg="addSp delSp modSp del mod setBg">
        <pc:chgData name="n.khan9050@outlook.com" userId="cffb23c1803562eb" providerId="LiveId" clId="{CCAC0335-3A62-437E-A05A-58AEF9AEE064}" dt="2019-05-11T16:51:37.189" v="10203" actId="2696"/>
        <pc:sldMkLst>
          <pc:docMk/>
          <pc:sldMk cId="1663572344" sldId="259"/>
        </pc:sldMkLst>
        <pc:spChg chg="mod">
          <ac:chgData name="n.khan9050@outlook.com" userId="cffb23c1803562eb" providerId="LiveId" clId="{CCAC0335-3A62-437E-A05A-58AEF9AEE064}" dt="2019-05-09T08:32:52.029" v="18" actId="26606"/>
          <ac:spMkLst>
            <pc:docMk/>
            <pc:sldMk cId="1663572344" sldId="259"/>
            <ac:spMk id="2" creationId="{59A60448-CAB2-4279-8B86-8349D3ED0268}"/>
          </ac:spMkLst>
        </pc:spChg>
        <pc:spChg chg="del mod">
          <ac:chgData name="n.khan9050@outlook.com" userId="cffb23c1803562eb" providerId="LiveId" clId="{CCAC0335-3A62-437E-A05A-58AEF9AEE064}" dt="2019-05-09T08:30:10.161" v="2"/>
          <ac:spMkLst>
            <pc:docMk/>
            <pc:sldMk cId="1663572344" sldId="259"/>
            <ac:spMk id="3" creationId="{594DEEE3-FA7F-4F99-BE50-BBF4B2EEEA50}"/>
          </ac:spMkLst>
        </pc:spChg>
        <pc:spChg chg="add mod">
          <ac:chgData name="n.khan9050@outlook.com" userId="cffb23c1803562eb" providerId="LiveId" clId="{CCAC0335-3A62-437E-A05A-58AEF9AEE064}" dt="2019-05-09T08:32:52.029" v="18" actId="26606"/>
          <ac:spMkLst>
            <pc:docMk/>
            <pc:sldMk cId="1663572344" sldId="259"/>
            <ac:spMk id="5" creationId="{BEAB2696-4A20-45EA-8664-2F3B967FE181}"/>
          </ac:spMkLst>
        </pc:spChg>
        <pc:spChg chg="add del">
          <ac:chgData name="n.khan9050@outlook.com" userId="cffb23c1803562eb" providerId="LiveId" clId="{CCAC0335-3A62-437E-A05A-58AEF9AEE064}" dt="2019-05-09T08:32:18.943" v="10" actId="26606"/>
          <ac:spMkLst>
            <pc:docMk/>
            <pc:sldMk cId="1663572344" sldId="259"/>
            <ac:spMk id="14" creationId="{4FA533C5-33E3-4611-AF9F-72811D8B26A6}"/>
          </ac:spMkLst>
        </pc:spChg>
        <pc:spChg chg="add del">
          <ac:chgData name="n.khan9050@outlook.com" userId="cffb23c1803562eb" providerId="LiveId" clId="{CCAC0335-3A62-437E-A05A-58AEF9AEE064}" dt="2019-05-09T08:32:18.943" v="10" actId="26606"/>
          <ac:spMkLst>
            <pc:docMk/>
            <pc:sldMk cId="1663572344" sldId="259"/>
            <ac:spMk id="20" creationId="{87F0FDC4-AD8C-47D9-9131-623C98ADB0AE}"/>
          </ac:spMkLst>
        </pc:spChg>
        <pc:spChg chg="add del">
          <ac:chgData name="n.khan9050@outlook.com" userId="cffb23c1803562eb" providerId="LiveId" clId="{CCAC0335-3A62-437E-A05A-58AEF9AEE064}" dt="2019-05-09T08:32:18.943" v="10" actId="26606"/>
          <ac:spMkLst>
            <pc:docMk/>
            <pc:sldMk cId="1663572344" sldId="259"/>
            <ac:spMk id="22" creationId="{C28D0172-F2E0-4763-9C35-F022664959D8}"/>
          </ac:spMkLst>
        </pc:spChg>
        <pc:spChg chg="add del">
          <ac:chgData name="n.khan9050@outlook.com" userId="cffb23c1803562eb" providerId="LiveId" clId="{CCAC0335-3A62-437E-A05A-58AEF9AEE064}" dt="2019-05-09T08:32:18.943" v="10" actId="26606"/>
          <ac:spMkLst>
            <pc:docMk/>
            <pc:sldMk cId="1663572344" sldId="259"/>
            <ac:spMk id="24" creationId="{9F2851FB-E841-4509-8A6D-A416376EA380}"/>
          </ac:spMkLst>
        </pc:spChg>
        <pc:spChg chg="add del">
          <ac:chgData name="n.khan9050@outlook.com" userId="cffb23c1803562eb" providerId="LiveId" clId="{CCAC0335-3A62-437E-A05A-58AEF9AEE064}" dt="2019-05-09T08:32:18.943" v="10" actId="26606"/>
          <ac:spMkLst>
            <pc:docMk/>
            <pc:sldMk cId="1663572344" sldId="259"/>
            <ac:spMk id="26" creationId="{DF6FB2B2-CE21-407F-B22E-302DADC2C3D3}"/>
          </ac:spMkLst>
        </pc:spChg>
        <pc:spChg chg="add del">
          <ac:chgData name="n.khan9050@outlook.com" userId="cffb23c1803562eb" providerId="LiveId" clId="{CCAC0335-3A62-437E-A05A-58AEF9AEE064}" dt="2019-05-09T08:32:22.251" v="12" actId="26606"/>
          <ac:spMkLst>
            <pc:docMk/>
            <pc:sldMk cId="1663572344" sldId="259"/>
            <ac:spMk id="28" creationId="{923E8915-D2AA-4327-A45A-972C3CA9574B}"/>
          </ac:spMkLst>
        </pc:spChg>
        <pc:spChg chg="add del">
          <ac:chgData name="n.khan9050@outlook.com" userId="cffb23c1803562eb" providerId="LiveId" clId="{CCAC0335-3A62-437E-A05A-58AEF9AEE064}" dt="2019-05-09T08:32:22.251" v="12" actId="26606"/>
          <ac:spMkLst>
            <pc:docMk/>
            <pc:sldMk cId="1663572344" sldId="259"/>
            <ac:spMk id="29" creationId="{8302FC3C-9804-4950-B721-5FD704BA6065}"/>
          </ac:spMkLst>
        </pc:spChg>
        <pc:spChg chg="add del">
          <ac:chgData name="n.khan9050@outlook.com" userId="cffb23c1803562eb" providerId="LiveId" clId="{CCAC0335-3A62-437E-A05A-58AEF9AEE064}" dt="2019-05-09T08:32:22.251" v="12" actId="26606"/>
          <ac:spMkLst>
            <pc:docMk/>
            <pc:sldMk cId="1663572344" sldId="259"/>
            <ac:spMk id="32" creationId="{F3798573-F27B-47EB-8EA4-7EE34954C2D6}"/>
          </ac:spMkLst>
        </pc:spChg>
        <pc:spChg chg="add del">
          <ac:chgData name="n.khan9050@outlook.com" userId="cffb23c1803562eb" providerId="LiveId" clId="{CCAC0335-3A62-437E-A05A-58AEF9AEE064}" dt="2019-05-09T08:32:52.029" v="18" actId="26606"/>
          <ac:spMkLst>
            <pc:docMk/>
            <pc:sldMk cId="1663572344" sldId="259"/>
            <ac:spMk id="36" creationId="{4FA533C5-33E3-4611-AF9F-72811D8B26A6}"/>
          </ac:spMkLst>
        </pc:spChg>
        <pc:spChg chg="add del">
          <ac:chgData name="n.khan9050@outlook.com" userId="cffb23c1803562eb" providerId="LiveId" clId="{CCAC0335-3A62-437E-A05A-58AEF9AEE064}" dt="2019-05-09T08:32:52.029" v="18" actId="26606"/>
          <ac:spMkLst>
            <pc:docMk/>
            <pc:sldMk cId="1663572344" sldId="259"/>
            <ac:spMk id="39" creationId="{87F0FDC4-AD8C-47D9-9131-623C98ADB0AE}"/>
          </ac:spMkLst>
        </pc:spChg>
        <pc:spChg chg="add del">
          <ac:chgData name="n.khan9050@outlook.com" userId="cffb23c1803562eb" providerId="LiveId" clId="{CCAC0335-3A62-437E-A05A-58AEF9AEE064}" dt="2019-05-09T08:32:52.029" v="18" actId="26606"/>
          <ac:spMkLst>
            <pc:docMk/>
            <pc:sldMk cId="1663572344" sldId="259"/>
            <ac:spMk id="40" creationId="{C28D0172-F2E0-4763-9C35-F022664959D8}"/>
          </ac:spMkLst>
        </pc:spChg>
        <pc:spChg chg="add del">
          <ac:chgData name="n.khan9050@outlook.com" userId="cffb23c1803562eb" providerId="LiveId" clId="{CCAC0335-3A62-437E-A05A-58AEF9AEE064}" dt="2019-05-09T08:32:52.029" v="18" actId="26606"/>
          <ac:spMkLst>
            <pc:docMk/>
            <pc:sldMk cId="1663572344" sldId="259"/>
            <ac:spMk id="41" creationId="{9F2851FB-E841-4509-8A6D-A416376EA380}"/>
          </ac:spMkLst>
        </pc:spChg>
        <pc:spChg chg="add del">
          <ac:chgData name="n.khan9050@outlook.com" userId="cffb23c1803562eb" providerId="LiveId" clId="{CCAC0335-3A62-437E-A05A-58AEF9AEE064}" dt="2019-05-09T08:32:52.029" v="18" actId="26606"/>
          <ac:spMkLst>
            <pc:docMk/>
            <pc:sldMk cId="1663572344" sldId="259"/>
            <ac:spMk id="42" creationId="{DF6FB2B2-CE21-407F-B22E-302DADC2C3D3}"/>
          </ac:spMkLst>
        </pc:spChg>
        <pc:picChg chg="add mod">
          <ac:chgData name="n.khan9050@outlook.com" userId="cffb23c1803562eb" providerId="LiveId" clId="{CCAC0335-3A62-437E-A05A-58AEF9AEE064}" dt="2019-05-09T08:30:18.275" v="5" actId="1076"/>
          <ac:picMkLst>
            <pc:docMk/>
            <pc:sldMk cId="1663572344" sldId="259"/>
            <ac:picMk id="4" creationId="{4660FC43-6035-4142-B47E-95938703380E}"/>
          </ac:picMkLst>
        </pc:picChg>
        <pc:picChg chg="add del">
          <ac:chgData name="n.khan9050@outlook.com" userId="cffb23c1803562eb" providerId="LiveId" clId="{CCAC0335-3A62-437E-A05A-58AEF9AEE064}" dt="2019-05-09T08:32:18.943" v="10" actId="26606"/>
          <ac:picMkLst>
            <pc:docMk/>
            <pc:sldMk cId="1663572344" sldId="259"/>
            <ac:picMk id="10" creationId="{91B28F63-CF00-448F-B141-FE33C33B1891}"/>
          </ac:picMkLst>
        </pc:picChg>
        <pc:picChg chg="add del">
          <ac:chgData name="n.khan9050@outlook.com" userId="cffb23c1803562eb" providerId="LiveId" clId="{CCAC0335-3A62-437E-A05A-58AEF9AEE064}" dt="2019-05-09T08:32:18.943" v="10" actId="26606"/>
          <ac:picMkLst>
            <pc:docMk/>
            <pc:sldMk cId="1663572344" sldId="259"/>
            <ac:picMk id="12" creationId="{2AE609E2-8522-44E4-9077-980E5BCF3E14}"/>
          </ac:picMkLst>
        </pc:picChg>
        <pc:picChg chg="add del">
          <ac:chgData name="n.khan9050@outlook.com" userId="cffb23c1803562eb" providerId="LiveId" clId="{CCAC0335-3A62-437E-A05A-58AEF9AEE064}" dt="2019-05-09T08:32:18.943" v="10" actId="26606"/>
          <ac:picMkLst>
            <pc:docMk/>
            <pc:sldMk cId="1663572344" sldId="259"/>
            <ac:picMk id="16" creationId="{8949AD42-25FD-4C3D-9EEE-B7FEC5809988}"/>
          </ac:picMkLst>
        </pc:picChg>
        <pc:picChg chg="add del">
          <ac:chgData name="n.khan9050@outlook.com" userId="cffb23c1803562eb" providerId="LiveId" clId="{CCAC0335-3A62-437E-A05A-58AEF9AEE064}" dt="2019-05-09T08:32:18.943" v="10" actId="26606"/>
          <ac:picMkLst>
            <pc:docMk/>
            <pc:sldMk cId="1663572344" sldId="259"/>
            <ac:picMk id="18" creationId="{6AC7D913-60B7-4603-881B-831DA5D3A940}"/>
          </ac:picMkLst>
        </pc:picChg>
        <pc:picChg chg="add del">
          <ac:chgData name="n.khan9050@outlook.com" userId="cffb23c1803562eb" providerId="LiveId" clId="{CCAC0335-3A62-437E-A05A-58AEF9AEE064}" dt="2019-05-09T08:32:22.251" v="12" actId="26606"/>
          <ac:picMkLst>
            <pc:docMk/>
            <pc:sldMk cId="1663572344" sldId="259"/>
            <ac:picMk id="31" creationId="{3BC6EBB2-9BDC-4075-BA6B-43A9FBF9C86C}"/>
          </ac:picMkLst>
        </pc:picChg>
        <pc:picChg chg="add del">
          <ac:chgData name="n.khan9050@outlook.com" userId="cffb23c1803562eb" providerId="LiveId" clId="{CCAC0335-3A62-437E-A05A-58AEF9AEE064}" dt="2019-05-09T08:32:52.029" v="18" actId="26606"/>
          <ac:picMkLst>
            <pc:docMk/>
            <pc:sldMk cId="1663572344" sldId="259"/>
            <ac:picMk id="34" creationId="{91B28F63-CF00-448F-B141-FE33C33B1891}"/>
          </ac:picMkLst>
        </pc:picChg>
        <pc:picChg chg="add del">
          <ac:chgData name="n.khan9050@outlook.com" userId="cffb23c1803562eb" providerId="LiveId" clId="{CCAC0335-3A62-437E-A05A-58AEF9AEE064}" dt="2019-05-09T08:32:52.029" v="18" actId="26606"/>
          <ac:picMkLst>
            <pc:docMk/>
            <pc:sldMk cId="1663572344" sldId="259"/>
            <ac:picMk id="35" creationId="{2AE609E2-8522-44E4-9077-980E5BCF3E14}"/>
          </ac:picMkLst>
        </pc:picChg>
        <pc:picChg chg="add del">
          <ac:chgData name="n.khan9050@outlook.com" userId="cffb23c1803562eb" providerId="LiveId" clId="{CCAC0335-3A62-437E-A05A-58AEF9AEE064}" dt="2019-05-09T08:32:52.029" v="18" actId="26606"/>
          <ac:picMkLst>
            <pc:docMk/>
            <pc:sldMk cId="1663572344" sldId="259"/>
            <ac:picMk id="37" creationId="{8949AD42-25FD-4C3D-9EEE-B7FEC5809988}"/>
          </ac:picMkLst>
        </pc:picChg>
        <pc:picChg chg="add del">
          <ac:chgData name="n.khan9050@outlook.com" userId="cffb23c1803562eb" providerId="LiveId" clId="{CCAC0335-3A62-437E-A05A-58AEF9AEE064}" dt="2019-05-09T08:32:52.029" v="18" actId="26606"/>
          <ac:picMkLst>
            <pc:docMk/>
            <pc:sldMk cId="1663572344" sldId="259"/>
            <ac:picMk id="38" creationId="{6AC7D913-60B7-4603-881B-831DA5D3A940}"/>
          </ac:picMkLst>
        </pc:picChg>
        <pc:cxnChg chg="add del">
          <ac:chgData name="n.khan9050@outlook.com" userId="cffb23c1803562eb" providerId="LiveId" clId="{CCAC0335-3A62-437E-A05A-58AEF9AEE064}" dt="2019-05-09T08:32:22.251" v="12" actId="26606"/>
          <ac:cxnSpMkLst>
            <pc:docMk/>
            <pc:sldMk cId="1663572344" sldId="259"/>
            <ac:cxnSpMk id="30" creationId="{6B9695BD-ECF6-49CA-8877-8C493193C65D}"/>
          </ac:cxnSpMkLst>
        </pc:cxnChg>
      </pc:sldChg>
      <pc:sldChg chg="addSp delSp modSp mod setBg modAnim setClrOvrMap delDesignElem">
        <pc:chgData name="n.khan9050@outlook.com" userId="cffb23c1803562eb" providerId="LiveId" clId="{CCAC0335-3A62-437E-A05A-58AEF9AEE064}" dt="2019-05-10T16:43:06.925" v="4615"/>
        <pc:sldMkLst>
          <pc:docMk/>
          <pc:sldMk cId="1721861432" sldId="260"/>
        </pc:sldMkLst>
        <pc:spChg chg="mod">
          <ac:chgData name="n.khan9050@outlook.com" userId="cffb23c1803562eb" providerId="LiveId" clId="{CCAC0335-3A62-437E-A05A-58AEF9AEE064}" dt="2019-05-09T08:55:22.390" v="982" actId="27636"/>
          <ac:spMkLst>
            <pc:docMk/>
            <pc:sldMk cId="1721861432" sldId="260"/>
            <ac:spMk id="2" creationId="{D3F0990F-125D-434C-AF22-FABEA00C11FA}"/>
          </ac:spMkLst>
        </pc:spChg>
        <pc:spChg chg="mod">
          <ac:chgData name="n.khan9050@outlook.com" userId="cffb23c1803562eb" providerId="LiveId" clId="{CCAC0335-3A62-437E-A05A-58AEF9AEE064}" dt="2019-05-09T08:55:48.182" v="985" actId="14100"/>
          <ac:spMkLst>
            <pc:docMk/>
            <pc:sldMk cId="1721861432" sldId="260"/>
            <ac:spMk id="3" creationId="{046EFB02-0946-4904-B97E-F16C2A94CE37}"/>
          </ac:spMkLst>
        </pc:spChg>
        <pc:spChg chg="add mod">
          <ac:chgData name="n.khan9050@outlook.com" userId="cffb23c1803562eb" providerId="LiveId" clId="{CCAC0335-3A62-437E-A05A-58AEF9AEE064}" dt="2019-05-09T10:03:02.852" v="3328" actId="14100"/>
          <ac:spMkLst>
            <pc:docMk/>
            <pc:sldMk cId="1721861432" sldId="260"/>
            <ac:spMk id="15" creationId="{8716BBB2-9325-458F-865D-718FC07941B5}"/>
          </ac:spMkLst>
        </pc:spChg>
        <pc:spChg chg="add del">
          <ac:chgData name="n.khan9050@outlook.com" userId="cffb23c1803562eb" providerId="LiveId" clId="{CCAC0335-3A62-437E-A05A-58AEF9AEE064}" dt="2019-05-09T08:48:37.259" v="599" actId="26606"/>
          <ac:spMkLst>
            <pc:docMk/>
            <pc:sldMk cId="1721861432" sldId="260"/>
            <ac:spMk id="71" creationId="{A26E2FAE-FA60-497B-B2CB-7702C6FF3A3F}"/>
          </ac:spMkLst>
        </pc:spChg>
        <pc:spChg chg="add del">
          <ac:chgData name="n.khan9050@outlook.com" userId="cffb23c1803562eb" providerId="LiveId" clId="{CCAC0335-3A62-437E-A05A-58AEF9AEE064}" dt="2019-05-09T08:48:44.372" v="601" actId="26606"/>
          <ac:spMkLst>
            <pc:docMk/>
            <pc:sldMk cId="1721861432" sldId="260"/>
            <ac:spMk id="73" creationId="{61752F1D-FC0F-4103-9584-630E643CCDA6}"/>
          </ac:spMkLst>
        </pc:spChg>
        <pc:spChg chg="add del">
          <ac:chgData name="n.khan9050@outlook.com" userId="cffb23c1803562eb" providerId="LiveId" clId="{CCAC0335-3A62-437E-A05A-58AEF9AEE064}" dt="2019-05-09T08:48:44.372" v="601" actId="26606"/>
          <ac:spMkLst>
            <pc:docMk/>
            <pc:sldMk cId="1721861432" sldId="260"/>
            <ac:spMk id="75" creationId="{70151CB7-E7DE-4917-B831-01DF9CE01306}"/>
          </ac:spMkLst>
        </pc:spChg>
        <pc:spChg chg="add del">
          <ac:chgData name="n.khan9050@outlook.com" userId="cffb23c1803562eb" providerId="LiveId" clId="{CCAC0335-3A62-437E-A05A-58AEF9AEE064}" dt="2019-05-09T08:48:44.372" v="601" actId="26606"/>
          <ac:spMkLst>
            <pc:docMk/>
            <pc:sldMk cId="1721861432" sldId="260"/>
            <ac:spMk id="77" creationId="{A92A1116-1C84-41DF-B803-1F7B0883EC82}"/>
          </ac:spMkLst>
        </pc:spChg>
        <pc:spChg chg="add del">
          <ac:chgData name="n.khan9050@outlook.com" userId="cffb23c1803562eb" providerId="LiveId" clId="{CCAC0335-3A62-437E-A05A-58AEF9AEE064}" dt="2019-05-09T08:48:44.372" v="601" actId="26606"/>
          <ac:spMkLst>
            <pc:docMk/>
            <pc:sldMk cId="1721861432" sldId="260"/>
            <ac:spMk id="1028" creationId="{B4AAD3FD-83A5-4B89-9F8F-01B8870865BE}"/>
          </ac:spMkLst>
        </pc:spChg>
        <pc:spChg chg="add del">
          <ac:chgData name="n.khan9050@outlook.com" userId="cffb23c1803562eb" providerId="LiveId" clId="{CCAC0335-3A62-437E-A05A-58AEF9AEE064}" dt="2019-05-10T16:43:06.925" v="4615"/>
          <ac:spMkLst>
            <pc:docMk/>
            <pc:sldMk cId="1721861432" sldId="260"/>
            <ac:spMk id="1029" creationId="{B4AAD3FD-83A5-4B89-9F8F-01B8870865BE}"/>
          </ac:spMkLst>
        </pc:spChg>
        <pc:spChg chg="add del">
          <ac:chgData name="n.khan9050@outlook.com" userId="cffb23c1803562eb" providerId="LiveId" clId="{CCAC0335-3A62-437E-A05A-58AEF9AEE064}" dt="2019-05-10T16:43:06.925" v="4615"/>
          <ac:spMkLst>
            <pc:docMk/>
            <pc:sldMk cId="1721861432" sldId="260"/>
            <ac:spMk id="1030" creationId="{61752F1D-FC0F-4103-9584-630E643CCDA6}"/>
          </ac:spMkLst>
        </pc:spChg>
        <pc:spChg chg="add del">
          <ac:chgData name="n.khan9050@outlook.com" userId="cffb23c1803562eb" providerId="LiveId" clId="{CCAC0335-3A62-437E-A05A-58AEF9AEE064}" dt="2019-05-10T16:43:06.925" v="4615"/>
          <ac:spMkLst>
            <pc:docMk/>
            <pc:sldMk cId="1721861432" sldId="260"/>
            <ac:spMk id="1031" creationId="{70151CB7-E7DE-4917-B831-01DF9CE01306}"/>
          </ac:spMkLst>
        </pc:spChg>
        <pc:spChg chg="add del">
          <ac:chgData name="n.khan9050@outlook.com" userId="cffb23c1803562eb" providerId="LiveId" clId="{CCAC0335-3A62-437E-A05A-58AEF9AEE064}" dt="2019-05-10T16:43:06.925" v="4615"/>
          <ac:spMkLst>
            <pc:docMk/>
            <pc:sldMk cId="1721861432" sldId="260"/>
            <ac:spMk id="1032" creationId="{A92A1116-1C84-41DF-B803-1F7B0883EC82}"/>
          </ac:spMkLst>
        </pc:spChg>
        <pc:picChg chg="add del mod ord">
          <ac:chgData name="n.khan9050@outlook.com" userId="cffb23c1803562eb" providerId="LiveId" clId="{CCAC0335-3A62-437E-A05A-58AEF9AEE064}" dt="2019-05-09T08:48:59.527" v="605" actId="27614"/>
          <ac:picMkLst>
            <pc:docMk/>
            <pc:sldMk cId="1721861432" sldId="260"/>
            <ac:picMk id="4" creationId="{46E3EAFE-F297-4720-B990-47678521FC12}"/>
          </ac:picMkLst>
        </pc:picChg>
        <pc:picChg chg="add mod ord">
          <ac:chgData name="n.khan9050@outlook.com" userId="cffb23c1803562eb" providerId="LiveId" clId="{CCAC0335-3A62-437E-A05A-58AEF9AEE064}" dt="2019-05-09T08:48:52.214" v="604" actId="26606"/>
          <ac:picMkLst>
            <pc:docMk/>
            <pc:sldMk cId="1721861432" sldId="260"/>
            <ac:picMk id="1026" creationId="{B0A5D2E4-889D-46E6-9B35-4660CF06939E}"/>
          </ac:picMkLst>
        </pc:picChg>
      </pc:sldChg>
      <pc:sldChg chg="addSp delSp modSp add mod setBg modAnim setClrOvrMap delDesignElem">
        <pc:chgData name="n.khan9050@outlook.com" userId="cffb23c1803562eb" providerId="LiveId" clId="{CCAC0335-3A62-437E-A05A-58AEF9AEE064}" dt="2019-05-10T16:43:06.925" v="4615"/>
        <pc:sldMkLst>
          <pc:docMk/>
          <pc:sldMk cId="940692377" sldId="261"/>
        </pc:sldMkLst>
        <pc:spChg chg="mod">
          <ac:chgData name="n.khan9050@outlook.com" userId="cffb23c1803562eb" providerId="LiveId" clId="{CCAC0335-3A62-437E-A05A-58AEF9AEE064}" dt="2019-05-09T08:54:21.049" v="976" actId="26606"/>
          <ac:spMkLst>
            <pc:docMk/>
            <pc:sldMk cId="940692377" sldId="261"/>
            <ac:spMk id="2" creationId="{70F327B4-D86E-4AB4-9880-F3B77EE013C5}"/>
          </ac:spMkLst>
        </pc:spChg>
        <pc:spChg chg="mod ord">
          <ac:chgData name="n.khan9050@outlook.com" userId="cffb23c1803562eb" providerId="LiveId" clId="{CCAC0335-3A62-437E-A05A-58AEF9AEE064}" dt="2019-05-09T08:56:02.116" v="986" actId="14100"/>
          <ac:spMkLst>
            <pc:docMk/>
            <pc:sldMk cId="940692377" sldId="261"/>
            <ac:spMk id="3" creationId="{281D5FE6-6AD0-4B91-8224-0BC2FD76763D}"/>
          </ac:spMkLst>
        </pc:spChg>
        <pc:spChg chg="add mod">
          <ac:chgData name="n.khan9050@outlook.com" userId="cffb23c1803562eb" providerId="LiveId" clId="{CCAC0335-3A62-437E-A05A-58AEF9AEE064}" dt="2019-05-09T10:03:13.853" v="3330" actId="14100"/>
          <ac:spMkLst>
            <pc:docMk/>
            <pc:sldMk cId="940692377" sldId="261"/>
            <ac:spMk id="10" creationId="{0C895F6F-C8E7-45B0-9773-24615AF826EA}"/>
          </ac:spMkLst>
        </pc:spChg>
        <pc:spChg chg="add del">
          <ac:chgData name="n.khan9050@outlook.com" userId="cffb23c1803562eb" providerId="LiveId" clId="{CCAC0335-3A62-437E-A05A-58AEF9AEE064}" dt="2019-05-10T16:43:06.925" v="4615"/>
          <ac:spMkLst>
            <pc:docMk/>
            <pc:sldMk cId="940692377" sldId="261"/>
            <ac:spMk id="71" creationId="{B4AAD3FD-83A5-4B89-9F8F-01B8870865BE}"/>
          </ac:spMkLst>
        </pc:spChg>
        <pc:spChg chg="add del">
          <ac:chgData name="n.khan9050@outlook.com" userId="cffb23c1803562eb" providerId="LiveId" clId="{CCAC0335-3A62-437E-A05A-58AEF9AEE064}" dt="2019-05-10T16:43:06.925" v="4615"/>
          <ac:spMkLst>
            <pc:docMk/>
            <pc:sldMk cId="940692377" sldId="261"/>
            <ac:spMk id="73" creationId="{61752F1D-FC0F-4103-9584-630E643CCDA6}"/>
          </ac:spMkLst>
        </pc:spChg>
        <pc:spChg chg="add del">
          <ac:chgData name="n.khan9050@outlook.com" userId="cffb23c1803562eb" providerId="LiveId" clId="{CCAC0335-3A62-437E-A05A-58AEF9AEE064}" dt="2019-05-10T16:43:06.925" v="4615"/>
          <ac:spMkLst>
            <pc:docMk/>
            <pc:sldMk cId="940692377" sldId="261"/>
            <ac:spMk id="75" creationId="{70151CB7-E7DE-4917-B831-01DF9CE01306}"/>
          </ac:spMkLst>
        </pc:spChg>
        <pc:spChg chg="add del">
          <ac:chgData name="n.khan9050@outlook.com" userId="cffb23c1803562eb" providerId="LiveId" clId="{CCAC0335-3A62-437E-A05A-58AEF9AEE064}" dt="2019-05-10T16:43:06.925" v="4615"/>
          <ac:spMkLst>
            <pc:docMk/>
            <pc:sldMk cId="940692377" sldId="261"/>
            <ac:spMk id="77" creationId="{A92A1116-1C84-41DF-B803-1F7B0883EC82}"/>
          </ac:spMkLst>
        </pc:spChg>
        <pc:picChg chg="add">
          <ac:chgData name="n.khan9050@outlook.com" userId="cffb23c1803562eb" providerId="LiveId" clId="{CCAC0335-3A62-437E-A05A-58AEF9AEE064}" dt="2019-05-09T09:06:24.059" v="1596"/>
          <ac:picMkLst>
            <pc:docMk/>
            <pc:sldMk cId="940692377" sldId="261"/>
            <ac:picMk id="9" creationId="{E263981A-E1FB-471A-9376-ACACAC8001EE}"/>
          </ac:picMkLst>
        </pc:picChg>
        <pc:picChg chg="add mod">
          <ac:chgData name="n.khan9050@outlook.com" userId="cffb23c1803562eb" providerId="LiveId" clId="{CCAC0335-3A62-437E-A05A-58AEF9AEE064}" dt="2019-05-09T09:07:24.145" v="1606" actId="14100"/>
          <ac:picMkLst>
            <pc:docMk/>
            <pc:sldMk cId="940692377" sldId="261"/>
            <ac:picMk id="2050" creationId="{BD38BED2-9576-4E71-A3F8-B54E6115BE9E}"/>
          </ac:picMkLst>
        </pc:picChg>
      </pc:sldChg>
      <pc:sldChg chg="addSp delSp modSp add mod setBg modAnim setClrOvrMap delDesignElem">
        <pc:chgData name="n.khan9050@outlook.com" userId="cffb23c1803562eb" providerId="LiveId" clId="{CCAC0335-3A62-437E-A05A-58AEF9AEE064}" dt="2019-05-10T16:43:06.925" v="4615"/>
        <pc:sldMkLst>
          <pc:docMk/>
          <pc:sldMk cId="2345947107" sldId="262"/>
        </pc:sldMkLst>
        <pc:spChg chg="mod">
          <ac:chgData name="n.khan9050@outlook.com" userId="cffb23c1803562eb" providerId="LiveId" clId="{CCAC0335-3A62-437E-A05A-58AEF9AEE064}" dt="2019-05-09T09:16:05.743" v="1639" actId="14100"/>
          <ac:spMkLst>
            <pc:docMk/>
            <pc:sldMk cId="2345947107" sldId="262"/>
            <ac:spMk id="2" creationId="{9571FCD4-1F7D-4AFD-A970-97CBC1BA0A0E}"/>
          </ac:spMkLst>
        </pc:spChg>
        <pc:spChg chg="add del mod">
          <ac:chgData name="n.khan9050@outlook.com" userId="cffb23c1803562eb" providerId="LiveId" clId="{CCAC0335-3A62-437E-A05A-58AEF9AEE064}" dt="2019-05-09T09:11:41.496" v="1615" actId="26606"/>
          <ac:spMkLst>
            <pc:docMk/>
            <pc:sldMk cId="2345947107" sldId="262"/>
            <ac:spMk id="3" creationId="{0EBDE083-92D4-4955-ADF2-DBF61A2F14DD}"/>
          </ac:spMkLst>
        </pc:spChg>
        <pc:spChg chg="add del">
          <ac:chgData name="n.khan9050@outlook.com" userId="cffb23c1803562eb" providerId="LiveId" clId="{CCAC0335-3A62-437E-A05A-58AEF9AEE064}" dt="2019-05-09T09:08:48.649" v="1609" actId="26606"/>
          <ac:spMkLst>
            <pc:docMk/>
            <pc:sldMk cId="2345947107" sldId="262"/>
            <ac:spMk id="11" creationId="{47AEA421-5F29-4BA7-9360-2501B5987921}"/>
          </ac:spMkLst>
        </pc:spChg>
        <pc:spChg chg="add del">
          <ac:chgData name="n.khan9050@outlook.com" userId="cffb23c1803562eb" providerId="LiveId" clId="{CCAC0335-3A62-437E-A05A-58AEF9AEE064}" dt="2019-05-09T09:08:48.649" v="1609" actId="26606"/>
          <ac:spMkLst>
            <pc:docMk/>
            <pc:sldMk cId="2345947107" sldId="262"/>
            <ac:spMk id="13" creationId="{9348F0CB-4904-4DEF-BDD4-ADEC2DCCCBD7}"/>
          </ac:spMkLst>
        </pc:spChg>
        <pc:spChg chg="add del">
          <ac:chgData name="n.khan9050@outlook.com" userId="cffb23c1803562eb" providerId="LiveId" clId="{CCAC0335-3A62-437E-A05A-58AEF9AEE064}" dt="2019-05-09T09:08:48.649" v="1609" actId="26606"/>
          <ac:spMkLst>
            <pc:docMk/>
            <pc:sldMk cId="2345947107" sldId="262"/>
            <ac:spMk id="15" creationId="{1583E1B8-79B3-49BB-8704-58E4AB1AF213}"/>
          </ac:spMkLst>
        </pc:spChg>
        <pc:spChg chg="add del">
          <ac:chgData name="n.khan9050@outlook.com" userId="cffb23c1803562eb" providerId="LiveId" clId="{CCAC0335-3A62-437E-A05A-58AEF9AEE064}" dt="2019-05-09T09:08:48.649" v="1609" actId="26606"/>
          <ac:spMkLst>
            <pc:docMk/>
            <pc:sldMk cId="2345947107" sldId="262"/>
            <ac:spMk id="17" creationId="{7BB34D5F-2B87-438E-8236-69C6068D47A4}"/>
          </ac:spMkLst>
        </pc:spChg>
        <pc:spChg chg="add mod">
          <ac:chgData name="n.khan9050@outlook.com" userId="cffb23c1803562eb" providerId="LiveId" clId="{CCAC0335-3A62-437E-A05A-58AEF9AEE064}" dt="2019-05-09T10:03:26.508" v="3332" actId="14100"/>
          <ac:spMkLst>
            <pc:docMk/>
            <pc:sldMk cId="2345947107" sldId="262"/>
            <ac:spMk id="32" creationId="{17D987DA-4585-4E6D-A314-1A70A10A51E0}"/>
          </ac:spMkLst>
        </pc:spChg>
        <pc:spChg chg="add del">
          <ac:chgData name="n.khan9050@outlook.com" userId="cffb23c1803562eb" providerId="LiveId" clId="{CCAC0335-3A62-437E-A05A-58AEF9AEE064}" dt="2019-05-09T09:11:41.496" v="1615" actId="26606"/>
          <ac:spMkLst>
            <pc:docMk/>
            <pc:sldMk cId="2345947107" sldId="262"/>
            <ac:spMk id="71" creationId="{B4AAD3FD-83A5-4B89-9F8F-01B8870865BE}"/>
          </ac:spMkLst>
        </pc:spChg>
        <pc:spChg chg="add del">
          <ac:chgData name="n.khan9050@outlook.com" userId="cffb23c1803562eb" providerId="LiveId" clId="{CCAC0335-3A62-437E-A05A-58AEF9AEE064}" dt="2019-05-09T09:11:41.496" v="1615" actId="26606"/>
          <ac:spMkLst>
            <pc:docMk/>
            <pc:sldMk cId="2345947107" sldId="262"/>
            <ac:spMk id="73" creationId="{61752F1D-FC0F-4103-9584-630E643CCDA6}"/>
          </ac:spMkLst>
        </pc:spChg>
        <pc:spChg chg="add del">
          <ac:chgData name="n.khan9050@outlook.com" userId="cffb23c1803562eb" providerId="LiveId" clId="{CCAC0335-3A62-437E-A05A-58AEF9AEE064}" dt="2019-05-09T09:11:41.496" v="1615" actId="26606"/>
          <ac:spMkLst>
            <pc:docMk/>
            <pc:sldMk cId="2345947107" sldId="262"/>
            <ac:spMk id="75" creationId="{70151CB7-E7DE-4917-B831-01DF9CE01306}"/>
          </ac:spMkLst>
        </pc:spChg>
        <pc:spChg chg="add del">
          <ac:chgData name="n.khan9050@outlook.com" userId="cffb23c1803562eb" providerId="LiveId" clId="{CCAC0335-3A62-437E-A05A-58AEF9AEE064}" dt="2019-05-09T09:11:41.496" v="1615" actId="26606"/>
          <ac:spMkLst>
            <pc:docMk/>
            <pc:sldMk cId="2345947107" sldId="262"/>
            <ac:spMk id="77" creationId="{A92A1116-1C84-41DF-B803-1F7B0883EC82}"/>
          </ac:spMkLst>
        </pc:spChg>
        <pc:spChg chg="add del">
          <ac:chgData name="n.khan9050@outlook.com" userId="cffb23c1803562eb" providerId="LiveId" clId="{CCAC0335-3A62-437E-A05A-58AEF9AEE064}" dt="2019-05-09T09:12:51.262" v="1620" actId="26606"/>
          <ac:spMkLst>
            <pc:docMk/>
            <pc:sldMk cId="2345947107" sldId="262"/>
            <ac:spMk id="84" creationId="{4E78424C-6FD0-41F8-9CAA-5DC19C42359F}"/>
          </ac:spMkLst>
        </pc:spChg>
        <pc:spChg chg="add del">
          <ac:chgData name="n.khan9050@outlook.com" userId="cffb23c1803562eb" providerId="LiveId" clId="{CCAC0335-3A62-437E-A05A-58AEF9AEE064}" dt="2019-05-09T09:12:51.262" v="1620" actId="26606"/>
          <ac:spMkLst>
            <pc:docMk/>
            <pc:sldMk cId="2345947107" sldId="262"/>
            <ac:spMk id="86" creationId="{DD136760-57DC-4301-8BEA-B71AD2D13905}"/>
          </ac:spMkLst>
        </pc:spChg>
        <pc:spChg chg="add del">
          <ac:chgData name="n.khan9050@outlook.com" userId="cffb23c1803562eb" providerId="LiveId" clId="{CCAC0335-3A62-437E-A05A-58AEF9AEE064}" dt="2019-05-09T09:12:51.262" v="1620" actId="26606"/>
          <ac:spMkLst>
            <pc:docMk/>
            <pc:sldMk cId="2345947107" sldId="262"/>
            <ac:spMk id="88" creationId="{BDC58DEA-1307-4F44-AD47-E613D8B76A89}"/>
          </ac:spMkLst>
        </pc:spChg>
        <pc:spChg chg="add del">
          <ac:chgData name="n.khan9050@outlook.com" userId="cffb23c1803562eb" providerId="LiveId" clId="{CCAC0335-3A62-437E-A05A-58AEF9AEE064}" dt="2019-05-09T09:12:51.262" v="1620" actId="26606"/>
          <ac:spMkLst>
            <pc:docMk/>
            <pc:sldMk cId="2345947107" sldId="262"/>
            <ac:spMk id="90" creationId="{C99B912D-1E4B-42AF-A2BE-CFEFEC916EE7}"/>
          </ac:spMkLst>
        </pc:spChg>
        <pc:spChg chg="add del">
          <ac:chgData name="n.khan9050@outlook.com" userId="cffb23c1803562eb" providerId="LiveId" clId="{CCAC0335-3A62-437E-A05A-58AEF9AEE064}" dt="2019-05-09T09:14:34.053" v="1631" actId="26606"/>
          <ac:spMkLst>
            <pc:docMk/>
            <pc:sldMk cId="2345947107" sldId="262"/>
            <ac:spMk id="95" creationId="{4E78424C-6FD0-41F8-9CAA-5DC19C42359F}"/>
          </ac:spMkLst>
        </pc:spChg>
        <pc:spChg chg="add del">
          <ac:chgData name="n.khan9050@outlook.com" userId="cffb23c1803562eb" providerId="LiveId" clId="{CCAC0335-3A62-437E-A05A-58AEF9AEE064}" dt="2019-05-09T09:14:34.053" v="1631" actId="26606"/>
          <ac:spMkLst>
            <pc:docMk/>
            <pc:sldMk cId="2345947107" sldId="262"/>
            <ac:spMk id="97" creationId="{DD136760-57DC-4301-8BEA-B71AD2D13905}"/>
          </ac:spMkLst>
        </pc:spChg>
        <pc:spChg chg="add del">
          <ac:chgData name="n.khan9050@outlook.com" userId="cffb23c1803562eb" providerId="LiveId" clId="{CCAC0335-3A62-437E-A05A-58AEF9AEE064}" dt="2019-05-09T09:14:34.053" v="1631" actId="26606"/>
          <ac:spMkLst>
            <pc:docMk/>
            <pc:sldMk cId="2345947107" sldId="262"/>
            <ac:spMk id="99" creationId="{BDC58DEA-1307-4F44-AD47-E613D8B76A89}"/>
          </ac:spMkLst>
        </pc:spChg>
        <pc:spChg chg="add del">
          <ac:chgData name="n.khan9050@outlook.com" userId="cffb23c1803562eb" providerId="LiveId" clId="{CCAC0335-3A62-437E-A05A-58AEF9AEE064}" dt="2019-05-09T09:14:34.053" v="1631" actId="26606"/>
          <ac:spMkLst>
            <pc:docMk/>
            <pc:sldMk cId="2345947107" sldId="262"/>
            <ac:spMk id="101" creationId="{C99B912D-1E4B-42AF-A2BE-CFEFEC916EE7}"/>
          </ac:spMkLst>
        </pc:spChg>
        <pc:spChg chg="add del">
          <ac:chgData name="n.khan9050@outlook.com" userId="cffb23c1803562eb" providerId="LiveId" clId="{CCAC0335-3A62-437E-A05A-58AEF9AEE064}" dt="2019-05-09T09:15:01.307" v="1635" actId="26606"/>
          <ac:spMkLst>
            <pc:docMk/>
            <pc:sldMk cId="2345947107" sldId="262"/>
            <ac:spMk id="106" creationId="{ABE6F9A3-300E-47F5-B41C-C8C5E758DE7C}"/>
          </ac:spMkLst>
        </pc:spChg>
        <pc:spChg chg="add del">
          <ac:chgData name="n.khan9050@outlook.com" userId="cffb23c1803562eb" providerId="LiveId" clId="{CCAC0335-3A62-437E-A05A-58AEF9AEE064}" dt="2019-05-09T09:15:01.307" v="1635" actId="26606"/>
          <ac:spMkLst>
            <pc:docMk/>
            <pc:sldMk cId="2345947107" sldId="262"/>
            <ac:spMk id="108" creationId="{61B4701B-39FE-43B8-86AA-D6B8789C2207}"/>
          </ac:spMkLst>
        </pc:spChg>
        <pc:spChg chg="add del">
          <ac:chgData name="n.khan9050@outlook.com" userId="cffb23c1803562eb" providerId="LiveId" clId="{CCAC0335-3A62-437E-A05A-58AEF9AEE064}" dt="2019-05-09T09:15:01.307" v="1635" actId="26606"/>
          <ac:spMkLst>
            <pc:docMk/>
            <pc:sldMk cId="2345947107" sldId="262"/>
            <ac:spMk id="110" creationId="{E9A7EF13-49FA-4355-971A-34B065F35022}"/>
          </ac:spMkLst>
        </pc:spChg>
        <pc:spChg chg="add del">
          <ac:chgData name="n.khan9050@outlook.com" userId="cffb23c1803562eb" providerId="LiveId" clId="{CCAC0335-3A62-437E-A05A-58AEF9AEE064}" dt="2019-05-09T09:15:01.307" v="1635" actId="26606"/>
          <ac:spMkLst>
            <pc:docMk/>
            <pc:sldMk cId="2345947107" sldId="262"/>
            <ac:spMk id="112" creationId="{92CF3C3E-0F7B-4F0C-8EBD-BDD38E9C66F5}"/>
          </ac:spMkLst>
        </pc:spChg>
        <pc:spChg chg="add del">
          <ac:chgData name="n.khan9050@outlook.com" userId="cffb23c1803562eb" providerId="LiveId" clId="{CCAC0335-3A62-437E-A05A-58AEF9AEE064}" dt="2019-05-10T16:43:06.925" v="4615"/>
          <ac:spMkLst>
            <pc:docMk/>
            <pc:sldMk cId="2345947107" sldId="262"/>
            <ac:spMk id="117" creationId="{4E78424C-6FD0-41F8-9CAA-5DC19C42359F}"/>
          </ac:spMkLst>
        </pc:spChg>
        <pc:spChg chg="add del">
          <ac:chgData name="n.khan9050@outlook.com" userId="cffb23c1803562eb" providerId="LiveId" clId="{CCAC0335-3A62-437E-A05A-58AEF9AEE064}" dt="2019-05-10T16:43:06.925" v="4615"/>
          <ac:spMkLst>
            <pc:docMk/>
            <pc:sldMk cId="2345947107" sldId="262"/>
            <ac:spMk id="119" creationId="{DD136760-57DC-4301-8BEA-B71AD2D13905}"/>
          </ac:spMkLst>
        </pc:spChg>
        <pc:spChg chg="add del">
          <ac:chgData name="n.khan9050@outlook.com" userId="cffb23c1803562eb" providerId="LiveId" clId="{CCAC0335-3A62-437E-A05A-58AEF9AEE064}" dt="2019-05-10T16:43:06.925" v="4615"/>
          <ac:spMkLst>
            <pc:docMk/>
            <pc:sldMk cId="2345947107" sldId="262"/>
            <ac:spMk id="121" creationId="{BDC58DEA-1307-4F44-AD47-E613D8B76A89}"/>
          </ac:spMkLst>
        </pc:spChg>
        <pc:spChg chg="add del">
          <ac:chgData name="n.khan9050@outlook.com" userId="cffb23c1803562eb" providerId="LiveId" clId="{CCAC0335-3A62-437E-A05A-58AEF9AEE064}" dt="2019-05-10T16:43:06.925" v="4615"/>
          <ac:spMkLst>
            <pc:docMk/>
            <pc:sldMk cId="2345947107" sldId="262"/>
            <ac:spMk id="123" creationId="{C99B912D-1E4B-42AF-A2BE-CFEFEC916EE7}"/>
          </ac:spMkLst>
        </pc:spChg>
        <pc:graphicFrameChg chg="add del mod">
          <ac:chgData name="n.khan9050@outlook.com" userId="cffb23c1803562eb" providerId="LiveId" clId="{CCAC0335-3A62-437E-A05A-58AEF9AEE064}" dt="2019-05-09T09:08:48.649" v="1609" actId="26606"/>
          <ac:graphicFrameMkLst>
            <pc:docMk/>
            <pc:sldMk cId="2345947107" sldId="262"/>
            <ac:graphicFrameMk id="6" creationId="{E09B7A9C-D918-4036-84CF-A837E9E5C290}"/>
          </ac:graphicFrameMkLst>
        </pc:graphicFrameChg>
        <pc:graphicFrameChg chg="add mod modGraphic">
          <ac:chgData name="n.khan9050@outlook.com" userId="cffb23c1803562eb" providerId="LiveId" clId="{CCAC0335-3A62-437E-A05A-58AEF9AEE064}" dt="2019-05-09T09:16:52.426" v="1642" actId="2711"/>
          <ac:graphicFrameMkLst>
            <pc:docMk/>
            <pc:sldMk cId="2345947107" sldId="262"/>
            <ac:graphicFrameMk id="79" creationId="{2EF658D1-2076-4AA5-9D91-EEB8ACEF682E}"/>
          </ac:graphicFrameMkLst>
        </pc:graphicFrameChg>
        <pc:picChg chg="add">
          <ac:chgData name="n.khan9050@outlook.com" userId="cffb23c1803562eb" providerId="LiveId" clId="{CCAC0335-3A62-437E-A05A-58AEF9AEE064}" dt="2019-05-09T09:06:37.506" v="1597"/>
          <ac:picMkLst>
            <pc:docMk/>
            <pc:sldMk cId="2345947107" sldId="262"/>
            <ac:picMk id="4" creationId="{BF24BC60-F50D-4AD9-8E89-216CF2546FFC}"/>
          </ac:picMkLst>
        </pc:picChg>
        <pc:picChg chg="add del mod ord">
          <ac:chgData name="n.khan9050@outlook.com" userId="cffb23c1803562eb" providerId="LiveId" clId="{CCAC0335-3A62-437E-A05A-58AEF9AEE064}" dt="2019-05-09T09:11:36.164" v="1614" actId="478"/>
          <ac:picMkLst>
            <pc:docMk/>
            <pc:sldMk cId="2345947107" sldId="262"/>
            <ac:picMk id="3074" creationId="{73793F08-A5E8-4E72-B191-CD1DEA35AFCE}"/>
          </ac:picMkLst>
        </pc:picChg>
      </pc:sldChg>
      <pc:sldChg chg="addSp delSp modSp add mod ord setBg addAnim delAnim modAnim setClrOvrMap delDesignElem">
        <pc:chgData name="n.khan9050@outlook.com" userId="cffb23c1803562eb" providerId="LiveId" clId="{CCAC0335-3A62-437E-A05A-58AEF9AEE064}" dt="2019-05-10T16:43:06.925" v="4615"/>
        <pc:sldMkLst>
          <pc:docMk/>
          <pc:sldMk cId="24188409" sldId="263"/>
        </pc:sldMkLst>
        <pc:spChg chg="mod">
          <ac:chgData name="n.khan9050@outlook.com" userId="cffb23c1803562eb" providerId="LiveId" clId="{CCAC0335-3A62-437E-A05A-58AEF9AEE064}" dt="2019-05-10T16:43:06.925" v="4615"/>
          <ac:spMkLst>
            <pc:docMk/>
            <pc:sldMk cId="24188409" sldId="263"/>
            <ac:spMk id="2" creationId="{5DEDC16C-563D-46F8-AC3E-6F1A97D451E5}"/>
          </ac:spMkLst>
        </pc:spChg>
        <pc:spChg chg="add del mod ord">
          <ac:chgData name="n.khan9050@outlook.com" userId="cffb23c1803562eb" providerId="LiveId" clId="{CCAC0335-3A62-437E-A05A-58AEF9AEE064}" dt="2019-05-09T16:22:37.468" v="4480" actId="20577"/>
          <ac:spMkLst>
            <pc:docMk/>
            <pc:sldMk cId="24188409" sldId="263"/>
            <ac:spMk id="3" creationId="{209397E9-E797-4A52-90EC-C10C3BB97537}"/>
          </ac:spMkLst>
        </pc:spChg>
        <pc:spChg chg="add del mod">
          <ac:chgData name="n.khan9050@outlook.com" userId="cffb23c1803562eb" providerId="LiveId" clId="{CCAC0335-3A62-437E-A05A-58AEF9AEE064}" dt="2019-05-09T09:36:27.181" v="2683" actId="478"/>
          <ac:spMkLst>
            <pc:docMk/>
            <pc:sldMk cId="24188409" sldId="263"/>
            <ac:spMk id="5" creationId="{9A2AFA63-3C96-4CBC-97DD-C0912426672B}"/>
          </ac:spMkLst>
        </pc:spChg>
        <pc:spChg chg="add mod">
          <ac:chgData name="n.khan9050@outlook.com" userId="cffb23c1803562eb" providerId="LiveId" clId="{CCAC0335-3A62-437E-A05A-58AEF9AEE064}" dt="2019-05-09T10:03:46.081" v="3335" actId="14100"/>
          <ac:spMkLst>
            <pc:docMk/>
            <pc:sldMk cId="24188409" sldId="263"/>
            <ac:spMk id="14" creationId="{062B8AE9-987B-4267-85F7-7068DE9CADBB}"/>
          </ac:spMkLst>
        </pc:spChg>
        <pc:spChg chg="add del">
          <ac:chgData name="n.khan9050@outlook.com" userId="cffb23c1803562eb" providerId="LiveId" clId="{CCAC0335-3A62-437E-A05A-58AEF9AEE064}" dt="2019-05-09T09:24:41.392" v="1999" actId="26606"/>
          <ac:spMkLst>
            <pc:docMk/>
            <pc:sldMk cId="24188409" sldId="263"/>
            <ac:spMk id="73" creationId="{A26E2FAE-FA60-497B-B2CB-7702C6FF3A3F}"/>
          </ac:spMkLst>
        </pc:spChg>
        <pc:spChg chg="add del">
          <ac:chgData name="n.khan9050@outlook.com" userId="cffb23c1803562eb" providerId="LiveId" clId="{CCAC0335-3A62-437E-A05A-58AEF9AEE064}" dt="2019-05-10T16:43:06.925" v="4615"/>
          <ac:spMkLst>
            <pc:docMk/>
            <pc:sldMk cId="24188409" sldId="263"/>
            <ac:spMk id="74" creationId="{B4AAD3FD-83A5-4B89-9F8F-01B8870865BE}"/>
          </ac:spMkLst>
        </pc:spChg>
        <pc:spChg chg="add del">
          <ac:chgData name="n.khan9050@outlook.com" userId="cffb23c1803562eb" providerId="LiveId" clId="{CCAC0335-3A62-437E-A05A-58AEF9AEE064}" dt="2019-05-10T16:43:06.925" v="4615"/>
          <ac:spMkLst>
            <pc:docMk/>
            <pc:sldMk cId="24188409" sldId="263"/>
            <ac:spMk id="76" creationId="{61752F1D-FC0F-4103-9584-630E643CCDA6}"/>
          </ac:spMkLst>
        </pc:spChg>
        <pc:spChg chg="add del">
          <ac:chgData name="n.khan9050@outlook.com" userId="cffb23c1803562eb" providerId="LiveId" clId="{CCAC0335-3A62-437E-A05A-58AEF9AEE064}" dt="2019-05-10T16:43:06.925" v="4615"/>
          <ac:spMkLst>
            <pc:docMk/>
            <pc:sldMk cId="24188409" sldId="263"/>
            <ac:spMk id="78" creationId="{70151CB7-E7DE-4917-B831-01DF9CE01306}"/>
          </ac:spMkLst>
        </pc:spChg>
        <pc:spChg chg="add del">
          <ac:chgData name="n.khan9050@outlook.com" userId="cffb23c1803562eb" providerId="LiveId" clId="{CCAC0335-3A62-437E-A05A-58AEF9AEE064}" dt="2019-05-10T16:43:06.925" v="4615"/>
          <ac:spMkLst>
            <pc:docMk/>
            <pc:sldMk cId="24188409" sldId="263"/>
            <ac:spMk id="80" creationId="{A92A1116-1C84-41DF-B803-1F7B0883EC82}"/>
          </ac:spMkLst>
        </pc:spChg>
        <pc:picChg chg="add">
          <ac:chgData name="n.khan9050@outlook.com" userId="cffb23c1803562eb" providerId="LiveId" clId="{CCAC0335-3A62-437E-A05A-58AEF9AEE064}" dt="2019-05-09T09:24:22.878" v="1998"/>
          <ac:picMkLst>
            <pc:docMk/>
            <pc:sldMk cId="24188409" sldId="263"/>
            <ac:picMk id="7" creationId="{7CFCCFB9-DF7D-4BB0-A0B5-C6D1D3F59371}"/>
          </ac:picMkLst>
        </pc:picChg>
        <pc:picChg chg="add del">
          <ac:chgData name="n.khan9050@outlook.com" userId="cffb23c1803562eb" providerId="LiveId" clId="{CCAC0335-3A62-437E-A05A-58AEF9AEE064}" dt="2019-05-09T09:22:51.151" v="1992"/>
          <ac:picMkLst>
            <pc:docMk/>
            <pc:sldMk cId="24188409" sldId="263"/>
            <ac:picMk id="4098" creationId="{5DC170A0-3573-4B22-8975-C1CA03C08BB7}"/>
          </ac:picMkLst>
        </pc:picChg>
        <pc:picChg chg="add mod">
          <ac:chgData name="n.khan9050@outlook.com" userId="cffb23c1803562eb" providerId="LiveId" clId="{CCAC0335-3A62-437E-A05A-58AEF9AEE064}" dt="2019-05-09T09:24:55.919" v="2000" actId="1076"/>
          <ac:picMkLst>
            <pc:docMk/>
            <pc:sldMk cId="24188409" sldId="263"/>
            <ac:picMk id="4100" creationId="{A701C10E-7C01-4050-AE74-6646B1E9E6C2}"/>
          </ac:picMkLst>
        </pc:picChg>
      </pc:sldChg>
      <pc:sldChg chg="addSp delSp modSp add mod setBg modAnim setClrOvrMap delDesignElem">
        <pc:chgData name="n.khan9050@outlook.com" userId="cffb23c1803562eb" providerId="LiveId" clId="{CCAC0335-3A62-437E-A05A-58AEF9AEE064}" dt="2019-05-10T16:43:06.925" v="4615"/>
        <pc:sldMkLst>
          <pc:docMk/>
          <pc:sldMk cId="2794582055" sldId="264"/>
        </pc:sldMkLst>
        <pc:spChg chg="mod">
          <ac:chgData name="n.khan9050@outlook.com" userId="cffb23c1803562eb" providerId="LiveId" clId="{CCAC0335-3A62-437E-A05A-58AEF9AEE064}" dt="2019-05-10T16:43:06.925" v="4615"/>
          <ac:spMkLst>
            <pc:docMk/>
            <pc:sldMk cId="2794582055" sldId="264"/>
            <ac:spMk id="2" creationId="{EB739814-4296-4A22-8294-C0986BD64B14}"/>
          </ac:spMkLst>
        </pc:spChg>
        <pc:spChg chg="mod ord">
          <ac:chgData name="n.khan9050@outlook.com" userId="cffb23c1803562eb" providerId="LiveId" clId="{CCAC0335-3A62-437E-A05A-58AEF9AEE064}" dt="2019-05-10T16:43:06.925" v="4615"/>
          <ac:spMkLst>
            <pc:docMk/>
            <pc:sldMk cId="2794582055" sldId="264"/>
            <ac:spMk id="3" creationId="{35B73334-127A-47FA-B79C-9A7BE11CC9B4}"/>
          </ac:spMkLst>
        </pc:spChg>
        <pc:spChg chg="add mod">
          <ac:chgData name="n.khan9050@outlook.com" userId="cffb23c1803562eb" providerId="LiveId" clId="{CCAC0335-3A62-437E-A05A-58AEF9AEE064}" dt="2019-05-09T10:03:55.537" v="3337" actId="14100"/>
          <ac:spMkLst>
            <pc:docMk/>
            <pc:sldMk cId="2794582055" sldId="264"/>
            <ac:spMk id="10" creationId="{09A14633-E976-4032-8D9C-4D9470A4B516}"/>
          </ac:spMkLst>
        </pc:spChg>
        <pc:spChg chg="add del">
          <ac:chgData name="n.khan9050@outlook.com" userId="cffb23c1803562eb" providerId="LiveId" clId="{CCAC0335-3A62-437E-A05A-58AEF9AEE064}" dt="2019-05-10T16:43:06.925" v="4615"/>
          <ac:spMkLst>
            <pc:docMk/>
            <pc:sldMk cId="2794582055" sldId="264"/>
            <ac:spMk id="71" creationId="{B4AAD3FD-83A5-4B89-9F8F-01B8870865BE}"/>
          </ac:spMkLst>
        </pc:spChg>
        <pc:spChg chg="add del">
          <ac:chgData name="n.khan9050@outlook.com" userId="cffb23c1803562eb" providerId="LiveId" clId="{CCAC0335-3A62-437E-A05A-58AEF9AEE064}" dt="2019-05-10T16:43:06.925" v="4615"/>
          <ac:spMkLst>
            <pc:docMk/>
            <pc:sldMk cId="2794582055" sldId="264"/>
            <ac:spMk id="73" creationId="{61752F1D-FC0F-4103-9584-630E643CCDA6}"/>
          </ac:spMkLst>
        </pc:spChg>
        <pc:spChg chg="add del">
          <ac:chgData name="n.khan9050@outlook.com" userId="cffb23c1803562eb" providerId="LiveId" clId="{CCAC0335-3A62-437E-A05A-58AEF9AEE064}" dt="2019-05-10T16:43:06.925" v="4615"/>
          <ac:spMkLst>
            <pc:docMk/>
            <pc:sldMk cId="2794582055" sldId="264"/>
            <ac:spMk id="75" creationId="{70151CB7-E7DE-4917-B831-01DF9CE01306}"/>
          </ac:spMkLst>
        </pc:spChg>
        <pc:spChg chg="add del">
          <ac:chgData name="n.khan9050@outlook.com" userId="cffb23c1803562eb" providerId="LiveId" clId="{CCAC0335-3A62-437E-A05A-58AEF9AEE064}" dt="2019-05-10T16:43:06.925" v="4615"/>
          <ac:spMkLst>
            <pc:docMk/>
            <pc:sldMk cId="2794582055" sldId="264"/>
            <ac:spMk id="77" creationId="{A92A1116-1C84-41DF-B803-1F7B0883EC82}"/>
          </ac:spMkLst>
        </pc:spChg>
        <pc:picChg chg="add mod">
          <ac:chgData name="n.khan9050@outlook.com" userId="cffb23c1803562eb" providerId="LiveId" clId="{CCAC0335-3A62-437E-A05A-58AEF9AEE064}" dt="2019-05-09T09:33:28.282" v="2674" actId="1076"/>
          <ac:picMkLst>
            <pc:docMk/>
            <pc:sldMk cId="2794582055" sldId="264"/>
            <ac:picMk id="4" creationId="{0FEE86A9-DFA9-4E18-B0B4-F53E2F4E7687}"/>
          </ac:picMkLst>
        </pc:picChg>
        <pc:picChg chg="add mod">
          <ac:chgData name="n.khan9050@outlook.com" userId="cffb23c1803562eb" providerId="LiveId" clId="{CCAC0335-3A62-437E-A05A-58AEF9AEE064}" dt="2019-05-09T09:31:00.642" v="2408" actId="26606"/>
          <ac:picMkLst>
            <pc:docMk/>
            <pc:sldMk cId="2794582055" sldId="264"/>
            <ac:picMk id="5122" creationId="{471368C0-2232-4C87-9B95-3B15A520C6EF}"/>
          </ac:picMkLst>
        </pc:picChg>
      </pc:sldChg>
      <pc:sldChg chg="addSp delSp modSp add mod setBg modAnim setClrOvrMap delDesignElem">
        <pc:chgData name="n.khan9050@outlook.com" userId="cffb23c1803562eb" providerId="LiveId" clId="{CCAC0335-3A62-437E-A05A-58AEF9AEE064}" dt="2019-05-10T18:41:08.016" v="9535" actId="14100"/>
        <pc:sldMkLst>
          <pc:docMk/>
          <pc:sldMk cId="1223902727" sldId="266"/>
        </pc:sldMkLst>
        <pc:spChg chg="mod">
          <ac:chgData name="n.khan9050@outlook.com" userId="cffb23c1803562eb" providerId="LiveId" clId="{CCAC0335-3A62-437E-A05A-58AEF9AEE064}" dt="2019-05-10T16:43:06.925" v="4615"/>
          <ac:spMkLst>
            <pc:docMk/>
            <pc:sldMk cId="1223902727" sldId="266"/>
            <ac:spMk id="2" creationId="{09035D8A-A477-4103-967A-80DFC1760E3B}"/>
          </ac:spMkLst>
        </pc:spChg>
        <pc:spChg chg="mod ord">
          <ac:chgData name="n.khan9050@outlook.com" userId="cffb23c1803562eb" providerId="LiveId" clId="{CCAC0335-3A62-437E-A05A-58AEF9AEE064}" dt="2019-05-10T18:13:04.647" v="8155" actId="27636"/>
          <ac:spMkLst>
            <pc:docMk/>
            <pc:sldMk cId="1223902727" sldId="266"/>
            <ac:spMk id="3" creationId="{37025611-E989-4EF6-9D4C-AD03A0EF7C24}"/>
          </ac:spMkLst>
        </pc:spChg>
        <pc:spChg chg="add mod">
          <ac:chgData name="n.khan9050@outlook.com" userId="cffb23c1803562eb" providerId="LiveId" clId="{CCAC0335-3A62-437E-A05A-58AEF9AEE064}" dt="2019-05-09T10:04:23.229" v="3341" actId="14100"/>
          <ac:spMkLst>
            <pc:docMk/>
            <pc:sldMk cId="1223902727" sldId="266"/>
            <ac:spMk id="15" creationId="{A1FA4E1E-0158-45A4-9503-877F0B0C17FD}"/>
          </ac:spMkLst>
        </pc:spChg>
        <pc:spChg chg="add del">
          <ac:chgData name="n.khan9050@outlook.com" userId="cffb23c1803562eb" providerId="LiveId" clId="{CCAC0335-3A62-437E-A05A-58AEF9AEE064}" dt="2019-05-09T09:55:32.061" v="3298" actId="26606"/>
          <ac:spMkLst>
            <pc:docMk/>
            <pc:sldMk cId="1223902727" sldId="266"/>
            <ac:spMk id="71" creationId="{B4AAD3FD-83A5-4B89-9F8F-01B8870865BE}"/>
          </ac:spMkLst>
        </pc:spChg>
        <pc:spChg chg="add del">
          <ac:chgData name="n.khan9050@outlook.com" userId="cffb23c1803562eb" providerId="LiveId" clId="{CCAC0335-3A62-437E-A05A-58AEF9AEE064}" dt="2019-05-10T16:43:06.925" v="4615"/>
          <ac:spMkLst>
            <pc:docMk/>
            <pc:sldMk cId="1223902727" sldId="266"/>
            <ac:spMk id="72" creationId="{5F3FC718-FDE3-4EF7-921E-A5F374EAF824}"/>
          </ac:spMkLst>
        </pc:spChg>
        <pc:spChg chg="add del">
          <ac:chgData name="n.khan9050@outlook.com" userId="cffb23c1803562eb" providerId="LiveId" clId="{CCAC0335-3A62-437E-A05A-58AEF9AEE064}" dt="2019-05-09T09:55:32.061" v="3298" actId="26606"/>
          <ac:spMkLst>
            <pc:docMk/>
            <pc:sldMk cId="1223902727" sldId="266"/>
            <ac:spMk id="73" creationId="{61752F1D-FC0F-4103-9584-630E643CCDA6}"/>
          </ac:spMkLst>
        </pc:spChg>
        <pc:spChg chg="add del">
          <ac:chgData name="n.khan9050@outlook.com" userId="cffb23c1803562eb" providerId="LiveId" clId="{CCAC0335-3A62-437E-A05A-58AEF9AEE064}" dt="2019-05-10T16:43:06.925" v="4615"/>
          <ac:spMkLst>
            <pc:docMk/>
            <pc:sldMk cId="1223902727" sldId="266"/>
            <ac:spMk id="74" creationId="{FAA0F719-3DC8-4F08-AD8F-5A845658CB9D}"/>
          </ac:spMkLst>
        </pc:spChg>
        <pc:spChg chg="add del">
          <ac:chgData name="n.khan9050@outlook.com" userId="cffb23c1803562eb" providerId="LiveId" clId="{CCAC0335-3A62-437E-A05A-58AEF9AEE064}" dt="2019-05-09T09:55:32.061" v="3298" actId="26606"/>
          <ac:spMkLst>
            <pc:docMk/>
            <pc:sldMk cId="1223902727" sldId="266"/>
            <ac:spMk id="75" creationId="{70151CB7-E7DE-4917-B831-01DF9CE01306}"/>
          </ac:spMkLst>
        </pc:spChg>
        <pc:spChg chg="add del">
          <ac:chgData name="n.khan9050@outlook.com" userId="cffb23c1803562eb" providerId="LiveId" clId="{CCAC0335-3A62-437E-A05A-58AEF9AEE064}" dt="2019-05-09T09:55:46.871" v="3301" actId="26606"/>
          <ac:spMkLst>
            <pc:docMk/>
            <pc:sldMk cId="1223902727" sldId="266"/>
            <ac:spMk id="76" creationId="{A26E2FAE-FA60-497B-B2CB-7702C6FF3A3F}"/>
          </ac:spMkLst>
        </pc:spChg>
        <pc:spChg chg="add del">
          <ac:chgData name="n.khan9050@outlook.com" userId="cffb23c1803562eb" providerId="LiveId" clId="{CCAC0335-3A62-437E-A05A-58AEF9AEE064}" dt="2019-05-09T09:55:32.061" v="3298" actId="26606"/>
          <ac:spMkLst>
            <pc:docMk/>
            <pc:sldMk cId="1223902727" sldId="266"/>
            <ac:spMk id="77" creationId="{A92A1116-1C84-41DF-B803-1F7B0883EC82}"/>
          </ac:spMkLst>
        </pc:spChg>
        <pc:spChg chg="add del">
          <ac:chgData name="n.khan9050@outlook.com" userId="cffb23c1803562eb" providerId="LiveId" clId="{CCAC0335-3A62-437E-A05A-58AEF9AEE064}" dt="2019-05-10T16:43:06.925" v="4615"/>
          <ac:spMkLst>
            <pc:docMk/>
            <pc:sldMk cId="1223902727" sldId="266"/>
            <ac:spMk id="78" creationId="{A4B31EAA-7423-46F7-9B90-4AB2B09C35C4}"/>
          </ac:spMkLst>
        </pc:spChg>
        <pc:spChg chg="add del">
          <ac:chgData name="n.khan9050@outlook.com" userId="cffb23c1803562eb" providerId="LiveId" clId="{CCAC0335-3A62-437E-A05A-58AEF9AEE064}" dt="2019-05-10T16:43:06.925" v="4615"/>
          <ac:spMkLst>
            <pc:docMk/>
            <pc:sldMk cId="1223902727" sldId="266"/>
            <ac:spMk id="7172" creationId="{7DCB61BE-FA0F-4EFB-BE0E-268BAD8E30D6}"/>
          </ac:spMkLst>
        </pc:spChg>
        <pc:picChg chg="add mod">
          <ac:chgData name="n.khan9050@outlook.com" userId="cffb23c1803562eb" providerId="LiveId" clId="{CCAC0335-3A62-437E-A05A-58AEF9AEE064}" dt="2019-05-09T09:59:04.492" v="3326" actId="1076"/>
          <ac:picMkLst>
            <pc:docMk/>
            <pc:sldMk cId="1223902727" sldId="266"/>
            <ac:picMk id="4" creationId="{D89DE892-9A4E-497A-A0C1-09CEB2D70413}"/>
          </ac:picMkLst>
        </pc:picChg>
        <pc:picChg chg="add mod ord">
          <ac:chgData name="n.khan9050@outlook.com" userId="cffb23c1803562eb" providerId="LiveId" clId="{CCAC0335-3A62-437E-A05A-58AEF9AEE064}" dt="2019-05-10T18:41:08.016" v="9535" actId="14100"/>
          <ac:picMkLst>
            <pc:docMk/>
            <pc:sldMk cId="1223902727" sldId="266"/>
            <ac:picMk id="7170" creationId="{DC8CFFDD-F1E2-49F8-8682-C3FB973319DE}"/>
          </ac:picMkLst>
        </pc:picChg>
      </pc:sldChg>
      <pc:sldChg chg="addSp delSp modSp add mod setBg modAnim setClrOvrMap delDesignElem">
        <pc:chgData name="n.khan9050@outlook.com" userId="cffb23c1803562eb" providerId="LiveId" clId="{CCAC0335-3A62-437E-A05A-58AEF9AEE064}" dt="2019-05-10T16:43:06.925" v="4615"/>
        <pc:sldMkLst>
          <pc:docMk/>
          <pc:sldMk cId="3420364638" sldId="267"/>
        </pc:sldMkLst>
        <pc:spChg chg="mod">
          <ac:chgData name="n.khan9050@outlook.com" userId="cffb23c1803562eb" providerId="LiveId" clId="{CCAC0335-3A62-437E-A05A-58AEF9AEE064}" dt="2019-05-09T14:30:33.706" v="3573" actId="26606"/>
          <ac:spMkLst>
            <pc:docMk/>
            <pc:sldMk cId="3420364638" sldId="267"/>
            <ac:spMk id="2" creationId="{2FDBDFD9-D085-4303-86C3-411FD44389B5}"/>
          </ac:spMkLst>
        </pc:spChg>
        <pc:spChg chg="mod ord">
          <ac:chgData name="n.khan9050@outlook.com" userId="cffb23c1803562eb" providerId="LiveId" clId="{CCAC0335-3A62-437E-A05A-58AEF9AEE064}" dt="2019-05-10T16:43:06.925" v="4615"/>
          <ac:spMkLst>
            <pc:docMk/>
            <pc:sldMk cId="3420364638" sldId="267"/>
            <ac:spMk id="3" creationId="{B3FB1043-4AB0-435B-BA4F-13063F9BD0F8}"/>
          </ac:spMkLst>
        </pc:spChg>
        <pc:spChg chg="add del">
          <ac:chgData name="n.khan9050@outlook.com" userId="cffb23c1803562eb" providerId="LiveId" clId="{CCAC0335-3A62-437E-A05A-58AEF9AEE064}" dt="2019-05-10T16:43:06.925" v="4615"/>
          <ac:spMkLst>
            <pc:docMk/>
            <pc:sldMk cId="3420364638" sldId="267"/>
            <ac:spMk id="71" creationId="{B4AAD3FD-83A5-4B89-9F8F-01B8870865BE}"/>
          </ac:spMkLst>
        </pc:spChg>
        <pc:spChg chg="add del">
          <ac:chgData name="n.khan9050@outlook.com" userId="cffb23c1803562eb" providerId="LiveId" clId="{CCAC0335-3A62-437E-A05A-58AEF9AEE064}" dt="2019-05-10T16:43:06.925" v="4615"/>
          <ac:spMkLst>
            <pc:docMk/>
            <pc:sldMk cId="3420364638" sldId="267"/>
            <ac:spMk id="73" creationId="{61752F1D-FC0F-4103-9584-630E643CCDA6}"/>
          </ac:spMkLst>
        </pc:spChg>
        <pc:spChg chg="add del">
          <ac:chgData name="n.khan9050@outlook.com" userId="cffb23c1803562eb" providerId="LiveId" clId="{CCAC0335-3A62-437E-A05A-58AEF9AEE064}" dt="2019-05-10T16:43:06.925" v="4615"/>
          <ac:spMkLst>
            <pc:docMk/>
            <pc:sldMk cId="3420364638" sldId="267"/>
            <ac:spMk id="75" creationId="{70151CB7-E7DE-4917-B831-01DF9CE01306}"/>
          </ac:spMkLst>
        </pc:spChg>
        <pc:spChg chg="add del">
          <ac:chgData name="n.khan9050@outlook.com" userId="cffb23c1803562eb" providerId="LiveId" clId="{CCAC0335-3A62-437E-A05A-58AEF9AEE064}" dt="2019-05-10T16:43:06.925" v="4615"/>
          <ac:spMkLst>
            <pc:docMk/>
            <pc:sldMk cId="3420364638" sldId="267"/>
            <ac:spMk id="77" creationId="{A92A1116-1C84-41DF-B803-1F7B0883EC82}"/>
          </ac:spMkLst>
        </pc:spChg>
        <pc:picChg chg="add mod">
          <ac:chgData name="n.khan9050@outlook.com" userId="cffb23c1803562eb" providerId="LiveId" clId="{CCAC0335-3A62-437E-A05A-58AEF9AEE064}" dt="2019-05-09T14:43:32.105" v="3820" actId="1076"/>
          <ac:picMkLst>
            <pc:docMk/>
            <pc:sldMk cId="3420364638" sldId="267"/>
            <ac:picMk id="4" creationId="{30044C15-2F2D-46AF-ADBF-9012AF1EF4A8}"/>
          </ac:picMkLst>
        </pc:picChg>
        <pc:picChg chg="add">
          <ac:chgData name="n.khan9050@outlook.com" userId="cffb23c1803562eb" providerId="LiveId" clId="{CCAC0335-3A62-437E-A05A-58AEF9AEE064}" dt="2019-05-09T14:43:08.306" v="3817"/>
          <ac:picMkLst>
            <pc:docMk/>
            <pc:sldMk cId="3420364638" sldId="267"/>
            <ac:picMk id="9" creationId="{5661D34C-E5CD-46A4-9A20-B88660C418A3}"/>
          </ac:picMkLst>
        </pc:picChg>
        <pc:picChg chg="add mod">
          <ac:chgData name="n.khan9050@outlook.com" userId="cffb23c1803562eb" providerId="LiveId" clId="{CCAC0335-3A62-437E-A05A-58AEF9AEE064}" dt="2019-05-09T14:30:33.706" v="3573" actId="26606"/>
          <ac:picMkLst>
            <pc:docMk/>
            <pc:sldMk cId="3420364638" sldId="267"/>
            <ac:picMk id="1026" creationId="{FD8BB762-86DC-4107-B44C-5F16C01AA0EB}"/>
          </ac:picMkLst>
        </pc:picChg>
      </pc:sldChg>
      <pc:sldChg chg="addSp delSp modSp add mod ord setBg modAnim setClrOvrMap delDesignElem">
        <pc:chgData name="n.khan9050@outlook.com" userId="cffb23c1803562eb" providerId="LiveId" clId="{CCAC0335-3A62-437E-A05A-58AEF9AEE064}" dt="2019-05-11T17:12:51.065" v="11017" actId="20577"/>
        <pc:sldMkLst>
          <pc:docMk/>
          <pc:sldMk cId="1365168008" sldId="268"/>
        </pc:sldMkLst>
        <pc:spChg chg="mod">
          <ac:chgData name="n.khan9050@outlook.com" userId="cffb23c1803562eb" providerId="LiveId" clId="{CCAC0335-3A62-437E-A05A-58AEF9AEE064}" dt="2019-05-10T16:43:06.925" v="4615"/>
          <ac:spMkLst>
            <pc:docMk/>
            <pc:sldMk cId="1365168008" sldId="268"/>
            <ac:spMk id="2" creationId="{CE325D70-28FB-446B-9AC1-8A770CD909DA}"/>
          </ac:spMkLst>
        </pc:spChg>
        <pc:spChg chg="mod ord">
          <ac:chgData name="n.khan9050@outlook.com" userId="cffb23c1803562eb" providerId="LiveId" clId="{CCAC0335-3A62-437E-A05A-58AEF9AEE064}" dt="2019-05-11T17:12:51.065" v="11017" actId="20577"/>
          <ac:spMkLst>
            <pc:docMk/>
            <pc:sldMk cId="1365168008" sldId="268"/>
            <ac:spMk id="3" creationId="{98C5201D-DF7F-4B34-A0A7-4AB779A00ACA}"/>
          </ac:spMkLst>
        </pc:spChg>
        <pc:spChg chg="add del mod">
          <ac:chgData name="n.khan9050@outlook.com" userId="cffb23c1803562eb" providerId="LiveId" clId="{CCAC0335-3A62-437E-A05A-58AEF9AEE064}" dt="2019-05-09T17:38:17.723" v="4567"/>
          <ac:spMkLst>
            <pc:docMk/>
            <pc:sldMk cId="1365168008" sldId="268"/>
            <ac:spMk id="5" creationId="{FC1D7EFE-A483-4ECF-B72E-CC391F0C0512}"/>
          </ac:spMkLst>
        </pc:spChg>
        <pc:spChg chg="add del mod">
          <ac:chgData name="n.khan9050@outlook.com" userId="cffb23c1803562eb" providerId="LiveId" clId="{CCAC0335-3A62-437E-A05A-58AEF9AEE064}" dt="2019-05-09T17:38:55.527" v="4577"/>
          <ac:spMkLst>
            <pc:docMk/>
            <pc:sldMk cId="1365168008" sldId="268"/>
            <ac:spMk id="6" creationId="{BC0B9387-1854-4643-A853-2BD2F93980D4}"/>
          </ac:spMkLst>
        </pc:spChg>
        <pc:spChg chg="add del">
          <ac:chgData name="n.khan9050@outlook.com" userId="cffb23c1803562eb" providerId="LiveId" clId="{CCAC0335-3A62-437E-A05A-58AEF9AEE064}" dt="2019-05-10T16:43:06.925" v="4615"/>
          <ac:spMkLst>
            <pc:docMk/>
            <pc:sldMk cId="1365168008" sldId="268"/>
            <ac:spMk id="71" creationId="{B4AAD3FD-83A5-4B89-9F8F-01B8870865BE}"/>
          </ac:spMkLst>
        </pc:spChg>
        <pc:spChg chg="add del">
          <ac:chgData name="n.khan9050@outlook.com" userId="cffb23c1803562eb" providerId="LiveId" clId="{CCAC0335-3A62-437E-A05A-58AEF9AEE064}" dt="2019-05-10T16:43:06.925" v="4615"/>
          <ac:spMkLst>
            <pc:docMk/>
            <pc:sldMk cId="1365168008" sldId="268"/>
            <ac:spMk id="73" creationId="{61752F1D-FC0F-4103-9584-630E643CCDA6}"/>
          </ac:spMkLst>
        </pc:spChg>
        <pc:spChg chg="add del">
          <ac:chgData name="n.khan9050@outlook.com" userId="cffb23c1803562eb" providerId="LiveId" clId="{CCAC0335-3A62-437E-A05A-58AEF9AEE064}" dt="2019-05-10T16:43:06.925" v="4615"/>
          <ac:spMkLst>
            <pc:docMk/>
            <pc:sldMk cId="1365168008" sldId="268"/>
            <ac:spMk id="75" creationId="{70151CB7-E7DE-4917-B831-01DF9CE01306}"/>
          </ac:spMkLst>
        </pc:spChg>
        <pc:spChg chg="add del">
          <ac:chgData name="n.khan9050@outlook.com" userId="cffb23c1803562eb" providerId="LiveId" clId="{CCAC0335-3A62-437E-A05A-58AEF9AEE064}" dt="2019-05-10T16:43:06.925" v="4615"/>
          <ac:spMkLst>
            <pc:docMk/>
            <pc:sldMk cId="1365168008" sldId="268"/>
            <ac:spMk id="77" creationId="{A92A1116-1C84-41DF-B803-1F7B0883EC82}"/>
          </ac:spMkLst>
        </pc:spChg>
        <pc:spChg chg="add del">
          <ac:chgData name="n.khan9050@outlook.com" userId="cffb23c1803562eb" providerId="LiveId" clId="{CCAC0335-3A62-437E-A05A-58AEF9AEE064}" dt="2019-05-09T17:40:16.258" v="4586" actId="26606"/>
          <ac:spMkLst>
            <pc:docMk/>
            <pc:sldMk cId="1365168008" sldId="268"/>
            <ac:spMk id="135" creationId="{AB6AAF19-F9D3-45A5-AE5D-78BC811061C5}"/>
          </ac:spMkLst>
        </pc:spChg>
        <pc:spChg chg="add del">
          <ac:chgData name="n.khan9050@outlook.com" userId="cffb23c1803562eb" providerId="LiveId" clId="{CCAC0335-3A62-437E-A05A-58AEF9AEE064}" dt="2019-05-09T17:40:16.258" v="4586" actId="26606"/>
          <ac:spMkLst>
            <pc:docMk/>
            <pc:sldMk cId="1365168008" sldId="268"/>
            <ac:spMk id="137" creationId="{7BBF43D6-A5CF-4884-BE66-F395A6C04654}"/>
          </ac:spMkLst>
        </pc:spChg>
        <pc:spChg chg="add del">
          <ac:chgData name="n.khan9050@outlook.com" userId="cffb23c1803562eb" providerId="LiveId" clId="{CCAC0335-3A62-437E-A05A-58AEF9AEE064}" dt="2019-05-09T17:40:16.258" v="4586" actId="26606"/>
          <ac:spMkLst>
            <pc:docMk/>
            <pc:sldMk cId="1365168008" sldId="268"/>
            <ac:spMk id="139" creationId="{1D4731B7-53A1-43E4-B5FD-B33358A7FD3A}"/>
          </ac:spMkLst>
        </pc:spChg>
        <pc:picChg chg="add mod">
          <ac:chgData name="n.khan9050@outlook.com" userId="cffb23c1803562eb" providerId="LiveId" clId="{CCAC0335-3A62-437E-A05A-58AEF9AEE064}" dt="2019-05-09T17:39:19.398" v="4578" actId="14100"/>
          <ac:picMkLst>
            <pc:docMk/>
            <pc:sldMk cId="1365168008" sldId="268"/>
            <ac:picMk id="4" creationId="{B9ADEA68-9F8D-456C-A8F3-02AE336C0C2B}"/>
          </ac:picMkLst>
        </pc:picChg>
        <pc:picChg chg="add mod ord">
          <ac:chgData name="n.khan9050@outlook.com" userId="cffb23c1803562eb" providerId="LiveId" clId="{CCAC0335-3A62-437E-A05A-58AEF9AEE064}" dt="2019-05-09T17:40:16.258" v="4586" actId="26606"/>
          <ac:picMkLst>
            <pc:docMk/>
            <pc:sldMk cId="1365168008" sldId="268"/>
            <ac:picMk id="7" creationId="{78D376C5-6329-422C-BAEC-D7DB8488332D}"/>
          </ac:picMkLst>
        </pc:picChg>
        <pc:picChg chg="add mod ord">
          <ac:chgData name="n.khan9050@outlook.com" userId="cffb23c1803562eb" providerId="LiveId" clId="{CCAC0335-3A62-437E-A05A-58AEF9AEE064}" dt="2019-05-09T17:40:16.258" v="4586" actId="26606"/>
          <ac:picMkLst>
            <pc:docMk/>
            <pc:sldMk cId="1365168008" sldId="268"/>
            <ac:picMk id="2050" creationId="{53BD9B53-0F31-432C-9E50-3A44E3F04653}"/>
          </ac:picMkLst>
        </pc:picChg>
      </pc:sldChg>
      <pc:sldChg chg="addSp delSp modSp add mod setBg modAnim setClrOvrMap">
        <pc:chgData name="n.khan9050@outlook.com" userId="cffb23c1803562eb" providerId="LiveId" clId="{CCAC0335-3A62-437E-A05A-58AEF9AEE064}" dt="2019-05-10T17:36:10.851" v="6869" actId="20577"/>
        <pc:sldMkLst>
          <pc:docMk/>
          <pc:sldMk cId="761027995" sldId="269"/>
        </pc:sldMkLst>
        <pc:spChg chg="add del mod">
          <ac:chgData name="n.khan9050@outlook.com" userId="cffb23c1803562eb" providerId="LiveId" clId="{CCAC0335-3A62-437E-A05A-58AEF9AEE064}" dt="2019-05-10T16:51:15.998" v="4769" actId="478"/>
          <ac:spMkLst>
            <pc:docMk/>
            <pc:sldMk cId="761027995" sldId="269"/>
            <ac:spMk id="2" creationId="{95392F40-D95E-489A-9EB3-6922CAD3EAA6}"/>
          </ac:spMkLst>
        </pc:spChg>
        <pc:spChg chg="mod ord">
          <ac:chgData name="n.khan9050@outlook.com" userId="cffb23c1803562eb" providerId="LiveId" clId="{CCAC0335-3A62-437E-A05A-58AEF9AEE064}" dt="2019-05-10T17:36:10.851" v="6869" actId="20577"/>
          <ac:spMkLst>
            <pc:docMk/>
            <pc:sldMk cId="761027995" sldId="269"/>
            <ac:spMk id="3" creationId="{AEFBA413-0ABD-4095-9DB1-E1699A419239}"/>
          </ac:spMkLst>
        </pc:spChg>
        <pc:spChg chg="add">
          <ac:chgData name="n.khan9050@outlook.com" userId="cffb23c1803562eb" providerId="LiveId" clId="{CCAC0335-3A62-437E-A05A-58AEF9AEE064}" dt="2019-05-10T17:01:10.235" v="5607" actId="26606"/>
          <ac:spMkLst>
            <pc:docMk/>
            <pc:sldMk cId="761027995" sldId="269"/>
            <ac:spMk id="71" creationId="{B4AAD3FD-83A5-4B89-9F8F-01B8870865BE}"/>
          </ac:spMkLst>
        </pc:spChg>
        <pc:spChg chg="add">
          <ac:chgData name="n.khan9050@outlook.com" userId="cffb23c1803562eb" providerId="LiveId" clId="{CCAC0335-3A62-437E-A05A-58AEF9AEE064}" dt="2019-05-10T17:01:10.235" v="5607" actId="26606"/>
          <ac:spMkLst>
            <pc:docMk/>
            <pc:sldMk cId="761027995" sldId="269"/>
            <ac:spMk id="73" creationId="{61752F1D-FC0F-4103-9584-630E643CCDA6}"/>
          </ac:spMkLst>
        </pc:spChg>
        <pc:spChg chg="add">
          <ac:chgData name="n.khan9050@outlook.com" userId="cffb23c1803562eb" providerId="LiveId" clId="{CCAC0335-3A62-437E-A05A-58AEF9AEE064}" dt="2019-05-10T17:01:10.235" v="5607" actId="26606"/>
          <ac:spMkLst>
            <pc:docMk/>
            <pc:sldMk cId="761027995" sldId="269"/>
            <ac:spMk id="75" creationId="{70151CB7-E7DE-4917-B831-01DF9CE01306}"/>
          </ac:spMkLst>
        </pc:spChg>
        <pc:spChg chg="add">
          <ac:chgData name="n.khan9050@outlook.com" userId="cffb23c1803562eb" providerId="LiveId" clId="{CCAC0335-3A62-437E-A05A-58AEF9AEE064}" dt="2019-05-10T17:01:10.235" v="5607" actId="26606"/>
          <ac:spMkLst>
            <pc:docMk/>
            <pc:sldMk cId="761027995" sldId="269"/>
            <ac:spMk id="77" creationId="{A92A1116-1C84-41DF-B803-1F7B0883EC82}"/>
          </ac:spMkLst>
        </pc:spChg>
        <pc:picChg chg="add mod">
          <ac:chgData name="n.khan9050@outlook.com" userId="cffb23c1803562eb" providerId="LiveId" clId="{CCAC0335-3A62-437E-A05A-58AEF9AEE064}" dt="2019-05-10T17:03:19.666" v="5625" actId="1076"/>
          <ac:picMkLst>
            <pc:docMk/>
            <pc:sldMk cId="761027995" sldId="269"/>
            <ac:picMk id="4" creationId="{28BC898C-6668-4237-AACA-AA74D3DAA4E9}"/>
          </ac:picMkLst>
        </pc:picChg>
        <pc:picChg chg="add mod">
          <ac:chgData name="n.khan9050@outlook.com" userId="cffb23c1803562eb" providerId="LiveId" clId="{CCAC0335-3A62-437E-A05A-58AEF9AEE064}" dt="2019-05-10T17:03:42.053" v="5628" actId="1076"/>
          <ac:picMkLst>
            <pc:docMk/>
            <pc:sldMk cId="761027995" sldId="269"/>
            <ac:picMk id="5" creationId="{B4543C3C-1A72-4D0A-A8FC-FAF0A3E108E3}"/>
          </ac:picMkLst>
        </pc:picChg>
        <pc:picChg chg="add mod">
          <ac:chgData name="n.khan9050@outlook.com" userId="cffb23c1803562eb" providerId="LiveId" clId="{CCAC0335-3A62-437E-A05A-58AEF9AEE064}" dt="2019-05-10T17:03:52.818" v="5630" actId="1076"/>
          <ac:picMkLst>
            <pc:docMk/>
            <pc:sldMk cId="761027995" sldId="269"/>
            <ac:picMk id="1026" creationId="{BECB382F-B674-472A-98AC-9CA50C078E9F}"/>
          </ac:picMkLst>
        </pc:picChg>
      </pc:sldChg>
      <pc:sldChg chg="addSp delSp modSp add mod setBg modAnim setClrOvrMap">
        <pc:chgData name="n.khan9050@outlook.com" userId="cffb23c1803562eb" providerId="LiveId" clId="{CCAC0335-3A62-437E-A05A-58AEF9AEE064}" dt="2019-05-10T17:53:14.201" v="8033" actId="20577"/>
        <pc:sldMkLst>
          <pc:docMk/>
          <pc:sldMk cId="3649052543" sldId="270"/>
        </pc:sldMkLst>
        <pc:spChg chg="del mod">
          <ac:chgData name="n.khan9050@outlook.com" userId="cffb23c1803562eb" providerId="LiveId" clId="{CCAC0335-3A62-437E-A05A-58AEF9AEE064}" dt="2019-05-10T17:06:10.466" v="5638" actId="478"/>
          <ac:spMkLst>
            <pc:docMk/>
            <pc:sldMk cId="3649052543" sldId="270"/>
            <ac:spMk id="2" creationId="{94725B93-58F8-461E-8DAC-8D69D5991671}"/>
          </ac:spMkLst>
        </pc:spChg>
        <pc:spChg chg="mod ord">
          <ac:chgData name="n.khan9050@outlook.com" userId="cffb23c1803562eb" providerId="LiveId" clId="{CCAC0335-3A62-437E-A05A-58AEF9AEE064}" dt="2019-05-10T17:53:14.201" v="8033" actId="20577"/>
          <ac:spMkLst>
            <pc:docMk/>
            <pc:sldMk cId="3649052543" sldId="270"/>
            <ac:spMk id="3" creationId="{B44E87F1-6E43-4B32-96C8-4644D1C79A54}"/>
          </ac:spMkLst>
        </pc:spChg>
        <pc:spChg chg="add">
          <ac:chgData name="n.khan9050@outlook.com" userId="cffb23c1803562eb" providerId="LiveId" clId="{CCAC0335-3A62-437E-A05A-58AEF9AEE064}" dt="2019-05-10T17:28:33.341" v="6830" actId="26606"/>
          <ac:spMkLst>
            <pc:docMk/>
            <pc:sldMk cId="3649052543" sldId="270"/>
            <ac:spMk id="71" creationId="{B4AAD3FD-83A5-4B89-9F8F-01B8870865BE}"/>
          </ac:spMkLst>
        </pc:spChg>
        <pc:spChg chg="add">
          <ac:chgData name="n.khan9050@outlook.com" userId="cffb23c1803562eb" providerId="LiveId" clId="{CCAC0335-3A62-437E-A05A-58AEF9AEE064}" dt="2019-05-10T17:28:33.341" v="6830" actId="26606"/>
          <ac:spMkLst>
            <pc:docMk/>
            <pc:sldMk cId="3649052543" sldId="270"/>
            <ac:spMk id="73" creationId="{61752F1D-FC0F-4103-9584-630E643CCDA6}"/>
          </ac:spMkLst>
        </pc:spChg>
        <pc:spChg chg="add">
          <ac:chgData name="n.khan9050@outlook.com" userId="cffb23c1803562eb" providerId="LiveId" clId="{CCAC0335-3A62-437E-A05A-58AEF9AEE064}" dt="2019-05-10T17:28:33.341" v="6830" actId="26606"/>
          <ac:spMkLst>
            <pc:docMk/>
            <pc:sldMk cId="3649052543" sldId="270"/>
            <ac:spMk id="75" creationId="{70151CB7-E7DE-4917-B831-01DF9CE01306}"/>
          </ac:spMkLst>
        </pc:spChg>
        <pc:spChg chg="add">
          <ac:chgData name="n.khan9050@outlook.com" userId="cffb23c1803562eb" providerId="LiveId" clId="{CCAC0335-3A62-437E-A05A-58AEF9AEE064}" dt="2019-05-10T17:28:33.341" v="6830" actId="26606"/>
          <ac:spMkLst>
            <pc:docMk/>
            <pc:sldMk cId="3649052543" sldId="270"/>
            <ac:spMk id="77" creationId="{A92A1116-1C84-41DF-B803-1F7B0883EC82}"/>
          </ac:spMkLst>
        </pc:spChg>
        <pc:picChg chg="add mod">
          <ac:chgData name="n.khan9050@outlook.com" userId="cffb23c1803562eb" providerId="LiveId" clId="{CCAC0335-3A62-437E-A05A-58AEF9AEE064}" dt="2019-05-10T17:30:31.963" v="6846" actId="1076"/>
          <ac:picMkLst>
            <pc:docMk/>
            <pc:sldMk cId="3649052543" sldId="270"/>
            <ac:picMk id="4" creationId="{860F6EA3-7036-4FF9-AF12-D1049725481B}"/>
          </ac:picMkLst>
        </pc:picChg>
        <pc:picChg chg="add mod">
          <ac:chgData name="n.khan9050@outlook.com" userId="cffb23c1803562eb" providerId="LiveId" clId="{CCAC0335-3A62-437E-A05A-58AEF9AEE064}" dt="2019-05-10T17:32:18.654" v="6852" actId="14100"/>
          <ac:picMkLst>
            <pc:docMk/>
            <pc:sldMk cId="3649052543" sldId="270"/>
            <ac:picMk id="5" creationId="{1476A6EA-0EF8-487C-8FA3-0468877A19EC}"/>
          </ac:picMkLst>
        </pc:picChg>
        <pc:picChg chg="add mod">
          <ac:chgData name="n.khan9050@outlook.com" userId="cffb23c1803562eb" providerId="LiveId" clId="{CCAC0335-3A62-437E-A05A-58AEF9AEE064}" dt="2019-05-10T17:48:10.330" v="8005" actId="1076"/>
          <ac:picMkLst>
            <pc:docMk/>
            <pc:sldMk cId="3649052543" sldId="270"/>
            <ac:picMk id="2050" creationId="{990F5559-F3C8-4DB7-A26F-2A6823B2884E}"/>
          </ac:picMkLst>
        </pc:picChg>
      </pc:sldChg>
      <pc:sldChg chg="addSp delSp modSp add mod ord setBg modAnim setClrOvrMap">
        <pc:chgData name="n.khan9050@outlook.com" userId="cffb23c1803562eb" providerId="LiveId" clId="{CCAC0335-3A62-437E-A05A-58AEF9AEE064}" dt="2019-05-11T17:14:00.809" v="11018" actId="255"/>
        <pc:sldMkLst>
          <pc:docMk/>
          <pc:sldMk cId="4052155741" sldId="271"/>
        </pc:sldMkLst>
        <pc:spChg chg="del mod">
          <ac:chgData name="n.khan9050@outlook.com" userId="cffb23c1803562eb" providerId="LiveId" clId="{CCAC0335-3A62-437E-A05A-58AEF9AEE064}" dt="2019-05-10T17:37:35.850" v="6874" actId="478"/>
          <ac:spMkLst>
            <pc:docMk/>
            <pc:sldMk cId="4052155741" sldId="271"/>
            <ac:spMk id="2" creationId="{FD51503A-AEE2-4F88-B942-B4F849FD7FFB}"/>
          </ac:spMkLst>
        </pc:spChg>
        <pc:spChg chg="mod ord">
          <ac:chgData name="n.khan9050@outlook.com" userId="cffb23c1803562eb" providerId="LiveId" clId="{CCAC0335-3A62-437E-A05A-58AEF9AEE064}" dt="2019-05-11T17:14:00.809" v="11018" actId="255"/>
          <ac:spMkLst>
            <pc:docMk/>
            <pc:sldMk cId="4052155741" sldId="271"/>
            <ac:spMk id="3" creationId="{789DBB35-38C0-4A34-9668-EFE461BE35F0}"/>
          </ac:spMkLst>
        </pc:spChg>
        <pc:spChg chg="add">
          <ac:chgData name="n.khan9050@outlook.com" userId="cffb23c1803562eb" providerId="LiveId" clId="{CCAC0335-3A62-437E-A05A-58AEF9AEE064}" dt="2019-05-10T17:49:58.230" v="8007" actId="26606"/>
          <ac:spMkLst>
            <pc:docMk/>
            <pc:sldMk cId="4052155741" sldId="271"/>
            <ac:spMk id="9" creationId="{B4AAD3FD-83A5-4B89-9F8F-01B8870865BE}"/>
          </ac:spMkLst>
        </pc:spChg>
        <pc:spChg chg="add">
          <ac:chgData name="n.khan9050@outlook.com" userId="cffb23c1803562eb" providerId="LiveId" clId="{CCAC0335-3A62-437E-A05A-58AEF9AEE064}" dt="2019-05-10T17:49:58.230" v="8007" actId="26606"/>
          <ac:spMkLst>
            <pc:docMk/>
            <pc:sldMk cId="4052155741" sldId="271"/>
            <ac:spMk id="11" creationId="{61752F1D-FC0F-4103-9584-630E643CCDA6}"/>
          </ac:spMkLst>
        </pc:spChg>
        <pc:spChg chg="add">
          <ac:chgData name="n.khan9050@outlook.com" userId="cffb23c1803562eb" providerId="LiveId" clId="{CCAC0335-3A62-437E-A05A-58AEF9AEE064}" dt="2019-05-10T17:49:58.230" v="8007" actId="26606"/>
          <ac:spMkLst>
            <pc:docMk/>
            <pc:sldMk cId="4052155741" sldId="271"/>
            <ac:spMk id="13" creationId="{70151CB7-E7DE-4917-B831-01DF9CE01306}"/>
          </ac:spMkLst>
        </pc:spChg>
        <pc:spChg chg="add">
          <ac:chgData name="n.khan9050@outlook.com" userId="cffb23c1803562eb" providerId="LiveId" clId="{CCAC0335-3A62-437E-A05A-58AEF9AEE064}" dt="2019-05-10T17:49:58.230" v="8007" actId="26606"/>
          <ac:spMkLst>
            <pc:docMk/>
            <pc:sldMk cId="4052155741" sldId="271"/>
            <ac:spMk id="15" creationId="{A92A1116-1C84-41DF-B803-1F7B0883EC82}"/>
          </ac:spMkLst>
        </pc:spChg>
        <pc:picChg chg="add mod">
          <ac:chgData name="n.khan9050@outlook.com" userId="cffb23c1803562eb" providerId="LiveId" clId="{CCAC0335-3A62-437E-A05A-58AEF9AEE064}" dt="2019-05-10T17:50:05.672" v="8009" actId="14100"/>
          <ac:picMkLst>
            <pc:docMk/>
            <pc:sldMk cId="4052155741" sldId="271"/>
            <ac:picMk id="4" creationId="{CE9EF772-9C56-4014-9021-62C8CE2A0E1B}"/>
          </ac:picMkLst>
        </pc:picChg>
        <pc:picChg chg="add mod">
          <ac:chgData name="n.khan9050@outlook.com" userId="cffb23c1803562eb" providerId="LiveId" clId="{CCAC0335-3A62-437E-A05A-58AEF9AEE064}" dt="2019-05-10T17:54:35.201" v="8036" actId="1076"/>
          <ac:picMkLst>
            <pc:docMk/>
            <pc:sldMk cId="4052155741" sldId="271"/>
            <ac:picMk id="5" creationId="{1CD2E52B-1086-4A1A-AA69-7EA9A8D62B27}"/>
          </ac:picMkLst>
        </pc:picChg>
        <pc:picChg chg="add mod">
          <ac:chgData name="n.khan9050@outlook.com" userId="cffb23c1803562eb" providerId="LiveId" clId="{CCAC0335-3A62-437E-A05A-58AEF9AEE064}" dt="2019-05-10T17:54:54.998" v="8038" actId="1076"/>
          <ac:picMkLst>
            <pc:docMk/>
            <pc:sldMk cId="4052155741" sldId="271"/>
            <ac:picMk id="6" creationId="{8AAEBEF4-95C5-47AD-91F8-6A888C4103BA}"/>
          </ac:picMkLst>
        </pc:picChg>
      </pc:sldChg>
      <pc:sldChg chg="add del">
        <pc:chgData name="n.khan9050@outlook.com" userId="cffb23c1803562eb" providerId="LiveId" clId="{CCAC0335-3A62-437E-A05A-58AEF9AEE064}" dt="2019-05-10T18:13:35.317" v="8157" actId="2696"/>
        <pc:sldMkLst>
          <pc:docMk/>
          <pc:sldMk cId="1171538417" sldId="272"/>
        </pc:sldMkLst>
      </pc:sldChg>
      <pc:sldChg chg="addSp delSp modSp add mod setBg setClrOvrMap">
        <pc:chgData name="n.khan9050@outlook.com" userId="cffb23c1803562eb" providerId="LiveId" clId="{CCAC0335-3A62-437E-A05A-58AEF9AEE064}" dt="2019-05-10T18:29:28.013" v="9091" actId="1076"/>
        <pc:sldMkLst>
          <pc:docMk/>
          <pc:sldMk cId="2540641558" sldId="272"/>
        </pc:sldMkLst>
        <pc:spChg chg="del mod">
          <ac:chgData name="n.khan9050@outlook.com" userId="cffb23c1803562eb" providerId="LiveId" clId="{CCAC0335-3A62-437E-A05A-58AEF9AEE064}" dt="2019-05-10T18:27:40.749" v="9085" actId="478"/>
          <ac:spMkLst>
            <pc:docMk/>
            <pc:sldMk cId="2540641558" sldId="272"/>
            <ac:spMk id="2" creationId="{8A4C7CD6-AABA-4AEE-83B9-F804837F6B1D}"/>
          </ac:spMkLst>
        </pc:spChg>
        <pc:spChg chg="mod ord">
          <ac:chgData name="n.khan9050@outlook.com" userId="cffb23c1803562eb" providerId="LiveId" clId="{CCAC0335-3A62-437E-A05A-58AEF9AEE064}" dt="2019-05-10T18:28:04.104" v="9087" actId="255"/>
          <ac:spMkLst>
            <pc:docMk/>
            <pc:sldMk cId="2540641558" sldId="272"/>
            <ac:spMk id="3" creationId="{D3053E4E-6BD9-45CB-B7A9-87AF0CBCA17A}"/>
          </ac:spMkLst>
        </pc:spChg>
        <pc:spChg chg="add">
          <ac:chgData name="n.khan9050@outlook.com" userId="cffb23c1803562eb" providerId="LiveId" clId="{CCAC0335-3A62-437E-A05A-58AEF9AEE064}" dt="2019-05-10T18:27:28.313" v="9083" actId="26606"/>
          <ac:spMkLst>
            <pc:docMk/>
            <pc:sldMk cId="2540641558" sldId="272"/>
            <ac:spMk id="9" creationId="{B4AAD3FD-83A5-4B89-9F8F-01B8870865BE}"/>
          </ac:spMkLst>
        </pc:spChg>
        <pc:spChg chg="add">
          <ac:chgData name="n.khan9050@outlook.com" userId="cffb23c1803562eb" providerId="LiveId" clId="{CCAC0335-3A62-437E-A05A-58AEF9AEE064}" dt="2019-05-10T18:27:28.313" v="9083" actId="26606"/>
          <ac:spMkLst>
            <pc:docMk/>
            <pc:sldMk cId="2540641558" sldId="272"/>
            <ac:spMk id="11" creationId="{61752F1D-FC0F-4103-9584-630E643CCDA6}"/>
          </ac:spMkLst>
        </pc:spChg>
        <pc:spChg chg="add">
          <ac:chgData name="n.khan9050@outlook.com" userId="cffb23c1803562eb" providerId="LiveId" clId="{CCAC0335-3A62-437E-A05A-58AEF9AEE064}" dt="2019-05-10T18:27:28.313" v="9083" actId="26606"/>
          <ac:spMkLst>
            <pc:docMk/>
            <pc:sldMk cId="2540641558" sldId="272"/>
            <ac:spMk id="13" creationId="{70151CB7-E7DE-4917-B831-01DF9CE01306}"/>
          </ac:spMkLst>
        </pc:spChg>
        <pc:spChg chg="add">
          <ac:chgData name="n.khan9050@outlook.com" userId="cffb23c1803562eb" providerId="LiveId" clId="{CCAC0335-3A62-437E-A05A-58AEF9AEE064}" dt="2019-05-10T18:27:28.313" v="9083" actId="26606"/>
          <ac:spMkLst>
            <pc:docMk/>
            <pc:sldMk cId="2540641558" sldId="272"/>
            <ac:spMk id="15" creationId="{A92A1116-1C84-41DF-B803-1F7B0883EC82}"/>
          </ac:spMkLst>
        </pc:spChg>
        <pc:picChg chg="add mod">
          <ac:chgData name="n.khan9050@outlook.com" userId="cffb23c1803562eb" providerId="LiveId" clId="{CCAC0335-3A62-437E-A05A-58AEF9AEE064}" dt="2019-05-10T18:27:28.313" v="9083" actId="26606"/>
          <ac:picMkLst>
            <pc:docMk/>
            <pc:sldMk cId="2540641558" sldId="272"/>
            <ac:picMk id="4" creationId="{8FB11403-4572-4F89-B6BD-C135C7EB979B}"/>
          </ac:picMkLst>
        </pc:picChg>
        <pc:picChg chg="add mod">
          <ac:chgData name="n.khan9050@outlook.com" userId="cffb23c1803562eb" providerId="LiveId" clId="{CCAC0335-3A62-437E-A05A-58AEF9AEE064}" dt="2019-05-10T18:28:58.351" v="9089" actId="1076"/>
          <ac:picMkLst>
            <pc:docMk/>
            <pc:sldMk cId="2540641558" sldId="272"/>
            <ac:picMk id="5" creationId="{DB995602-61B0-4E89-A579-9DE1AC6DEDF1}"/>
          </ac:picMkLst>
        </pc:picChg>
        <pc:picChg chg="add mod">
          <ac:chgData name="n.khan9050@outlook.com" userId="cffb23c1803562eb" providerId="LiveId" clId="{CCAC0335-3A62-437E-A05A-58AEF9AEE064}" dt="2019-05-10T18:29:28.013" v="9091" actId="1076"/>
          <ac:picMkLst>
            <pc:docMk/>
            <pc:sldMk cId="2540641558" sldId="272"/>
            <ac:picMk id="6" creationId="{47339B82-B7D9-4C9A-9B99-9727702750B0}"/>
          </ac:picMkLst>
        </pc:picChg>
      </pc:sldChg>
      <pc:sldChg chg="addSp delSp modSp add del mod setBg setClrOvrMap">
        <pc:chgData name="n.khan9050@outlook.com" userId="cffb23c1803562eb" providerId="LiveId" clId="{CCAC0335-3A62-437E-A05A-58AEF9AEE064}" dt="2019-05-10T18:17:56.988" v="8227" actId="2696"/>
        <pc:sldMkLst>
          <pc:docMk/>
          <pc:sldMk cId="3676059022" sldId="272"/>
        </pc:sldMkLst>
        <pc:spChg chg="del mod">
          <ac:chgData name="n.khan9050@outlook.com" userId="cffb23c1803562eb" providerId="LiveId" clId="{CCAC0335-3A62-437E-A05A-58AEF9AEE064}" dt="2019-05-10T18:14:09.315" v="8162" actId="478"/>
          <ac:spMkLst>
            <pc:docMk/>
            <pc:sldMk cId="3676059022" sldId="272"/>
            <ac:spMk id="2" creationId="{A9F3815E-2FC2-4305-A7DF-767805D41C8C}"/>
          </ac:spMkLst>
        </pc:spChg>
        <pc:spChg chg="del mod">
          <ac:chgData name="n.khan9050@outlook.com" userId="cffb23c1803562eb" providerId="LiveId" clId="{CCAC0335-3A62-437E-A05A-58AEF9AEE064}" dt="2019-05-10T18:14:28.553" v="8164"/>
          <ac:spMkLst>
            <pc:docMk/>
            <pc:sldMk cId="3676059022" sldId="272"/>
            <ac:spMk id="3" creationId="{C12CB7BB-7D60-4EF7-B50A-D46B0086C0C4}"/>
          </ac:spMkLst>
        </pc:spChg>
        <pc:spChg chg="add del mod">
          <ac:chgData name="n.khan9050@outlook.com" userId="cffb23c1803562eb" providerId="LiveId" clId="{CCAC0335-3A62-437E-A05A-58AEF9AEE064}" dt="2019-05-10T18:17:50.752" v="8226" actId="478"/>
          <ac:spMkLst>
            <pc:docMk/>
            <pc:sldMk cId="3676059022" sldId="272"/>
            <ac:spMk id="6" creationId="{A63DDA92-E2D0-4C2C-8CAE-949818583303}"/>
          </ac:spMkLst>
        </pc:spChg>
        <pc:spChg chg="add del mod">
          <ac:chgData name="n.khan9050@outlook.com" userId="cffb23c1803562eb" providerId="LiveId" clId="{CCAC0335-3A62-437E-A05A-58AEF9AEE064}" dt="2019-05-10T18:17:46.306" v="8220" actId="478"/>
          <ac:spMkLst>
            <pc:docMk/>
            <pc:sldMk cId="3676059022" sldId="272"/>
            <ac:spMk id="7" creationId="{233C2B0A-D5FB-4192-8B32-EBF0E7C042F4}"/>
          </ac:spMkLst>
        </pc:spChg>
        <pc:spChg chg="add del">
          <ac:chgData name="n.khan9050@outlook.com" userId="cffb23c1803562eb" providerId="LiveId" clId="{CCAC0335-3A62-437E-A05A-58AEF9AEE064}" dt="2019-05-10T18:15:29.409" v="8171" actId="26606"/>
          <ac:spMkLst>
            <pc:docMk/>
            <pc:sldMk cId="3676059022" sldId="272"/>
            <ac:spMk id="74" creationId="{B4AAD3FD-83A5-4B89-9F8F-01B8870865BE}"/>
          </ac:spMkLst>
        </pc:spChg>
        <pc:spChg chg="add del">
          <ac:chgData name="n.khan9050@outlook.com" userId="cffb23c1803562eb" providerId="LiveId" clId="{CCAC0335-3A62-437E-A05A-58AEF9AEE064}" dt="2019-05-10T18:15:31.246" v="8173" actId="26606"/>
          <ac:spMkLst>
            <pc:docMk/>
            <pc:sldMk cId="3676059022" sldId="272"/>
            <ac:spMk id="75" creationId="{AEBE9F1A-B38D-446E-83AE-14B17CE77FF2}"/>
          </ac:spMkLst>
        </pc:spChg>
        <pc:spChg chg="add del">
          <ac:chgData name="n.khan9050@outlook.com" userId="cffb23c1803562eb" providerId="LiveId" clId="{CCAC0335-3A62-437E-A05A-58AEF9AEE064}" dt="2019-05-10T18:15:29.409" v="8171" actId="26606"/>
          <ac:spMkLst>
            <pc:docMk/>
            <pc:sldMk cId="3676059022" sldId="272"/>
            <ac:spMk id="76" creationId="{61752F1D-FC0F-4103-9584-630E643CCDA6}"/>
          </ac:spMkLst>
        </pc:spChg>
        <pc:spChg chg="add del">
          <ac:chgData name="n.khan9050@outlook.com" userId="cffb23c1803562eb" providerId="LiveId" clId="{CCAC0335-3A62-437E-A05A-58AEF9AEE064}" dt="2019-05-10T18:15:29.409" v="8171" actId="26606"/>
          <ac:spMkLst>
            <pc:docMk/>
            <pc:sldMk cId="3676059022" sldId="272"/>
            <ac:spMk id="78" creationId="{70151CB7-E7DE-4917-B831-01DF9CE01306}"/>
          </ac:spMkLst>
        </pc:spChg>
        <pc:spChg chg="add del">
          <ac:chgData name="n.khan9050@outlook.com" userId="cffb23c1803562eb" providerId="LiveId" clId="{CCAC0335-3A62-437E-A05A-58AEF9AEE064}" dt="2019-05-10T18:15:29.409" v="8171" actId="26606"/>
          <ac:spMkLst>
            <pc:docMk/>
            <pc:sldMk cId="3676059022" sldId="272"/>
            <ac:spMk id="80" creationId="{A92A1116-1C84-41DF-B803-1F7B0883EC82}"/>
          </ac:spMkLst>
        </pc:spChg>
        <pc:spChg chg="add del">
          <ac:chgData name="n.khan9050@outlook.com" userId="cffb23c1803562eb" providerId="LiveId" clId="{CCAC0335-3A62-437E-A05A-58AEF9AEE064}" dt="2019-05-10T18:15:31.246" v="8173" actId="26606"/>
          <ac:spMkLst>
            <pc:docMk/>
            <pc:sldMk cId="3676059022" sldId="272"/>
            <ac:spMk id="81" creationId="{5E3EB826-A471-488F-9E8A-D65528A3C0CA}"/>
          </ac:spMkLst>
        </pc:spChg>
        <pc:spChg chg="add del">
          <ac:chgData name="n.khan9050@outlook.com" userId="cffb23c1803562eb" providerId="LiveId" clId="{CCAC0335-3A62-437E-A05A-58AEF9AEE064}" dt="2019-05-10T18:15:31.246" v="8173" actId="26606"/>
          <ac:spMkLst>
            <pc:docMk/>
            <pc:sldMk cId="3676059022" sldId="272"/>
            <ac:spMk id="83" creationId="{DFB3CEA1-88D9-42FB-88ED-1E9807FE6596}"/>
          </ac:spMkLst>
        </pc:spChg>
        <pc:spChg chg="add del">
          <ac:chgData name="n.khan9050@outlook.com" userId="cffb23c1803562eb" providerId="LiveId" clId="{CCAC0335-3A62-437E-A05A-58AEF9AEE064}" dt="2019-05-10T18:15:31.246" v="8173" actId="26606"/>
          <ac:spMkLst>
            <pc:docMk/>
            <pc:sldMk cId="3676059022" sldId="272"/>
            <ac:spMk id="85" creationId="{9A6C928E-4252-4F33-8C34-E50A12A3170B}"/>
          </ac:spMkLst>
        </pc:spChg>
        <pc:spChg chg="add del">
          <ac:chgData name="n.khan9050@outlook.com" userId="cffb23c1803562eb" providerId="LiveId" clId="{CCAC0335-3A62-437E-A05A-58AEF9AEE064}" dt="2019-05-10T18:15:37.270" v="8175" actId="26606"/>
          <ac:spMkLst>
            <pc:docMk/>
            <pc:sldMk cId="3676059022" sldId="272"/>
            <ac:spMk id="3076" creationId="{B4AAD3FD-83A5-4B89-9F8F-01B8870865BE}"/>
          </ac:spMkLst>
        </pc:spChg>
        <pc:spChg chg="add del">
          <ac:chgData name="n.khan9050@outlook.com" userId="cffb23c1803562eb" providerId="LiveId" clId="{CCAC0335-3A62-437E-A05A-58AEF9AEE064}" dt="2019-05-10T18:15:37.270" v="8175" actId="26606"/>
          <ac:spMkLst>
            <pc:docMk/>
            <pc:sldMk cId="3676059022" sldId="272"/>
            <ac:spMk id="3078" creationId="{61752F1D-FC0F-4103-9584-630E643CCDA6}"/>
          </ac:spMkLst>
        </pc:spChg>
        <pc:spChg chg="add del">
          <ac:chgData name="n.khan9050@outlook.com" userId="cffb23c1803562eb" providerId="LiveId" clId="{CCAC0335-3A62-437E-A05A-58AEF9AEE064}" dt="2019-05-10T18:15:37.270" v="8175" actId="26606"/>
          <ac:spMkLst>
            <pc:docMk/>
            <pc:sldMk cId="3676059022" sldId="272"/>
            <ac:spMk id="3080" creationId="{70151CB7-E7DE-4917-B831-01DF9CE01306}"/>
          </ac:spMkLst>
        </pc:spChg>
        <pc:spChg chg="add del">
          <ac:chgData name="n.khan9050@outlook.com" userId="cffb23c1803562eb" providerId="LiveId" clId="{CCAC0335-3A62-437E-A05A-58AEF9AEE064}" dt="2019-05-10T18:15:37.270" v="8175" actId="26606"/>
          <ac:spMkLst>
            <pc:docMk/>
            <pc:sldMk cId="3676059022" sldId="272"/>
            <ac:spMk id="3082" creationId="{A92A1116-1C84-41DF-B803-1F7B0883EC82}"/>
          </ac:spMkLst>
        </pc:spChg>
        <pc:spChg chg="add del">
          <ac:chgData name="n.khan9050@outlook.com" userId="cffb23c1803562eb" providerId="LiveId" clId="{CCAC0335-3A62-437E-A05A-58AEF9AEE064}" dt="2019-05-10T18:15:39.345" v="8177" actId="26606"/>
          <ac:spMkLst>
            <pc:docMk/>
            <pc:sldMk cId="3676059022" sldId="272"/>
            <ac:spMk id="3086" creationId="{DA1DAC79-DDBA-4382-9D43-6E5F685BE5FB}"/>
          </ac:spMkLst>
        </pc:spChg>
        <pc:spChg chg="add del">
          <ac:chgData name="n.khan9050@outlook.com" userId="cffb23c1803562eb" providerId="LiveId" clId="{CCAC0335-3A62-437E-A05A-58AEF9AEE064}" dt="2019-05-10T18:15:39.345" v="8177" actId="26606"/>
          <ac:spMkLst>
            <pc:docMk/>
            <pc:sldMk cId="3676059022" sldId="272"/>
            <ac:spMk id="3089" creationId="{6AACA73D-178F-4CFC-99E3-9F4FCBBDBA83}"/>
          </ac:spMkLst>
        </pc:spChg>
        <pc:spChg chg="add del">
          <ac:chgData name="n.khan9050@outlook.com" userId="cffb23c1803562eb" providerId="LiveId" clId="{CCAC0335-3A62-437E-A05A-58AEF9AEE064}" dt="2019-05-10T18:15:39.345" v="8177" actId="26606"/>
          <ac:spMkLst>
            <pc:docMk/>
            <pc:sldMk cId="3676059022" sldId="272"/>
            <ac:spMk id="3090" creationId="{52B1435E-BAB8-43AB-AF6A-C15D437DCB1B}"/>
          </ac:spMkLst>
        </pc:spChg>
        <pc:spChg chg="add del">
          <ac:chgData name="n.khan9050@outlook.com" userId="cffb23c1803562eb" providerId="LiveId" clId="{CCAC0335-3A62-437E-A05A-58AEF9AEE064}" dt="2019-05-10T18:17:47.469" v="8221" actId="26606"/>
          <ac:spMkLst>
            <pc:docMk/>
            <pc:sldMk cId="3676059022" sldId="272"/>
            <ac:spMk id="3092" creationId="{5F3FC718-FDE3-4EF7-921E-A5F374EAF824}"/>
          </ac:spMkLst>
        </pc:spChg>
        <pc:spChg chg="add del">
          <ac:chgData name="n.khan9050@outlook.com" userId="cffb23c1803562eb" providerId="LiveId" clId="{CCAC0335-3A62-437E-A05A-58AEF9AEE064}" dt="2019-05-10T18:17:47.469" v="8221" actId="26606"/>
          <ac:spMkLst>
            <pc:docMk/>
            <pc:sldMk cId="3676059022" sldId="272"/>
            <ac:spMk id="3093" creationId="{FAA0F719-3DC8-4F08-AD8F-5A845658CB9D}"/>
          </ac:spMkLst>
        </pc:spChg>
        <pc:spChg chg="add del">
          <ac:chgData name="n.khan9050@outlook.com" userId="cffb23c1803562eb" providerId="LiveId" clId="{CCAC0335-3A62-437E-A05A-58AEF9AEE064}" dt="2019-05-10T18:17:47.469" v="8221" actId="26606"/>
          <ac:spMkLst>
            <pc:docMk/>
            <pc:sldMk cId="3676059022" sldId="272"/>
            <ac:spMk id="3094" creationId="{7DCB61BE-FA0F-4EFB-BE0E-268BAD8E30D6}"/>
          </ac:spMkLst>
        </pc:spChg>
        <pc:spChg chg="add del">
          <ac:chgData name="n.khan9050@outlook.com" userId="cffb23c1803562eb" providerId="LiveId" clId="{CCAC0335-3A62-437E-A05A-58AEF9AEE064}" dt="2019-05-10T18:17:47.469" v="8221" actId="26606"/>
          <ac:spMkLst>
            <pc:docMk/>
            <pc:sldMk cId="3676059022" sldId="272"/>
            <ac:spMk id="3095" creationId="{A4B31EAA-7423-46F7-9B90-4AB2B09C35C4}"/>
          </ac:spMkLst>
        </pc:spChg>
        <pc:picChg chg="add del mod">
          <ac:chgData name="n.khan9050@outlook.com" userId="cffb23c1803562eb" providerId="LiveId" clId="{CCAC0335-3A62-437E-A05A-58AEF9AEE064}" dt="2019-05-10T18:17:50.752" v="8226" actId="478"/>
          <ac:picMkLst>
            <pc:docMk/>
            <pc:sldMk cId="3676059022" sldId="272"/>
            <ac:picMk id="4" creationId="{A7DDFE4A-14B3-41AA-928D-F56FA7F89718}"/>
          </ac:picMkLst>
        </pc:picChg>
        <pc:picChg chg="add del">
          <ac:chgData name="n.khan9050@outlook.com" userId="cffb23c1803562eb" providerId="LiveId" clId="{CCAC0335-3A62-437E-A05A-58AEF9AEE064}" dt="2019-05-10T18:15:31.246" v="8173" actId="26606"/>
          <ac:picMkLst>
            <pc:docMk/>
            <pc:sldMk cId="3676059022" sldId="272"/>
            <ac:picMk id="71" creationId="{C9ECDD5C-152A-4CC7-8333-0F367B3A62EA}"/>
          </ac:picMkLst>
        </pc:picChg>
        <pc:picChg chg="add del">
          <ac:chgData name="n.khan9050@outlook.com" userId="cffb23c1803562eb" providerId="LiveId" clId="{CCAC0335-3A62-437E-A05A-58AEF9AEE064}" dt="2019-05-10T18:15:31.246" v="8173" actId="26606"/>
          <ac:picMkLst>
            <pc:docMk/>
            <pc:sldMk cId="3676059022" sldId="272"/>
            <ac:picMk id="73" creationId="{7F5C92A3-369B-43F3-BDCE-E560B1B0EC89}"/>
          </ac:picMkLst>
        </pc:picChg>
        <pc:picChg chg="add del">
          <ac:chgData name="n.khan9050@outlook.com" userId="cffb23c1803562eb" providerId="LiveId" clId="{CCAC0335-3A62-437E-A05A-58AEF9AEE064}" dt="2019-05-10T18:15:31.246" v="8173" actId="26606"/>
          <ac:picMkLst>
            <pc:docMk/>
            <pc:sldMk cId="3676059022" sldId="272"/>
            <ac:picMk id="77" creationId="{915B5014-A7EC-4BA6-9C83-8840CF81DB28}"/>
          </ac:picMkLst>
        </pc:picChg>
        <pc:picChg chg="add del">
          <ac:chgData name="n.khan9050@outlook.com" userId="cffb23c1803562eb" providerId="LiveId" clId="{CCAC0335-3A62-437E-A05A-58AEF9AEE064}" dt="2019-05-10T18:15:31.246" v="8173" actId="26606"/>
          <ac:picMkLst>
            <pc:docMk/>
            <pc:sldMk cId="3676059022" sldId="272"/>
            <ac:picMk id="79" creationId="{022C43AB-86D7-420D-8AD7-DC0A15FDD0AF}"/>
          </ac:picMkLst>
        </pc:picChg>
        <pc:picChg chg="add del mod">
          <ac:chgData name="n.khan9050@outlook.com" userId="cffb23c1803562eb" providerId="LiveId" clId="{CCAC0335-3A62-437E-A05A-58AEF9AEE064}" dt="2019-05-10T18:17:49.906" v="8225"/>
          <ac:picMkLst>
            <pc:docMk/>
            <pc:sldMk cId="3676059022" sldId="272"/>
            <ac:picMk id="3074" creationId="{C5A38ED3-8362-4C17-87A9-D1FE884CC1B9}"/>
          </ac:picMkLst>
        </pc:picChg>
        <pc:picChg chg="add del">
          <ac:chgData name="n.khan9050@outlook.com" userId="cffb23c1803562eb" providerId="LiveId" clId="{CCAC0335-3A62-437E-A05A-58AEF9AEE064}" dt="2019-05-10T18:15:29.409" v="8171" actId="26606"/>
          <ac:picMkLst>
            <pc:docMk/>
            <pc:sldMk cId="3676059022" sldId="272"/>
            <ac:picMk id="3077" creationId="{C5A38ED3-8362-4C17-87A9-D1FE884CC1B9}"/>
          </ac:picMkLst>
        </pc:picChg>
        <pc:picChg chg="add del">
          <ac:chgData name="n.khan9050@outlook.com" userId="cffb23c1803562eb" providerId="LiveId" clId="{CCAC0335-3A62-437E-A05A-58AEF9AEE064}" dt="2019-05-10T18:15:37.270" v="8175" actId="26606"/>
          <ac:picMkLst>
            <pc:docMk/>
            <pc:sldMk cId="3676059022" sldId="272"/>
            <ac:picMk id="3081" creationId="{C5A38ED3-8362-4C17-87A9-D1FE884CC1B9}"/>
          </ac:picMkLst>
        </pc:picChg>
        <pc:picChg chg="add del">
          <ac:chgData name="n.khan9050@outlook.com" userId="cffb23c1803562eb" providerId="LiveId" clId="{CCAC0335-3A62-437E-A05A-58AEF9AEE064}" dt="2019-05-10T18:15:39.345" v="8177" actId="26606"/>
          <ac:picMkLst>
            <pc:docMk/>
            <pc:sldMk cId="3676059022" sldId="272"/>
            <ac:picMk id="3084" creationId="{5B89E5C5-A037-45B3-9D37-3658914D4799}"/>
          </ac:picMkLst>
        </pc:picChg>
        <pc:picChg chg="add del">
          <ac:chgData name="n.khan9050@outlook.com" userId="cffb23c1803562eb" providerId="LiveId" clId="{CCAC0335-3A62-437E-A05A-58AEF9AEE064}" dt="2019-05-10T18:15:39.345" v="8177" actId="26606"/>
          <ac:picMkLst>
            <pc:docMk/>
            <pc:sldMk cId="3676059022" sldId="272"/>
            <ac:picMk id="3085" creationId="{5ACB93B0-521E-443D-9750-AFCFDDB3E801}"/>
          </ac:picMkLst>
        </pc:picChg>
        <pc:picChg chg="add del">
          <ac:chgData name="n.khan9050@outlook.com" userId="cffb23c1803562eb" providerId="LiveId" clId="{CCAC0335-3A62-437E-A05A-58AEF9AEE064}" dt="2019-05-10T18:15:39.345" v="8177" actId="26606"/>
          <ac:picMkLst>
            <pc:docMk/>
            <pc:sldMk cId="3676059022" sldId="272"/>
            <ac:picMk id="3087" creationId="{E0880F10-995F-4F01-A83B-7ECDB7BE7905}"/>
          </ac:picMkLst>
        </pc:picChg>
        <pc:picChg chg="add del">
          <ac:chgData name="n.khan9050@outlook.com" userId="cffb23c1803562eb" providerId="LiveId" clId="{CCAC0335-3A62-437E-A05A-58AEF9AEE064}" dt="2019-05-10T18:15:39.345" v="8177" actId="26606"/>
          <ac:picMkLst>
            <pc:docMk/>
            <pc:sldMk cId="3676059022" sldId="272"/>
            <ac:picMk id="3088" creationId="{A2D49266-1F08-40F2-B0E1-1D919DCB5780}"/>
          </ac:picMkLst>
        </pc:picChg>
        <pc:picChg chg="add del mod">
          <ac:chgData name="n.khan9050@outlook.com" userId="cffb23c1803562eb" providerId="LiveId" clId="{CCAC0335-3A62-437E-A05A-58AEF9AEE064}" dt="2019-05-10T18:17:47.469" v="8221" actId="26606"/>
          <ac:picMkLst>
            <pc:docMk/>
            <pc:sldMk cId="3676059022" sldId="272"/>
            <ac:picMk id="3096" creationId="{C5A38ED3-8362-4C17-87A9-D1FE884CC1B9}"/>
          </ac:picMkLst>
        </pc:picChg>
      </pc:sldChg>
      <pc:sldChg chg="addSp delSp modSp add mod setBg setClrOvrMap">
        <pc:chgData name="n.khan9050@outlook.com" userId="cffb23c1803562eb" providerId="LiveId" clId="{CCAC0335-3A62-437E-A05A-58AEF9AEE064}" dt="2019-05-10T18:40:07.135" v="9529" actId="20577"/>
        <pc:sldMkLst>
          <pc:docMk/>
          <pc:sldMk cId="1386921274" sldId="273"/>
        </pc:sldMkLst>
        <pc:spChg chg="del mod">
          <ac:chgData name="n.khan9050@outlook.com" userId="cffb23c1803562eb" providerId="LiveId" clId="{CCAC0335-3A62-437E-A05A-58AEF9AEE064}" dt="2019-05-10T18:38:24.580" v="9506" actId="478"/>
          <ac:spMkLst>
            <pc:docMk/>
            <pc:sldMk cId="1386921274" sldId="273"/>
            <ac:spMk id="2" creationId="{24C73FF3-80AA-40DB-A8EC-A3C585478C99}"/>
          </ac:spMkLst>
        </pc:spChg>
        <pc:spChg chg="mod">
          <ac:chgData name="n.khan9050@outlook.com" userId="cffb23c1803562eb" providerId="LiveId" clId="{CCAC0335-3A62-437E-A05A-58AEF9AEE064}" dt="2019-05-10T18:40:07.135" v="9529" actId="20577"/>
          <ac:spMkLst>
            <pc:docMk/>
            <pc:sldMk cId="1386921274" sldId="273"/>
            <ac:spMk id="3" creationId="{8C8E8D50-C3D8-4501-9181-C78DC9769E6A}"/>
          </ac:spMkLst>
        </pc:spChg>
        <pc:spChg chg="add">
          <ac:chgData name="n.khan9050@outlook.com" userId="cffb23c1803562eb" providerId="LiveId" clId="{CCAC0335-3A62-437E-A05A-58AEF9AEE064}" dt="2019-05-10T18:37:51.176" v="9501" actId="26606"/>
          <ac:spMkLst>
            <pc:docMk/>
            <pc:sldMk cId="1386921274" sldId="273"/>
            <ac:spMk id="9" creationId="{5F3FC718-FDE3-4EF7-921E-A5F374EAF824}"/>
          </ac:spMkLst>
        </pc:spChg>
        <pc:spChg chg="add">
          <ac:chgData name="n.khan9050@outlook.com" userId="cffb23c1803562eb" providerId="LiveId" clId="{CCAC0335-3A62-437E-A05A-58AEF9AEE064}" dt="2019-05-10T18:37:51.176" v="9501" actId="26606"/>
          <ac:spMkLst>
            <pc:docMk/>
            <pc:sldMk cId="1386921274" sldId="273"/>
            <ac:spMk id="11" creationId="{FAA0F719-3DC8-4F08-AD8F-5A845658CB9D}"/>
          </ac:spMkLst>
        </pc:spChg>
        <pc:spChg chg="add">
          <ac:chgData name="n.khan9050@outlook.com" userId="cffb23c1803562eb" providerId="LiveId" clId="{CCAC0335-3A62-437E-A05A-58AEF9AEE064}" dt="2019-05-10T18:37:51.176" v="9501" actId="26606"/>
          <ac:spMkLst>
            <pc:docMk/>
            <pc:sldMk cId="1386921274" sldId="273"/>
            <ac:spMk id="13" creationId="{7DCB61BE-FA0F-4EFB-BE0E-268BAD8E30D6}"/>
          </ac:spMkLst>
        </pc:spChg>
        <pc:spChg chg="add">
          <ac:chgData name="n.khan9050@outlook.com" userId="cffb23c1803562eb" providerId="LiveId" clId="{CCAC0335-3A62-437E-A05A-58AEF9AEE064}" dt="2019-05-10T18:37:51.176" v="9501" actId="26606"/>
          <ac:spMkLst>
            <pc:docMk/>
            <pc:sldMk cId="1386921274" sldId="273"/>
            <ac:spMk id="15" creationId="{A4B31EAA-7423-46F7-9B90-4AB2B09C35C4}"/>
          </ac:spMkLst>
        </pc:spChg>
        <pc:picChg chg="add mod">
          <ac:chgData name="n.khan9050@outlook.com" userId="cffb23c1803562eb" providerId="LiveId" clId="{CCAC0335-3A62-437E-A05A-58AEF9AEE064}" dt="2019-05-10T18:37:51.176" v="9501" actId="26606"/>
          <ac:picMkLst>
            <pc:docMk/>
            <pc:sldMk cId="1386921274" sldId="273"/>
            <ac:picMk id="4" creationId="{34F9DA9F-3588-4E55-A1F2-2740E5796F72}"/>
          </ac:picMkLst>
        </pc:picChg>
        <pc:picChg chg="add del mod">
          <ac:chgData name="n.khan9050@outlook.com" userId="cffb23c1803562eb" providerId="LiveId" clId="{CCAC0335-3A62-437E-A05A-58AEF9AEE064}" dt="2019-05-10T18:39:26.805" v="9514" actId="478"/>
          <ac:picMkLst>
            <pc:docMk/>
            <pc:sldMk cId="1386921274" sldId="273"/>
            <ac:picMk id="5" creationId="{4FBDBB56-D628-46CB-B822-F1D90127D82D}"/>
          </ac:picMkLst>
        </pc:picChg>
        <pc:picChg chg="add mod">
          <ac:chgData name="n.khan9050@outlook.com" userId="cffb23c1803562eb" providerId="LiveId" clId="{CCAC0335-3A62-437E-A05A-58AEF9AEE064}" dt="2019-05-10T18:39:33.810" v="9516" actId="1076"/>
          <ac:picMkLst>
            <pc:docMk/>
            <pc:sldMk cId="1386921274" sldId="273"/>
            <ac:picMk id="6" creationId="{679352B9-51B6-401C-897C-0005345F6C98}"/>
          </ac:picMkLst>
        </pc:picChg>
        <pc:picChg chg="add mod">
          <ac:chgData name="n.khan9050@outlook.com" userId="cffb23c1803562eb" providerId="LiveId" clId="{CCAC0335-3A62-437E-A05A-58AEF9AEE064}" dt="2019-05-10T18:39:49.882" v="9518" actId="1076"/>
          <ac:picMkLst>
            <pc:docMk/>
            <pc:sldMk cId="1386921274" sldId="273"/>
            <ac:picMk id="7" creationId="{69057296-A533-44D0-A44E-4DB7D1B2617D}"/>
          </ac:picMkLst>
        </pc:picChg>
      </pc:sldChg>
      <pc:sldChg chg="add del">
        <pc:chgData name="n.khan9050@outlook.com" userId="cffb23c1803562eb" providerId="LiveId" clId="{CCAC0335-3A62-437E-A05A-58AEF9AEE064}" dt="2019-05-11T16:48:34.304" v="9917" actId="2696"/>
        <pc:sldMkLst>
          <pc:docMk/>
          <pc:sldMk cId="338942762" sldId="274"/>
        </pc:sldMkLst>
      </pc:sldChg>
      <pc:sldChg chg="addSp modSp add mod setBg modAnim setClrOvrMap">
        <pc:chgData name="n.khan9050@outlook.com" userId="cffb23c1803562eb" providerId="LiveId" clId="{CCAC0335-3A62-437E-A05A-58AEF9AEE064}" dt="2019-05-11T17:10:07.558" v="11016" actId="1076"/>
        <pc:sldMkLst>
          <pc:docMk/>
          <pc:sldMk cId="1044239945" sldId="274"/>
        </pc:sldMkLst>
        <pc:spChg chg="mod">
          <ac:chgData name="n.khan9050@outlook.com" userId="cffb23c1803562eb" providerId="LiveId" clId="{CCAC0335-3A62-437E-A05A-58AEF9AEE064}" dt="2019-05-11T16:50:32.785" v="10193" actId="26606"/>
          <ac:spMkLst>
            <pc:docMk/>
            <pc:sldMk cId="1044239945" sldId="274"/>
            <ac:spMk id="2" creationId="{7AE148D8-6C5C-4372-84E1-E03A84FDA537}"/>
          </ac:spMkLst>
        </pc:spChg>
        <pc:spChg chg="mod ord">
          <ac:chgData name="n.khan9050@outlook.com" userId="cffb23c1803562eb" providerId="LiveId" clId="{CCAC0335-3A62-437E-A05A-58AEF9AEE064}" dt="2019-05-11T16:50:36.802" v="10194" actId="14100"/>
          <ac:spMkLst>
            <pc:docMk/>
            <pc:sldMk cId="1044239945" sldId="274"/>
            <ac:spMk id="3" creationId="{37642A48-FFA1-42D2-B2C2-7DB832EFAF3F}"/>
          </ac:spMkLst>
        </pc:spChg>
        <pc:spChg chg="add">
          <ac:chgData name="n.khan9050@outlook.com" userId="cffb23c1803562eb" providerId="LiveId" clId="{CCAC0335-3A62-437E-A05A-58AEF9AEE064}" dt="2019-05-11T16:50:32.785" v="10193" actId="26606"/>
          <ac:spMkLst>
            <pc:docMk/>
            <pc:sldMk cId="1044239945" sldId="274"/>
            <ac:spMk id="71" creationId="{B4AAD3FD-83A5-4B89-9F8F-01B8870865BE}"/>
          </ac:spMkLst>
        </pc:spChg>
        <pc:spChg chg="add">
          <ac:chgData name="n.khan9050@outlook.com" userId="cffb23c1803562eb" providerId="LiveId" clId="{CCAC0335-3A62-437E-A05A-58AEF9AEE064}" dt="2019-05-11T16:50:32.785" v="10193" actId="26606"/>
          <ac:spMkLst>
            <pc:docMk/>
            <pc:sldMk cId="1044239945" sldId="274"/>
            <ac:spMk id="73" creationId="{61752F1D-FC0F-4103-9584-630E643CCDA6}"/>
          </ac:spMkLst>
        </pc:spChg>
        <pc:spChg chg="add">
          <ac:chgData name="n.khan9050@outlook.com" userId="cffb23c1803562eb" providerId="LiveId" clId="{CCAC0335-3A62-437E-A05A-58AEF9AEE064}" dt="2019-05-11T16:50:32.785" v="10193" actId="26606"/>
          <ac:spMkLst>
            <pc:docMk/>
            <pc:sldMk cId="1044239945" sldId="274"/>
            <ac:spMk id="75" creationId="{70151CB7-E7DE-4917-B831-01DF9CE01306}"/>
          </ac:spMkLst>
        </pc:spChg>
        <pc:spChg chg="add">
          <ac:chgData name="n.khan9050@outlook.com" userId="cffb23c1803562eb" providerId="LiveId" clId="{CCAC0335-3A62-437E-A05A-58AEF9AEE064}" dt="2019-05-11T16:50:32.785" v="10193" actId="26606"/>
          <ac:spMkLst>
            <pc:docMk/>
            <pc:sldMk cId="1044239945" sldId="274"/>
            <ac:spMk id="77" creationId="{A92A1116-1C84-41DF-B803-1F7B0883EC82}"/>
          </ac:spMkLst>
        </pc:spChg>
        <pc:picChg chg="add mod">
          <ac:chgData name="n.khan9050@outlook.com" userId="cffb23c1803562eb" providerId="LiveId" clId="{CCAC0335-3A62-437E-A05A-58AEF9AEE064}" dt="2019-05-11T17:08:27.198" v="11011" actId="1076"/>
          <ac:picMkLst>
            <pc:docMk/>
            <pc:sldMk cId="1044239945" sldId="274"/>
            <ac:picMk id="4" creationId="{F5837DDA-5B98-41A9-8B8D-0397A0A6871D}"/>
          </ac:picMkLst>
        </pc:picChg>
        <pc:picChg chg="add mod">
          <ac:chgData name="n.khan9050@outlook.com" userId="cffb23c1803562eb" providerId="LiveId" clId="{CCAC0335-3A62-437E-A05A-58AEF9AEE064}" dt="2019-05-11T17:10:07.558" v="11016" actId="1076"/>
          <ac:picMkLst>
            <pc:docMk/>
            <pc:sldMk cId="1044239945" sldId="274"/>
            <ac:picMk id="5" creationId="{F0DCDB57-E34F-4949-A72D-94154B07BC87}"/>
          </ac:picMkLst>
        </pc:picChg>
        <pc:picChg chg="add mod">
          <ac:chgData name="n.khan9050@outlook.com" userId="cffb23c1803562eb" providerId="LiveId" clId="{CCAC0335-3A62-437E-A05A-58AEF9AEE064}" dt="2019-05-11T16:50:56.302" v="10200" actId="1076"/>
          <ac:picMkLst>
            <pc:docMk/>
            <pc:sldMk cId="1044239945" sldId="274"/>
            <ac:picMk id="2050" creationId="{82D76C9B-3383-4583-9B90-EC3645116792}"/>
          </ac:picMkLst>
        </pc:picChg>
      </pc:sldChg>
      <pc:sldChg chg="add del">
        <pc:chgData name="n.khan9050@outlook.com" userId="cffb23c1803562eb" providerId="LiveId" clId="{CCAC0335-3A62-437E-A05A-58AEF9AEE064}" dt="2019-05-11T17:05:22.166" v="11009" actId="2696"/>
        <pc:sldMkLst>
          <pc:docMk/>
          <pc:sldMk cId="348079434" sldId="275"/>
        </pc:sldMkLst>
      </pc:sldChg>
      <pc:sldChg chg="addSp delSp modSp add del">
        <pc:chgData name="n.khan9050@outlook.com" userId="cffb23c1803562eb" providerId="LiveId" clId="{CCAC0335-3A62-437E-A05A-58AEF9AEE064}" dt="2019-05-11T17:03:21.807" v="10991" actId="2696"/>
        <pc:sldMkLst>
          <pc:docMk/>
          <pc:sldMk cId="1715454665" sldId="275"/>
        </pc:sldMkLst>
        <pc:spChg chg="mod">
          <ac:chgData name="n.khan9050@outlook.com" userId="cffb23c1803562eb" providerId="LiveId" clId="{CCAC0335-3A62-437E-A05A-58AEF9AEE064}" dt="2019-05-11T16:51:50.906" v="10244" actId="20577"/>
          <ac:spMkLst>
            <pc:docMk/>
            <pc:sldMk cId="1715454665" sldId="275"/>
            <ac:spMk id="2" creationId="{A2689CE6-BD56-4964-8154-3CEE397E257F}"/>
          </ac:spMkLst>
        </pc:spChg>
        <pc:spChg chg="mod">
          <ac:chgData name="n.khan9050@outlook.com" userId="cffb23c1803562eb" providerId="LiveId" clId="{CCAC0335-3A62-437E-A05A-58AEF9AEE064}" dt="2019-05-11T17:00:59.035" v="10983" actId="20577"/>
          <ac:spMkLst>
            <pc:docMk/>
            <pc:sldMk cId="1715454665" sldId="275"/>
            <ac:spMk id="3" creationId="{20A45E2E-44B9-4459-9712-CC7075731E14}"/>
          </ac:spMkLst>
        </pc:spChg>
        <pc:picChg chg="add del mod">
          <ac:chgData name="n.khan9050@outlook.com" userId="cffb23c1803562eb" providerId="LiveId" clId="{CCAC0335-3A62-437E-A05A-58AEF9AEE064}" dt="2019-05-11T17:03:10.317" v="10990" actId="478"/>
          <ac:picMkLst>
            <pc:docMk/>
            <pc:sldMk cId="1715454665" sldId="275"/>
            <ac:picMk id="3074" creationId="{19D77C34-FBB2-4BC7-BAAF-9F06F82B43CD}"/>
          </ac:picMkLst>
        </pc:picChg>
      </pc:sldChg>
      <pc:sldChg chg="addSp modSp add mod setBg modAnim setClrOvrMap">
        <pc:chgData name="n.khan9050@outlook.com" userId="cffb23c1803562eb" providerId="LiveId" clId="{CCAC0335-3A62-437E-A05A-58AEF9AEE064}" dt="2019-05-11T17:09:35.020" v="11014" actId="1076"/>
        <pc:sldMkLst>
          <pc:docMk/>
          <pc:sldMk cId="3232061919" sldId="276"/>
        </pc:sldMkLst>
        <pc:spChg chg="mod">
          <ac:chgData name="n.khan9050@outlook.com" userId="cffb23c1803562eb" providerId="LiveId" clId="{CCAC0335-3A62-437E-A05A-58AEF9AEE064}" dt="2019-05-11T17:04:57.922" v="11006" actId="14100"/>
          <ac:spMkLst>
            <pc:docMk/>
            <pc:sldMk cId="3232061919" sldId="276"/>
            <ac:spMk id="2" creationId="{A2689CE6-BD56-4964-8154-3CEE397E257F}"/>
          </ac:spMkLst>
        </pc:spChg>
        <pc:spChg chg="mod ord">
          <ac:chgData name="n.khan9050@outlook.com" userId="cffb23c1803562eb" providerId="LiveId" clId="{CCAC0335-3A62-437E-A05A-58AEF9AEE064}" dt="2019-05-11T17:05:01.466" v="11007" actId="14100"/>
          <ac:spMkLst>
            <pc:docMk/>
            <pc:sldMk cId="3232061919" sldId="276"/>
            <ac:spMk id="3" creationId="{20A45E2E-44B9-4459-9712-CC7075731E14}"/>
          </ac:spMkLst>
        </pc:spChg>
        <pc:spChg chg="add">
          <ac:chgData name="n.khan9050@outlook.com" userId="cffb23c1803562eb" providerId="LiveId" clId="{CCAC0335-3A62-437E-A05A-58AEF9AEE064}" dt="2019-05-11T17:04:02.644" v="10996" actId="26606"/>
          <ac:spMkLst>
            <pc:docMk/>
            <pc:sldMk cId="3232061919" sldId="276"/>
            <ac:spMk id="71" creationId="{B4AAD3FD-83A5-4B89-9F8F-01B8870865BE}"/>
          </ac:spMkLst>
        </pc:spChg>
        <pc:spChg chg="add">
          <ac:chgData name="n.khan9050@outlook.com" userId="cffb23c1803562eb" providerId="LiveId" clId="{CCAC0335-3A62-437E-A05A-58AEF9AEE064}" dt="2019-05-11T17:04:02.644" v="10996" actId="26606"/>
          <ac:spMkLst>
            <pc:docMk/>
            <pc:sldMk cId="3232061919" sldId="276"/>
            <ac:spMk id="73" creationId="{61752F1D-FC0F-4103-9584-630E643CCDA6}"/>
          </ac:spMkLst>
        </pc:spChg>
        <pc:spChg chg="add">
          <ac:chgData name="n.khan9050@outlook.com" userId="cffb23c1803562eb" providerId="LiveId" clId="{CCAC0335-3A62-437E-A05A-58AEF9AEE064}" dt="2019-05-11T17:04:02.644" v="10996" actId="26606"/>
          <ac:spMkLst>
            <pc:docMk/>
            <pc:sldMk cId="3232061919" sldId="276"/>
            <ac:spMk id="75" creationId="{70151CB7-E7DE-4917-B831-01DF9CE01306}"/>
          </ac:spMkLst>
        </pc:spChg>
        <pc:spChg chg="add">
          <ac:chgData name="n.khan9050@outlook.com" userId="cffb23c1803562eb" providerId="LiveId" clId="{CCAC0335-3A62-437E-A05A-58AEF9AEE064}" dt="2019-05-11T17:04:02.644" v="10996" actId="26606"/>
          <ac:spMkLst>
            <pc:docMk/>
            <pc:sldMk cId="3232061919" sldId="276"/>
            <ac:spMk id="77" creationId="{A92A1116-1C84-41DF-B803-1F7B0883EC82}"/>
          </ac:spMkLst>
        </pc:spChg>
        <pc:picChg chg="add mod">
          <ac:chgData name="n.khan9050@outlook.com" userId="cffb23c1803562eb" providerId="LiveId" clId="{CCAC0335-3A62-437E-A05A-58AEF9AEE064}" dt="2019-05-11T17:09:35.020" v="11014" actId="1076"/>
          <ac:picMkLst>
            <pc:docMk/>
            <pc:sldMk cId="3232061919" sldId="276"/>
            <ac:picMk id="4" creationId="{FC69F658-78B5-4447-82CE-CE676C98777F}"/>
          </ac:picMkLst>
        </pc:picChg>
        <pc:picChg chg="add mod">
          <ac:chgData name="n.khan9050@outlook.com" userId="cffb23c1803562eb" providerId="LiveId" clId="{CCAC0335-3A62-437E-A05A-58AEF9AEE064}" dt="2019-05-11T17:04:18.360" v="11000" actId="1076"/>
          <ac:picMkLst>
            <pc:docMk/>
            <pc:sldMk cId="3232061919" sldId="276"/>
            <ac:picMk id="4098" creationId="{E28C88A9-ECCF-4573-BF1B-397689203215}"/>
          </ac:picMkLst>
        </pc:picChg>
      </pc:sldChg>
      <pc:sldChg chg="addSp delSp modSp add mod setBg setClrOvrMap">
        <pc:chgData name="n.khan9050@outlook.com" userId="cffb23c1803562eb" providerId="LiveId" clId="{CCAC0335-3A62-437E-A05A-58AEF9AEE064}" dt="2019-05-11T17:20:24.214" v="11059" actId="1076"/>
        <pc:sldMkLst>
          <pc:docMk/>
          <pc:sldMk cId="1472909227" sldId="277"/>
        </pc:sldMkLst>
        <pc:spChg chg="mod">
          <ac:chgData name="n.khan9050@outlook.com" userId="cffb23c1803562eb" providerId="LiveId" clId="{CCAC0335-3A62-437E-A05A-58AEF9AEE064}" dt="2019-05-11T17:17:53.628" v="11040" actId="26606"/>
          <ac:spMkLst>
            <pc:docMk/>
            <pc:sldMk cId="1472909227" sldId="277"/>
            <ac:spMk id="2" creationId="{850E5F5C-E937-4698-912B-D1555D8A1C40}"/>
          </ac:spMkLst>
        </pc:spChg>
        <pc:spChg chg="del">
          <ac:chgData name="n.khan9050@outlook.com" userId="cffb23c1803562eb" providerId="LiveId" clId="{CCAC0335-3A62-437E-A05A-58AEF9AEE064}" dt="2019-05-11T17:16:49.773" v="11032"/>
          <ac:spMkLst>
            <pc:docMk/>
            <pc:sldMk cId="1472909227" sldId="277"/>
            <ac:spMk id="3" creationId="{7629D56E-ABC4-4F17-BF24-A14C95C5F76F}"/>
          </ac:spMkLst>
        </pc:spChg>
        <pc:spChg chg="add del mod">
          <ac:chgData name="n.khan9050@outlook.com" userId="cffb23c1803562eb" providerId="LiveId" clId="{CCAC0335-3A62-437E-A05A-58AEF9AEE064}" dt="2019-05-11T17:17:37.019" v="11038"/>
          <ac:spMkLst>
            <pc:docMk/>
            <pc:sldMk cId="1472909227" sldId="277"/>
            <ac:spMk id="9" creationId="{9AE749C0-4443-499C-8A8D-8C8A8D2561A0}"/>
          </ac:spMkLst>
        </pc:spChg>
        <pc:spChg chg="add del">
          <ac:chgData name="n.khan9050@outlook.com" userId="cffb23c1803562eb" providerId="LiveId" clId="{CCAC0335-3A62-437E-A05A-58AEF9AEE064}" dt="2019-05-11T17:17:53.628" v="11040" actId="26606"/>
          <ac:spMkLst>
            <pc:docMk/>
            <pc:sldMk cId="1472909227" sldId="277"/>
            <ac:spMk id="12" creationId="{B4AAD3FD-83A5-4B89-9F8F-01B8870865BE}"/>
          </ac:spMkLst>
        </pc:spChg>
        <pc:spChg chg="add del">
          <ac:chgData name="n.khan9050@outlook.com" userId="cffb23c1803562eb" providerId="LiveId" clId="{CCAC0335-3A62-437E-A05A-58AEF9AEE064}" dt="2019-05-11T17:17:53.628" v="11040" actId="26606"/>
          <ac:spMkLst>
            <pc:docMk/>
            <pc:sldMk cId="1472909227" sldId="277"/>
            <ac:spMk id="14" creationId="{61752F1D-FC0F-4103-9584-630E643CCDA6}"/>
          </ac:spMkLst>
        </pc:spChg>
        <pc:spChg chg="add del">
          <ac:chgData name="n.khan9050@outlook.com" userId="cffb23c1803562eb" providerId="LiveId" clId="{CCAC0335-3A62-437E-A05A-58AEF9AEE064}" dt="2019-05-11T17:17:53.628" v="11040" actId="26606"/>
          <ac:spMkLst>
            <pc:docMk/>
            <pc:sldMk cId="1472909227" sldId="277"/>
            <ac:spMk id="16" creationId="{70151CB7-E7DE-4917-B831-01DF9CE01306}"/>
          </ac:spMkLst>
        </pc:spChg>
        <pc:spChg chg="add del">
          <ac:chgData name="n.khan9050@outlook.com" userId="cffb23c1803562eb" providerId="LiveId" clId="{CCAC0335-3A62-437E-A05A-58AEF9AEE064}" dt="2019-05-11T17:17:53.628" v="11040" actId="26606"/>
          <ac:spMkLst>
            <pc:docMk/>
            <pc:sldMk cId="1472909227" sldId="277"/>
            <ac:spMk id="18" creationId="{A92A1116-1C84-41DF-B803-1F7B0883EC82}"/>
          </ac:spMkLst>
        </pc:spChg>
        <pc:spChg chg="add">
          <ac:chgData name="n.khan9050@outlook.com" userId="cffb23c1803562eb" providerId="LiveId" clId="{CCAC0335-3A62-437E-A05A-58AEF9AEE064}" dt="2019-05-11T17:17:53.628" v="11040" actId="26606"/>
          <ac:spMkLst>
            <pc:docMk/>
            <pc:sldMk cId="1472909227" sldId="277"/>
            <ac:spMk id="23" creationId="{B2A02AFA-21EB-4369-9F30-EE09B6976FA0}"/>
          </ac:spMkLst>
        </pc:spChg>
        <pc:spChg chg="add">
          <ac:chgData name="n.khan9050@outlook.com" userId="cffb23c1803562eb" providerId="LiveId" clId="{CCAC0335-3A62-437E-A05A-58AEF9AEE064}" dt="2019-05-11T17:17:53.628" v="11040" actId="26606"/>
          <ac:spMkLst>
            <pc:docMk/>
            <pc:sldMk cId="1472909227" sldId="277"/>
            <ac:spMk id="26" creationId="{DBAF956B-591A-4461-BB3C-79AA176B099A}"/>
          </ac:spMkLst>
        </pc:spChg>
        <pc:spChg chg="add">
          <ac:chgData name="n.khan9050@outlook.com" userId="cffb23c1803562eb" providerId="LiveId" clId="{CCAC0335-3A62-437E-A05A-58AEF9AEE064}" dt="2019-05-11T17:17:53.628" v="11040" actId="26606"/>
          <ac:spMkLst>
            <pc:docMk/>
            <pc:sldMk cId="1472909227" sldId="277"/>
            <ac:spMk id="28" creationId="{E8895FAA-0D03-43F6-9594-A8733552E281}"/>
          </ac:spMkLst>
        </pc:spChg>
        <pc:spChg chg="add">
          <ac:chgData name="n.khan9050@outlook.com" userId="cffb23c1803562eb" providerId="LiveId" clId="{CCAC0335-3A62-437E-A05A-58AEF9AEE064}" dt="2019-05-11T17:17:53.628" v="11040" actId="26606"/>
          <ac:spMkLst>
            <pc:docMk/>
            <pc:sldMk cId="1472909227" sldId="277"/>
            <ac:spMk id="30" creationId="{918FB696-BC5E-43A4-9768-4BB5278BDC9A}"/>
          </ac:spMkLst>
        </pc:spChg>
        <pc:picChg chg="add del mod">
          <ac:chgData name="n.khan9050@outlook.com" userId="cffb23c1803562eb" providerId="LiveId" clId="{CCAC0335-3A62-437E-A05A-58AEF9AEE064}" dt="2019-05-11T17:16:55.045" v="11033" actId="26606"/>
          <ac:picMkLst>
            <pc:docMk/>
            <pc:sldMk cId="1472909227" sldId="277"/>
            <ac:picMk id="4" creationId="{D95FFC7C-5AE0-44FD-ACD7-42ECF91D075E}"/>
          </ac:picMkLst>
        </pc:picChg>
        <pc:picChg chg="add mod">
          <ac:chgData name="n.khan9050@outlook.com" userId="cffb23c1803562eb" providerId="LiveId" clId="{CCAC0335-3A62-437E-A05A-58AEF9AEE064}" dt="2019-05-11T17:17:19.144" v="11037" actId="1076"/>
          <ac:picMkLst>
            <pc:docMk/>
            <pc:sldMk cId="1472909227" sldId="277"/>
            <ac:picMk id="5" creationId="{B85E395C-9B62-4F36-9AF6-2ACE588BC5C4}"/>
          </ac:picMkLst>
        </pc:picChg>
        <pc:picChg chg="add del mod">
          <ac:chgData name="n.khan9050@outlook.com" userId="cffb23c1803562eb" providerId="LiveId" clId="{CCAC0335-3A62-437E-A05A-58AEF9AEE064}" dt="2019-05-11T17:17:53.628" v="11040" actId="26606"/>
          <ac:picMkLst>
            <pc:docMk/>
            <pc:sldMk cId="1472909227" sldId="277"/>
            <ac:picMk id="6" creationId="{CC7FBEFD-74FC-4938-BC8A-13150C41B8DA}"/>
          </ac:picMkLst>
        </pc:picChg>
        <pc:picChg chg="add mod">
          <ac:chgData name="n.khan9050@outlook.com" userId="cffb23c1803562eb" providerId="LiveId" clId="{CCAC0335-3A62-437E-A05A-58AEF9AEE064}" dt="2019-05-11T17:20:19.920" v="11058" actId="1076"/>
          <ac:picMkLst>
            <pc:docMk/>
            <pc:sldMk cId="1472909227" sldId="277"/>
            <ac:picMk id="7" creationId="{D95FFC7C-5AE0-44FD-ACD7-42ECF91D075E}"/>
          </ac:picMkLst>
        </pc:picChg>
        <pc:picChg chg="add mod">
          <ac:chgData name="n.khan9050@outlook.com" userId="cffb23c1803562eb" providerId="LiveId" clId="{CCAC0335-3A62-437E-A05A-58AEF9AEE064}" dt="2019-05-11T17:20:24.214" v="11059" actId="1076"/>
          <ac:picMkLst>
            <pc:docMk/>
            <pc:sldMk cId="1472909227" sldId="277"/>
            <ac:picMk id="8" creationId="{1E30778A-C9BF-4A3E-B708-E146574ABEC2}"/>
          </ac:picMkLst>
        </pc:picChg>
        <pc:picChg chg="add mod">
          <ac:chgData name="n.khan9050@outlook.com" userId="cffb23c1803562eb" providerId="LiveId" clId="{CCAC0335-3A62-437E-A05A-58AEF9AEE064}" dt="2019-05-11T17:18:21.077" v="11048" actId="14100"/>
          <ac:picMkLst>
            <pc:docMk/>
            <pc:sldMk cId="1472909227" sldId="277"/>
            <ac:picMk id="21" creationId="{CC7FBEFD-74FC-4938-BC8A-13150C41B8DA}"/>
          </ac:picMkLst>
        </pc:picChg>
      </pc:sldChg>
      <pc:sldChg chg="addSp delSp modSp add mod setBg setClrOvrMap">
        <pc:chgData name="n.khan9050@outlook.com" userId="cffb23c1803562eb" providerId="LiveId" clId="{CCAC0335-3A62-437E-A05A-58AEF9AEE064}" dt="2019-05-11T17:24:18.885" v="11080" actId="14100"/>
        <pc:sldMkLst>
          <pc:docMk/>
          <pc:sldMk cId="919397991" sldId="278"/>
        </pc:sldMkLst>
        <pc:spChg chg="add del mod ord">
          <ac:chgData name="n.khan9050@outlook.com" userId="cffb23c1803562eb" providerId="LiveId" clId="{CCAC0335-3A62-437E-A05A-58AEF9AEE064}" dt="2019-05-11T17:22:57.335" v="11065" actId="26606"/>
          <ac:spMkLst>
            <pc:docMk/>
            <pc:sldMk cId="919397991" sldId="278"/>
            <ac:spMk id="2" creationId="{A9EADAE2-3DD4-4FBF-AF5F-B56B6A6A5352}"/>
          </ac:spMkLst>
        </pc:spChg>
        <pc:spChg chg="del">
          <ac:chgData name="n.khan9050@outlook.com" userId="cffb23c1803562eb" providerId="LiveId" clId="{CCAC0335-3A62-437E-A05A-58AEF9AEE064}" dt="2019-05-11T17:22:20.173" v="11061"/>
          <ac:spMkLst>
            <pc:docMk/>
            <pc:sldMk cId="919397991" sldId="278"/>
            <ac:spMk id="3" creationId="{4F789604-6623-49CC-9972-6F362D619C04}"/>
          </ac:spMkLst>
        </pc:spChg>
        <pc:spChg chg="add del">
          <ac:chgData name="n.khan9050@outlook.com" userId="cffb23c1803562eb" providerId="LiveId" clId="{CCAC0335-3A62-437E-A05A-58AEF9AEE064}" dt="2019-05-11T17:22:57.335" v="11065" actId="26606"/>
          <ac:spMkLst>
            <pc:docMk/>
            <pc:sldMk cId="919397991" sldId="278"/>
            <ac:spMk id="13" creationId="{4AC0CD9D-7610-4620-93B4-798CCD9AB581}"/>
          </ac:spMkLst>
        </pc:spChg>
        <pc:spChg chg="add del">
          <ac:chgData name="n.khan9050@outlook.com" userId="cffb23c1803562eb" providerId="LiveId" clId="{CCAC0335-3A62-437E-A05A-58AEF9AEE064}" dt="2019-05-11T17:22:57.335" v="11065" actId="26606"/>
          <ac:spMkLst>
            <pc:docMk/>
            <pc:sldMk cId="919397991" sldId="278"/>
            <ac:spMk id="19" creationId="{DE4D62F9-188E-4530-84C2-24BDEE4BEB82}"/>
          </ac:spMkLst>
        </pc:spChg>
        <pc:spChg chg="add del">
          <ac:chgData name="n.khan9050@outlook.com" userId="cffb23c1803562eb" providerId="LiveId" clId="{CCAC0335-3A62-437E-A05A-58AEF9AEE064}" dt="2019-05-11T17:22:57.335" v="11065" actId="26606"/>
          <ac:spMkLst>
            <pc:docMk/>
            <pc:sldMk cId="919397991" sldId="278"/>
            <ac:spMk id="21" creationId="{D27CF008-4B18-436D-B2D5-C1346C12438E}"/>
          </ac:spMkLst>
        </pc:spChg>
        <pc:spChg chg="add del">
          <ac:chgData name="n.khan9050@outlook.com" userId="cffb23c1803562eb" providerId="LiveId" clId="{CCAC0335-3A62-437E-A05A-58AEF9AEE064}" dt="2019-05-11T17:22:57.335" v="11065" actId="26606"/>
          <ac:spMkLst>
            <pc:docMk/>
            <pc:sldMk cId="919397991" sldId="278"/>
            <ac:spMk id="23" creationId="{CE22DAD8-5F67-4B73-ADA9-06EF381F7AD6}"/>
          </ac:spMkLst>
        </pc:spChg>
        <pc:spChg chg="add del">
          <ac:chgData name="n.khan9050@outlook.com" userId="cffb23c1803562eb" providerId="LiveId" clId="{CCAC0335-3A62-437E-A05A-58AEF9AEE064}" dt="2019-05-11T17:22:57.335" v="11065" actId="26606"/>
          <ac:spMkLst>
            <pc:docMk/>
            <pc:sldMk cId="919397991" sldId="278"/>
            <ac:spMk id="25" creationId="{E4F17063-EDA4-417B-946F-BA357F3B390D}"/>
          </ac:spMkLst>
        </pc:spChg>
        <pc:spChg chg="add del">
          <ac:chgData name="n.khan9050@outlook.com" userId="cffb23c1803562eb" providerId="LiveId" clId="{CCAC0335-3A62-437E-A05A-58AEF9AEE064}" dt="2019-05-11T17:22:57.335" v="11065" actId="26606"/>
          <ac:spMkLst>
            <pc:docMk/>
            <pc:sldMk cId="919397991" sldId="278"/>
            <ac:spMk id="27" creationId="{D36F3EEA-55D4-4677-80E7-92D00B8F343B}"/>
          </ac:spMkLst>
        </pc:spChg>
        <pc:spChg chg="add">
          <ac:chgData name="n.khan9050@outlook.com" userId="cffb23c1803562eb" providerId="LiveId" clId="{CCAC0335-3A62-437E-A05A-58AEF9AEE064}" dt="2019-05-11T17:22:57.335" v="11065" actId="26606"/>
          <ac:spMkLst>
            <pc:docMk/>
            <pc:sldMk cId="919397991" sldId="278"/>
            <ac:spMk id="35" creationId="{5F3FC718-FDE3-4EF7-921E-A5F374EAF824}"/>
          </ac:spMkLst>
        </pc:spChg>
        <pc:spChg chg="add del">
          <ac:chgData name="n.khan9050@outlook.com" userId="cffb23c1803562eb" providerId="LiveId" clId="{CCAC0335-3A62-437E-A05A-58AEF9AEE064}" dt="2019-05-11T17:22:57.257" v="11064" actId="26606"/>
          <ac:spMkLst>
            <pc:docMk/>
            <pc:sldMk cId="919397991" sldId="278"/>
            <ac:spMk id="36" creationId="{AEBE9F1A-B38D-446E-83AE-14B17CE77FF2}"/>
          </ac:spMkLst>
        </pc:spChg>
        <pc:spChg chg="add">
          <ac:chgData name="n.khan9050@outlook.com" userId="cffb23c1803562eb" providerId="LiveId" clId="{CCAC0335-3A62-437E-A05A-58AEF9AEE064}" dt="2019-05-11T17:22:57.335" v="11065" actId="26606"/>
          <ac:spMkLst>
            <pc:docMk/>
            <pc:sldMk cId="919397991" sldId="278"/>
            <ac:spMk id="37" creationId="{FAA0F719-3DC8-4F08-AD8F-5A845658CB9D}"/>
          </ac:spMkLst>
        </pc:spChg>
        <pc:spChg chg="add">
          <ac:chgData name="n.khan9050@outlook.com" userId="cffb23c1803562eb" providerId="LiveId" clId="{CCAC0335-3A62-437E-A05A-58AEF9AEE064}" dt="2019-05-11T17:22:57.335" v="11065" actId="26606"/>
          <ac:spMkLst>
            <pc:docMk/>
            <pc:sldMk cId="919397991" sldId="278"/>
            <ac:spMk id="39" creationId="{7DCB61BE-FA0F-4EFB-BE0E-268BAD8E30D6}"/>
          </ac:spMkLst>
        </pc:spChg>
        <pc:spChg chg="add">
          <ac:chgData name="n.khan9050@outlook.com" userId="cffb23c1803562eb" providerId="LiveId" clId="{CCAC0335-3A62-437E-A05A-58AEF9AEE064}" dt="2019-05-11T17:22:57.335" v="11065" actId="26606"/>
          <ac:spMkLst>
            <pc:docMk/>
            <pc:sldMk cId="919397991" sldId="278"/>
            <ac:spMk id="41" creationId="{A4B31EAA-7423-46F7-9B90-4AB2B09C35C4}"/>
          </ac:spMkLst>
        </pc:spChg>
        <pc:spChg chg="add del">
          <ac:chgData name="n.khan9050@outlook.com" userId="cffb23c1803562eb" providerId="LiveId" clId="{CCAC0335-3A62-437E-A05A-58AEF9AEE064}" dt="2019-05-11T17:22:57.257" v="11064" actId="26606"/>
          <ac:spMkLst>
            <pc:docMk/>
            <pc:sldMk cId="919397991" sldId="278"/>
            <ac:spMk id="42" creationId="{5E3EB826-A471-488F-9E8A-D65528A3C0CA}"/>
          </ac:spMkLst>
        </pc:spChg>
        <pc:spChg chg="add del">
          <ac:chgData name="n.khan9050@outlook.com" userId="cffb23c1803562eb" providerId="LiveId" clId="{CCAC0335-3A62-437E-A05A-58AEF9AEE064}" dt="2019-05-11T17:22:57.257" v="11064" actId="26606"/>
          <ac:spMkLst>
            <pc:docMk/>
            <pc:sldMk cId="919397991" sldId="278"/>
            <ac:spMk id="44" creationId="{2937D191-13D4-4D46-AA31-AA8157D36E28}"/>
          </ac:spMkLst>
        </pc:spChg>
        <pc:spChg chg="add del">
          <ac:chgData name="n.khan9050@outlook.com" userId="cffb23c1803562eb" providerId="LiveId" clId="{CCAC0335-3A62-437E-A05A-58AEF9AEE064}" dt="2019-05-11T17:22:57.257" v="11064" actId="26606"/>
          <ac:spMkLst>
            <pc:docMk/>
            <pc:sldMk cId="919397991" sldId="278"/>
            <ac:spMk id="46" creationId="{1B796756-8CDE-44C7-BF60-022DF3B3A7B7}"/>
          </ac:spMkLst>
        </pc:spChg>
        <pc:spChg chg="add del">
          <ac:chgData name="n.khan9050@outlook.com" userId="cffb23c1803562eb" providerId="LiveId" clId="{CCAC0335-3A62-437E-A05A-58AEF9AEE064}" dt="2019-05-11T17:22:57.257" v="11064" actId="26606"/>
          <ac:spMkLst>
            <pc:docMk/>
            <pc:sldMk cId="919397991" sldId="278"/>
            <ac:spMk id="48" creationId="{B502A146-6461-45FE-B52F-8F9B510D9E31}"/>
          </ac:spMkLst>
        </pc:spChg>
        <pc:spChg chg="add del">
          <ac:chgData name="n.khan9050@outlook.com" userId="cffb23c1803562eb" providerId="LiveId" clId="{CCAC0335-3A62-437E-A05A-58AEF9AEE064}" dt="2019-05-11T17:22:57.257" v="11064" actId="26606"/>
          <ac:spMkLst>
            <pc:docMk/>
            <pc:sldMk cId="919397991" sldId="278"/>
            <ac:spMk id="50" creationId="{95A115E8-EE09-4F41-9329-56DEEE8ABE20}"/>
          </ac:spMkLst>
        </pc:spChg>
        <pc:spChg chg="add del mod">
          <ac:chgData name="n.khan9050@outlook.com" userId="cffb23c1803562eb" providerId="LiveId" clId="{CCAC0335-3A62-437E-A05A-58AEF9AEE064}" dt="2019-05-11T17:23:53.735" v="11074" actId="478"/>
          <ac:spMkLst>
            <pc:docMk/>
            <pc:sldMk cId="919397991" sldId="278"/>
            <ac:spMk id="52" creationId="{A9EADAE2-3DD4-4FBF-AF5F-B56B6A6A5352}"/>
          </ac:spMkLst>
        </pc:spChg>
        <pc:spChg chg="add del">
          <ac:chgData name="n.khan9050@outlook.com" userId="cffb23c1803562eb" providerId="LiveId" clId="{CCAC0335-3A62-437E-A05A-58AEF9AEE064}" dt="2019-05-11T17:23:07.621" v="11066"/>
          <ac:spMkLst>
            <pc:docMk/>
            <pc:sldMk cId="919397991" sldId="278"/>
            <ac:spMk id="53" creationId="{F967C406-A546-4967-BFF8-17BA6ED07CBC}"/>
          </ac:spMkLst>
        </pc:spChg>
        <pc:picChg chg="add del mod">
          <ac:chgData name="n.khan9050@outlook.com" userId="cffb23c1803562eb" providerId="LiveId" clId="{CCAC0335-3A62-437E-A05A-58AEF9AEE064}" dt="2019-05-11T17:22:57.335" v="11065" actId="26606"/>
          <ac:picMkLst>
            <pc:docMk/>
            <pc:sldMk cId="919397991" sldId="278"/>
            <ac:picMk id="4" creationId="{7E6A8CB9-E303-49BC-BCF5-2D92DA909803}"/>
          </ac:picMkLst>
        </pc:picChg>
        <pc:picChg chg="add mod">
          <ac:chgData name="n.khan9050@outlook.com" userId="cffb23c1803562eb" providerId="LiveId" clId="{CCAC0335-3A62-437E-A05A-58AEF9AEE064}" dt="2019-05-11T17:23:15.044" v="11067" actId="1076"/>
          <ac:picMkLst>
            <pc:docMk/>
            <pc:sldMk cId="919397991" sldId="278"/>
            <ac:picMk id="5" creationId="{FA5CFE58-F45C-408B-B603-77C53E3204CF}"/>
          </ac:picMkLst>
        </pc:picChg>
        <pc:picChg chg="add mod">
          <ac:chgData name="n.khan9050@outlook.com" userId="cffb23c1803562eb" providerId="LiveId" clId="{CCAC0335-3A62-437E-A05A-58AEF9AEE064}" dt="2019-05-11T17:23:42.707" v="11070" actId="1076"/>
          <ac:picMkLst>
            <pc:docMk/>
            <pc:sldMk cId="919397991" sldId="278"/>
            <ac:picMk id="6" creationId="{01BD4892-A598-4146-8283-5ED17180C70D}"/>
          </ac:picMkLst>
        </pc:picChg>
        <pc:picChg chg="add del">
          <ac:chgData name="n.khan9050@outlook.com" userId="cffb23c1803562eb" providerId="LiveId" clId="{CCAC0335-3A62-437E-A05A-58AEF9AEE064}" dt="2019-05-11T17:22:57.335" v="11065" actId="26606"/>
          <ac:picMkLst>
            <pc:docMk/>
            <pc:sldMk cId="919397991" sldId="278"/>
            <ac:picMk id="9" creationId="{41B68C77-138E-4BF7-A276-BD0C78A4219F}"/>
          </ac:picMkLst>
        </pc:picChg>
        <pc:picChg chg="add del">
          <ac:chgData name="n.khan9050@outlook.com" userId="cffb23c1803562eb" providerId="LiveId" clId="{CCAC0335-3A62-437E-A05A-58AEF9AEE064}" dt="2019-05-11T17:22:57.335" v="11065" actId="26606"/>
          <ac:picMkLst>
            <pc:docMk/>
            <pc:sldMk cId="919397991" sldId="278"/>
            <ac:picMk id="11" creationId="{7C268552-D473-46ED-B1B8-422042C4DEF1}"/>
          </ac:picMkLst>
        </pc:picChg>
        <pc:picChg chg="add del">
          <ac:chgData name="n.khan9050@outlook.com" userId="cffb23c1803562eb" providerId="LiveId" clId="{CCAC0335-3A62-437E-A05A-58AEF9AEE064}" dt="2019-05-11T17:22:57.335" v="11065" actId="26606"/>
          <ac:picMkLst>
            <pc:docMk/>
            <pc:sldMk cId="919397991" sldId="278"/>
            <ac:picMk id="15" creationId="{B9238B3E-24AA-439A-B527-6C5DF6D72145}"/>
          </ac:picMkLst>
        </pc:picChg>
        <pc:picChg chg="add del">
          <ac:chgData name="n.khan9050@outlook.com" userId="cffb23c1803562eb" providerId="LiveId" clId="{CCAC0335-3A62-437E-A05A-58AEF9AEE064}" dt="2019-05-11T17:22:57.335" v="11065" actId="26606"/>
          <ac:picMkLst>
            <pc:docMk/>
            <pc:sldMk cId="919397991" sldId="278"/>
            <ac:picMk id="17" creationId="{69F01145-BEA3-4CBF-AA21-10077B948CA8}"/>
          </ac:picMkLst>
        </pc:picChg>
        <pc:picChg chg="add mod">
          <ac:chgData name="n.khan9050@outlook.com" userId="cffb23c1803562eb" providerId="LiveId" clId="{CCAC0335-3A62-437E-A05A-58AEF9AEE064}" dt="2019-05-11T17:24:18.885" v="11080" actId="14100"/>
          <ac:picMkLst>
            <pc:docMk/>
            <pc:sldMk cId="919397991" sldId="278"/>
            <ac:picMk id="30" creationId="{7E6A8CB9-E303-49BC-BCF5-2D92DA909803}"/>
          </ac:picMkLst>
        </pc:picChg>
        <pc:picChg chg="add del">
          <ac:chgData name="n.khan9050@outlook.com" userId="cffb23c1803562eb" providerId="LiveId" clId="{CCAC0335-3A62-437E-A05A-58AEF9AEE064}" dt="2019-05-11T17:22:57.257" v="11064" actId="26606"/>
          <ac:picMkLst>
            <pc:docMk/>
            <pc:sldMk cId="919397991" sldId="278"/>
            <ac:picMk id="32" creationId="{C9ECDD5C-152A-4CC7-8333-0F367B3A62EA}"/>
          </ac:picMkLst>
        </pc:picChg>
        <pc:picChg chg="add del">
          <ac:chgData name="n.khan9050@outlook.com" userId="cffb23c1803562eb" providerId="LiveId" clId="{CCAC0335-3A62-437E-A05A-58AEF9AEE064}" dt="2019-05-11T17:22:57.257" v="11064" actId="26606"/>
          <ac:picMkLst>
            <pc:docMk/>
            <pc:sldMk cId="919397991" sldId="278"/>
            <ac:picMk id="34" creationId="{7F5C92A3-369B-43F3-BDCE-E560B1B0EC89}"/>
          </ac:picMkLst>
        </pc:picChg>
        <pc:picChg chg="add del">
          <ac:chgData name="n.khan9050@outlook.com" userId="cffb23c1803562eb" providerId="LiveId" clId="{CCAC0335-3A62-437E-A05A-58AEF9AEE064}" dt="2019-05-11T17:22:57.257" v="11064" actId="26606"/>
          <ac:picMkLst>
            <pc:docMk/>
            <pc:sldMk cId="919397991" sldId="278"/>
            <ac:picMk id="38" creationId="{915B5014-A7EC-4BA6-9C83-8840CF81DB28}"/>
          </ac:picMkLst>
        </pc:picChg>
        <pc:picChg chg="add del">
          <ac:chgData name="n.khan9050@outlook.com" userId="cffb23c1803562eb" providerId="LiveId" clId="{CCAC0335-3A62-437E-A05A-58AEF9AEE064}" dt="2019-05-11T17:22:57.257" v="11064" actId="26606"/>
          <ac:picMkLst>
            <pc:docMk/>
            <pc:sldMk cId="919397991" sldId="278"/>
            <ac:picMk id="40" creationId="{022C43AB-86D7-420D-8AD7-DC0A15FDD0AF}"/>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F2487C-A9FA-40C1-A185-98015E07FE4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88FC40-CAD5-4416-872E-64BB7DB89A91}">
      <dgm:prSet custT="1"/>
      <dgm:spPr/>
      <dgm:t>
        <a:bodyPr/>
        <a:lstStyle/>
        <a:p>
          <a:pPr>
            <a:lnSpc>
              <a:spcPct val="100000"/>
            </a:lnSpc>
          </a:pPr>
          <a:r>
            <a:rPr lang="en-GB" sz="1800" b="0" i="0" dirty="0">
              <a:latin typeface="+mj-lt"/>
            </a:rPr>
            <a:t>This stage is when the team starts to work more better collectively rather than individually . Opinions and ways of doing stuff are respected and differences are valued rather than argued about. </a:t>
          </a:r>
          <a:endParaRPr lang="en-US" sz="1800" b="0" dirty="0">
            <a:latin typeface="+mj-lt"/>
          </a:endParaRPr>
        </a:p>
      </dgm:t>
    </dgm:pt>
    <dgm:pt modelId="{A0AACDD2-8BFA-4251-968F-44B1A44B435A}" type="parTrans" cxnId="{DC2D327A-0D8C-4483-98A9-14D635969AF0}">
      <dgm:prSet/>
      <dgm:spPr/>
      <dgm:t>
        <a:bodyPr/>
        <a:lstStyle/>
        <a:p>
          <a:endParaRPr lang="en-US"/>
        </a:p>
      </dgm:t>
    </dgm:pt>
    <dgm:pt modelId="{51529612-1ED1-4F1E-B773-6556603013ED}" type="sibTrans" cxnId="{DC2D327A-0D8C-4483-98A9-14D635969AF0}">
      <dgm:prSet/>
      <dgm:spPr/>
      <dgm:t>
        <a:bodyPr/>
        <a:lstStyle/>
        <a:p>
          <a:endParaRPr lang="en-US"/>
        </a:p>
      </dgm:t>
    </dgm:pt>
    <dgm:pt modelId="{49C33E90-4807-4818-9476-63B2623DA81C}">
      <dgm:prSet/>
      <dgm:spPr/>
      <dgm:t>
        <a:bodyPr/>
        <a:lstStyle/>
        <a:p>
          <a:pPr>
            <a:lnSpc>
              <a:spcPct val="100000"/>
            </a:lnSpc>
          </a:pPr>
          <a:r>
            <a:rPr lang="en-GB" b="0" i="0" dirty="0"/>
            <a:t>The team works together at this stage to get their aims and objectives completed in a respectful manner. </a:t>
          </a:r>
          <a:endParaRPr lang="en-US" dirty="0"/>
        </a:p>
      </dgm:t>
    </dgm:pt>
    <dgm:pt modelId="{77C99C2C-A87D-49D5-8340-0B6BE5A616E3}" type="parTrans" cxnId="{7C188685-8F5A-42C8-9254-DBBF76A3E3D9}">
      <dgm:prSet/>
      <dgm:spPr/>
      <dgm:t>
        <a:bodyPr/>
        <a:lstStyle/>
        <a:p>
          <a:endParaRPr lang="en-US"/>
        </a:p>
      </dgm:t>
    </dgm:pt>
    <dgm:pt modelId="{0EFDF700-6266-43AD-97CD-C70E25867B37}" type="sibTrans" cxnId="{7C188685-8F5A-42C8-9254-DBBF76A3E3D9}">
      <dgm:prSet/>
      <dgm:spPr/>
      <dgm:t>
        <a:bodyPr/>
        <a:lstStyle/>
        <a:p>
          <a:endParaRPr lang="en-US"/>
        </a:p>
      </dgm:t>
    </dgm:pt>
    <dgm:pt modelId="{1BD572B1-3F0B-4234-99E1-D831EBBEF683}">
      <dgm:prSet/>
      <dgm:spPr/>
      <dgm:t>
        <a:bodyPr/>
        <a:lstStyle/>
        <a:p>
          <a:pPr>
            <a:lnSpc>
              <a:spcPct val="100000"/>
            </a:lnSpc>
          </a:pPr>
          <a:r>
            <a:rPr lang="en-GB" b="0" i="0" dirty="0"/>
            <a:t>The team at this stages also agree upon how and what they should do to get the job done.</a:t>
          </a:r>
          <a:endParaRPr lang="en-US" dirty="0"/>
        </a:p>
      </dgm:t>
    </dgm:pt>
    <dgm:pt modelId="{99D61348-F705-4A76-BDF5-E87E00FEAA5D}" type="parTrans" cxnId="{EAC5AD65-DF64-48E0-937A-CAF4406CBB07}">
      <dgm:prSet/>
      <dgm:spPr/>
      <dgm:t>
        <a:bodyPr/>
        <a:lstStyle/>
        <a:p>
          <a:endParaRPr lang="en-US"/>
        </a:p>
      </dgm:t>
    </dgm:pt>
    <dgm:pt modelId="{72EA9A5C-FB18-4E46-A83D-971EB8C915FB}" type="sibTrans" cxnId="{EAC5AD65-DF64-48E0-937A-CAF4406CBB07}">
      <dgm:prSet/>
      <dgm:spPr/>
      <dgm:t>
        <a:bodyPr/>
        <a:lstStyle/>
        <a:p>
          <a:endParaRPr lang="en-US"/>
        </a:p>
      </dgm:t>
    </dgm:pt>
    <dgm:pt modelId="{6C8F90A6-11D6-4AC5-85F8-E3BAC660DC18}" type="pres">
      <dgm:prSet presAssocID="{CDF2487C-A9FA-40C1-A185-98015E07FE48}" presName="root" presStyleCnt="0">
        <dgm:presLayoutVars>
          <dgm:dir/>
          <dgm:resizeHandles val="exact"/>
        </dgm:presLayoutVars>
      </dgm:prSet>
      <dgm:spPr/>
    </dgm:pt>
    <dgm:pt modelId="{551D59D7-9A94-410F-BBFC-1099C9D381BA}" type="pres">
      <dgm:prSet presAssocID="{A588FC40-CAD5-4416-872E-64BB7DB89A91}" presName="compNode" presStyleCnt="0"/>
      <dgm:spPr/>
    </dgm:pt>
    <dgm:pt modelId="{58CD8494-C492-4B41-96AA-58EB089CE920}" type="pres">
      <dgm:prSet presAssocID="{A588FC40-CAD5-4416-872E-64BB7DB89A91}" presName="bgRect" presStyleLbl="bgShp" presStyleIdx="0" presStyleCnt="3"/>
      <dgm:spPr/>
    </dgm:pt>
    <dgm:pt modelId="{A765DFC4-66EC-4652-ADF4-E41125CD6F09}" type="pres">
      <dgm:prSet presAssocID="{A588FC40-CAD5-4416-872E-64BB7DB89A9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9612DEAB-FBAF-4E0A-AED0-7F0B32B43885}" type="pres">
      <dgm:prSet presAssocID="{A588FC40-CAD5-4416-872E-64BB7DB89A91}" presName="spaceRect" presStyleCnt="0"/>
      <dgm:spPr/>
    </dgm:pt>
    <dgm:pt modelId="{EB330BB5-6AD0-460A-B5B5-283077930D47}" type="pres">
      <dgm:prSet presAssocID="{A588FC40-CAD5-4416-872E-64BB7DB89A91}" presName="parTx" presStyleLbl="revTx" presStyleIdx="0" presStyleCnt="3">
        <dgm:presLayoutVars>
          <dgm:chMax val="0"/>
          <dgm:chPref val="0"/>
        </dgm:presLayoutVars>
      </dgm:prSet>
      <dgm:spPr/>
    </dgm:pt>
    <dgm:pt modelId="{BD8506C2-ABA2-4911-B8CD-B2C37D7106AB}" type="pres">
      <dgm:prSet presAssocID="{51529612-1ED1-4F1E-B773-6556603013ED}" presName="sibTrans" presStyleCnt="0"/>
      <dgm:spPr/>
    </dgm:pt>
    <dgm:pt modelId="{3E51C74B-7716-4559-87F7-F623F8D5FDF4}" type="pres">
      <dgm:prSet presAssocID="{49C33E90-4807-4818-9476-63B2623DA81C}" presName="compNode" presStyleCnt="0"/>
      <dgm:spPr/>
    </dgm:pt>
    <dgm:pt modelId="{CFB05CAD-1871-4CD8-9604-CA92569CF944}" type="pres">
      <dgm:prSet presAssocID="{49C33E90-4807-4818-9476-63B2623DA81C}" presName="bgRect" presStyleLbl="bgShp" presStyleIdx="1" presStyleCnt="3" custLinFactNeighborX="16129" custLinFactNeighborY="17188"/>
      <dgm:spPr/>
    </dgm:pt>
    <dgm:pt modelId="{90031529-8230-4F4E-BA7F-36FEDB9215D9}" type="pres">
      <dgm:prSet presAssocID="{49C33E90-4807-4818-9476-63B2623DA81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6AAF166-21AB-4D47-BF30-800DE5EB7531}" type="pres">
      <dgm:prSet presAssocID="{49C33E90-4807-4818-9476-63B2623DA81C}" presName="spaceRect" presStyleCnt="0"/>
      <dgm:spPr/>
    </dgm:pt>
    <dgm:pt modelId="{A63EBBAF-219C-48DE-B722-362034269B78}" type="pres">
      <dgm:prSet presAssocID="{49C33E90-4807-4818-9476-63B2623DA81C}" presName="parTx" presStyleLbl="revTx" presStyleIdx="1" presStyleCnt="3">
        <dgm:presLayoutVars>
          <dgm:chMax val="0"/>
          <dgm:chPref val="0"/>
        </dgm:presLayoutVars>
      </dgm:prSet>
      <dgm:spPr/>
    </dgm:pt>
    <dgm:pt modelId="{05C50BA8-6F5D-4295-8840-AF0DD3FE0385}" type="pres">
      <dgm:prSet presAssocID="{0EFDF700-6266-43AD-97CD-C70E25867B37}" presName="sibTrans" presStyleCnt="0"/>
      <dgm:spPr/>
    </dgm:pt>
    <dgm:pt modelId="{08B16C74-60F9-4130-A524-691B618A081F}" type="pres">
      <dgm:prSet presAssocID="{1BD572B1-3F0B-4234-99E1-D831EBBEF683}" presName="compNode" presStyleCnt="0"/>
      <dgm:spPr/>
    </dgm:pt>
    <dgm:pt modelId="{8312F38D-5464-4563-B3F7-4BA5BFDFC4B4}" type="pres">
      <dgm:prSet presAssocID="{1BD572B1-3F0B-4234-99E1-D831EBBEF683}" presName="bgRect" presStyleLbl="bgShp" presStyleIdx="2" presStyleCnt="3"/>
      <dgm:spPr/>
    </dgm:pt>
    <dgm:pt modelId="{C22D7017-A4AC-4411-A120-B35D43DD433C}" type="pres">
      <dgm:prSet presAssocID="{1BD572B1-3F0B-4234-99E1-D831EBBEF68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iefcase"/>
        </a:ext>
      </dgm:extLst>
    </dgm:pt>
    <dgm:pt modelId="{523EA5FE-3697-4E36-B481-BA06BB489121}" type="pres">
      <dgm:prSet presAssocID="{1BD572B1-3F0B-4234-99E1-D831EBBEF683}" presName="spaceRect" presStyleCnt="0"/>
      <dgm:spPr/>
    </dgm:pt>
    <dgm:pt modelId="{35BB6430-23AD-4C89-B922-0BC74F031891}" type="pres">
      <dgm:prSet presAssocID="{1BD572B1-3F0B-4234-99E1-D831EBBEF683}" presName="parTx" presStyleLbl="revTx" presStyleIdx="2" presStyleCnt="3">
        <dgm:presLayoutVars>
          <dgm:chMax val="0"/>
          <dgm:chPref val="0"/>
        </dgm:presLayoutVars>
      </dgm:prSet>
      <dgm:spPr/>
    </dgm:pt>
  </dgm:ptLst>
  <dgm:cxnLst>
    <dgm:cxn modelId="{CD32462F-2672-4F4D-85AF-ADD07896E593}" type="presOf" srcId="{A588FC40-CAD5-4416-872E-64BB7DB89A91}" destId="{EB330BB5-6AD0-460A-B5B5-283077930D47}" srcOrd="0" destOrd="0" presId="urn:microsoft.com/office/officeart/2018/2/layout/IconVerticalSolidList"/>
    <dgm:cxn modelId="{EAC5AD65-DF64-48E0-937A-CAF4406CBB07}" srcId="{CDF2487C-A9FA-40C1-A185-98015E07FE48}" destId="{1BD572B1-3F0B-4234-99E1-D831EBBEF683}" srcOrd="2" destOrd="0" parTransId="{99D61348-F705-4A76-BDF5-E87E00FEAA5D}" sibTransId="{72EA9A5C-FB18-4E46-A83D-971EB8C915FB}"/>
    <dgm:cxn modelId="{201D2448-2B94-4985-80E6-E87009850A8C}" type="presOf" srcId="{49C33E90-4807-4818-9476-63B2623DA81C}" destId="{A63EBBAF-219C-48DE-B722-362034269B78}" srcOrd="0" destOrd="0" presId="urn:microsoft.com/office/officeart/2018/2/layout/IconVerticalSolidList"/>
    <dgm:cxn modelId="{DC2D327A-0D8C-4483-98A9-14D635969AF0}" srcId="{CDF2487C-A9FA-40C1-A185-98015E07FE48}" destId="{A588FC40-CAD5-4416-872E-64BB7DB89A91}" srcOrd="0" destOrd="0" parTransId="{A0AACDD2-8BFA-4251-968F-44B1A44B435A}" sibTransId="{51529612-1ED1-4F1E-B773-6556603013ED}"/>
    <dgm:cxn modelId="{7C188685-8F5A-42C8-9254-DBBF76A3E3D9}" srcId="{CDF2487C-A9FA-40C1-A185-98015E07FE48}" destId="{49C33E90-4807-4818-9476-63B2623DA81C}" srcOrd="1" destOrd="0" parTransId="{77C99C2C-A87D-49D5-8340-0B6BE5A616E3}" sibTransId="{0EFDF700-6266-43AD-97CD-C70E25867B37}"/>
    <dgm:cxn modelId="{0C15F1A0-564F-4B31-879D-6D06E9ABBAAD}" type="presOf" srcId="{1BD572B1-3F0B-4234-99E1-D831EBBEF683}" destId="{35BB6430-23AD-4C89-B922-0BC74F031891}" srcOrd="0" destOrd="0" presId="urn:microsoft.com/office/officeart/2018/2/layout/IconVerticalSolidList"/>
    <dgm:cxn modelId="{24E717CD-7B21-47B9-9DE4-C62E8EEE9F3C}" type="presOf" srcId="{CDF2487C-A9FA-40C1-A185-98015E07FE48}" destId="{6C8F90A6-11D6-4AC5-85F8-E3BAC660DC18}" srcOrd="0" destOrd="0" presId="urn:microsoft.com/office/officeart/2018/2/layout/IconVerticalSolidList"/>
    <dgm:cxn modelId="{36D7ED15-3119-4A4C-A06B-5D6C2A473B45}" type="presParOf" srcId="{6C8F90A6-11D6-4AC5-85F8-E3BAC660DC18}" destId="{551D59D7-9A94-410F-BBFC-1099C9D381BA}" srcOrd="0" destOrd="0" presId="urn:microsoft.com/office/officeart/2018/2/layout/IconVerticalSolidList"/>
    <dgm:cxn modelId="{74C39134-DA48-47C1-8EE2-A7611B159E09}" type="presParOf" srcId="{551D59D7-9A94-410F-BBFC-1099C9D381BA}" destId="{58CD8494-C492-4B41-96AA-58EB089CE920}" srcOrd="0" destOrd="0" presId="urn:microsoft.com/office/officeart/2018/2/layout/IconVerticalSolidList"/>
    <dgm:cxn modelId="{05D6D546-3D60-47BF-BDFE-8BC6D0B67879}" type="presParOf" srcId="{551D59D7-9A94-410F-BBFC-1099C9D381BA}" destId="{A765DFC4-66EC-4652-ADF4-E41125CD6F09}" srcOrd="1" destOrd="0" presId="urn:microsoft.com/office/officeart/2018/2/layout/IconVerticalSolidList"/>
    <dgm:cxn modelId="{90E47E5C-5FF4-4D77-BCCB-D51C0F43DC48}" type="presParOf" srcId="{551D59D7-9A94-410F-BBFC-1099C9D381BA}" destId="{9612DEAB-FBAF-4E0A-AED0-7F0B32B43885}" srcOrd="2" destOrd="0" presId="urn:microsoft.com/office/officeart/2018/2/layout/IconVerticalSolidList"/>
    <dgm:cxn modelId="{63C9B102-BD36-4EF0-BB7C-E269DBC97F1C}" type="presParOf" srcId="{551D59D7-9A94-410F-BBFC-1099C9D381BA}" destId="{EB330BB5-6AD0-460A-B5B5-283077930D47}" srcOrd="3" destOrd="0" presId="urn:microsoft.com/office/officeart/2018/2/layout/IconVerticalSolidList"/>
    <dgm:cxn modelId="{47BD12DB-5430-4587-94F4-54B8B610650D}" type="presParOf" srcId="{6C8F90A6-11D6-4AC5-85F8-E3BAC660DC18}" destId="{BD8506C2-ABA2-4911-B8CD-B2C37D7106AB}" srcOrd="1" destOrd="0" presId="urn:microsoft.com/office/officeart/2018/2/layout/IconVerticalSolidList"/>
    <dgm:cxn modelId="{F7E63A88-77E9-42EF-B451-DF66DB74CA35}" type="presParOf" srcId="{6C8F90A6-11D6-4AC5-85F8-E3BAC660DC18}" destId="{3E51C74B-7716-4559-87F7-F623F8D5FDF4}" srcOrd="2" destOrd="0" presId="urn:microsoft.com/office/officeart/2018/2/layout/IconVerticalSolidList"/>
    <dgm:cxn modelId="{3A9F5F5E-E856-497C-A2E4-52767D351EA0}" type="presParOf" srcId="{3E51C74B-7716-4559-87F7-F623F8D5FDF4}" destId="{CFB05CAD-1871-4CD8-9604-CA92569CF944}" srcOrd="0" destOrd="0" presId="urn:microsoft.com/office/officeart/2018/2/layout/IconVerticalSolidList"/>
    <dgm:cxn modelId="{D84B4824-5147-4EE7-8163-C93569BE95B3}" type="presParOf" srcId="{3E51C74B-7716-4559-87F7-F623F8D5FDF4}" destId="{90031529-8230-4F4E-BA7F-36FEDB9215D9}" srcOrd="1" destOrd="0" presId="urn:microsoft.com/office/officeart/2018/2/layout/IconVerticalSolidList"/>
    <dgm:cxn modelId="{BA2D8747-34EC-4D2A-9427-AA0014990E84}" type="presParOf" srcId="{3E51C74B-7716-4559-87F7-F623F8D5FDF4}" destId="{46AAF166-21AB-4D47-BF30-800DE5EB7531}" srcOrd="2" destOrd="0" presId="urn:microsoft.com/office/officeart/2018/2/layout/IconVerticalSolidList"/>
    <dgm:cxn modelId="{9105B4C6-D065-4050-85EF-2CE545479A4E}" type="presParOf" srcId="{3E51C74B-7716-4559-87F7-F623F8D5FDF4}" destId="{A63EBBAF-219C-48DE-B722-362034269B78}" srcOrd="3" destOrd="0" presId="urn:microsoft.com/office/officeart/2018/2/layout/IconVerticalSolidList"/>
    <dgm:cxn modelId="{99B9E789-BC30-4C9E-81A4-B36094AFAF59}" type="presParOf" srcId="{6C8F90A6-11D6-4AC5-85F8-E3BAC660DC18}" destId="{05C50BA8-6F5D-4295-8840-AF0DD3FE0385}" srcOrd="3" destOrd="0" presId="urn:microsoft.com/office/officeart/2018/2/layout/IconVerticalSolidList"/>
    <dgm:cxn modelId="{AD4229C3-2802-4EF2-A83D-218C0AD8B4AC}" type="presParOf" srcId="{6C8F90A6-11D6-4AC5-85F8-E3BAC660DC18}" destId="{08B16C74-60F9-4130-A524-691B618A081F}" srcOrd="4" destOrd="0" presId="urn:microsoft.com/office/officeart/2018/2/layout/IconVerticalSolidList"/>
    <dgm:cxn modelId="{C5DF715B-C889-41E9-8854-4B88FC02FA79}" type="presParOf" srcId="{08B16C74-60F9-4130-A524-691B618A081F}" destId="{8312F38D-5464-4563-B3F7-4BA5BFDFC4B4}" srcOrd="0" destOrd="0" presId="urn:microsoft.com/office/officeart/2018/2/layout/IconVerticalSolidList"/>
    <dgm:cxn modelId="{83454A14-BA03-42BE-BAAB-D09186676297}" type="presParOf" srcId="{08B16C74-60F9-4130-A524-691B618A081F}" destId="{C22D7017-A4AC-4411-A120-B35D43DD433C}" srcOrd="1" destOrd="0" presId="urn:microsoft.com/office/officeart/2018/2/layout/IconVerticalSolidList"/>
    <dgm:cxn modelId="{4E92EAF4-90E0-4497-B041-F2604824E94C}" type="presParOf" srcId="{08B16C74-60F9-4130-A524-691B618A081F}" destId="{523EA5FE-3697-4E36-B481-BA06BB489121}" srcOrd="2" destOrd="0" presId="urn:microsoft.com/office/officeart/2018/2/layout/IconVerticalSolidList"/>
    <dgm:cxn modelId="{6556C83B-2EAE-4D72-9DE6-FC04885DB1C0}" type="presParOf" srcId="{08B16C74-60F9-4130-A524-691B618A081F}" destId="{35BB6430-23AD-4C89-B922-0BC74F03189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D8494-C492-4B41-96AA-58EB089CE920}">
      <dsp:nvSpPr>
        <dsp:cNvPr id="0" name=""/>
        <dsp:cNvSpPr/>
      </dsp:nvSpPr>
      <dsp:spPr>
        <a:xfrm>
          <a:off x="0" y="3446"/>
          <a:ext cx="6496050" cy="1023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65DFC4-66EC-4652-ADF4-E41125CD6F09}">
      <dsp:nvSpPr>
        <dsp:cNvPr id="0" name=""/>
        <dsp:cNvSpPr/>
      </dsp:nvSpPr>
      <dsp:spPr>
        <a:xfrm>
          <a:off x="309542" y="233684"/>
          <a:ext cx="562803" cy="5628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330BB5-6AD0-460A-B5B5-283077930D47}">
      <dsp:nvSpPr>
        <dsp:cNvPr id="0" name=""/>
        <dsp:cNvSpPr/>
      </dsp:nvSpPr>
      <dsp:spPr>
        <a:xfrm>
          <a:off x="1181888" y="3446"/>
          <a:ext cx="4698246" cy="1375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24" tIns="145524" rIns="145524" bIns="145524" numCol="1" spcCol="1270" anchor="ctr" anchorCtr="0">
          <a:noAutofit/>
        </a:bodyPr>
        <a:lstStyle/>
        <a:p>
          <a:pPr marL="0" lvl="0" indent="0" algn="l" defTabSz="800100">
            <a:lnSpc>
              <a:spcPct val="100000"/>
            </a:lnSpc>
            <a:spcBef>
              <a:spcPct val="0"/>
            </a:spcBef>
            <a:spcAft>
              <a:spcPct val="35000"/>
            </a:spcAft>
            <a:buNone/>
          </a:pPr>
          <a:r>
            <a:rPr lang="en-GB" sz="1800" b="0" i="0" kern="1200" dirty="0">
              <a:latin typeface="+mj-lt"/>
            </a:rPr>
            <a:t>This stage is when the team starts to work more better collectively rather than individually . Opinions and ways of doing stuff are respected and differences are valued rather than argued about. </a:t>
          </a:r>
          <a:endParaRPr lang="en-US" sz="1800" b="0" kern="1200" dirty="0">
            <a:latin typeface="+mj-lt"/>
          </a:endParaRPr>
        </a:p>
      </dsp:txBody>
      <dsp:txXfrm>
        <a:off x="1181888" y="3446"/>
        <a:ext cx="4698246" cy="1375032"/>
      </dsp:txXfrm>
    </dsp:sp>
    <dsp:sp modelId="{CFB05CAD-1871-4CD8-9604-CA92569CF944}">
      <dsp:nvSpPr>
        <dsp:cNvPr id="0" name=""/>
        <dsp:cNvSpPr/>
      </dsp:nvSpPr>
      <dsp:spPr>
        <a:xfrm>
          <a:off x="0" y="1774365"/>
          <a:ext cx="6496050" cy="1023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031529-8230-4F4E-BA7F-36FEDB9215D9}">
      <dsp:nvSpPr>
        <dsp:cNvPr id="0" name=""/>
        <dsp:cNvSpPr/>
      </dsp:nvSpPr>
      <dsp:spPr>
        <a:xfrm>
          <a:off x="309542" y="1828721"/>
          <a:ext cx="562803" cy="5628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3EBBAF-219C-48DE-B722-362034269B78}">
      <dsp:nvSpPr>
        <dsp:cNvPr id="0" name=""/>
        <dsp:cNvSpPr/>
      </dsp:nvSpPr>
      <dsp:spPr>
        <a:xfrm>
          <a:off x="1181888" y="1598483"/>
          <a:ext cx="4698246" cy="1375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24" tIns="145524" rIns="145524" bIns="145524" numCol="1" spcCol="1270" anchor="ctr" anchorCtr="0">
          <a:noAutofit/>
        </a:bodyPr>
        <a:lstStyle/>
        <a:p>
          <a:pPr marL="0" lvl="0" indent="0" algn="l" defTabSz="844550">
            <a:lnSpc>
              <a:spcPct val="100000"/>
            </a:lnSpc>
            <a:spcBef>
              <a:spcPct val="0"/>
            </a:spcBef>
            <a:spcAft>
              <a:spcPct val="35000"/>
            </a:spcAft>
            <a:buNone/>
          </a:pPr>
          <a:r>
            <a:rPr lang="en-GB" sz="1900" b="0" i="0" kern="1200" dirty="0"/>
            <a:t>The team works together at this stage to get their aims and objectives completed in a respectful manner. </a:t>
          </a:r>
          <a:endParaRPr lang="en-US" sz="1900" kern="1200" dirty="0"/>
        </a:p>
      </dsp:txBody>
      <dsp:txXfrm>
        <a:off x="1181888" y="1598483"/>
        <a:ext cx="4698246" cy="1375032"/>
      </dsp:txXfrm>
    </dsp:sp>
    <dsp:sp modelId="{8312F38D-5464-4563-B3F7-4BA5BFDFC4B4}">
      <dsp:nvSpPr>
        <dsp:cNvPr id="0" name=""/>
        <dsp:cNvSpPr/>
      </dsp:nvSpPr>
      <dsp:spPr>
        <a:xfrm>
          <a:off x="0" y="3193521"/>
          <a:ext cx="6496050" cy="1023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2D7017-A4AC-4411-A120-B35D43DD433C}">
      <dsp:nvSpPr>
        <dsp:cNvPr id="0" name=""/>
        <dsp:cNvSpPr/>
      </dsp:nvSpPr>
      <dsp:spPr>
        <a:xfrm>
          <a:off x="309542" y="3423759"/>
          <a:ext cx="562803" cy="5628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BB6430-23AD-4C89-B922-0BC74F031891}">
      <dsp:nvSpPr>
        <dsp:cNvPr id="0" name=""/>
        <dsp:cNvSpPr/>
      </dsp:nvSpPr>
      <dsp:spPr>
        <a:xfrm>
          <a:off x="1181888" y="3193521"/>
          <a:ext cx="4698246" cy="1375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24" tIns="145524" rIns="145524" bIns="145524" numCol="1" spcCol="1270" anchor="ctr" anchorCtr="0">
          <a:noAutofit/>
        </a:bodyPr>
        <a:lstStyle/>
        <a:p>
          <a:pPr marL="0" lvl="0" indent="0" algn="l" defTabSz="844550">
            <a:lnSpc>
              <a:spcPct val="100000"/>
            </a:lnSpc>
            <a:spcBef>
              <a:spcPct val="0"/>
            </a:spcBef>
            <a:spcAft>
              <a:spcPct val="35000"/>
            </a:spcAft>
            <a:buNone/>
          </a:pPr>
          <a:r>
            <a:rPr lang="en-GB" sz="1900" b="0" i="0" kern="1200" dirty="0"/>
            <a:t>The team at this stages also agree upon how and what they should do to get the job done.</a:t>
          </a:r>
          <a:endParaRPr lang="en-US" sz="1900" kern="1200" dirty="0"/>
        </a:p>
      </dsp:txBody>
      <dsp:txXfrm>
        <a:off x="1181888" y="3193521"/>
        <a:ext cx="4698246" cy="13750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2B3C0E3-9855-4E54-AF75-750EE3CD72D8}" type="datetimeFigureOut">
              <a:rPr lang="en-GB" smtClean="0"/>
              <a:t>11/05/2019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1848017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2B3C0E3-9855-4E54-AF75-750EE3CD72D8}" type="datetimeFigureOut">
              <a:rPr lang="en-GB" smtClean="0"/>
              <a:t>11/05/2019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2539051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3C0E3-9855-4E54-AF75-750EE3CD72D8}" type="datetimeFigureOut">
              <a:rPr lang="en-GB" smtClean="0"/>
              <a:t>11/05/2019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21224148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B3C0E3-9855-4E54-AF75-750EE3CD72D8}" type="datetimeFigureOut">
              <a:rPr lang="en-GB" smtClean="0"/>
              <a:t>11/05/2019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9983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B3C0E3-9855-4E54-AF75-750EE3CD72D8}" type="datetimeFigureOut">
              <a:rPr lang="en-GB" smtClean="0"/>
              <a:t>11/05/2019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3737960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2B3C0E3-9855-4E54-AF75-750EE3CD72D8}" type="datetimeFigureOut">
              <a:rPr lang="en-GB" smtClean="0"/>
              <a:t>11/05/2019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3920804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2B3C0E3-9855-4E54-AF75-750EE3CD72D8}" type="datetimeFigureOut">
              <a:rPr lang="en-GB" smtClean="0"/>
              <a:t>11/05/2019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662253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2B3C0E3-9855-4E54-AF75-750EE3CD72D8}" type="datetimeFigureOut">
              <a:rPr lang="en-GB" smtClean="0"/>
              <a:t>11/05/2019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2005102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B3C0E3-9855-4E54-AF75-750EE3CD72D8}" type="datetimeFigureOut">
              <a:rPr lang="en-GB" smtClean="0"/>
              <a:t>11/05/2019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117786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B3C0E3-9855-4E54-AF75-750EE3CD72D8}" type="datetimeFigureOut">
              <a:rPr lang="en-GB" smtClean="0"/>
              <a:t>11/05/2019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2066779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2B3C0E3-9855-4E54-AF75-750EE3CD72D8}" type="datetimeFigureOut">
              <a:rPr lang="en-GB" smtClean="0"/>
              <a:t>11/05/2019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33475204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2B3C0E3-9855-4E54-AF75-750EE3CD72D8}" type="datetimeFigureOut">
              <a:rPr lang="en-GB" smtClean="0"/>
              <a:t>11/05/2019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20AAF-4077-438F-A5DF-E81070138FD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38013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3C0E3-9855-4E54-AF75-750EE3CD72D8}" type="datetimeFigureOut">
              <a:rPr lang="en-GB" smtClean="0"/>
              <a:t>11/05/2019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3025908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2B3C0E3-9855-4E54-AF75-750EE3CD72D8}" type="datetimeFigureOut">
              <a:rPr lang="en-GB" smtClean="0"/>
              <a:t>11/05/2019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15756476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2B3C0E3-9855-4E54-AF75-750EE3CD72D8}" type="datetimeFigureOut">
              <a:rPr lang="en-GB" smtClean="0"/>
              <a:t>11/05/2019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41447707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B3C0E3-9855-4E54-AF75-750EE3CD72D8}" type="datetimeFigureOut">
              <a:rPr lang="en-GB" smtClean="0"/>
              <a:t>11/05/2019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3899034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B3C0E3-9855-4E54-AF75-750EE3CD72D8}" type="datetimeFigureOut">
              <a:rPr lang="en-GB" smtClean="0"/>
              <a:t>11/05/2019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20AAF-4077-438F-A5DF-E81070138FD0}" type="slidenum">
              <a:rPr lang="en-GB" smtClean="0"/>
              <a:t>‹#›</a:t>
            </a:fld>
            <a:endParaRPr lang="en-GB"/>
          </a:p>
        </p:txBody>
      </p:sp>
    </p:spTree>
    <p:extLst>
      <p:ext uri="{BB962C8B-B14F-4D97-AF65-F5344CB8AC3E}">
        <p14:creationId xmlns:p14="http://schemas.microsoft.com/office/powerpoint/2010/main" val="1129468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2B3C0E3-9855-4E54-AF75-750EE3CD72D8}" type="datetimeFigureOut">
              <a:rPr lang="en-GB" smtClean="0"/>
              <a:t>11/05/2019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DF20AAF-4077-438F-A5DF-E81070138FD0}" type="slidenum">
              <a:rPr lang="en-GB" smtClean="0"/>
              <a:t>‹#›</a:t>
            </a:fld>
            <a:endParaRPr lang="en-GB"/>
          </a:p>
        </p:txBody>
      </p:sp>
    </p:spTree>
    <p:extLst>
      <p:ext uri="{BB962C8B-B14F-4D97-AF65-F5344CB8AC3E}">
        <p14:creationId xmlns:p14="http://schemas.microsoft.com/office/powerpoint/2010/main" val="2763081156"/>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7.pn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0CF3C-148C-4E03-882D-E26539F19D04}"/>
              </a:ext>
            </a:extLst>
          </p:cNvPr>
          <p:cNvSpPr>
            <a:spLocks noGrp="1"/>
          </p:cNvSpPr>
          <p:nvPr>
            <p:ph type="ctrTitle"/>
          </p:nvPr>
        </p:nvSpPr>
        <p:spPr>
          <a:xfrm>
            <a:off x="275771" y="1454964"/>
            <a:ext cx="3711211" cy="2957379"/>
          </a:xfrm>
        </p:spPr>
        <p:txBody>
          <a:bodyPr>
            <a:normAutofit/>
          </a:bodyPr>
          <a:lstStyle/>
          <a:p>
            <a:pPr>
              <a:lnSpc>
                <a:spcPct val="90000"/>
              </a:lnSpc>
            </a:pPr>
            <a:r>
              <a:rPr lang="en-GB" sz="4000" b="1" dirty="0"/>
              <a:t>Introduction To Effective Teamworking</a:t>
            </a:r>
          </a:p>
        </p:txBody>
      </p:sp>
      <p:pic>
        <p:nvPicPr>
          <p:cNvPr id="6" name="Picture 5" descr="A picture containing toy, LEGO&#10;&#10;Description automatically generated">
            <a:extLst>
              <a:ext uri="{FF2B5EF4-FFF2-40B4-BE49-F238E27FC236}">
                <a16:creationId xmlns:a16="http://schemas.microsoft.com/office/drawing/2014/main" id="{096E9517-E63A-4C17-A017-00C80F0C5F44}"/>
              </a:ext>
            </a:extLst>
          </p:cNvPr>
          <p:cNvPicPr>
            <a:picLocks noChangeAspect="1"/>
          </p:cNvPicPr>
          <p:nvPr/>
        </p:nvPicPr>
        <p:blipFill rotWithShape="1">
          <a:blip r:embed="rId3"/>
          <a:srcRect t="840" r="-1" b="8413"/>
          <a:stretch/>
        </p:blipFill>
        <p:spPr>
          <a:xfrm>
            <a:off x="4634681" y="10"/>
            <a:ext cx="7557319" cy="6857990"/>
          </a:xfrm>
          <a:prstGeom prst="rect">
            <a:avLst/>
          </a:prstGeom>
        </p:spPr>
      </p:pic>
      <p:sp>
        <p:nvSpPr>
          <p:cNvPr id="12" name="Rectangle 11">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5B582B31-EBCC-4E6F-8DC9-FB98E45CDDF3}"/>
              </a:ext>
            </a:extLst>
          </p:cNvPr>
          <p:cNvPicPr>
            <a:picLocks noChangeAspect="1"/>
          </p:cNvPicPr>
          <p:nvPr/>
        </p:nvPicPr>
        <p:blipFill>
          <a:blip r:embed="rId4"/>
          <a:stretch>
            <a:fillRect/>
          </a:stretch>
        </p:blipFill>
        <p:spPr>
          <a:xfrm>
            <a:off x="0" y="5827677"/>
            <a:ext cx="926672" cy="1030313"/>
          </a:xfrm>
          <a:prstGeom prst="rect">
            <a:avLst/>
          </a:prstGeom>
        </p:spPr>
      </p:pic>
      <p:pic>
        <p:nvPicPr>
          <p:cNvPr id="3" name="Picture 2">
            <a:extLst>
              <a:ext uri="{FF2B5EF4-FFF2-40B4-BE49-F238E27FC236}">
                <a16:creationId xmlns:a16="http://schemas.microsoft.com/office/drawing/2014/main" id="{3672FB99-9BC0-446C-899F-CF96DD82A5D9}"/>
              </a:ext>
            </a:extLst>
          </p:cNvPr>
          <p:cNvPicPr>
            <a:picLocks noChangeAspect="1"/>
          </p:cNvPicPr>
          <p:nvPr/>
        </p:nvPicPr>
        <p:blipFill>
          <a:blip r:embed="rId5"/>
          <a:stretch>
            <a:fillRect/>
          </a:stretch>
        </p:blipFill>
        <p:spPr>
          <a:xfrm>
            <a:off x="802044" y="6342833"/>
            <a:ext cx="2658664" cy="645785"/>
          </a:xfrm>
          <a:prstGeom prst="rect">
            <a:avLst/>
          </a:prstGeom>
        </p:spPr>
      </p:pic>
    </p:spTree>
    <p:extLst>
      <p:ext uri="{BB962C8B-B14F-4D97-AF65-F5344CB8AC3E}">
        <p14:creationId xmlns:p14="http://schemas.microsoft.com/office/powerpoint/2010/main" val="3535988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500" fill="hold"/>
                                        <p:tgtEl>
                                          <p:spTgt spid="2"/>
                                        </p:tgtEl>
                                        <p:attrNameLst>
                                          <p:attrName>style.color</p:attrName>
                                        </p:attrNameLst>
                                      </p:cBhvr>
                                      <p:to>
                                        <p:clrVal>
                                          <a:schemeClr val="accent2"/>
                                        </p:clrVal>
                                      </p:to>
                                    </p:set>
                                    <p:set>
                                      <p:cBhvr>
                                        <p:cTn id="7" dur="500" fill="hold"/>
                                        <p:tgtEl>
                                          <p:spTgt spid="2"/>
                                        </p:tgtEl>
                                        <p:attrNameLst>
                                          <p:attrName>fillcolor</p:attrName>
                                        </p:attrNameLst>
                                      </p:cBhvr>
                                      <p:to>
                                        <p:clrVal>
                                          <a:schemeClr val="accent2"/>
                                        </p:clrVal>
                                      </p:to>
                                    </p:set>
                                    <p:set>
                                      <p:cBhvr>
                                        <p:cTn id="8" dur="500" fill="hold"/>
                                        <p:tgtEl>
                                          <p:spTgt spid="2"/>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7D0DC-108C-40B7-BD33-0E3A163C24F4}"/>
              </a:ext>
            </a:extLst>
          </p:cNvPr>
          <p:cNvSpPr>
            <a:spLocks noGrp="1"/>
          </p:cNvSpPr>
          <p:nvPr>
            <p:ph type="title"/>
          </p:nvPr>
        </p:nvSpPr>
        <p:spPr>
          <a:xfrm>
            <a:off x="650669" y="629266"/>
            <a:ext cx="3330328" cy="1641986"/>
          </a:xfrm>
        </p:spPr>
        <p:txBody>
          <a:bodyPr>
            <a:normAutofit/>
          </a:bodyPr>
          <a:lstStyle/>
          <a:p>
            <a:pPr>
              <a:lnSpc>
                <a:spcPct val="90000"/>
              </a:lnSpc>
            </a:pPr>
            <a:r>
              <a:rPr lang="en-GB" sz="3600" b="1"/>
              <a:t>Presented by UWTSD Consultants </a:t>
            </a:r>
          </a:p>
        </p:txBody>
      </p:sp>
      <p:pic>
        <p:nvPicPr>
          <p:cNvPr id="8194" name="Picture 2" descr="Related image">
            <a:extLst>
              <a:ext uri="{FF2B5EF4-FFF2-40B4-BE49-F238E27FC236}">
                <a16:creationId xmlns:a16="http://schemas.microsoft.com/office/drawing/2014/main" id="{48517E54-51D0-4A32-B99F-27B1FAB53B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00" r="24686" b="1"/>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88C9758-0F43-48F4-BAF7-778F6BE4A326}"/>
              </a:ext>
            </a:extLst>
          </p:cNvPr>
          <p:cNvSpPr>
            <a:spLocks noGrp="1"/>
          </p:cNvSpPr>
          <p:nvPr>
            <p:ph idx="1"/>
          </p:nvPr>
        </p:nvSpPr>
        <p:spPr>
          <a:xfrm>
            <a:off x="650669" y="2438400"/>
            <a:ext cx="3330328" cy="3809999"/>
          </a:xfrm>
        </p:spPr>
        <p:txBody>
          <a:bodyPr>
            <a:normAutofit/>
          </a:bodyPr>
          <a:lstStyle/>
          <a:p>
            <a:r>
              <a:rPr lang="en-GB" dirty="0" err="1"/>
              <a:t>Jackieline</a:t>
            </a:r>
            <a:r>
              <a:rPr lang="en-GB" dirty="0"/>
              <a:t> </a:t>
            </a:r>
            <a:r>
              <a:rPr lang="en-GB" dirty="0" err="1"/>
              <a:t>Bucknor</a:t>
            </a:r>
            <a:r>
              <a:rPr lang="en-GB" dirty="0"/>
              <a:t> (1809511)</a:t>
            </a:r>
          </a:p>
          <a:p>
            <a:r>
              <a:rPr lang="en-GB" dirty="0" err="1"/>
              <a:t>Nurun</a:t>
            </a:r>
            <a:r>
              <a:rPr lang="en-GB" dirty="0"/>
              <a:t> Ahmed (1809621)</a:t>
            </a:r>
          </a:p>
          <a:p>
            <a:r>
              <a:rPr lang="en-GB" dirty="0" err="1"/>
              <a:t>Kameica</a:t>
            </a:r>
            <a:r>
              <a:rPr lang="en-GB" dirty="0"/>
              <a:t> Davis (1713453)</a:t>
            </a:r>
          </a:p>
          <a:p>
            <a:r>
              <a:rPr lang="en-GB" dirty="0"/>
              <a:t>Naseem Khan (1807432)</a:t>
            </a:r>
          </a:p>
          <a:p>
            <a:r>
              <a:rPr lang="en-GB"/>
              <a:t>Abdul Hafiz </a:t>
            </a:r>
          </a:p>
          <a:p>
            <a:r>
              <a:rPr lang="en-GB"/>
              <a:t>(1809674)</a:t>
            </a:r>
            <a:endParaRPr lang="en-GB" dirty="0"/>
          </a:p>
          <a:p>
            <a:pPr marL="0" indent="0">
              <a:buNone/>
            </a:pPr>
            <a:endParaRPr lang="en-GB" dirty="0"/>
          </a:p>
        </p:txBody>
      </p:sp>
      <p:pic>
        <p:nvPicPr>
          <p:cNvPr id="5" name="Picture 4">
            <a:extLst>
              <a:ext uri="{FF2B5EF4-FFF2-40B4-BE49-F238E27FC236}">
                <a16:creationId xmlns:a16="http://schemas.microsoft.com/office/drawing/2014/main" id="{A932485B-4D78-48AA-8407-D487EC849BDC}"/>
              </a:ext>
            </a:extLst>
          </p:cNvPr>
          <p:cNvPicPr>
            <a:picLocks noChangeAspect="1"/>
          </p:cNvPicPr>
          <p:nvPr/>
        </p:nvPicPr>
        <p:blipFill>
          <a:blip r:embed="rId4"/>
          <a:stretch>
            <a:fillRect/>
          </a:stretch>
        </p:blipFill>
        <p:spPr>
          <a:xfrm>
            <a:off x="0" y="5827687"/>
            <a:ext cx="926672" cy="1030313"/>
          </a:xfrm>
          <a:prstGeom prst="rect">
            <a:avLst/>
          </a:prstGeom>
        </p:spPr>
      </p:pic>
      <p:sp>
        <p:nvSpPr>
          <p:cNvPr id="6" name="Rectangle 5">
            <a:extLst>
              <a:ext uri="{FF2B5EF4-FFF2-40B4-BE49-F238E27FC236}">
                <a16:creationId xmlns:a16="http://schemas.microsoft.com/office/drawing/2014/main" id="{0BE59204-71AB-4BCF-908A-69A37E07D21E}"/>
              </a:ext>
            </a:extLst>
          </p:cNvPr>
          <p:cNvSpPr/>
          <p:nvPr/>
        </p:nvSpPr>
        <p:spPr>
          <a:xfrm>
            <a:off x="926672" y="6488668"/>
            <a:ext cx="2396810" cy="369332"/>
          </a:xfrm>
          <a:prstGeom prst="rect">
            <a:avLst/>
          </a:prstGeom>
        </p:spPr>
        <p:txBody>
          <a:bodyPr wrap="none">
            <a:spAutoFit/>
          </a:bodyPr>
          <a:lstStyle/>
          <a:p>
            <a:pPr>
              <a:spcAft>
                <a:spcPts val="600"/>
              </a:spcAft>
            </a:pPr>
            <a:r>
              <a:rPr lang="en-GB" dirty="0"/>
              <a:t>UWTSD consultants  </a:t>
            </a:r>
          </a:p>
        </p:txBody>
      </p:sp>
    </p:spTree>
    <p:extLst>
      <p:ext uri="{BB962C8B-B14F-4D97-AF65-F5344CB8AC3E}">
        <p14:creationId xmlns:p14="http://schemas.microsoft.com/office/powerpoint/2010/main" val="34783063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E148D8-6C5C-4372-84E1-E03A84FDA537}"/>
              </a:ext>
            </a:extLst>
          </p:cNvPr>
          <p:cNvSpPr>
            <a:spLocks noGrp="1"/>
          </p:cNvSpPr>
          <p:nvPr>
            <p:ph type="title"/>
          </p:nvPr>
        </p:nvSpPr>
        <p:spPr>
          <a:xfrm>
            <a:off x="648931" y="629266"/>
            <a:ext cx="4166510" cy="1622321"/>
          </a:xfrm>
        </p:spPr>
        <p:txBody>
          <a:bodyPr>
            <a:normAutofit/>
          </a:bodyPr>
          <a:lstStyle/>
          <a:p>
            <a:r>
              <a:rPr lang="en-GB" dirty="0">
                <a:solidFill>
                  <a:srgbClr val="EBEBEB"/>
                </a:solidFill>
              </a:rPr>
              <a:t>Introduction</a:t>
            </a:r>
          </a:p>
        </p:txBody>
      </p:sp>
      <p:sp>
        <p:nvSpPr>
          <p:cNvPr id="7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5" name="Freeform: Shape 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2050" name="Picture 2" descr="Related image">
            <a:extLst>
              <a:ext uri="{FF2B5EF4-FFF2-40B4-BE49-F238E27FC236}">
                <a16:creationId xmlns:a16="http://schemas.microsoft.com/office/drawing/2014/main" id="{82D76C9B-3383-4583-9B90-EC364511679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14993" y="1398610"/>
            <a:ext cx="5747657" cy="4825210"/>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7642A48-FFA1-42D2-B2C2-7DB832EFAF3F}"/>
              </a:ext>
            </a:extLst>
          </p:cNvPr>
          <p:cNvSpPr>
            <a:spLocks noGrp="1"/>
          </p:cNvSpPr>
          <p:nvPr>
            <p:ph idx="1"/>
          </p:nvPr>
        </p:nvSpPr>
        <p:spPr>
          <a:xfrm>
            <a:off x="648931" y="1616530"/>
            <a:ext cx="4166509" cy="4607290"/>
          </a:xfrm>
        </p:spPr>
        <p:txBody>
          <a:bodyPr>
            <a:normAutofit/>
          </a:bodyPr>
          <a:lstStyle/>
          <a:p>
            <a:r>
              <a:rPr lang="en-GB" dirty="0">
                <a:solidFill>
                  <a:srgbClr val="EBEBEB"/>
                </a:solidFill>
              </a:rPr>
              <a:t>Welcome to UWTSD Consultants. Joining me are my </a:t>
            </a:r>
            <a:r>
              <a:rPr lang="en-GB" dirty="0" err="1">
                <a:solidFill>
                  <a:srgbClr val="EBEBEB"/>
                </a:solidFill>
              </a:rPr>
              <a:t>collegues</a:t>
            </a:r>
            <a:r>
              <a:rPr lang="en-GB" dirty="0">
                <a:solidFill>
                  <a:srgbClr val="EBEBEB"/>
                </a:solidFill>
              </a:rPr>
              <a:t> </a:t>
            </a:r>
            <a:r>
              <a:rPr lang="en-GB" dirty="0" err="1">
                <a:solidFill>
                  <a:srgbClr val="EBEBEB"/>
                </a:solidFill>
              </a:rPr>
              <a:t>Nurun</a:t>
            </a:r>
            <a:r>
              <a:rPr lang="en-GB" dirty="0">
                <a:solidFill>
                  <a:srgbClr val="EBEBEB"/>
                </a:solidFill>
              </a:rPr>
              <a:t> Ahmed, </a:t>
            </a:r>
            <a:r>
              <a:rPr lang="en-GB" dirty="0" err="1">
                <a:solidFill>
                  <a:srgbClr val="EBEBEB"/>
                </a:solidFill>
              </a:rPr>
              <a:t>Kamicia</a:t>
            </a:r>
            <a:r>
              <a:rPr lang="en-GB" dirty="0">
                <a:solidFill>
                  <a:srgbClr val="EBEBEB"/>
                </a:solidFill>
              </a:rPr>
              <a:t> Davis, Naseem Khan and Abdul Hafiz.</a:t>
            </a:r>
          </a:p>
          <a:p>
            <a:r>
              <a:rPr lang="en-GB" dirty="0">
                <a:solidFill>
                  <a:srgbClr val="EBEBEB"/>
                </a:solidFill>
              </a:rPr>
              <a:t>We are going to present to you the benefits of team work and the impact it poses with the workplace.</a:t>
            </a:r>
          </a:p>
        </p:txBody>
      </p:sp>
      <p:pic>
        <p:nvPicPr>
          <p:cNvPr id="4" name="Picture 3">
            <a:extLst>
              <a:ext uri="{FF2B5EF4-FFF2-40B4-BE49-F238E27FC236}">
                <a16:creationId xmlns:a16="http://schemas.microsoft.com/office/drawing/2014/main" id="{F5837DDA-5B98-41A9-8B8D-0397A0A6871D}"/>
              </a:ext>
            </a:extLst>
          </p:cNvPr>
          <p:cNvPicPr>
            <a:picLocks noChangeAspect="1"/>
          </p:cNvPicPr>
          <p:nvPr/>
        </p:nvPicPr>
        <p:blipFill>
          <a:blip r:embed="rId3"/>
          <a:stretch>
            <a:fillRect/>
          </a:stretch>
        </p:blipFill>
        <p:spPr>
          <a:xfrm>
            <a:off x="-10294" y="5827687"/>
            <a:ext cx="926672" cy="1030313"/>
          </a:xfrm>
          <a:prstGeom prst="rect">
            <a:avLst/>
          </a:prstGeom>
        </p:spPr>
      </p:pic>
      <p:pic>
        <p:nvPicPr>
          <p:cNvPr id="5" name="Picture 4">
            <a:extLst>
              <a:ext uri="{FF2B5EF4-FFF2-40B4-BE49-F238E27FC236}">
                <a16:creationId xmlns:a16="http://schemas.microsoft.com/office/drawing/2014/main" id="{F0DCDB57-E34F-4949-A72D-94154B07BC87}"/>
              </a:ext>
            </a:extLst>
          </p:cNvPr>
          <p:cNvPicPr>
            <a:picLocks noChangeAspect="1"/>
          </p:cNvPicPr>
          <p:nvPr/>
        </p:nvPicPr>
        <p:blipFill>
          <a:blip r:embed="rId4"/>
          <a:stretch>
            <a:fillRect/>
          </a:stretch>
        </p:blipFill>
        <p:spPr>
          <a:xfrm>
            <a:off x="879592" y="6462744"/>
            <a:ext cx="2475191" cy="493819"/>
          </a:xfrm>
          <a:prstGeom prst="rect">
            <a:avLst/>
          </a:prstGeom>
        </p:spPr>
      </p:pic>
    </p:spTree>
    <p:extLst>
      <p:ext uri="{BB962C8B-B14F-4D97-AF65-F5344CB8AC3E}">
        <p14:creationId xmlns:p14="http://schemas.microsoft.com/office/powerpoint/2010/main" val="10442399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89CE6-BD56-4964-8154-3CEE397E257F}"/>
              </a:ext>
            </a:extLst>
          </p:cNvPr>
          <p:cNvSpPr>
            <a:spLocks noGrp="1"/>
          </p:cNvSpPr>
          <p:nvPr>
            <p:ph type="title"/>
          </p:nvPr>
        </p:nvSpPr>
        <p:spPr>
          <a:xfrm>
            <a:off x="648931" y="174171"/>
            <a:ext cx="4166510" cy="936310"/>
          </a:xfrm>
        </p:spPr>
        <p:txBody>
          <a:bodyPr>
            <a:normAutofit fontScale="90000"/>
          </a:bodyPr>
          <a:lstStyle/>
          <a:p>
            <a:pPr>
              <a:lnSpc>
                <a:spcPct val="90000"/>
              </a:lnSpc>
            </a:pPr>
            <a:r>
              <a:rPr lang="en-GB" sz="3600" dirty="0">
                <a:solidFill>
                  <a:srgbClr val="EBEBEB"/>
                </a:solidFill>
              </a:rPr>
              <a:t>Benefits of Team Working</a:t>
            </a:r>
            <a:br>
              <a:rPr lang="en-GB" sz="3600" dirty="0">
                <a:solidFill>
                  <a:srgbClr val="EBEBEB"/>
                </a:solidFill>
              </a:rPr>
            </a:br>
            <a:endParaRPr lang="en-GB" sz="3600" dirty="0">
              <a:solidFill>
                <a:srgbClr val="EBEBEB"/>
              </a:solidFill>
            </a:endParaRPr>
          </a:p>
        </p:txBody>
      </p:sp>
      <p:sp>
        <p:nvSpPr>
          <p:cNvPr id="7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5" name="Freeform: Shape 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098" name="Picture 2" descr="Image result for team working together picture">
            <a:extLst>
              <a:ext uri="{FF2B5EF4-FFF2-40B4-BE49-F238E27FC236}">
                <a16:creationId xmlns:a16="http://schemas.microsoft.com/office/drawing/2014/main" id="{E28C88A9-ECCF-4573-BF1B-39768920321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36832" y="1324566"/>
            <a:ext cx="5449889" cy="4996405"/>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0A45E2E-44B9-4459-9712-CC7075731E14}"/>
              </a:ext>
            </a:extLst>
          </p:cNvPr>
          <p:cNvSpPr>
            <a:spLocks noGrp="1"/>
          </p:cNvSpPr>
          <p:nvPr>
            <p:ph idx="1"/>
          </p:nvPr>
        </p:nvSpPr>
        <p:spPr>
          <a:xfrm>
            <a:off x="765045" y="1110481"/>
            <a:ext cx="4166509" cy="6498633"/>
          </a:xfrm>
        </p:spPr>
        <p:txBody>
          <a:bodyPr>
            <a:normAutofit/>
          </a:bodyPr>
          <a:lstStyle/>
          <a:p>
            <a:pPr>
              <a:lnSpc>
                <a:spcPct val="90000"/>
              </a:lnSpc>
            </a:pPr>
            <a:r>
              <a:rPr lang="en-GB" sz="1800" dirty="0">
                <a:solidFill>
                  <a:srgbClr val="EBEBEB"/>
                </a:solidFill>
              </a:rPr>
              <a:t>The difference between success and failure is a great team.</a:t>
            </a:r>
          </a:p>
          <a:p>
            <a:pPr>
              <a:lnSpc>
                <a:spcPct val="90000"/>
              </a:lnSpc>
            </a:pPr>
            <a:r>
              <a:rPr lang="en-GB" sz="1800" dirty="0">
                <a:solidFill>
                  <a:srgbClr val="EBEBEB"/>
                </a:solidFill>
              </a:rPr>
              <a:t>“Individual commitment to a group effort – that is what makes a team work, a company work a society work, </a:t>
            </a:r>
            <a:r>
              <a:rPr lang="en-GB" sz="1800" dirty="0" err="1">
                <a:solidFill>
                  <a:srgbClr val="EBEBEB"/>
                </a:solidFill>
              </a:rPr>
              <a:t>avilsation</a:t>
            </a:r>
            <a:r>
              <a:rPr lang="en-GB" sz="1800" dirty="0">
                <a:solidFill>
                  <a:srgbClr val="EBEBEB"/>
                </a:solidFill>
              </a:rPr>
              <a:t> work”. (</a:t>
            </a:r>
            <a:r>
              <a:rPr lang="en-GB" sz="1800" dirty="0" err="1">
                <a:solidFill>
                  <a:srgbClr val="EBEBEB"/>
                </a:solidFill>
              </a:rPr>
              <a:t>Vive</a:t>
            </a:r>
            <a:r>
              <a:rPr lang="en-GB" sz="1800" dirty="0">
                <a:solidFill>
                  <a:srgbClr val="EBEBEB"/>
                </a:solidFill>
              </a:rPr>
              <a:t> </a:t>
            </a:r>
            <a:r>
              <a:rPr lang="en-GB" sz="1800" dirty="0" err="1">
                <a:solidFill>
                  <a:srgbClr val="EBEBEB"/>
                </a:solidFill>
              </a:rPr>
              <a:t>Lchbardi</a:t>
            </a:r>
            <a:r>
              <a:rPr lang="en-GB" sz="1800" dirty="0">
                <a:solidFill>
                  <a:srgbClr val="EBEBEB"/>
                </a:solidFill>
              </a:rPr>
              <a:t>).</a:t>
            </a:r>
          </a:p>
          <a:p>
            <a:pPr>
              <a:lnSpc>
                <a:spcPct val="90000"/>
              </a:lnSpc>
            </a:pPr>
            <a:r>
              <a:rPr lang="en-GB" sz="1800" dirty="0">
                <a:solidFill>
                  <a:srgbClr val="EBEBEB"/>
                </a:solidFill>
              </a:rPr>
              <a:t>“Alone we can do so little, together we can do so much”. (Helen Keller)</a:t>
            </a:r>
          </a:p>
          <a:p>
            <a:pPr>
              <a:lnSpc>
                <a:spcPct val="90000"/>
              </a:lnSpc>
            </a:pPr>
            <a:r>
              <a:rPr lang="en-GB" sz="1800" dirty="0">
                <a:solidFill>
                  <a:srgbClr val="EBEBEB"/>
                </a:solidFill>
              </a:rPr>
              <a:t>“I invite everyone to choose forgiveness rather than division, team work over personal ambition”. (Jean Francis Cope)</a:t>
            </a:r>
          </a:p>
          <a:p>
            <a:pPr>
              <a:lnSpc>
                <a:spcPct val="90000"/>
              </a:lnSpc>
            </a:pPr>
            <a:r>
              <a:rPr lang="en-GB" sz="1800" dirty="0">
                <a:solidFill>
                  <a:srgbClr val="EBEBEB"/>
                </a:solidFill>
              </a:rPr>
              <a:t>“None of us is as smart as all of us” (Ken Blanchard)</a:t>
            </a:r>
          </a:p>
          <a:p>
            <a:pPr>
              <a:lnSpc>
                <a:spcPct val="90000"/>
              </a:lnSpc>
            </a:pPr>
            <a:r>
              <a:rPr lang="en-GB" sz="1800" dirty="0">
                <a:solidFill>
                  <a:srgbClr val="EBEBEB"/>
                </a:solidFill>
              </a:rPr>
              <a:t>“You can do better with your team than you can alone. Here’s to you’re and your teams success!!!!</a:t>
            </a:r>
          </a:p>
        </p:txBody>
      </p:sp>
      <p:pic>
        <p:nvPicPr>
          <p:cNvPr id="4" name="Picture 3">
            <a:extLst>
              <a:ext uri="{FF2B5EF4-FFF2-40B4-BE49-F238E27FC236}">
                <a16:creationId xmlns:a16="http://schemas.microsoft.com/office/drawing/2014/main" id="{FC69F658-78B5-4447-82CE-CE676C98777F}"/>
              </a:ext>
            </a:extLst>
          </p:cNvPr>
          <p:cNvPicPr>
            <a:picLocks noChangeAspect="1"/>
          </p:cNvPicPr>
          <p:nvPr/>
        </p:nvPicPr>
        <p:blipFill>
          <a:blip r:embed="rId3"/>
          <a:stretch>
            <a:fillRect/>
          </a:stretch>
        </p:blipFill>
        <p:spPr>
          <a:xfrm>
            <a:off x="-2495" y="6074069"/>
            <a:ext cx="705074" cy="783931"/>
          </a:xfrm>
          <a:prstGeom prst="rect">
            <a:avLst/>
          </a:prstGeom>
        </p:spPr>
      </p:pic>
    </p:spTree>
    <p:extLst>
      <p:ext uri="{BB962C8B-B14F-4D97-AF65-F5344CB8AC3E}">
        <p14:creationId xmlns:p14="http://schemas.microsoft.com/office/powerpoint/2010/main" val="323206191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9" name="Rectangle 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F0990F-125D-434C-AF22-FABEA00C11FA}"/>
              </a:ext>
            </a:extLst>
          </p:cNvPr>
          <p:cNvSpPr>
            <a:spLocks noGrp="1"/>
          </p:cNvSpPr>
          <p:nvPr>
            <p:ph type="title"/>
          </p:nvPr>
        </p:nvSpPr>
        <p:spPr>
          <a:xfrm>
            <a:off x="648931" y="196948"/>
            <a:ext cx="4166510" cy="1392701"/>
          </a:xfrm>
        </p:spPr>
        <p:txBody>
          <a:bodyPr>
            <a:normAutofit/>
          </a:bodyPr>
          <a:lstStyle/>
          <a:p>
            <a:r>
              <a:rPr lang="en-GB" b="1" dirty="0">
                <a:solidFill>
                  <a:srgbClr val="EBEBEB"/>
                </a:solidFill>
              </a:rPr>
              <a:t>Stages of Team Development</a:t>
            </a:r>
          </a:p>
        </p:txBody>
      </p:sp>
      <p:sp>
        <p:nvSpPr>
          <p:cNvPr id="1030"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031" name="Freeform: Shape 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1026" name="Picture 2" descr="Related image">
            <a:extLst>
              <a:ext uri="{FF2B5EF4-FFF2-40B4-BE49-F238E27FC236}">
                <a16:creationId xmlns:a16="http://schemas.microsoft.com/office/drawing/2014/main" id="{B0A5D2E4-889D-46E6-9B35-4660CF06939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3992" y="1092359"/>
            <a:ext cx="5449889" cy="4673279"/>
          </a:xfrm>
          <a:prstGeom prst="rect">
            <a:avLst/>
          </a:prstGeom>
          <a:noFill/>
          <a:effectLst/>
          <a:extLst>
            <a:ext uri="{909E8E84-426E-40DD-AFC4-6F175D3DCCD1}">
              <a14:hiddenFill xmlns:a14="http://schemas.microsoft.com/office/drawing/2010/main">
                <a:solidFill>
                  <a:srgbClr val="FFFFFF"/>
                </a:solidFill>
              </a14:hiddenFill>
            </a:ext>
          </a:extLst>
        </p:spPr>
      </p:pic>
      <p:sp>
        <p:nvSpPr>
          <p:cNvPr id="1032" name="Rectangle 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46EFB02-0946-4904-B97E-F16C2A94CE37}"/>
              </a:ext>
            </a:extLst>
          </p:cNvPr>
          <p:cNvSpPr>
            <a:spLocks noGrp="1"/>
          </p:cNvSpPr>
          <p:nvPr>
            <p:ph idx="1"/>
          </p:nvPr>
        </p:nvSpPr>
        <p:spPr>
          <a:xfrm>
            <a:off x="481458" y="1589649"/>
            <a:ext cx="4167321" cy="4395019"/>
          </a:xfrm>
        </p:spPr>
        <p:txBody>
          <a:bodyPr>
            <a:noAutofit/>
          </a:bodyPr>
          <a:lstStyle/>
          <a:p>
            <a:pPr>
              <a:lnSpc>
                <a:spcPct val="90000"/>
              </a:lnSpc>
            </a:pPr>
            <a:r>
              <a:rPr lang="en-GB" sz="1800" dirty="0">
                <a:solidFill>
                  <a:srgbClr val="EBEBEB"/>
                </a:solidFill>
              </a:rPr>
              <a:t>According to the Tuckman Theory, there are 5 stages to team development (Tuckman and Jensen 1977:419 -427).</a:t>
            </a:r>
          </a:p>
          <a:p>
            <a:pPr>
              <a:lnSpc>
                <a:spcPct val="90000"/>
              </a:lnSpc>
            </a:pPr>
            <a:r>
              <a:rPr lang="en-GB" sz="1800" b="1" dirty="0">
                <a:solidFill>
                  <a:srgbClr val="EBEBEB"/>
                </a:solidFill>
              </a:rPr>
              <a:t>Forming Stage</a:t>
            </a:r>
          </a:p>
          <a:p>
            <a:pPr marL="0" indent="0">
              <a:lnSpc>
                <a:spcPct val="90000"/>
              </a:lnSpc>
              <a:buNone/>
            </a:pPr>
            <a:r>
              <a:rPr lang="en-GB" sz="1800" dirty="0">
                <a:solidFill>
                  <a:srgbClr val="EBEBEB"/>
                </a:solidFill>
              </a:rPr>
              <a:t>When members of the team are introduced and information about their lifestyle such as their background, interests and work experience is shared. </a:t>
            </a:r>
          </a:p>
          <a:p>
            <a:pPr marL="0" indent="0">
              <a:lnSpc>
                <a:spcPct val="90000"/>
              </a:lnSpc>
              <a:buNone/>
            </a:pPr>
            <a:r>
              <a:rPr lang="en-GB" sz="1800" dirty="0">
                <a:solidFill>
                  <a:srgbClr val="EBEBEB"/>
                </a:solidFill>
              </a:rPr>
              <a:t>The aim and objectives of the project are discussed and sharing the different roles between the teams are on the minds of the team.</a:t>
            </a:r>
          </a:p>
          <a:p>
            <a:pPr marL="0" indent="0">
              <a:lnSpc>
                <a:spcPct val="90000"/>
              </a:lnSpc>
              <a:buNone/>
            </a:pPr>
            <a:endParaRPr lang="en-GB" sz="1800" dirty="0">
              <a:solidFill>
                <a:srgbClr val="EBEBEB"/>
              </a:solidFill>
            </a:endParaRPr>
          </a:p>
          <a:p>
            <a:pPr marL="0" indent="0">
              <a:lnSpc>
                <a:spcPct val="90000"/>
              </a:lnSpc>
              <a:buNone/>
            </a:pPr>
            <a:r>
              <a:rPr lang="en-GB" sz="1800" dirty="0">
                <a:solidFill>
                  <a:srgbClr val="EBEBEB"/>
                </a:solidFill>
              </a:rPr>
              <a:t> </a:t>
            </a:r>
          </a:p>
        </p:txBody>
      </p:sp>
      <p:pic>
        <p:nvPicPr>
          <p:cNvPr id="4" name="Picture 3" descr="A picture containing toy&#10;&#10;Description automatically generated">
            <a:extLst>
              <a:ext uri="{FF2B5EF4-FFF2-40B4-BE49-F238E27FC236}">
                <a16:creationId xmlns:a16="http://schemas.microsoft.com/office/drawing/2014/main" id="{46E3EAFE-F297-4720-B990-47678521FC12}"/>
              </a:ext>
            </a:extLst>
          </p:cNvPr>
          <p:cNvPicPr>
            <a:picLocks noChangeAspect="1"/>
          </p:cNvPicPr>
          <p:nvPr/>
        </p:nvPicPr>
        <p:blipFill>
          <a:blip r:embed="rId3"/>
          <a:stretch>
            <a:fillRect/>
          </a:stretch>
        </p:blipFill>
        <p:spPr>
          <a:xfrm>
            <a:off x="0" y="5827400"/>
            <a:ext cx="928468" cy="1030599"/>
          </a:xfrm>
          <a:prstGeom prst="rect">
            <a:avLst/>
          </a:prstGeom>
        </p:spPr>
      </p:pic>
      <p:sp>
        <p:nvSpPr>
          <p:cNvPr id="15" name="TextBox 14">
            <a:extLst>
              <a:ext uri="{FF2B5EF4-FFF2-40B4-BE49-F238E27FC236}">
                <a16:creationId xmlns:a16="http://schemas.microsoft.com/office/drawing/2014/main" id="{8716BBB2-9325-458F-865D-718FC07941B5}"/>
              </a:ext>
            </a:extLst>
          </p:cNvPr>
          <p:cNvSpPr txBox="1"/>
          <p:nvPr/>
        </p:nvSpPr>
        <p:spPr>
          <a:xfrm>
            <a:off x="928468" y="6488667"/>
            <a:ext cx="4968749" cy="36933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rPr>
              <a:t>UWTSD consultants  </a:t>
            </a:r>
          </a:p>
        </p:txBody>
      </p:sp>
    </p:spTree>
    <p:extLst>
      <p:ext uri="{BB962C8B-B14F-4D97-AF65-F5344CB8AC3E}">
        <p14:creationId xmlns:p14="http://schemas.microsoft.com/office/powerpoint/2010/main" val="17218614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F327B4-D86E-4AB4-9880-F3B77EE013C5}"/>
              </a:ext>
            </a:extLst>
          </p:cNvPr>
          <p:cNvSpPr>
            <a:spLocks noGrp="1"/>
          </p:cNvSpPr>
          <p:nvPr>
            <p:ph type="title"/>
          </p:nvPr>
        </p:nvSpPr>
        <p:spPr>
          <a:xfrm>
            <a:off x="648931" y="629266"/>
            <a:ext cx="4166510" cy="1622321"/>
          </a:xfrm>
        </p:spPr>
        <p:txBody>
          <a:bodyPr>
            <a:normAutofit/>
          </a:bodyPr>
          <a:lstStyle/>
          <a:p>
            <a:r>
              <a:rPr lang="en-GB">
                <a:solidFill>
                  <a:srgbClr val="EBEBEB"/>
                </a:solidFill>
              </a:rPr>
              <a:t>Storming stage</a:t>
            </a:r>
          </a:p>
        </p:txBody>
      </p:sp>
      <p:sp>
        <p:nvSpPr>
          <p:cNvPr id="7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5" name="Freeform: Shape 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2050" name="Picture 2" descr="Image result for storming stage of group development">
            <a:extLst>
              <a:ext uri="{FF2B5EF4-FFF2-40B4-BE49-F238E27FC236}">
                <a16:creationId xmlns:a16="http://schemas.microsoft.com/office/drawing/2014/main" id="{BD38BED2-9576-4E71-A3F8-B54E6115BE9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64371" y="1350498"/>
            <a:ext cx="6549437" cy="5401994"/>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81D5FE6-6AD0-4B91-8224-0BC2FD76763D}"/>
              </a:ext>
            </a:extLst>
          </p:cNvPr>
          <p:cNvSpPr>
            <a:spLocks noGrp="1"/>
          </p:cNvSpPr>
          <p:nvPr>
            <p:ph idx="1"/>
          </p:nvPr>
        </p:nvSpPr>
        <p:spPr>
          <a:xfrm>
            <a:off x="648931" y="1814732"/>
            <a:ext cx="4166509" cy="4409087"/>
          </a:xfrm>
        </p:spPr>
        <p:txBody>
          <a:bodyPr>
            <a:normAutofit/>
          </a:bodyPr>
          <a:lstStyle/>
          <a:p>
            <a:r>
              <a:rPr lang="en-GB" dirty="0">
                <a:solidFill>
                  <a:srgbClr val="EBEBEB"/>
                </a:solidFill>
              </a:rPr>
              <a:t>This is when different ideas are provided by the team and the team compete for acceptance of their ideas. This can lead to conflicts and arguments, as different members have different opinions on how and what should be done.</a:t>
            </a:r>
          </a:p>
          <a:p>
            <a:endParaRPr lang="en-GB" dirty="0">
              <a:solidFill>
                <a:srgbClr val="EBEBEB"/>
              </a:solidFill>
            </a:endParaRPr>
          </a:p>
        </p:txBody>
      </p:sp>
      <p:pic>
        <p:nvPicPr>
          <p:cNvPr id="9" name="Picture 8" descr="A picture containing toy&#10;&#10;Description automatically generated">
            <a:extLst>
              <a:ext uri="{FF2B5EF4-FFF2-40B4-BE49-F238E27FC236}">
                <a16:creationId xmlns:a16="http://schemas.microsoft.com/office/drawing/2014/main" id="{E263981A-E1FB-471A-9376-ACACAC8001EE}"/>
              </a:ext>
            </a:extLst>
          </p:cNvPr>
          <p:cNvPicPr>
            <a:picLocks noChangeAspect="1"/>
          </p:cNvPicPr>
          <p:nvPr/>
        </p:nvPicPr>
        <p:blipFill>
          <a:blip r:embed="rId3"/>
          <a:stretch>
            <a:fillRect/>
          </a:stretch>
        </p:blipFill>
        <p:spPr>
          <a:xfrm>
            <a:off x="0" y="5827400"/>
            <a:ext cx="928468" cy="1030599"/>
          </a:xfrm>
          <a:prstGeom prst="rect">
            <a:avLst/>
          </a:prstGeom>
        </p:spPr>
      </p:pic>
      <p:sp>
        <p:nvSpPr>
          <p:cNvPr id="10" name="TextBox 9">
            <a:extLst>
              <a:ext uri="{FF2B5EF4-FFF2-40B4-BE49-F238E27FC236}">
                <a16:creationId xmlns:a16="http://schemas.microsoft.com/office/drawing/2014/main" id="{0C895F6F-C8E7-45B0-9773-24615AF826EA}"/>
              </a:ext>
            </a:extLst>
          </p:cNvPr>
          <p:cNvSpPr txBox="1"/>
          <p:nvPr/>
        </p:nvSpPr>
        <p:spPr>
          <a:xfrm>
            <a:off x="928468" y="6488667"/>
            <a:ext cx="4968749" cy="36933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rPr>
              <a:t>UWTSD consultants  </a:t>
            </a:r>
          </a:p>
        </p:txBody>
      </p:sp>
    </p:spTree>
    <p:extLst>
      <p:ext uri="{BB962C8B-B14F-4D97-AF65-F5344CB8AC3E}">
        <p14:creationId xmlns:p14="http://schemas.microsoft.com/office/powerpoint/2010/main" val="9406923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116">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1FCD4-1F7D-4AFD-A970-97CBC1BA0A0E}"/>
              </a:ext>
            </a:extLst>
          </p:cNvPr>
          <p:cNvSpPr>
            <a:spLocks noGrp="1"/>
          </p:cNvSpPr>
          <p:nvPr>
            <p:ph type="title"/>
          </p:nvPr>
        </p:nvSpPr>
        <p:spPr>
          <a:xfrm>
            <a:off x="643855" y="1447800"/>
            <a:ext cx="3108626" cy="4572000"/>
          </a:xfrm>
        </p:spPr>
        <p:txBody>
          <a:bodyPr anchor="ctr">
            <a:normAutofit/>
          </a:bodyPr>
          <a:lstStyle/>
          <a:p>
            <a:r>
              <a:rPr lang="en-GB" sz="3200" dirty="0">
                <a:solidFill>
                  <a:srgbClr val="F2F2F2"/>
                </a:solidFill>
              </a:rPr>
              <a:t>Norming Stage</a:t>
            </a:r>
          </a:p>
        </p:txBody>
      </p:sp>
      <p:sp>
        <p:nvSpPr>
          <p:cNvPr id="119" name="Freeform: Shape 118">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1"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23" name="Rectangle 122">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descr="A picture containing toy&#10;&#10;Description automatically generated">
            <a:extLst>
              <a:ext uri="{FF2B5EF4-FFF2-40B4-BE49-F238E27FC236}">
                <a16:creationId xmlns:a16="http://schemas.microsoft.com/office/drawing/2014/main" id="{BF24BC60-F50D-4AD9-8E89-216CF2546FFC}"/>
              </a:ext>
            </a:extLst>
          </p:cNvPr>
          <p:cNvPicPr>
            <a:picLocks noChangeAspect="1"/>
          </p:cNvPicPr>
          <p:nvPr/>
        </p:nvPicPr>
        <p:blipFill>
          <a:blip r:embed="rId2"/>
          <a:stretch>
            <a:fillRect/>
          </a:stretch>
        </p:blipFill>
        <p:spPr>
          <a:xfrm>
            <a:off x="0" y="5827400"/>
            <a:ext cx="928468" cy="1030599"/>
          </a:xfrm>
          <a:prstGeom prst="rect">
            <a:avLst/>
          </a:prstGeom>
        </p:spPr>
      </p:pic>
      <p:graphicFrame>
        <p:nvGraphicFramePr>
          <p:cNvPr id="79" name="Content Placeholder 2">
            <a:extLst>
              <a:ext uri="{FF2B5EF4-FFF2-40B4-BE49-F238E27FC236}">
                <a16:creationId xmlns:a16="http://schemas.microsoft.com/office/drawing/2014/main" id="{2EF658D1-2076-4AA5-9D91-EEB8ACEF682E}"/>
              </a:ext>
            </a:extLst>
          </p:cNvPr>
          <p:cNvGraphicFramePr>
            <a:graphicFrameLocks noGrp="1"/>
          </p:cNvGraphicFramePr>
          <p:nvPr>
            <p:ph idx="1"/>
            <p:extLst>
              <p:ext uri="{D42A27DB-BD31-4B8C-83A1-F6EECF244321}">
                <p14:modId xmlns:p14="http://schemas.microsoft.com/office/powerpoint/2010/main" val="4266558713"/>
              </p:ext>
            </p:extLst>
          </p:nvPr>
        </p:nvGraphicFramePr>
        <p:xfrm>
          <a:off x="4627562" y="1423641"/>
          <a:ext cx="649605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2" name="TextBox 31">
            <a:extLst>
              <a:ext uri="{FF2B5EF4-FFF2-40B4-BE49-F238E27FC236}">
                <a16:creationId xmlns:a16="http://schemas.microsoft.com/office/drawing/2014/main" id="{17D987DA-4585-4E6D-A314-1A70A10A51E0}"/>
              </a:ext>
            </a:extLst>
          </p:cNvPr>
          <p:cNvSpPr txBox="1"/>
          <p:nvPr/>
        </p:nvSpPr>
        <p:spPr>
          <a:xfrm>
            <a:off x="928468" y="6488667"/>
            <a:ext cx="4968749" cy="36933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rPr>
              <a:t>UWTSD consultants  </a:t>
            </a:r>
          </a:p>
        </p:txBody>
      </p:sp>
    </p:spTree>
    <p:extLst>
      <p:ext uri="{BB962C8B-B14F-4D97-AF65-F5344CB8AC3E}">
        <p14:creationId xmlns:p14="http://schemas.microsoft.com/office/powerpoint/2010/main" val="23459471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p:cTn id="7" dur="1000"/>
                                        <p:tgtEl>
                                          <p:spTgt spid="79"/>
                                        </p:tgtEl>
                                      </p:cBhvr>
                                    </p:animEffect>
                                    <p:anim calcmode="lin" valueType="num">
                                      <p:cBhvr>
                                        <p:cTn id="8" dur="1000" fill="hold"/>
                                        <p:tgtEl>
                                          <p:spTgt spid="79"/>
                                        </p:tgtEl>
                                        <p:attrNameLst>
                                          <p:attrName>ppt_x</p:attrName>
                                        </p:attrNameLst>
                                      </p:cBhvr>
                                      <p:tavLst>
                                        <p:tav tm="0">
                                          <p:val>
                                            <p:strVal val="#ppt_x"/>
                                          </p:val>
                                        </p:tav>
                                        <p:tav tm="100000">
                                          <p:val>
                                            <p:strVal val="#ppt_x"/>
                                          </p:val>
                                        </p:tav>
                                      </p:tavLst>
                                    </p:anim>
                                    <p:anim calcmode="lin" valueType="num">
                                      <p:cBhvr>
                                        <p:cTn id="9" dur="1000" fill="hold"/>
                                        <p:tgtEl>
                                          <p:spTgt spid="7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9"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DC16C-563D-46F8-AC3E-6F1A97D451E5}"/>
              </a:ext>
            </a:extLst>
          </p:cNvPr>
          <p:cNvSpPr>
            <a:spLocks noGrp="1"/>
          </p:cNvSpPr>
          <p:nvPr>
            <p:ph type="title"/>
          </p:nvPr>
        </p:nvSpPr>
        <p:spPr>
          <a:xfrm>
            <a:off x="333632" y="634182"/>
            <a:ext cx="4512364" cy="1030600"/>
          </a:xfrm>
        </p:spPr>
        <p:txBody>
          <a:bodyPr>
            <a:normAutofit fontScale="90000"/>
          </a:bodyPr>
          <a:lstStyle/>
          <a:p>
            <a:r>
              <a:rPr lang="en-GB" dirty="0">
                <a:solidFill>
                  <a:srgbClr val="EBEBEB"/>
                </a:solidFill>
              </a:rPr>
              <a:t>Performing Stage</a:t>
            </a:r>
          </a:p>
        </p:txBody>
      </p:sp>
      <p:sp>
        <p:nvSpPr>
          <p:cNvPr id="76"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8" name="Freeform: Shape 77">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100" name="Picture 4" descr="Image result for performing stage of team development">
            <a:extLst>
              <a:ext uri="{FF2B5EF4-FFF2-40B4-BE49-F238E27FC236}">
                <a16:creationId xmlns:a16="http://schemas.microsoft.com/office/drawing/2014/main" id="{A701C10E-7C01-4050-AE74-6646B1E9E6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42" r="2728" b="-1"/>
          <a:stretch/>
        </p:blipFill>
        <p:spPr bwMode="auto">
          <a:xfrm>
            <a:off x="6093180" y="1528626"/>
            <a:ext cx="5449889" cy="4943748"/>
          </a:xfrm>
          <a:prstGeom prst="rect">
            <a:avLst/>
          </a:prstGeom>
          <a:noFill/>
          <a:effectLst/>
          <a:extLst>
            <a:ext uri="{909E8E84-426E-40DD-AFC4-6F175D3DCCD1}">
              <a14:hiddenFill xmlns:a14="http://schemas.microsoft.com/office/drawing/2010/main">
                <a:solidFill>
                  <a:srgbClr val="FFFFFF"/>
                </a:solidFill>
              </a14:hiddenFill>
            </a:ext>
          </a:extLst>
        </p:spPr>
      </p:pic>
      <p:sp>
        <p:nvSpPr>
          <p:cNvPr id="80" name="Rectangle 79">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09397E9-E797-4A52-90EC-C10C3BB97537}"/>
              </a:ext>
            </a:extLst>
          </p:cNvPr>
          <p:cNvSpPr>
            <a:spLocks noGrp="1"/>
          </p:cNvSpPr>
          <p:nvPr>
            <p:ph idx="1"/>
          </p:nvPr>
        </p:nvSpPr>
        <p:spPr>
          <a:xfrm>
            <a:off x="648931" y="1915298"/>
            <a:ext cx="4166509" cy="4308522"/>
          </a:xfrm>
        </p:spPr>
        <p:txBody>
          <a:bodyPr>
            <a:normAutofit/>
          </a:bodyPr>
          <a:lstStyle/>
          <a:p>
            <a:r>
              <a:rPr lang="en-GB" i="1" dirty="0">
                <a:solidFill>
                  <a:srgbClr val="EBEBEB"/>
                </a:solidFill>
              </a:rPr>
              <a:t>This stage of the theory is </a:t>
            </a:r>
            <a:r>
              <a:rPr lang="en-GB" dirty="0">
                <a:solidFill>
                  <a:srgbClr val="EBEBEB"/>
                </a:solidFill>
              </a:rPr>
              <a:t>when the team are working very effectively and at a very high level. However this stage is hard to reach, therefore if this stage is met then that indicates that the team has developed successfully.</a:t>
            </a:r>
          </a:p>
          <a:p>
            <a:endParaRPr lang="en-GB" dirty="0">
              <a:solidFill>
                <a:srgbClr val="EBEBEB"/>
              </a:solidFill>
            </a:endParaRPr>
          </a:p>
          <a:p>
            <a:endParaRPr lang="en-GB" dirty="0">
              <a:solidFill>
                <a:srgbClr val="EBEBEB"/>
              </a:solidFill>
            </a:endParaRPr>
          </a:p>
        </p:txBody>
      </p:sp>
      <p:pic>
        <p:nvPicPr>
          <p:cNvPr id="7" name="Picture 6" descr="A picture containing toy&#10;&#10;Description automatically generated">
            <a:extLst>
              <a:ext uri="{FF2B5EF4-FFF2-40B4-BE49-F238E27FC236}">
                <a16:creationId xmlns:a16="http://schemas.microsoft.com/office/drawing/2014/main" id="{7CFCCFB9-DF7D-4BB0-A0B5-C6D1D3F59371}"/>
              </a:ext>
            </a:extLst>
          </p:cNvPr>
          <p:cNvPicPr>
            <a:picLocks noChangeAspect="1"/>
          </p:cNvPicPr>
          <p:nvPr/>
        </p:nvPicPr>
        <p:blipFill>
          <a:blip r:embed="rId3"/>
          <a:stretch>
            <a:fillRect/>
          </a:stretch>
        </p:blipFill>
        <p:spPr>
          <a:xfrm>
            <a:off x="0" y="5827400"/>
            <a:ext cx="928468" cy="1030599"/>
          </a:xfrm>
          <a:prstGeom prst="rect">
            <a:avLst/>
          </a:prstGeom>
        </p:spPr>
      </p:pic>
      <p:sp>
        <p:nvSpPr>
          <p:cNvPr id="14" name="TextBox 13">
            <a:extLst>
              <a:ext uri="{FF2B5EF4-FFF2-40B4-BE49-F238E27FC236}">
                <a16:creationId xmlns:a16="http://schemas.microsoft.com/office/drawing/2014/main" id="{062B8AE9-987B-4267-85F7-7068DE9CADBB}"/>
              </a:ext>
            </a:extLst>
          </p:cNvPr>
          <p:cNvSpPr txBox="1"/>
          <p:nvPr/>
        </p:nvSpPr>
        <p:spPr>
          <a:xfrm>
            <a:off x="914400" y="6488667"/>
            <a:ext cx="4982817" cy="36933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rPr>
              <a:t>UWTSD consultants  </a:t>
            </a:r>
          </a:p>
        </p:txBody>
      </p:sp>
    </p:spTree>
    <p:extLst>
      <p:ext uri="{BB962C8B-B14F-4D97-AF65-F5344CB8AC3E}">
        <p14:creationId xmlns:p14="http://schemas.microsoft.com/office/powerpoint/2010/main" val="241884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39814-4296-4A22-8294-C0986BD64B14}"/>
              </a:ext>
            </a:extLst>
          </p:cNvPr>
          <p:cNvSpPr>
            <a:spLocks noGrp="1"/>
          </p:cNvSpPr>
          <p:nvPr>
            <p:ph type="title"/>
          </p:nvPr>
        </p:nvSpPr>
        <p:spPr>
          <a:xfrm>
            <a:off x="355021" y="484412"/>
            <a:ext cx="4710377" cy="1030313"/>
          </a:xfrm>
        </p:spPr>
        <p:txBody>
          <a:bodyPr>
            <a:normAutofit fontScale="90000"/>
          </a:bodyPr>
          <a:lstStyle/>
          <a:p>
            <a:r>
              <a:rPr lang="en-GB" dirty="0">
                <a:solidFill>
                  <a:srgbClr val="EBEBEB"/>
                </a:solidFill>
              </a:rPr>
              <a:t>Adjourning Stage</a:t>
            </a:r>
            <a:br>
              <a:rPr lang="en-GB" dirty="0">
                <a:solidFill>
                  <a:srgbClr val="EBEBEB"/>
                </a:solidFill>
              </a:rPr>
            </a:br>
            <a:endParaRPr lang="en-GB" dirty="0">
              <a:solidFill>
                <a:srgbClr val="EBEBEB"/>
              </a:solidFill>
            </a:endParaRPr>
          </a:p>
        </p:txBody>
      </p:sp>
      <p:sp>
        <p:nvSpPr>
          <p:cNvPr id="7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5" name="Freeform: Shape 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122" name="Picture 2" descr="Image result for adjourning stage">
            <a:extLst>
              <a:ext uri="{FF2B5EF4-FFF2-40B4-BE49-F238E27FC236}">
                <a16:creationId xmlns:a16="http://schemas.microsoft.com/office/drawing/2014/main" id="{471368C0-2232-4C87-9B95-3B15A520C6E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3992" y="1514725"/>
            <a:ext cx="5449889" cy="3828547"/>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5B73334-127A-47FA-B79C-9A7BE11CC9B4}"/>
              </a:ext>
            </a:extLst>
          </p:cNvPr>
          <p:cNvSpPr>
            <a:spLocks noGrp="1"/>
          </p:cNvSpPr>
          <p:nvPr>
            <p:ph idx="1"/>
          </p:nvPr>
        </p:nvSpPr>
        <p:spPr>
          <a:xfrm>
            <a:off x="648931" y="1514726"/>
            <a:ext cx="4166509" cy="4709094"/>
          </a:xfrm>
        </p:spPr>
        <p:txBody>
          <a:bodyPr>
            <a:normAutofit lnSpcReduction="10000"/>
          </a:bodyPr>
          <a:lstStyle/>
          <a:p>
            <a:r>
              <a:rPr lang="en-GB" dirty="0">
                <a:solidFill>
                  <a:srgbClr val="EBEBEB"/>
                </a:solidFill>
              </a:rPr>
              <a:t>This stage would only ever be used if the team was to dismantle after reaching its goals. </a:t>
            </a:r>
          </a:p>
          <a:p>
            <a:r>
              <a:rPr lang="en-GB" dirty="0">
                <a:solidFill>
                  <a:srgbClr val="EBEBEB"/>
                </a:solidFill>
              </a:rPr>
              <a:t>At this stage the members of the team are evaluating what they have achieved and what could have improved by looking back at the four previous stages (forming, storming, norming and preforming).</a:t>
            </a:r>
          </a:p>
          <a:p>
            <a:pPr marL="0" indent="0">
              <a:buNone/>
            </a:pPr>
            <a:endParaRPr lang="en-GB" dirty="0">
              <a:solidFill>
                <a:srgbClr val="EBEBEB"/>
              </a:solidFill>
            </a:endParaRPr>
          </a:p>
          <a:p>
            <a:pPr marL="0" indent="0">
              <a:buNone/>
            </a:pPr>
            <a:r>
              <a:rPr lang="en-GB" i="1" dirty="0">
                <a:solidFill>
                  <a:srgbClr val="EBEBEB"/>
                </a:solidFill>
              </a:rPr>
              <a:t>Celebration time !!!!!!!!!!!!!</a:t>
            </a:r>
          </a:p>
        </p:txBody>
      </p:sp>
      <p:pic>
        <p:nvPicPr>
          <p:cNvPr id="4" name="Picture 3">
            <a:extLst>
              <a:ext uri="{FF2B5EF4-FFF2-40B4-BE49-F238E27FC236}">
                <a16:creationId xmlns:a16="http://schemas.microsoft.com/office/drawing/2014/main" id="{0FEE86A9-DFA9-4E18-B0B4-F53E2F4E7687}"/>
              </a:ext>
            </a:extLst>
          </p:cNvPr>
          <p:cNvPicPr>
            <a:picLocks noChangeAspect="1"/>
          </p:cNvPicPr>
          <p:nvPr/>
        </p:nvPicPr>
        <p:blipFill>
          <a:blip r:embed="rId3"/>
          <a:stretch>
            <a:fillRect/>
          </a:stretch>
        </p:blipFill>
        <p:spPr>
          <a:xfrm>
            <a:off x="7015" y="5827687"/>
            <a:ext cx="926672" cy="1030313"/>
          </a:xfrm>
          <a:prstGeom prst="rect">
            <a:avLst/>
          </a:prstGeom>
        </p:spPr>
      </p:pic>
      <p:sp>
        <p:nvSpPr>
          <p:cNvPr id="10" name="TextBox 9">
            <a:extLst>
              <a:ext uri="{FF2B5EF4-FFF2-40B4-BE49-F238E27FC236}">
                <a16:creationId xmlns:a16="http://schemas.microsoft.com/office/drawing/2014/main" id="{09A14633-E976-4032-8D9C-4D9470A4B516}"/>
              </a:ext>
            </a:extLst>
          </p:cNvPr>
          <p:cNvSpPr txBox="1"/>
          <p:nvPr/>
        </p:nvSpPr>
        <p:spPr>
          <a:xfrm>
            <a:off x="933688" y="6488667"/>
            <a:ext cx="4963530" cy="36933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rPr>
              <a:t>UWTSD consultants  </a:t>
            </a:r>
          </a:p>
        </p:txBody>
      </p:sp>
    </p:spTree>
    <p:extLst>
      <p:ext uri="{BB962C8B-B14F-4D97-AF65-F5344CB8AC3E}">
        <p14:creationId xmlns:p14="http://schemas.microsoft.com/office/powerpoint/2010/main" val="27945820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325D70-28FB-446B-9AC1-8A770CD909DA}"/>
              </a:ext>
            </a:extLst>
          </p:cNvPr>
          <p:cNvSpPr>
            <a:spLocks noGrp="1"/>
          </p:cNvSpPr>
          <p:nvPr>
            <p:ph type="title"/>
          </p:nvPr>
        </p:nvSpPr>
        <p:spPr>
          <a:xfrm>
            <a:off x="648931" y="105582"/>
            <a:ext cx="4166510" cy="666928"/>
          </a:xfrm>
        </p:spPr>
        <p:txBody>
          <a:bodyPr>
            <a:normAutofit fontScale="90000"/>
          </a:bodyPr>
          <a:lstStyle/>
          <a:p>
            <a:r>
              <a:rPr lang="en-GB" b="1">
                <a:solidFill>
                  <a:srgbClr val="EBEBEB"/>
                </a:solidFill>
              </a:rPr>
              <a:t>Team roles</a:t>
            </a:r>
            <a:endParaRPr lang="en-GB" b="1" dirty="0">
              <a:solidFill>
                <a:srgbClr val="EBEBEB"/>
              </a:solidFill>
            </a:endParaRPr>
          </a:p>
        </p:txBody>
      </p:sp>
      <p:sp>
        <p:nvSpPr>
          <p:cNvPr id="7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5" name="Freeform: Shape 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2050" name="Picture 2" descr="https://dotnetsharing.files.wordpress.com/2017/09/team-roles.png">
            <a:extLst>
              <a:ext uri="{FF2B5EF4-FFF2-40B4-BE49-F238E27FC236}">
                <a16:creationId xmlns:a16="http://schemas.microsoft.com/office/drawing/2014/main" id="{53BD9B53-0F31-432C-9E50-3A44E3F0465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92800" y="1332886"/>
            <a:ext cx="5651081" cy="4777627"/>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8C5201D-DF7F-4B34-A0A7-4AB779A00ACA}"/>
              </a:ext>
            </a:extLst>
          </p:cNvPr>
          <p:cNvSpPr>
            <a:spLocks noGrp="1"/>
          </p:cNvSpPr>
          <p:nvPr>
            <p:ph idx="1"/>
          </p:nvPr>
        </p:nvSpPr>
        <p:spPr>
          <a:xfrm>
            <a:off x="495117" y="878091"/>
            <a:ext cx="4320323" cy="5554240"/>
          </a:xfrm>
        </p:spPr>
        <p:txBody>
          <a:bodyPr>
            <a:normAutofit/>
          </a:bodyPr>
          <a:lstStyle/>
          <a:p>
            <a:r>
              <a:rPr lang="en-GB" dirty="0">
                <a:solidFill>
                  <a:srgbClr val="EBEBEB"/>
                </a:solidFill>
              </a:rPr>
              <a:t>According Dr Meredith Belbin there are nine clusters of behaviour within team roles</a:t>
            </a:r>
          </a:p>
          <a:p>
            <a:r>
              <a:rPr lang="en-GB" dirty="0">
                <a:solidFill>
                  <a:srgbClr val="EBEBEB"/>
                </a:solidFill>
              </a:rPr>
              <a:t>Each team needs access to each of the nine Team Role behaviours to become a high performing team. However, this doesn't mean that every team requires nine people! Most people will have two or three Team Roles that they are most comfortable with, and this can change over time. Each Team Role has its strengths and weaknesses, and each has equal importance.</a:t>
            </a:r>
          </a:p>
        </p:txBody>
      </p:sp>
      <p:pic>
        <p:nvPicPr>
          <p:cNvPr id="4" name="Picture 3">
            <a:extLst>
              <a:ext uri="{FF2B5EF4-FFF2-40B4-BE49-F238E27FC236}">
                <a16:creationId xmlns:a16="http://schemas.microsoft.com/office/drawing/2014/main" id="{B9ADEA68-9F8D-456C-A8F3-02AE336C0C2B}"/>
              </a:ext>
            </a:extLst>
          </p:cNvPr>
          <p:cNvPicPr>
            <a:picLocks noChangeAspect="1"/>
          </p:cNvPicPr>
          <p:nvPr/>
        </p:nvPicPr>
        <p:blipFill>
          <a:blip r:embed="rId3"/>
          <a:stretch>
            <a:fillRect/>
          </a:stretch>
        </p:blipFill>
        <p:spPr>
          <a:xfrm>
            <a:off x="-420" y="5976225"/>
            <a:ext cx="778896" cy="866009"/>
          </a:xfrm>
          <a:prstGeom prst="rect">
            <a:avLst/>
          </a:prstGeom>
        </p:spPr>
      </p:pic>
      <p:pic>
        <p:nvPicPr>
          <p:cNvPr id="7" name="Picture 6">
            <a:extLst>
              <a:ext uri="{FF2B5EF4-FFF2-40B4-BE49-F238E27FC236}">
                <a16:creationId xmlns:a16="http://schemas.microsoft.com/office/drawing/2014/main" id="{78D376C5-6329-422C-BAEC-D7DB8488332D}"/>
              </a:ext>
            </a:extLst>
          </p:cNvPr>
          <p:cNvPicPr>
            <a:picLocks noChangeAspect="1"/>
          </p:cNvPicPr>
          <p:nvPr/>
        </p:nvPicPr>
        <p:blipFill>
          <a:blip r:embed="rId4"/>
          <a:stretch>
            <a:fillRect/>
          </a:stretch>
        </p:blipFill>
        <p:spPr>
          <a:xfrm>
            <a:off x="648931" y="6321972"/>
            <a:ext cx="2488408" cy="520262"/>
          </a:xfrm>
          <a:prstGeom prst="rect">
            <a:avLst/>
          </a:prstGeom>
        </p:spPr>
      </p:pic>
    </p:spTree>
    <p:extLst>
      <p:ext uri="{BB962C8B-B14F-4D97-AF65-F5344CB8AC3E}">
        <p14:creationId xmlns:p14="http://schemas.microsoft.com/office/powerpoint/2010/main" val="13651680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5" name="Freeform: Shape 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1026" name="Picture 2" descr="Image result for team roles pictures#">
            <a:extLst>
              <a:ext uri="{FF2B5EF4-FFF2-40B4-BE49-F238E27FC236}">
                <a16:creationId xmlns:a16="http://schemas.microsoft.com/office/drawing/2014/main" id="{BECB382F-B674-472A-98AC-9CA50C078E9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47801" y="1522006"/>
            <a:ext cx="5449889" cy="4375269"/>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EFBA413-0ABD-4095-9DB1-E1699A419239}"/>
              </a:ext>
            </a:extLst>
          </p:cNvPr>
          <p:cNvSpPr>
            <a:spLocks noGrp="1"/>
          </p:cNvSpPr>
          <p:nvPr>
            <p:ph idx="1"/>
          </p:nvPr>
        </p:nvSpPr>
        <p:spPr>
          <a:xfrm>
            <a:off x="648119" y="271849"/>
            <a:ext cx="4166509" cy="6318136"/>
          </a:xfrm>
        </p:spPr>
        <p:txBody>
          <a:bodyPr>
            <a:normAutofit lnSpcReduction="10000"/>
          </a:bodyPr>
          <a:lstStyle/>
          <a:p>
            <a:pPr>
              <a:lnSpc>
                <a:spcPct val="90000"/>
              </a:lnSpc>
            </a:pPr>
            <a:r>
              <a:rPr lang="en-GB" b="1" dirty="0">
                <a:solidFill>
                  <a:srgbClr val="EBEBEB"/>
                </a:solidFill>
              </a:rPr>
              <a:t>RESOUCE INVESTIGATOR – </a:t>
            </a:r>
            <a:r>
              <a:rPr lang="en-GB" dirty="0">
                <a:solidFill>
                  <a:srgbClr val="EBEBEB"/>
                </a:solidFill>
              </a:rPr>
              <a:t>Uses their impressive nature to share ideas with the rest of the team. The qualities usually  displayed are outgoing, like to explore new opportunities, enthusiastic and like to develop new contacts.</a:t>
            </a:r>
            <a:endParaRPr lang="en-GB" b="1" dirty="0">
              <a:solidFill>
                <a:srgbClr val="EBEBEB"/>
              </a:solidFill>
            </a:endParaRPr>
          </a:p>
          <a:p>
            <a:pPr>
              <a:lnSpc>
                <a:spcPct val="90000"/>
              </a:lnSpc>
            </a:pPr>
            <a:r>
              <a:rPr lang="en-GB" b="1" dirty="0">
                <a:solidFill>
                  <a:srgbClr val="EBEBEB"/>
                </a:solidFill>
              </a:rPr>
              <a:t>TEAMWORKER</a:t>
            </a:r>
            <a:r>
              <a:rPr lang="en-GB" dirty="0">
                <a:solidFill>
                  <a:srgbClr val="EBEBEB"/>
                </a:solidFill>
              </a:rPr>
              <a:t>  - Causes the team to gel, utilizing their flexibility to recognise the work required and complete it in the interest of the group.</a:t>
            </a:r>
          </a:p>
          <a:p>
            <a:pPr>
              <a:lnSpc>
                <a:spcPct val="90000"/>
              </a:lnSpc>
            </a:pPr>
            <a:r>
              <a:rPr lang="en-GB" b="1" dirty="0">
                <a:solidFill>
                  <a:srgbClr val="EBEBEB"/>
                </a:solidFill>
              </a:rPr>
              <a:t>CO-ORDINATOR</a:t>
            </a:r>
            <a:r>
              <a:rPr lang="en-GB" dirty="0">
                <a:solidFill>
                  <a:srgbClr val="EBEBEB"/>
                </a:solidFill>
              </a:rPr>
              <a:t> – Expected to concentrate in the groups destinations, draw out colleagues and representative work suitably. A co-ordinator has qualities of being mature, certain,  recognises ability and clears up objectives.</a:t>
            </a:r>
          </a:p>
          <a:p>
            <a:pPr>
              <a:lnSpc>
                <a:spcPct val="90000"/>
              </a:lnSpc>
            </a:pPr>
            <a:endParaRPr lang="en-GB" sz="1400" dirty="0">
              <a:solidFill>
                <a:srgbClr val="EBEBEB"/>
              </a:solidFill>
            </a:endParaRPr>
          </a:p>
          <a:p>
            <a:pPr>
              <a:lnSpc>
                <a:spcPct val="90000"/>
              </a:lnSpc>
            </a:pPr>
            <a:endParaRPr lang="en-GB" sz="1400" dirty="0">
              <a:solidFill>
                <a:srgbClr val="EBEBEB"/>
              </a:solidFill>
            </a:endParaRPr>
          </a:p>
        </p:txBody>
      </p:sp>
      <p:pic>
        <p:nvPicPr>
          <p:cNvPr id="4" name="Picture 3">
            <a:extLst>
              <a:ext uri="{FF2B5EF4-FFF2-40B4-BE49-F238E27FC236}">
                <a16:creationId xmlns:a16="http://schemas.microsoft.com/office/drawing/2014/main" id="{28BC898C-6668-4237-AACA-AA74D3DAA4E9}"/>
              </a:ext>
            </a:extLst>
          </p:cNvPr>
          <p:cNvPicPr>
            <a:picLocks noChangeAspect="1"/>
          </p:cNvPicPr>
          <p:nvPr/>
        </p:nvPicPr>
        <p:blipFill>
          <a:blip r:embed="rId3"/>
          <a:stretch>
            <a:fillRect/>
          </a:stretch>
        </p:blipFill>
        <p:spPr>
          <a:xfrm>
            <a:off x="-420" y="5984410"/>
            <a:ext cx="780356" cy="865707"/>
          </a:xfrm>
          <a:prstGeom prst="rect">
            <a:avLst/>
          </a:prstGeom>
        </p:spPr>
      </p:pic>
      <p:pic>
        <p:nvPicPr>
          <p:cNvPr id="5" name="Picture 4">
            <a:extLst>
              <a:ext uri="{FF2B5EF4-FFF2-40B4-BE49-F238E27FC236}">
                <a16:creationId xmlns:a16="http://schemas.microsoft.com/office/drawing/2014/main" id="{B4543C3C-1A72-4D0A-A8FC-FAF0A3E108E3}"/>
              </a:ext>
            </a:extLst>
          </p:cNvPr>
          <p:cNvPicPr>
            <a:picLocks noChangeAspect="1"/>
          </p:cNvPicPr>
          <p:nvPr/>
        </p:nvPicPr>
        <p:blipFill>
          <a:blip r:embed="rId4"/>
          <a:stretch>
            <a:fillRect/>
          </a:stretch>
        </p:blipFill>
        <p:spPr>
          <a:xfrm>
            <a:off x="647699" y="6480324"/>
            <a:ext cx="2493480" cy="518205"/>
          </a:xfrm>
          <a:prstGeom prst="rect">
            <a:avLst/>
          </a:prstGeom>
        </p:spPr>
      </p:pic>
    </p:spTree>
    <p:extLst>
      <p:ext uri="{BB962C8B-B14F-4D97-AF65-F5344CB8AC3E}">
        <p14:creationId xmlns:p14="http://schemas.microsoft.com/office/powerpoint/2010/main" val="76102799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5" name="Freeform: Shape 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2050" name="Picture 2" descr="Related image">
            <a:extLst>
              <a:ext uri="{FF2B5EF4-FFF2-40B4-BE49-F238E27FC236}">
                <a16:creationId xmlns:a16="http://schemas.microsoft.com/office/drawing/2014/main" id="{990F5559-F3C8-4DB7-A26F-2A6823B288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32072" y="1548003"/>
            <a:ext cx="6098008" cy="44442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44E87F1-6E43-4B32-96C8-4644D1C79A54}"/>
              </a:ext>
            </a:extLst>
          </p:cNvPr>
          <p:cNvSpPr>
            <a:spLocks noGrp="1"/>
          </p:cNvSpPr>
          <p:nvPr>
            <p:ph idx="1"/>
          </p:nvPr>
        </p:nvSpPr>
        <p:spPr>
          <a:xfrm>
            <a:off x="648931" y="141890"/>
            <a:ext cx="4166509" cy="6716110"/>
          </a:xfrm>
        </p:spPr>
        <p:txBody>
          <a:bodyPr>
            <a:normAutofit fontScale="92500" lnSpcReduction="10000"/>
          </a:bodyPr>
          <a:lstStyle/>
          <a:p>
            <a:pPr>
              <a:lnSpc>
                <a:spcPct val="90000"/>
              </a:lnSpc>
            </a:pPr>
            <a:r>
              <a:rPr lang="en-GB" sz="1900" b="1" dirty="0">
                <a:solidFill>
                  <a:srgbClr val="EBEBEB"/>
                </a:solidFill>
              </a:rPr>
              <a:t>PLANT </a:t>
            </a:r>
            <a:r>
              <a:rPr lang="en-GB" sz="1900" dirty="0">
                <a:solidFill>
                  <a:srgbClr val="EBEBEB"/>
                </a:solidFill>
              </a:rPr>
              <a:t>-  will in general be profoundly innovative and great at taking care of issues in unusual ways.  The qualities that are usually portrayed are they are usually creative, innovative , free-considering , produce thoughts and take care of troublesome issues.</a:t>
            </a:r>
          </a:p>
          <a:p>
            <a:pPr>
              <a:lnSpc>
                <a:spcPct val="90000"/>
              </a:lnSpc>
            </a:pPr>
            <a:r>
              <a:rPr lang="en-GB" sz="1900" b="1" dirty="0">
                <a:solidFill>
                  <a:srgbClr val="EBEBEB"/>
                </a:solidFill>
              </a:rPr>
              <a:t>MONITOR EVALUATOR </a:t>
            </a:r>
            <a:r>
              <a:rPr lang="en-GB" sz="1900" dirty="0">
                <a:solidFill>
                  <a:srgbClr val="EBEBEB"/>
                </a:solidFill>
              </a:rPr>
              <a:t>– Give a legitimate eyes, making fair decisions where required and weighs up the groups alternatives in an impartial manner.  The qualities displayed by these </a:t>
            </a:r>
            <a:r>
              <a:rPr lang="en-GB" sz="2200" dirty="0">
                <a:solidFill>
                  <a:srgbClr val="EBEBEB"/>
                </a:solidFill>
              </a:rPr>
              <a:t>individual</a:t>
            </a:r>
            <a:r>
              <a:rPr lang="en-GB" sz="1900" dirty="0">
                <a:solidFill>
                  <a:srgbClr val="EBEBEB"/>
                </a:solidFill>
              </a:rPr>
              <a:t>s are namely, sober, vital, and observing. Sees all alternatives and judges precisely.</a:t>
            </a:r>
          </a:p>
          <a:p>
            <a:pPr>
              <a:lnSpc>
                <a:spcPct val="90000"/>
              </a:lnSpc>
            </a:pPr>
            <a:r>
              <a:rPr lang="en-GB" sz="1900" b="1" dirty="0">
                <a:solidFill>
                  <a:srgbClr val="EBEBEB"/>
                </a:solidFill>
              </a:rPr>
              <a:t>SPECIALIST</a:t>
            </a:r>
            <a:r>
              <a:rPr lang="en-GB" sz="1900" dirty="0">
                <a:solidFill>
                  <a:srgbClr val="EBEBEB"/>
                </a:solidFill>
              </a:rPr>
              <a:t> – Get profundity learning of a key zone to the group. The qualities displayed are single-disapproved, self-beginning and committed. They give pro information and aptitudes.</a:t>
            </a:r>
          </a:p>
          <a:p>
            <a:pPr>
              <a:lnSpc>
                <a:spcPct val="90000"/>
              </a:lnSpc>
            </a:pPr>
            <a:endParaRPr lang="en-GB" sz="1100" dirty="0">
              <a:solidFill>
                <a:srgbClr val="EBEBEB"/>
              </a:solidFill>
            </a:endParaRPr>
          </a:p>
        </p:txBody>
      </p:sp>
      <p:pic>
        <p:nvPicPr>
          <p:cNvPr id="4" name="Picture 3">
            <a:extLst>
              <a:ext uri="{FF2B5EF4-FFF2-40B4-BE49-F238E27FC236}">
                <a16:creationId xmlns:a16="http://schemas.microsoft.com/office/drawing/2014/main" id="{860F6EA3-7036-4FF9-AF12-D1049725481B}"/>
              </a:ext>
            </a:extLst>
          </p:cNvPr>
          <p:cNvPicPr>
            <a:picLocks noChangeAspect="1"/>
          </p:cNvPicPr>
          <p:nvPr/>
        </p:nvPicPr>
        <p:blipFill>
          <a:blip r:embed="rId3"/>
          <a:stretch>
            <a:fillRect/>
          </a:stretch>
        </p:blipFill>
        <p:spPr>
          <a:xfrm>
            <a:off x="0" y="5992293"/>
            <a:ext cx="780356" cy="865707"/>
          </a:xfrm>
          <a:prstGeom prst="rect">
            <a:avLst/>
          </a:prstGeom>
        </p:spPr>
      </p:pic>
      <p:pic>
        <p:nvPicPr>
          <p:cNvPr id="5" name="Picture 4">
            <a:extLst>
              <a:ext uri="{FF2B5EF4-FFF2-40B4-BE49-F238E27FC236}">
                <a16:creationId xmlns:a16="http://schemas.microsoft.com/office/drawing/2014/main" id="{1476A6EA-0EF8-487C-8FA3-0468877A19EC}"/>
              </a:ext>
            </a:extLst>
          </p:cNvPr>
          <p:cNvPicPr>
            <a:picLocks noChangeAspect="1"/>
          </p:cNvPicPr>
          <p:nvPr/>
        </p:nvPicPr>
        <p:blipFill>
          <a:blip r:embed="rId4"/>
          <a:stretch>
            <a:fillRect/>
          </a:stretch>
        </p:blipFill>
        <p:spPr>
          <a:xfrm>
            <a:off x="704156" y="6357257"/>
            <a:ext cx="2493480" cy="500743"/>
          </a:xfrm>
          <a:prstGeom prst="rect">
            <a:avLst/>
          </a:prstGeom>
        </p:spPr>
      </p:pic>
    </p:spTree>
    <p:extLst>
      <p:ext uri="{BB962C8B-B14F-4D97-AF65-F5344CB8AC3E}">
        <p14:creationId xmlns:p14="http://schemas.microsoft.com/office/powerpoint/2010/main" val="36490525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CE9EF772-9C56-4014-9021-62C8CE2A0E1B}"/>
              </a:ext>
            </a:extLst>
          </p:cNvPr>
          <p:cNvPicPr>
            <a:picLocks noChangeAspect="1"/>
          </p:cNvPicPr>
          <p:nvPr/>
        </p:nvPicPr>
        <p:blipFill>
          <a:blip r:embed="rId2"/>
          <a:stretch>
            <a:fillRect/>
          </a:stretch>
        </p:blipFill>
        <p:spPr>
          <a:xfrm>
            <a:off x="5553492" y="1296730"/>
            <a:ext cx="5990389" cy="5561270"/>
          </a:xfrm>
          <a:prstGeom prst="rect">
            <a:avLst/>
          </a:prstGeom>
          <a:effectLst/>
        </p:spPr>
      </p:pic>
      <p:sp>
        <p:nvSpPr>
          <p:cNvPr id="15" name="Rectangle 1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89DBB35-38C0-4A34-9668-EFE461BE35F0}"/>
              </a:ext>
            </a:extLst>
          </p:cNvPr>
          <p:cNvSpPr>
            <a:spLocks noGrp="1"/>
          </p:cNvSpPr>
          <p:nvPr>
            <p:ph idx="1"/>
          </p:nvPr>
        </p:nvSpPr>
        <p:spPr>
          <a:xfrm>
            <a:off x="648931" y="188686"/>
            <a:ext cx="4166509" cy="6669312"/>
          </a:xfrm>
        </p:spPr>
        <p:txBody>
          <a:bodyPr>
            <a:noAutofit/>
          </a:bodyPr>
          <a:lstStyle/>
          <a:p>
            <a:pPr>
              <a:lnSpc>
                <a:spcPct val="90000"/>
              </a:lnSpc>
            </a:pPr>
            <a:r>
              <a:rPr lang="en-GB" sz="1600" b="1" dirty="0">
                <a:solidFill>
                  <a:srgbClr val="EBEBEB"/>
                </a:solidFill>
              </a:rPr>
              <a:t>SHAPER</a:t>
            </a:r>
            <a:r>
              <a:rPr lang="en-GB" sz="1600" dirty="0">
                <a:solidFill>
                  <a:srgbClr val="EBEBEB"/>
                </a:solidFill>
              </a:rPr>
              <a:t> – Gives the fundamental drive to guarantee that the group continues moving and does not lose centre or force. The qualities displayed are they are challenging, dynamic, flourish with weight, have the drive and boldness to conquer deterrents. </a:t>
            </a:r>
          </a:p>
          <a:p>
            <a:pPr>
              <a:lnSpc>
                <a:spcPct val="90000"/>
              </a:lnSpc>
            </a:pPr>
            <a:r>
              <a:rPr lang="en-GB" sz="1600" b="1" dirty="0">
                <a:solidFill>
                  <a:srgbClr val="EBEBEB"/>
                </a:solidFill>
              </a:rPr>
              <a:t>IMPLEMENTER</a:t>
            </a:r>
            <a:r>
              <a:rPr lang="en-GB" sz="1600" dirty="0">
                <a:solidFill>
                  <a:srgbClr val="EBEBEB"/>
                </a:solidFill>
              </a:rPr>
              <a:t> – Expected to design a useful methodology and do it as effectively as could reasonably be expected. The qualities displayed by these individuals are that they are practical, dependable, effective, transform thoughts into activities and sorts out work that should be finished. </a:t>
            </a:r>
          </a:p>
          <a:p>
            <a:pPr>
              <a:lnSpc>
                <a:spcPct val="90000"/>
              </a:lnSpc>
            </a:pPr>
            <a:r>
              <a:rPr lang="en-GB" sz="1600" b="1" dirty="0">
                <a:solidFill>
                  <a:srgbClr val="EBEBEB"/>
                </a:solidFill>
              </a:rPr>
              <a:t>COMPLETE FINISHER </a:t>
            </a:r>
            <a:r>
              <a:rPr lang="en-GB" sz="1600" dirty="0">
                <a:solidFill>
                  <a:srgbClr val="EBEBEB"/>
                </a:solidFill>
              </a:rPr>
              <a:t>– Most successfully utilized toward the finish or errands to clean and examine the work for blunders, exposing it to the most astounding models of value control. The qualities displayed are they are painstaking, principled, restless, inquiries out blunders, cleans and culminates.</a:t>
            </a:r>
          </a:p>
        </p:txBody>
      </p:sp>
      <p:pic>
        <p:nvPicPr>
          <p:cNvPr id="5" name="Picture 4">
            <a:extLst>
              <a:ext uri="{FF2B5EF4-FFF2-40B4-BE49-F238E27FC236}">
                <a16:creationId xmlns:a16="http://schemas.microsoft.com/office/drawing/2014/main" id="{1CD2E52B-1086-4A1A-AA69-7EA9A8D62B27}"/>
              </a:ext>
            </a:extLst>
          </p:cNvPr>
          <p:cNvPicPr>
            <a:picLocks noChangeAspect="1"/>
          </p:cNvPicPr>
          <p:nvPr/>
        </p:nvPicPr>
        <p:blipFill>
          <a:blip r:embed="rId3"/>
          <a:stretch>
            <a:fillRect/>
          </a:stretch>
        </p:blipFill>
        <p:spPr>
          <a:xfrm>
            <a:off x="0" y="5992291"/>
            <a:ext cx="780356" cy="865707"/>
          </a:xfrm>
          <a:prstGeom prst="rect">
            <a:avLst/>
          </a:prstGeom>
        </p:spPr>
      </p:pic>
      <p:pic>
        <p:nvPicPr>
          <p:cNvPr id="6" name="Picture 5">
            <a:extLst>
              <a:ext uri="{FF2B5EF4-FFF2-40B4-BE49-F238E27FC236}">
                <a16:creationId xmlns:a16="http://schemas.microsoft.com/office/drawing/2014/main" id="{8AAEBEF4-95C5-47AD-91F8-6A888C4103BA}"/>
              </a:ext>
            </a:extLst>
          </p:cNvPr>
          <p:cNvPicPr>
            <a:picLocks noChangeAspect="1"/>
          </p:cNvPicPr>
          <p:nvPr/>
        </p:nvPicPr>
        <p:blipFill>
          <a:blip r:embed="rId4"/>
          <a:stretch>
            <a:fillRect/>
          </a:stretch>
        </p:blipFill>
        <p:spPr>
          <a:xfrm>
            <a:off x="677148" y="6472315"/>
            <a:ext cx="2493480" cy="499915"/>
          </a:xfrm>
          <a:prstGeom prst="rect">
            <a:avLst/>
          </a:prstGeom>
        </p:spPr>
      </p:pic>
    </p:spTree>
    <p:extLst>
      <p:ext uri="{BB962C8B-B14F-4D97-AF65-F5344CB8AC3E}">
        <p14:creationId xmlns:p14="http://schemas.microsoft.com/office/powerpoint/2010/main" val="40521557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35D8A-A477-4103-967A-80DFC1760E3B}"/>
              </a:ext>
            </a:extLst>
          </p:cNvPr>
          <p:cNvSpPr>
            <a:spLocks noGrp="1"/>
          </p:cNvSpPr>
          <p:nvPr>
            <p:ph type="title"/>
          </p:nvPr>
        </p:nvSpPr>
        <p:spPr>
          <a:xfrm>
            <a:off x="157655" y="457201"/>
            <a:ext cx="3594258" cy="1623847"/>
          </a:xfrm>
        </p:spPr>
        <p:txBody>
          <a:bodyPr anchor="b">
            <a:normAutofit/>
          </a:bodyPr>
          <a:lstStyle/>
          <a:p>
            <a:pPr>
              <a:lnSpc>
                <a:spcPct val="90000"/>
              </a:lnSpc>
            </a:pPr>
            <a:r>
              <a:rPr lang="en-GB" sz="3200" b="1" dirty="0">
                <a:solidFill>
                  <a:srgbClr val="EBEBEB"/>
                </a:solidFill>
              </a:rPr>
              <a:t>Successful team development</a:t>
            </a:r>
            <a:br>
              <a:rPr lang="en-GB" sz="3200" b="1" dirty="0">
                <a:solidFill>
                  <a:srgbClr val="EBEBEB"/>
                </a:solidFill>
              </a:rPr>
            </a:br>
            <a:endParaRPr lang="en-GB" sz="3200" b="1" dirty="0">
              <a:solidFill>
                <a:srgbClr val="EBEBEB"/>
              </a:solidFill>
            </a:endParaRPr>
          </a:p>
        </p:txBody>
      </p:sp>
      <p:sp>
        <p:nvSpPr>
          <p:cNvPr id="74"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172" name="Freeform: Shape 76">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78" name="Rectangle 77">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7025611-E989-4EF6-9D4C-AD03A0EF7C24}"/>
              </a:ext>
            </a:extLst>
          </p:cNvPr>
          <p:cNvSpPr>
            <a:spLocks noGrp="1"/>
          </p:cNvSpPr>
          <p:nvPr>
            <p:ph idx="1"/>
          </p:nvPr>
        </p:nvSpPr>
        <p:spPr>
          <a:xfrm>
            <a:off x="643855" y="2081049"/>
            <a:ext cx="3108057" cy="2695904"/>
          </a:xfrm>
        </p:spPr>
        <p:txBody>
          <a:bodyPr>
            <a:normAutofit/>
          </a:bodyPr>
          <a:lstStyle/>
          <a:p>
            <a:r>
              <a:rPr lang="en-GB" dirty="0">
                <a:solidFill>
                  <a:srgbClr val="FFFFFF"/>
                </a:solidFill>
              </a:rPr>
              <a:t>To create an effective team there are many success factors we can follow</a:t>
            </a:r>
          </a:p>
          <a:p>
            <a:pPr marL="0" indent="0">
              <a:buNone/>
            </a:pPr>
            <a:endParaRPr lang="en-GB" sz="1400" dirty="0">
              <a:solidFill>
                <a:srgbClr val="FFFFFF"/>
              </a:solidFill>
            </a:endParaRPr>
          </a:p>
        </p:txBody>
      </p:sp>
      <p:pic>
        <p:nvPicPr>
          <p:cNvPr id="7170" name="Picture 2" descr="Image result for picture of team">
            <a:extLst>
              <a:ext uri="{FF2B5EF4-FFF2-40B4-BE49-F238E27FC236}">
                <a16:creationId xmlns:a16="http://schemas.microsoft.com/office/drawing/2014/main" id="{DC8CFFDD-F1E2-49F8-8682-C3FB973319D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148"/>
          <a:stretch/>
        </p:blipFill>
        <p:spPr bwMode="auto">
          <a:xfrm>
            <a:off x="5407572" y="1355835"/>
            <a:ext cx="5716040" cy="4824248"/>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89DE892-9A4E-497A-A0C1-09CEB2D70413}"/>
              </a:ext>
            </a:extLst>
          </p:cNvPr>
          <p:cNvPicPr>
            <a:picLocks noChangeAspect="1"/>
          </p:cNvPicPr>
          <p:nvPr/>
        </p:nvPicPr>
        <p:blipFill>
          <a:blip r:embed="rId3"/>
          <a:stretch>
            <a:fillRect/>
          </a:stretch>
        </p:blipFill>
        <p:spPr>
          <a:xfrm>
            <a:off x="0" y="5827687"/>
            <a:ext cx="926672" cy="1030313"/>
          </a:xfrm>
          <a:prstGeom prst="rect">
            <a:avLst/>
          </a:prstGeom>
        </p:spPr>
      </p:pic>
      <p:sp>
        <p:nvSpPr>
          <p:cNvPr id="15" name="TextBox 14">
            <a:extLst>
              <a:ext uri="{FF2B5EF4-FFF2-40B4-BE49-F238E27FC236}">
                <a16:creationId xmlns:a16="http://schemas.microsoft.com/office/drawing/2014/main" id="{A1FA4E1E-0158-45A4-9503-877F0B0C17FD}"/>
              </a:ext>
            </a:extLst>
          </p:cNvPr>
          <p:cNvSpPr txBox="1"/>
          <p:nvPr/>
        </p:nvSpPr>
        <p:spPr>
          <a:xfrm>
            <a:off x="926672" y="6488667"/>
            <a:ext cx="4970545" cy="36933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rPr>
              <a:t>UWTSD consultants  </a:t>
            </a:r>
          </a:p>
        </p:txBody>
      </p:sp>
    </p:spTree>
    <p:extLst>
      <p:ext uri="{BB962C8B-B14F-4D97-AF65-F5344CB8AC3E}">
        <p14:creationId xmlns:p14="http://schemas.microsoft.com/office/powerpoint/2010/main" val="12239027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8FB11403-4572-4F89-B6BD-C135C7EB979B}"/>
              </a:ext>
            </a:extLst>
          </p:cNvPr>
          <p:cNvPicPr>
            <a:picLocks noChangeAspect="1"/>
          </p:cNvPicPr>
          <p:nvPr/>
        </p:nvPicPr>
        <p:blipFill>
          <a:blip r:embed="rId2"/>
          <a:stretch>
            <a:fillRect/>
          </a:stretch>
        </p:blipFill>
        <p:spPr>
          <a:xfrm>
            <a:off x="6099568" y="647698"/>
            <a:ext cx="5438737" cy="5562601"/>
          </a:xfrm>
          <a:prstGeom prst="rect">
            <a:avLst/>
          </a:prstGeom>
          <a:effectLst/>
        </p:spPr>
      </p:pic>
      <p:sp>
        <p:nvSpPr>
          <p:cNvPr id="15" name="Rectangle 1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3053E4E-6BD9-45CB-B7A9-87AF0CBCA17A}"/>
              </a:ext>
            </a:extLst>
          </p:cNvPr>
          <p:cNvSpPr>
            <a:spLocks noGrp="1"/>
          </p:cNvSpPr>
          <p:nvPr>
            <p:ph idx="1"/>
          </p:nvPr>
        </p:nvSpPr>
        <p:spPr>
          <a:xfrm>
            <a:off x="648931" y="769258"/>
            <a:ext cx="4166509" cy="5454562"/>
          </a:xfrm>
        </p:spPr>
        <p:txBody>
          <a:bodyPr>
            <a:normAutofit/>
          </a:bodyPr>
          <a:lstStyle/>
          <a:p>
            <a:pPr marL="0" indent="0">
              <a:lnSpc>
                <a:spcPct val="90000"/>
              </a:lnSpc>
              <a:buNone/>
            </a:pPr>
            <a:r>
              <a:rPr lang="en-GB" dirty="0">
                <a:solidFill>
                  <a:srgbClr val="EBEBEB"/>
                </a:solidFill>
              </a:rPr>
              <a:t>We can put the success factors into categories as stated below </a:t>
            </a:r>
          </a:p>
          <a:p>
            <a:pPr>
              <a:lnSpc>
                <a:spcPct val="90000"/>
              </a:lnSpc>
              <a:buFont typeface="Wingdings" panose="05000000000000000000" pitchFamily="2" charset="2"/>
              <a:buChar char="§"/>
            </a:pPr>
            <a:r>
              <a:rPr lang="en-GB" dirty="0">
                <a:solidFill>
                  <a:srgbClr val="EBEBEB"/>
                </a:solidFill>
              </a:rPr>
              <a:t>Context – What circumstance/environment in which an event takes place, factors that impact overall on the team, what are the factors that enable the team to work efficiently and cohesively</a:t>
            </a:r>
          </a:p>
          <a:p>
            <a:pPr>
              <a:lnSpc>
                <a:spcPct val="90000"/>
              </a:lnSpc>
              <a:buFont typeface="Wingdings" panose="05000000000000000000" pitchFamily="2" charset="2"/>
              <a:buChar char="§"/>
            </a:pPr>
            <a:r>
              <a:rPr lang="en-GB" dirty="0">
                <a:solidFill>
                  <a:srgbClr val="EBEBEB"/>
                </a:solidFill>
              </a:rPr>
              <a:t>Composition – How the team arranges itself in terms of the people involved, this involves the personalities of the teams</a:t>
            </a:r>
          </a:p>
          <a:p>
            <a:pPr>
              <a:lnSpc>
                <a:spcPct val="90000"/>
              </a:lnSpc>
              <a:buFont typeface="Wingdings" panose="05000000000000000000" pitchFamily="2" charset="2"/>
              <a:buChar char="§"/>
            </a:pPr>
            <a:r>
              <a:rPr lang="en-GB" dirty="0">
                <a:solidFill>
                  <a:srgbClr val="EBEBEB"/>
                </a:solidFill>
              </a:rPr>
              <a:t>Process – This is how the team engage with one another to be effective. </a:t>
            </a:r>
          </a:p>
        </p:txBody>
      </p:sp>
      <p:pic>
        <p:nvPicPr>
          <p:cNvPr id="5" name="Picture 4">
            <a:extLst>
              <a:ext uri="{FF2B5EF4-FFF2-40B4-BE49-F238E27FC236}">
                <a16:creationId xmlns:a16="http://schemas.microsoft.com/office/drawing/2014/main" id="{DB995602-61B0-4E89-A579-9DE1AC6DEDF1}"/>
              </a:ext>
            </a:extLst>
          </p:cNvPr>
          <p:cNvPicPr>
            <a:picLocks noChangeAspect="1"/>
          </p:cNvPicPr>
          <p:nvPr/>
        </p:nvPicPr>
        <p:blipFill>
          <a:blip r:embed="rId3"/>
          <a:stretch>
            <a:fillRect/>
          </a:stretch>
        </p:blipFill>
        <p:spPr>
          <a:xfrm>
            <a:off x="0" y="5992293"/>
            <a:ext cx="780356" cy="865707"/>
          </a:xfrm>
          <a:prstGeom prst="rect">
            <a:avLst/>
          </a:prstGeom>
        </p:spPr>
      </p:pic>
      <p:pic>
        <p:nvPicPr>
          <p:cNvPr id="6" name="Picture 5">
            <a:extLst>
              <a:ext uri="{FF2B5EF4-FFF2-40B4-BE49-F238E27FC236}">
                <a16:creationId xmlns:a16="http://schemas.microsoft.com/office/drawing/2014/main" id="{47339B82-B7D9-4C9A-9B99-9727702750B0}"/>
              </a:ext>
            </a:extLst>
          </p:cNvPr>
          <p:cNvPicPr>
            <a:picLocks noChangeAspect="1"/>
          </p:cNvPicPr>
          <p:nvPr/>
        </p:nvPicPr>
        <p:blipFill>
          <a:blip r:embed="rId4"/>
          <a:stretch>
            <a:fillRect/>
          </a:stretch>
        </p:blipFill>
        <p:spPr>
          <a:xfrm>
            <a:off x="648931" y="6493163"/>
            <a:ext cx="2493480" cy="499915"/>
          </a:xfrm>
          <a:prstGeom prst="rect">
            <a:avLst/>
          </a:prstGeom>
        </p:spPr>
      </p:pic>
    </p:spTree>
    <p:extLst>
      <p:ext uri="{BB962C8B-B14F-4D97-AF65-F5344CB8AC3E}">
        <p14:creationId xmlns:p14="http://schemas.microsoft.com/office/powerpoint/2010/main" val="2540641558"/>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15" name="Rectangle 14">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C8E8D50-C3D8-4501-9181-C78DC9769E6A}"/>
              </a:ext>
            </a:extLst>
          </p:cNvPr>
          <p:cNvSpPr>
            <a:spLocks noGrp="1"/>
          </p:cNvSpPr>
          <p:nvPr>
            <p:ph idx="1"/>
          </p:nvPr>
        </p:nvSpPr>
        <p:spPr>
          <a:xfrm>
            <a:off x="647701" y="914400"/>
            <a:ext cx="3104211" cy="5105401"/>
          </a:xfrm>
        </p:spPr>
        <p:txBody>
          <a:bodyPr>
            <a:normAutofit/>
          </a:bodyPr>
          <a:lstStyle/>
          <a:p>
            <a:pPr marL="0" indent="0">
              <a:buNone/>
            </a:pPr>
            <a:r>
              <a:rPr lang="en-GB" dirty="0" err="1">
                <a:solidFill>
                  <a:srgbClr val="FFFFFF"/>
                </a:solidFill>
              </a:rPr>
              <a:t>Druskat</a:t>
            </a:r>
            <a:r>
              <a:rPr lang="en-GB" dirty="0">
                <a:solidFill>
                  <a:srgbClr val="FFFFFF"/>
                </a:solidFill>
              </a:rPr>
              <a:t> and wolf (2001) have identified three essential conditions for team success –</a:t>
            </a:r>
          </a:p>
          <a:p>
            <a:pPr>
              <a:buFont typeface="Wingdings" panose="05000000000000000000" pitchFamily="2" charset="2"/>
              <a:buChar char="§"/>
            </a:pPr>
            <a:r>
              <a:rPr lang="en-GB" dirty="0">
                <a:solidFill>
                  <a:srgbClr val="FFFFFF"/>
                </a:solidFill>
              </a:rPr>
              <a:t>Trust  -  (Competence, Benevolence, integrity )</a:t>
            </a:r>
          </a:p>
          <a:p>
            <a:pPr>
              <a:buFont typeface="Wingdings" panose="05000000000000000000" pitchFamily="2" charset="2"/>
              <a:buChar char="§"/>
            </a:pPr>
            <a:r>
              <a:rPr lang="en-GB" dirty="0">
                <a:solidFill>
                  <a:srgbClr val="FFFFFF"/>
                </a:solidFill>
              </a:rPr>
              <a:t>Team identity </a:t>
            </a:r>
          </a:p>
          <a:p>
            <a:pPr>
              <a:buFont typeface="Wingdings" panose="05000000000000000000" pitchFamily="2" charset="2"/>
              <a:buChar char="§"/>
            </a:pPr>
            <a:r>
              <a:rPr lang="en-GB" dirty="0">
                <a:solidFill>
                  <a:srgbClr val="FFFFFF"/>
                </a:solidFill>
              </a:rPr>
              <a:t>Collective efficacy</a:t>
            </a:r>
          </a:p>
          <a:p>
            <a:pPr marL="0" indent="0">
              <a:buNone/>
            </a:pPr>
            <a:endParaRPr lang="en-GB" sz="1400" dirty="0">
              <a:solidFill>
                <a:srgbClr val="FFFFFF"/>
              </a:solidFill>
            </a:endParaRPr>
          </a:p>
        </p:txBody>
      </p:sp>
      <p:pic>
        <p:nvPicPr>
          <p:cNvPr id="4" name="Picture 3">
            <a:extLst>
              <a:ext uri="{FF2B5EF4-FFF2-40B4-BE49-F238E27FC236}">
                <a16:creationId xmlns:a16="http://schemas.microsoft.com/office/drawing/2014/main" id="{34F9DA9F-3588-4E55-A1F2-2740E5796F72}"/>
              </a:ext>
            </a:extLst>
          </p:cNvPr>
          <p:cNvPicPr>
            <a:picLocks noChangeAspect="1"/>
          </p:cNvPicPr>
          <p:nvPr/>
        </p:nvPicPr>
        <p:blipFill>
          <a:blip r:embed="rId2"/>
          <a:stretch>
            <a:fillRect/>
          </a:stretch>
        </p:blipFill>
        <p:spPr>
          <a:xfrm>
            <a:off x="5048451" y="1809405"/>
            <a:ext cx="6495847" cy="3848789"/>
          </a:xfrm>
          <a:prstGeom prst="rect">
            <a:avLst/>
          </a:prstGeom>
          <a:effectLst/>
        </p:spPr>
      </p:pic>
      <p:pic>
        <p:nvPicPr>
          <p:cNvPr id="6" name="Picture 5">
            <a:extLst>
              <a:ext uri="{FF2B5EF4-FFF2-40B4-BE49-F238E27FC236}">
                <a16:creationId xmlns:a16="http://schemas.microsoft.com/office/drawing/2014/main" id="{679352B9-51B6-401C-897C-0005345F6C98}"/>
              </a:ext>
            </a:extLst>
          </p:cNvPr>
          <p:cNvPicPr>
            <a:picLocks noChangeAspect="1"/>
          </p:cNvPicPr>
          <p:nvPr/>
        </p:nvPicPr>
        <p:blipFill>
          <a:blip r:embed="rId3"/>
          <a:stretch>
            <a:fillRect/>
          </a:stretch>
        </p:blipFill>
        <p:spPr>
          <a:xfrm>
            <a:off x="0" y="5827687"/>
            <a:ext cx="926672" cy="1030313"/>
          </a:xfrm>
          <a:prstGeom prst="rect">
            <a:avLst/>
          </a:prstGeom>
        </p:spPr>
      </p:pic>
      <p:pic>
        <p:nvPicPr>
          <p:cNvPr id="7" name="Picture 6">
            <a:extLst>
              <a:ext uri="{FF2B5EF4-FFF2-40B4-BE49-F238E27FC236}">
                <a16:creationId xmlns:a16="http://schemas.microsoft.com/office/drawing/2014/main" id="{69057296-A533-44D0-A44E-4DB7D1B2617D}"/>
              </a:ext>
            </a:extLst>
          </p:cNvPr>
          <p:cNvPicPr>
            <a:picLocks noChangeAspect="1"/>
          </p:cNvPicPr>
          <p:nvPr/>
        </p:nvPicPr>
        <p:blipFill>
          <a:blip r:embed="rId4"/>
          <a:stretch>
            <a:fillRect/>
          </a:stretch>
        </p:blipFill>
        <p:spPr>
          <a:xfrm>
            <a:off x="833915" y="6473700"/>
            <a:ext cx="2493480" cy="499915"/>
          </a:xfrm>
          <a:prstGeom prst="rect">
            <a:avLst/>
          </a:prstGeom>
        </p:spPr>
      </p:pic>
    </p:spTree>
    <p:extLst>
      <p:ext uri="{BB962C8B-B14F-4D97-AF65-F5344CB8AC3E}">
        <p14:creationId xmlns:p14="http://schemas.microsoft.com/office/powerpoint/2010/main" val="1386921274"/>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BDFD9-D085-4303-86C3-411FD44389B5}"/>
              </a:ext>
            </a:extLst>
          </p:cNvPr>
          <p:cNvSpPr>
            <a:spLocks noGrp="1"/>
          </p:cNvSpPr>
          <p:nvPr>
            <p:ph type="title"/>
          </p:nvPr>
        </p:nvSpPr>
        <p:spPr>
          <a:xfrm>
            <a:off x="648931" y="629266"/>
            <a:ext cx="4166510" cy="1622321"/>
          </a:xfrm>
        </p:spPr>
        <p:txBody>
          <a:bodyPr>
            <a:normAutofit/>
          </a:bodyPr>
          <a:lstStyle/>
          <a:p>
            <a:r>
              <a:rPr lang="en-GB" dirty="0">
                <a:solidFill>
                  <a:srgbClr val="EBEBEB"/>
                </a:solidFill>
              </a:rPr>
              <a:t>Managing conflict</a:t>
            </a:r>
          </a:p>
        </p:txBody>
      </p:sp>
      <p:sp>
        <p:nvSpPr>
          <p:cNvPr id="7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5" name="Freeform: Shape 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1026" name="Picture 2" descr="Image result for conflict in team pictures">
            <a:extLst>
              <a:ext uri="{FF2B5EF4-FFF2-40B4-BE49-F238E27FC236}">
                <a16:creationId xmlns:a16="http://schemas.microsoft.com/office/drawing/2014/main" id="{FD8BB762-86DC-4107-B44C-5F16C01AA0E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3992" y="1834906"/>
            <a:ext cx="5449889" cy="3188185"/>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3FB1043-4AB0-435B-BA4F-13063F9BD0F8}"/>
              </a:ext>
            </a:extLst>
          </p:cNvPr>
          <p:cNvSpPr>
            <a:spLocks noGrp="1"/>
          </p:cNvSpPr>
          <p:nvPr>
            <p:ph idx="1"/>
          </p:nvPr>
        </p:nvSpPr>
        <p:spPr>
          <a:xfrm>
            <a:off x="648931" y="2438400"/>
            <a:ext cx="4166509" cy="3785419"/>
          </a:xfrm>
        </p:spPr>
        <p:txBody>
          <a:bodyPr>
            <a:normAutofit/>
          </a:bodyPr>
          <a:lstStyle/>
          <a:p>
            <a:r>
              <a:rPr lang="en-GB" dirty="0">
                <a:solidFill>
                  <a:srgbClr val="EBEBEB"/>
                </a:solidFill>
              </a:rPr>
              <a:t>Even though successful teams are developed there is also a potential for conflict.</a:t>
            </a:r>
          </a:p>
          <a:p>
            <a:r>
              <a:rPr lang="en-GB" dirty="0">
                <a:solidFill>
                  <a:srgbClr val="EBEBEB"/>
                </a:solidFill>
              </a:rPr>
              <a:t>When a problem or conflict arises the group needs to come together to facilitate a solution</a:t>
            </a:r>
          </a:p>
          <a:p>
            <a:r>
              <a:rPr lang="en-GB" dirty="0">
                <a:solidFill>
                  <a:srgbClr val="EBEBEB"/>
                </a:solidFill>
              </a:rPr>
              <a:t>The groups works together to analyse the problem to try to find different solutions and agree on a alternative.</a:t>
            </a:r>
          </a:p>
        </p:txBody>
      </p:sp>
      <p:pic>
        <p:nvPicPr>
          <p:cNvPr id="9" name="Picture 8">
            <a:extLst>
              <a:ext uri="{FF2B5EF4-FFF2-40B4-BE49-F238E27FC236}">
                <a16:creationId xmlns:a16="http://schemas.microsoft.com/office/drawing/2014/main" id="{5661D34C-E5CD-46A4-9A20-B88660C418A3}"/>
              </a:ext>
            </a:extLst>
          </p:cNvPr>
          <p:cNvPicPr>
            <a:picLocks noChangeAspect="1"/>
          </p:cNvPicPr>
          <p:nvPr/>
        </p:nvPicPr>
        <p:blipFill>
          <a:blip r:embed="rId3"/>
          <a:stretch>
            <a:fillRect/>
          </a:stretch>
        </p:blipFill>
        <p:spPr>
          <a:xfrm>
            <a:off x="0" y="5827687"/>
            <a:ext cx="926672" cy="1030313"/>
          </a:xfrm>
          <a:prstGeom prst="rect">
            <a:avLst/>
          </a:prstGeom>
        </p:spPr>
      </p:pic>
      <p:pic>
        <p:nvPicPr>
          <p:cNvPr id="4" name="Picture 3">
            <a:extLst>
              <a:ext uri="{FF2B5EF4-FFF2-40B4-BE49-F238E27FC236}">
                <a16:creationId xmlns:a16="http://schemas.microsoft.com/office/drawing/2014/main" id="{30044C15-2F2D-46AF-ADBF-9012AF1EF4A8}"/>
              </a:ext>
            </a:extLst>
          </p:cNvPr>
          <p:cNvPicPr>
            <a:picLocks noChangeAspect="1"/>
          </p:cNvPicPr>
          <p:nvPr/>
        </p:nvPicPr>
        <p:blipFill>
          <a:blip r:embed="rId4"/>
          <a:stretch>
            <a:fillRect/>
          </a:stretch>
        </p:blipFill>
        <p:spPr>
          <a:xfrm>
            <a:off x="852595" y="6457587"/>
            <a:ext cx="5017443" cy="493819"/>
          </a:xfrm>
          <a:prstGeom prst="rect">
            <a:avLst/>
          </a:prstGeom>
        </p:spPr>
      </p:pic>
    </p:spTree>
    <p:extLst>
      <p:ext uri="{BB962C8B-B14F-4D97-AF65-F5344CB8AC3E}">
        <p14:creationId xmlns:p14="http://schemas.microsoft.com/office/powerpoint/2010/main" val="34203646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E5F5C-E937-4698-912B-D1555D8A1C40}"/>
              </a:ext>
            </a:extLst>
          </p:cNvPr>
          <p:cNvSpPr>
            <a:spLocks noGrp="1"/>
          </p:cNvSpPr>
          <p:nvPr>
            <p:ph type="title"/>
          </p:nvPr>
        </p:nvSpPr>
        <p:spPr>
          <a:xfrm>
            <a:off x="646112" y="452718"/>
            <a:ext cx="4165580" cy="1400530"/>
          </a:xfrm>
        </p:spPr>
        <p:txBody>
          <a:bodyPr>
            <a:normAutofit/>
          </a:bodyPr>
          <a:lstStyle/>
          <a:p>
            <a:r>
              <a:rPr lang="en-GB"/>
              <a:t>Conclusion</a:t>
            </a:r>
          </a:p>
        </p:txBody>
      </p:sp>
      <p:sp>
        <p:nvSpPr>
          <p:cNvPr id="26" name="Freeform: Shape 25">
            <a:extLst>
              <a:ext uri="{FF2B5EF4-FFF2-40B4-BE49-F238E27FC236}">
                <a16:creationId xmlns:a16="http://schemas.microsoft.com/office/drawing/2014/main" id="{DBAF956B-591A-4461-BB3C-79AA176B0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28" name="Freeform 23">
            <a:extLst>
              <a:ext uri="{FF2B5EF4-FFF2-40B4-BE49-F238E27FC236}">
                <a16:creationId xmlns:a16="http://schemas.microsoft.com/office/drawing/2014/main" id="{E8895FAA-0D03-43F6-9594-A8733552E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Content Placeholder 3">
            <a:extLst>
              <a:ext uri="{FF2B5EF4-FFF2-40B4-BE49-F238E27FC236}">
                <a16:creationId xmlns:a16="http://schemas.microsoft.com/office/drawing/2014/main" id="{D95FFC7C-5AE0-44FD-ACD7-42ECF91D075E}"/>
              </a:ext>
            </a:extLst>
          </p:cNvPr>
          <p:cNvPicPr>
            <a:picLocks noChangeAspect="1"/>
          </p:cNvPicPr>
          <p:nvPr/>
        </p:nvPicPr>
        <p:blipFill>
          <a:blip r:embed="rId3"/>
          <a:stretch>
            <a:fillRect/>
          </a:stretch>
        </p:blipFill>
        <p:spPr>
          <a:xfrm>
            <a:off x="6918742" y="1198209"/>
            <a:ext cx="3866606" cy="2802291"/>
          </a:xfrm>
          <a:prstGeom prst="rect">
            <a:avLst/>
          </a:prstGeom>
          <a:effectLst/>
        </p:spPr>
      </p:pic>
      <p:sp>
        <p:nvSpPr>
          <p:cNvPr id="30" name="Rectangle 29">
            <a:extLst>
              <a:ext uri="{FF2B5EF4-FFF2-40B4-BE49-F238E27FC236}">
                <a16:creationId xmlns:a16="http://schemas.microsoft.com/office/drawing/2014/main" id="{918FB696-BC5E-43A4-9768-4BB5278B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Content Placeholder 22">
            <a:extLst>
              <a:ext uri="{FF2B5EF4-FFF2-40B4-BE49-F238E27FC236}">
                <a16:creationId xmlns:a16="http://schemas.microsoft.com/office/drawing/2014/main" id="{B2A02AFA-21EB-4369-9F30-EE09B6976FA0}"/>
              </a:ext>
            </a:extLst>
          </p:cNvPr>
          <p:cNvSpPr>
            <a:spLocks noGrp="1"/>
          </p:cNvSpPr>
          <p:nvPr>
            <p:ph idx="1"/>
          </p:nvPr>
        </p:nvSpPr>
        <p:spPr>
          <a:xfrm>
            <a:off x="646113" y="2052918"/>
            <a:ext cx="4165146" cy="4195481"/>
          </a:xfrm>
        </p:spPr>
        <p:txBody>
          <a:bodyPr>
            <a:normAutofit/>
          </a:bodyPr>
          <a:lstStyle/>
          <a:p>
            <a:endParaRPr lang="en-US" dirty="0"/>
          </a:p>
        </p:txBody>
      </p:sp>
      <p:pic>
        <p:nvPicPr>
          <p:cNvPr id="21" name="Content Placeholder 5">
            <a:extLst>
              <a:ext uri="{FF2B5EF4-FFF2-40B4-BE49-F238E27FC236}">
                <a16:creationId xmlns:a16="http://schemas.microsoft.com/office/drawing/2014/main" id="{CC7FBEFD-74FC-4938-BC8A-13150C41B8DA}"/>
              </a:ext>
            </a:extLst>
          </p:cNvPr>
          <p:cNvPicPr>
            <a:picLocks noChangeAspect="1"/>
          </p:cNvPicPr>
          <p:nvPr/>
        </p:nvPicPr>
        <p:blipFill>
          <a:blip r:embed="rId4"/>
          <a:stretch>
            <a:fillRect/>
          </a:stretch>
        </p:blipFill>
        <p:spPr>
          <a:xfrm>
            <a:off x="812963" y="6405282"/>
            <a:ext cx="2974178" cy="546279"/>
          </a:xfrm>
          <a:prstGeom prst="rect">
            <a:avLst/>
          </a:prstGeom>
          <a:effectLst/>
        </p:spPr>
      </p:pic>
      <p:pic>
        <p:nvPicPr>
          <p:cNvPr id="5" name="Picture 4">
            <a:extLst>
              <a:ext uri="{FF2B5EF4-FFF2-40B4-BE49-F238E27FC236}">
                <a16:creationId xmlns:a16="http://schemas.microsoft.com/office/drawing/2014/main" id="{B85E395C-9B62-4F36-9AF6-2ACE588BC5C4}"/>
              </a:ext>
            </a:extLst>
          </p:cNvPr>
          <p:cNvPicPr>
            <a:picLocks noChangeAspect="1"/>
          </p:cNvPicPr>
          <p:nvPr/>
        </p:nvPicPr>
        <p:blipFill>
          <a:blip r:embed="rId5"/>
          <a:stretch>
            <a:fillRect/>
          </a:stretch>
        </p:blipFill>
        <p:spPr>
          <a:xfrm>
            <a:off x="0" y="5827687"/>
            <a:ext cx="926672" cy="1030313"/>
          </a:xfrm>
          <a:prstGeom prst="rect">
            <a:avLst/>
          </a:prstGeom>
        </p:spPr>
      </p:pic>
      <p:pic>
        <p:nvPicPr>
          <p:cNvPr id="8" name="Picture 7">
            <a:extLst>
              <a:ext uri="{FF2B5EF4-FFF2-40B4-BE49-F238E27FC236}">
                <a16:creationId xmlns:a16="http://schemas.microsoft.com/office/drawing/2014/main" id="{1E30778A-C9BF-4A3E-B708-E146574ABEC2}"/>
              </a:ext>
            </a:extLst>
          </p:cNvPr>
          <p:cNvPicPr>
            <a:picLocks noChangeAspect="1"/>
          </p:cNvPicPr>
          <p:nvPr/>
        </p:nvPicPr>
        <p:blipFill>
          <a:blip r:embed="rId6"/>
          <a:stretch>
            <a:fillRect/>
          </a:stretch>
        </p:blipFill>
        <p:spPr>
          <a:xfrm>
            <a:off x="6918742" y="4203235"/>
            <a:ext cx="3866606" cy="2475186"/>
          </a:xfrm>
          <a:prstGeom prst="rect">
            <a:avLst/>
          </a:prstGeom>
        </p:spPr>
      </p:pic>
    </p:spTree>
    <p:extLst>
      <p:ext uri="{BB962C8B-B14F-4D97-AF65-F5344CB8AC3E}">
        <p14:creationId xmlns:p14="http://schemas.microsoft.com/office/powerpoint/2010/main" val="14729092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7"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9" name="Freeform: Shape 38">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41" name="Rectangle 40">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Content Placeholder 4">
            <a:extLst>
              <a:ext uri="{FF2B5EF4-FFF2-40B4-BE49-F238E27FC236}">
                <a16:creationId xmlns:a16="http://schemas.microsoft.com/office/drawing/2014/main" id="{FA5CFE58-F45C-408B-B603-77C53E3204CF}"/>
              </a:ext>
            </a:extLst>
          </p:cNvPr>
          <p:cNvPicPr>
            <a:picLocks noGrp="1" noChangeAspect="1"/>
          </p:cNvPicPr>
          <p:nvPr>
            <p:ph idx="1"/>
          </p:nvPr>
        </p:nvPicPr>
        <p:blipFill>
          <a:blip r:embed="rId2"/>
          <a:stretch>
            <a:fillRect/>
          </a:stretch>
        </p:blipFill>
        <p:spPr>
          <a:xfrm>
            <a:off x="0" y="5833024"/>
            <a:ext cx="926672" cy="1030313"/>
          </a:xfrm>
          <a:prstGeom prst="rect">
            <a:avLst/>
          </a:prstGeom>
        </p:spPr>
      </p:pic>
      <p:pic>
        <p:nvPicPr>
          <p:cNvPr id="30" name="Content Placeholder 3">
            <a:extLst>
              <a:ext uri="{FF2B5EF4-FFF2-40B4-BE49-F238E27FC236}">
                <a16:creationId xmlns:a16="http://schemas.microsoft.com/office/drawing/2014/main" id="{7E6A8CB9-E303-49BC-BCF5-2D92DA909803}"/>
              </a:ext>
            </a:extLst>
          </p:cNvPr>
          <p:cNvPicPr>
            <a:picLocks noChangeAspect="1"/>
          </p:cNvPicPr>
          <p:nvPr/>
        </p:nvPicPr>
        <p:blipFill>
          <a:blip r:embed="rId3"/>
          <a:stretch>
            <a:fillRect/>
          </a:stretch>
        </p:blipFill>
        <p:spPr>
          <a:xfrm>
            <a:off x="4507582" y="1854820"/>
            <a:ext cx="7553040" cy="3709641"/>
          </a:xfrm>
          <a:prstGeom prst="rect">
            <a:avLst/>
          </a:prstGeom>
          <a:effectLst/>
        </p:spPr>
      </p:pic>
      <p:pic>
        <p:nvPicPr>
          <p:cNvPr id="6" name="Picture 5">
            <a:extLst>
              <a:ext uri="{FF2B5EF4-FFF2-40B4-BE49-F238E27FC236}">
                <a16:creationId xmlns:a16="http://schemas.microsoft.com/office/drawing/2014/main" id="{01BD4892-A598-4146-8283-5ED17180C70D}"/>
              </a:ext>
            </a:extLst>
          </p:cNvPr>
          <p:cNvPicPr>
            <a:picLocks noChangeAspect="1"/>
          </p:cNvPicPr>
          <p:nvPr/>
        </p:nvPicPr>
        <p:blipFill>
          <a:blip r:embed="rId4"/>
          <a:stretch>
            <a:fillRect/>
          </a:stretch>
        </p:blipFill>
        <p:spPr>
          <a:xfrm>
            <a:off x="833915" y="6484209"/>
            <a:ext cx="2493480" cy="499915"/>
          </a:xfrm>
          <a:prstGeom prst="rect">
            <a:avLst/>
          </a:prstGeom>
        </p:spPr>
      </p:pic>
    </p:spTree>
    <p:extLst>
      <p:ext uri="{BB962C8B-B14F-4D97-AF65-F5344CB8AC3E}">
        <p14:creationId xmlns:p14="http://schemas.microsoft.com/office/powerpoint/2010/main" val="919397991"/>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1</TotalTime>
  <Words>1139</Words>
  <Application>Microsoft Office PowerPoint</Application>
  <PresentationFormat>Widescreen</PresentationFormat>
  <Paragraphs>72</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Century Gothic</vt:lpstr>
      <vt:lpstr>Wingdings</vt:lpstr>
      <vt:lpstr>Wingdings 3</vt:lpstr>
      <vt:lpstr>Ion</vt:lpstr>
      <vt:lpstr>Introduction To Effective Teamworking</vt:lpstr>
      <vt:lpstr>Presented by UWTSD Consultants </vt:lpstr>
      <vt:lpstr>Introduction</vt:lpstr>
      <vt:lpstr>Benefits of Team Working </vt:lpstr>
      <vt:lpstr>Stages of Team Development</vt:lpstr>
      <vt:lpstr>Storming stage</vt:lpstr>
      <vt:lpstr>Norming Stage</vt:lpstr>
      <vt:lpstr>Performing Stage</vt:lpstr>
      <vt:lpstr>Adjourning Stage </vt:lpstr>
      <vt:lpstr>Team roles</vt:lpstr>
      <vt:lpstr>PowerPoint Presentation</vt:lpstr>
      <vt:lpstr>PowerPoint Presentation</vt:lpstr>
      <vt:lpstr>PowerPoint Presentation</vt:lpstr>
      <vt:lpstr>Successful team development </vt:lpstr>
      <vt:lpstr>PowerPoint Presentation</vt:lpstr>
      <vt:lpstr>PowerPoint Presentation</vt:lpstr>
      <vt:lpstr>Managing conflict</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Effective Teamworking</dc:title>
  <dc:creator>n.khan9050@outlook.com</dc:creator>
  <cp:lastModifiedBy>n.khan9050@outlook.com</cp:lastModifiedBy>
  <cp:revision>1</cp:revision>
  <dcterms:created xsi:type="dcterms:W3CDTF">2019-05-11T17:22:57Z</dcterms:created>
  <dcterms:modified xsi:type="dcterms:W3CDTF">2019-05-11T17:24:28Z</dcterms:modified>
</cp:coreProperties>
</file>