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5" d="100"/>
          <a:sy n="95" d="100"/>
        </p:scale>
        <p:origin x="3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F1263-5080-0F47-A9D0-355F97948E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5D5BC5-1EE5-5BD3-967E-3145DC5449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1BD97B-A7B4-1965-E581-6257DCD42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24FBD1-7EAB-3BEA-0F87-D856CEEB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CD7AE-6210-C176-903C-2E59AD49D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010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6D59B-98F0-4D0E-F1F7-37B79AE30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9B209-1554-5C4A-05A0-683ECC1DED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68C980-951D-E91C-1164-BE5D82394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AF271-643C-BD5D-4B7D-19C3AA7A7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D96AF6-2E24-0248-8B66-FC8EF63E3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667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4311D-A540-4607-6A71-4057AB9C4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965084-C879-AA60-1AF7-FAD4230DF3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0AC48E-9814-312D-AFF0-C8FEFC190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5070C4-FEA1-FF02-814F-7EE90C76C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41472C-282E-9D9A-EB36-58BDFEE04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330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6275F-2BB5-8C1F-251B-0F0F523E4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31895-5964-B001-B3FA-94A81E498E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A79577-A2ED-FAFD-FF92-60481AF54E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AF8D13-0B87-09EE-276C-151FE91BE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873B80-6FF9-1F7E-0E3B-753B9A21F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F8D4D6-9B7E-AFE2-C2B8-3B3A92027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582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32D76-2667-F073-B2BF-C689EA7BA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6B729-FB54-9F0E-7AB8-950E34FBBB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21ACF3-7429-347F-AFF0-72B04DEE9D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126A1E-CAA0-8AA3-DA40-68660E99B7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F5FA48-1890-55D4-B8AF-9086387C99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9D9B46-AB01-FAB3-5D64-191F83908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427EB4-5DA8-573F-DD2C-7C3312888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263C80-50E8-17E7-90C3-55E085F2E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626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6537D-7F30-9F79-7244-BB8C66B16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19E25D-275C-8FDC-2322-220A88FCF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105FFC-AF2B-D111-BDCC-C31262865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9CF587-24AC-E16F-DE1F-657192509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513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32635F-ED11-D547-D2D4-57A68E36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636BFB-7CF4-AB50-9BA2-BA7A26E7F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743E22-5E64-20D0-8E03-2CE7BE83A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960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F4510-2E05-1B31-F0AF-41F6EA677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7D806-748A-C042-72C8-02CEC363A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4DB52A-69CB-2635-F615-5669303557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4A3972-95E0-67CF-8A10-B696FD34E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5BD113-BBEC-6728-7A90-0D419226D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611ED0-35AC-6025-5F28-846AB892C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968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A0D5A-836F-6AAB-8632-4E498F0C4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72F549-BBCE-754E-2B5B-3ABD2AA8C1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96B8F6-021A-5459-6981-F273FB8019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27DC20-79B4-FAFD-1034-9287FB4A3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8A758F-1E73-4DA3-A07B-66636E529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0D9F03-F2C0-E045-B694-7C54DF899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266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A5579-4370-5B5C-6DB3-179BE775F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D9A329-3B0B-994A-37E6-EEF5E318BB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DE1FF8-40A2-AFEE-42D7-9B491D66D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87C9A-EB8D-774F-6124-E3C123C8EA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129F1-A70F-F505-6F29-3A00C2E1C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04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6F1DC6-A1E7-3841-8FEF-F778C35AF6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1C4386-2E56-E1EE-0C87-D666ECE569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A138D-2305-3B99-12DA-89694DED7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7B3E15-47B8-7C5C-8DB5-A8B5EA2BC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9CFD55-4EB4-A682-1B50-7E5DFE1BA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91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19B848-BFB6-1C38-A4B6-245F582AF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2C0B6C-B9E3-B05A-1C47-B8269E26C4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DA79A-4781-C41B-A2CD-9E5C7DD41B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BF1EE9-B654-4102-9AF2-62655DC8FA18}" type="datetimeFigureOut">
              <a:rPr lang="en-US" smtClean="0"/>
              <a:t>6/8/2023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73A3E4-783C-6B20-F506-5C71B1FFA9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55D127-91E3-3964-8CD5-45F6DDB846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958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C0F4C-3DDC-20FD-1346-89DFEF5BD7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US" sz="2800" b="0" i="0" dirty="0">
                <a:solidFill>
                  <a:srgbClr val="000A0F"/>
                </a:solidFill>
                <a:effectLst/>
                <a:latin typeface="Amasis MT Pro Black" panose="020B0604020202020204" pitchFamily="18" charset="0"/>
              </a:rPr>
              <a:t>Foreign Languages &amp; Cultural Awareness (BMIH5003)</a:t>
            </a:r>
            <a:br>
              <a:rPr lang="en-US" sz="2800" b="0" i="0" u="sng" dirty="0">
                <a:solidFill>
                  <a:srgbClr val="000A0F"/>
                </a:solidFill>
                <a:effectLst/>
                <a:latin typeface="Amasis MT Pro Black" panose="020B0604020202020204" pitchFamily="18" charset="0"/>
              </a:rPr>
            </a:br>
            <a:br>
              <a:rPr lang="en-US" sz="2800" dirty="0">
                <a:latin typeface="Amasis MT Pro Black" panose="020B0604020202020204" pitchFamily="18" charset="0"/>
                <a:ea typeface="+mj-lt"/>
                <a:cs typeface="+mj-lt"/>
              </a:rPr>
            </a:br>
            <a:r>
              <a:rPr lang="en-US" sz="2800" b="1" dirty="0">
                <a:latin typeface="Amasis MT Pro Black" panose="020B0604020202020204" pitchFamily="18" charset="0"/>
                <a:ea typeface="+mj-lt"/>
                <a:cs typeface="+mj-lt"/>
              </a:rPr>
              <a:t>Student Name : Catalina </a:t>
            </a:r>
            <a:r>
              <a:rPr lang="en-US" sz="2800" b="1" dirty="0" err="1">
                <a:latin typeface="Amasis MT Pro Black" panose="020B0604020202020204" pitchFamily="18" charset="0"/>
                <a:ea typeface="+mj-lt"/>
                <a:cs typeface="+mj-lt"/>
              </a:rPr>
              <a:t>Denisa</a:t>
            </a:r>
            <a:r>
              <a:rPr lang="en-US" sz="2800" b="1" dirty="0">
                <a:latin typeface="Amasis MT Pro Black" panose="020B0604020202020204" pitchFamily="18" charset="0"/>
                <a:ea typeface="+mj-lt"/>
                <a:cs typeface="+mj-lt"/>
              </a:rPr>
              <a:t> </a:t>
            </a:r>
            <a:r>
              <a:rPr lang="en-US" sz="2800" b="1" dirty="0" err="1">
                <a:latin typeface="Amasis MT Pro Black" panose="020B0604020202020204" pitchFamily="18" charset="0"/>
                <a:ea typeface="+mj-lt"/>
                <a:cs typeface="+mj-lt"/>
              </a:rPr>
              <a:t>Bobe</a:t>
            </a:r>
            <a:br>
              <a:rPr lang="en-US" sz="2800" dirty="0">
                <a:latin typeface="Amasis MT Pro Black" panose="020B0604020202020204" pitchFamily="18" charset="0"/>
                <a:ea typeface="+mj-lt"/>
                <a:cs typeface="+mj-lt"/>
              </a:rPr>
            </a:br>
            <a:r>
              <a:rPr lang="en-US" sz="2800" b="1" dirty="0">
                <a:latin typeface="Amasis MT Pro Black" panose="020B0604020202020204" pitchFamily="18" charset="0"/>
                <a:ea typeface="+mj-lt"/>
                <a:cs typeface="+mj-lt"/>
              </a:rPr>
              <a:t>Student ID: 21267233</a:t>
            </a:r>
            <a:br>
              <a:rPr lang="en-US" sz="2800" b="1" dirty="0">
                <a:latin typeface="Amasis MT Pro Black" panose="020B0604020202020204" pitchFamily="18" charset="0"/>
                <a:ea typeface="+mj-lt"/>
                <a:cs typeface="+mj-lt"/>
              </a:rPr>
            </a:br>
            <a:r>
              <a:rPr lang="en-US" sz="2800" b="1" dirty="0">
                <a:latin typeface="Amasis MT Pro Black" panose="020B0604020202020204" pitchFamily="18" charset="0"/>
              </a:rPr>
              <a:t>Lecturer Name: Lisa </a:t>
            </a:r>
            <a:r>
              <a:rPr lang="en-US" sz="2800" b="1" dirty="0" err="1">
                <a:latin typeface="Amasis MT Pro Black" panose="020B0604020202020204" pitchFamily="18" charset="0"/>
              </a:rPr>
              <a:t>Bassler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096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1A7B031-2833-BB29-1718-A7B3B9DE7F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1133" y="0"/>
            <a:ext cx="48697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6910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20</TotalTime>
  <Words>27</Words>
  <Application>Microsoft Office PowerPoint</Application>
  <PresentationFormat>Widescreen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Amasis MT Pro Black</vt:lpstr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Catalina Bobe (2126723)</dc:creator>
  <cp:lastModifiedBy>Cezar</cp:lastModifiedBy>
  <cp:revision>7</cp:revision>
  <dcterms:created xsi:type="dcterms:W3CDTF">2023-05-25T17:22:20Z</dcterms:created>
  <dcterms:modified xsi:type="dcterms:W3CDTF">2023-06-08T19:09:26Z</dcterms:modified>
</cp:coreProperties>
</file>