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7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F1E4"/>
    <a:srgbClr val="B8D3E8"/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29" autoAdjust="0"/>
    <p:restoredTop sz="94291" autoAdjust="0"/>
  </p:normalViewPr>
  <p:slideViewPr>
    <p:cSldViewPr snapToGrid="0" showGuides="1">
      <p:cViewPr varScale="1">
        <p:scale>
          <a:sx n="115" d="100"/>
          <a:sy n="115" d="100"/>
        </p:scale>
        <p:origin x="450" y="90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9" d="100"/>
          <a:sy n="99" d="100"/>
        </p:scale>
        <p:origin x="4416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9FB0DB-6E14-4D38-930B-E188F6E13C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DB5971-2675-487B-9E88-02DB3F19D0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88B8F3-31C2-4698-B74C-D5D76CFD8ACD}" type="datetimeFigureOut">
              <a:rPr lang="ru-RU" smtClean="0"/>
              <a:t>28.08.2018</a:t>
            </a:fld>
            <a:endParaRPr lang="ru-RU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8F2125-3128-41A1-8437-EB29536F4D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3736B-7E4B-4A53-8310-E0970E67F8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B18F8-B739-4178-8D2D-879F4A27DC2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929070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28.08.2018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230445E-A660-448A-B4DC-782AD0E5DA6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450330 w 8969375"/>
              <a:gd name="connsiteY0" fmla="*/ 3511550 h 6858000"/>
              <a:gd name="connsiteX1" fmla="*/ 8969375 w 8969375"/>
              <a:gd name="connsiteY1" fmla="*/ 3511550 h 6858000"/>
              <a:gd name="connsiteX2" fmla="*/ 8969375 w 8969375"/>
              <a:gd name="connsiteY2" fmla="*/ 6858000 h 6858000"/>
              <a:gd name="connsiteX3" fmla="*/ 5010150 w 8969375"/>
              <a:gd name="connsiteY3" fmla="*/ 6858000 h 6858000"/>
              <a:gd name="connsiteX4" fmla="*/ 1915160 w 8969375"/>
              <a:gd name="connsiteY4" fmla="*/ 3511550 h 6858000"/>
              <a:gd name="connsiteX5" fmla="*/ 3404870 w 8969375"/>
              <a:gd name="connsiteY5" fmla="*/ 3511550 h 6858000"/>
              <a:gd name="connsiteX6" fmla="*/ 1964690 w 8969375"/>
              <a:gd name="connsiteY6" fmla="*/ 6858000 h 6858000"/>
              <a:gd name="connsiteX7" fmla="*/ 474980 w 8969375"/>
              <a:gd name="connsiteY7" fmla="*/ 6858000 h 6858000"/>
              <a:gd name="connsiteX8" fmla="*/ 7961630 w 8969375"/>
              <a:gd name="connsiteY8" fmla="*/ 0 h 6858000"/>
              <a:gd name="connsiteX9" fmla="*/ 8969375 w 8969375"/>
              <a:gd name="connsiteY9" fmla="*/ 0 h 6858000"/>
              <a:gd name="connsiteX10" fmla="*/ 8969375 w 8969375"/>
              <a:gd name="connsiteY10" fmla="*/ 3346450 h 6858000"/>
              <a:gd name="connsiteX11" fmla="*/ 6521450 w 8969375"/>
              <a:gd name="connsiteY11" fmla="*/ 3346450 h 6858000"/>
              <a:gd name="connsiteX12" fmla="*/ 5163820 w 8969375"/>
              <a:gd name="connsiteY12" fmla="*/ 0 h 6858000"/>
              <a:gd name="connsiteX13" fmla="*/ 7726680 w 8969375"/>
              <a:gd name="connsiteY13" fmla="*/ 0 h 6858000"/>
              <a:gd name="connsiteX14" fmla="*/ 4775200 w 8969375"/>
              <a:gd name="connsiteY14" fmla="*/ 6858000 h 6858000"/>
              <a:gd name="connsiteX15" fmla="*/ 2213610 w 8969375"/>
              <a:gd name="connsiteY15" fmla="*/ 6858000 h 6858000"/>
              <a:gd name="connsiteX16" fmla="*/ 3426460 w 8969375"/>
              <a:gd name="connsiteY16" fmla="*/ 0 h 6858000"/>
              <a:gd name="connsiteX17" fmla="*/ 4916170 w 8969375"/>
              <a:gd name="connsiteY17" fmla="*/ 0 h 6858000"/>
              <a:gd name="connsiteX18" fmla="*/ 3475990 w 8969375"/>
              <a:gd name="connsiteY18" fmla="*/ 3346450 h 6858000"/>
              <a:gd name="connsiteX19" fmla="*/ 1986280 w 8969375"/>
              <a:gd name="connsiteY19" fmla="*/ 3346450 h 6858000"/>
              <a:gd name="connsiteX20" fmla="*/ 0 w 8969375"/>
              <a:gd name="connsiteY20" fmla="*/ 0 h 6858000"/>
              <a:gd name="connsiteX21" fmla="*/ 3195320 w 8969375"/>
              <a:gd name="connsiteY21" fmla="*/ 0 h 6858000"/>
              <a:gd name="connsiteX22" fmla="*/ 243840 w 8969375"/>
              <a:gd name="connsiteY22" fmla="*/ 6858000 h 6858000"/>
              <a:gd name="connsiteX23" fmla="*/ 0 w 8969375"/>
              <a:gd name="connsiteY23" fmla="*/ 6858000 h 6858000"/>
              <a:gd name="connsiteX0" fmla="*/ 6604567 w 9123612"/>
              <a:gd name="connsiteY0" fmla="*/ 3511550 h 6858000"/>
              <a:gd name="connsiteX1" fmla="*/ 9123612 w 9123612"/>
              <a:gd name="connsiteY1" fmla="*/ 3511550 h 6858000"/>
              <a:gd name="connsiteX2" fmla="*/ 9123612 w 9123612"/>
              <a:gd name="connsiteY2" fmla="*/ 6858000 h 6858000"/>
              <a:gd name="connsiteX3" fmla="*/ 5164387 w 9123612"/>
              <a:gd name="connsiteY3" fmla="*/ 6858000 h 6858000"/>
              <a:gd name="connsiteX4" fmla="*/ 6604567 w 9123612"/>
              <a:gd name="connsiteY4" fmla="*/ 3511550 h 6858000"/>
              <a:gd name="connsiteX5" fmla="*/ 2069397 w 9123612"/>
              <a:gd name="connsiteY5" fmla="*/ 3511550 h 6858000"/>
              <a:gd name="connsiteX6" fmla="*/ 3559107 w 9123612"/>
              <a:gd name="connsiteY6" fmla="*/ 3511550 h 6858000"/>
              <a:gd name="connsiteX7" fmla="*/ 2118927 w 9123612"/>
              <a:gd name="connsiteY7" fmla="*/ 6858000 h 6858000"/>
              <a:gd name="connsiteX8" fmla="*/ 629217 w 9123612"/>
              <a:gd name="connsiteY8" fmla="*/ 6858000 h 6858000"/>
              <a:gd name="connsiteX9" fmla="*/ 2069397 w 9123612"/>
              <a:gd name="connsiteY9" fmla="*/ 3511550 h 6858000"/>
              <a:gd name="connsiteX10" fmla="*/ 8115867 w 9123612"/>
              <a:gd name="connsiteY10" fmla="*/ 0 h 6858000"/>
              <a:gd name="connsiteX11" fmla="*/ 9123612 w 9123612"/>
              <a:gd name="connsiteY11" fmla="*/ 0 h 6858000"/>
              <a:gd name="connsiteX12" fmla="*/ 9123612 w 9123612"/>
              <a:gd name="connsiteY12" fmla="*/ 3346450 h 6858000"/>
              <a:gd name="connsiteX13" fmla="*/ 6675687 w 9123612"/>
              <a:gd name="connsiteY13" fmla="*/ 3346450 h 6858000"/>
              <a:gd name="connsiteX14" fmla="*/ 8115867 w 9123612"/>
              <a:gd name="connsiteY14" fmla="*/ 0 h 6858000"/>
              <a:gd name="connsiteX15" fmla="*/ 5318057 w 9123612"/>
              <a:gd name="connsiteY15" fmla="*/ 0 h 6858000"/>
              <a:gd name="connsiteX16" fmla="*/ 7880917 w 9123612"/>
              <a:gd name="connsiteY16" fmla="*/ 0 h 6858000"/>
              <a:gd name="connsiteX17" fmla="*/ 4929437 w 9123612"/>
              <a:gd name="connsiteY17" fmla="*/ 6858000 h 6858000"/>
              <a:gd name="connsiteX18" fmla="*/ 2367847 w 9123612"/>
              <a:gd name="connsiteY18" fmla="*/ 6858000 h 6858000"/>
              <a:gd name="connsiteX19" fmla="*/ 5318057 w 9123612"/>
              <a:gd name="connsiteY19" fmla="*/ 0 h 6858000"/>
              <a:gd name="connsiteX20" fmla="*/ 3580697 w 9123612"/>
              <a:gd name="connsiteY20" fmla="*/ 0 h 6858000"/>
              <a:gd name="connsiteX21" fmla="*/ 5070407 w 9123612"/>
              <a:gd name="connsiteY21" fmla="*/ 0 h 6858000"/>
              <a:gd name="connsiteX22" fmla="*/ 3630227 w 9123612"/>
              <a:gd name="connsiteY22" fmla="*/ 3346450 h 6858000"/>
              <a:gd name="connsiteX23" fmla="*/ 2140517 w 9123612"/>
              <a:gd name="connsiteY23" fmla="*/ 3346450 h 6858000"/>
              <a:gd name="connsiteX24" fmla="*/ 3580697 w 9123612"/>
              <a:gd name="connsiteY24" fmla="*/ 0 h 6858000"/>
              <a:gd name="connsiteX25" fmla="*/ 154237 w 9123612"/>
              <a:gd name="connsiteY25" fmla="*/ 0 h 6858000"/>
              <a:gd name="connsiteX26" fmla="*/ 3349557 w 9123612"/>
              <a:gd name="connsiteY26" fmla="*/ 0 h 6858000"/>
              <a:gd name="connsiteX27" fmla="*/ 398077 w 9123612"/>
              <a:gd name="connsiteY27" fmla="*/ 6858000 h 6858000"/>
              <a:gd name="connsiteX28" fmla="*/ 0 w 9123612"/>
              <a:gd name="connsiteY28" fmla="*/ 6858000 h 6858000"/>
              <a:gd name="connsiteX29" fmla="*/ 154237 w 9123612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18625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18625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054197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054197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54365 w 9155634"/>
              <a:gd name="connsiteY25" fmla="*/ 3558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54365 w 9155634"/>
              <a:gd name="connsiteY29" fmla="*/ 3558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6636589 w 9155634"/>
              <a:gd name="connsiteY4" fmla="*/ 3511550 h 6858000"/>
              <a:gd name="connsiteX5" fmla="*/ 2101419 w 9155634"/>
              <a:gd name="connsiteY5" fmla="*/ 3511550 h 6858000"/>
              <a:gd name="connsiteX6" fmla="*/ 3591129 w 9155634"/>
              <a:gd name="connsiteY6" fmla="*/ 3511550 h 6858000"/>
              <a:gd name="connsiteX7" fmla="*/ 2150949 w 9155634"/>
              <a:gd name="connsiteY7" fmla="*/ 6858000 h 6858000"/>
              <a:gd name="connsiteX8" fmla="*/ 661239 w 9155634"/>
              <a:gd name="connsiteY8" fmla="*/ 6858000 h 6858000"/>
              <a:gd name="connsiteX9" fmla="*/ 2101419 w 9155634"/>
              <a:gd name="connsiteY9" fmla="*/ 3511550 h 6858000"/>
              <a:gd name="connsiteX10" fmla="*/ 8147889 w 9155634"/>
              <a:gd name="connsiteY10" fmla="*/ 0 h 6858000"/>
              <a:gd name="connsiteX11" fmla="*/ 9155634 w 9155634"/>
              <a:gd name="connsiteY11" fmla="*/ 0 h 6858000"/>
              <a:gd name="connsiteX12" fmla="*/ 9155634 w 9155634"/>
              <a:gd name="connsiteY12" fmla="*/ 3346450 h 6858000"/>
              <a:gd name="connsiteX13" fmla="*/ 6707709 w 9155634"/>
              <a:gd name="connsiteY13" fmla="*/ 3346450 h 6858000"/>
              <a:gd name="connsiteX14" fmla="*/ 8147889 w 9155634"/>
              <a:gd name="connsiteY14" fmla="*/ 0 h 6858000"/>
              <a:gd name="connsiteX15" fmla="*/ 5350079 w 9155634"/>
              <a:gd name="connsiteY15" fmla="*/ 0 h 6858000"/>
              <a:gd name="connsiteX16" fmla="*/ 7912939 w 9155634"/>
              <a:gd name="connsiteY16" fmla="*/ 0 h 6858000"/>
              <a:gd name="connsiteX17" fmla="*/ 4961459 w 9155634"/>
              <a:gd name="connsiteY17" fmla="*/ 6858000 h 6858000"/>
              <a:gd name="connsiteX18" fmla="*/ 2399869 w 9155634"/>
              <a:gd name="connsiteY18" fmla="*/ 6858000 h 6858000"/>
              <a:gd name="connsiteX19" fmla="*/ 5350079 w 9155634"/>
              <a:gd name="connsiteY19" fmla="*/ 0 h 6858000"/>
              <a:gd name="connsiteX20" fmla="*/ 3612719 w 9155634"/>
              <a:gd name="connsiteY20" fmla="*/ 0 h 6858000"/>
              <a:gd name="connsiteX21" fmla="*/ 5102429 w 9155634"/>
              <a:gd name="connsiteY21" fmla="*/ 0 h 6858000"/>
              <a:gd name="connsiteX22" fmla="*/ 3662249 w 9155634"/>
              <a:gd name="connsiteY22" fmla="*/ 3346450 h 6858000"/>
              <a:gd name="connsiteX23" fmla="*/ 2172539 w 9155634"/>
              <a:gd name="connsiteY23" fmla="*/ 3346450 h 6858000"/>
              <a:gd name="connsiteX24" fmla="*/ 3612719 w 9155634"/>
              <a:gd name="connsiteY24" fmla="*/ 0 h 6858000"/>
              <a:gd name="connsiteX25" fmla="*/ 2947249 w 9155634"/>
              <a:gd name="connsiteY25" fmla="*/ 0 h 6858000"/>
              <a:gd name="connsiteX26" fmla="*/ 3381579 w 9155634"/>
              <a:gd name="connsiteY26" fmla="*/ 0 h 6858000"/>
              <a:gd name="connsiteX27" fmla="*/ 430099 w 9155634"/>
              <a:gd name="connsiteY27" fmla="*/ 6858000 h 6858000"/>
              <a:gd name="connsiteX28" fmla="*/ 0 w 9155634"/>
              <a:gd name="connsiteY28" fmla="*/ 6858000 h 6858000"/>
              <a:gd name="connsiteX29" fmla="*/ 2947249 w 9155634"/>
              <a:gd name="connsiteY2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lnTo>
                  <a:pt x="6636589" y="351155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lnTo>
                  <a:pt x="2101419" y="351155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lnTo>
                  <a:pt x="8147889" y="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lnTo>
                  <a:pt x="5350079" y="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lnTo>
                  <a:pt x="3612719" y="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lnTo>
                  <a:pt x="2947249" y="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r>
              <a:rPr lang="ru-RU" dirty="0"/>
              <a:t/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4843534-A750-4D01-BC62-26CD9AEA6AE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0021" y="3773554"/>
            <a:ext cx="10090287" cy="1101897"/>
          </a:xfrm>
        </p:spPr>
        <p:txBody>
          <a:bodyPr>
            <a:noAutofit/>
          </a:bodyPr>
          <a:lstStyle>
            <a:lvl1pPr marL="0" indent="0" algn="l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F8E7B25A-0A4A-430B-903E-76193E2954A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0021" y="5451784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1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20XX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B88F3A2A-BD60-4F82-8064-8B157AF4DDC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70021" y="5105536"/>
            <a:ext cx="4367531" cy="324417"/>
          </a:xfrm>
        </p:spPr>
        <p:txBody>
          <a:bodyPr>
            <a:noAutofit/>
          </a:bodyPr>
          <a:lstStyle>
            <a:lvl1pPr marL="0" indent="0" algn="l">
              <a:buNone/>
              <a:defRPr sz="22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</a:p>
        </p:txBody>
      </p:sp>
    </p:spTree>
    <p:extLst>
      <p:ext uri="{BB962C8B-B14F-4D97-AF65-F5344CB8AC3E}">
        <p14:creationId xmlns:p14="http://schemas.microsoft.com/office/powerpoint/2010/main" val="376836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61FE90B3-361E-4150-BE53-368ADEA27D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130966"/>
            <a:ext cx="12192000" cy="6602574"/>
          </a:xfrm>
          <a:custGeom>
            <a:avLst/>
            <a:gdLst>
              <a:gd name="connsiteX0" fmla="*/ 5864259 w 12192000"/>
              <a:gd name="connsiteY0" fmla="*/ 2895444 h 6602574"/>
              <a:gd name="connsiteX1" fmla="*/ 5864259 w 12192000"/>
              <a:gd name="connsiteY1" fmla="*/ 5383374 h 6602574"/>
              <a:gd name="connsiteX2" fmla="*/ 0 w 12192000"/>
              <a:gd name="connsiteY2" fmla="*/ 6602574 h 6602574"/>
              <a:gd name="connsiteX3" fmla="*/ 0 w 12192000"/>
              <a:gd name="connsiteY3" fmla="*/ 4114644 h 6602574"/>
              <a:gd name="connsiteX4" fmla="*/ 12192000 w 12192000"/>
              <a:gd name="connsiteY4" fmla="*/ 2726690 h 6602574"/>
              <a:gd name="connsiteX5" fmla="*/ 12192000 w 12192000"/>
              <a:gd name="connsiteY5" fmla="*/ 5214620 h 6602574"/>
              <a:gd name="connsiteX6" fmla="*/ 6104805 w 12192000"/>
              <a:gd name="connsiteY6" fmla="*/ 6470494 h 6602574"/>
              <a:gd name="connsiteX7" fmla="*/ 6104805 w 12192000"/>
              <a:gd name="connsiteY7" fmla="*/ 3982564 h 6602574"/>
              <a:gd name="connsiteX8" fmla="*/ 12192000 w 12192000"/>
              <a:gd name="connsiteY8" fmla="*/ 0 h 6602574"/>
              <a:gd name="connsiteX9" fmla="*/ 12192000 w 12192000"/>
              <a:gd name="connsiteY9" fmla="*/ 2487923 h 6602574"/>
              <a:gd name="connsiteX10" fmla="*/ 6104805 w 12192000"/>
              <a:gd name="connsiteY10" fmla="*/ 3742534 h 6602574"/>
              <a:gd name="connsiteX11" fmla="*/ 6104805 w 12192000"/>
              <a:gd name="connsiteY11" fmla="*/ 1255874 h 660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602574">
                <a:moveTo>
                  <a:pt x="5864259" y="2895444"/>
                </a:moveTo>
                <a:lnTo>
                  <a:pt x="5864259" y="5383374"/>
                </a:lnTo>
                <a:lnTo>
                  <a:pt x="0" y="6602574"/>
                </a:lnTo>
                <a:lnTo>
                  <a:pt x="0" y="4114644"/>
                </a:lnTo>
                <a:close/>
                <a:moveTo>
                  <a:pt x="12192000" y="2726690"/>
                </a:moveTo>
                <a:lnTo>
                  <a:pt x="12192000" y="5214620"/>
                </a:lnTo>
                <a:lnTo>
                  <a:pt x="6104805" y="6470494"/>
                </a:lnTo>
                <a:lnTo>
                  <a:pt x="6104805" y="3982564"/>
                </a:lnTo>
                <a:close/>
                <a:moveTo>
                  <a:pt x="12192000" y="0"/>
                </a:moveTo>
                <a:lnTo>
                  <a:pt x="12192000" y="2487923"/>
                </a:lnTo>
                <a:lnTo>
                  <a:pt x="6104805" y="3742534"/>
                </a:lnTo>
                <a:lnTo>
                  <a:pt x="6104805" y="1255874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18AF4189-33DF-9B46-9624-C722FCE07DB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347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D8367A5-C050-47FB-A1BD-54CD13DE3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19738" y="0"/>
            <a:ext cx="6103621" cy="6858000"/>
          </a:xfrm>
          <a:custGeom>
            <a:avLst/>
            <a:gdLst>
              <a:gd name="connsiteX0" fmla="*/ 3914141 w 6103621"/>
              <a:gd name="connsiteY0" fmla="*/ 914400 h 6858000"/>
              <a:gd name="connsiteX1" fmla="*/ 6103621 w 6103621"/>
              <a:gd name="connsiteY1" fmla="*/ 914400 h 6858000"/>
              <a:gd name="connsiteX2" fmla="*/ 4339591 w 6103621"/>
              <a:gd name="connsiteY2" fmla="*/ 6858000 h 6858000"/>
              <a:gd name="connsiteX3" fmla="*/ 2150112 w 6103621"/>
              <a:gd name="connsiteY3" fmla="*/ 6858000 h 6858000"/>
              <a:gd name="connsiteX4" fmla="*/ 1769111 w 6103621"/>
              <a:gd name="connsiteY4" fmla="*/ 0 h 6858000"/>
              <a:gd name="connsiteX5" fmla="*/ 3958591 w 6103621"/>
              <a:gd name="connsiteY5" fmla="*/ 0 h 6858000"/>
              <a:gd name="connsiteX6" fmla="*/ 2189480 w 6103621"/>
              <a:gd name="connsiteY6" fmla="*/ 5943601 h 6858000"/>
              <a:gd name="connsiteX7" fmla="*/ 0 w 6103621"/>
              <a:gd name="connsiteY7" fmla="*/ 594360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3621" h="6858000">
                <a:moveTo>
                  <a:pt x="3914141" y="914400"/>
                </a:moveTo>
                <a:lnTo>
                  <a:pt x="6103621" y="914400"/>
                </a:lnTo>
                <a:lnTo>
                  <a:pt x="4339591" y="6858000"/>
                </a:lnTo>
                <a:lnTo>
                  <a:pt x="2150112" y="6858000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302F0820-F94A-40EF-B3BE-26CD0CB5517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74032" y="3074529"/>
            <a:ext cx="4421856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3528AEE-54AB-4366-9576-BBA1CE5F3A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2746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1</a:t>
            </a:r>
            <a:endParaRPr lang="ru-RU" dirty="0"/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A1867536-E941-4FED-8B68-2609143C2A7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5392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2139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B2044CCF-605D-4D6E-A41D-D6AED53B22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404811"/>
            <a:ext cx="6108872" cy="5485128"/>
          </a:xfrm>
          <a:custGeom>
            <a:avLst/>
            <a:gdLst>
              <a:gd name="connsiteX0" fmla="*/ 0 w 6108872"/>
              <a:gd name="connsiteY0" fmla="*/ 2203471 h 5485128"/>
              <a:gd name="connsiteX1" fmla="*/ 6108872 w 6108872"/>
              <a:gd name="connsiteY1" fmla="*/ 3505695 h 5485128"/>
              <a:gd name="connsiteX2" fmla="*/ 6108872 w 6108872"/>
              <a:gd name="connsiteY2" fmla="*/ 5485128 h 5485128"/>
              <a:gd name="connsiteX3" fmla="*/ 0 w 6108872"/>
              <a:gd name="connsiteY3" fmla="*/ 4182903 h 5485128"/>
              <a:gd name="connsiteX4" fmla="*/ 0 w 6108872"/>
              <a:gd name="connsiteY4" fmla="*/ 0 h 5485128"/>
              <a:gd name="connsiteX5" fmla="*/ 6108872 w 6108872"/>
              <a:gd name="connsiteY5" fmla="*/ 1302225 h 5485128"/>
              <a:gd name="connsiteX6" fmla="*/ 6108872 w 6108872"/>
              <a:gd name="connsiteY6" fmla="*/ 3281657 h 5485128"/>
              <a:gd name="connsiteX7" fmla="*/ 0 w 6108872"/>
              <a:gd name="connsiteY7" fmla="*/ 1979432 h 5485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08872" h="5485128">
                <a:moveTo>
                  <a:pt x="0" y="2203471"/>
                </a:moveTo>
                <a:lnTo>
                  <a:pt x="6108872" y="3505695"/>
                </a:lnTo>
                <a:lnTo>
                  <a:pt x="6108872" y="5485128"/>
                </a:lnTo>
                <a:lnTo>
                  <a:pt x="0" y="4182903"/>
                </a:lnTo>
                <a:close/>
                <a:moveTo>
                  <a:pt x="0" y="0"/>
                </a:moveTo>
                <a:lnTo>
                  <a:pt x="6108872" y="1302225"/>
                </a:lnTo>
                <a:lnTo>
                  <a:pt x="6108872" y="3281657"/>
                </a:lnTo>
                <a:lnTo>
                  <a:pt x="0" y="1979432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E7F180F3-53B1-4A31-82A4-E6F9B5D8D8A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81205" y="3090572"/>
            <a:ext cx="4421857" cy="2588637"/>
          </a:xfrm>
        </p:spPr>
        <p:txBody>
          <a:bodyPr lIns="0"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D523330-9E96-4C6E-B5A4-6B543D365F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81206" y="1046140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TEXT LAYOUT 2</a:t>
            </a:r>
            <a:endParaRPr lang="ru-RU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1A08F6B3-0ADA-4ECF-8D25-7DFE4A3641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81206" y="2241515"/>
            <a:ext cx="4421856" cy="749047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5CCECBFE-3C2B-4492-BCDA-1EFEB5E3E092}"/>
              </a:ext>
            </a:extLst>
          </p:cNvPr>
          <p:cNvSpPr/>
          <p:nvPr userDrawn="1"/>
        </p:nvSpPr>
        <p:spPr>
          <a:xfrm flipH="1">
            <a:off x="6980920" y="1947672"/>
            <a:ext cx="5220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3441B044-38F8-49ED-845B-5D926C811447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99193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3373955-AB5B-4186-8098-9DBA0AB2650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4031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23A3472E-32B4-4CAD-B5D0-420AA3FB4CE3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627120" y="2993041"/>
            <a:ext cx="4365625" cy="454353"/>
          </a:xfrm>
        </p:spPr>
        <p:txBody>
          <a:bodyPr>
            <a:noAutofit/>
          </a:bodyPr>
          <a:lstStyle>
            <a:lvl1pPr marL="0" indent="0">
              <a:buNone/>
              <a:defRPr sz="2700" b="1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AEED068-3EA0-4BF4-875C-02473E9EB0C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74032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3590B9DA-A2DF-4AE1-9A98-C7B84F48C3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7121" y="3563411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2221992"/>
            <a:ext cx="10218713" cy="665713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5E78F6F2-1702-E74A-86B2-0C42A30F3378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037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-12700" y="-12700"/>
            <a:ext cx="12217400" cy="6883400"/>
            <a:chOff x="-12700" y="-12700"/>
            <a:chExt cx="12217400" cy="68834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542021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Chart Placeholder 18">
            <a:extLst>
              <a:ext uri="{FF2B5EF4-FFF2-40B4-BE49-F238E27FC236}">
                <a16:creationId xmlns:a16="http://schemas.microsoft.com/office/drawing/2014/main" id="{68B512F2-EA3E-483F-B5D4-29DFD6C37B36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6096001" y="1246188"/>
            <a:ext cx="5170034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chart</a:t>
            </a:r>
            <a:endParaRPr lang="ru-RU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D58E79F-20BB-644D-8C49-25B57E347D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CHART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F8E92E6-C1C9-854A-93EE-FD201AF050F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4" name="Graphic 15">
            <a:extLst>
              <a:ext uri="{FF2B5EF4-FFF2-40B4-BE49-F238E27FC236}">
                <a16:creationId xmlns:a16="http://schemas.microsoft.com/office/drawing/2014/main" id="{C1F625F0-F98F-D244-9020-86C86C287112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981487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aphic 1">
            <a:extLst>
              <a:ext uri="{FF2B5EF4-FFF2-40B4-BE49-F238E27FC236}">
                <a16:creationId xmlns:a16="http://schemas.microsoft.com/office/drawing/2014/main" id="{2C819B96-1084-49C3-82B7-229513AC2269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765A4C-A810-4DB9-9186-CA21666D77CD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58CCEA-6327-4FC9-8472-4E74DC77BAD5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9" name="Graphic 4">
            <a:extLst>
              <a:ext uri="{FF2B5EF4-FFF2-40B4-BE49-F238E27FC236}">
                <a16:creationId xmlns:a16="http://schemas.microsoft.com/office/drawing/2014/main" id="{CC6E1909-954A-41BF-9CF4-2CB53F6862EF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9845E736-FB54-4B3D-821B-60C0AB9E1A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317173"/>
            <a:ext cx="2825496" cy="1524185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TABLE</a:t>
            </a:r>
            <a:br>
              <a:rPr lang="en-US" dirty="0"/>
            </a:br>
            <a:r>
              <a:rPr lang="en-US" dirty="0"/>
              <a:t>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FF98BA6-47F6-4796-B970-98EE605E81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3198228"/>
            <a:ext cx="2825496" cy="2154741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C8EF6174-FF5D-41C2-BF6B-9D6ECB281A1D}"/>
              </a:ext>
            </a:extLst>
          </p:cNvPr>
          <p:cNvSpPr/>
          <p:nvPr userDrawn="1"/>
        </p:nvSpPr>
        <p:spPr>
          <a:xfrm>
            <a:off x="-11173" y="2899869"/>
            <a:ext cx="2628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D45BCEDF-86BB-41E2-9F09-5D3014AD1C4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15791" y="1591499"/>
            <a:ext cx="6561138" cy="3761069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table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13773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E694C388-14E9-4848-A715-72B7DC6AF5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701" y="0"/>
            <a:ext cx="12161519" cy="6858000"/>
          </a:xfrm>
          <a:custGeom>
            <a:avLst/>
            <a:gdLst>
              <a:gd name="connsiteX0" fmla="*/ 12161519 w 12161519"/>
              <a:gd name="connsiteY0" fmla="*/ 638810 h 6858000"/>
              <a:gd name="connsiteX1" fmla="*/ 12161519 w 12161519"/>
              <a:gd name="connsiteY1" fmla="*/ 1922780 h 6858000"/>
              <a:gd name="connsiteX2" fmla="*/ 9531350 w 12161519"/>
              <a:gd name="connsiteY2" fmla="*/ 6858000 h 6858000"/>
              <a:gd name="connsiteX3" fmla="*/ 8846819 w 12161519"/>
              <a:gd name="connsiteY3" fmla="*/ 6858000 h 6858000"/>
              <a:gd name="connsiteX4" fmla="*/ 10704830 w 12161519"/>
              <a:gd name="connsiteY4" fmla="*/ 0 h 6858000"/>
              <a:gd name="connsiteX5" fmla="*/ 12161519 w 12161519"/>
              <a:gd name="connsiteY5" fmla="*/ 0 h 6858000"/>
              <a:gd name="connsiteX6" fmla="*/ 12161519 w 12161519"/>
              <a:gd name="connsiteY6" fmla="*/ 234950 h 6858000"/>
              <a:gd name="connsiteX7" fmla="*/ 8632190 w 12161519"/>
              <a:gd name="connsiteY7" fmla="*/ 6858000 h 6858000"/>
              <a:gd name="connsiteX8" fmla="*/ 7049770 w 12161519"/>
              <a:gd name="connsiteY8" fmla="*/ 6858000 h 6858000"/>
              <a:gd name="connsiteX9" fmla="*/ 5320030 w 12161519"/>
              <a:gd name="connsiteY9" fmla="*/ 0 h 6858000"/>
              <a:gd name="connsiteX10" fmla="*/ 10476230 w 12161519"/>
              <a:gd name="connsiteY10" fmla="*/ 0 h 6858000"/>
              <a:gd name="connsiteX11" fmla="*/ 6822440 w 12161519"/>
              <a:gd name="connsiteY11" fmla="*/ 6858000 h 6858000"/>
              <a:gd name="connsiteX12" fmla="*/ 1664970 w 12161519"/>
              <a:gd name="connsiteY12" fmla="*/ 6858000 h 6858000"/>
              <a:gd name="connsiteX13" fmla="*/ 3529330 w 12161519"/>
              <a:gd name="connsiteY13" fmla="*/ 0 h 6858000"/>
              <a:gd name="connsiteX14" fmla="*/ 5111750 w 12161519"/>
              <a:gd name="connsiteY14" fmla="*/ 0 h 6858000"/>
              <a:gd name="connsiteX15" fmla="*/ 1456690 w 12161519"/>
              <a:gd name="connsiteY15" fmla="*/ 6858000 h 6858000"/>
              <a:gd name="connsiteX16" fmla="*/ 0 w 12161519"/>
              <a:gd name="connsiteY16" fmla="*/ 6858000 h 6858000"/>
              <a:gd name="connsiteX17" fmla="*/ 0 w 12161519"/>
              <a:gd name="connsiteY17" fmla="*/ 6623050 h 6858000"/>
              <a:gd name="connsiteX18" fmla="*/ 2630170 w 12161519"/>
              <a:gd name="connsiteY18" fmla="*/ 0 h 6858000"/>
              <a:gd name="connsiteX19" fmla="*/ 3314700 w 12161519"/>
              <a:gd name="connsiteY19" fmla="*/ 0 h 6858000"/>
              <a:gd name="connsiteX20" fmla="*/ 0 w 12161519"/>
              <a:gd name="connsiteY20" fmla="*/ 6219190 h 6858000"/>
              <a:gd name="connsiteX21" fmla="*/ 0 w 12161519"/>
              <a:gd name="connsiteY21" fmla="*/ 493522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61519" h="6858000">
                <a:moveTo>
                  <a:pt x="12161519" y="638810"/>
                </a:moveTo>
                <a:lnTo>
                  <a:pt x="12161519" y="1922780"/>
                </a:lnTo>
                <a:lnTo>
                  <a:pt x="9531350" y="6858000"/>
                </a:lnTo>
                <a:lnTo>
                  <a:pt x="8846819" y="6858000"/>
                </a:lnTo>
                <a:close/>
                <a:moveTo>
                  <a:pt x="10704830" y="0"/>
                </a:moveTo>
                <a:lnTo>
                  <a:pt x="12161519" y="0"/>
                </a:lnTo>
                <a:lnTo>
                  <a:pt x="12161519" y="234950"/>
                </a:lnTo>
                <a:lnTo>
                  <a:pt x="8632190" y="6858000"/>
                </a:lnTo>
                <a:lnTo>
                  <a:pt x="7049770" y="6858000"/>
                </a:lnTo>
                <a:close/>
                <a:moveTo>
                  <a:pt x="5320030" y="0"/>
                </a:moveTo>
                <a:lnTo>
                  <a:pt x="10476230" y="0"/>
                </a:lnTo>
                <a:lnTo>
                  <a:pt x="6822440" y="6858000"/>
                </a:lnTo>
                <a:lnTo>
                  <a:pt x="1664970" y="6858000"/>
                </a:lnTo>
                <a:close/>
                <a:moveTo>
                  <a:pt x="3529330" y="0"/>
                </a:moveTo>
                <a:lnTo>
                  <a:pt x="5111750" y="0"/>
                </a:lnTo>
                <a:lnTo>
                  <a:pt x="1456690" y="6858000"/>
                </a:lnTo>
                <a:lnTo>
                  <a:pt x="0" y="6858000"/>
                </a:lnTo>
                <a:lnTo>
                  <a:pt x="0" y="6623050"/>
                </a:lnTo>
                <a:close/>
                <a:moveTo>
                  <a:pt x="2630170" y="0"/>
                </a:moveTo>
                <a:lnTo>
                  <a:pt x="3314700" y="0"/>
                </a:lnTo>
                <a:lnTo>
                  <a:pt x="0" y="6219190"/>
                </a:lnTo>
                <a:lnTo>
                  <a:pt x="0" y="493522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FD7B55F-CFD3-4921-BB2A-B14EB4E363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10514998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 SLIDE</a:t>
            </a:r>
            <a:endParaRPr lang="ru-RU" dirty="0"/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932204AA-73EE-4F85-898B-E747C5ACC0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74032" y="1880794"/>
            <a:ext cx="10518598" cy="78263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3" name="Graphic 4">
            <a:extLst>
              <a:ext uri="{FF2B5EF4-FFF2-40B4-BE49-F238E27FC236}">
                <a16:creationId xmlns:a16="http://schemas.microsoft.com/office/drawing/2014/main" id="{38541361-4795-490E-8165-B4A338F8231D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E78DA-7F75-294B-AECF-F02F6C41615D}"/>
              </a:ext>
            </a:extLst>
          </p:cNvPr>
          <p:cNvSpPr txBox="1"/>
          <p:nvPr userDrawn="1"/>
        </p:nvSpPr>
        <p:spPr>
          <a:xfrm>
            <a:off x="327546" y="30025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27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5F5D581-F5B0-4701-B187-0D4FAB44900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 w="127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l"/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E5F41AB-E2B9-45DD-B1C7-9F4DBA4946B9}"/>
              </a:ext>
            </a:extLst>
          </p:cNvPr>
          <p:cNvSpPr/>
          <p:nvPr userDrawn="1"/>
        </p:nvSpPr>
        <p:spPr>
          <a:xfrm>
            <a:off x="2445759" y="-12700"/>
            <a:ext cx="7289800" cy="6883400"/>
          </a:xfrm>
          <a:custGeom>
            <a:avLst/>
            <a:gdLst>
              <a:gd name="connsiteX0" fmla="*/ 5063490 w 7289800"/>
              <a:gd name="connsiteY0" fmla="*/ 12700 h 6883400"/>
              <a:gd name="connsiteX1" fmla="*/ 2499360 w 7289800"/>
              <a:gd name="connsiteY1" fmla="*/ 6870700 h 6883400"/>
              <a:gd name="connsiteX2" fmla="*/ 4721860 w 7289800"/>
              <a:gd name="connsiteY2" fmla="*/ 6870700 h 6883400"/>
              <a:gd name="connsiteX3" fmla="*/ 7285990 w 7289800"/>
              <a:gd name="connsiteY3" fmla="*/ 12700 h 6883400"/>
              <a:gd name="connsiteX4" fmla="*/ 5063490 w 7289800"/>
              <a:gd name="connsiteY4" fmla="*/ 12700 h 6883400"/>
              <a:gd name="connsiteX5" fmla="*/ 12700 w 7289800"/>
              <a:gd name="connsiteY5" fmla="*/ 6870700 h 6883400"/>
              <a:gd name="connsiteX6" fmla="*/ 2235200 w 7289800"/>
              <a:gd name="connsiteY6" fmla="*/ 6870700 h 6883400"/>
              <a:gd name="connsiteX7" fmla="*/ 4799331 w 7289800"/>
              <a:gd name="connsiteY7" fmla="*/ 12700 h 6883400"/>
              <a:gd name="connsiteX8" fmla="*/ 2576830 w 7289800"/>
              <a:gd name="connsiteY8" fmla="*/ 12700 h 6883400"/>
              <a:gd name="connsiteX9" fmla="*/ 12700 w 7289800"/>
              <a:gd name="connsiteY9" fmla="*/ 6870700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89800" h="6883400">
                <a:moveTo>
                  <a:pt x="5063490" y="12700"/>
                </a:moveTo>
                <a:lnTo>
                  <a:pt x="2499360" y="6870700"/>
                </a:lnTo>
                <a:lnTo>
                  <a:pt x="4721860" y="6870700"/>
                </a:lnTo>
                <a:lnTo>
                  <a:pt x="7285990" y="12700"/>
                </a:lnTo>
                <a:lnTo>
                  <a:pt x="5063490" y="12700"/>
                </a:lnTo>
                <a:close/>
                <a:moveTo>
                  <a:pt x="12700" y="6870700"/>
                </a:moveTo>
                <a:lnTo>
                  <a:pt x="2235200" y="6870700"/>
                </a:lnTo>
                <a:lnTo>
                  <a:pt x="4799331" y="12700"/>
                </a:lnTo>
                <a:lnTo>
                  <a:pt x="2576830" y="12700"/>
                </a:lnTo>
                <a:lnTo>
                  <a:pt x="12700" y="68707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4510C334-F1CE-4CEF-ADC6-D1BADB9947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56579"/>
            <a:ext cx="10515600" cy="1325563"/>
          </a:xfrm>
        </p:spPr>
        <p:txBody>
          <a:bodyPr lIns="0" rIns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VIDEO SLIDE</a:t>
            </a:r>
            <a:endParaRPr lang="ru-RU" dirty="0"/>
          </a:p>
        </p:txBody>
      </p:sp>
      <p:sp>
        <p:nvSpPr>
          <p:cNvPr id="16" name="Media Placeholder 7">
            <a:extLst>
              <a:ext uri="{FF2B5EF4-FFF2-40B4-BE49-F238E27FC236}">
                <a16:creationId xmlns:a16="http://schemas.microsoft.com/office/drawing/2014/main" id="{A11F77F4-4B16-4503-B9B6-AE22C686E3E3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1395984" y="1497770"/>
            <a:ext cx="9400032" cy="4215384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icon to add media</a:t>
            </a:r>
            <a:endParaRPr lang="ru-RU" dirty="0"/>
          </a:p>
        </p:txBody>
      </p:sp>
      <p:sp>
        <p:nvSpPr>
          <p:cNvPr id="12" name="Graphic 4">
            <a:extLst>
              <a:ext uri="{FF2B5EF4-FFF2-40B4-BE49-F238E27FC236}">
                <a16:creationId xmlns:a16="http://schemas.microsoft.com/office/drawing/2014/main" id="{C7654E36-50FF-425E-B595-F3957610B5D8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39973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Layou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88BA6D96-EFE3-4743-8FB5-544E9692D111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2" y="0"/>
            <a:ext cx="9155429" cy="6858000"/>
          </a:xfrm>
          <a:custGeom>
            <a:avLst/>
            <a:gdLst>
              <a:gd name="connsiteX0" fmla="*/ 5490209 w 9155429"/>
              <a:gd name="connsiteY0" fmla="*/ 3511550 h 6858000"/>
              <a:gd name="connsiteX1" fmla="*/ 6979919 w 9155429"/>
              <a:gd name="connsiteY1" fmla="*/ 3511550 h 6858000"/>
              <a:gd name="connsiteX2" fmla="*/ 5541009 w 9155429"/>
              <a:gd name="connsiteY2" fmla="*/ 6858000 h 6858000"/>
              <a:gd name="connsiteX3" fmla="*/ 4050029 w 9155429"/>
              <a:gd name="connsiteY3" fmla="*/ 6858000 h 6858000"/>
              <a:gd name="connsiteX4" fmla="*/ 0 w 9155429"/>
              <a:gd name="connsiteY4" fmla="*/ 3511550 h 6858000"/>
              <a:gd name="connsiteX5" fmla="*/ 2444750 w 9155429"/>
              <a:gd name="connsiteY5" fmla="*/ 3511550 h 6858000"/>
              <a:gd name="connsiteX6" fmla="*/ 1004570 w 9155429"/>
              <a:gd name="connsiteY6" fmla="*/ 6858000 h 6858000"/>
              <a:gd name="connsiteX7" fmla="*/ 0 w 9155429"/>
              <a:gd name="connsiteY7" fmla="*/ 6858000 h 6858000"/>
              <a:gd name="connsiteX8" fmla="*/ 7001509 w 9155429"/>
              <a:gd name="connsiteY8" fmla="*/ 1 h 6858000"/>
              <a:gd name="connsiteX9" fmla="*/ 8491219 w 9155429"/>
              <a:gd name="connsiteY9" fmla="*/ 1 h 6858000"/>
              <a:gd name="connsiteX10" fmla="*/ 7051039 w 9155429"/>
              <a:gd name="connsiteY10" fmla="*/ 3346450 h 6858000"/>
              <a:gd name="connsiteX11" fmla="*/ 5561329 w 9155429"/>
              <a:gd name="connsiteY11" fmla="*/ 3346450 h 6858000"/>
              <a:gd name="connsiteX12" fmla="*/ 8722359 w 9155429"/>
              <a:gd name="connsiteY12" fmla="*/ 0 h 6858000"/>
              <a:gd name="connsiteX13" fmla="*/ 9155429 w 9155429"/>
              <a:gd name="connsiteY13" fmla="*/ 0 h 6858000"/>
              <a:gd name="connsiteX14" fmla="*/ 6203949 w 9155429"/>
              <a:gd name="connsiteY14" fmla="*/ 6858000 h 6858000"/>
              <a:gd name="connsiteX15" fmla="*/ 5772149 w 9155429"/>
              <a:gd name="connsiteY15" fmla="*/ 6858000 h 6858000"/>
              <a:gd name="connsiteX16" fmla="*/ 4190999 w 9155429"/>
              <a:gd name="connsiteY16" fmla="*/ 0 h 6858000"/>
              <a:gd name="connsiteX17" fmla="*/ 6753859 w 9155429"/>
              <a:gd name="connsiteY17" fmla="*/ 0 h 6858000"/>
              <a:gd name="connsiteX18" fmla="*/ 3802379 w 9155429"/>
              <a:gd name="connsiteY18" fmla="*/ 6858000 h 6858000"/>
              <a:gd name="connsiteX19" fmla="*/ 1239520 w 9155429"/>
              <a:gd name="connsiteY19" fmla="*/ 6858000 h 6858000"/>
              <a:gd name="connsiteX20" fmla="*/ 0 w 9155429"/>
              <a:gd name="connsiteY20" fmla="*/ 0 h 6858000"/>
              <a:gd name="connsiteX21" fmla="*/ 3956050 w 9155429"/>
              <a:gd name="connsiteY21" fmla="*/ 0 h 6858000"/>
              <a:gd name="connsiteX22" fmla="*/ 2515869 w 9155429"/>
              <a:gd name="connsiteY22" fmla="*/ 3346450 h 6858000"/>
              <a:gd name="connsiteX23" fmla="*/ 0 w 9155429"/>
              <a:gd name="connsiteY23" fmla="*/ 3346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429" h="6858000">
                <a:moveTo>
                  <a:pt x="5490209" y="3511550"/>
                </a:moveTo>
                <a:lnTo>
                  <a:pt x="6979919" y="3511550"/>
                </a:lnTo>
                <a:lnTo>
                  <a:pt x="5541009" y="6858000"/>
                </a:lnTo>
                <a:lnTo>
                  <a:pt x="4050029" y="6858000"/>
                </a:lnTo>
                <a:close/>
                <a:moveTo>
                  <a:pt x="0" y="3511550"/>
                </a:moveTo>
                <a:lnTo>
                  <a:pt x="2444750" y="3511550"/>
                </a:lnTo>
                <a:lnTo>
                  <a:pt x="1004570" y="6858000"/>
                </a:lnTo>
                <a:lnTo>
                  <a:pt x="0" y="6858000"/>
                </a:lnTo>
                <a:close/>
                <a:moveTo>
                  <a:pt x="7001509" y="1"/>
                </a:moveTo>
                <a:lnTo>
                  <a:pt x="8491219" y="1"/>
                </a:lnTo>
                <a:lnTo>
                  <a:pt x="7051039" y="3346450"/>
                </a:lnTo>
                <a:lnTo>
                  <a:pt x="5561329" y="3346450"/>
                </a:lnTo>
                <a:close/>
                <a:moveTo>
                  <a:pt x="8722359" y="0"/>
                </a:moveTo>
                <a:lnTo>
                  <a:pt x="9155429" y="0"/>
                </a:lnTo>
                <a:lnTo>
                  <a:pt x="6203949" y="6858000"/>
                </a:lnTo>
                <a:lnTo>
                  <a:pt x="5772149" y="6858000"/>
                </a:lnTo>
                <a:close/>
                <a:moveTo>
                  <a:pt x="4190999" y="0"/>
                </a:moveTo>
                <a:lnTo>
                  <a:pt x="6753859" y="0"/>
                </a:lnTo>
                <a:lnTo>
                  <a:pt x="3802379" y="6858000"/>
                </a:lnTo>
                <a:lnTo>
                  <a:pt x="1239520" y="6858000"/>
                </a:lnTo>
                <a:close/>
                <a:moveTo>
                  <a:pt x="0" y="0"/>
                </a:moveTo>
                <a:lnTo>
                  <a:pt x="3956050" y="0"/>
                </a:lnTo>
                <a:lnTo>
                  <a:pt x="2515869" y="3346450"/>
                </a:lnTo>
                <a:lnTo>
                  <a:pt x="0" y="3346450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14" name="Graphic 19">
            <a:extLst>
              <a:ext uri="{FF2B5EF4-FFF2-40B4-BE49-F238E27FC236}">
                <a16:creationId xmlns:a16="http://schemas.microsoft.com/office/drawing/2014/main" id="{97347B99-304D-468D-B6F0-9D59E6077A64}"/>
              </a:ext>
            </a:extLst>
          </p:cNvPr>
          <p:cNvSpPr/>
          <p:nvPr userDrawn="1"/>
        </p:nvSpPr>
        <p:spPr>
          <a:xfrm flipH="1">
            <a:off x="9004387" y="3285679"/>
            <a:ext cx="3191256" cy="146304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B615286-AF88-4751-9BF6-3F030092F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92372" y="973512"/>
            <a:ext cx="4183939" cy="2281355"/>
          </a:xfrm>
        </p:spPr>
        <p:txBody>
          <a:bodyPr>
            <a:noAutofit/>
          </a:bodyPr>
          <a:lstStyle>
            <a:lvl1pPr algn="r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YOU!</a:t>
            </a:r>
            <a:endParaRPr lang="ru-RU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E15D97E-2723-48C3-B835-65DB0286DB6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240540" y="3675708"/>
            <a:ext cx="3135771" cy="1101897"/>
          </a:xfrm>
        </p:spPr>
        <p:txBody>
          <a:bodyPr>
            <a:noAutofit/>
          </a:bodyPr>
          <a:lstStyle>
            <a:lvl1pPr marL="0" indent="0" algn="r">
              <a:buNone/>
              <a:defRPr sz="3500" b="0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Alexander</a:t>
            </a:r>
            <a:br>
              <a:rPr lang="en-US" dirty="0"/>
            </a:br>
            <a:r>
              <a:rPr lang="en-US" dirty="0" err="1"/>
              <a:t>Martensson</a:t>
            </a:r>
            <a:endParaRPr lang="en-US" dirty="0"/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4D45CEBA-121A-426A-897A-9E3CDC5F5CC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008780" y="5019264"/>
            <a:ext cx="4367531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678-555-0128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0767B0C7-7BD9-4BF1-8D3D-91DED23803E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8780" y="4805882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6B74744-5435-47DD-B65F-16D8E7AC15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455755" y="5685822"/>
            <a:ext cx="5920556" cy="474519"/>
          </a:xfrm>
        </p:spPr>
        <p:txBody>
          <a:bodyPr>
            <a:noAutofit/>
          </a:bodyPr>
          <a:lstStyle>
            <a:lvl1pPr marL="0" indent="0" algn="r">
              <a:buNone/>
              <a:defRPr sz="2200" b="0" i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martensson@example.com</a:t>
            </a:r>
          </a:p>
        </p:txBody>
      </p:sp>
      <p:sp>
        <p:nvSpPr>
          <p:cNvPr id="32" name="Text Placeholder 26">
            <a:extLst>
              <a:ext uri="{FF2B5EF4-FFF2-40B4-BE49-F238E27FC236}">
                <a16:creationId xmlns:a16="http://schemas.microsoft.com/office/drawing/2014/main" id="{20815411-0E43-4B6B-92C7-6E312091ABA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008780" y="5466001"/>
            <a:ext cx="4367531" cy="288000"/>
          </a:xfrm>
        </p:spPr>
        <p:txBody>
          <a:bodyPr>
            <a:noAutofit/>
          </a:bodyPr>
          <a:lstStyle>
            <a:lvl1pPr marL="0" indent="0" algn="r">
              <a:buNone/>
              <a:defRPr sz="1400" b="0" i="0">
                <a:solidFill>
                  <a:schemeClr val="bg2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</a:t>
            </a:r>
          </a:p>
        </p:txBody>
      </p:sp>
    </p:spTree>
    <p:extLst>
      <p:ext uri="{BB962C8B-B14F-4D97-AF65-F5344CB8AC3E}">
        <p14:creationId xmlns:p14="http://schemas.microsoft.com/office/powerpoint/2010/main" val="2153193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43AF0D-28CB-4D3A-A944-CE3DCAAC5657}"/>
              </a:ext>
            </a:extLst>
          </p:cNvPr>
          <p:cNvSpPr/>
          <p:nvPr userDrawn="1"/>
        </p:nvSpPr>
        <p:spPr>
          <a:xfrm>
            <a:off x="3033191" y="0"/>
            <a:ext cx="9155634" cy="6858000"/>
          </a:xfrm>
          <a:custGeom>
            <a:avLst/>
            <a:gdLst>
              <a:gd name="connsiteX0" fmla="*/ 6636589 w 9155634"/>
              <a:gd name="connsiteY0" fmla="*/ 3511550 h 6858000"/>
              <a:gd name="connsiteX1" fmla="*/ 9155634 w 9155634"/>
              <a:gd name="connsiteY1" fmla="*/ 3511550 h 6858000"/>
              <a:gd name="connsiteX2" fmla="*/ 9155634 w 9155634"/>
              <a:gd name="connsiteY2" fmla="*/ 6858000 h 6858000"/>
              <a:gd name="connsiteX3" fmla="*/ 5196409 w 9155634"/>
              <a:gd name="connsiteY3" fmla="*/ 6858000 h 6858000"/>
              <a:gd name="connsiteX4" fmla="*/ 2101419 w 9155634"/>
              <a:gd name="connsiteY4" fmla="*/ 3511550 h 6858000"/>
              <a:gd name="connsiteX5" fmla="*/ 3591129 w 9155634"/>
              <a:gd name="connsiteY5" fmla="*/ 3511550 h 6858000"/>
              <a:gd name="connsiteX6" fmla="*/ 2150949 w 9155634"/>
              <a:gd name="connsiteY6" fmla="*/ 6858000 h 6858000"/>
              <a:gd name="connsiteX7" fmla="*/ 661239 w 9155634"/>
              <a:gd name="connsiteY7" fmla="*/ 6858000 h 6858000"/>
              <a:gd name="connsiteX8" fmla="*/ 8147889 w 9155634"/>
              <a:gd name="connsiteY8" fmla="*/ 0 h 6858000"/>
              <a:gd name="connsiteX9" fmla="*/ 9155634 w 9155634"/>
              <a:gd name="connsiteY9" fmla="*/ 0 h 6858000"/>
              <a:gd name="connsiteX10" fmla="*/ 9155634 w 9155634"/>
              <a:gd name="connsiteY10" fmla="*/ 3346450 h 6858000"/>
              <a:gd name="connsiteX11" fmla="*/ 6707709 w 9155634"/>
              <a:gd name="connsiteY11" fmla="*/ 3346450 h 6858000"/>
              <a:gd name="connsiteX12" fmla="*/ 5350079 w 9155634"/>
              <a:gd name="connsiteY12" fmla="*/ 0 h 6858000"/>
              <a:gd name="connsiteX13" fmla="*/ 7912939 w 9155634"/>
              <a:gd name="connsiteY13" fmla="*/ 0 h 6858000"/>
              <a:gd name="connsiteX14" fmla="*/ 4961459 w 9155634"/>
              <a:gd name="connsiteY14" fmla="*/ 6858000 h 6858000"/>
              <a:gd name="connsiteX15" fmla="*/ 2399869 w 9155634"/>
              <a:gd name="connsiteY15" fmla="*/ 6858000 h 6858000"/>
              <a:gd name="connsiteX16" fmla="*/ 3612719 w 9155634"/>
              <a:gd name="connsiteY16" fmla="*/ 0 h 6858000"/>
              <a:gd name="connsiteX17" fmla="*/ 5102429 w 9155634"/>
              <a:gd name="connsiteY17" fmla="*/ 0 h 6858000"/>
              <a:gd name="connsiteX18" fmla="*/ 3662249 w 9155634"/>
              <a:gd name="connsiteY18" fmla="*/ 3346450 h 6858000"/>
              <a:gd name="connsiteX19" fmla="*/ 2172539 w 9155634"/>
              <a:gd name="connsiteY19" fmla="*/ 3346450 h 6858000"/>
              <a:gd name="connsiteX20" fmla="*/ 2947249 w 9155634"/>
              <a:gd name="connsiteY20" fmla="*/ 0 h 6858000"/>
              <a:gd name="connsiteX21" fmla="*/ 3381579 w 9155634"/>
              <a:gd name="connsiteY21" fmla="*/ 0 h 6858000"/>
              <a:gd name="connsiteX22" fmla="*/ 430099 w 9155634"/>
              <a:gd name="connsiteY22" fmla="*/ 6858000 h 6858000"/>
              <a:gd name="connsiteX23" fmla="*/ 0 w 9155634"/>
              <a:gd name="connsiteY2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155634" h="6858000">
                <a:moveTo>
                  <a:pt x="6636589" y="3511550"/>
                </a:moveTo>
                <a:lnTo>
                  <a:pt x="9155634" y="3511550"/>
                </a:lnTo>
                <a:lnTo>
                  <a:pt x="9155634" y="6858000"/>
                </a:lnTo>
                <a:lnTo>
                  <a:pt x="5196409" y="6858000"/>
                </a:lnTo>
                <a:close/>
                <a:moveTo>
                  <a:pt x="2101419" y="3511550"/>
                </a:moveTo>
                <a:lnTo>
                  <a:pt x="3591129" y="3511550"/>
                </a:lnTo>
                <a:lnTo>
                  <a:pt x="2150949" y="6858000"/>
                </a:lnTo>
                <a:lnTo>
                  <a:pt x="661239" y="6858000"/>
                </a:lnTo>
                <a:close/>
                <a:moveTo>
                  <a:pt x="8147889" y="0"/>
                </a:moveTo>
                <a:lnTo>
                  <a:pt x="9155634" y="0"/>
                </a:lnTo>
                <a:lnTo>
                  <a:pt x="9155634" y="3346450"/>
                </a:lnTo>
                <a:lnTo>
                  <a:pt x="6707709" y="3346450"/>
                </a:lnTo>
                <a:close/>
                <a:moveTo>
                  <a:pt x="5350079" y="0"/>
                </a:moveTo>
                <a:lnTo>
                  <a:pt x="7912939" y="0"/>
                </a:lnTo>
                <a:lnTo>
                  <a:pt x="4961459" y="6858000"/>
                </a:lnTo>
                <a:lnTo>
                  <a:pt x="2399869" y="6858000"/>
                </a:lnTo>
                <a:close/>
                <a:moveTo>
                  <a:pt x="3612719" y="0"/>
                </a:moveTo>
                <a:lnTo>
                  <a:pt x="5102429" y="0"/>
                </a:lnTo>
                <a:lnTo>
                  <a:pt x="3662249" y="3346450"/>
                </a:lnTo>
                <a:lnTo>
                  <a:pt x="2172539" y="3346450"/>
                </a:lnTo>
                <a:close/>
                <a:moveTo>
                  <a:pt x="2947249" y="0"/>
                </a:moveTo>
                <a:lnTo>
                  <a:pt x="3381579" y="0"/>
                </a:lnTo>
                <a:lnTo>
                  <a:pt x="4300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A6B740BD-8499-412C-AE4E-A4AD7F73100E}"/>
              </a:ext>
            </a:extLst>
          </p:cNvPr>
          <p:cNvSpPr/>
          <p:nvPr/>
        </p:nvSpPr>
        <p:spPr>
          <a:xfrm>
            <a:off x="-10852" y="3369468"/>
            <a:ext cx="3722400" cy="144000"/>
          </a:xfrm>
          <a:custGeom>
            <a:avLst/>
            <a:gdLst>
              <a:gd name="connsiteX0" fmla="*/ 7144 w 2800350"/>
              <a:gd name="connsiteY0" fmla="*/ 7144 h 114300"/>
              <a:gd name="connsiteX1" fmla="*/ 7144 w 2800350"/>
              <a:gd name="connsiteY1" fmla="*/ 115729 h 114300"/>
              <a:gd name="connsiteX2" fmla="*/ 2726531 w 2800350"/>
              <a:gd name="connsiteY2" fmla="*/ 115729 h 114300"/>
              <a:gd name="connsiteX3" fmla="*/ 2797969 w 2800350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0350" h="114300">
                <a:moveTo>
                  <a:pt x="7144" y="7144"/>
                </a:moveTo>
                <a:lnTo>
                  <a:pt x="7144" y="115729"/>
                </a:lnTo>
                <a:lnTo>
                  <a:pt x="2726531" y="115729"/>
                </a:lnTo>
                <a:lnTo>
                  <a:pt x="2797969" y="7144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dirty="0"/>
              <a:t> </a:t>
            </a:r>
            <a:endParaRPr lang="ru-RU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310DFD8C-544F-465B-8315-8B3AA8B957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021" y="1096344"/>
            <a:ext cx="10510754" cy="2281355"/>
          </a:xfrm>
        </p:spPr>
        <p:txBody>
          <a:bodyPr>
            <a:noAutofit/>
          </a:bodyPr>
          <a:lstStyle>
            <a:lvl1pPr algn="l">
              <a:defRPr sz="7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</a:t>
            </a:r>
            <a:r>
              <a:rPr lang="ru-RU" dirty="0"/>
              <a:t/>
            </a:r>
            <a:br>
              <a:rPr lang="ru-RU" dirty="0"/>
            </a:br>
            <a:r>
              <a:rPr lang="en-US" dirty="0"/>
              <a:t>TITLE</a:t>
            </a:r>
            <a:endParaRPr lang="ru-RU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8046DF3F-8EBA-4583-9F19-45C979FDAB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0021" y="3773554"/>
            <a:ext cx="10090287" cy="110189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3500" b="0" i="0"/>
            </a:lvl1pPr>
          </a:lstStyle>
          <a:p>
            <a:pPr marL="228600" lvl="0" indent="-22860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46741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82713AA-FAF7-4D64-AB9D-53ACFDBF8B5B}"/>
              </a:ext>
            </a:extLst>
          </p:cNvPr>
          <p:cNvSpPr/>
          <p:nvPr userDrawn="1"/>
        </p:nvSpPr>
        <p:spPr>
          <a:xfrm>
            <a:off x="-1" y="172278"/>
            <a:ext cx="12192000" cy="6559826"/>
          </a:xfrm>
          <a:custGeom>
            <a:avLst/>
            <a:gdLst>
              <a:gd name="connsiteX0" fmla="*/ 5864259 w 12192000"/>
              <a:gd name="connsiteY0" fmla="*/ 2854132 h 6559826"/>
              <a:gd name="connsiteX1" fmla="*/ 5864259 w 12192000"/>
              <a:gd name="connsiteY1" fmla="*/ 5342062 h 6559826"/>
              <a:gd name="connsiteX2" fmla="*/ 6907 w 12192000"/>
              <a:gd name="connsiteY2" fmla="*/ 6559826 h 6559826"/>
              <a:gd name="connsiteX3" fmla="*/ 0 w 12192000"/>
              <a:gd name="connsiteY3" fmla="*/ 6559826 h 6559826"/>
              <a:gd name="connsiteX4" fmla="*/ 0 w 12192000"/>
              <a:gd name="connsiteY4" fmla="*/ 4073332 h 6559826"/>
              <a:gd name="connsiteX5" fmla="*/ 12192000 w 12192000"/>
              <a:gd name="connsiteY5" fmla="*/ 2685378 h 6559826"/>
              <a:gd name="connsiteX6" fmla="*/ 12192000 w 12192000"/>
              <a:gd name="connsiteY6" fmla="*/ 5173308 h 6559826"/>
              <a:gd name="connsiteX7" fmla="*/ 6104805 w 12192000"/>
              <a:gd name="connsiteY7" fmla="*/ 6429182 h 6559826"/>
              <a:gd name="connsiteX8" fmla="*/ 6104805 w 12192000"/>
              <a:gd name="connsiteY8" fmla="*/ 3941252 h 6559826"/>
              <a:gd name="connsiteX9" fmla="*/ 11991762 w 12192000"/>
              <a:gd name="connsiteY9" fmla="*/ 0 h 6559826"/>
              <a:gd name="connsiteX10" fmla="*/ 12192000 w 12192000"/>
              <a:gd name="connsiteY10" fmla="*/ 0 h 6559826"/>
              <a:gd name="connsiteX11" fmla="*/ 12192000 w 12192000"/>
              <a:gd name="connsiteY11" fmla="*/ 2446611 h 6559826"/>
              <a:gd name="connsiteX12" fmla="*/ 6104805 w 12192000"/>
              <a:gd name="connsiteY12" fmla="*/ 3701222 h 6559826"/>
              <a:gd name="connsiteX13" fmla="*/ 6104805 w 12192000"/>
              <a:gd name="connsiteY13" fmla="*/ 1214562 h 65598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559826">
                <a:moveTo>
                  <a:pt x="5864259" y="2854132"/>
                </a:moveTo>
                <a:lnTo>
                  <a:pt x="5864259" y="5342062"/>
                </a:lnTo>
                <a:lnTo>
                  <a:pt x="6907" y="6559826"/>
                </a:lnTo>
                <a:lnTo>
                  <a:pt x="0" y="6559826"/>
                </a:lnTo>
                <a:lnTo>
                  <a:pt x="0" y="4073332"/>
                </a:lnTo>
                <a:close/>
                <a:moveTo>
                  <a:pt x="12192000" y="2685378"/>
                </a:moveTo>
                <a:lnTo>
                  <a:pt x="12192000" y="5173308"/>
                </a:lnTo>
                <a:lnTo>
                  <a:pt x="6104805" y="6429182"/>
                </a:lnTo>
                <a:lnTo>
                  <a:pt x="6104805" y="3941252"/>
                </a:lnTo>
                <a:close/>
                <a:moveTo>
                  <a:pt x="11991762" y="0"/>
                </a:moveTo>
                <a:lnTo>
                  <a:pt x="12192000" y="0"/>
                </a:lnTo>
                <a:lnTo>
                  <a:pt x="12192000" y="2446611"/>
                </a:lnTo>
                <a:lnTo>
                  <a:pt x="6104805" y="3701222"/>
                </a:lnTo>
                <a:lnTo>
                  <a:pt x="6104805" y="1214562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7552-E3A8-41F6-B00B-4A39A247AA0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7240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5" name="Graphic 4">
            <a:extLst>
              <a:ext uri="{FF2B5EF4-FFF2-40B4-BE49-F238E27FC236}">
                <a16:creationId xmlns:a16="http://schemas.microsoft.com/office/drawing/2014/main" id="{2095D1D4-8CA3-4CA3-825D-088EDB51A8AE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2DB5E70B-ECC9-4800-9DC0-5897EF3F16AB}"/>
              </a:ext>
            </a:extLst>
          </p:cNvPr>
          <p:cNvSpPr/>
          <p:nvPr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A3B87DE7-6A4B-4A0E-8622-C9BA93F0B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2225393"/>
            <a:ext cx="5110693" cy="7826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/>
            </a:lvl1pPr>
          </a:lstStyle>
          <a:p>
            <a:pPr marL="228600" lvl="0" indent="-22860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881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3799919-7F2B-44B7-BF0B-B0CE733AC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77755"/>
            <a:ext cx="10515600" cy="389920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123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460D6CB-9BA0-4BA9-9CF5-9D21E9F57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77755"/>
            <a:ext cx="5181600" cy="3899207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B0DDB5D-8949-4E45-A7CD-0402580BB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77755"/>
            <a:ext cx="5181600" cy="3899208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0607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46B1A-A07C-45A3-8FE5-724E34853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2C817C4-D92F-4269-B22D-5C2E52241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68513"/>
            <a:ext cx="5157787" cy="436562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C61514A7-2DEE-47E3-BCB4-FB81E9981D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3455C9D3-0938-4236-8E64-BBF582FCD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68511"/>
            <a:ext cx="5183188" cy="436563"/>
          </a:xfr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7331E254-1410-4989-81DE-84B684ACC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81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68ABD79-6AF5-4911-BEC2-A492F3EC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4509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489A680-EBE7-45A3-B520-2C50F59C7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66148"/>
            <a:ext cx="3932237" cy="3702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02EEB9F-D255-46E9-AFBB-FCC4D93B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>
                <a:solidFill>
                  <a:schemeClr val="bg1"/>
                </a:solidFill>
              </a:defRPr>
            </a:lvl1pPr>
            <a:lvl2pPr>
              <a:defRPr sz="28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000">
                <a:solidFill>
                  <a:schemeClr val="bg1"/>
                </a:solidFill>
              </a:defRPr>
            </a:lvl4pPr>
            <a:lvl5pPr>
              <a:defRPr sz="20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4F729341-632E-4151-9863-D40D91A16F84}"/>
              </a:ext>
            </a:extLst>
          </p:cNvPr>
          <p:cNvSpPr/>
          <p:nvPr userDrawn="1"/>
        </p:nvSpPr>
        <p:spPr>
          <a:xfrm>
            <a:off x="-11174" y="1947672"/>
            <a:ext cx="493776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94843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6" name="Graphic 4">
            <a:extLst>
              <a:ext uri="{FF2B5EF4-FFF2-40B4-BE49-F238E27FC236}">
                <a16:creationId xmlns:a16="http://schemas.microsoft.com/office/drawing/2014/main" id="{7D57D3C0-DF85-4866-AC4B-ED6A0F6963A5}"/>
              </a:ext>
            </a:extLst>
          </p:cNvPr>
          <p:cNvSpPr/>
          <p:nvPr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1" name="Graphic 15">
            <a:extLst>
              <a:ext uri="{FF2B5EF4-FFF2-40B4-BE49-F238E27FC236}">
                <a16:creationId xmlns:a16="http://schemas.microsoft.com/office/drawing/2014/main" id="{FA387E18-8CE1-1648-81B1-6F1A0F183C30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4469CAF-CD13-4CCC-9569-14C8070A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3807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6D4C583-322D-4347-807F-F6D6AF885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130500"/>
            <a:ext cx="3932237" cy="37384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138DBAD-2265-4E62-AB5B-F66A60D53F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9738" y="0"/>
            <a:ext cx="6103620" cy="6857999"/>
          </a:xfrm>
          <a:custGeom>
            <a:avLst/>
            <a:gdLst>
              <a:gd name="connsiteX0" fmla="*/ 3914141 w 6103620"/>
              <a:gd name="connsiteY0" fmla="*/ 914400 h 6857999"/>
              <a:gd name="connsiteX1" fmla="*/ 6103620 w 6103620"/>
              <a:gd name="connsiteY1" fmla="*/ 914400 h 6857999"/>
              <a:gd name="connsiteX2" fmla="*/ 6103620 w 6103620"/>
              <a:gd name="connsiteY2" fmla="*/ 914404 h 6857999"/>
              <a:gd name="connsiteX3" fmla="*/ 4339591 w 6103620"/>
              <a:gd name="connsiteY3" fmla="*/ 6857999 h 6857999"/>
              <a:gd name="connsiteX4" fmla="*/ 2150113 w 6103620"/>
              <a:gd name="connsiteY4" fmla="*/ 6857999 h 6857999"/>
              <a:gd name="connsiteX5" fmla="*/ 1769111 w 6103620"/>
              <a:gd name="connsiteY5" fmla="*/ 0 h 6857999"/>
              <a:gd name="connsiteX6" fmla="*/ 3958591 w 6103620"/>
              <a:gd name="connsiteY6" fmla="*/ 0 h 6857999"/>
              <a:gd name="connsiteX7" fmla="*/ 2189480 w 6103620"/>
              <a:gd name="connsiteY7" fmla="*/ 5943601 h 6857999"/>
              <a:gd name="connsiteX8" fmla="*/ 0 w 6103620"/>
              <a:gd name="connsiteY8" fmla="*/ 594360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03620" h="6857999">
                <a:moveTo>
                  <a:pt x="3914141" y="914400"/>
                </a:moveTo>
                <a:lnTo>
                  <a:pt x="6103620" y="914400"/>
                </a:lnTo>
                <a:lnTo>
                  <a:pt x="6103620" y="914404"/>
                </a:lnTo>
                <a:lnTo>
                  <a:pt x="4339591" y="6857999"/>
                </a:lnTo>
                <a:lnTo>
                  <a:pt x="2150113" y="6857999"/>
                </a:lnTo>
                <a:close/>
                <a:moveTo>
                  <a:pt x="1769111" y="0"/>
                </a:moveTo>
                <a:lnTo>
                  <a:pt x="3958591" y="0"/>
                </a:lnTo>
                <a:lnTo>
                  <a:pt x="2189480" y="5943601"/>
                </a:lnTo>
                <a:lnTo>
                  <a:pt x="0" y="594360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76681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D7B9076-7693-4C5F-8305-D5529FF807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1033272"/>
            <a:ext cx="505608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EMPTY SLIDE</a:t>
            </a:r>
            <a:endParaRPr lang="ru-RU" dirty="0"/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D0734B58-9436-7F49-BF67-542C05487FFF}"/>
              </a:ext>
            </a:extLst>
          </p:cNvPr>
          <p:cNvSpPr/>
          <p:nvPr userDrawn="1"/>
        </p:nvSpPr>
        <p:spPr>
          <a:xfrm>
            <a:off x="-11174" y="1947672"/>
            <a:ext cx="5274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4183200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">
            <a:extLst>
              <a:ext uri="{FF2B5EF4-FFF2-40B4-BE49-F238E27FC236}">
                <a16:creationId xmlns:a16="http://schemas.microsoft.com/office/drawing/2014/main" id="{9650CBA0-AE8F-4C6C-B273-73785A68EB92}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A324E0-7B75-4C65-9695-78537686038F}"/>
                </a:ext>
              </a:extLst>
            </p:cNvPr>
            <p:cNvSpPr/>
            <p:nvPr/>
          </p:nvSpPr>
          <p:spPr>
            <a:xfrm>
              <a:off x="-12700" y="-12700"/>
              <a:ext cx="12217400" cy="6883400"/>
            </a:xfrm>
            <a:custGeom>
              <a:avLst/>
              <a:gdLst>
                <a:gd name="connsiteX0" fmla="*/ 12700 w 12217400"/>
                <a:gd name="connsiteY0" fmla="*/ 12700 h 6883400"/>
                <a:gd name="connsiteX1" fmla="*/ 12700 w 12217400"/>
                <a:gd name="connsiteY1" fmla="*/ 6870700 h 6883400"/>
                <a:gd name="connsiteX2" fmla="*/ 12205970 w 12217400"/>
                <a:gd name="connsiteY2" fmla="*/ 6870700 h 6883400"/>
                <a:gd name="connsiteX3" fmla="*/ 12205970 w 12217400"/>
                <a:gd name="connsiteY3" fmla="*/ 12700 h 6883400"/>
                <a:gd name="connsiteX4" fmla="*/ 12700 w 12217400"/>
                <a:gd name="connsiteY4" fmla="*/ 12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17400" h="6883400">
                  <a:moveTo>
                    <a:pt x="12700" y="12700"/>
                  </a:moveTo>
                  <a:lnTo>
                    <a:pt x="12700" y="6870700"/>
                  </a:lnTo>
                  <a:lnTo>
                    <a:pt x="12205970" y="6870700"/>
                  </a:lnTo>
                  <a:lnTo>
                    <a:pt x="12205970" y="12700"/>
                  </a:lnTo>
                  <a:lnTo>
                    <a:pt x="12700" y="1270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4C7B0B8-9EF6-4DBC-9088-96B54006BA08}"/>
                </a:ext>
              </a:extLst>
            </p:cNvPr>
            <p:cNvSpPr/>
            <p:nvPr/>
          </p:nvSpPr>
          <p:spPr>
            <a:xfrm>
              <a:off x="4178300" y="-12700"/>
              <a:ext cx="7289800" cy="6883400"/>
            </a:xfrm>
            <a:custGeom>
              <a:avLst/>
              <a:gdLst>
                <a:gd name="connsiteX0" fmla="*/ 5063490 w 7289800"/>
                <a:gd name="connsiteY0" fmla="*/ 12700 h 6883400"/>
                <a:gd name="connsiteX1" fmla="*/ 2499360 w 7289800"/>
                <a:gd name="connsiteY1" fmla="*/ 6870700 h 6883400"/>
                <a:gd name="connsiteX2" fmla="*/ 4721860 w 7289800"/>
                <a:gd name="connsiteY2" fmla="*/ 6870700 h 6883400"/>
                <a:gd name="connsiteX3" fmla="*/ 7285990 w 7289800"/>
                <a:gd name="connsiteY3" fmla="*/ 12700 h 6883400"/>
                <a:gd name="connsiteX4" fmla="*/ 5063490 w 7289800"/>
                <a:gd name="connsiteY4" fmla="*/ 12700 h 6883400"/>
                <a:gd name="connsiteX5" fmla="*/ 12700 w 7289800"/>
                <a:gd name="connsiteY5" fmla="*/ 6870700 h 6883400"/>
                <a:gd name="connsiteX6" fmla="*/ 2235200 w 7289800"/>
                <a:gd name="connsiteY6" fmla="*/ 6870700 h 6883400"/>
                <a:gd name="connsiteX7" fmla="*/ 4799331 w 7289800"/>
                <a:gd name="connsiteY7" fmla="*/ 12700 h 6883400"/>
                <a:gd name="connsiteX8" fmla="*/ 2576830 w 7289800"/>
                <a:gd name="connsiteY8" fmla="*/ 12700 h 6883400"/>
                <a:gd name="connsiteX9" fmla="*/ 12700 w 7289800"/>
                <a:gd name="connsiteY9" fmla="*/ 6870700 h 688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289800" h="6883400">
                  <a:moveTo>
                    <a:pt x="5063490" y="12700"/>
                  </a:moveTo>
                  <a:lnTo>
                    <a:pt x="2499360" y="6870700"/>
                  </a:lnTo>
                  <a:lnTo>
                    <a:pt x="4721860" y="6870700"/>
                  </a:lnTo>
                  <a:lnTo>
                    <a:pt x="7285990" y="12700"/>
                  </a:lnTo>
                  <a:lnTo>
                    <a:pt x="5063490" y="12700"/>
                  </a:lnTo>
                  <a:close/>
                  <a:moveTo>
                    <a:pt x="12700" y="6870700"/>
                  </a:moveTo>
                  <a:lnTo>
                    <a:pt x="2235200" y="6870700"/>
                  </a:lnTo>
                  <a:lnTo>
                    <a:pt x="4799331" y="12700"/>
                  </a:lnTo>
                  <a:lnTo>
                    <a:pt x="2576830" y="12700"/>
                  </a:lnTo>
                  <a:lnTo>
                    <a:pt x="12700" y="6870700"/>
                  </a:lnTo>
                  <a:close/>
                </a:path>
              </a:pathLst>
            </a:custGeom>
            <a:solidFill>
              <a:schemeClr val="bg2">
                <a:alpha val="15000"/>
              </a:schemeClr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6ADBD7-8355-4951-B459-EC284BCE83A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0" name="Graphic 4">
            <a:extLst>
              <a:ext uri="{FF2B5EF4-FFF2-40B4-BE49-F238E27FC236}">
                <a16:creationId xmlns:a16="http://schemas.microsoft.com/office/drawing/2014/main" id="{55B3C92B-0A13-49BD-8A7D-FD6B821FE783}"/>
              </a:ext>
            </a:extLst>
          </p:cNvPr>
          <p:cNvSpPr/>
          <p:nvPr userDrawn="1"/>
        </p:nvSpPr>
        <p:spPr>
          <a:xfrm>
            <a:off x="11292630" y="6103003"/>
            <a:ext cx="910800" cy="144000"/>
          </a:xfrm>
          <a:custGeom>
            <a:avLst/>
            <a:gdLst>
              <a:gd name="connsiteX0" fmla="*/ 689134 w 695325"/>
              <a:gd name="connsiteY0" fmla="*/ 7144 h 114300"/>
              <a:gd name="connsiteX1" fmla="*/ 689134 w 695325"/>
              <a:gd name="connsiteY1" fmla="*/ 115729 h 114300"/>
              <a:gd name="connsiteX2" fmla="*/ 78581 w 695325"/>
              <a:gd name="connsiteY2" fmla="*/ 115729 h 114300"/>
              <a:gd name="connsiteX3" fmla="*/ 7144 w 695325"/>
              <a:gd name="connsiteY3" fmla="*/ 7144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325" h="114300">
                <a:moveTo>
                  <a:pt x="689134" y="7144"/>
                </a:moveTo>
                <a:lnTo>
                  <a:pt x="689134" y="115729"/>
                </a:lnTo>
                <a:lnTo>
                  <a:pt x="78581" y="115729"/>
                </a:lnTo>
                <a:lnTo>
                  <a:pt x="7144" y="7144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52266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 Placeholder 21">
            <a:extLst>
              <a:ext uri="{FF2B5EF4-FFF2-40B4-BE49-F238E27FC236}">
                <a16:creationId xmlns:a16="http://schemas.microsoft.com/office/drawing/2014/main" id="{10000CCD-6AFF-4E65-8858-5502306E581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5578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5D777E5-98F6-416A-8D23-3399269D85C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42535" y="1998209"/>
            <a:ext cx="3103110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C979BADF-99B5-4C91-AAE5-FC2C4DBEDE2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20642" y="1974209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2</a:t>
            </a:r>
            <a:endParaRPr lang="ru-RU" dirty="0"/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6706F6A2-1599-4D73-9288-3ECEACDDCAE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77939" y="1998209"/>
            <a:ext cx="2243918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21">
            <a:extLst>
              <a:ext uri="{FF2B5EF4-FFF2-40B4-BE49-F238E27FC236}">
                <a16:creationId xmlns:a16="http://schemas.microsoft.com/office/drawing/2014/main" id="{BAE5E245-1702-4722-895D-0808BB0A868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906755" y="1991988"/>
            <a:ext cx="882686" cy="10922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6000" b="1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3</a:t>
            </a:r>
            <a:endParaRPr lang="ru-RU" dirty="0"/>
          </a:p>
        </p:txBody>
      </p:sp>
      <p:sp>
        <p:nvSpPr>
          <p:cNvPr id="36" name="Text Placeholder 24">
            <a:extLst>
              <a:ext uri="{FF2B5EF4-FFF2-40B4-BE49-F238E27FC236}">
                <a16:creationId xmlns:a16="http://schemas.microsoft.com/office/drawing/2014/main" id="{3701E665-3CED-413C-BAC6-CE003B1494E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564052" y="2015988"/>
            <a:ext cx="2959116" cy="103235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2200" b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24">
            <a:extLst>
              <a:ext uri="{FF2B5EF4-FFF2-40B4-BE49-F238E27FC236}">
                <a16:creationId xmlns:a16="http://schemas.microsoft.com/office/drawing/2014/main" id="{E01406B4-D44B-4D1E-91F3-D87541EAD4C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020059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9AAD5CF9-9A59-4C5F-8C29-B92AD601211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718684" y="2927531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24">
            <a:extLst>
              <a:ext uri="{FF2B5EF4-FFF2-40B4-BE49-F238E27FC236}">
                <a16:creationId xmlns:a16="http://schemas.microsoft.com/office/drawing/2014/main" id="{C6725172-65CC-4645-B23F-E77886468F3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3" y="2927531"/>
            <a:ext cx="2599197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0EA5E6CA-5C78-4B75-BA22-59750E7D45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76955" y="2925988"/>
            <a:ext cx="3726423" cy="800100"/>
          </a:xfrm>
        </p:spPr>
        <p:txBody>
          <a:bodyPr>
            <a:normAutofit/>
          </a:bodyPr>
          <a:lstStyle>
            <a:lvl1pPr marL="0" indent="0">
              <a:buNone/>
              <a:defRPr sz="1400" b="0">
                <a:solidFill>
                  <a:schemeClr val="bg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E1C61752-F57C-4FBF-93F3-06F43CCA43C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284133" y="5751926"/>
            <a:ext cx="9623735" cy="470478"/>
          </a:xfrm>
        </p:spPr>
        <p:txBody>
          <a:bodyPr>
            <a:normAutofit/>
          </a:bodyPr>
          <a:lstStyle>
            <a:lvl1pPr marL="0" indent="0" algn="ctr">
              <a:buNone/>
              <a:defRPr sz="16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E0232175-FB97-4039-8136-B9DD27441C0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794791" y="4893792"/>
            <a:ext cx="2599199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6E5262C3-0603-403F-AB36-FB4EB9FC7BC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890713" y="4893792"/>
            <a:ext cx="3712665" cy="615026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4" name="Picture Placeholder 12">
            <a:extLst>
              <a:ext uri="{FF2B5EF4-FFF2-40B4-BE49-F238E27FC236}">
                <a16:creationId xmlns:a16="http://schemas.microsoft.com/office/drawing/2014/main" id="{D2FBACFC-8B68-4A37-95A4-26BE5A23D75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1020058" y="3800404"/>
            <a:ext cx="3273552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46" name="Picture Placeholder 12">
            <a:extLst>
              <a:ext uri="{FF2B5EF4-FFF2-40B4-BE49-F238E27FC236}">
                <a16:creationId xmlns:a16="http://schemas.microsoft.com/office/drawing/2014/main" id="{5A6A36C6-8489-4333-927A-141D8F98AE50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2" y="3864572"/>
            <a:ext cx="2599199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47" name="Picture Placeholder 9">
            <a:extLst>
              <a:ext uri="{FF2B5EF4-FFF2-40B4-BE49-F238E27FC236}">
                <a16:creationId xmlns:a16="http://schemas.microsoft.com/office/drawing/2014/main" id="{BB2DF986-C446-4302-9099-B1512AD5D8C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3864572"/>
            <a:ext cx="2599200" cy="8964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B58C539-3FDE-4755-BEB4-C953AA2926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4032" y="741320"/>
            <a:ext cx="10506743" cy="782638"/>
          </a:xfrm>
        </p:spPr>
        <p:txBody>
          <a:bodyPr>
            <a:normAutofit/>
          </a:bodyPr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HOW TO USE THIS TEMPALTE</a:t>
            </a:r>
            <a:endParaRPr lang="ru-RU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8EDA54DA-ED01-4416-96BF-C8968F4684B4}"/>
              </a:ext>
            </a:extLst>
          </p:cNvPr>
          <p:cNvSpPr/>
          <p:nvPr userDrawn="1"/>
        </p:nvSpPr>
        <p:spPr>
          <a:xfrm>
            <a:off x="-11173" y="1610268"/>
            <a:ext cx="9252000" cy="73100"/>
          </a:xfrm>
          <a:custGeom>
            <a:avLst/>
            <a:gdLst>
              <a:gd name="connsiteX0" fmla="*/ 9138 w 5056083"/>
              <a:gd name="connsiteY0" fmla="*/ 9137 h 73099"/>
              <a:gd name="connsiteX1" fmla="*/ 9138 w 5056083"/>
              <a:gd name="connsiteY1" fmla="*/ 67617 h 73099"/>
              <a:gd name="connsiteX2" fmla="*/ 5018925 w 5056083"/>
              <a:gd name="connsiteY2" fmla="*/ 67617 h 73099"/>
              <a:gd name="connsiteX3" fmla="*/ 5057911 w 5056083"/>
              <a:gd name="connsiteY3" fmla="*/ 9137 h 73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6083" h="73099">
                <a:moveTo>
                  <a:pt x="9138" y="9137"/>
                </a:moveTo>
                <a:lnTo>
                  <a:pt x="9138" y="67617"/>
                </a:lnTo>
                <a:lnTo>
                  <a:pt x="5018925" y="67617"/>
                </a:lnTo>
                <a:lnTo>
                  <a:pt x="5057911" y="9137"/>
                </a:lnTo>
                <a:close/>
              </a:path>
            </a:pathLst>
          </a:custGeom>
          <a:solidFill>
            <a:schemeClr val="bg2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138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30162" y="6002372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n-lt"/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048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600237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2"/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002372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1" r:id="rId5"/>
    <p:sldLayoutId id="2147483690" r:id="rId6"/>
    <p:sldLayoutId id="2147483691" r:id="rId7"/>
    <p:sldLayoutId id="2147483684" r:id="rId8"/>
    <p:sldLayoutId id="2147483685" r:id="rId9"/>
    <p:sldLayoutId id="2147483692" r:id="rId10"/>
    <p:sldLayoutId id="2147483693" r:id="rId11"/>
    <p:sldLayoutId id="2147483694" r:id="rId12"/>
    <p:sldLayoutId id="2147483697" r:id="rId13"/>
    <p:sldLayoutId id="2147483698" r:id="rId14"/>
    <p:sldLayoutId id="2147483699" r:id="rId15"/>
    <p:sldLayoutId id="2147483701" r:id="rId16"/>
    <p:sldLayoutId id="2147483700" r:id="rId17"/>
    <p:sldLayoutId id="2147483687" r:id="rId18"/>
    <p:sldLayoutId id="2147483696" r:id="rId19"/>
    <p:sldLayoutId id="2147483688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Building glass walls and sky">
            <a:extLst>
              <a:ext uri="{FF2B5EF4-FFF2-40B4-BE49-F238E27FC236}">
                <a16:creationId xmlns:a16="http://schemas.microsoft.com/office/drawing/2014/main" id="{873751CF-C490-45B5-B248-BF86A59ECF2E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2"/>
          <a:srcRect l="-48" t="6766" r="19843" b="3091"/>
          <a:stretch/>
        </p:blipFill>
        <p:spPr>
          <a:xfrm>
            <a:off x="3033191" y="0"/>
            <a:ext cx="9155634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6E9371-6E05-45E0-803B-4C39AC28C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681" y="584961"/>
            <a:ext cx="10510754" cy="2281355"/>
          </a:xfrm>
        </p:spPr>
        <p:txBody>
          <a:bodyPr/>
          <a:lstStyle/>
          <a:p>
            <a:r>
              <a:rPr lang="en-US" dirty="0"/>
              <a:t>Effective Teamworking and Communication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0FE25-038A-4A14-B11A-432FECB7FA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3174" y="4118603"/>
            <a:ext cx="2995399" cy="763713"/>
          </a:xfrm>
        </p:spPr>
        <p:txBody>
          <a:bodyPr/>
          <a:lstStyle/>
          <a:p>
            <a:r>
              <a:rPr lang="en-US" dirty="0"/>
              <a:t>Presented By: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0A1A89-FE18-44C6-B3EE-49541CB8507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Khuram-1714336</a:t>
            </a:r>
            <a:endParaRPr lang="ru-RU" dirty="0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70CFC6A8-F062-43E6-8CAB-EDEBBC2C14E2}"/>
              </a:ext>
            </a:extLst>
          </p:cNvPr>
          <p:cNvSpPr txBox="1">
            <a:spLocks/>
          </p:cNvSpPr>
          <p:nvPr/>
        </p:nvSpPr>
        <p:spPr>
          <a:xfrm>
            <a:off x="770020" y="5424331"/>
            <a:ext cx="4367531" cy="3244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0" i="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Adam-1715261</a:t>
            </a:r>
            <a:endParaRPr lang="ru-RU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82CEBC0-DD41-418E-92B5-3316241EE4F9}"/>
              </a:ext>
            </a:extLst>
          </p:cNvPr>
          <p:cNvSpPr txBox="1">
            <a:spLocks/>
          </p:cNvSpPr>
          <p:nvPr/>
        </p:nvSpPr>
        <p:spPr>
          <a:xfrm>
            <a:off x="770017" y="6061921"/>
            <a:ext cx="4367531" cy="3244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0" i="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Arif-1713674</a:t>
            </a:r>
            <a:endParaRPr lang="ru-RU" dirty="0"/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7F61E8CC-87B7-4E1F-ADDA-08F1A8E2FBA1}"/>
              </a:ext>
            </a:extLst>
          </p:cNvPr>
          <p:cNvSpPr txBox="1">
            <a:spLocks/>
          </p:cNvSpPr>
          <p:nvPr/>
        </p:nvSpPr>
        <p:spPr>
          <a:xfrm>
            <a:off x="770018" y="5743126"/>
            <a:ext cx="4367531" cy="3244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b="0" i="0" kern="120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i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Atif-1714338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05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7" grpId="0"/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Low Angle View of Office Building Against Clear Sky">
            <a:extLst>
              <a:ext uri="{FF2B5EF4-FFF2-40B4-BE49-F238E27FC236}">
                <a16:creationId xmlns:a16="http://schemas.microsoft.com/office/drawing/2014/main" id="{98E1357B-90EC-4F60-BE24-5671EC46D03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t="13926" b="13926"/>
          <a:stretch/>
        </p:blipFill>
        <p:spPr>
          <a:xfrm>
            <a:off x="0" y="255426"/>
            <a:ext cx="12192000" cy="660257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21564-E2C8-443F-8E07-E59DFA5BC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  <a:endParaRPr lang="ru-RU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534D36-FD98-42BC-977C-D6843E425B7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2</a:t>
            </a:fld>
            <a:endParaRPr lang="ru-RU" dirty="0"/>
          </a:p>
        </p:txBody>
      </p:sp>
      <p:sp>
        <p:nvSpPr>
          <p:cNvPr id="4" name="TextBox 3"/>
          <p:cNvSpPr txBox="1"/>
          <p:nvPr/>
        </p:nvSpPr>
        <p:spPr>
          <a:xfrm>
            <a:off x="508048" y="2916921"/>
            <a:ext cx="55612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Benefits of team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Stages of team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Team roles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Successful team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Managing conflict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8048" y="2270590"/>
            <a:ext cx="55944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aim of this presentation is to gain more knowledge on the following: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591098" y="5356041"/>
            <a:ext cx="43059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IF ANY QUESTIONS PLEASE WAIT TILL THE END THANK YOU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7751" y="0"/>
            <a:ext cx="4394249" cy="439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63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C01CE71-FC76-4B08-B6CF-991940C3C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Teamworking</a:t>
            </a:r>
            <a:endParaRPr lang="ru-RU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2AE43E3-E3DE-481E-9B87-7B1F8783A6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9277" y="2064822"/>
            <a:ext cx="4745706" cy="782639"/>
          </a:xfrm>
        </p:spPr>
        <p:txBody>
          <a:bodyPr>
            <a:noAutofit/>
          </a:bodyPr>
          <a:lstStyle/>
          <a:p>
            <a:r>
              <a:rPr lang="en-GB" sz="1700" dirty="0"/>
              <a:t>The primary benefit of teamworking is that it allows an organization to achieve something that an individual working alone cant.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C20937-8D4C-4000-BCD6-AC984F093F2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3</a:t>
            </a:fld>
            <a:endParaRPr lang="ru-RU" dirty="0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BCD1C9E5-C024-4011-AAFB-07251742FBF5}"/>
              </a:ext>
            </a:extLst>
          </p:cNvPr>
          <p:cNvSpPr txBox="1">
            <a:spLocks/>
          </p:cNvSpPr>
          <p:nvPr/>
        </p:nvSpPr>
        <p:spPr>
          <a:xfrm>
            <a:off x="774032" y="3140765"/>
            <a:ext cx="4745706" cy="9153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F8178DB5-24C0-4AFF-A290-19C8B6581779}"/>
              </a:ext>
            </a:extLst>
          </p:cNvPr>
          <p:cNvSpPr txBox="1">
            <a:spLocks/>
          </p:cNvSpPr>
          <p:nvPr/>
        </p:nvSpPr>
        <p:spPr>
          <a:xfrm>
            <a:off x="754292" y="3239578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Boosts Productivity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D44ED954-B304-45A5-9C93-D1EA51F4A4F5}"/>
              </a:ext>
            </a:extLst>
          </p:cNvPr>
          <p:cNvSpPr txBox="1">
            <a:spLocks/>
          </p:cNvSpPr>
          <p:nvPr/>
        </p:nvSpPr>
        <p:spPr>
          <a:xfrm>
            <a:off x="754292" y="3533599"/>
            <a:ext cx="267282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High quality outcome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E507AA8C-82BB-41E5-8B5D-7F9E9382D5EB}"/>
              </a:ext>
            </a:extLst>
          </p:cNvPr>
          <p:cNvSpPr txBox="1">
            <a:spLocks/>
          </p:cNvSpPr>
          <p:nvPr/>
        </p:nvSpPr>
        <p:spPr>
          <a:xfrm>
            <a:off x="749279" y="3810028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More ideas</a:t>
            </a:r>
          </a:p>
          <a:p>
            <a:endParaRPr lang="en-GB" sz="1800" dirty="0"/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33D74174-D2B7-47FD-9E2E-7EA76327DCE0}"/>
              </a:ext>
            </a:extLst>
          </p:cNvPr>
          <p:cNvSpPr txBox="1">
            <a:spLocks/>
          </p:cNvSpPr>
          <p:nvPr/>
        </p:nvSpPr>
        <p:spPr>
          <a:xfrm>
            <a:off x="749278" y="4091982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Quicker solutions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55BCB568-C768-4198-B83C-711AB6B83B82}"/>
              </a:ext>
            </a:extLst>
          </p:cNvPr>
          <p:cNvSpPr txBox="1">
            <a:spLocks/>
          </p:cNvSpPr>
          <p:nvPr/>
        </p:nvSpPr>
        <p:spPr>
          <a:xfrm>
            <a:off x="754292" y="4368411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Building trust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E3BF6101-1242-4EB3-863C-F7A608CD176D}"/>
              </a:ext>
            </a:extLst>
          </p:cNvPr>
          <p:cNvSpPr txBox="1">
            <a:spLocks/>
          </p:cNvSpPr>
          <p:nvPr/>
        </p:nvSpPr>
        <p:spPr>
          <a:xfrm>
            <a:off x="749278" y="4662432"/>
            <a:ext cx="2653083" cy="5776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Combines knowledge and skills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2A725DDD-7823-4618-8C2C-1D369FB24F01}"/>
              </a:ext>
            </a:extLst>
          </p:cNvPr>
          <p:cNvSpPr txBox="1">
            <a:spLocks/>
          </p:cNvSpPr>
          <p:nvPr/>
        </p:nvSpPr>
        <p:spPr>
          <a:xfrm>
            <a:off x="754292" y="5164127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Reduces stress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EE2886D6-53CF-4017-ADBA-151BD65C848A}"/>
              </a:ext>
            </a:extLst>
          </p:cNvPr>
          <p:cNvSpPr txBox="1">
            <a:spLocks/>
          </p:cNvSpPr>
          <p:nvPr/>
        </p:nvSpPr>
        <p:spPr>
          <a:xfrm>
            <a:off x="754292" y="5480332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Motivation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617576B4-3C72-41D7-9582-89B5148F8B8D}"/>
              </a:ext>
            </a:extLst>
          </p:cNvPr>
          <p:cNvSpPr txBox="1">
            <a:spLocks/>
          </p:cNvSpPr>
          <p:nvPr/>
        </p:nvSpPr>
        <p:spPr>
          <a:xfrm>
            <a:off x="749277" y="5788187"/>
            <a:ext cx="2653083" cy="7934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Team members supporting each other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16998C3D-CB16-49C2-908D-5008A286D4D3}"/>
              </a:ext>
            </a:extLst>
          </p:cNvPr>
          <p:cNvSpPr txBox="1">
            <a:spLocks/>
          </p:cNvSpPr>
          <p:nvPr/>
        </p:nvSpPr>
        <p:spPr>
          <a:xfrm>
            <a:off x="749277" y="2975216"/>
            <a:ext cx="2486003" cy="3788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Better decision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DA72871-CF9B-4BF9-936A-E68B97C15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527" y="3154017"/>
            <a:ext cx="4762977" cy="372754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560735B-372C-4360-AB74-B6F354037D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9545" y="-9788"/>
            <a:ext cx="4745707" cy="3163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79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B93806-769F-4C20-A684-CA4CB5BB8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2452" y="840545"/>
            <a:ext cx="6782192" cy="623482"/>
          </a:xfrm>
        </p:spPr>
        <p:txBody>
          <a:bodyPr>
            <a:normAutofit fontScale="90000"/>
          </a:bodyPr>
          <a:lstStyle/>
          <a:p>
            <a:r>
              <a:rPr lang="en-GB" dirty="0"/>
              <a:t>Stages Of Team Development </a:t>
            </a:r>
            <a:br>
              <a:rPr lang="en-GB" dirty="0"/>
            </a:br>
            <a:r>
              <a:rPr lang="en-GB" dirty="0"/>
              <a:t>(Tuckman’s Theory) </a:t>
            </a:r>
            <a:endParaRPr lang="ru-RU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8DCF8F-466A-4FC0-91DF-33EF070ED3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4</a:t>
            </a:fld>
            <a:endParaRPr lang="ru-RU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E365E3-6036-464B-9E91-F0F30AD5B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330" y="2170587"/>
            <a:ext cx="10283792" cy="2191596"/>
          </a:xfrm>
          <a:prstGeom prst="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45AEE6F-0546-49C5-985C-089A42B3585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00651" y="4391449"/>
            <a:ext cx="1709531" cy="2367266"/>
          </a:xfrm>
        </p:spPr>
        <p:txBody>
          <a:bodyPr>
            <a:normAutofit/>
          </a:bodyPr>
          <a:lstStyle/>
          <a:p>
            <a:r>
              <a:rPr lang="en-GB" sz="1300" dirty="0"/>
              <a:t>Group of individuals</a:t>
            </a:r>
          </a:p>
          <a:p>
            <a:r>
              <a:rPr lang="en-GB" sz="1300" dirty="0"/>
              <a:t>No clear view of purpose, no shared term goals, focused on individual tasks</a:t>
            </a:r>
          </a:p>
          <a:p>
            <a:r>
              <a:rPr lang="en-GB" sz="1300" dirty="0"/>
              <a:t>No clear understanding of contribution into value chain</a:t>
            </a:r>
          </a:p>
          <a:p>
            <a:endParaRPr lang="en-GB" dirty="0"/>
          </a:p>
        </p:txBody>
      </p: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4DAD72D2-B4F1-41AF-9941-D4DDA76372C1}"/>
              </a:ext>
            </a:extLst>
          </p:cNvPr>
          <p:cNvSpPr txBox="1">
            <a:spLocks/>
          </p:cNvSpPr>
          <p:nvPr/>
        </p:nvSpPr>
        <p:spPr>
          <a:xfrm>
            <a:off x="2891734" y="4391449"/>
            <a:ext cx="1709531" cy="2367266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300" dirty="0"/>
              <a:t>Power struggles / Conflict</a:t>
            </a:r>
          </a:p>
          <a:p>
            <a:r>
              <a:rPr lang="en-GB" sz="1300" dirty="0"/>
              <a:t>Seeking understanding of value of their contribution</a:t>
            </a:r>
          </a:p>
          <a:p>
            <a:r>
              <a:rPr lang="en-GB" sz="1300" dirty="0"/>
              <a:t>Seeking clarity on team goals and vision</a:t>
            </a:r>
          </a:p>
          <a:p>
            <a:r>
              <a:rPr lang="en-GB" sz="1300" dirty="0"/>
              <a:t>Seeking meaning and purpose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98557E53-F167-4693-BA20-FFEBF2FEE983}"/>
              </a:ext>
            </a:extLst>
          </p:cNvPr>
          <p:cNvSpPr txBox="1">
            <a:spLocks/>
          </p:cNvSpPr>
          <p:nvPr/>
        </p:nvSpPr>
        <p:spPr>
          <a:xfrm>
            <a:off x="4879562" y="4391449"/>
            <a:ext cx="1709531" cy="2367266"/>
          </a:xfrm>
          <a:prstGeom prst="rect">
            <a:avLst/>
          </a:prstGeom>
        </p:spPr>
        <p:txBody>
          <a:bodyPr vert="horz" lIns="0" tIns="45720" rIns="91440" bIns="45720" rtlCol="0">
            <a:normAutofit fontScale="92500" lnSpcReduction="10000"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Understand values and have reached agreement on “how we do things”</a:t>
            </a:r>
          </a:p>
          <a:p>
            <a:r>
              <a:rPr lang="en-GB" dirty="0"/>
              <a:t>Understand their roles in context of their team purpose</a:t>
            </a:r>
          </a:p>
          <a:p>
            <a:r>
              <a:rPr lang="en-GB" dirty="0"/>
              <a:t>Understand their individual responsibilities in context of the team as a whole</a:t>
            </a:r>
          </a:p>
        </p:txBody>
      </p: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534A4380-2B9F-4113-999B-038105F30EB5}"/>
              </a:ext>
            </a:extLst>
          </p:cNvPr>
          <p:cNvSpPr txBox="1">
            <a:spLocks/>
          </p:cNvSpPr>
          <p:nvPr/>
        </p:nvSpPr>
        <p:spPr>
          <a:xfrm>
            <a:off x="6852208" y="4391449"/>
            <a:ext cx="1709531" cy="2367266"/>
          </a:xfrm>
          <a:prstGeom prst="rect">
            <a:avLst/>
          </a:prstGeom>
        </p:spPr>
        <p:txBody>
          <a:bodyPr vert="horz" lIns="0" tIns="45720" rIns="91440" bIns="45720" rtlCol="0">
            <a:normAutofit fontScale="92500" lnSpcReduction="20000"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Aligned to team vision and purpose</a:t>
            </a:r>
          </a:p>
          <a:p>
            <a:r>
              <a:rPr lang="en-GB" dirty="0"/>
              <a:t>Able to understand individual and team value in context of greater value chain</a:t>
            </a:r>
          </a:p>
          <a:p>
            <a:r>
              <a:rPr lang="en-GB" dirty="0"/>
              <a:t>Able to focus on getting things done in a way that aligns to team values and norms</a:t>
            </a:r>
          </a:p>
          <a:p>
            <a:r>
              <a:rPr lang="en-GB" dirty="0"/>
              <a:t>Healthy conflict allows for collaboration </a:t>
            </a:r>
          </a:p>
          <a:p>
            <a:endParaRPr lang="en-GB" dirty="0"/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711BD5CE-C41B-469B-BFD6-D544C1DE48BF}"/>
              </a:ext>
            </a:extLst>
          </p:cNvPr>
          <p:cNvSpPr txBox="1">
            <a:spLocks/>
          </p:cNvSpPr>
          <p:nvPr/>
        </p:nvSpPr>
        <p:spPr>
          <a:xfrm>
            <a:off x="8853391" y="4356672"/>
            <a:ext cx="1709531" cy="2367266"/>
          </a:xfrm>
          <a:prstGeom prst="rect">
            <a:avLst/>
          </a:prstGeom>
        </p:spPr>
        <p:txBody>
          <a:bodyPr vert="horz" lIns="0" tIns="45720" rIns="91440" bIns="45720" rtlCol="0">
            <a:normAutofit/>
          </a:bodyPr>
          <a:lstStyle>
            <a:lvl1pPr marL="180000" indent="-1800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1400" b="0" i="0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ea typeface="Adobe Gothic Std B" panose="020B0800000000000000" pitchFamily="34" charset="-128"/>
                <a:cs typeface="Arial" panose="020B0604020202020204" pitchFamily="34" charset="0"/>
              </a:rPr>
              <a:t>Task completion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ea typeface="Adobe Gothic Std B" panose="020B0800000000000000" pitchFamily="34" charset="-128"/>
                <a:cs typeface="Arial" panose="020B0604020202020204" pitchFamily="34" charset="0"/>
              </a:rPr>
              <a:t>Recognition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ea typeface="Adobe Gothic Std B" panose="020B0800000000000000" pitchFamily="34" charset="-128"/>
                <a:cs typeface="Arial" panose="020B0604020202020204" pitchFamily="34" charset="0"/>
              </a:rPr>
              <a:t>Acknowledge change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ea typeface="Adobe Gothic Std B" panose="020B0800000000000000" pitchFamily="34" charset="-128"/>
                <a:cs typeface="Arial" panose="020B0604020202020204" pitchFamily="34" charset="0"/>
              </a:rPr>
              <a:t>Lessons learnt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0693F90-CE64-43C4-8B7B-09057146EC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" y="77412"/>
            <a:ext cx="6031322" cy="201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14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719E0E7-CFBA-48B5-AA1B-EA5B887F6650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774031" y="1154967"/>
            <a:ext cx="5056083" cy="782638"/>
          </a:xfrm>
        </p:spPr>
        <p:txBody>
          <a:bodyPr/>
          <a:lstStyle/>
          <a:p>
            <a:r>
              <a:rPr lang="en-US" dirty="0"/>
              <a:t>Team Roles</a:t>
            </a:r>
            <a:endParaRPr lang="ru-RU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2D6EF90-B98E-4EA6-8AA1-185EE8D4BD2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grayWhite">
          <a:xfrm>
            <a:off x="774031" y="2262187"/>
            <a:ext cx="4365625" cy="233362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schemeClr val="tx2"/>
                </a:solidFill>
              </a:rPr>
              <a:t>In a team, each team member has clear individual responsibilities.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schemeClr val="tx2"/>
                </a:solidFill>
              </a:rPr>
              <a:t>Each team member is to contribute and connect to one another in a particular way.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609542-DD6D-4EC5-B1B2-054C2BE79B9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/>
        <p:txBody>
          <a:bodyPr/>
          <a:lstStyle/>
          <a:p>
            <a:fld id="{D495E168-DA5E-4888-8D8A-92B118324C14}" type="slidenum">
              <a:rPr lang="ru-RU" smtClean="0"/>
              <a:pPr/>
              <a:t>5</a:t>
            </a:fld>
            <a:endParaRPr lang="ru-RU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07F6C8C-3F19-41F4-9739-290EFCFAF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0082" y="-13252"/>
            <a:ext cx="3618422" cy="36184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1949EA-5854-4763-93FD-19656CC14D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0082" y="3470978"/>
            <a:ext cx="3648979" cy="349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36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6E3E42-BD20-4379-871F-3E4B83D6838A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0" y="1094842"/>
            <a:ext cx="3903985" cy="1881055"/>
          </a:xfrm>
        </p:spPr>
        <p:txBody>
          <a:bodyPr>
            <a:normAutofit fontScale="90000"/>
          </a:bodyPr>
          <a:lstStyle/>
          <a:p>
            <a:r>
              <a:rPr lang="en-GB" dirty="0"/>
              <a:t>Successful Team Development 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2E27BA-7F93-4365-B043-35F6517974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4138772" y="1311965"/>
            <a:ext cx="7403871" cy="5359086"/>
          </a:xfrm>
        </p:spPr>
        <p:txBody>
          <a:bodyPr>
            <a:normAutofit fontScale="62500" lnSpcReduction="2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Creating successful teams as teams work through the stages of team development. They must develop shared norms and cohesiveness.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NORMS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Rules that a group develops for appropriate and inappropriate behaviours and attitudes 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Unwritten rules of behaviours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Conflict will result if these rules are not developed in the first few stages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Violation of norms usually results in reprimands or expulsion from the team</a:t>
            </a:r>
          </a:p>
          <a:p>
            <a:r>
              <a:rPr lang="en-GB" sz="2400" dirty="0">
                <a:solidFill>
                  <a:schemeClr val="bg1"/>
                </a:solidFill>
              </a:rPr>
              <a:t> 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PERFORMANCE NORMS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 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Rules regarding the work effort and performance expected from team members</a:t>
            </a:r>
          </a:p>
          <a:p>
            <a:r>
              <a:rPr lang="en-GB" sz="2400" dirty="0">
                <a:solidFill>
                  <a:schemeClr val="bg1"/>
                </a:solidFill>
              </a:rPr>
              <a:t> </a:t>
            </a:r>
          </a:p>
          <a:p>
            <a:r>
              <a:rPr lang="en-GB" sz="2400" dirty="0">
                <a:solidFill>
                  <a:schemeClr val="bg1"/>
                </a:solidFill>
              </a:rPr>
              <a:t>Example of norms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Helpfulness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Participation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Timeliness</a:t>
            </a:r>
          </a:p>
          <a:p>
            <a:pPr lvl="0"/>
            <a:r>
              <a:rPr lang="en-GB" sz="2400" dirty="0">
                <a:solidFill>
                  <a:schemeClr val="bg1"/>
                </a:solidFill>
              </a:rPr>
              <a:t>Quality of work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E1CCEE-5676-4586-8866-FA5BE5CA59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grayWhite">
          <a:xfrm>
            <a:off x="10730162" y="6002372"/>
            <a:ext cx="549442" cy="365125"/>
          </a:xfrm>
        </p:spPr>
        <p:txBody>
          <a:bodyPr/>
          <a:lstStyle/>
          <a:p>
            <a:fld id="{D495E168-DA5E-4888-8D8A-92B118324C14}" type="slidenum">
              <a:rPr lang="ru-RU" smtClean="0"/>
              <a:pPr/>
              <a:t>6</a:t>
            </a:fld>
            <a:endParaRPr lang="ru-RU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9B1319-88D1-4F7B-A0C9-F0950F23F0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75897"/>
            <a:ext cx="3968242" cy="396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994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42E07B-C167-48F8-AB6F-45BD78322261}"/>
              </a:ext>
            </a:extLst>
          </p:cNvPr>
          <p:cNvSpPr>
            <a:spLocks noGrp="1"/>
          </p:cNvSpPr>
          <p:nvPr>
            <p:ph type="title"/>
          </p:nvPr>
        </p:nvSpPr>
        <p:spPr bwMode="grayWhite">
          <a:xfrm>
            <a:off x="18660" y="1192696"/>
            <a:ext cx="3002837" cy="1949800"/>
          </a:xfrm>
        </p:spPr>
        <p:txBody>
          <a:bodyPr/>
          <a:lstStyle/>
          <a:p>
            <a:r>
              <a:rPr lang="en-GB" dirty="0"/>
              <a:t>Managing Conflict 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E478EB-C91D-4F65-ABE7-97357B17A1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 bwMode="grayWhite">
          <a:xfrm>
            <a:off x="238539" y="3263632"/>
            <a:ext cx="4606350" cy="2845799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What is Conflict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A disagreement or an argument between two or more parties or individuals of having totally different ideas and views.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Why does Conflict happen?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Fear and stress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Lack of knowledge of yourself and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Frustration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/>
              <a:t>Communication barriers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9A1308-AD4D-492C-B931-EA94BBCF4B5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7</a:t>
            </a:fld>
            <a:endParaRPr lang="ru-RU" dirty="0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78E3230E-2776-40DB-9F60-94C0EC66C01B}"/>
              </a:ext>
            </a:extLst>
          </p:cNvPr>
          <p:cNvSpPr txBox="1">
            <a:spLocks/>
          </p:cNvSpPr>
          <p:nvPr/>
        </p:nvSpPr>
        <p:spPr bwMode="grayWhite">
          <a:xfrm>
            <a:off x="3100832" y="331441"/>
            <a:ext cx="2478333" cy="54980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How to manage Conflict?</a:t>
            </a:r>
          </a:p>
          <a:p>
            <a:r>
              <a:rPr lang="en-US" sz="1500" dirty="0"/>
              <a:t>Five ways to manage conflict,</a:t>
            </a:r>
          </a:p>
          <a:p>
            <a:endParaRPr lang="en-US" sz="1500" dirty="0"/>
          </a:p>
          <a:p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35D7D4CC-3896-4874-A45A-F23507581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889" y="2159785"/>
            <a:ext cx="5374975" cy="3030142"/>
          </a:xfrm>
          <a:prstGeom prst="rect">
            <a:avLst/>
          </a:prstGeom>
        </p:spPr>
      </p:pic>
      <p:sp>
        <p:nvSpPr>
          <p:cNvPr id="288" name="AutoShape 229">
            <a:extLst>
              <a:ext uri="{FF2B5EF4-FFF2-40B4-BE49-F238E27FC236}">
                <a16:creationId xmlns:a16="http://schemas.microsoft.com/office/drawing/2014/main" id="{8346C15F-EF35-4BDC-A03E-F83FC197F420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2974975" y="128588"/>
            <a:ext cx="8104188" cy="661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89" name="Rectangle 231">
            <a:extLst>
              <a:ext uri="{FF2B5EF4-FFF2-40B4-BE49-F238E27FC236}">
                <a16:creationId xmlns:a16="http://schemas.microsoft.com/office/drawing/2014/main" id="{AA5CB236-42BA-4947-9A74-DE6189474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133351"/>
            <a:ext cx="2020888" cy="3492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0" name="Rectangle 232">
            <a:extLst>
              <a:ext uri="{FF2B5EF4-FFF2-40B4-BE49-F238E27FC236}">
                <a16:creationId xmlns:a16="http://schemas.microsoft.com/office/drawing/2014/main" id="{CFB61952-E239-4C03-80A6-05C556BD0F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133351"/>
            <a:ext cx="2020888" cy="3492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1" name="Rectangle 233">
            <a:extLst>
              <a:ext uri="{FF2B5EF4-FFF2-40B4-BE49-F238E27FC236}">
                <a16:creationId xmlns:a16="http://schemas.microsoft.com/office/drawing/2014/main" id="{ADFEA52F-821E-424E-8DB4-112C1642A4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133351"/>
            <a:ext cx="2020888" cy="3492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2" name="Rectangle 234">
            <a:extLst>
              <a:ext uri="{FF2B5EF4-FFF2-40B4-BE49-F238E27FC236}">
                <a16:creationId xmlns:a16="http://schemas.microsoft.com/office/drawing/2014/main" id="{C03245B6-3147-4AC8-8B36-D8CAA7AFA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133351"/>
            <a:ext cx="2020888" cy="3492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3" name="Rectangle 235">
            <a:extLst>
              <a:ext uri="{FF2B5EF4-FFF2-40B4-BE49-F238E27FC236}">
                <a16:creationId xmlns:a16="http://schemas.microsoft.com/office/drawing/2014/main" id="{2C07C1DC-8CF0-4A13-BA95-27475B0C4D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482601"/>
            <a:ext cx="2020888" cy="244951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4" name="Rectangle 236">
            <a:extLst>
              <a:ext uri="{FF2B5EF4-FFF2-40B4-BE49-F238E27FC236}">
                <a16:creationId xmlns:a16="http://schemas.microsoft.com/office/drawing/2014/main" id="{B29E02FF-486C-4024-8472-C5BF50571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482601"/>
            <a:ext cx="2020888" cy="244951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5" name="Rectangle 237">
            <a:extLst>
              <a:ext uri="{FF2B5EF4-FFF2-40B4-BE49-F238E27FC236}">
                <a16:creationId xmlns:a16="http://schemas.microsoft.com/office/drawing/2014/main" id="{88D2A0C3-C8B7-4FCC-A10E-D428B4B0E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482601"/>
            <a:ext cx="2020888" cy="244951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6" name="Rectangle 238">
            <a:extLst>
              <a:ext uri="{FF2B5EF4-FFF2-40B4-BE49-F238E27FC236}">
                <a16:creationId xmlns:a16="http://schemas.microsoft.com/office/drawing/2014/main" id="{6B76BD48-91DB-4961-B6B9-55B60D9F22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482601"/>
            <a:ext cx="2020888" cy="244951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7" name="Rectangle 239">
            <a:extLst>
              <a:ext uri="{FF2B5EF4-FFF2-40B4-BE49-F238E27FC236}">
                <a16:creationId xmlns:a16="http://schemas.microsoft.com/office/drawing/2014/main" id="{77CE6BA9-ECAC-47F0-AF60-92E0231BB1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2932113"/>
            <a:ext cx="2020888" cy="846138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8" name="Rectangle 240">
            <a:extLst>
              <a:ext uri="{FF2B5EF4-FFF2-40B4-BE49-F238E27FC236}">
                <a16:creationId xmlns:a16="http://schemas.microsoft.com/office/drawing/2014/main" id="{5AAAA55C-06F7-4B0B-8525-DCF5A30F47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2932113"/>
            <a:ext cx="2020888" cy="846138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299" name="Rectangle 241">
            <a:extLst>
              <a:ext uri="{FF2B5EF4-FFF2-40B4-BE49-F238E27FC236}">
                <a16:creationId xmlns:a16="http://schemas.microsoft.com/office/drawing/2014/main" id="{1DAC3FD2-7921-4015-A0AE-978CD866A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2932113"/>
            <a:ext cx="2020888" cy="846138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0" name="Rectangle 242">
            <a:extLst>
              <a:ext uri="{FF2B5EF4-FFF2-40B4-BE49-F238E27FC236}">
                <a16:creationId xmlns:a16="http://schemas.microsoft.com/office/drawing/2014/main" id="{E1543A14-DA86-47DF-ADC9-12A05A9F94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2932113"/>
            <a:ext cx="2020888" cy="846138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1" name="Rectangle 243">
            <a:extLst>
              <a:ext uri="{FF2B5EF4-FFF2-40B4-BE49-F238E27FC236}">
                <a16:creationId xmlns:a16="http://schemas.microsoft.com/office/drawing/2014/main" id="{59B35076-BEFB-427A-B68C-57C7B12106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3778251"/>
            <a:ext cx="2020888" cy="103346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2" name="Rectangle 244">
            <a:extLst>
              <a:ext uri="{FF2B5EF4-FFF2-40B4-BE49-F238E27FC236}">
                <a16:creationId xmlns:a16="http://schemas.microsoft.com/office/drawing/2014/main" id="{78172FCE-1045-4524-B011-EC2BA5846E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3778251"/>
            <a:ext cx="2020888" cy="103346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3" name="Rectangle 245">
            <a:extLst>
              <a:ext uri="{FF2B5EF4-FFF2-40B4-BE49-F238E27FC236}">
                <a16:creationId xmlns:a16="http://schemas.microsoft.com/office/drawing/2014/main" id="{4FACA8CA-1E21-4A8D-A043-A3C301AFD5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3778251"/>
            <a:ext cx="2020888" cy="103346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4" name="Rectangle 246">
            <a:extLst>
              <a:ext uri="{FF2B5EF4-FFF2-40B4-BE49-F238E27FC236}">
                <a16:creationId xmlns:a16="http://schemas.microsoft.com/office/drawing/2014/main" id="{C5F7FC3A-2DDC-497D-A8AA-5B6864FE66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3778251"/>
            <a:ext cx="2020888" cy="1033463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5" name="Rectangle 247">
            <a:extLst>
              <a:ext uri="{FF2B5EF4-FFF2-40B4-BE49-F238E27FC236}">
                <a16:creationId xmlns:a16="http://schemas.microsoft.com/office/drawing/2014/main" id="{EF598ABD-35B3-4B04-9F71-DAF79EFD2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4811713"/>
            <a:ext cx="2020888" cy="10350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6" name="Rectangle 248">
            <a:extLst>
              <a:ext uri="{FF2B5EF4-FFF2-40B4-BE49-F238E27FC236}">
                <a16:creationId xmlns:a16="http://schemas.microsoft.com/office/drawing/2014/main" id="{6C92B388-2B05-43A1-8256-B24F9FF3E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4811713"/>
            <a:ext cx="2020888" cy="10350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7" name="Rectangle 249">
            <a:extLst>
              <a:ext uri="{FF2B5EF4-FFF2-40B4-BE49-F238E27FC236}">
                <a16:creationId xmlns:a16="http://schemas.microsoft.com/office/drawing/2014/main" id="{90A05D41-59D3-4ADF-B37C-DE139DCFB4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4811713"/>
            <a:ext cx="2020888" cy="10350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8" name="Rectangle 250">
            <a:extLst>
              <a:ext uri="{FF2B5EF4-FFF2-40B4-BE49-F238E27FC236}">
                <a16:creationId xmlns:a16="http://schemas.microsoft.com/office/drawing/2014/main" id="{74EF0420-5854-470C-87C4-6A1299482F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4811713"/>
            <a:ext cx="2020888" cy="1035050"/>
          </a:xfrm>
          <a:prstGeom prst="rect">
            <a:avLst/>
          </a:prstGeom>
          <a:solidFill>
            <a:srgbClr val="E7E8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09" name="Rectangle 251">
            <a:extLst>
              <a:ext uri="{FF2B5EF4-FFF2-40B4-BE49-F238E27FC236}">
                <a16:creationId xmlns:a16="http://schemas.microsoft.com/office/drawing/2014/main" id="{D5E1BB7E-3F2B-4B35-97FE-0A21232353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9738" y="5846763"/>
            <a:ext cx="2020888" cy="844550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0" name="Rectangle 252">
            <a:extLst>
              <a:ext uri="{FF2B5EF4-FFF2-40B4-BE49-F238E27FC236}">
                <a16:creationId xmlns:a16="http://schemas.microsoft.com/office/drawing/2014/main" id="{24CF7148-4387-4584-83B3-513B72D72C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0625" y="5846763"/>
            <a:ext cx="2020888" cy="844550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1" name="Rectangle 253">
            <a:extLst>
              <a:ext uri="{FF2B5EF4-FFF2-40B4-BE49-F238E27FC236}">
                <a16:creationId xmlns:a16="http://schemas.microsoft.com/office/drawing/2014/main" id="{ABF189BF-AFFA-477E-AD0B-3FA4E824B9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1513" y="5846763"/>
            <a:ext cx="2020888" cy="844550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2" name="Rectangle 254">
            <a:extLst>
              <a:ext uri="{FF2B5EF4-FFF2-40B4-BE49-F238E27FC236}">
                <a16:creationId xmlns:a16="http://schemas.microsoft.com/office/drawing/2014/main" id="{A309D87B-225B-4FB4-83CC-6918859938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2400" y="5846763"/>
            <a:ext cx="2020888" cy="844550"/>
          </a:xfrm>
          <a:prstGeom prst="rect">
            <a:avLst/>
          </a:prstGeom>
          <a:solidFill>
            <a:srgbClr val="CBCDD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3" name="Line 255">
            <a:extLst>
              <a:ext uri="{FF2B5EF4-FFF2-40B4-BE49-F238E27FC236}">
                <a16:creationId xmlns:a16="http://schemas.microsoft.com/office/drawing/2014/main" id="{46242479-2A0C-4DF0-83D3-985BB408297E}"/>
              </a:ext>
            </a:extLst>
          </p:cNvPr>
          <p:cNvSpPr>
            <a:spLocks noChangeShapeType="1"/>
          </p:cNvSpPr>
          <p:nvPr/>
        </p:nvSpPr>
        <p:spPr bwMode="auto">
          <a:xfrm>
            <a:off x="5000625" y="127001"/>
            <a:ext cx="0" cy="6570663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4" name="Line 256">
            <a:extLst>
              <a:ext uri="{FF2B5EF4-FFF2-40B4-BE49-F238E27FC236}">
                <a16:creationId xmlns:a16="http://schemas.microsoft.com/office/drawing/2014/main" id="{7D67810B-4318-421D-ADEF-58334E253CE5}"/>
              </a:ext>
            </a:extLst>
          </p:cNvPr>
          <p:cNvSpPr>
            <a:spLocks noChangeShapeType="1"/>
          </p:cNvSpPr>
          <p:nvPr/>
        </p:nvSpPr>
        <p:spPr bwMode="auto">
          <a:xfrm>
            <a:off x="7021513" y="127001"/>
            <a:ext cx="0" cy="6570663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5" name="Line 257">
            <a:extLst>
              <a:ext uri="{FF2B5EF4-FFF2-40B4-BE49-F238E27FC236}">
                <a16:creationId xmlns:a16="http://schemas.microsoft.com/office/drawing/2014/main" id="{99BF02BD-4618-4D0E-AAB0-88CE25F28470}"/>
              </a:ext>
            </a:extLst>
          </p:cNvPr>
          <p:cNvSpPr>
            <a:spLocks noChangeShapeType="1"/>
          </p:cNvSpPr>
          <p:nvPr/>
        </p:nvSpPr>
        <p:spPr bwMode="auto">
          <a:xfrm>
            <a:off x="9042400" y="127001"/>
            <a:ext cx="0" cy="6570663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6" name="Line 258">
            <a:extLst>
              <a:ext uri="{FF2B5EF4-FFF2-40B4-BE49-F238E27FC236}">
                <a16:creationId xmlns:a16="http://schemas.microsoft.com/office/drawing/2014/main" id="{634A2637-945B-4499-ACF6-360B19BAB6BB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482601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7" name="Line 259">
            <a:extLst>
              <a:ext uri="{FF2B5EF4-FFF2-40B4-BE49-F238E27FC236}">
                <a16:creationId xmlns:a16="http://schemas.microsoft.com/office/drawing/2014/main" id="{1D524FBA-8A03-43E1-A55B-A42855D0096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2932113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8" name="Line 260">
            <a:extLst>
              <a:ext uri="{FF2B5EF4-FFF2-40B4-BE49-F238E27FC236}">
                <a16:creationId xmlns:a16="http://schemas.microsoft.com/office/drawing/2014/main" id="{B4143321-3AA5-4788-8F5C-A76377F5A0EC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3778251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19" name="Line 261">
            <a:extLst>
              <a:ext uri="{FF2B5EF4-FFF2-40B4-BE49-F238E27FC236}">
                <a16:creationId xmlns:a16="http://schemas.microsoft.com/office/drawing/2014/main" id="{168B98AF-6B71-4C08-A85F-4B1B069B9DE0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4811713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0" name="Line 262">
            <a:extLst>
              <a:ext uri="{FF2B5EF4-FFF2-40B4-BE49-F238E27FC236}">
                <a16:creationId xmlns:a16="http://schemas.microsoft.com/office/drawing/2014/main" id="{69C8211A-7D23-4297-BA23-071F992743B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5846763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1" name="Line 263">
            <a:extLst>
              <a:ext uri="{FF2B5EF4-FFF2-40B4-BE49-F238E27FC236}">
                <a16:creationId xmlns:a16="http://schemas.microsoft.com/office/drawing/2014/main" id="{2A10EFB8-D2E7-4F9C-9824-8868767517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9738" y="127001"/>
            <a:ext cx="0" cy="6570663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2" name="Line 264">
            <a:extLst>
              <a:ext uri="{FF2B5EF4-FFF2-40B4-BE49-F238E27FC236}">
                <a16:creationId xmlns:a16="http://schemas.microsoft.com/office/drawing/2014/main" id="{71739BEB-D123-40CC-8C24-9532467C372D}"/>
              </a:ext>
            </a:extLst>
          </p:cNvPr>
          <p:cNvSpPr>
            <a:spLocks noChangeShapeType="1"/>
          </p:cNvSpPr>
          <p:nvPr/>
        </p:nvSpPr>
        <p:spPr bwMode="auto">
          <a:xfrm>
            <a:off x="11063288" y="127001"/>
            <a:ext cx="0" cy="6570663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3" name="Line 265">
            <a:extLst>
              <a:ext uri="{FF2B5EF4-FFF2-40B4-BE49-F238E27FC236}">
                <a16:creationId xmlns:a16="http://schemas.microsoft.com/office/drawing/2014/main" id="{B30BAA6A-1A6C-4CF5-BAF0-D0AFE9161F0C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133351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4" name="Line 266">
            <a:extLst>
              <a:ext uri="{FF2B5EF4-FFF2-40B4-BE49-F238E27FC236}">
                <a16:creationId xmlns:a16="http://schemas.microsoft.com/office/drawing/2014/main" id="{B4E57A30-D538-4E90-940D-98953221BD27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3387" y="6691313"/>
            <a:ext cx="8096250" cy="0"/>
          </a:xfrm>
          <a:prstGeom prst="line">
            <a:avLst/>
          </a:prstGeom>
          <a:noFill/>
          <a:ln w="12700" cap="flat">
            <a:solidFill>
              <a:srgbClr val="002E62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325" name="Rectangle 267">
            <a:extLst>
              <a:ext uri="{FF2B5EF4-FFF2-40B4-BE49-F238E27FC236}">
                <a16:creationId xmlns:a16="http://schemas.microsoft.com/office/drawing/2014/main" id="{A5C00AFE-E980-4C88-A962-C811EAB87F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173038"/>
            <a:ext cx="6524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5 Ways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6" name="Rectangle 268">
            <a:extLst>
              <a:ext uri="{FF2B5EF4-FFF2-40B4-BE49-F238E27FC236}">
                <a16:creationId xmlns:a16="http://schemas.microsoft.com/office/drawing/2014/main" id="{D5248CE5-B1A9-4550-81CB-D1FC2535A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173038"/>
            <a:ext cx="7985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Outcome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7" name="Rectangle 269">
            <a:extLst>
              <a:ext uri="{FF2B5EF4-FFF2-40B4-BE49-F238E27FC236}">
                <a16:creationId xmlns:a16="http://schemas.microsoft.com/office/drawing/2014/main" id="{9474F0ED-BC6B-4C2E-A31D-3007D75E4A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8" y="173038"/>
            <a:ext cx="848887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b="1" dirty="0">
                <a:solidFill>
                  <a:srgbClr val="000000"/>
                </a:solidFill>
                <a:latin typeface="Segoe UI" panose="020B0502040204020203" pitchFamily="34" charset="0"/>
              </a:rPr>
              <a:t>Advantages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8" name="Rectangle 270">
            <a:extLst>
              <a:ext uri="{FF2B5EF4-FFF2-40B4-BE49-F238E27FC236}">
                <a16:creationId xmlns:a16="http://schemas.microsoft.com/office/drawing/2014/main" id="{B2C61D36-7680-428A-B610-A56975FDB4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4475" y="173038"/>
            <a:ext cx="1047659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b="1" dirty="0">
                <a:solidFill>
                  <a:srgbClr val="000000"/>
                </a:solidFill>
                <a:latin typeface="Segoe UI" panose="020B0502040204020203" pitchFamily="34" charset="0"/>
              </a:rPr>
              <a:t>Disadvantages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9" name="Rectangle 271">
            <a:extLst>
              <a:ext uri="{FF2B5EF4-FFF2-40B4-BE49-F238E27FC236}">
                <a16:creationId xmlns:a16="http://schemas.microsoft.com/office/drawing/2014/main" id="{26565BA0-0EF7-4A0F-A3B9-3904A04D44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522288"/>
            <a:ext cx="73501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Avoiding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0" name="Rectangle 272">
            <a:extLst>
              <a:ext uri="{FF2B5EF4-FFF2-40B4-BE49-F238E27FC236}">
                <a16:creationId xmlns:a16="http://schemas.microsoft.com/office/drawing/2014/main" id="{8AF46EE6-971E-4592-8562-764B977F6E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522288"/>
            <a:ext cx="104298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Nobody wins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2" name="Rectangle 274">
            <a:extLst>
              <a:ext uri="{FF2B5EF4-FFF2-40B4-BE49-F238E27FC236}">
                <a16:creationId xmlns:a16="http://schemas.microsoft.com/office/drawing/2014/main" id="{E0107891-422F-4C62-B824-A879992F7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22288"/>
            <a:ext cx="1143000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Reduces stress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3" name="Rectangle 275">
            <a:extLst>
              <a:ext uri="{FF2B5EF4-FFF2-40B4-BE49-F238E27FC236}">
                <a16:creationId xmlns:a16="http://schemas.microsoft.com/office/drawing/2014/main" id="{142E5A12-FFDC-427D-9D05-8C45318660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8" y="741363"/>
            <a:ext cx="184665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		</a:t>
            </a:r>
          </a:p>
        </p:txBody>
      </p:sp>
      <p:sp>
        <p:nvSpPr>
          <p:cNvPr id="334" name="Rectangle 276">
            <a:extLst>
              <a:ext uri="{FF2B5EF4-FFF2-40B4-BE49-F238E27FC236}">
                <a16:creationId xmlns:a16="http://schemas.microsoft.com/office/drawing/2014/main" id="{7ED98A0F-15C8-4ABE-B3A6-097A06B550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714376"/>
            <a:ext cx="8620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Saves time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6" name="Rectangle 278">
            <a:extLst>
              <a:ext uri="{FF2B5EF4-FFF2-40B4-BE49-F238E27FC236}">
                <a16:creationId xmlns:a16="http://schemas.microsoft.com/office/drawing/2014/main" id="{E95F3EF1-32A7-4920-B8C8-FA9D4139A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522288"/>
            <a:ext cx="143351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Declining working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7" name="Rectangle 279">
            <a:extLst>
              <a:ext uri="{FF2B5EF4-FFF2-40B4-BE49-F238E27FC236}">
                <a16:creationId xmlns:a16="http://schemas.microsoft.com/office/drawing/2014/main" id="{2A9C5C2D-95C8-44EC-A71A-2DCE20AE21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714376"/>
            <a:ext cx="10080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relationships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9" name="Rectangle 281">
            <a:extLst>
              <a:ext uri="{FF2B5EF4-FFF2-40B4-BE49-F238E27FC236}">
                <a16:creationId xmlns:a16="http://schemas.microsoft.com/office/drawing/2014/main" id="{F4B29094-0614-40DE-9BD2-BFBCF98C3E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893763"/>
            <a:ext cx="56356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Delays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1" name="Rectangle 283">
            <a:extLst>
              <a:ext uri="{FF2B5EF4-FFF2-40B4-BE49-F238E27FC236}">
                <a16:creationId xmlns:a16="http://schemas.microsoft.com/office/drawing/2014/main" id="{856DE3A6-9C19-4579-882A-B62DC28EBD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1087438"/>
            <a:ext cx="63500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Loss of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2" name="Rectangle 284">
            <a:extLst>
              <a:ext uri="{FF2B5EF4-FFF2-40B4-BE49-F238E27FC236}">
                <a16:creationId xmlns:a16="http://schemas.microsoft.com/office/drawing/2014/main" id="{4CF53AB8-75DA-43C5-97E6-87E0FDA5AC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1277938"/>
            <a:ext cx="157003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communication and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3" name="Rectangle 285">
            <a:extLst>
              <a:ext uri="{FF2B5EF4-FFF2-40B4-BE49-F238E27FC236}">
                <a16:creationId xmlns:a16="http://schemas.microsoft.com/office/drawing/2014/main" id="{F7785BAF-9C15-4752-A1A1-4EAF297BC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1470026"/>
            <a:ext cx="12620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decision making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4" name="Rectangle 286">
            <a:extLst>
              <a:ext uri="{FF2B5EF4-FFF2-40B4-BE49-F238E27FC236}">
                <a16:creationId xmlns:a16="http://schemas.microsoft.com/office/drawing/2014/main" id="{609E1910-A54C-4123-8B01-38EF79B9B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2971801"/>
            <a:ext cx="94297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Competing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5" name="Rectangle 287">
            <a:extLst>
              <a:ext uri="{FF2B5EF4-FFF2-40B4-BE49-F238E27FC236}">
                <a16:creationId xmlns:a16="http://schemas.microsoft.com/office/drawing/2014/main" id="{D1B8F890-2C5B-443B-BEE4-8EA31819C6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2971801"/>
            <a:ext cx="120650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 win, you loose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7" name="Rectangle 289">
            <a:extLst>
              <a:ext uri="{FF2B5EF4-FFF2-40B4-BE49-F238E27FC236}">
                <a16:creationId xmlns:a16="http://schemas.microsoft.com/office/drawing/2014/main" id="{3C8CDECC-ED4E-4545-8E65-AA5AA4A501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2971801"/>
            <a:ext cx="3540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Self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8" name="Rectangle 290">
            <a:extLst>
              <a:ext uri="{FF2B5EF4-FFF2-40B4-BE49-F238E27FC236}">
                <a16:creationId xmlns:a16="http://schemas.microsoft.com/office/drawing/2014/main" id="{A069AAF9-B155-4EF3-BBE9-31F614BCF0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1113" y="2971801"/>
            <a:ext cx="15398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-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9" name="Rectangle 291">
            <a:extLst>
              <a:ext uri="{FF2B5EF4-FFF2-40B4-BE49-F238E27FC236}">
                <a16:creationId xmlns:a16="http://schemas.microsoft.com/office/drawing/2014/main" id="{0B632EF8-54CB-4498-8B0A-665581561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4613" y="2971801"/>
            <a:ext cx="6524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defense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1" name="Rectangle 293">
            <a:extLst>
              <a:ext uri="{FF2B5EF4-FFF2-40B4-BE49-F238E27FC236}">
                <a16:creationId xmlns:a16="http://schemas.microsoft.com/office/drawing/2014/main" id="{24EE2C12-CCF1-443E-BC5D-DE9DE4D37D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2971801"/>
            <a:ext cx="140652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Less initiative and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2" name="Rectangle 294">
            <a:extLst>
              <a:ext uri="{FF2B5EF4-FFF2-40B4-BE49-F238E27FC236}">
                <a16:creationId xmlns:a16="http://schemas.microsoft.com/office/drawing/2014/main" id="{0BBD8F01-9D8F-4830-A14E-43C9FBA47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163888"/>
            <a:ext cx="8620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motivation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4" name="Rectangle 296">
            <a:extLst>
              <a:ext uri="{FF2B5EF4-FFF2-40B4-BE49-F238E27FC236}">
                <a16:creationId xmlns:a16="http://schemas.microsoft.com/office/drawing/2014/main" id="{B4BBD1F9-C1DC-4423-9BFC-CD967F9869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344863"/>
            <a:ext cx="151606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Not up to standard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5" name="Rectangle 297">
            <a:extLst>
              <a:ext uri="{FF2B5EF4-FFF2-40B4-BE49-F238E27FC236}">
                <a16:creationId xmlns:a16="http://schemas.microsoft.com/office/drawing/2014/main" id="{F10723EA-31C6-4E01-9171-CA340DCAD4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536951"/>
            <a:ext cx="7985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decisions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6" name="Rectangle 298">
            <a:extLst>
              <a:ext uri="{FF2B5EF4-FFF2-40B4-BE49-F238E27FC236}">
                <a16:creationId xmlns:a16="http://schemas.microsoft.com/office/drawing/2014/main" id="{24B05390-183E-47A4-99EF-B399583C6C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3814763"/>
            <a:ext cx="1196975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Compromising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7" name="Rectangle 299">
            <a:extLst>
              <a:ext uri="{FF2B5EF4-FFF2-40B4-BE49-F238E27FC236}">
                <a16:creationId xmlns:a16="http://schemas.microsoft.com/office/drawing/2014/main" id="{B0442B7E-0036-442A-8D14-4ACE4146C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3814763"/>
            <a:ext cx="131603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Neither of us win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9" name="Rectangle 301">
            <a:extLst>
              <a:ext uri="{FF2B5EF4-FFF2-40B4-BE49-F238E27FC236}">
                <a16:creationId xmlns:a16="http://schemas.microsoft.com/office/drawing/2014/main" id="{8B3B0B55-C5CF-4ED4-9245-D4D4158FFD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3814763"/>
            <a:ext cx="771525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Being fair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1" name="Rectangle 303">
            <a:extLst>
              <a:ext uri="{FF2B5EF4-FFF2-40B4-BE49-F238E27FC236}">
                <a16:creationId xmlns:a16="http://schemas.microsoft.com/office/drawing/2014/main" id="{04A226DE-57E0-4C8F-B396-DA635B8BA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4008438"/>
            <a:ext cx="99853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Maintaining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2" name="Rectangle 304">
            <a:extLst>
              <a:ext uri="{FF2B5EF4-FFF2-40B4-BE49-F238E27FC236}">
                <a16:creationId xmlns:a16="http://schemas.microsoft.com/office/drawing/2014/main" id="{9CB0F55F-92AA-42D9-991C-BB33AC6742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4187826"/>
            <a:ext cx="100806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relationships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4" name="Rectangle 306">
            <a:extLst>
              <a:ext uri="{FF2B5EF4-FFF2-40B4-BE49-F238E27FC236}">
                <a16:creationId xmlns:a16="http://schemas.microsoft.com/office/drawing/2014/main" id="{38B16B36-E661-43B8-932C-C284A6D62A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4381501"/>
            <a:ext cx="146208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Work done quicker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6" name="Rectangle 308">
            <a:extLst>
              <a:ext uri="{FF2B5EF4-FFF2-40B4-BE49-F238E27FC236}">
                <a16:creationId xmlns:a16="http://schemas.microsoft.com/office/drawing/2014/main" id="{C273DD3C-F94D-4FCB-BE69-75A9BCC04E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3814763"/>
            <a:ext cx="1470025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Sacrificed concerns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8" name="Rectangle 310">
            <a:extLst>
              <a:ext uri="{FF2B5EF4-FFF2-40B4-BE49-F238E27FC236}">
                <a16:creationId xmlns:a16="http://schemas.microsoft.com/office/drawing/2014/main" id="{C47E2D54-8BC5-43D4-857D-61E4488DA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4008438"/>
            <a:ext cx="8810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Superficial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9" name="Rectangle 311">
            <a:extLst>
              <a:ext uri="{FF2B5EF4-FFF2-40B4-BE49-F238E27FC236}">
                <a16:creationId xmlns:a16="http://schemas.microsoft.com/office/drawing/2014/main" id="{53BD6108-2FC2-4ADD-ABAC-7638203544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4187826"/>
            <a:ext cx="1143000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understanding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0" name="Rectangle 312">
            <a:extLst>
              <a:ext uri="{FF2B5EF4-FFF2-40B4-BE49-F238E27FC236}">
                <a16:creationId xmlns:a16="http://schemas.microsoft.com/office/drawing/2014/main" id="{2D766AD9-559E-443A-B4A1-3D4E5A7A63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4851401"/>
            <a:ext cx="106203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Collaborating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1" name="Rectangle 313">
            <a:extLst>
              <a:ext uri="{FF2B5EF4-FFF2-40B4-BE49-F238E27FC236}">
                <a16:creationId xmlns:a16="http://schemas.microsoft.com/office/drawing/2014/main" id="{F4658DFD-E4DB-40D7-835B-305F397A8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4851401"/>
            <a:ext cx="111601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Both of us win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3" name="Rectangle 315">
            <a:extLst>
              <a:ext uri="{FF2B5EF4-FFF2-40B4-BE49-F238E27FC236}">
                <a16:creationId xmlns:a16="http://schemas.microsoft.com/office/drawing/2014/main" id="{B5F7B13D-76E9-4B84-AFC3-6B52756D9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4851401"/>
            <a:ext cx="1652588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Good communication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5" name="Rectangle 317">
            <a:extLst>
              <a:ext uri="{FF2B5EF4-FFF2-40B4-BE49-F238E27FC236}">
                <a16:creationId xmlns:a16="http://schemas.microsoft.com/office/drawing/2014/main" id="{89F48F67-FFFA-4FE4-AACD-7EC875615A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040313"/>
            <a:ext cx="1470025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Provide Long term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6" name="Rectangle 318">
            <a:extLst>
              <a:ext uri="{FF2B5EF4-FFF2-40B4-BE49-F238E27FC236}">
                <a16:creationId xmlns:a16="http://schemas.microsoft.com/office/drawing/2014/main" id="{1CC16A9C-F60B-4148-AC75-1E73EF2B62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224463"/>
            <a:ext cx="15795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resolution to conflict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8" name="Rectangle 320">
            <a:extLst>
              <a:ext uri="{FF2B5EF4-FFF2-40B4-BE49-F238E27FC236}">
                <a16:creationId xmlns:a16="http://schemas.microsoft.com/office/drawing/2014/main" id="{745EF933-A116-434D-86A9-6E987B6EFB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413376"/>
            <a:ext cx="1044575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Reaching win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9" name="Rectangle 321">
            <a:extLst>
              <a:ext uri="{FF2B5EF4-FFF2-40B4-BE49-F238E27FC236}">
                <a16:creationId xmlns:a16="http://schemas.microsoft.com/office/drawing/2014/main" id="{F29CBF48-8704-4011-8765-2EB8FBD12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3100" y="5413376"/>
            <a:ext cx="15398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-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0" name="Rectangle 322">
            <a:extLst>
              <a:ext uri="{FF2B5EF4-FFF2-40B4-BE49-F238E27FC236}">
                <a16:creationId xmlns:a16="http://schemas.microsoft.com/office/drawing/2014/main" id="{B617C032-D6C5-4CD2-B25C-6AE9954E32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56600" y="5413376"/>
            <a:ext cx="381000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win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1" name="Rectangle 323">
            <a:extLst>
              <a:ext uri="{FF2B5EF4-FFF2-40B4-BE49-F238E27FC236}">
                <a16:creationId xmlns:a16="http://schemas.microsoft.com/office/drawing/2014/main" id="{2549FDA7-5BC3-437F-813A-95B62117B3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607051"/>
            <a:ext cx="78105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situations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3" name="Rectangle 325">
            <a:extLst>
              <a:ext uri="{FF2B5EF4-FFF2-40B4-BE49-F238E27FC236}">
                <a16:creationId xmlns:a16="http://schemas.microsoft.com/office/drawing/2014/main" id="{E57C38E8-55F4-4BA6-B91F-6EF5B54693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4851401"/>
            <a:ext cx="129857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Time and energy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5" name="Rectangle 327">
            <a:extLst>
              <a:ext uri="{FF2B5EF4-FFF2-40B4-BE49-F238E27FC236}">
                <a16:creationId xmlns:a16="http://schemas.microsoft.com/office/drawing/2014/main" id="{89216A6D-5BF3-4E86-A962-D7B822DBBA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5040313"/>
            <a:ext cx="91598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Little issues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6" name="Rectangle 328">
            <a:extLst>
              <a:ext uri="{FF2B5EF4-FFF2-40B4-BE49-F238E27FC236}">
                <a16:creationId xmlns:a16="http://schemas.microsoft.com/office/drawing/2014/main" id="{27EF92DF-BF49-4524-86D9-42EB76C22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1813" y="5883276"/>
            <a:ext cx="1289050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Accommodating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7" name="Rectangle 329">
            <a:extLst>
              <a:ext uri="{FF2B5EF4-FFF2-40B4-BE49-F238E27FC236}">
                <a16:creationId xmlns:a16="http://schemas.microsoft.com/office/drawing/2014/main" id="{D8F3CFBD-A31C-44A2-8384-F5C72C0D6C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0" y="5883276"/>
            <a:ext cx="1169988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 loose you win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89" name="Rectangle 331">
            <a:extLst>
              <a:ext uri="{FF2B5EF4-FFF2-40B4-BE49-F238E27FC236}">
                <a16:creationId xmlns:a16="http://schemas.microsoft.com/office/drawing/2014/main" id="{AA14BC34-F34F-4D92-938D-C18DA97BE8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5883276"/>
            <a:ext cx="1643063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Building relationships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1" name="Rectangle 333">
            <a:extLst>
              <a:ext uri="{FF2B5EF4-FFF2-40B4-BE49-F238E27FC236}">
                <a16:creationId xmlns:a16="http://schemas.microsoft.com/office/drawing/2014/main" id="{2F801912-05D7-4D8F-A314-E6084DF54A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5050" y="6076951"/>
            <a:ext cx="116205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Helping others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3" name="Rectangle 335">
            <a:extLst>
              <a:ext uri="{FF2B5EF4-FFF2-40B4-BE49-F238E27FC236}">
                <a16:creationId xmlns:a16="http://schemas.microsoft.com/office/drawing/2014/main" id="{CA325CBC-82C5-4C86-B351-E80084572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5883276"/>
            <a:ext cx="1162050" cy="26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Loss of respect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5" name="Rectangle 337">
            <a:extLst>
              <a:ext uri="{FF2B5EF4-FFF2-40B4-BE49-F238E27FC236}">
                <a16:creationId xmlns:a16="http://schemas.microsoft.com/office/drawing/2014/main" id="{D2B96898-8B46-49C7-8CB0-8CB0EEF00A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6076951"/>
            <a:ext cx="141605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Loss of motivation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7" name="Rectangle 339">
            <a:extLst>
              <a:ext uri="{FF2B5EF4-FFF2-40B4-BE49-F238E27FC236}">
                <a16:creationId xmlns:a16="http://schemas.microsoft.com/office/drawing/2014/main" id="{B7CB0222-41F3-48D7-9FB4-1B46821207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6259513"/>
            <a:ext cx="121602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Open room for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98" name="Rectangle 340">
            <a:extLst>
              <a:ext uri="{FF2B5EF4-FFF2-40B4-BE49-F238E27FC236}">
                <a16:creationId xmlns:a16="http://schemas.microsoft.com/office/drawing/2014/main" id="{DEAD1196-9F3E-4426-9D48-72C856A889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5938" y="6450013"/>
            <a:ext cx="944563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exploitation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951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0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50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4" dur="20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7" dur="2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0" dur="20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3" dur="20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6" dur="20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9" dur="20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2" dur="2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5" dur="2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8" dur="2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1" dur="2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4" dur="20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7" dur="20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0" dur="20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3" dur="20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6" dur="20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9" dur="2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2" dur="20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5" dur="20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8" dur="20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1" dur="2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4" dur="20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7" dur="2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0" dur="20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3" dur="2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8" dur="500" fill="hold"/>
                                        <p:tgtEl>
                                          <p:spTgt spid="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/>
                                        <p:tgtEl>
                                          <p:spTgt spid="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0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9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0" fill="hold">
                      <p:stCondLst>
                        <p:cond delay="indefinite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4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1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6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0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7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6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0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7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2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4" fill="hold">
                      <p:stCondLst>
                        <p:cond delay="indefinite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9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3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2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6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8" fill="hold">
                      <p:stCondLst>
                        <p:cond delay="indefinite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2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9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4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0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4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5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6" fill="hold">
                      <p:stCondLst>
                        <p:cond delay="indefinite"/>
                      </p:stCondLst>
                      <p:childTnLst>
                        <p:par>
                          <p:cTn id="427" fill="hold">
                            <p:stCondLst>
                              <p:cond delay="0"/>
                            </p:stCondLst>
                            <p:childTnLst>
                              <p:par>
                                <p:cTn id="4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0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7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8" fill="hold">
                      <p:stCondLst>
                        <p:cond delay="indefinite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2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6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8" fill="hold">
                      <p:stCondLst>
                        <p:cond delay="indefinite"/>
                      </p:stCondLst>
                      <p:childTnLst>
                        <p:par>
                          <p:cTn id="449" fill="hold">
                            <p:stCondLst>
                              <p:cond delay="0"/>
                            </p:stCondLst>
                            <p:childTnLst>
                              <p:par>
                                <p:cTn id="4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2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3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4" fill="hold">
                      <p:stCondLst>
                        <p:cond delay="indefinite"/>
                      </p:stCondLst>
                      <p:childTnLst>
                        <p:par>
                          <p:cTn id="455" fill="hold">
                            <p:stCondLst>
                              <p:cond delay="0"/>
                            </p:stCondLst>
                            <p:childTnLst>
                              <p:par>
                                <p:cTn id="4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8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0" fill="hold">
                      <p:stCondLst>
                        <p:cond delay="indefinite"/>
                      </p:stCondLst>
                      <p:childTnLst>
                        <p:par>
                          <p:cTn id="461" fill="hold">
                            <p:stCondLst>
                              <p:cond delay="0"/>
                            </p:stCondLst>
                            <p:childTnLst>
                              <p:par>
                                <p:cTn id="4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4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5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6" fill="hold">
                      <p:stCondLst>
                        <p:cond delay="indefinite"/>
                      </p:stCondLst>
                      <p:childTnLst>
                        <p:par>
                          <p:cTn id="467" fill="hold">
                            <p:stCondLst>
                              <p:cond delay="0"/>
                            </p:stCondLst>
                            <p:childTnLst>
                              <p:par>
                                <p:cTn id="4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0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1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4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6" fill="hold">
                      <p:stCondLst>
                        <p:cond delay="indefinite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0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1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4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8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9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2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3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4" fill="hold">
                      <p:stCondLst>
                        <p:cond delay="indefinite"/>
                      </p:stCondLst>
                      <p:childTnLst>
                        <p:par>
                          <p:cTn id="495" fill="hold">
                            <p:stCondLst>
                              <p:cond delay="0"/>
                            </p:stCondLst>
                            <p:childTnLst>
                              <p:par>
                                <p:cTn id="4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8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9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0" fill="hold">
                      <p:stCondLst>
                        <p:cond delay="indefinite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5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6" fill="hold">
                      <p:stCondLst>
                        <p:cond delay="indefinite"/>
                      </p:stCondLst>
                      <p:childTnLst>
                        <p:par>
                          <p:cTn id="507" fill="hold">
                            <p:stCondLst>
                              <p:cond delay="0"/>
                            </p:stCondLst>
                            <p:childTnLst>
                              <p:par>
                                <p:cTn id="5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0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1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6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7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8" fill="hold">
                      <p:stCondLst>
                        <p:cond delay="indefinite"/>
                      </p:stCondLst>
                      <p:childTnLst>
                        <p:par>
                          <p:cTn id="519" fill="hold">
                            <p:stCondLst>
                              <p:cond delay="0"/>
                            </p:stCondLst>
                            <p:childTnLst>
                              <p:par>
                                <p:cTn id="5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2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4" fill="hold">
                      <p:stCondLst>
                        <p:cond delay="indefinite"/>
                      </p:stCondLst>
                      <p:childTnLst>
                        <p:par>
                          <p:cTn id="525" fill="hold">
                            <p:stCondLst>
                              <p:cond delay="0"/>
                            </p:stCondLst>
                            <p:childTnLst>
                              <p:par>
                                <p:cTn id="5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8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0" fill="hold">
                      <p:stCondLst>
                        <p:cond delay="indefinite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4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5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6" fill="hold">
                      <p:stCondLst>
                        <p:cond delay="indefinite"/>
                      </p:stCondLst>
                      <p:childTnLst>
                        <p:par>
                          <p:cTn id="537" fill="hold">
                            <p:stCondLst>
                              <p:cond delay="0"/>
                            </p:stCondLst>
                            <p:childTnLst>
                              <p:par>
                                <p:cTn id="5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0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1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2" fill="hold">
                      <p:stCondLst>
                        <p:cond delay="indefinite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6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0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1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  <p:bldP spid="307" grpId="0" animBg="1"/>
      <p:bldP spid="308" grpId="0" animBg="1"/>
      <p:bldP spid="309" grpId="0" animBg="1"/>
      <p:bldP spid="310" grpId="0" animBg="1"/>
      <p:bldP spid="311" grpId="0" animBg="1"/>
      <p:bldP spid="312" grpId="0" animBg="1"/>
      <p:bldP spid="313" grpId="0" animBg="1"/>
      <p:bldP spid="314" grpId="0" animBg="1"/>
      <p:bldP spid="315" grpId="0" animBg="1"/>
      <p:bldP spid="316" grpId="0" animBg="1"/>
      <p:bldP spid="317" grpId="0" animBg="1"/>
      <p:bldP spid="318" grpId="0" animBg="1"/>
      <p:bldP spid="319" grpId="0" animBg="1"/>
      <p:bldP spid="320" grpId="0" animBg="1"/>
      <p:bldP spid="321" grpId="0" animBg="1"/>
      <p:bldP spid="322" grpId="0" animBg="1"/>
      <p:bldP spid="323" grpId="0" animBg="1"/>
      <p:bldP spid="324" grpId="0" animBg="1"/>
      <p:bldP spid="327" grpId="0"/>
      <p:bldP spid="328" grpId="0"/>
      <p:bldP spid="329" grpId="0"/>
      <p:bldP spid="330" grpId="0"/>
      <p:bldP spid="332" grpId="0"/>
      <p:bldP spid="334" grpId="0"/>
      <p:bldP spid="336" grpId="0"/>
      <p:bldP spid="337" grpId="0"/>
      <p:bldP spid="339" grpId="0"/>
      <p:bldP spid="341" grpId="0"/>
      <p:bldP spid="342" grpId="0"/>
      <p:bldP spid="343" grpId="0"/>
      <p:bldP spid="344" grpId="0"/>
      <p:bldP spid="345" grpId="0"/>
      <p:bldP spid="347" grpId="0"/>
      <p:bldP spid="348" grpId="0"/>
      <p:bldP spid="349" grpId="0"/>
      <p:bldP spid="351" grpId="0"/>
      <p:bldP spid="352" grpId="0"/>
      <p:bldP spid="354" grpId="0"/>
      <p:bldP spid="355" grpId="0"/>
      <p:bldP spid="356" grpId="0"/>
      <p:bldP spid="357" grpId="0"/>
      <p:bldP spid="359" grpId="0"/>
      <p:bldP spid="361" grpId="0"/>
      <p:bldP spid="362" grpId="0"/>
      <p:bldP spid="364" grpId="0"/>
      <p:bldP spid="366" grpId="0"/>
      <p:bldP spid="368" grpId="0"/>
      <p:bldP spid="369" grpId="0"/>
      <p:bldP spid="370" grpId="0"/>
      <p:bldP spid="371" grpId="0"/>
      <p:bldP spid="373" grpId="0"/>
      <p:bldP spid="375" grpId="0"/>
      <p:bldP spid="376" grpId="0"/>
      <p:bldP spid="378" grpId="0"/>
      <p:bldP spid="379" grpId="0"/>
      <p:bldP spid="380" grpId="0"/>
      <p:bldP spid="381" grpId="0"/>
      <p:bldP spid="383" grpId="0"/>
      <p:bldP spid="385" grpId="0"/>
      <p:bldP spid="386" grpId="0"/>
      <p:bldP spid="387" grpId="0"/>
      <p:bldP spid="389" grpId="0"/>
      <p:bldP spid="391" grpId="0"/>
      <p:bldP spid="393" grpId="0"/>
      <p:bldP spid="395" grpId="0"/>
      <p:bldP spid="397" grpId="0"/>
      <p:bldP spid="39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83822622-320F-498A-9BF5-6DDFE2DC3562}"/>
              </a:ext>
            </a:extLst>
          </p:cNvPr>
          <p:cNvSpPr txBox="1">
            <a:spLocks/>
          </p:cNvSpPr>
          <p:nvPr/>
        </p:nvSpPr>
        <p:spPr bwMode="grayWhite">
          <a:xfrm>
            <a:off x="5073546" y="1343957"/>
            <a:ext cx="5329410" cy="17231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There is no RIGHT OR BEST WAY to handle conflict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Each conflict is different and therefore requires a different response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You need to Identify, communicate, listen, agree and solve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499388-A677-4294-9081-FC214F040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3843130" cy="38541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C89299-1330-4766-8D2F-62C223D672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74768"/>
            <a:ext cx="4041913" cy="28832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4E1C117-0016-4797-BCF8-2C6D34355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912" y="3790848"/>
            <a:ext cx="5102087" cy="3067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13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647B3F3-E837-4B11-8831-F6A5489AA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443" y="682568"/>
            <a:ext cx="6756400" cy="2301701"/>
          </a:xfrm>
        </p:spPr>
        <p:txBody>
          <a:bodyPr/>
          <a:lstStyle/>
          <a:p>
            <a:pPr algn="l"/>
            <a:r>
              <a:rPr lang="en-GB" sz="2000" dirty="0" smtClean="0"/>
              <a:t>THANK YOU FOR WATCHING AND LISTENING</a:t>
            </a:r>
            <a:endParaRPr lang="en-GB"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3731053" y="2836334"/>
            <a:ext cx="3606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ANY QUESTIONS ?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9856" y="2231979"/>
            <a:ext cx="4078778" cy="415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21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2" grpId="1"/>
    </p:bldLst>
  </p:timing>
</p:sld>
</file>

<file path=ppt/theme/theme1.xml><?xml version="1.0" encoding="utf-8"?>
<a:theme xmlns:a="http://schemas.openxmlformats.org/drawingml/2006/main" name="Office Theme">
  <a:themeElements>
    <a:clrScheme name="Custom 25">
      <a:dk1>
        <a:sysClr val="windowText" lastClr="000000"/>
      </a:dk1>
      <a:lt1>
        <a:sysClr val="window" lastClr="FFFFFF"/>
      </a:lt1>
      <a:dk2>
        <a:srgbClr val="FFCD00"/>
      </a:dk2>
      <a:lt2>
        <a:srgbClr val="00AEDE"/>
      </a:lt2>
      <a:accent1>
        <a:srgbClr val="002E62"/>
      </a:accent1>
      <a:accent2>
        <a:srgbClr val="004CB9"/>
      </a:accent2>
      <a:accent3>
        <a:srgbClr val="FF9D00"/>
      </a:accent3>
      <a:accent4>
        <a:srgbClr val="57A773"/>
      </a:accent4>
      <a:accent5>
        <a:srgbClr val="D11149"/>
      </a:accent5>
      <a:accent6>
        <a:srgbClr val="00111F"/>
      </a:accent6>
      <a:hlink>
        <a:srgbClr val="FFFFFF"/>
      </a:hlink>
      <a:folHlink>
        <a:srgbClr val="FFFFFF"/>
      </a:folHlink>
    </a:clrScheme>
    <a:fontScheme name="Custom 22">
      <a:majorFont>
        <a:latin typeface="Verdana"/>
        <a:ea typeface=""/>
        <a:cs typeface=""/>
      </a:majorFont>
      <a:minorFont>
        <a:latin typeface="Lucida Grand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/>
        </a:soli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GeneralDesign02_MO - v4" id="{6FF23145-4007-4574-94C2-B80E45F46FD9}" vid="{0FB396FC-CF2E-452A-9B17-DA6C73B135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807890-83DC-4772-9CAD-F7CB30099A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7A0EF5-23A9-4627-BC46-745B7DD804D2}">
  <ds:schemaRefs>
    <ds:schemaRef ds:uri="http://schemas.microsoft.com/sharepoint/v3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6dc4bcd6-49db-4c07-9060-8acfc67cef9f"/>
    <ds:schemaRef ds:uri="http://schemas.microsoft.com/office/infopath/2007/PartnerControls"/>
    <ds:schemaRef ds:uri="http://purl.org/dc/terms/"/>
    <ds:schemaRef ds:uri="fb0879af-3eba-417a-a55a-ffe6dcd6ca77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C5154C8-4BB5-43F2-9F6C-5E79271A0D5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0</TotalTime>
  <Words>531</Words>
  <Application>Microsoft Office PowerPoint</Application>
  <PresentationFormat>Widescreen</PresentationFormat>
  <Paragraphs>147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Adobe Gothic Std B</vt:lpstr>
      <vt:lpstr>Arial</vt:lpstr>
      <vt:lpstr>Calibri</vt:lpstr>
      <vt:lpstr>Lucida Grande</vt:lpstr>
      <vt:lpstr>Segoe UI</vt:lpstr>
      <vt:lpstr>Verdana</vt:lpstr>
      <vt:lpstr>Wingdings</vt:lpstr>
      <vt:lpstr>Office Theme</vt:lpstr>
      <vt:lpstr>Effective Teamworking and Communication</vt:lpstr>
      <vt:lpstr>Aim</vt:lpstr>
      <vt:lpstr>Benefits of Teamworking</vt:lpstr>
      <vt:lpstr>Stages Of Team Development  (Tuckman’s Theory) </vt:lpstr>
      <vt:lpstr>Team Roles</vt:lpstr>
      <vt:lpstr>Successful Team Development </vt:lpstr>
      <vt:lpstr>Managing Conflict </vt:lpstr>
      <vt:lpstr>PowerPoint Presentation</vt:lpstr>
      <vt:lpstr>THANK YOU FOR WATCHING AND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2018-08-18T13:18:07Z</dcterms:created>
  <dcterms:modified xsi:type="dcterms:W3CDTF">2018-08-28T15:44:39Z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