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60" r:id="rId5"/>
    <p:sldId id="259" r:id="rId6"/>
    <p:sldId id="261" r:id="rId7"/>
    <p:sldId id="262" r:id="rId8"/>
    <p:sldId id="289" r:id="rId9"/>
    <p:sldId id="263" r:id="rId10"/>
    <p:sldId id="290" r:id="rId11"/>
    <p:sldId id="291" r:id="rId12"/>
    <p:sldId id="292" r:id="rId13"/>
    <p:sldId id="293" r:id="rId14"/>
    <p:sldId id="294" r:id="rId15"/>
    <p:sldId id="295" r:id="rId16"/>
    <p:sldId id="296" r:id="rId17"/>
    <p:sldId id="297" r:id="rId18"/>
    <p:sldId id="298" r:id="rId19"/>
    <p:sldId id="264" r:id="rId20"/>
    <p:sldId id="265" r:id="rId21"/>
    <p:sldId id="266" r:id="rId22"/>
    <p:sldId id="267" r:id="rId23"/>
    <p:sldId id="268" r:id="rId24"/>
    <p:sldId id="269" r:id="rId25"/>
    <p:sldId id="270" r:id="rId26"/>
    <p:sldId id="271" r:id="rId27"/>
    <p:sldId id="272" r:id="rId28"/>
    <p:sldId id="273" r:id="rId29"/>
    <p:sldId id="299" r:id="rId30"/>
    <p:sldId id="300" r:id="rId31"/>
    <p:sldId id="274" r:id="rId32"/>
    <p:sldId id="304" r:id="rId33"/>
    <p:sldId id="307" r:id="rId34"/>
    <p:sldId id="308" r:id="rId35"/>
    <p:sldId id="309" r:id="rId36"/>
    <p:sldId id="310" r:id="rId37"/>
    <p:sldId id="306" r:id="rId38"/>
    <p:sldId id="275" r:id="rId39"/>
    <p:sldId id="305" r:id="rId40"/>
    <p:sldId id="276" r:id="rId41"/>
    <p:sldId id="277" r:id="rId42"/>
    <p:sldId id="278" r:id="rId43"/>
    <p:sldId id="303" r:id="rId44"/>
    <p:sldId id="279" r:id="rId45"/>
    <p:sldId id="302" r:id="rId46"/>
    <p:sldId id="281" r:id="rId47"/>
    <p:sldId id="301" r:id="rId48"/>
    <p:sldId id="287" r:id="rId49"/>
    <p:sldId id="288" r:id="rId5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4F9CD6-3D81-4FEC-840E-21370A61FB25}" v="75" dt="2024-02-05T14:01:58.782"/>
    <p1510:client id="{BEF444F4-F897-82F9-1A7A-B4B37766CCD8}" v="1326" dt="2024-02-04T22:01:09.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38B44F4F-5FB7-99D5-F2F2-CCC98A02A9D4}"/>
    <pc:docChg chg="modSld">
      <pc:chgData name="Corey Edwards" userId="S::corey.edwards@uwtsd.ac.uk::7a967df3-e232-40a5-b10c-dee8f912d80a" providerId="AD" clId="Web-{38B44F4F-5FB7-99D5-F2F2-CCC98A02A9D4}" dt="2024-01-25T10:53:36.192" v="20" actId="20577"/>
      <pc:docMkLst>
        <pc:docMk/>
      </pc:docMkLst>
      <pc:sldChg chg="modSp">
        <pc:chgData name="Corey Edwards" userId="S::corey.edwards@uwtsd.ac.uk::7a967df3-e232-40a5-b10c-dee8f912d80a" providerId="AD" clId="Web-{38B44F4F-5FB7-99D5-F2F2-CCC98A02A9D4}" dt="2024-01-25T10:53:36.192" v="20" actId="20577"/>
        <pc:sldMkLst>
          <pc:docMk/>
          <pc:sldMk cId="4114819921" sldId="287"/>
        </pc:sldMkLst>
        <pc:spChg chg="mod">
          <ac:chgData name="Corey Edwards" userId="S::corey.edwards@uwtsd.ac.uk::7a967df3-e232-40a5-b10c-dee8f912d80a" providerId="AD" clId="Web-{38B44F4F-5FB7-99D5-F2F2-CCC98A02A9D4}" dt="2024-01-25T10:53:36.192" v="20" actId="20577"/>
          <ac:spMkLst>
            <pc:docMk/>
            <pc:sldMk cId="4114819921" sldId="287"/>
            <ac:spMk id="3" creationId="{C7D81598-8462-3E73-84A5-4232D4949173}"/>
          </ac:spMkLst>
        </pc:spChg>
      </pc:sldChg>
    </pc:docChg>
  </pc:docChgLst>
  <pc:docChgLst>
    <pc:chgData clId="Web-{B8C659D9-8ABB-DA8A-B11C-70677DEEA77D}"/>
    <pc:docChg chg="modSld">
      <pc:chgData name="" userId="" providerId="" clId="Web-{B8C659D9-8ABB-DA8A-B11C-70677DEEA77D}" dt="2024-01-17T14:58:26.150" v="24" actId="20577"/>
      <pc:docMkLst>
        <pc:docMk/>
      </pc:docMkLst>
      <pc:sldChg chg="modSp">
        <pc:chgData name="" userId="" providerId="" clId="Web-{B8C659D9-8ABB-DA8A-B11C-70677DEEA77D}" dt="2024-01-17T14:58:26.150" v="24" actId="20577"/>
        <pc:sldMkLst>
          <pc:docMk/>
          <pc:sldMk cId="3633531501" sldId="257"/>
        </pc:sldMkLst>
        <pc:spChg chg="mod">
          <ac:chgData name="" userId="" providerId="" clId="Web-{B8C659D9-8ABB-DA8A-B11C-70677DEEA77D}" dt="2024-01-17T14:58:26.150" v="24" actId="20577"/>
          <ac:spMkLst>
            <pc:docMk/>
            <pc:sldMk cId="3633531501" sldId="257"/>
            <ac:spMk id="3" creationId="{345C1733-C6A2-F6DA-859D-C8C98FDB0F90}"/>
          </ac:spMkLst>
        </pc:spChg>
      </pc:sldChg>
    </pc:docChg>
  </pc:docChgLst>
  <pc:docChgLst>
    <pc:chgData name="Corey Edwards" userId="S::corey.edwards@uwtsd.ac.uk::7a967df3-e232-40a5-b10c-dee8f912d80a" providerId="AD" clId="Web-{BEF444F4-F897-82F9-1A7A-B4B37766CCD8}"/>
    <pc:docChg chg="addSld delSld modSld sldOrd">
      <pc:chgData name="Corey Edwards" userId="S::corey.edwards@uwtsd.ac.uk::7a967df3-e232-40a5-b10c-dee8f912d80a" providerId="AD" clId="Web-{BEF444F4-F897-82F9-1A7A-B4B37766CCD8}" dt="2024-02-04T22:01:13.201" v="1296"/>
      <pc:docMkLst>
        <pc:docMk/>
      </pc:docMkLst>
      <pc:sldChg chg="addSp modSp mod setBg">
        <pc:chgData name="Corey Edwards" userId="S::corey.edwards@uwtsd.ac.uk::7a967df3-e232-40a5-b10c-dee8f912d80a" providerId="AD" clId="Web-{BEF444F4-F897-82F9-1A7A-B4B37766CCD8}" dt="2024-02-04T21:39:18.914" v="831" actId="20577"/>
        <pc:sldMkLst>
          <pc:docMk/>
          <pc:sldMk cId="4007948724" sldId="263"/>
        </pc:sldMkLst>
        <pc:spChg chg="mod">
          <ac:chgData name="Corey Edwards" userId="S::corey.edwards@uwtsd.ac.uk::7a967df3-e232-40a5-b10c-dee8f912d80a" providerId="AD" clId="Web-{BEF444F4-F897-82F9-1A7A-B4B37766CCD8}" dt="2024-02-04T21:39:06.554" v="826"/>
          <ac:spMkLst>
            <pc:docMk/>
            <pc:sldMk cId="4007948724" sldId="263"/>
            <ac:spMk id="2" creationId="{4AA2B044-8007-C72A-D569-E5287C72850F}"/>
          </ac:spMkLst>
        </pc:spChg>
        <pc:spChg chg="mod">
          <ac:chgData name="Corey Edwards" userId="S::corey.edwards@uwtsd.ac.uk::7a967df3-e232-40a5-b10c-dee8f912d80a" providerId="AD" clId="Web-{BEF444F4-F897-82F9-1A7A-B4B37766CCD8}" dt="2024-02-04T21:39:18.914" v="831" actId="20577"/>
          <ac:spMkLst>
            <pc:docMk/>
            <pc:sldMk cId="4007948724" sldId="263"/>
            <ac:spMk id="3" creationId="{21E6EF81-843E-96D6-182A-750B07679AA6}"/>
          </ac:spMkLst>
        </pc:spChg>
        <pc:spChg chg="add">
          <ac:chgData name="Corey Edwards" userId="S::corey.edwards@uwtsd.ac.uk::7a967df3-e232-40a5-b10c-dee8f912d80a" providerId="AD" clId="Web-{BEF444F4-F897-82F9-1A7A-B4B37766CCD8}" dt="2024-02-04T21:39:06.554" v="826"/>
          <ac:spMkLst>
            <pc:docMk/>
            <pc:sldMk cId="4007948724" sldId="263"/>
            <ac:spMk id="10" creationId="{1F72CB4B-A086-E546-83B0-DD8F407892A1}"/>
          </ac:spMkLst>
        </pc:spChg>
        <pc:picChg chg="add">
          <ac:chgData name="Corey Edwards" userId="S::corey.edwards@uwtsd.ac.uk::7a967df3-e232-40a5-b10c-dee8f912d80a" providerId="AD" clId="Web-{BEF444F4-F897-82F9-1A7A-B4B37766CCD8}" dt="2024-02-04T21:39:06.554" v="826"/>
          <ac:picMkLst>
            <pc:docMk/>
            <pc:sldMk cId="4007948724" sldId="263"/>
            <ac:picMk id="7" creationId="{8C1EA491-120D-7F50-50AB-D84CBC964EB9}"/>
          </ac:picMkLst>
        </pc:picChg>
        <pc:cxnChg chg="add">
          <ac:chgData name="Corey Edwards" userId="S::corey.edwards@uwtsd.ac.uk::7a967df3-e232-40a5-b10c-dee8f912d80a" providerId="AD" clId="Web-{BEF444F4-F897-82F9-1A7A-B4B37766CCD8}" dt="2024-02-04T21:39:06.554" v="826"/>
          <ac:cxnSpMkLst>
            <pc:docMk/>
            <pc:sldMk cId="4007948724" sldId="263"/>
            <ac:cxnSpMk id="12" creationId="{49151340-7EF2-0647-A719-394EFC3A180B}"/>
          </ac:cxnSpMkLst>
        </pc:cxnChg>
      </pc:sldChg>
      <pc:sldChg chg="addSp delSp modSp mod setBg">
        <pc:chgData name="Corey Edwards" userId="S::corey.edwards@uwtsd.ac.uk::7a967df3-e232-40a5-b10c-dee8f912d80a" providerId="AD" clId="Web-{BEF444F4-F897-82F9-1A7A-B4B37766CCD8}" dt="2024-02-04T21:23:09.772" v="245"/>
        <pc:sldMkLst>
          <pc:docMk/>
          <pc:sldMk cId="3385966961" sldId="264"/>
        </pc:sldMkLst>
        <pc:spChg chg="mod">
          <ac:chgData name="Corey Edwards" userId="S::corey.edwards@uwtsd.ac.uk::7a967df3-e232-40a5-b10c-dee8f912d80a" providerId="AD" clId="Web-{BEF444F4-F897-82F9-1A7A-B4B37766CCD8}" dt="2024-02-04T21:23:09.772" v="245"/>
          <ac:spMkLst>
            <pc:docMk/>
            <pc:sldMk cId="3385966961" sldId="264"/>
            <ac:spMk id="2" creationId="{2AA12F52-ED2B-10D0-62C6-A51AFA29DAF3}"/>
          </ac:spMkLst>
        </pc:spChg>
        <pc:spChg chg="del">
          <ac:chgData name="Corey Edwards" userId="S::corey.edwards@uwtsd.ac.uk::7a967df3-e232-40a5-b10c-dee8f912d80a" providerId="AD" clId="Web-{BEF444F4-F897-82F9-1A7A-B4B37766CCD8}" dt="2024-02-04T21:23:07.944" v="242"/>
          <ac:spMkLst>
            <pc:docMk/>
            <pc:sldMk cId="3385966961" sldId="264"/>
            <ac:spMk id="3" creationId="{0CCA6945-5286-34A2-BCCF-14D071F37918}"/>
          </ac:spMkLst>
        </pc:spChg>
        <pc:spChg chg="add del">
          <ac:chgData name="Corey Edwards" userId="S::corey.edwards@uwtsd.ac.uk::7a967df3-e232-40a5-b10c-dee8f912d80a" providerId="AD" clId="Web-{BEF444F4-F897-82F9-1A7A-B4B37766CCD8}" dt="2024-02-04T21:23:09.756" v="244"/>
          <ac:spMkLst>
            <pc:docMk/>
            <pc:sldMk cId="3385966961" sldId="264"/>
            <ac:spMk id="15" creationId="{ECD84B89-83B1-AA44-B9BE-C68A3A346981}"/>
          </ac:spMkLst>
        </pc:spChg>
        <pc:spChg chg="add del">
          <ac:chgData name="Corey Edwards" userId="S::corey.edwards@uwtsd.ac.uk::7a967df3-e232-40a5-b10c-dee8f912d80a" providerId="AD" clId="Web-{BEF444F4-F897-82F9-1A7A-B4B37766CCD8}" dt="2024-02-04T21:23:09.756" v="244"/>
          <ac:spMkLst>
            <pc:docMk/>
            <pc:sldMk cId="3385966961" sldId="264"/>
            <ac:spMk id="17" creationId="{DF3B9D9F-2555-4B2E-AD17-056B66596D5A}"/>
          </ac:spMkLst>
        </pc:spChg>
        <pc:spChg chg="add del">
          <ac:chgData name="Corey Edwards" userId="S::corey.edwards@uwtsd.ac.uk::7a967df3-e232-40a5-b10c-dee8f912d80a" providerId="AD" clId="Web-{BEF444F4-F897-82F9-1A7A-B4B37766CCD8}" dt="2024-02-04T21:23:09.756" v="244"/>
          <ac:spMkLst>
            <pc:docMk/>
            <pc:sldMk cId="3385966961" sldId="264"/>
            <ac:spMk id="19" creationId="{98F816C8-664D-4D46-87AC-DD7054006763}"/>
          </ac:spMkLst>
        </pc:spChg>
        <pc:spChg chg="add">
          <ac:chgData name="Corey Edwards" userId="S::corey.edwards@uwtsd.ac.uk::7a967df3-e232-40a5-b10c-dee8f912d80a" providerId="AD" clId="Web-{BEF444F4-F897-82F9-1A7A-B4B37766CCD8}" dt="2024-02-04T21:23:09.772" v="245"/>
          <ac:spMkLst>
            <pc:docMk/>
            <pc:sldMk cId="3385966961" sldId="264"/>
            <ac:spMk id="22" creationId="{4958DF84-F5C6-794F-8945-485D6C107518}"/>
          </ac:spMkLst>
        </pc:spChg>
        <pc:spChg chg="add">
          <ac:chgData name="Corey Edwards" userId="S::corey.edwards@uwtsd.ac.uk::7a967df3-e232-40a5-b10c-dee8f912d80a" providerId="AD" clId="Web-{BEF444F4-F897-82F9-1A7A-B4B37766CCD8}" dt="2024-02-04T21:23:09.772" v="245"/>
          <ac:spMkLst>
            <pc:docMk/>
            <pc:sldMk cId="3385966961" sldId="264"/>
            <ac:spMk id="23" creationId="{4AF0997A-7C0F-4AD2-BA90-5FE341A17796}"/>
          </ac:spMkLst>
        </pc:spChg>
        <pc:spChg chg="add">
          <ac:chgData name="Corey Edwards" userId="S::corey.edwards@uwtsd.ac.uk::7a967df3-e232-40a5-b10c-dee8f912d80a" providerId="AD" clId="Web-{BEF444F4-F897-82F9-1A7A-B4B37766CCD8}" dt="2024-02-04T21:23:09.772" v="245"/>
          <ac:spMkLst>
            <pc:docMk/>
            <pc:sldMk cId="3385966961" sldId="264"/>
            <ac:spMk id="24" creationId="{72E67446-732B-4F72-8560-6FABB6CB25A3}"/>
          </ac:spMkLst>
        </pc:spChg>
        <pc:grpChg chg="add del">
          <ac:chgData name="Corey Edwards" userId="S::corey.edwards@uwtsd.ac.uk::7a967df3-e232-40a5-b10c-dee8f912d80a" providerId="AD" clId="Web-{BEF444F4-F897-82F9-1A7A-B4B37766CCD8}" dt="2024-02-04T21:23:09.756" v="244"/>
          <ac:grpSpMkLst>
            <pc:docMk/>
            <pc:sldMk cId="3385966961" sldId="264"/>
            <ac:grpSpMk id="9" creationId="{D206359A-F1E3-49EE-BBC2-40888C4A3628}"/>
          </ac:grpSpMkLst>
        </pc:grpChg>
        <pc:grpChg chg="add">
          <ac:chgData name="Corey Edwards" userId="S::corey.edwards@uwtsd.ac.uk::7a967df3-e232-40a5-b10c-dee8f912d80a" providerId="AD" clId="Web-{BEF444F4-F897-82F9-1A7A-B4B37766CCD8}" dt="2024-02-04T21:23:09.772" v="245"/>
          <ac:grpSpMkLst>
            <pc:docMk/>
            <pc:sldMk cId="3385966961" sldId="264"/>
            <ac:grpSpMk id="21" creationId="{D206359A-F1E3-49EE-BBC2-40888C4A3628}"/>
          </ac:grpSpMkLst>
        </pc:grpChg>
        <pc:picChg chg="add mod ord">
          <ac:chgData name="Corey Edwards" userId="S::corey.edwards@uwtsd.ac.uk::7a967df3-e232-40a5-b10c-dee8f912d80a" providerId="AD" clId="Web-{BEF444F4-F897-82F9-1A7A-B4B37766CCD8}" dt="2024-02-04T21:23:09.772" v="245"/>
          <ac:picMkLst>
            <pc:docMk/>
            <pc:sldMk cId="3385966961" sldId="264"/>
            <ac:picMk id="4" creationId="{B2771896-936B-27B1-02E0-E70855C6EB55}"/>
          </ac:picMkLst>
        </pc:picChg>
      </pc:sldChg>
      <pc:sldChg chg="addSp delSp modSp mod setBg">
        <pc:chgData name="Corey Edwards" userId="S::corey.edwards@uwtsd.ac.uk::7a967df3-e232-40a5-b10c-dee8f912d80a" providerId="AD" clId="Web-{BEF444F4-F897-82F9-1A7A-B4B37766CCD8}" dt="2024-02-04T21:42:01.109" v="872"/>
        <pc:sldMkLst>
          <pc:docMk/>
          <pc:sldMk cId="2365464405" sldId="266"/>
        </pc:sldMkLst>
        <pc:spChg chg="mod">
          <ac:chgData name="Corey Edwards" userId="S::corey.edwards@uwtsd.ac.uk::7a967df3-e232-40a5-b10c-dee8f912d80a" providerId="AD" clId="Web-{BEF444F4-F897-82F9-1A7A-B4B37766CCD8}" dt="2024-02-04T21:42:01.109" v="872"/>
          <ac:spMkLst>
            <pc:docMk/>
            <pc:sldMk cId="2365464405" sldId="266"/>
            <ac:spMk id="2" creationId="{9557BFD3-63F5-5812-C007-42D57C498643}"/>
          </ac:spMkLst>
        </pc:spChg>
        <pc:spChg chg="del mod">
          <ac:chgData name="Corey Edwards" userId="S::corey.edwards@uwtsd.ac.uk::7a967df3-e232-40a5-b10c-dee8f912d80a" providerId="AD" clId="Web-{BEF444F4-F897-82F9-1A7A-B4B37766CCD8}" dt="2024-02-04T21:42:01.109" v="872"/>
          <ac:spMkLst>
            <pc:docMk/>
            <pc:sldMk cId="2365464405" sldId="266"/>
            <ac:spMk id="3" creationId="{11D6A662-D3D1-8A0F-F846-5A284A89298B}"/>
          </ac:spMkLst>
        </pc:spChg>
        <pc:spChg chg="add">
          <ac:chgData name="Corey Edwards" userId="S::corey.edwards@uwtsd.ac.uk::7a967df3-e232-40a5-b10c-dee8f912d80a" providerId="AD" clId="Web-{BEF444F4-F897-82F9-1A7A-B4B37766CCD8}" dt="2024-02-04T21:42:01.109" v="872"/>
          <ac:spMkLst>
            <pc:docMk/>
            <pc:sldMk cId="2365464405" sldId="266"/>
            <ac:spMk id="9" creationId="{19EC5B12-9FF3-41FE-B789-2696F5195F4E}"/>
          </ac:spMkLst>
        </pc:spChg>
        <pc:graphicFrameChg chg="add">
          <ac:chgData name="Corey Edwards" userId="S::corey.edwards@uwtsd.ac.uk::7a967df3-e232-40a5-b10c-dee8f912d80a" providerId="AD" clId="Web-{BEF444F4-F897-82F9-1A7A-B4B37766CCD8}" dt="2024-02-04T21:42:01.109" v="872"/>
          <ac:graphicFrameMkLst>
            <pc:docMk/>
            <pc:sldMk cId="2365464405" sldId="266"/>
            <ac:graphicFrameMk id="5" creationId="{F62E29A6-3E19-8704-3C75-76633E5CB95A}"/>
          </ac:graphicFrameMkLst>
        </pc:graphicFrameChg>
        <pc:cxnChg chg="add">
          <ac:chgData name="Corey Edwards" userId="S::corey.edwards@uwtsd.ac.uk::7a967df3-e232-40a5-b10c-dee8f912d80a" providerId="AD" clId="Web-{BEF444F4-F897-82F9-1A7A-B4B37766CCD8}" dt="2024-02-04T21:42:01.109" v="872"/>
          <ac:cxnSpMkLst>
            <pc:docMk/>
            <pc:sldMk cId="2365464405" sldId="266"/>
            <ac:cxnSpMk id="11" creationId="{4FCEE13B-EFB1-46F2-BC11-110F05BFB691}"/>
          </ac:cxnSpMkLst>
        </pc:cxnChg>
      </pc:sldChg>
      <pc:sldChg chg="addSp delSp modSp mod ord setBg">
        <pc:chgData name="Corey Edwards" userId="S::corey.edwards@uwtsd.ac.uk::7a967df3-e232-40a5-b10c-dee8f912d80a" providerId="AD" clId="Web-{BEF444F4-F897-82F9-1A7A-B4B37766CCD8}" dt="2024-02-04T21:51:42.019" v="1024"/>
        <pc:sldMkLst>
          <pc:docMk/>
          <pc:sldMk cId="518756970" sldId="267"/>
        </pc:sldMkLst>
        <pc:spChg chg="mod">
          <ac:chgData name="Corey Edwards" userId="S::corey.edwards@uwtsd.ac.uk::7a967df3-e232-40a5-b10c-dee8f912d80a" providerId="AD" clId="Web-{BEF444F4-F897-82F9-1A7A-B4B37766CCD8}" dt="2024-02-04T21:42:22.360" v="878"/>
          <ac:spMkLst>
            <pc:docMk/>
            <pc:sldMk cId="518756970" sldId="267"/>
            <ac:spMk id="2" creationId="{6CC76B34-B130-00BE-8A2E-65890409ABFF}"/>
          </ac:spMkLst>
        </pc:spChg>
        <pc:spChg chg="del mod">
          <ac:chgData name="Corey Edwards" userId="S::corey.edwards@uwtsd.ac.uk::7a967df3-e232-40a5-b10c-dee8f912d80a" providerId="AD" clId="Web-{BEF444F4-F897-82F9-1A7A-B4B37766CCD8}" dt="2024-02-04T21:42:22.360" v="878"/>
          <ac:spMkLst>
            <pc:docMk/>
            <pc:sldMk cId="518756970" sldId="267"/>
            <ac:spMk id="3" creationId="{A4408EB8-56A1-B7DE-58FC-76947EB10126}"/>
          </ac:spMkLst>
        </pc:spChg>
        <pc:spChg chg="add">
          <ac:chgData name="Corey Edwards" userId="S::corey.edwards@uwtsd.ac.uk::7a967df3-e232-40a5-b10c-dee8f912d80a" providerId="AD" clId="Web-{BEF444F4-F897-82F9-1A7A-B4B37766CCD8}" dt="2024-02-04T21:42:22.360" v="878"/>
          <ac:spMkLst>
            <pc:docMk/>
            <pc:sldMk cId="518756970" sldId="267"/>
            <ac:spMk id="9" creationId="{19EC5B12-9FF3-41FE-B789-2696F5195F4E}"/>
          </ac:spMkLst>
        </pc:spChg>
        <pc:graphicFrameChg chg="add">
          <ac:chgData name="Corey Edwards" userId="S::corey.edwards@uwtsd.ac.uk::7a967df3-e232-40a5-b10c-dee8f912d80a" providerId="AD" clId="Web-{BEF444F4-F897-82F9-1A7A-B4B37766CCD8}" dt="2024-02-04T21:42:22.360" v="878"/>
          <ac:graphicFrameMkLst>
            <pc:docMk/>
            <pc:sldMk cId="518756970" sldId="267"/>
            <ac:graphicFrameMk id="5" creationId="{3DCB6482-C991-D7AB-E34C-21FED795B46E}"/>
          </ac:graphicFrameMkLst>
        </pc:graphicFrameChg>
        <pc:cxnChg chg="add">
          <ac:chgData name="Corey Edwards" userId="S::corey.edwards@uwtsd.ac.uk::7a967df3-e232-40a5-b10c-dee8f912d80a" providerId="AD" clId="Web-{BEF444F4-F897-82F9-1A7A-B4B37766CCD8}" dt="2024-02-04T21:42:22.360" v="878"/>
          <ac:cxnSpMkLst>
            <pc:docMk/>
            <pc:sldMk cId="518756970" sldId="267"/>
            <ac:cxnSpMk id="11" creationId="{4FCEE13B-EFB1-46F2-BC11-110F05BFB691}"/>
          </ac:cxnSpMkLst>
        </pc:cxnChg>
      </pc:sldChg>
      <pc:sldChg chg="addSp delSp modSp mod setBg">
        <pc:chgData name="Corey Edwards" userId="S::corey.edwards@uwtsd.ac.uk::7a967df3-e232-40a5-b10c-dee8f912d80a" providerId="AD" clId="Web-{BEF444F4-F897-82F9-1A7A-B4B37766CCD8}" dt="2024-02-04T21:42:28.532" v="879"/>
        <pc:sldMkLst>
          <pc:docMk/>
          <pc:sldMk cId="2778021780" sldId="268"/>
        </pc:sldMkLst>
        <pc:spChg chg="mod">
          <ac:chgData name="Corey Edwards" userId="S::corey.edwards@uwtsd.ac.uk::7a967df3-e232-40a5-b10c-dee8f912d80a" providerId="AD" clId="Web-{BEF444F4-F897-82F9-1A7A-B4B37766CCD8}" dt="2024-02-04T21:42:28.532" v="879"/>
          <ac:spMkLst>
            <pc:docMk/>
            <pc:sldMk cId="2778021780" sldId="268"/>
            <ac:spMk id="2" creationId="{55BAED3E-B7C7-8DBA-7C90-8D3F25CB2974}"/>
          </ac:spMkLst>
        </pc:spChg>
        <pc:spChg chg="del mod">
          <ac:chgData name="Corey Edwards" userId="S::corey.edwards@uwtsd.ac.uk::7a967df3-e232-40a5-b10c-dee8f912d80a" providerId="AD" clId="Web-{BEF444F4-F897-82F9-1A7A-B4B37766CCD8}" dt="2024-02-04T21:42:28.532" v="879"/>
          <ac:spMkLst>
            <pc:docMk/>
            <pc:sldMk cId="2778021780" sldId="268"/>
            <ac:spMk id="3" creationId="{5B73FC3B-8442-359C-262A-D5D7FEB3BE4C}"/>
          </ac:spMkLst>
        </pc:spChg>
        <pc:spChg chg="add">
          <ac:chgData name="Corey Edwards" userId="S::corey.edwards@uwtsd.ac.uk::7a967df3-e232-40a5-b10c-dee8f912d80a" providerId="AD" clId="Web-{BEF444F4-F897-82F9-1A7A-B4B37766CCD8}" dt="2024-02-04T21:42:28.532" v="879"/>
          <ac:spMkLst>
            <pc:docMk/>
            <pc:sldMk cId="2778021780" sldId="268"/>
            <ac:spMk id="9" creationId="{19EC5B12-9FF3-41FE-B789-2696F5195F4E}"/>
          </ac:spMkLst>
        </pc:spChg>
        <pc:graphicFrameChg chg="add">
          <ac:chgData name="Corey Edwards" userId="S::corey.edwards@uwtsd.ac.uk::7a967df3-e232-40a5-b10c-dee8f912d80a" providerId="AD" clId="Web-{BEF444F4-F897-82F9-1A7A-B4B37766CCD8}" dt="2024-02-04T21:42:28.532" v="879"/>
          <ac:graphicFrameMkLst>
            <pc:docMk/>
            <pc:sldMk cId="2778021780" sldId="268"/>
            <ac:graphicFrameMk id="5" creationId="{2DE26DBB-7EA3-AAFD-D680-AB819B6FF54A}"/>
          </ac:graphicFrameMkLst>
        </pc:graphicFrameChg>
        <pc:cxnChg chg="add">
          <ac:chgData name="Corey Edwards" userId="S::corey.edwards@uwtsd.ac.uk::7a967df3-e232-40a5-b10c-dee8f912d80a" providerId="AD" clId="Web-{BEF444F4-F897-82F9-1A7A-B4B37766CCD8}" dt="2024-02-04T21:42:28.532" v="879"/>
          <ac:cxnSpMkLst>
            <pc:docMk/>
            <pc:sldMk cId="2778021780" sldId="268"/>
            <ac:cxnSpMk id="11" creationId="{4FCEE13B-EFB1-46F2-BC11-110F05BFB691}"/>
          </ac:cxnSpMkLst>
        </pc:cxnChg>
      </pc:sldChg>
      <pc:sldChg chg="modSp">
        <pc:chgData name="Corey Edwards" userId="S::corey.edwards@uwtsd.ac.uk::7a967df3-e232-40a5-b10c-dee8f912d80a" providerId="AD" clId="Web-{BEF444F4-F897-82F9-1A7A-B4B37766CCD8}" dt="2024-02-04T21:42:43.158" v="884" actId="20577"/>
        <pc:sldMkLst>
          <pc:docMk/>
          <pc:sldMk cId="1273078736" sldId="269"/>
        </pc:sldMkLst>
        <pc:spChg chg="mod">
          <ac:chgData name="Corey Edwards" userId="S::corey.edwards@uwtsd.ac.uk::7a967df3-e232-40a5-b10c-dee8f912d80a" providerId="AD" clId="Web-{BEF444F4-F897-82F9-1A7A-B4B37766CCD8}" dt="2024-02-04T21:42:43.158" v="884" actId="20577"/>
          <ac:spMkLst>
            <pc:docMk/>
            <pc:sldMk cId="1273078736" sldId="269"/>
            <ac:spMk id="3" creationId="{851AD2B0-43CB-9758-0A1E-35BF8BB077AA}"/>
          </ac:spMkLst>
        </pc:spChg>
      </pc:sldChg>
      <pc:sldChg chg="modSp">
        <pc:chgData name="Corey Edwards" userId="S::corey.edwards@uwtsd.ac.uk::7a967df3-e232-40a5-b10c-dee8f912d80a" providerId="AD" clId="Web-{BEF444F4-F897-82F9-1A7A-B4B37766CCD8}" dt="2024-02-04T21:42:50.377" v="888" actId="20577"/>
        <pc:sldMkLst>
          <pc:docMk/>
          <pc:sldMk cId="1752620814" sldId="270"/>
        </pc:sldMkLst>
        <pc:spChg chg="mod">
          <ac:chgData name="Corey Edwards" userId="S::corey.edwards@uwtsd.ac.uk::7a967df3-e232-40a5-b10c-dee8f912d80a" providerId="AD" clId="Web-{BEF444F4-F897-82F9-1A7A-B4B37766CCD8}" dt="2024-02-04T21:42:50.377" v="888" actId="20577"/>
          <ac:spMkLst>
            <pc:docMk/>
            <pc:sldMk cId="1752620814" sldId="270"/>
            <ac:spMk id="3" creationId="{AE896F3C-1A41-D682-2601-20E7966FBBE9}"/>
          </ac:spMkLst>
        </pc:spChg>
      </pc:sldChg>
      <pc:sldChg chg="modSp">
        <pc:chgData name="Corey Edwards" userId="S::corey.edwards@uwtsd.ac.uk::7a967df3-e232-40a5-b10c-dee8f912d80a" providerId="AD" clId="Web-{BEF444F4-F897-82F9-1A7A-B4B37766CCD8}" dt="2024-02-04T21:42:55.736" v="894" actId="20577"/>
        <pc:sldMkLst>
          <pc:docMk/>
          <pc:sldMk cId="1458841765" sldId="271"/>
        </pc:sldMkLst>
        <pc:spChg chg="mod">
          <ac:chgData name="Corey Edwards" userId="S::corey.edwards@uwtsd.ac.uk::7a967df3-e232-40a5-b10c-dee8f912d80a" providerId="AD" clId="Web-{BEF444F4-F897-82F9-1A7A-B4B37766CCD8}" dt="2024-02-04T21:42:55.736" v="894" actId="20577"/>
          <ac:spMkLst>
            <pc:docMk/>
            <pc:sldMk cId="1458841765" sldId="271"/>
            <ac:spMk id="3" creationId="{00AA7DD1-C017-88C6-1ED8-CF75B92E4EE1}"/>
          </ac:spMkLst>
        </pc:spChg>
      </pc:sldChg>
      <pc:sldChg chg="addSp delSp modSp mod setBg">
        <pc:chgData name="Corey Edwards" userId="S::corey.edwards@uwtsd.ac.uk::7a967df3-e232-40a5-b10c-dee8f912d80a" providerId="AD" clId="Web-{BEF444F4-F897-82F9-1A7A-B4B37766CCD8}" dt="2024-02-04T21:43:45.863" v="909" actId="14100"/>
        <pc:sldMkLst>
          <pc:docMk/>
          <pc:sldMk cId="1083325769" sldId="272"/>
        </pc:sldMkLst>
        <pc:spChg chg="mod">
          <ac:chgData name="Corey Edwards" userId="S::corey.edwards@uwtsd.ac.uk::7a967df3-e232-40a5-b10c-dee8f912d80a" providerId="AD" clId="Web-{BEF444F4-F897-82F9-1A7A-B4B37766CCD8}" dt="2024-02-04T21:43:41.753" v="908" actId="1076"/>
          <ac:spMkLst>
            <pc:docMk/>
            <pc:sldMk cId="1083325769" sldId="272"/>
            <ac:spMk id="2" creationId="{35690FE9-4AF5-9BAF-BBF4-0DAE3977906F}"/>
          </ac:spMkLst>
        </pc:spChg>
        <pc:spChg chg="mod">
          <ac:chgData name="Corey Edwards" userId="S::corey.edwards@uwtsd.ac.uk::7a967df3-e232-40a5-b10c-dee8f912d80a" providerId="AD" clId="Web-{BEF444F4-F897-82F9-1A7A-B4B37766CCD8}" dt="2024-02-04T21:43:45.863" v="909" actId="14100"/>
          <ac:spMkLst>
            <pc:docMk/>
            <pc:sldMk cId="1083325769" sldId="272"/>
            <ac:spMk id="3" creationId="{7F0C4D5B-3E2E-1A11-2DF9-91F42356A899}"/>
          </ac:spMkLst>
        </pc:spChg>
        <pc:spChg chg="add del">
          <ac:chgData name="Corey Edwards" userId="S::corey.edwards@uwtsd.ac.uk::7a967df3-e232-40a5-b10c-dee8f912d80a" providerId="AD" clId="Web-{BEF444F4-F897-82F9-1A7A-B4B37766CCD8}" dt="2024-02-04T21:43:20.003" v="900"/>
          <ac:spMkLst>
            <pc:docMk/>
            <pc:sldMk cId="1083325769" sldId="272"/>
            <ac:spMk id="10" creationId="{1F72CB4B-A086-E546-83B0-DD8F407892A1}"/>
          </ac:spMkLst>
        </pc:spChg>
        <pc:spChg chg="add">
          <ac:chgData name="Corey Edwards" userId="S::corey.edwards@uwtsd.ac.uk::7a967df3-e232-40a5-b10c-dee8f912d80a" providerId="AD" clId="Web-{BEF444F4-F897-82F9-1A7A-B4B37766CCD8}" dt="2024-02-04T21:43:20.003" v="900"/>
          <ac:spMkLst>
            <pc:docMk/>
            <pc:sldMk cId="1083325769" sldId="272"/>
            <ac:spMk id="17" creationId="{9AB506E7-ABD8-3247-919C-E175542D5C41}"/>
          </ac:spMkLst>
        </pc:spChg>
        <pc:spChg chg="add">
          <ac:chgData name="Corey Edwards" userId="S::corey.edwards@uwtsd.ac.uk::7a967df3-e232-40a5-b10c-dee8f912d80a" providerId="AD" clId="Web-{BEF444F4-F897-82F9-1A7A-B4B37766CCD8}" dt="2024-02-04T21:43:20.003" v="900"/>
          <ac:spMkLst>
            <pc:docMk/>
            <pc:sldMk cId="1083325769" sldId="272"/>
            <ac:spMk id="19" creationId="{CA208933-0228-467B-9AE1-0A3227F57888}"/>
          </ac:spMkLst>
        </pc:spChg>
        <pc:spChg chg="add">
          <ac:chgData name="Corey Edwards" userId="S::corey.edwards@uwtsd.ac.uk::7a967df3-e232-40a5-b10c-dee8f912d80a" providerId="AD" clId="Web-{BEF444F4-F897-82F9-1A7A-B4B37766CCD8}" dt="2024-02-04T21:43:20.003" v="900"/>
          <ac:spMkLst>
            <pc:docMk/>
            <pc:sldMk cId="1083325769" sldId="272"/>
            <ac:spMk id="21" creationId="{27DB7ADC-3567-214C-BEBE-57A5D6A89EB0}"/>
          </ac:spMkLst>
        </pc:spChg>
        <pc:picChg chg="add mod">
          <ac:chgData name="Corey Edwards" userId="S::corey.edwards@uwtsd.ac.uk::7a967df3-e232-40a5-b10c-dee8f912d80a" providerId="AD" clId="Web-{BEF444F4-F897-82F9-1A7A-B4B37766CCD8}" dt="2024-02-04T21:43:20.003" v="900"/>
          <ac:picMkLst>
            <pc:docMk/>
            <pc:sldMk cId="1083325769" sldId="272"/>
            <ac:picMk id="7" creationId="{6320E73A-0CC6-84F2-9C0B-A3AAD3CC89B5}"/>
          </ac:picMkLst>
        </pc:picChg>
        <pc:cxnChg chg="add del">
          <ac:chgData name="Corey Edwards" userId="S::corey.edwards@uwtsd.ac.uk::7a967df3-e232-40a5-b10c-dee8f912d80a" providerId="AD" clId="Web-{BEF444F4-F897-82F9-1A7A-B4B37766CCD8}" dt="2024-02-04T21:43:20.003" v="900"/>
          <ac:cxnSpMkLst>
            <pc:docMk/>
            <pc:sldMk cId="1083325769" sldId="272"/>
            <ac:cxnSpMk id="12" creationId="{49151340-7EF2-0647-A719-394EFC3A180B}"/>
          </ac:cxnSpMkLst>
        </pc:cxnChg>
      </pc:sldChg>
      <pc:sldChg chg="addSp modSp mod setBg">
        <pc:chgData name="Corey Edwards" userId="S::corey.edwards@uwtsd.ac.uk::7a967df3-e232-40a5-b10c-dee8f912d80a" providerId="AD" clId="Web-{BEF444F4-F897-82F9-1A7A-B4B37766CCD8}" dt="2024-02-04T21:43:58.629" v="910"/>
        <pc:sldMkLst>
          <pc:docMk/>
          <pc:sldMk cId="3519982042" sldId="273"/>
        </pc:sldMkLst>
        <pc:spChg chg="mod">
          <ac:chgData name="Corey Edwards" userId="S::corey.edwards@uwtsd.ac.uk::7a967df3-e232-40a5-b10c-dee8f912d80a" providerId="AD" clId="Web-{BEF444F4-F897-82F9-1A7A-B4B37766CCD8}" dt="2024-02-04T21:43:58.629" v="910"/>
          <ac:spMkLst>
            <pc:docMk/>
            <pc:sldMk cId="3519982042" sldId="273"/>
            <ac:spMk id="2" creationId="{61D3CEDB-CAF2-69C7-150C-DA5994D4053D}"/>
          </ac:spMkLst>
        </pc:spChg>
        <pc:spChg chg="mod">
          <ac:chgData name="Corey Edwards" userId="S::corey.edwards@uwtsd.ac.uk::7a967df3-e232-40a5-b10c-dee8f912d80a" providerId="AD" clId="Web-{BEF444F4-F897-82F9-1A7A-B4B37766CCD8}" dt="2024-02-04T21:43:58.629" v="910"/>
          <ac:spMkLst>
            <pc:docMk/>
            <pc:sldMk cId="3519982042" sldId="273"/>
            <ac:spMk id="3" creationId="{2D812878-8B18-5B45-3807-14118D3E9738}"/>
          </ac:spMkLst>
        </pc:spChg>
        <pc:spChg chg="add">
          <ac:chgData name="Corey Edwards" userId="S::corey.edwards@uwtsd.ac.uk::7a967df3-e232-40a5-b10c-dee8f912d80a" providerId="AD" clId="Web-{BEF444F4-F897-82F9-1A7A-B4B37766CCD8}" dt="2024-02-04T21:43:58.629" v="910"/>
          <ac:spMkLst>
            <pc:docMk/>
            <pc:sldMk cId="3519982042" sldId="273"/>
            <ac:spMk id="8" creationId="{59838DF6-B910-4CC3-8C59-93A8CF4B31EB}"/>
          </ac:spMkLst>
        </pc:spChg>
        <pc:spChg chg="add">
          <ac:chgData name="Corey Edwards" userId="S::corey.edwards@uwtsd.ac.uk::7a967df3-e232-40a5-b10c-dee8f912d80a" providerId="AD" clId="Web-{BEF444F4-F897-82F9-1A7A-B4B37766CCD8}" dt="2024-02-04T21:43:58.629" v="910"/>
          <ac:spMkLst>
            <pc:docMk/>
            <pc:sldMk cId="3519982042" sldId="273"/>
            <ac:spMk id="10" creationId="{D0C570C4-C039-4ABC-A94C-9B909566FEE4}"/>
          </ac:spMkLst>
        </pc:spChg>
        <pc:spChg chg="add">
          <ac:chgData name="Corey Edwards" userId="S::corey.edwards@uwtsd.ac.uk::7a967df3-e232-40a5-b10c-dee8f912d80a" providerId="AD" clId="Web-{BEF444F4-F897-82F9-1A7A-B4B37766CCD8}" dt="2024-02-04T21:43:58.629" v="910"/>
          <ac:spMkLst>
            <pc:docMk/>
            <pc:sldMk cId="3519982042" sldId="273"/>
            <ac:spMk id="12" creationId="{03205C94-90CF-44CA-9474-067CC29EBD98}"/>
          </ac:spMkLst>
        </pc:spChg>
        <pc:spChg chg="add">
          <ac:chgData name="Corey Edwards" userId="S::corey.edwards@uwtsd.ac.uk::7a967df3-e232-40a5-b10c-dee8f912d80a" providerId="AD" clId="Web-{BEF444F4-F897-82F9-1A7A-B4B37766CCD8}" dt="2024-02-04T21:43:58.629" v="910"/>
          <ac:spMkLst>
            <pc:docMk/>
            <pc:sldMk cId="3519982042" sldId="273"/>
            <ac:spMk id="14" creationId="{EF69D65A-F0AB-40CB-A73B-68EE91581AC5}"/>
          </ac:spMkLst>
        </pc:spChg>
        <pc:spChg chg="add">
          <ac:chgData name="Corey Edwards" userId="S::corey.edwards@uwtsd.ac.uk::7a967df3-e232-40a5-b10c-dee8f912d80a" providerId="AD" clId="Web-{BEF444F4-F897-82F9-1A7A-B4B37766CCD8}" dt="2024-02-04T21:43:58.629" v="910"/>
          <ac:spMkLst>
            <pc:docMk/>
            <pc:sldMk cId="3519982042" sldId="273"/>
            <ac:spMk id="16" creationId="{4E58FDAC-7EEA-9B4F-86D0-DB79766DD707}"/>
          </ac:spMkLst>
        </pc:spChg>
        <pc:spChg chg="add">
          <ac:chgData name="Corey Edwards" userId="S::corey.edwards@uwtsd.ac.uk::7a967df3-e232-40a5-b10c-dee8f912d80a" providerId="AD" clId="Web-{BEF444F4-F897-82F9-1A7A-B4B37766CCD8}" dt="2024-02-04T21:43:58.629" v="910"/>
          <ac:spMkLst>
            <pc:docMk/>
            <pc:sldMk cId="3519982042" sldId="273"/>
            <ac:spMk id="18" creationId="{E7E9A4CD-ADA3-4EFC-ACCD-3DBFF12FA9EE}"/>
          </ac:spMkLst>
        </pc:spChg>
        <pc:spChg chg="add">
          <ac:chgData name="Corey Edwards" userId="S::corey.edwards@uwtsd.ac.uk::7a967df3-e232-40a5-b10c-dee8f912d80a" providerId="AD" clId="Web-{BEF444F4-F897-82F9-1A7A-B4B37766CCD8}" dt="2024-02-04T21:43:58.629" v="910"/>
          <ac:spMkLst>
            <pc:docMk/>
            <pc:sldMk cId="3519982042" sldId="273"/>
            <ac:spMk id="20" creationId="{322C37C5-D704-A041-B664-9AB74769E374}"/>
          </ac:spMkLst>
        </pc:spChg>
      </pc:sldChg>
      <pc:sldChg chg="addSp modSp mod setBg">
        <pc:chgData name="Corey Edwards" userId="S::corey.edwards@uwtsd.ac.uk::7a967df3-e232-40a5-b10c-dee8f912d80a" providerId="AD" clId="Web-{BEF444F4-F897-82F9-1A7A-B4B37766CCD8}" dt="2024-02-04T21:53:01.382" v="1033" actId="20577"/>
        <pc:sldMkLst>
          <pc:docMk/>
          <pc:sldMk cId="727796542" sldId="274"/>
        </pc:sldMkLst>
        <pc:spChg chg="mod">
          <ac:chgData name="Corey Edwards" userId="S::corey.edwards@uwtsd.ac.uk::7a967df3-e232-40a5-b10c-dee8f912d80a" providerId="AD" clId="Web-{BEF444F4-F897-82F9-1A7A-B4B37766CCD8}" dt="2024-02-04T21:44:26.786" v="915"/>
          <ac:spMkLst>
            <pc:docMk/>
            <pc:sldMk cId="727796542" sldId="274"/>
            <ac:spMk id="2" creationId="{88E5EA03-9FF3-DE40-AF68-949BFBD9FDE8}"/>
          </ac:spMkLst>
        </pc:spChg>
        <pc:spChg chg="mod">
          <ac:chgData name="Corey Edwards" userId="S::corey.edwards@uwtsd.ac.uk::7a967df3-e232-40a5-b10c-dee8f912d80a" providerId="AD" clId="Web-{BEF444F4-F897-82F9-1A7A-B4B37766CCD8}" dt="2024-02-04T21:53:01.382" v="1033" actId="20577"/>
          <ac:spMkLst>
            <pc:docMk/>
            <pc:sldMk cId="727796542" sldId="274"/>
            <ac:spMk id="3" creationId="{05F9EE8E-94CA-227D-42FC-9EB6A4DBD4F0}"/>
          </ac:spMkLst>
        </pc:spChg>
        <pc:spChg chg="add">
          <ac:chgData name="Corey Edwards" userId="S::corey.edwards@uwtsd.ac.uk::7a967df3-e232-40a5-b10c-dee8f912d80a" providerId="AD" clId="Web-{BEF444F4-F897-82F9-1A7A-B4B37766CCD8}" dt="2024-02-04T21:44:26.786" v="915"/>
          <ac:spMkLst>
            <pc:docMk/>
            <pc:sldMk cId="727796542" sldId="274"/>
            <ac:spMk id="10" creationId="{1F72CB4B-A086-E546-83B0-DD8F407892A1}"/>
          </ac:spMkLst>
        </pc:spChg>
        <pc:picChg chg="add">
          <ac:chgData name="Corey Edwards" userId="S::corey.edwards@uwtsd.ac.uk::7a967df3-e232-40a5-b10c-dee8f912d80a" providerId="AD" clId="Web-{BEF444F4-F897-82F9-1A7A-B4B37766CCD8}" dt="2024-02-04T21:44:26.786" v="915"/>
          <ac:picMkLst>
            <pc:docMk/>
            <pc:sldMk cId="727796542" sldId="274"/>
            <ac:picMk id="7" creationId="{A2BB25F7-195B-191A-9E7E-726377591212}"/>
          </ac:picMkLst>
        </pc:picChg>
        <pc:cxnChg chg="add">
          <ac:chgData name="Corey Edwards" userId="S::corey.edwards@uwtsd.ac.uk::7a967df3-e232-40a5-b10c-dee8f912d80a" providerId="AD" clId="Web-{BEF444F4-F897-82F9-1A7A-B4B37766CCD8}" dt="2024-02-04T21:44:26.786" v="915"/>
          <ac:cxnSpMkLst>
            <pc:docMk/>
            <pc:sldMk cId="727796542" sldId="274"/>
            <ac:cxnSpMk id="12" creationId="{49151340-7EF2-0647-A719-394EFC3A180B}"/>
          </ac:cxnSpMkLst>
        </pc:cxnChg>
      </pc:sldChg>
      <pc:sldChg chg="addSp delSp modSp mod ord setBg">
        <pc:chgData name="Corey Edwards" userId="S::corey.edwards@uwtsd.ac.uk::7a967df3-e232-40a5-b10c-dee8f912d80a" providerId="AD" clId="Web-{BEF444F4-F897-82F9-1A7A-B4B37766CCD8}" dt="2024-02-04T21:54:52.948" v="1079"/>
        <pc:sldMkLst>
          <pc:docMk/>
          <pc:sldMk cId="1163685810" sldId="275"/>
        </pc:sldMkLst>
        <pc:spChg chg="mod">
          <ac:chgData name="Corey Edwards" userId="S::corey.edwards@uwtsd.ac.uk::7a967df3-e232-40a5-b10c-dee8f912d80a" providerId="AD" clId="Web-{BEF444F4-F897-82F9-1A7A-B4B37766CCD8}" dt="2024-02-04T21:44:43.943" v="919"/>
          <ac:spMkLst>
            <pc:docMk/>
            <pc:sldMk cId="1163685810" sldId="275"/>
            <ac:spMk id="2" creationId="{86F76534-DF9E-3E68-35F1-C321F9474A9D}"/>
          </ac:spMkLst>
        </pc:spChg>
        <pc:spChg chg="del mod">
          <ac:chgData name="Corey Edwards" userId="S::corey.edwards@uwtsd.ac.uk::7a967df3-e232-40a5-b10c-dee8f912d80a" providerId="AD" clId="Web-{BEF444F4-F897-82F9-1A7A-B4B37766CCD8}" dt="2024-02-04T21:44:43.943" v="919"/>
          <ac:spMkLst>
            <pc:docMk/>
            <pc:sldMk cId="1163685810" sldId="275"/>
            <ac:spMk id="3" creationId="{C0AE170F-7EDA-A126-FE8A-E2F2DF0D1AA0}"/>
          </ac:spMkLst>
        </pc:spChg>
        <pc:spChg chg="add">
          <ac:chgData name="Corey Edwards" userId="S::corey.edwards@uwtsd.ac.uk::7a967df3-e232-40a5-b10c-dee8f912d80a" providerId="AD" clId="Web-{BEF444F4-F897-82F9-1A7A-B4B37766CCD8}" dt="2024-02-04T21:44:43.943" v="919"/>
          <ac:spMkLst>
            <pc:docMk/>
            <pc:sldMk cId="1163685810" sldId="275"/>
            <ac:spMk id="9" creationId="{19EC5B12-9FF3-41FE-B789-2696F5195F4E}"/>
          </ac:spMkLst>
        </pc:spChg>
        <pc:graphicFrameChg chg="add modGraphic">
          <ac:chgData name="Corey Edwards" userId="S::corey.edwards@uwtsd.ac.uk::7a967df3-e232-40a5-b10c-dee8f912d80a" providerId="AD" clId="Web-{BEF444F4-F897-82F9-1A7A-B4B37766CCD8}" dt="2024-02-04T21:44:49.568" v="921" actId="20577"/>
          <ac:graphicFrameMkLst>
            <pc:docMk/>
            <pc:sldMk cId="1163685810" sldId="275"/>
            <ac:graphicFrameMk id="5" creationId="{A390B273-8633-5676-EB7D-6E9FD5E203BD}"/>
          </ac:graphicFrameMkLst>
        </pc:graphicFrameChg>
        <pc:cxnChg chg="add">
          <ac:chgData name="Corey Edwards" userId="S::corey.edwards@uwtsd.ac.uk::7a967df3-e232-40a5-b10c-dee8f912d80a" providerId="AD" clId="Web-{BEF444F4-F897-82F9-1A7A-B4B37766CCD8}" dt="2024-02-04T21:44:43.943" v="919"/>
          <ac:cxnSpMkLst>
            <pc:docMk/>
            <pc:sldMk cId="1163685810" sldId="275"/>
            <ac:cxnSpMk id="11" creationId="{4FCEE13B-EFB1-46F2-BC11-110F05BFB691}"/>
          </ac:cxnSpMkLst>
        </pc:cxnChg>
      </pc:sldChg>
      <pc:sldChg chg="addSp modSp">
        <pc:chgData name="Corey Edwards" userId="S::corey.edwards@uwtsd.ac.uk::7a967df3-e232-40a5-b10c-dee8f912d80a" providerId="AD" clId="Web-{BEF444F4-F897-82F9-1A7A-B4B37766CCD8}" dt="2024-02-04T21:45:13.413" v="925" actId="1076"/>
        <pc:sldMkLst>
          <pc:docMk/>
          <pc:sldMk cId="2267759762" sldId="276"/>
        </pc:sldMkLst>
        <pc:spChg chg="mod">
          <ac:chgData name="Corey Edwards" userId="S::corey.edwards@uwtsd.ac.uk::7a967df3-e232-40a5-b10c-dee8f912d80a" providerId="AD" clId="Web-{BEF444F4-F897-82F9-1A7A-B4B37766CCD8}" dt="2024-02-04T21:29:49.489" v="558" actId="20577"/>
          <ac:spMkLst>
            <pc:docMk/>
            <pc:sldMk cId="2267759762" sldId="276"/>
            <ac:spMk id="3" creationId="{5741AE5D-DCD0-075B-700F-B478728281F8}"/>
          </ac:spMkLst>
        </pc:spChg>
        <pc:picChg chg="add mod">
          <ac:chgData name="Corey Edwards" userId="S::corey.edwards@uwtsd.ac.uk::7a967df3-e232-40a5-b10c-dee8f912d80a" providerId="AD" clId="Web-{BEF444F4-F897-82F9-1A7A-B4B37766CCD8}" dt="2024-02-04T21:45:13.413" v="925" actId="1076"/>
          <ac:picMkLst>
            <pc:docMk/>
            <pc:sldMk cId="2267759762" sldId="276"/>
            <ac:picMk id="4" creationId="{C8786940-4445-3878-49EB-5467F8E763DB}"/>
          </ac:picMkLst>
        </pc:picChg>
      </pc:sldChg>
      <pc:sldChg chg="addSp delSp modSp mod setBg">
        <pc:chgData name="Corey Edwards" userId="S::corey.edwards@uwtsd.ac.uk::7a967df3-e232-40a5-b10c-dee8f912d80a" providerId="AD" clId="Web-{BEF444F4-F897-82F9-1A7A-B4B37766CCD8}" dt="2024-02-04T21:45:42.742" v="930"/>
        <pc:sldMkLst>
          <pc:docMk/>
          <pc:sldMk cId="2957225540" sldId="277"/>
        </pc:sldMkLst>
        <pc:spChg chg="mod">
          <ac:chgData name="Corey Edwards" userId="S::corey.edwards@uwtsd.ac.uk::7a967df3-e232-40a5-b10c-dee8f912d80a" providerId="AD" clId="Web-{BEF444F4-F897-82F9-1A7A-B4B37766CCD8}" dt="2024-02-04T21:45:42.742" v="930"/>
          <ac:spMkLst>
            <pc:docMk/>
            <pc:sldMk cId="2957225540" sldId="277"/>
            <ac:spMk id="2" creationId="{2FB5AEC0-290F-B462-7EDD-B03D3393AEA3}"/>
          </ac:spMkLst>
        </pc:spChg>
        <pc:spChg chg="del mod">
          <ac:chgData name="Corey Edwards" userId="S::corey.edwards@uwtsd.ac.uk::7a967df3-e232-40a5-b10c-dee8f912d80a" providerId="AD" clId="Web-{BEF444F4-F897-82F9-1A7A-B4B37766CCD8}" dt="2024-02-04T21:45:42.742" v="930"/>
          <ac:spMkLst>
            <pc:docMk/>
            <pc:sldMk cId="2957225540" sldId="277"/>
            <ac:spMk id="3" creationId="{0B19787C-EFBB-D894-8203-11647C925446}"/>
          </ac:spMkLst>
        </pc:spChg>
        <pc:spChg chg="add">
          <ac:chgData name="Corey Edwards" userId="S::corey.edwards@uwtsd.ac.uk::7a967df3-e232-40a5-b10c-dee8f912d80a" providerId="AD" clId="Web-{BEF444F4-F897-82F9-1A7A-B4B37766CCD8}" dt="2024-02-04T21:45:42.742" v="930"/>
          <ac:spMkLst>
            <pc:docMk/>
            <pc:sldMk cId="2957225540" sldId="277"/>
            <ac:spMk id="9" creationId="{19EC5B12-9FF3-41FE-B789-2696F5195F4E}"/>
          </ac:spMkLst>
        </pc:spChg>
        <pc:graphicFrameChg chg="add">
          <ac:chgData name="Corey Edwards" userId="S::corey.edwards@uwtsd.ac.uk::7a967df3-e232-40a5-b10c-dee8f912d80a" providerId="AD" clId="Web-{BEF444F4-F897-82F9-1A7A-B4B37766CCD8}" dt="2024-02-04T21:45:42.742" v="930"/>
          <ac:graphicFrameMkLst>
            <pc:docMk/>
            <pc:sldMk cId="2957225540" sldId="277"/>
            <ac:graphicFrameMk id="5" creationId="{B6BDA71D-6AFF-D54E-254A-C07B6C15EF33}"/>
          </ac:graphicFrameMkLst>
        </pc:graphicFrameChg>
        <pc:cxnChg chg="add">
          <ac:chgData name="Corey Edwards" userId="S::corey.edwards@uwtsd.ac.uk::7a967df3-e232-40a5-b10c-dee8f912d80a" providerId="AD" clId="Web-{BEF444F4-F897-82F9-1A7A-B4B37766CCD8}" dt="2024-02-04T21:45:42.742" v="930"/>
          <ac:cxnSpMkLst>
            <pc:docMk/>
            <pc:sldMk cId="2957225540" sldId="277"/>
            <ac:cxnSpMk id="11" creationId="{4FCEE13B-EFB1-46F2-BC11-110F05BFB691}"/>
          </ac:cxnSpMkLst>
        </pc:cxnChg>
      </pc:sldChg>
      <pc:sldChg chg="modSp">
        <pc:chgData name="Corey Edwards" userId="S::corey.edwards@uwtsd.ac.uk::7a967df3-e232-40a5-b10c-dee8f912d80a" providerId="AD" clId="Web-{BEF444F4-F897-82F9-1A7A-B4B37766CCD8}" dt="2024-02-04T21:46:13.446" v="939" actId="20577"/>
        <pc:sldMkLst>
          <pc:docMk/>
          <pc:sldMk cId="18099957" sldId="278"/>
        </pc:sldMkLst>
        <pc:spChg chg="mod">
          <ac:chgData name="Corey Edwards" userId="S::corey.edwards@uwtsd.ac.uk::7a967df3-e232-40a5-b10c-dee8f912d80a" providerId="AD" clId="Web-{BEF444F4-F897-82F9-1A7A-B4B37766CCD8}" dt="2024-02-04T21:46:13.446" v="939" actId="20577"/>
          <ac:spMkLst>
            <pc:docMk/>
            <pc:sldMk cId="18099957" sldId="278"/>
            <ac:spMk id="3" creationId="{750A7439-38AF-086C-BD40-5CDA8D74E47C}"/>
          </ac:spMkLst>
        </pc:spChg>
      </pc:sldChg>
      <pc:sldChg chg="addSp modSp mod setBg">
        <pc:chgData name="Corey Edwards" userId="S::corey.edwards@uwtsd.ac.uk::7a967df3-e232-40a5-b10c-dee8f912d80a" providerId="AD" clId="Web-{BEF444F4-F897-82F9-1A7A-B4B37766CCD8}" dt="2024-02-04T21:49:47.969" v="1012" actId="20577"/>
        <pc:sldMkLst>
          <pc:docMk/>
          <pc:sldMk cId="3843540717" sldId="279"/>
        </pc:sldMkLst>
        <pc:spChg chg="mod">
          <ac:chgData name="Corey Edwards" userId="S::corey.edwards@uwtsd.ac.uk::7a967df3-e232-40a5-b10c-dee8f912d80a" providerId="AD" clId="Web-{BEF444F4-F897-82F9-1A7A-B4B37766CCD8}" dt="2024-02-04T21:49:31.578" v="1010"/>
          <ac:spMkLst>
            <pc:docMk/>
            <pc:sldMk cId="3843540717" sldId="279"/>
            <ac:spMk id="2" creationId="{742C6ACF-BBD0-7341-CC9A-5ABE4304EB22}"/>
          </ac:spMkLst>
        </pc:spChg>
        <pc:spChg chg="mod">
          <ac:chgData name="Corey Edwards" userId="S::corey.edwards@uwtsd.ac.uk::7a967df3-e232-40a5-b10c-dee8f912d80a" providerId="AD" clId="Web-{BEF444F4-F897-82F9-1A7A-B4B37766CCD8}" dt="2024-02-04T21:49:47.969" v="1012" actId="20577"/>
          <ac:spMkLst>
            <pc:docMk/>
            <pc:sldMk cId="3843540717" sldId="279"/>
            <ac:spMk id="3" creationId="{24492496-BC2F-735B-9978-2581F64911B6}"/>
          </ac:spMkLst>
        </pc:spChg>
        <pc:spChg chg="add">
          <ac:chgData name="Corey Edwards" userId="S::corey.edwards@uwtsd.ac.uk::7a967df3-e232-40a5-b10c-dee8f912d80a" providerId="AD" clId="Web-{BEF444F4-F897-82F9-1A7A-B4B37766CCD8}" dt="2024-02-04T21:49:31.578" v="1010"/>
          <ac:spMkLst>
            <pc:docMk/>
            <pc:sldMk cId="3843540717" sldId="279"/>
            <ac:spMk id="15" creationId="{02856439-F4E3-D54F-9416-42ABDCE1DE66}"/>
          </ac:spMkLst>
        </pc:spChg>
        <pc:spChg chg="add">
          <ac:chgData name="Corey Edwards" userId="S::corey.edwards@uwtsd.ac.uk::7a967df3-e232-40a5-b10c-dee8f912d80a" providerId="AD" clId="Web-{BEF444F4-F897-82F9-1A7A-B4B37766CCD8}" dt="2024-02-04T21:49:31.578" v="1010"/>
          <ac:spMkLst>
            <pc:docMk/>
            <pc:sldMk cId="3843540717" sldId="279"/>
            <ac:spMk id="17" creationId="{C364144C-8BB1-450F-812B-D7D09A795CBF}"/>
          </ac:spMkLst>
        </pc:spChg>
        <pc:grpChg chg="add">
          <ac:chgData name="Corey Edwards" userId="S::corey.edwards@uwtsd.ac.uk::7a967df3-e232-40a5-b10c-dee8f912d80a" providerId="AD" clId="Web-{BEF444F4-F897-82F9-1A7A-B4B37766CCD8}" dt="2024-02-04T21:49:31.578" v="1010"/>
          <ac:grpSpMkLst>
            <pc:docMk/>
            <pc:sldMk cId="3843540717" sldId="279"/>
            <ac:grpSpMk id="9" creationId="{D206359A-F1E3-49EE-BBC2-40888C4A3628}"/>
          </ac:grpSpMkLst>
        </pc:grpChg>
        <pc:picChg chg="add">
          <ac:chgData name="Corey Edwards" userId="S::corey.edwards@uwtsd.ac.uk::7a967df3-e232-40a5-b10c-dee8f912d80a" providerId="AD" clId="Web-{BEF444F4-F897-82F9-1A7A-B4B37766CCD8}" dt="2024-02-04T21:49:31.578" v="1010"/>
          <ac:picMkLst>
            <pc:docMk/>
            <pc:sldMk cId="3843540717" sldId="279"/>
            <ac:picMk id="5" creationId="{28A16806-9FD0-B070-4511-17F36FEEFA30}"/>
          </ac:picMkLst>
        </pc:picChg>
      </pc:sldChg>
      <pc:sldChg chg="del">
        <pc:chgData name="Corey Edwards" userId="S::corey.edwards@uwtsd.ac.uk::7a967df3-e232-40a5-b10c-dee8f912d80a" providerId="AD" clId="Web-{BEF444F4-F897-82F9-1A7A-B4B37766CCD8}" dt="2024-02-04T21:30:48.631" v="652"/>
        <pc:sldMkLst>
          <pc:docMk/>
          <pc:sldMk cId="3925219582" sldId="280"/>
        </pc:sldMkLst>
      </pc:sldChg>
      <pc:sldChg chg="modSp">
        <pc:chgData name="Corey Edwards" userId="S::corey.edwards@uwtsd.ac.uk::7a967df3-e232-40a5-b10c-dee8f912d80a" providerId="AD" clId="Web-{BEF444F4-F897-82F9-1A7A-B4B37766CCD8}" dt="2024-02-04T21:34:24.623" v="781" actId="20577"/>
        <pc:sldMkLst>
          <pc:docMk/>
          <pc:sldMk cId="2468246321" sldId="281"/>
        </pc:sldMkLst>
        <pc:spChg chg="mod">
          <ac:chgData name="Corey Edwards" userId="S::corey.edwards@uwtsd.ac.uk::7a967df3-e232-40a5-b10c-dee8f912d80a" providerId="AD" clId="Web-{BEF444F4-F897-82F9-1A7A-B4B37766CCD8}" dt="2024-02-04T21:33:36.106" v="721" actId="20577"/>
          <ac:spMkLst>
            <pc:docMk/>
            <pc:sldMk cId="2468246321" sldId="281"/>
            <ac:spMk id="2" creationId="{13B53C72-95C9-9C0B-F8E5-357DB07C82BB}"/>
          </ac:spMkLst>
        </pc:spChg>
        <pc:spChg chg="mod">
          <ac:chgData name="Corey Edwards" userId="S::corey.edwards@uwtsd.ac.uk::7a967df3-e232-40a5-b10c-dee8f912d80a" providerId="AD" clId="Web-{BEF444F4-F897-82F9-1A7A-B4B37766CCD8}" dt="2024-02-04T21:34:24.623" v="781" actId="20577"/>
          <ac:spMkLst>
            <pc:docMk/>
            <pc:sldMk cId="2468246321" sldId="281"/>
            <ac:spMk id="3" creationId="{2C0BEC37-5D4E-A41D-7ADC-4B0697E85B12}"/>
          </ac:spMkLst>
        </pc:spChg>
      </pc:sldChg>
      <pc:sldChg chg="del">
        <pc:chgData name="Corey Edwards" userId="S::corey.edwards@uwtsd.ac.uk::7a967df3-e232-40a5-b10c-dee8f912d80a" providerId="AD" clId="Web-{BEF444F4-F897-82F9-1A7A-B4B37766CCD8}" dt="2024-02-04T21:34:28.482" v="782"/>
        <pc:sldMkLst>
          <pc:docMk/>
          <pc:sldMk cId="3100529182" sldId="282"/>
        </pc:sldMkLst>
      </pc:sldChg>
      <pc:sldChg chg="del">
        <pc:chgData name="Corey Edwards" userId="S::corey.edwards@uwtsd.ac.uk::7a967df3-e232-40a5-b10c-dee8f912d80a" providerId="AD" clId="Web-{BEF444F4-F897-82F9-1A7A-B4B37766CCD8}" dt="2024-02-04T21:34:29.514" v="783"/>
        <pc:sldMkLst>
          <pc:docMk/>
          <pc:sldMk cId="1245727519" sldId="283"/>
        </pc:sldMkLst>
      </pc:sldChg>
      <pc:sldChg chg="del">
        <pc:chgData name="Corey Edwards" userId="S::corey.edwards@uwtsd.ac.uk::7a967df3-e232-40a5-b10c-dee8f912d80a" providerId="AD" clId="Web-{BEF444F4-F897-82F9-1A7A-B4B37766CCD8}" dt="2024-02-04T21:34:30.529" v="784"/>
        <pc:sldMkLst>
          <pc:docMk/>
          <pc:sldMk cId="1985077590" sldId="284"/>
        </pc:sldMkLst>
      </pc:sldChg>
      <pc:sldChg chg="del">
        <pc:chgData name="Corey Edwards" userId="S::corey.edwards@uwtsd.ac.uk::7a967df3-e232-40a5-b10c-dee8f912d80a" providerId="AD" clId="Web-{BEF444F4-F897-82F9-1A7A-B4B37766CCD8}" dt="2024-02-04T21:31:24.195" v="661"/>
        <pc:sldMkLst>
          <pc:docMk/>
          <pc:sldMk cId="4074893085" sldId="285"/>
        </pc:sldMkLst>
      </pc:sldChg>
      <pc:sldChg chg="del">
        <pc:chgData name="Corey Edwards" userId="S::corey.edwards@uwtsd.ac.uk::7a967df3-e232-40a5-b10c-dee8f912d80a" providerId="AD" clId="Web-{BEF444F4-F897-82F9-1A7A-B4B37766CCD8}" dt="2024-02-04T21:31:23.070" v="660"/>
        <pc:sldMkLst>
          <pc:docMk/>
          <pc:sldMk cId="3811890400" sldId="286"/>
        </pc:sldMkLst>
      </pc:sldChg>
      <pc:sldChg chg="addSp modSp mod setBg">
        <pc:chgData name="Corey Edwards" userId="S::corey.edwards@uwtsd.ac.uk::7a967df3-e232-40a5-b10c-dee8f912d80a" providerId="AD" clId="Web-{BEF444F4-F897-82F9-1A7A-B4B37766CCD8}" dt="2024-02-04T22:01:13.201" v="1296"/>
        <pc:sldMkLst>
          <pc:docMk/>
          <pc:sldMk cId="4114819921" sldId="287"/>
        </pc:sldMkLst>
        <pc:spChg chg="mod">
          <ac:chgData name="Corey Edwards" userId="S::corey.edwards@uwtsd.ac.uk::7a967df3-e232-40a5-b10c-dee8f912d80a" providerId="AD" clId="Web-{BEF444F4-F897-82F9-1A7A-B4B37766CCD8}" dt="2024-02-04T22:01:13.201" v="1296"/>
          <ac:spMkLst>
            <pc:docMk/>
            <pc:sldMk cId="4114819921" sldId="287"/>
            <ac:spMk id="2" creationId="{6B773767-F84D-30AD-939F-D198D2467E84}"/>
          </ac:spMkLst>
        </pc:spChg>
        <pc:spChg chg="mod">
          <ac:chgData name="Corey Edwards" userId="S::corey.edwards@uwtsd.ac.uk::7a967df3-e232-40a5-b10c-dee8f912d80a" providerId="AD" clId="Web-{BEF444F4-F897-82F9-1A7A-B4B37766CCD8}" dt="2024-02-04T22:01:13.201" v="1296"/>
          <ac:spMkLst>
            <pc:docMk/>
            <pc:sldMk cId="4114819921" sldId="287"/>
            <ac:spMk id="3" creationId="{C7D81598-8462-3E73-84A5-4232D4949173}"/>
          </ac:spMkLst>
        </pc:spChg>
        <pc:spChg chg="add">
          <ac:chgData name="Corey Edwards" userId="S::corey.edwards@uwtsd.ac.uk::7a967df3-e232-40a5-b10c-dee8f912d80a" providerId="AD" clId="Web-{BEF444F4-F897-82F9-1A7A-B4B37766CCD8}" dt="2024-02-04T22:01:13.201" v="1296"/>
          <ac:spMkLst>
            <pc:docMk/>
            <pc:sldMk cId="4114819921" sldId="287"/>
            <ac:spMk id="10" creationId="{1F72CB4B-A086-E546-83B0-DD8F407892A1}"/>
          </ac:spMkLst>
        </pc:spChg>
        <pc:picChg chg="add">
          <ac:chgData name="Corey Edwards" userId="S::corey.edwards@uwtsd.ac.uk::7a967df3-e232-40a5-b10c-dee8f912d80a" providerId="AD" clId="Web-{BEF444F4-F897-82F9-1A7A-B4B37766CCD8}" dt="2024-02-04T22:01:13.201" v="1296"/>
          <ac:picMkLst>
            <pc:docMk/>
            <pc:sldMk cId="4114819921" sldId="287"/>
            <ac:picMk id="7" creationId="{1BD2A268-7633-AC20-30CB-FA0D28885BE7}"/>
          </ac:picMkLst>
        </pc:picChg>
        <pc:cxnChg chg="add">
          <ac:chgData name="Corey Edwards" userId="S::corey.edwards@uwtsd.ac.uk::7a967df3-e232-40a5-b10c-dee8f912d80a" providerId="AD" clId="Web-{BEF444F4-F897-82F9-1A7A-B4B37766CCD8}" dt="2024-02-04T22:01:13.201" v="1296"/>
          <ac:cxnSpMkLst>
            <pc:docMk/>
            <pc:sldMk cId="4114819921" sldId="287"/>
            <ac:cxnSpMk id="12" creationId="{49151340-7EF2-0647-A719-394EFC3A180B}"/>
          </ac:cxnSpMkLst>
        </pc:cxnChg>
      </pc:sldChg>
      <pc:sldChg chg="addSp modSp new mod setBg">
        <pc:chgData name="Corey Edwards" userId="S::corey.edwards@uwtsd.ac.uk::7a967df3-e232-40a5-b10c-dee8f912d80a" providerId="AD" clId="Web-{BEF444F4-F897-82F9-1A7A-B4B37766CCD8}" dt="2024-02-04T21:40:44.058" v="844"/>
        <pc:sldMkLst>
          <pc:docMk/>
          <pc:sldMk cId="2759180494" sldId="290"/>
        </pc:sldMkLst>
        <pc:spChg chg="mod">
          <ac:chgData name="Corey Edwards" userId="S::corey.edwards@uwtsd.ac.uk::7a967df3-e232-40a5-b10c-dee8f912d80a" providerId="AD" clId="Web-{BEF444F4-F897-82F9-1A7A-B4B37766CCD8}" dt="2024-02-04T21:40:44.058" v="844"/>
          <ac:spMkLst>
            <pc:docMk/>
            <pc:sldMk cId="2759180494" sldId="290"/>
            <ac:spMk id="2" creationId="{216C6B4D-FF1B-D0EC-D62B-FE05B4F5F0AF}"/>
          </ac:spMkLst>
        </pc:spChg>
        <pc:spChg chg="mod">
          <ac:chgData name="Corey Edwards" userId="S::corey.edwards@uwtsd.ac.uk::7a967df3-e232-40a5-b10c-dee8f912d80a" providerId="AD" clId="Web-{BEF444F4-F897-82F9-1A7A-B4B37766CCD8}" dt="2024-02-04T21:40:44.058" v="844"/>
          <ac:spMkLst>
            <pc:docMk/>
            <pc:sldMk cId="2759180494" sldId="290"/>
            <ac:spMk id="3" creationId="{6D1E76A4-6E00-D624-7D63-BB356AA78A89}"/>
          </ac:spMkLst>
        </pc:spChg>
        <pc:spChg chg="add">
          <ac:chgData name="Corey Edwards" userId="S::corey.edwards@uwtsd.ac.uk::7a967df3-e232-40a5-b10c-dee8f912d80a" providerId="AD" clId="Web-{BEF444F4-F897-82F9-1A7A-B4B37766CCD8}" dt="2024-02-04T21:40:44.058" v="844"/>
          <ac:spMkLst>
            <pc:docMk/>
            <pc:sldMk cId="2759180494" sldId="290"/>
            <ac:spMk id="10" creationId="{1F72CB4B-A086-E546-83B0-DD8F407892A1}"/>
          </ac:spMkLst>
        </pc:spChg>
        <pc:picChg chg="add">
          <ac:chgData name="Corey Edwards" userId="S::corey.edwards@uwtsd.ac.uk::7a967df3-e232-40a5-b10c-dee8f912d80a" providerId="AD" clId="Web-{BEF444F4-F897-82F9-1A7A-B4B37766CCD8}" dt="2024-02-04T21:40:44.058" v="844"/>
          <ac:picMkLst>
            <pc:docMk/>
            <pc:sldMk cId="2759180494" sldId="290"/>
            <ac:picMk id="7" creationId="{C2276637-4A07-86D3-50F2-ED07A257DAF5}"/>
          </ac:picMkLst>
        </pc:picChg>
        <pc:cxnChg chg="add">
          <ac:chgData name="Corey Edwards" userId="S::corey.edwards@uwtsd.ac.uk::7a967df3-e232-40a5-b10c-dee8f912d80a" providerId="AD" clId="Web-{BEF444F4-F897-82F9-1A7A-B4B37766CCD8}" dt="2024-02-04T21:40:44.058" v="844"/>
          <ac:cxnSpMkLst>
            <pc:docMk/>
            <pc:sldMk cId="2759180494" sldId="290"/>
            <ac:cxnSpMk id="12" creationId="{49151340-7EF2-0647-A719-394EFC3A180B}"/>
          </ac:cxnSpMkLst>
        </pc:cxnChg>
      </pc:sldChg>
      <pc:sldChg chg="addSp delSp modSp new mod setBg">
        <pc:chgData name="Corey Edwards" userId="S::corey.edwards@uwtsd.ac.uk::7a967df3-e232-40a5-b10c-dee8f912d80a" providerId="AD" clId="Web-{BEF444F4-F897-82F9-1A7A-B4B37766CCD8}" dt="2024-02-04T21:40:48.886" v="845"/>
        <pc:sldMkLst>
          <pc:docMk/>
          <pc:sldMk cId="2194056237" sldId="291"/>
        </pc:sldMkLst>
        <pc:spChg chg="mod">
          <ac:chgData name="Corey Edwards" userId="S::corey.edwards@uwtsd.ac.uk::7a967df3-e232-40a5-b10c-dee8f912d80a" providerId="AD" clId="Web-{BEF444F4-F897-82F9-1A7A-B4B37766CCD8}" dt="2024-02-04T21:40:48.886" v="845"/>
          <ac:spMkLst>
            <pc:docMk/>
            <pc:sldMk cId="2194056237" sldId="291"/>
            <ac:spMk id="2" creationId="{77BA38FA-D3AB-7923-6F4F-C5D05BB14713}"/>
          </ac:spMkLst>
        </pc:spChg>
        <pc:spChg chg="del mod">
          <ac:chgData name="Corey Edwards" userId="S::corey.edwards@uwtsd.ac.uk::7a967df3-e232-40a5-b10c-dee8f912d80a" providerId="AD" clId="Web-{BEF444F4-F897-82F9-1A7A-B4B37766CCD8}" dt="2024-02-04T21:40:48.886" v="845"/>
          <ac:spMkLst>
            <pc:docMk/>
            <pc:sldMk cId="2194056237" sldId="291"/>
            <ac:spMk id="3" creationId="{1D26C44F-AE21-AF0E-BF16-14645EFC182B}"/>
          </ac:spMkLst>
        </pc:spChg>
        <pc:spChg chg="add">
          <ac:chgData name="Corey Edwards" userId="S::corey.edwards@uwtsd.ac.uk::7a967df3-e232-40a5-b10c-dee8f912d80a" providerId="AD" clId="Web-{BEF444F4-F897-82F9-1A7A-B4B37766CCD8}" dt="2024-02-04T21:40:48.886" v="845"/>
          <ac:spMkLst>
            <pc:docMk/>
            <pc:sldMk cId="2194056237" sldId="291"/>
            <ac:spMk id="9" creationId="{3B5305C3-9940-4541-9DEE-9AE9C3EA60A4}"/>
          </ac:spMkLst>
        </pc:spChg>
        <pc:graphicFrameChg chg="add">
          <ac:chgData name="Corey Edwards" userId="S::corey.edwards@uwtsd.ac.uk::7a967df3-e232-40a5-b10c-dee8f912d80a" providerId="AD" clId="Web-{BEF444F4-F897-82F9-1A7A-B4B37766CCD8}" dt="2024-02-04T21:40:48.886" v="845"/>
          <ac:graphicFrameMkLst>
            <pc:docMk/>
            <pc:sldMk cId="2194056237" sldId="291"/>
            <ac:graphicFrameMk id="5" creationId="{F02C0BCD-90BB-D6DA-F778-47322F67592A}"/>
          </ac:graphicFrameMkLst>
        </pc:graphicFrameChg>
        <pc:cxnChg chg="add">
          <ac:chgData name="Corey Edwards" userId="S::corey.edwards@uwtsd.ac.uk::7a967df3-e232-40a5-b10c-dee8f912d80a" providerId="AD" clId="Web-{BEF444F4-F897-82F9-1A7A-B4B37766CCD8}" dt="2024-02-04T21:40:48.886" v="845"/>
          <ac:cxnSpMkLst>
            <pc:docMk/>
            <pc:sldMk cId="2194056237" sldId="291"/>
            <ac:cxnSpMk id="11" creationId="{AB882E83-38EA-4A57-928E-B07CFAFB7067}"/>
          </ac:cxnSpMkLst>
        </pc:cxnChg>
      </pc:sldChg>
      <pc:sldChg chg="addSp delSp modSp new mod setBg">
        <pc:chgData name="Corey Edwards" userId="S::corey.edwards@uwtsd.ac.uk::7a967df3-e232-40a5-b10c-dee8f912d80a" providerId="AD" clId="Web-{BEF444F4-F897-82F9-1A7A-B4B37766CCD8}" dt="2024-02-04T21:40:53.011" v="846"/>
        <pc:sldMkLst>
          <pc:docMk/>
          <pc:sldMk cId="456656037" sldId="292"/>
        </pc:sldMkLst>
        <pc:spChg chg="mod">
          <ac:chgData name="Corey Edwards" userId="S::corey.edwards@uwtsd.ac.uk::7a967df3-e232-40a5-b10c-dee8f912d80a" providerId="AD" clId="Web-{BEF444F4-F897-82F9-1A7A-B4B37766CCD8}" dt="2024-02-04T21:40:53.011" v="846"/>
          <ac:spMkLst>
            <pc:docMk/>
            <pc:sldMk cId="456656037" sldId="292"/>
            <ac:spMk id="2" creationId="{2AD8EF09-5CBD-4EDC-B232-E912F9952E44}"/>
          </ac:spMkLst>
        </pc:spChg>
        <pc:spChg chg="del mod">
          <ac:chgData name="Corey Edwards" userId="S::corey.edwards@uwtsd.ac.uk::7a967df3-e232-40a5-b10c-dee8f912d80a" providerId="AD" clId="Web-{BEF444F4-F897-82F9-1A7A-B4B37766CCD8}" dt="2024-02-04T21:40:53.011" v="846"/>
          <ac:spMkLst>
            <pc:docMk/>
            <pc:sldMk cId="456656037" sldId="292"/>
            <ac:spMk id="3" creationId="{896095FC-9159-58E0-BCC8-E110BD3DA94A}"/>
          </ac:spMkLst>
        </pc:spChg>
        <pc:spChg chg="add">
          <ac:chgData name="Corey Edwards" userId="S::corey.edwards@uwtsd.ac.uk::7a967df3-e232-40a5-b10c-dee8f912d80a" providerId="AD" clId="Web-{BEF444F4-F897-82F9-1A7A-B4B37766CCD8}" dt="2024-02-04T21:40:53.011" v="846"/>
          <ac:spMkLst>
            <pc:docMk/>
            <pc:sldMk cId="456656037" sldId="292"/>
            <ac:spMk id="9" creationId="{19EC5B12-9FF3-41FE-B789-2696F5195F4E}"/>
          </ac:spMkLst>
        </pc:spChg>
        <pc:graphicFrameChg chg="add">
          <ac:chgData name="Corey Edwards" userId="S::corey.edwards@uwtsd.ac.uk::7a967df3-e232-40a5-b10c-dee8f912d80a" providerId="AD" clId="Web-{BEF444F4-F897-82F9-1A7A-B4B37766CCD8}" dt="2024-02-04T21:40:53.011" v="846"/>
          <ac:graphicFrameMkLst>
            <pc:docMk/>
            <pc:sldMk cId="456656037" sldId="292"/>
            <ac:graphicFrameMk id="5" creationId="{D16C0B42-35E0-C226-C396-33E29FEF1228}"/>
          </ac:graphicFrameMkLst>
        </pc:graphicFrameChg>
        <pc:cxnChg chg="add">
          <ac:chgData name="Corey Edwards" userId="S::corey.edwards@uwtsd.ac.uk::7a967df3-e232-40a5-b10c-dee8f912d80a" providerId="AD" clId="Web-{BEF444F4-F897-82F9-1A7A-B4B37766CCD8}" dt="2024-02-04T21:40:53.011" v="846"/>
          <ac:cxnSpMkLst>
            <pc:docMk/>
            <pc:sldMk cId="456656037" sldId="292"/>
            <ac:cxnSpMk id="11" creationId="{4FCEE13B-EFB1-46F2-BC11-110F05BFB691}"/>
          </ac:cxnSpMkLst>
        </pc:cxnChg>
      </pc:sldChg>
      <pc:sldChg chg="addSp delSp modSp new">
        <pc:chgData name="Corey Edwards" userId="S::corey.edwards@uwtsd.ac.uk::7a967df3-e232-40a5-b10c-dee8f912d80a" providerId="AD" clId="Web-{BEF444F4-F897-82F9-1A7A-B4B37766CCD8}" dt="2024-02-04T21:41:03.607" v="850" actId="1076"/>
        <pc:sldMkLst>
          <pc:docMk/>
          <pc:sldMk cId="2871624508" sldId="293"/>
        </pc:sldMkLst>
        <pc:spChg chg="mod">
          <ac:chgData name="Corey Edwards" userId="S::corey.edwards@uwtsd.ac.uk::7a967df3-e232-40a5-b10c-dee8f912d80a" providerId="AD" clId="Web-{BEF444F4-F897-82F9-1A7A-B4B37766CCD8}" dt="2024-02-04T21:19:09.373" v="160" actId="20577"/>
          <ac:spMkLst>
            <pc:docMk/>
            <pc:sldMk cId="2871624508" sldId="293"/>
            <ac:spMk id="2" creationId="{CA143DAC-B1A0-DF5A-6B0A-7E25A82D1728}"/>
          </ac:spMkLst>
        </pc:spChg>
        <pc:spChg chg="del">
          <ac:chgData name="Corey Edwards" userId="S::corey.edwards@uwtsd.ac.uk::7a967df3-e232-40a5-b10c-dee8f912d80a" providerId="AD" clId="Web-{BEF444F4-F897-82F9-1A7A-B4B37766CCD8}" dt="2024-02-04T21:19:11.655" v="161"/>
          <ac:spMkLst>
            <pc:docMk/>
            <pc:sldMk cId="2871624508" sldId="293"/>
            <ac:spMk id="3" creationId="{61FF0366-9371-4F73-376F-A266A3E31D47}"/>
          </ac:spMkLst>
        </pc:spChg>
        <pc:picChg chg="add mod ord">
          <ac:chgData name="Corey Edwards" userId="S::corey.edwards@uwtsd.ac.uk::7a967df3-e232-40a5-b10c-dee8f912d80a" providerId="AD" clId="Web-{BEF444F4-F897-82F9-1A7A-B4B37766CCD8}" dt="2024-02-04T21:41:03.607" v="850" actId="1076"/>
          <ac:picMkLst>
            <pc:docMk/>
            <pc:sldMk cId="2871624508" sldId="293"/>
            <ac:picMk id="4" creationId="{3DDB3B37-0418-FEEF-2B4A-DE7492EC9ECC}"/>
          </ac:picMkLst>
        </pc:picChg>
      </pc:sldChg>
      <pc:sldChg chg="addSp delSp modSp new">
        <pc:chgData name="Corey Edwards" userId="S::corey.edwards@uwtsd.ac.uk::7a967df3-e232-40a5-b10c-dee8f912d80a" providerId="AD" clId="Web-{BEF444F4-F897-82F9-1A7A-B4B37766CCD8}" dt="2024-02-04T21:41:13.326" v="852" actId="1076"/>
        <pc:sldMkLst>
          <pc:docMk/>
          <pc:sldMk cId="2150016018" sldId="294"/>
        </pc:sldMkLst>
        <pc:spChg chg="mod">
          <ac:chgData name="Corey Edwards" userId="S::corey.edwards@uwtsd.ac.uk::7a967df3-e232-40a5-b10c-dee8f912d80a" providerId="AD" clId="Web-{BEF444F4-F897-82F9-1A7A-B4B37766CCD8}" dt="2024-02-04T21:19:53.047" v="171" actId="20577"/>
          <ac:spMkLst>
            <pc:docMk/>
            <pc:sldMk cId="2150016018" sldId="294"/>
            <ac:spMk id="2" creationId="{75743191-242F-C0FE-3A29-A2736E547A6D}"/>
          </ac:spMkLst>
        </pc:spChg>
        <pc:spChg chg="del">
          <ac:chgData name="Corey Edwards" userId="S::corey.edwards@uwtsd.ac.uk::7a967df3-e232-40a5-b10c-dee8f912d80a" providerId="AD" clId="Web-{BEF444F4-F897-82F9-1A7A-B4B37766CCD8}" dt="2024-02-04T21:19:54.140" v="172"/>
          <ac:spMkLst>
            <pc:docMk/>
            <pc:sldMk cId="2150016018" sldId="294"/>
            <ac:spMk id="3" creationId="{F9F0E8C1-CE2C-CE4B-4956-9B510A705CED}"/>
          </ac:spMkLst>
        </pc:spChg>
        <pc:picChg chg="add mod ord">
          <ac:chgData name="Corey Edwards" userId="S::corey.edwards@uwtsd.ac.uk::7a967df3-e232-40a5-b10c-dee8f912d80a" providerId="AD" clId="Web-{BEF444F4-F897-82F9-1A7A-B4B37766CCD8}" dt="2024-02-04T21:41:13.326" v="852" actId="1076"/>
          <ac:picMkLst>
            <pc:docMk/>
            <pc:sldMk cId="2150016018" sldId="294"/>
            <ac:picMk id="4" creationId="{65059663-BDE4-1F95-F754-BC789C9A2A85}"/>
          </ac:picMkLst>
        </pc:picChg>
      </pc:sldChg>
      <pc:sldChg chg="addSp delSp modSp new">
        <pc:chgData name="Corey Edwards" userId="S::corey.edwards@uwtsd.ac.uk::7a967df3-e232-40a5-b10c-dee8f912d80a" providerId="AD" clId="Web-{BEF444F4-F897-82F9-1A7A-B4B37766CCD8}" dt="2024-02-04T21:41:22.405" v="855" actId="14100"/>
        <pc:sldMkLst>
          <pc:docMk/>
          <pc:sldMk cId="2422831202" sldId="295"/>
        </pc:sldMkLst>
        <pc:spChg chg="mod">
          <ac:chgData name="Corey Edwards" userId="S::corey.edwards@uwtsd.ac.uk::7a967df3-e232-40a5-b10c-dee8f912d80a" providerId="AD" clId="Web-{BEF444F4-F897-82F9-1A7A-B4B37766CCD8}" dt="2024-02-04T21:20:31.313" v="177" actId="20577"/>
          <ac:spMkLst>
            <pc:docMk/>
            <pc:sldMk cId="2422831202" sldId="295"/>
            <ac:spMk id="2" creationId="{8F481934-7C21-5C2D-ECC0-5FDC1EE1CCF4}"/>
          </ac:spMkLst>
        </pc:spChg>
        <pc:spChg chg="del">
          <ac:chgData name="Corey Edwards" userId="S::corey.edwards@uwtsd.ac.uk::7a967df3-e232-40a5-b10c-dee8f912d80a" providerId="AD" clId="Web-{BEF444F4-F897-82F9-1A7A-B4B37766CCD8}" dt="2024-02-04T21:20:33.032" v="178"/>
          <ac:spMkLst>
            <pc:docMk/>
            <pc:sldMk cId="2422831202" sldId="295"/>
            <ac:spMk id="3" creationId="{045780EE-83EB-E9D2-022F-58ABBC15C50D}"/>
          </ac:spMkLst>
        </pc:spChg>
        <pc:picChg chg="add mod ord">
          <ac:chgData name="Corey Edwards" userId="S::corey.edwards@uwtsd.ac.uk::7a967df3-e232-40a5-b10c-dee8f912d80a" providerId="AD" clId="Web-{BEF444F4-F897-82F9-1A7A-B4B37766CCD8}" dt="2024-02-04T21:41:22.405" v="855" actId="14100"/>
          <ac:picMkLst>
            <pc:docMk/>
            <pc:sldMk cId="2422831202" sldId="295"/>
            <ac:picMk id="4" creationId="{6FC6371A-D5AF-E40B-BCA1-E418A8E95674}"/>
          </ac:picMkLst>
        </pc:picChg>
      </pc:sldChg>
      <pc:sldChg chg="addSp delSp modSp new mod setBg">
        <pc:chgData name="Corey Edwards" userId="S::corey.edwards@uwtsd.ac.uk::7a967df3-e232-40a5-b10c-dee8f912d80a" providerId="AD" clId="Web-{BEF444F4-F897-82F9-1A7A-B4B37766CCD8}" dt="2024-02-04T21:41:26.686" v="856"/>
        <pc:sldMkLst>
          <pc:docMk/>
          <pc:sldMk cId="2346411374" sldId="296"/>
        </pc:sldMkLst>
        <pc:spChg chg="mod">
          <ac:chgData name="Corey Edwards" userId="S::corey.edwards@uwtsd.ac.uk::7a967df3-e232-40a5-b10c-dee8f912d80a" providerId="AD" clId="Web-{BEF444F4-F897-82F9-1A7A-B4B37766CCD8}" dt="2024-02-04T21:41:26.686" v="856"/>
          <ac:spMkLst>
            <pc:docMk/>
            <pc:sldMk cId="2346411374" sldId="296"/>
            <ac:spMk id="2" creationId="{68E6E08D-25A8-2C62-2C1E-5FA8AE3AD1AA}"/>
          </ac:spMkLst>
        </pc:spChg>
        <pc:spChg chg="del mod">
          <ac:chgData name="Corey Edwards" userId="S::corey.edwards@uwtsd.ac.uk::7a967df3-e232-40a5-b10c-dee8f912d80a" providerId="AD" clId="Web-{BEF444F4-F897-82F9-1A7A-B4B37766CCD8}" dt="2024-02-04T21:41:26.686" v="856"/>
          <ac:spMkLst>
            <pc:docMk/>
            <pc:sldMk cId="2346411374" sldId="296"/>
            <ac:spMk id="3" creationId="{98896500-CDC8-C6CB-ED7F-3737D536F47C}"/>
          </ac:spMkLst>
        </pc:spChg>
        <pc:spChg chg="add">
          <ac:chgData name="Corey Edwards" userId="S::corey.edwards@uwtsd.ac.uk::7a967df3-e232-40a5-b10c-dee8f912d80a" providerId="AD" clId="Web-{BEF444F4-F897-82F9-1A7A-B4B37766CCD8}" dt="2024-02-04T21:41:26.686" v="856"/>
          <ac:spMkLst>
            <pc:docMk/>
            <pc:sldMk cId="2346411374" sldId="296"/>
            <ac:spMk id="9" creationId="{19EC5B12-9FF3-41FE-B789-2696F5195F4E}"/>
          </ac:spMkLst>
        </pc:spChg>
        <pc:graphicFrameChg chg="add">
          <ac:chgData name="Corey Edwards" userId="S::corey.edwards@uwtsd.ac.uk::7a967df3-e232-40a5-b10c-dee8f912d80a" providerId="AD" clId="Web-{BEF444F4-F897-82F9-1A7A-B4B37766CCD8}" dt="2024-02-04T21:41:26.686" v="856"/>
          <ac:graphicFrameMkLst>
            <pc:docMk/>
            <pc:sldMk cId="2346411374" sldId="296"/>
            <ac:graphicFrameMk id="5" creationId="{B1AF78A2-A8DC-80E3-6BFC-DE958FE46A3E}"/>
          </ac:graphicFrameMkLst>
        </pc:graphicFrameChg>
        <pc:cxnChg chg="add">
          <ac:chgData name="Corey Edwards" userId="S::corey.edwards@uwtsd.ac.uk::7a967df3-e232-40a5-b10c-dee8f912d80a" providerId="AD" clId="Web-{BEF444F4-F897-82F9-1A7A-B4B37766CCD8}" dt="2024-02-04T21:41:26.686" v="856"/>
          <ac:cxnSpMkLst>
            <pc:docMk/>
            <pc:sldMk cId="2346411374" sldId="296"/>
            <ac:cxnSpMk id="11" creationId="{4FCEE13B-EFB1-46F2-BC11-110F05BFB691}"/>
          </ac:cxnSpMkLst>
        </pc:cxnChg>
      </pc:sldChg>
      <pc:sldChg chg="addSp delSp modSp new mod setBg">
        <pc:chgData name="Corey Edwards" userId="S::corey.edwards@uwtsd.ac.uk::7a967df3-e232-40a5-b10c-dee8f912d80a" providerId="AD" clId="Web-{BEF444F4-F897-82F9-1A7A-B4B37766CCD8}" dt="2024-02-04T21:41:32.858" v="857"/>
        <pc:sldMkLst>
          <pc:docMk/>
          <pc:sldMk cId="3089307229" sldId="297"/>
        </pc:sldMkLst>
        <pc:spChg chg="mod">
          <ac:chgData name="Corey Edwards" userId="S::corey.edwards@uwtsd.ac.uk::7a967df3-e232-40a5-b10c-dee8f912d80a" providerId="AD" clId="Web-{BEF444F4-F897-82F9-1A7A-B4B37766CCD8}" dt="2024-02-04T21:41:32.858" v="857"/>
          <ac:spMkLst>
            <pc:docMk/>
            <pc:sldMk cId="3089307229" sldId="297"/>
            <ac:spMk id="2" creationId="{8D239ADE-A6B5-B546-4B2A-2687BF5E1F38}"/>
          </ac:spMkLst>
        </pc:spChg>
        <pc:spChg chg="del mod">
          <ac:chgData name="Corey Edwards" userId="S::corey.edwards@uwtsd.ac.uk::7a967df3-e232-40a5-b10c-dee8f912d80a" providerId="AD" clId="Web-{BEF444F4-F897-82F9-1A7A-B4B37766CCD8}" dt="2024-02-04T21:41:32.858" v="857"/>
          <ac:spMkLst>
            <pc:docMk/>
            <pc:sldMk cId="3089307229" sldId="297"/>
            <ac:spMk id="3" creationId="{104E83A7-E02A-500B-37A9-FCBFBB6B89D8}"/>
          </ac:spMkLst>
        </pc:spChg>
        <pc:spChg chg="add">
          <ac:chgData name="Corey Edwards" userId="S::corey.edwards@uwtsd.ac.uk::7a967df3-e232-40a5-b10c-dee8f912d80a" providerId="AD" clId="Web-{BEF444F4-F897-82F9-1A7A-B4B37766CCD8}" dt="2024-02-04T21:41:32.858" v="857"/>
          <ac:spMkLst>
            <pc:docMk/>
            <pc:sldMk cId="3089307229" sldId="297"/>
            <ac:spMk id="9" creationId="{19EC5B12-9FF3-41FE-B789-2696F5195F4E}"/>
          </ac:spMkLst>
        </pc:spChg>
        <pc:graphicFrameChg chg="add">
          <ac:chgData name="Corey Edwards" userId="S::corey.edwards@uwtsd.ac.uk::7a967df3-e232-40a5-b10c-dee8f912d80a" providerId="AD" clId="Web-{BEF444F4-F897-82F9-1A7A-B4B37766CCD8}" dt="2024-02-04T21:41:32.858" v="857"/>
          <ac:graphicFrameMkLst>
            <pc:docMk/>
            <pc:sldMk cId="3089307229" sldId="297"/>
            <ac:graphicFrameMk id="5" creationId="{FD21E989-8B3A-5C01-4A02-E33BEFD0B8F5}"/>
          </ac:graphicFrameMkLst>
        </pc:graphicFrameChg>
        <pc:cxnChg chg="add">
          <ac:chgData name="Corey Edwards" userId="S::corey.edwards@uwtsd.ac.uk::7a967df3-e232-40a5-b10c-dee8f912d80a" providerId="AD" clId="Web-{BEF444F4-F897-82F9-1A7A-B4B37766CCD8}" dt="2024-02-04T21:41:32.858" v="857"/>
          <ac:cxnSpMkLst>
            <pc:docMk/>
            <pc:sldMk cId="3089307229" sldId="297"/>
            <ac:cxnSpMk id="11" creationId="{4FCEE13B-EFB1-46F2-BC11-110F05BFB691}"/>
          </ac:cxnSpMkLst>
        </pc:cxnChg>
      </pc:sldChg>
      <pc:sldChg chg="modSp new">
        <pc:chgData name="Corey Edwards" userId="S::corey.edwards@uwtsd.ac.uk::7a967df3-e232-40a5-b10c-dee8f912d80a" providerId="AD" clId="Web-{BEF444F4-F897-82F9-1A7A-B4B37766CCD8}" dt="2024-02-04T21:41:55.593" v="871" actId="20577"/>
        <pc:sldMkLst>
          <pc:docMk/>
          <pc:sldMk cId="174389414" sldId="298"/>
        </pc:sldMkLst>
        <pc:spChg chg="mod">
          <ac:chgData name="Corey Edwards" userId="S::corey.edwards@uwtsd.ac.uk::7a967df3-e232-40a5-b10c-dee8f912d80a" providerId="AD" clId="Web-{BEF444F4-F897-82F9-1A7A-B4B37766CCD8}" dt="2024-02-04T21:22:18.833" v="239" actId="20577"/>
          <ac:spMkLst>
            <pc:docMk/>
            <pc:sldMk cId="174389414" sldId="298"/>
            <ac:spMk id="2" creationId="{7F45E5AC-8F00-9815-D293-D07338DA4BC0}"/>
          </ac:spMkLst>
        </pc:spChg>
        <pc:spChg chg="mod">
          <ac:chgData name="Corey Edwards" userId="S::corey.edwards@uwtsd.ac.uk::7a967df3-e232-40a5-b10c-dee8f912d80a" providerId="AD" clId="Web-{BEF444F4-F897-82F9-1A7A-B4B37766CCD8}" dt="2024-02-04T21:41:55.593" v="871" actId="20577"/>
          <ac:spMkLst>
            <pc:docMk/>
            <pc:sldMk cId="174389414" sldId="298"/>
            <ac:spMk id="3" creationId="{3070F25A-AAE1-16E0-8D88-FDDCC48A6636}"/>
          </ac:spMkLst>
        </pc:spChg>
      </pc:sldChg>
      <pc:sldChg chg="addSp delSp modSp new mod setBg">
        <pc:chgData name="Corey Edwards" userId="S::corey.edwards@uwtsd.ac.uk::7a967df3-e232-40a5-b10c-dee8f912d80a" providerId="AD" clId="Web-{BEF444F4-F897-82F9-1A7A-B4B37766CCD8}" dt="2024-02-04T21:44:05.582" v="911"/>
        <pc:sldMkLst>
          <pc:docMk/>
          <pc:sldMk cId="333368797" sldId="299"/>
        </pc:sldMkLst>
        <pc:spChg chg="mod">
          <ac:chgData name="Corey Edwards" userId="S::corey.edwards@uwtsd.ac.uk::7a967df3-e232-40a5-b10c-dee8f912d80a" providerId="AD" clId="Web-{BEF444F4-F897-82F9-1A7A-B4B37766CCD8}" dt="2024-02-04T21:44:05.582" v="911"/>
          <ac:spMkLst>
            <pc:docMk/>
            <pc:sldMk cId="333368797" sldId="299"/>
            <ac:spMk id="2" creationId="{32673E4A-F5D8-4369-5287-BE2FFFFBCB4A}"/>
          </ac:spMkLst>
        </pc:spChg>
        <pc:spChg chg="del mod">
          <ac:chgData name="Corey Edwards" userId="S::corey.edwards@uwtsd.ac.uk::7a967df3-e232-40a5-b10c-dee8f912d80a" providerId="AD" clId="Web-{BEF444F4-F897-82F9-1A7A-B4B37766CCD8}" dt="2024-02-04T21:44:05.582" v="911"/>
          <ac:spMkLst>
            <pc:docMk/>
            <pc:sldMk cId="333368797" sldId="299"/>
            <ac:spMk id="3" creationId="{EF5081FE-E965-346F-7834-E528C3FB3398}"/>
          </ac:spMkLst>
        </pc:spChg>
        <pc:spChg chg="add">
          <ac:chgData name="Corey Edwards" userId="S::corey.edwards@uwtsd.ac.uk::7a967df3-e232-40a5-b10c-dee8f912d80a" providerId="AD" clId="Web-{BEF444F4-F897-82F9-1A7A-B4B37766CCD8}" dt="2024-02-04T21:44:05.582" v="911"/>
          <ac:spMkLst>
            <pc:docMk/>
            <pc:sldMk cId="333368797" sldId="299"/>
            <ac:spMk id="9" creationId="{19EC5B12-9FF3-41FE-B789-2696F5195F4E}"/>
          </ac:spMkLst>
        </pc:spChg>
        <pc:graphicFrameChg chg="add">
          <ac:chgData name="Corey Edwards" userId="S::corey.edwards@uwtsd.ac.uk::7a967df3-e232-40a5-b10c-dee8f912d80a" providerId="AD" clId="Web-{BEF444F4-F897-82F9-1A7A-B4B37766CCD8}" dt="2024-02-04T21:44:05.582" v="911"/>
          <ac:graphicFrameMkLst>
            <pc:docMk/>
            <pc:sldMk cId="333368797" sldId="299"/>
            <ac:graphicFrameMk id="5" creationId="{6A1CE9A6-65F5-5D88-9BAA-623873D925F3}"/>
          </ac:graphicFrameMkLst>
        </pc:graphicFrameChg>
        <pc:cxnChg chg="add">
          <ac:chgData name="Corey Edwards" userId="S::corey.edwards@uwtsd.ac.uk::7a967df3-e232-40a5-b10c-dee8f912d80a" providerId="AD" clId="Web-{BEF444F4-F897-82F9-1A7A-B4B37766CCD8}" dt="2024-02-04T21:44:05.582" v="911"/>
          <ac:cxnSpMkLst>
            <pc:docMk/>
            <pc:sldMk cId="333368797" sldId="299"/>
            <ac:cxnSpMk id="11" creationId="{4FCEE13B-EFB1-46F2-BC11-110F05BFB691}"/>
          </ac:cxnSpMkLst>
        </pc:cxnChg>
      </pc:sldChg>
      <pc:sldChg chg="addSp delSp modSp new mod setBg addAnim modAnim">
        <pc:chgData name="Corey Edwards" userId="S::corey.edwards@uwtsd.ac.uk::7a967df3-e232-40a5-b10c-dee8f912d80a" providerId="AD" clId="Web-{BEF444F4-F897-82F9-1A7A-B4B37766CCD8}" dt="2024-02-04T21:44:17.942" v="914"/>
        <pc:sldMkLst>
          <pc:docMk/>
          <pc:sldMk cId="3750054489" sldId="300"/>
        </pc:sldMkLst>
        <pc:spChg chg="mod">
          <ac:chgData name="Corey Edwards" userId="S::corey.edwards@uwtsd.ac.uk::7a967df3-e232-40a5-b10c-dee8f912d80a" providerId="AD" clId="Web-{BEF444F4-F897-82F9-1A7A-B4B37766CCD8}" dt="2024-02-04T21:44:09.332" v="912"/>
          <ac:spMkLst>
            <pc:docMk/>
            <pc:sldMk cId="3750054489" sldId="300"/>
            <ac:spMk id="2" creationId="{D76C156E-BA18-59DD-5E16-4BF52FFB1D80}"/>
          </ac:spMkLst>
        </pc:spChg>
        <pc:spChg chg="del mod">
          <ac:chgData name="Corey Edwards" userId="S::corey.edwards@uwtsd.ac.uk::7a967df3-e232-40a5-b10c-dee8f912d80a" providerId="AD" clId="Web-{BEF444F4-F897-82F9-1A7A-B4B37766CCD8}" dt="2024-02-04T21:44:09.332" v="912"/>
          <ac:spMkLst>
            <pc:docMk/>
            <pc:sldMk cId="3750054489" sldId="300"/>
            <ac:spMk id="3" creationId="{48B466EA-AF5E-E0C7-CF25-6936D81F9B45}"/>
          </ac:spMkLst>
        </pc:spChg>
        <pc:spChg chg="add">
          <ac:chgData name="Corey Edwards" userId="S::corey.edwards@uwtsd.ac.uk::7a967df3-e232-40a5-b10c-dee8f912d80a" providerId="AD" clId="Web-{BEF444F4-F897-82F9-1A7A-B4B37766CCD8}" dt="2024-02-04T21:44:09.332" v="912"/>
          <ac:spMkLst>
            <pc:docMk/>
            <pc:sldMk cId="3750054489" sldId="300"/>
            <ac:spMk id="9" creationId="{19EC5B12-9FF3-41FE-B789-2696F5195F4E}"/>
          </ac:spMkLst>
        </pc:spChg>
        <pc:graphicFrameChg chg="add">
          <ac:chgData name="Corey Edwards" userId="S::corey.edwards@uwtsd.ac.uk::7a967df3-e232-40a5-b10c-dee8f912d80a" providerId="AD" clId="Web-{BEF444F4-F897-82F9-1A7A-B4B37766CCD8}" dt="2024-02-04T21:44:09.332" v="912"/>
          <ac:graphicFrameMkLst>
            <pc:docMk/>
            <pc:sldMk cId="3750054489" sldId="300"/>
            <ac:graphicFrameMk id="5" creationId="{1ABCC748-8B4E-DDFA-9A1A-A0F03F97574A}"/>
          </ac:graphicFrameMkLst>
        </pc:graphicFrameChg>
        <pc:cxnChg chg="add">
          <ac:chgData name="Corey Edwards" userId="S::corey.edwards@uwtsd.ac.uk::7a967df3-e232-40a5-b10c-dee8f912d80a" providerId="AD" clId="Web-{BEF444F4-F897-82F9-1A7A-B4B37766CCD8}" dt="2024-02-04T21:44:09.332" v="912"/>
          <ac:cxnSpMkLst>
            <pc:docMk/>
            <pc:sldMk cId="3750054489" sldId="300"/>
            <ac:cxnSpMk id="11" creationId="{4FCEE13B-EFB1-46F2-BC11-110F05BFB691}"/>
          </ac:cxnSpMkLst>
        </pc:cxnChg>
      </pc:sldChg>
      <pc:sldChg chg="addSp modSp new">
        <pc:chgData name="Corey Edwards" userId="S::corey.edwards@uwtsd.ac.uk::7a967df3-e232-40a5-b10c-dee8f912d80a" providerId="AD" clId="Web-{BEF444F4-F897-82F9-1A7A-B4B37766CCD8}" dt="2024-02-04T21:36:36.705" v="825" actId="1076"/>
        <pc:sldMkLst>
          <pc:docMk/>
          <pc:sldMk cId="3999420379" sldId="301"/>
        </pc:sldMkLst>
        <pc:spChg chg="mod">
          <ac:chgData name="Corey Edwards" userId="S::corey.edwards@uwtsd.ac.uk::7a967df3-e232-40a5-b10c-dee8f912d80a" providerId="AD" clId="Web-{BEF444F4-F897-82F9-1A7A-B4B37766CCD8}" dt="2024-02-04T21:31:07.679" v="654" actId="20577"/>
          <ac:spMkLst>
            <pc:docMk/>
            <pc:sldMk cId="3999420379" sldId="301"/>
            <ac:spMk id="2" creationId="{475EFBE0-B23E-6832-DD15-F57B528DA3A7}"/>
          </ac:spMkLst>
        </pc:spChg>
        <pc:spChg chg="mod">
          <ac:chgData name="Corey Edwards" userId="S::corey.edwards@uwtsd.ac.uk::7a967df3-e232-40a5-b10c-dee8f912d80a" providerId="AD" clId="Web-{BEF444F4-F897-82F9-1A7A-B4B37766CCD8}" dt="2024-02-04T21:36:30.799" v="824" actId="1076"/>
          <ac:spMkLst>
            <pc:docMk/>
            <pc:sldMk cId="3999420379" sldId="301"/>
            <ac:spMk id="3" creationId="{6C37144B-FDCE-009E-A9AA-8DF8A94EEC29}"/>
          </ac:spMkLst>
        </pc:spChg>
        <pc:spChg chg="add mod">
          <ac:chgData name="Corey Edwards" userId="S::corey.edwards@uwtsd.ac.uk::7a967df3-e232-40a5-b10c-dee8f912d80a" providerId="AD" clId="Web-{BEF444F4-F897-82F9-1A7A-B4B37766CCD8}" dt="2024-02-04T21:36:36.705" v="825" actId="1076"/>
          <ac:spMkLst>
            <pc:docMk/>
            <pc:sldMk cId="3999420379" sldId="301"/>
            <ac:spMk id="4" creationId="{6D217BA0-A373-DE8D-9389-CD1AE4B97F6F}"/>
          </ac:spMkLst>
        </pc:spChg>
      </pc:sldChg>
      <pc:sldChg chg="addSp delSp modSp new mod setBg">
        <pc:chgData name="Corey Edwards" userId="S::corey.edwards@uwtsd.ac.uk::7a967df3-e232-40a5-b10c-dee8f912d80a" providerId="AD" clId="Web-{BEF444F4-F897-82F9-1A7A-B4B37766CCD8}" dt="2024-02-04T21:49:51.047" v="1013"/>
        <pc:sldMkLst>
          <pc:docMk/>
          <pc:sldMk cId="2242154662" sldId="302"/>
        </pc:sldMkLst>
        <pc:spChg chg="mod">
          <ac:chgData name="Corey Edwards" userId="S::corey.edwards@uwtsd.ac.uk::7a967df3-e232-40a5-b10c-dee8f912d80a" providerId="AD" clId="Web-{BEF444F4-F897-82F9-1A7A-B4B37766CCD8}" dt="2024-02-04T21:49:51.047" v="1013"/>
          <ac:spMkLst>
            <pc:docMk/>
            <pc:sldMk cId="2242154662" sldId="302"/>
            <ac:spMk id="2" creationId="{429FA859-F9FB-3116-309E-660AA8862556}"/>
          </ac:spMkLst>
        </pc:spChg>
        <pc:spChg chg="del mod">
          <ac:chgData name="Corey Edwards" userId="S::corey.edwards@uwtsd.ac.uk::7a967df3-e232-40a5-b10c-dee8f912d80a" providerId="AD" clId="Web-{BEF444F4-F897-82F9-1A7A-B4B37766CCD8}" dt="2024-02-04T21:49:51.047" v="1013"/>
          <ac:spMkLst>
            <pc:docMk/>
            <pc:sldMk cId="2242154662" sldId="302"/>
            <ac:spMk id="3" creationId="{7A3C7B7B-18DE-2701-5098-894FAC16899C}"/>
          </ac:spMkLst>
        </pc:spChg>
        <pc:spChg chg="add">
          <ac:chgData name="Corey Edwards" userId="S::corey.edwards@uwtsd.ac.uk::7a967df3-e232-40a5-b10c-dee8f912d80a" providerId="AD" clId="Web-{BEF444F4-F897-82F9-1A7A-B4B37766CCD8}" dt="2024-02-04T21:49:51.047" v="1013"/>
          <ac:spMkLst>
            <pc:docMk/>
            <pc:sldMk cId="2242154662" sldId="302"/>
            <ac:spMk id="9" creationId="{19EC5B12-9FF3-41FE-B789-2696F5195F4E}"/>
          </ac:spMkLst>
        </pc:spChg>
        <pc:graphicFrameChg chg="add">
          <ac:chgData name="Corey Edwards" userId="S::corey.edwards@uwtsd.ac.uk::7a967df3-e232-40a5-b10c-dee8f912d80a" providerId="AD" clId="Web-{BEF444F4-F897-82F9-1A7A-B4B37766CCD8}" dt="2024-02-04T21:49:51.047" v="1013"/>
          <ac:graphicFrameMkLst>
            <pc:docMk/>
            <pc:sldMk cId="2242154662" sldId="302"/>
            <ac:graphicFrameMk id="5" creationId="{D447F53C-F65A-F661-979C-53344C50CC20}"/>
          </ac:graphicFrameMkLst>
        </pc:graphicFrameChg>
        <pc:cxnChg chg="add">
          <ac:chgData name="Corey Edwards" userId="S::corey.edwards@uwtsd.ac.uk::7a967df3-e232-40a5-b10c-dee8f912d80a" providerId="AD" clId="Web-{BEF444F4-F897-82F9-1A7A-B4B37766CCD8}" dt="2024-02-04T21:49:51.047" v="1013"/>
          <ac:cxnSpMkLst>
            <pc:docMk/>
            <pc:sldMk cId="2242154662" sldId="302"/>
            <ac:cxnSpMk id="11" creationId="{4FCEE13B-EFB1-46F2-BC11-110F05BFB691}"/>
          </ac:cxnSpMkLst>
        </pc:cxnChg>
      </pc:sldChg>
      <pc:sldChg chg="addSp delSp modSp new mod setBg">
        <pc:chgData name="Corey Edwards" userId="S::corey.edwards@uwtsd.ac.uk::7a967df3-e232-40a5-b10c-dee8f912d80a" providerId="AD" clId="Web-{BEF444F4-F897-82F9-1A7A-B4B37766CCD8}" dt="2024-02-04T21:49:25.780" v="1009"/>
        <pc:sldMkLst>
          <pc:docMk/>
          <pc:sldMk cId="3828216806" sldId="303"/>
        </pc:sldMkLst>
        <pc:spChg chg="mod">
          <ac:chgData name="Corey Edwards" userId="S::corey.edwards@uwtsd.ac.uk::7a967df3-e232-40a5-b10c-dee8f912d80a" providerId="AD" clId="Web-{BEF444F4-F897-82F9-1A7A-B4B37766CCD8}" dt="2024-02-04T21:49:25.780" v="1009"/>
          <ac:spMkLst>
            <pc:docMk/>
            <pc:sldMk cId="3828216806" sldId="303"/>
            <ac:spMk id="2" creationId="{DBF5092B-D20F-8924-E47E-9D48859626FE}"/>
          </ac:spMkLst>
        </pc:spChg>
        <pc:spChg chg="del mod">
          <ac:chgData name="Corey Edwards" userId="S::corey.edwards@uwtsd.ac.uk::7a967df3-e232-40a5-b10c-dee8f912d80a" providerId="AD" clId="Web-{BEF444F4-F897-82F9-1A7A-B4B37766CCD8}" dt="2024-02-04T21:49:25.780" v="1009"/>
          <ac:spMkLst>
            <pc:docMk/>
            <pc:sldMk cId="3828216806" sldId="303"/>
            <ac:spMk id="3" creationId="{66C63DF7-644F-C494-DFBD-9F12C514EFFD}"/>
          </ac:spMkLst>
        </pc:spChg>
        <pc:spChg chg="add">
          <ac:chgData name="Corey Edwards" userId="S::corey.edwards@uwtsd.ac.uk::7a967df3-e232-40a5-b10c-dee8f912d80a" providerId="AD" clId="Web-{BEF444F4-F897-82F9-1A7A-B4B37766CCD8}" dt="2024-02-04T21:49:25.780" v="1009"/>
          <ac:spMkLst>
            <pc:docMk/>
            <pc:sldMk cId="3828216806" sldId="303"/>
            <ac:spMk id="9" creationId="{19EC5B12-9FF3-41FE-B789-2696F5195F4E}"/>
          </ac:spMkLst>
        </pc:spChg>
        <pc:graphicFrameChg chg="add">
          <ac:chgData name="Corey Edwards" userId="S::corey.edwards@uwtsd.ac.uk::7a967df3-e232-40a5-b10c-dee8f912d80a" providerId="AD" clId="Web-{BEF444F4-F897-82F9-1A7A-B4B37766CCD8}" dt="2024-02-04T21:49:25.780" v="1009"/>
          <ac:graphicFrameMkLst>
            <pc:docMk/>
            <pc:sldMk cId="3828216806" sldId="303"/>
            <ac:graphicFrameMk id="5" creationId="{D47BE4BE-BA6D-A258-9D68-7C2822979809}"/>
          </ac:graphicFrameMkLst>
        </pc:graphicFrameChg>
        <pc:cxnChg chg="add">
          <ac:chgData name="Corey Edwards" userId="S::corey.edwards@uwtsd.ac.uk::7a967df3-e232-40a5-b10c-dee8f912d80a" providerId="AD" clId="Web-{BEF444F4-F897-82F9-1A7A-B4B37766CCD8}" dt="2024-02-04T21:49:25.780" v="1009"/>
          <ac:cxnSpMkLst>
            <pc:docMk/>
            <pc:sldMk cId="3828216806" sldId="303"/>
            <ac:cxnSpMk id="11" creationId="{4FCEE13B-EFB1-46F2-BC11-110F05BFB691}"/>
          </ac:cxnSpMkLst>
        </pc:cxnChg>
      </pc:sldChg>
      <pc:sldChg chg="modSp new del ord">
        <pc:chgData name="Corey Edwards" userId="S::corey.edwards@uwtsd.ac.uk::7a967df3-e232-40a5-b10c-dee8f912d80a" providerId="AD" clId="Web-{BEF444F4-F897-82F9-1A7A-B4B37766CCD8}" dt="2024-02-04T21:53:01.960" v="1034"/>
        <pc:sldMkLst>
          <pc:docMk/>
          <pc:sldMk cId="1279694987" sldId="304"/>
        </pc:sldMkLst>
        <pc:spChg chg="mod">
          <ac:chgData name="Corey Edwards" userId="S::corey.edwards@uwtsd.ac.uk::7a967df3-e232-40a5-b10c-dee8f912d80a" providerId="AD" clId="Web-{BEF444F4-F897-82F9-1A7A-B4B37766CCD8}" dt="2024-02-04T21:52:45.412" v="1031" actId="20577"/>
          <ac:spMkLst>
            <pc:docMk/>
            <pc:sldMk cId="1279694987" sldId="304"/>
            <ac:spMk id="2" creationId="{116E1A35-45E5-E6BB-2E91-1F610A718F25}"/>
          </ac:spMkLst>
        </pc:spChg>
      </pc:sldChg>
      <pc:sldChg chg="addSp delSp modSp new">
        <pc:chgData name="Corey Edwards" userId="S::corey.edwards@uwtsd.ac.uk::7a967df3-e232-40a5-b10c-dee8f912d80a" providerId="AD" clId="Web-{BEF444F4-F897-82F9-1A7A-B4B37766CCD8}" dt="2024-02-04T22:00:50.105" v="1282" actId="1076"/>
        <pc:sldMkLst>
          <pc:docMk/>
          <pc:sldMk cId="1414716860" sldId="304"/>
        </pc:sldMkLst>
        <pc:spChg chg="mod">
          <ac:chgData name="Corey Edwards" userId="S::corey.edwards@uwtsd.ac.uk::7a967df3-e232-40a5-b10c-dee8f912d80a" providerId="AD" clId="Web-{BEF444F4-F897-82F9-1A7A-B4B37766CCD8}" dt="2024-02-04T21:53:33.679" v="1053" actId="20577"/>
          <ac:spMkLst>
            <pc:docMk/>
            <pc:sldMk cId="1414716860" sldId="304"/>
            <ac:spMk id="2" creationId="{5DCF41C8-BB5F-7549-0D29-BE257D1F7BEE}"/>
          </ac:spMkLst>
        </pc:spChg>
        <pc:spChg chg="del">
          <ac:chgData name="Corey Edwards" userId="S::corey.edwards@uwtsd.ac.uk::7a967df3-e232-40a5-b10c-dee8f912d80a" providerId="AD" clId="Web-{BEF444F4-F897-82F9-1A7A-B4B37766CCD8}" dt="2024-02-04T21:53:35.351" v="1054"/>
          <ac:spMkLst>
            <pc:docMk/>
            <pc:sldMk cId="1414716860" sldId="304"/>
            <ac:spMk id="3" creationId="{40204588-2030-1929-B7D2-A1F8500AA36B}"/>
          </ac:spMkLst>
        </pc:spChg>
        <pc:picChg chg="add mod ord">
          <ac:chgData name="Corey Edwards" userId="S::corey.edwards@uwtsd.ac.uk::7a967df3-e232-40a5-b10c-dee8f912d80a" providerId="AD" clId="Web-{BEF444F4-F897-82F9-1A7A-B4B37766CCD8}" dt="2024-02-04T22:00:50.105" v="1282" actId="1076"/>
          <ac:picMkLst>
            <pc:docMk/>
            <pc:sldMk cId="1414716860" sldId="304"/>
            <ac:picMk id="4" creationId="{7DE97F66-3D4C-13C0-9598-BC5649894ACE}"/>
          </ac:picMkLst>
        </pc:picChg>
      </pc:sldChg>
      <pc:sldChg chg="modSp new del">
        <pc:chgData name="Corey Edwards" userId="S::corey.edwards@uwtsd.ac.uk::7a967df3-e232-40a5-b10c-dee8f912d80a" providerId="AD" clId="Web-{BEF444F4-F897-82F9-1A7A-B4B37766CCD8}" dt="2024-02-04T21:51:29.300" v="1021"/>
        <pc:sldMkLst>
          <pc:docMk/>
          <pc:sldMk cId="3798037569" sldId="304"/>
        </pc:sldMkLst>
        <pc:spChg chg="mod">
          <ac:chgData name="Corey Edwards" userId="S::corey.edwards@uwtsd.ac.uk::7a967df3-e232-40a5-b10c-dee8f912d80a" providerId="AD" clId="Web-{BEF444F4-F897-82F9-1A7A-B4B37766CCD8}" dt="2024-02-04T21:51:03.487" v="1020" actId="20577"/>
          <ac:spMkLst>
            <pc:docMk/>
            <pc:sldMk cId="3798037569" sldId="304"/>
            <ac:spMk id="2" creationId="{4AA52722-72FF-87C1-2028-9098D23D1B4B}"/>
          </ac:spMkLst>
        </pc:spChg>
      </pc:sldChg>
      <pc:sldChg chg="modSp new">
        <pc:chgData name="Corey Edwards" userId="S::corey.edwards@uwtsd.ac.uk::7a967df3-e232-40a5-b10c-dee8f912d80a" providerId="AD" clId="Web-{BEF444F4-F897-82F9-1A7A-B4B37766CCD8}" dt="2024-02-04T21:54:32.181" v="1077" actId="20577"/>
        <pc:sldMkLst>
          <pc:docMk/>
          <pc:sldMk cId="2447846592" sldId="305"/>
        </pc:sldMkLst>
        <pc:spChg chg="mod">
          <ac:chgData name="Corey Edwards" userId="S::corey.edwards@uwtsd.ac.uk::7a967df3-e232-40a5-b10c-dee8f912d80a" providerId="AD" clId="Web-{BEF444F4-F897-82F9-1A7A-B4B37766CCD8}" dt="2024-02-04T21:54:08.649" v="1068" actId="20577"/>
          <ac:spMkLst>
            <pc:docMk/>
            <pc:sldMk cId="2447846592" sldId="305"/>
            <ac:spMk id="2" creationId="{8A7D3712-4F99-F76E-93DA-E9B58EB7DEF8}"/>
          </ac:spMkLst>
        </pc:spChg>
        <pc:spChg chg="mod">
          <ac:chgData name="Corey Edwards" userId="S::corey.edwards@uwtsd.ac.uk::7a967df3-e232-40a5-b10c-dee8f912d80a" providerId="AD" clId="Web-{BEF444F4-F897-82F9-1A7A-B4B37766CCD8}" dt="2024-02-04T21:54:32.181" v="1077" actId="20577"/>
          <ac:spMkLst>
            <pc:docMk/>
            <pc:sldMk cId="2447846592" sldId="305"/>
            <ac:spMk id="3" creationId="{CEE9F6C5-B416-76A9-2BBD-E21C814B93A7}"/>
          </ac:spMkLst>
        </pc:spChg>
      </pc:sldChg>
      <pc:sldChg chg="modSp new">
        <pc:chgData name="Corey Edwards" userId="S::corey.edwards@uwtsd.ac.uk::7a967df3-e232-40a5-b10c-dee8f912d80a" providerId="AD" clId="Web-{BEF444F4-F897-82F9-1A7A-B4B37766CCD8}" dt="2024-02-04T21:55:43.371" v="1110" actId="20577"/>
        <pc:sldMkLst>
          <pc:docMk/>
          <pc:sldMk cId="1111788621" sldId="306"/>
        </pc:sldMkLst>
        <pc:spChg chg="mod">
          <ac:chgData name="Corey Edwards" userId="S::corey.edwards@uwtsd.ac.uk::7a967df3-e232-40a5-b10c-dee8f912d80a" providerId="AD" clId="Web-{BEF444F4-F897-82F9-1A7A-B4B37766CCD8}" dt="2024-02-04T21:54:56.526" v="1086" actId="20577"/>
          <ac:spMkLst>
            <pc:docMk/>
            <pc:sldMk cId="1111788621" sldId="306"/>
            <ac:spMk id="2" creationId="{6F1D219A-614D-E1A4-DEF9-E3E30828630B}"/>
          </ac:spMkLst>
        </pc:spChg>
        <pc:spChg chg="mod">
          <ac:chgData name="Corey Edwards" userId="S::corey.edwards@uwtsd.ac.uk::7a967df3-e232-40a5-b10c-dee8f912d80a" providerId="AD" clId="Web-{BEF444F4-F897-82F9-1A7A-B4B37766CCD8}" dt="2024-02-04T21:55:43.371" v="1110" actId="20577"/>
          <ac:spMkLst>
            <pc:docMk/>
            <pc:sldMk cId="1111788621" sldId="306"/>
            <ac:spMk id="3" creationId="{F2F12088-5C4B-6591-AA83-B42F8D8AE331}"/>
          </ac:spMkLst>
        </pc:spChg>
      </pc:sldChg>
      <pc:sldChg chg="modSp new">
        <pc:chgData name="Corey Edwards" userId="S::corey.edwards@uwtsd.ac.uk::7a967df3-e232-40a5-b10c-dee8f912d80a" providerId="AD" clId="Web-{BEF444F4-F897-82F9-1A7A-B4B37766CCD8}" dt="2024-02-04T21:56:19.451" v="1117" actId="20577"/>
        <pc:sldMkLst>
          <pc:docMk/>
          <pc:sldMk cId="956296822" sldId="307"/>
        </pc:sldMkLst>
        <pc:spChg chg="mod">
          <ac:chgData name="Corey Edwards" userId="S::corey.edwards@uwtsd.ac.uk::7a967df3-e232-40a5-b10c-dee8f912d80a" providerId="AD" clId="Web-{BEF444F4-F897-82F9-1A7A-B4B37766CCD8}" dt="2024-02-04T21:56:04.169" v="1112" actId="20577"/>
          <ac:spMkLst>
            <pc:docMk/>
            <pc:sldMk cId="956296822" sldId="307"/>
            <ac:spMk id="2" creationId="{03563833-D631-B61A-49EA-B4CF495F0911}"/>
          </ac:spMkLst>
        </pc:spChg>
        <pc:spChg chg="mod">
          <ac:chgData name="Corey Edwards" userId="S::corey.edwards@uwtsd.ac.uk::7a967df3-e232-40a5-b10c-dee8f912d80a" providerId="AD" clId="Web-{BEF444F4-F897-82F9-1A7A-B4B37766CCD8}" dt="2024-02-04T21:56:19.451" v="1117" actId="20577"/>
          <ac:spMkLst>
            <pc:docMk/>
            <pc:sldMk cId="956296822" sldId="307"/>
            <ac:spMk id="3" creationId="{FF2BF3FD-975B-3601-C4E9-6D108F9D5A65}"/>
          </ac:spMkLst>
        </pc:spChg>
      </pc:sldChg>
      <pc:sldChg chg="addSp modSp new mod setBg">
        <pc:chgData name="Corey Edwards" userId="S::corey.edwards@uwtsd.ac.uk::7a967df3-e232-40a5-b10c-dee8f912d80a" providerId="AD" clId="Web-{BEF444F4-F897-82F9-1A7A-B4B37766CCD8}" dt="2024-02-04T22:00:23.229" v="1279"/>
        <pc:sldMkLst>
          <pc:docMk/>
          <pc:sldMk cId="2882319258" sldId="308"/>
        </pc:sldMkLst>
        <pc:spChg chg="mod">
          <ac:chgData name="Corey Edwards" userId="S::corey.edwards@uwtsd.ac.uk::7a967df3-e232-40a5-b10c-dee8f912d80a" providerId="AD" clId="Web-{BEF444F4-F897-82F9-1A7A-B4B37766CCD8}" dt="2024-02-04T22:00:23.229" v="1279"/>
          <ac:spMkLst>
            <pc:docMk/>
            <pc:sldMk cId="2882319258" sldId="308"/>
            <ac:spMk id="2" creationId="{82402468-25A9-3C5B-4ECD-970B4747585F}"/>
          </ac:spMkLst>
        </pc:spChg>
        <pc:spChg chg="mod">
          <ac:chgData name="Corey Edwards" userId="S::corey.edwards@uwtsd.ac.uk::7a967df3-e232-40a5-b10c-dee8f912d80a" providerId="AD" clId="Web-{BEF444F4-F897-82F9-1A7A-B4B37766CCD8}" dt="2024-02-04T22:00:23.229" v="1279"/>
          <ac:spMkLst>
            <pc:docMk/>
            <pc:sldMk cId="2882319258" sldId="308"/>
            <ac:spMk id="3" creationId="{369CF72C-8E85-B350-FA46-6C5D1770ABAF}"/>
          </ac:spMkLst>
        </pc:spChg>
        <pc:spChg chg="add">
          <ac:chgData name="Corey Edwards" userId="S::corey.edwards@uwtsd.ac.uk::7a967df3-e232-40a5-b10c-dee8f912d80a" providerId="AD" clId="Web-{BEF444F4-F897-82F9-1A7A-B4B37766CCD8}" dt="2024-02-04T22:00:23.229" v="1279"/>
          <ac:spMkLst>
            <pc:docMk/>
            <pc:sldMk cId="2882319258" sldId="308"/>
            <ac:spMk id="8" creationId="{63783D31-B128-4AEB-867D-9B51766C036B}"/>
          </ac:spMkLst>
        </pc:spChg>
        <pc:spChg chg="add">
          <ac:chgData name="Corey Edwards" userId="S::corey.edwards@uwtsd.ac.uk::7a967df3-e232-40a5-b10c-dee8f912d80a" providerId="AD" clId="Web-{BEF444F4-F897-82F9-1A7A-B4B37766CCD8}" dt="2024-02-04T22:00:23.229" v="1279"/>
          <ac:spMkLst>
            <pc:docMk/>
            <pc:sldMk cId="2882319258" sldId="308"/>
            <ac:spMk id="10" creationId="{F12F8F71-2255-4DF5-8FFB-2A6F7AADCD41}"/>
          </ac:spMkLst>
        </pc:spChg>
        <pc:spChg chg="add">
          <ac:chgData name="Corey Edwards" userId="S::corey.edwards@uwtsd.ac.uk::7a967df3-e232-40a5-b10c-dee8f912d80a" providerId="AD" clId="Web-{BEF444F4-F897-82F9-1A7A-B4B37766CCD8}" dt="2024-02-04T22:00:23.229" v="1279"/>
          <ac:spMkLst>
            <pc:docMk/>
            <pc:sldMk cId="2882319258" sldId="308"/>
            <ac:spMk id="12" creationId="{E928C49F-56A5-41E0-97B2-1AC457310C8E}"/>
          </ac:spMkLst>
        </pc:spChg>
      </pc:sldChg>
      <pc:sldChg chg="addSp delSp modSp new mod setBg">
        <pc:chgData name="Corey Edwards" userId="S::corey.edwards@uwtsd.ac.uk::7a967df3-e232-40a5-b10c-dee8f912d80a" providerId="AD" clId="Web-{BEF444F4-F897-82F9-1A7A-B4B37766CCD8}" dt="2024-02-04T22:00:26.838" v="1280"/>
        <pc:sldMkLst>
          <pc:docMk/>
          <pc:sldMk cId="414702929" sldId="309"/>
        </pc:sldMkLst>
        <pc:spChg chg="mod">
          <ac:chgData name="Corey Edwards" userId="S::corey.edwards@uwtsd.ac.uk::7a967df3-e232-40a5-b10c-dee8f912d80a" providerId="AD" clId="Web-{BEF444F4-F897-82F9-1A7A-B4B37766CCD8}" dt="2024-02-04T22:00:26.838" v="1280"/>
          <ac:spMkLst>
            <pc:docMk/>
            <pc:sldMk cId="414702929" sldId="309"/>
            <ac:spMk id="2" creationId="{8E313A0E-3C6B-C340-8661-1A8A4FD7C42B}"/>
          </ac:spMkLst>
        </pc:spChg>
        <pc:spChg chg="del mod">
          <ac:chgData name="Corey Edwards" userId="S::corey.edwards@uwtsd.ac.uk::7a967df3-e232-40a5-b10c-dee8f912d80a" providerId="AD" clId="Web-{BEF444F4-F897-82F9-1A7A-B4B37766CCD8}" dt="2024-02-04T22:00:26.838" v="1280"/>
          <ac:spMkLst>
            <pc:docMk/>
            <pc:sldMk cId="414702929" sldId="309"/>
            <ac:spMk id="3" creationId="{CCFD8BB8-E22C-4D0C-A43B-A20590DBB882}"/>
          </ac:spMkLst>
        </pc:spChg>
        <pc:spChg chg="add">
          <ac:chgData name="Corey Edwards" userId="S::corey.edwards@uwtsd.ac.uk::7a967df3-e232-40a5-b10c-dee8f912d80a" providerId="AD" clId="Web-{BEF444F4-F897-82F9-1A7A-B4B37766CCD8}" dt="2024-02-04T22:00:26.838" v="1280"/>
          <ac:spMkLst>
            <pc:docMk/>
            <pc:sldMk cId="414702929" sldId="309"/>
            <ac:spMk id="9" creationId="{19EC5B12-9FF3-41FE-B789-2696F5195F4E}"/>
          </ac:spMkLst>
        </pc:spChg>
        <pc:graphicFrameChg chg="add">
          <ac:chgData name="Corey Edwards" userId="S::corey.edwards@uwtsd.ac.uk::7a967df3-e232-40a5-b10c-dee8f912d80a" providerId="AD" clId="Web-{BEF444F4-F897-82F9-1A7A-B4B37766CCD8}" dt="2024-02-04T22:00:26.838" v="1280"/>
          <ac:graphicFrameMkLst>
            <pc:docMk/>
            <pc:sldMk cId="414702929" sldId="309"/>
            <ac:graphicFrameMk id="5" creationId="{3B3A292C-9520-047E-766D-DD00E1EBDE4C}"/>
          </ac:graphicFrameMkLst>
        </pc:graphicFrameChg>
        <pc:cxnChg chg="add">
          <ac:chgData name="Corey Edwards" userId="S::corey.edwards@uwtsd.ac.uk::7a967df3-e232-40a5-b10c-dee8f912d80a" providerId="AD" clId="Web-{BEF444F4-F897-82F9-1A7A-B4B37766CCD8}" dt="2024-02-04T22:00:26.838" v="1280"/>
          <ac:cxnSpMkLst>
            <pc:docMk/>
            <pc:sldMk cId="414702929" sldId="309"/>
            <ac:cxnSpMk id="11" creationId="{4FCEE13B-EFB1-46F2-BC11-110F05BFB691}"/>
          </ac:cxnSpMkLst>
        </pc:cxnChg>
      </pc:sldChg>
      <pc:sldChg chg="addSp delSp modSp new mod setBg">
        <pc:chgData name="Corey Edwards" userId="S::corey.edwards@uwtsd.ac.uk::7a967df3-e232-40a5-b10c-dee8f912d80a" providerId="AD" clId="Web-{BEF444F4-F897-82F9-1A7A-B4B37766CCD8}" dt="2024-02-04T22:00:30.744" v="1281"/>
        <pc:sldMkLst>
          <pc:docMk/>
          <pc:sldMk cId="3304837138" sldId="310"/>
        </pc:sldMkLst>
        <pc:spChg chg="mod">
          <ac:chgData name="Corey Edwards" userId="S::corey.edwards@uwtsd.ac.uk::7a967df3-e232-40a5-b10c-dee8f912d80a" providerId="AD" clId="Web-{BEF444F4-F897-82F9-1A7A-B4B37766CCD8}" dt="2024-02-04T22:00:30.744" v="1281"/>
          <ac:spMkLst>
            <pc:docMk/>
            <pc:sldMk cId="3304837138" sldId="310"/>
            <ac:spMk id="2" creationId="{4E75CB3A-1DB3-424B-03F1-D2E10783172F}"/>
          </ac:spMkLst>
        </pc:spChg>
        <pc:spChg chg="del mod">
          <ac:chgData name="Corey Edwards" userId="S::corey.edwards@uwtsd.ac.uk::7a967df3-e232-40a5-b10c-dee8f912d80a" providerId="AD" clId="Web-{BEF444F4-F897-82F9-1A7A-B4B37766CCD8}" dt="2024-02-04T22:00:30.744" v="1281"/>
          <ac:spMkLst>
            <pc:docMk/>
            <pc:sldMk cId="3304837138" sldId="310"/>
            <ac:spMk id="3" creationId="{5B154E8C-6091-3906-FC30-FB7B0189D2F4}"/>
          </ac:spMkLst>
        </pc:spChg>
        <pc:spChg chg="add">
          <ac:chgData name="Corey Edwards" userId="S::corey.edwards@uwtsd.ac.uk::7a967df3-e232-40a5-b10c-dee8f912d80a" providerId="AD" clId="Web-{BEF444F4-F897-82F9-1A7A-B4B37766CCD8}" dt="2024-02-04T22:00:30.744" v="1281"/>
          <ac:spMkLst>
            <pc:docMk/>
            <pc:sldMk cId="3304837138" sldId="310"/>
            <ac:spMk id="9" creationId="{19EC5B12-9FF3-41FE-B789-2696F5195F4E}"/>
          </ac:spMkLst>
        </pc:spChg>
        <pc:graphicFrameChg chg="add">
          <ac:chgData name="Corey Edwards" userId="S::corey.edwards@uwtsd.ac.uk::7a967df3-e232-40a5-b10c-dee8f912d80a" providerId="AD" clId="Web-{BEF444F4-F897-82F9-1A7A-B4B37766CCD8}" dt="2024-02-04T22:00:30.744" v="1281"/>
          <ac:graphicFrameMkLst>
            <pc:docMk/>
            <pc:sldMk cId="3304837138" sldId="310"/>
            <ac:graphicFrameMk id="5" creationId="{1B1C69E6-541D-1920-A061-E0B9996946AF}"/>
          </ac:graphicFrameMkLst>
        </pc:graphicFrameChg>
        <pc:cxnChg chg="add">
          <ac:chgData name="Corey Edwards" userId="S::corey.edwards@uwtsd.ac.uk::7a967df3-e232-40a5-b10c-dee8f912d80a" providerId="AD" clId="Web-{BEF444F4-F897-82F9-1A7A-B4B37766CCD8}" dt="2024-02-04T22:00:30.744" v="1281"/>
          <ac:cxnSpMkLst>
            <pc:docMk/>
            <pc:sldMk cId="3304837138" sldId="310"/>
            <ac:cxnSpMk id="11" creationId="{4FCEE13B-EFB1-46F2-BC11-110F05BFB691}"/>
          </ac:cxnSpMkLst>
        </pc:cxnChg>
      </pc:sldChg>
    </pc:docChg>
  </pc:docChgLst>
  <pc:docChgLst>
    <pc:chgData name="Corey Edwards" userId="S::corey.edwards@uwtsd.ac.uk::7a967df3-e232-40a5-b10c-dee8f912d80a" providerId="AD" clId="Web-{554802EC-177A-40E8-90D3-54E8A2B67DD1}"/>
    <pc:docChg chg="addSld delSld modSld addMainMaster delMainMaster">
      <pc:chgData name="Corey Edwards" userId="S::corey.edwards@uwtsd.ac.uk::7a967df3-e232-40a5-b10c-dee8f912d80a" providerId="AD" clId="Web-{554802EC-177A-40E8-90D3-54E8A2B67DD1}" dt="2024-01-16T12:35:03.127" v="241" actId="20577"/>
      <pc:docMkLst>
        <pc:docMk/>
      </pc:docMkLst>
      <pc:sldChg chg="addSp delSp modSp mod setBg modClrScheme chgLayout">
        <pc:chgData name="Corey Edwards" userId="S::corey.edwards@uwtsd.ac.uk::7a967df3-e232-40a5-b10c-dee8f912d80a" providerId="AD" clId="Web-{554802EC-177A-40E8-90D3-54E8A2B67DD1}" dt="2024-01-16T10:38:37.815" v="13"/>
        <pc:sldMkLst>
          <pc:docMk/>
          <pc:sldMk cId="109857222" sldId="256"/>
        </pc:sldMkLst>
        <pc:spChg chg="mod">
          <ac:chgData name="Corey Edwards" userId="S::corey.edwards@uwtsd.ac.uk::7a967df3-e232-40a5-b10c-dee8f912d80a" providerId="AD" clId="Web-{554802EC-177A-40E8-90D3-54E8A2B67DD1}" dt="2024-01-16T10:38:37.815" v="13"/>
          <ac:spMkLst>
            <pc:docMk/>
            <pc:sldMk cId="109857222" sldId="256"/>
            <ac:spMk id="2" creationId="{00000000-0000-0000-0000-000000000000}"/>
          </ac:spMkLst>
        </pc:spChg>
        <pc:spChg chg="mod">
          <ac:chgData name="Corey Edwards" userId="S::corey.edwards@uwtsd.ac.uk::7a967df3-e232-40a5-b10c-dee8f912d80a" providerId="AD" clId="Web-{554802EC-177A-40E8-90D3-54E8A2B67DD1}" dt="2024-01-16T10:38:37.815" v="13"/>
          <ac:spMkLst>
            <pc:docMk/>
            <pc:sldMk cId="109857222" sldId="256"/>
            <ac:spMk id="3" creationId="{00000000-0000-0000-0000-000000000000}"/>
          </ac:spMkLst>
        </pc:spChg>
        <pc:spChg chg="add del">
          <ac:chgData name="Corey Edwards" userId="S::corey.edwards@uwtsd.ac.uk::7a967df3-e232-40a5-b10c-dee8f912d80a" providerId="AD" clId="Web-{554802EC-177A-40E8-90D3-54E8A2B67DD1}" dt="2024-01-16T10:38:29.408" v="12"/>
          <ac:spMkLst>
            <pc:docMk/>
            <pc:sldMk cId="109857222" sldId="256"/>
            <ac:spMk id="5" creationId="{7E8C5D14-1FE5-4E78-901B-86EB53F6B5E8}"/>
          </ac:spMkLst>
        </pc:spChg>
        <pc:spChg chg="add del">
          <ac:chgData name="Corey Edwards" userId="S::corey.edwards@uwtsd.ac.uk::7a967df3-e232-40a5-b10c-dee8f912d80a" providerId="AD" clId="Web-{554802EC-177A-40E8-90D3-54E8A2B67DD1}" dt="2024-01-16T10:38:29.408" v="12"/>
          <ac:spMkLst>
            <pc:docMk/>
            <pc:sldMk cId="109857222" sldId="256"/>
            <ac:spMk id="6" creationId="{1EFD404E-14B6-4461-B0DA-EA0E08E999A7}"/>
          </ac:spMkLst>
        </pc:spChg>
        <pc:spChg chg="add del">
          <ac:chgData name="Corey Edwards" userId="S::corey.edwards@uwtsd.ac.uk::7a967df3-e232-40a5-b10c-dee8f912d80a" providerId="AD" clId="Web-{554802EC-177A-40E8-90D3-54E8A2B67DD1}" dt="2024-01-16T10:38:29.408" v="12"/>
          <ac:spMkLst>
            <pc:docMk/>
            <pc:sldMk cId="109857222" sldId="256"/>
            <ac:spMk id="8" creationId="{284A8429-F65A-490D-96E4-1158D3E8A026}"/>
          </ac:spMkLst>
        </pc:spChg>
        <pc:spChg chg="add del">
          <ac:chgData name="Corey Edwards" userId="S::corey.edwards@uwtsd.ac.uk::7a967df3-e232-40a5-b10c-dee8f912d80a" providerId="AD" clId="Web-{554802EC-177A-40E8-90D3-54E8A2B67DD1}" dt="2024-01-16T10:38:22.502" v="8"/>
          <ac:spMkLst>
            <pc:docMk/>
            <pc:sldMk cId="109857222" sldId="256"/>
            <ac:spMk id="9" creationId="{55B419A7-F817-4767-8CCB-FB0E189C4ACD}"/>
          </ac:spMkLst>
        </pc:spChg>
        <pc:spChg chg="add del">
          <ac:chgData name="Corey Edwards" userId="S::corey.edwards@uwtsd.ac.uk::7a967df3-e232-40a5-b10c-dee8f912d80a" providerId="AD" clId="Web-{554802EC-177A-40E8-90D3-54E8A2B67DD1}" dt="2024-01-16T10:38:29.408" v="12"/>
          <ac:spMkLst>
            <pc:docMk/>
            <pc:sldMk cId="109857222" sldId="256"/>
            <ac:spMk id="10" creationId="{0F022291-A82B-4D23-A1E0-5F9BD684669E}"/>
          </ac:spMkLst>
        </pc:spChg>
        <pc:spChg chg="add del">
          <ac:chgData name="Corey Edwards" userId="S::corey.edwards@uwtsd.ac.uk::7a967df3-e232-40a5-b10c-dee8f912d80a" providerId="AD" clId="Web-{554802EC-177A-40E8-90D3-54E8A2B67DD1}" dt="2024-01-16T10:38:22.502" v="8"/>
          <ac:spMkLst>
            <pc:docMk/>
            <pc:sldMk cId="109857222" sldId="256"/>
            <ac:spMk id="11" creationId="{9FBB9AF1-CE92-475C-A47B-5FC32922B3E9}"/>
          </ac:spMkLst>
        </pc:spChg>
        <pc:spChg chg="add">
          <ac:chgData name="Corey Edwards" userId="S::corey.edwards@uwtsd.ac.uk::7a967df3-e232-40a5-b10c-dee8f912d80a" providerId="AD" clId="Web-{554802EC-177A-40E8-90D3-54E8A2B67DD1}" dt="2024-01-16T10:38:37.815" v="13"/>
          <ac:spMkLst>
            <pc:docMk/>
            <pc:sldMk cId="109857222" sldId="256"/>
            <ac:spMk id="12" creationId="{42195A83-AA4F-FE4B-AFEA-5A5576C39133}"/>
          </ac:spMkLst>
        </pc:spChg>
        <pc:spChg chg="add del">
          <ac:chgData name="Corey Edwards" userId="S::corey.edwards@uwtsd.ac.uk::7a967df3-e232-40a5-b10c-dee8f912d80a" providerId="AD" clId="Web-{554802EC-177A-40E8-90D3-54E8A2B67DD1}" dt="2024-01-16T10:38:22.502" v="8"/>
          <ac:spMkLst>
            <pc:docMk/>
            <pc:sldMk cId="109857222" sldId="256"/>
            <ac:spMk id="15" creationId="{7021D92D-08FF-45A6-9109-AC9462C7E8E3}"/>
          </ac:spMkLst>
        </pc:spChg>
        <pc:spChg chg="add">
          <ac:chgData name="Corey Edwards" userId="S::corey.edwards@uwtsd.ac.uk::7a967df3-e232-40a5-b10c-dee8f912d80a" providerId="AD" clId="Web-{554802EC-177A-40E8-90D3-54E8A2B67DD1}" dt="2024-01-16T10:38:37.815" v="13"/>
          <ac:spMkLst>
            <pc:docMk/>
            <pc:sldMk cId="109857222" sldId="256"/>
            <ac:spMk id="16" creationId="{4AF0997A-7C0F-4AD2-BA90-5FE341A17796}"/>
          </ac:spMkLst>
        </pc:spChg>
        <pc:spChg chg="add">
          <ac:chgData name="Corey Edwards" userId="S::corey.edwards@uwtsd.ac.uk::7a967df3-e232-40a5-b10c-dee8f912d80a" providerId="AD" clId="Web-{554802EC-177A-40E8-90D3-54E8A2B67DD1}" dt="2024-01-16T10:38:37.815" v="13"/>
          <ac:spMkLst>
            <pc:docMk/>
            <pc:sldMk cId="109857222" sldId="256"/>
            <ac:spMk id="17" creationId="{72E67446-732B-4F72-8560-6FABB6CB25A3}"/>
          </ac:spMkLst>
        </pc:spChg>
        <pc:picChg chg="add del">
          <ac:chgData name="Corey Edwards" userId="S::corey.edwards@uwtsd.ac.uk::7a967df3-e232-40a5-b10c-dee8f912d80a" providerId="AD" clId="Web-{554802EC-177A-40E8-90D3-54E8A2B67DD1}" dt="2024-01-16T10:38:22.502" v="8"/>
          <ac:picMkLst>
            <pc:docMk/>
            <pc:sldMk cId="109857222" sldId="256"/>
            <ac:picMk id="4" creationId="{1B0F7072-914C-5FC3-F75C-060163292EA0}"/>
          </ac:picMkLst>
        </pc:picChg>
        <pc:picChg chg="add del">
          <ac:chgData name="Corey Edwards" userId="S::corey.edwards@uwtsd.ac.uk::7a967df3-e232-40a5-b10c-dee8f912d80a" providerId="AD" clId="Web-{554802EC-177A-40E8-90D3-54E8A2B67DD1}" dt="2024-01-16T10:38:29.408" v="12"/>
          <ac:picMkLst>
            <pc:docMk/>
            <pc:sldMk cId="109857222" sldId="256"/>
            <ac:picMk id="7" creationId="{CC2F0FF3-BF6D-EB3C-E552-53FE3478DFFF}"/>
          </ac:picMkLst>
        </pc:picChg>
        <pc:picChg chg="add">
          <ac:chgData name="Corey Edwards" userId="S::corey.edwards@uwtsd.ac.uk::7a967df3-e232-40a5-b10c-dee8f912d80a" providerId="AD" clId="Web-{554802EC-177A-40E8-90D3-54E8A2B67DD1}" dt="2024-01-16T10:38:37.815" v="13"/>
          <ac:picMkLst>
            <pc:docMk/>
            <pc:sldMk cId="109857222" sldId="256"/>
            <ac:picMk id="14" creationId="{5C1770DD-317F-241E-7334-91EBF4B085AA}"/>
          </ac:picMkLst>
        </pc:picChg>
        <pc:cxnChg chg="add del">
          <ac:chgData name="Corey Edwards" userId="S::corey.edwards@uwtsd.ac.uk::7a967df3-e232-40a5-b10c-dee8f912d80a" providerId="AD" clId="Web-{554802EC-177A-40E8-90D3-54E8A2B67DD1}" dt="2024-01-16T10:38:22.502" v="8"/>
          <ac:cxnSpMkLst>
            <pc:docMk/>
            <pc:sldMk cId="109857222" sldId="256"/>
            <ac:cxnSpMk id="13" creationId="{D81E42A3-743C-4C15-9DA8-93AA9AEBFB17}"/>
          </ac:cxnSpMkLst>
        </pc:cxnChg>
      </pc:sldChg>
      <pc:sldChg chg="new del">
        <pc:chgData name="Corey Edwards" userId="S::corey.edwards@uwtsd.ac.uk::7a967df3-e232-40a5-b10c-dee8f912d80a" providerId="AD" clId="Web-{554802EC-177A-40E8-90D3-54E8A2B67DD1}" dt="2024-01-16T10:38:29.174" v="11"/>
        <pc:sldMkLst>
          <pc:docMk/>
          <pc:sldMk cId="1791247848" sldId="257"/>
        </pc:sldMkLst>
      </pc:sldChg>
      <pc:sldChg chg="new del">
        <pc:chgData name="Corey Edwards" userId="S::corey.edwards@uwtsd.ac.uk::7a967df3-e232-40a5-b10c-dee8f912d80a" providerId="AD" clId="Web-{554802EC-177A-40E8-90D3-54E8A2B67DD1}" dt="2024-01-16T10:38:20.908" v="7"/>
        <pc:sldMkLst>
          <pc:docMk/>
          <pc:sldMk cId="2172793261" sldId="257"/>
        </pc:sldMkLst>
      </pc:sldChg>
      <pc:sldChg chg="modSp new">
        <pc:chgData name="Corey Edwards" userId="S::corey.edwards@uwtsd.ac.uk::7a967df3-e232-40a5-b10c-dee8f912d80a" providerId="AD" clId="Web-{554802EC-177A-40E8-90D3-54E8A2B67DD1}" dt="2024-01-16T10:38:44.502" v="16" actId="20577"/>
        <pc:sldMkLst>
          <pc:docMk/>
          <pc:sldMk cId="3633531501" sldId="257"/>
        </pc:sldMkLst>
        <pc:spChg chg="mod">
          <ac:chgData name="Corey Edwards" userId="S::corey.edwards@uwtsd.ac.uk::7a967df3-e232-40a5-b10c-dee8f912d80a" providerId="AD" clId="Web-{554802EC-177A-40E8-90D3-54E8A2B67DD1}" dt="2024-01-16T10:38:44.502" v="16" actId="20577"/>
          <ac:spMkLst>
            <pc:docMk/>
            <pc:sldMk cId="3633531501" sldId="257"/>
            <ac:spMk id="2" creationId="{C0F3304A-4C24-CB95-8CC0-60BD05C8FE29}"/>
          </ac:spMkLst>
        </pc:spChg>
      </pc:sldChg>
      <pc:sldChg chg="modSp new">
        <pc:chgData name="Corey Edwards" userId="S::corey.edwards@uwtsd.ac.uk::7a967df3-e232-40a5-b10c-dee8f912d80a" providerId="AD" clId="Web-{554802EC-177A-40E8-90D3-54E8A2B67DD1}" dt="2024-01-16T10:38:50.862" v="21" actId="20577"/>
        <pc:sldMkLst>
          <pc:docMk/>
          <pc:sldMk cId="2155990811" sldId="258"/>
        </pc:sldMkLst>
        <pc:spChg chg="mod">
          <ac:chgData name="Corey Edwards" userId="S::corey.edwards@uwtsd.ac.uk::7a967df3-e232-40a5-b10c-dee8f912d80a" providerId="AD" clId="Web-{554802EC-177A-40E8-90D3-54E8A2B67DD1}" dt="2024-01-16T10:38:50.862" v="21" actId="20577"/>
          <ac:spMkLst>
            <pc:docMk/>
            <pc:sldMk cId="2155990811" sldId="258"/>
            <ac:spMk id="2" creationId="{D2958AE1-CF27-468E-3713-B171056C97E9}"/>
          </ac:spMkLst>
        </pc:spChg>
      </pc:sldChg>
      <pc:sldChg chg="modSp new">
        <pc:chgData name="Corey Edwards" userId="S::corey.edwards@uwtsd.ac.uk::7a967df3-e232-40a5-b10c-dee8f912d80a" providerId="AD" clId="Web-{554802EC-177A-40E8-90D3-54E8A2B67DD1}" dt="2024-01-16T10:39:09.566" v="26" actId="20577"/>
        <pc:sldMkLst>
          <pc:docMk/>
          <pc:sldMk cId="2327128645" sldId="259"/>
        </pc:sldMkLst>
        <pc:spChg chg="mod">
          <ac:chgData name="Corey Edwards" userId="S::corey.edwards@uwtsd.ac.uk::7a967df3-e232-40a5-b10c-dee8f912d80a" providerId="AD" clId="Web-{554802EC-177A-40E8-90D3-54E8A2B67DD1}" dt="2024-01-16T10:39:09.566" v="26" actId="20577"/>
          <ac:spMkLst>
            <pc:docMk/>
            <pc:sldMk cId="2327128645" sldId="259"/>
            <ac:spMk id="2" creationId="{7D35E796-F02D-5687-6AE7-E4CD6B06D90B}"/>
          </ac:spMkLst>
        </pc:spChg>
      </pc:sldChg>
      <pc:sldChg chg="modSp new">
        <pc:chgData name="Corey Edwards" userId="S::corey.edwards@uwtsd.ac.uk::7a967df3-e232-40a5-b10c-dee8f912d80a" providerId="AD" clId="Web-{554802EC-177A-40E8-90D3-54E8A2B67DD1}" dt="2024-01-16T10:39:45.051" v="74" actId="20577"/>
        <pc:sldMkLst>
          <pc:docMk/>
          <pc:sldMk cId="4236746938" sldId="260"/>
        </pc:sldMkLst>
        <pc:spChg chg="mod">
          <ac:chgData name="Corey Edwards" userId="S::corey.edwards@uwtsd.ac.uk::7a967df3-e232-40a5-b10c-dee8f912d80a" providerId="AD" clId="Web-{554802EC-177A-40E8-90D3-54E8A2B67DD1}" dt="2024-01-16T10:39:17.597" v="32" actId="20577"/>
          <ac:spMkLst>
            <pc:docMk/>
            <pc:sldMk cId="4236746938" sldId="260"/>
            <ac:spMk id="2" creationId="{47AA02EF-B3DA-DC42-3F09-C0DA722AAD92}"/>
          </ac:spMkLst>
        </pc:spChg>
        <pc:spChg chg="mod">
          <ac:chgData name="Corey Edwards" userId="S::corey.edwards@uwtsd.ac.uk::7a967df3-e232-40a5-b10c-dee8f912d80a" providerId="AD" clId="Web-{554802EC-177A-40E8-90D3-54E8A2B67DD1}" dt="2024-01-16T10:39:45.051" v="74" actId="20577"/>
          <ac:spMkLst>
            <pc:docMk/>
            <pc:sldMk cId="4236746938" sldId="260"/>
            <ac:spMk id="3" creationId="{4926E874-445D-9ED9-7CB9-3CFDD95C2883}"/>
          </ac:spMkLst>
        </pc:spChg>
      </pc:sldChg>
      <pc:sldChg chg="modSp new">
        <pc:chgData name="Corey Edwards" userId="S::corey.edwards@uwtsd.ac.uk::7a967df3-e232-40a5-b10c-dee8f912d80a" providerId="AD" clId="Web-{554802EC-177A-40E8-90D3-54E8A2B67DD1}" dt="2024-01-16T10:39:55.035" v="84" actId="20577"/>
        <pc:sldMkLst>
          <pc:docMk/>
          <pc:sldMk cId="3643696209" sldId="261"/>
        </pc:sldMkLst>
        <pc:spChg chg="mod">
          <ac:chgData name="Corey Edwards" userId="S::corey.edwards@uwtsd.ac.uk::7a967df3-e232-40a5-b10c-dee8f912d80a" providerId="AD" clId="Web-{554802EC-177A-40E8-90D3-54E8A2B67DD1}" dt="2024-01-16T10:39:55.035" v="84" actId="20577"/>
          <ac:spMkLst>
            <pc:docMk/>
            <pc:sldMk cId="3643696209" sldId="261"/>
            <ac:spMk id="2" creationId="{46CF94AD-16FF-BDFC-8AF0-261D3013CE9C}"/>
          </ac:spMkLst>
        </pc:spChg>
      </pc:sldChg>
      <pc:sldChg chg="modSp new">
        <pc:chgData name="Corey Edwards" userId="S::corey.edwards@uwtsd.ac.uk::7a967df3-e232-40a5-b10c-dee8f912d80a" providerId="AD" clId="Web-{554802EC-177A-40E8-90D3-54E8A2B67DD1}" dt="2024-01-16T10:40:15.239" v="91" actId="20577"/>
        <pc:sldMkLst>
          <pc:docMk/>
          <pc:sldMk cId="411153819" sldId="262"/>
        </pc:sldMkLst>
        <pc:spChg chg="mod">
          <ac:chgData name="Corey Edwards" userId="S::corey.edwards@uwtsd.ac.uk::7a967df3-e232-40a5-b10c-dee8f912d80a" providerId="AD" clId="Web-{554802EC-177A-40E8-90D3-54E8A2B67DD1}" dt="2024-01-16T10:40:15.239" v="91" actId="20577"/>
          <ac:spMkLst>
            <pc:docMk/>
            <pc:sldMk cId="411153819" sldId="262"/>
            <ac:spMk id="2" creationId="{646EEB3A-C2DF-3496-5219-F548A5325A36}"/>
          </ac:spMkLst>
        </pc:spChg>
      </pc:sldChg>
      <pc:sldChg chg="modSp new">
        <pc:chgData name="Corey Edwards" userId="S::corey.edwards@uwtsd.ac.uk::7a967df3-e232-40a5-b10c-dee8f912d80a" providerId="AD" clId="Web-{554802EC-177A-40E8-90D3-54E8A2B67DD1}" dt="2024-01-16T10:40:26.411" v="95" actId="20577"/>
        <pc:sldMkLst>
          <pc:docMk/>
          <pc:sldMk cId="4007948724" sldId="263"/>
        </pc:sldMkLst>
        <pc:spChg chg="mod">
          <ac:chgData name="Corey Edwards" userId="S::corey.edwards@uwtsd.ac.uk::7a967df3-e232-40a5-b10c-dee8f912d80a" providerId="AD" clId="Web-{554802EC-177A-40E8-90D3-54E8A2B67DD1}" dt="2024-01-16T10:40:26.411" v="95" actId="20577"/>
          <ac:spMkLst>
            <pc:docMk/>
            <pc:sldMk cId="4007948724" sldId="263"/>
            <ac:spMk id="2" creationId="{4AA2B044-8007-C72A-D569-E5287C72850F}"/>
          </ac:spMkLst>
        </pc:spChg>
      </pc:sldChg>
      <pc:sldChg chg="modSp new">
        <pc:chgData name="Corey Edwards" userId="S::corey.edwards@uwtsd.ac.uk::7a967df3-e232-40a5-b10c-dee8f912d80a" providerId="AD" clId="Web-{554802EC-177A-40E8-90D3-54E8A2B67DD1}" dt="2024-01-16T10:40:48.271" v="104" actId="20577"/>
        <pc:sldMkLst>
          <pc:docMk/>
          <pc:sldMk cId="3385966961" sldId="264"/>
        </pc:sldMkLst>
        <pc:spChg chg="mod">
          <ac:chgData name="Corey Edwards" userId="S::corey.edwards@uwtsd.ac.uk::7a967df3-e232-40a5-b10c-dee8f912d80a" providerId="AD" clId="Web-{554802EC-177A-40E8-90D3-54E8A2B67DD1}" dt="2024-01-16T10:40:48.271" v="104" actId="20577"/>
          <ac:spMkLst>
            <pc:docMk/>
            <pc:sldMk cId="3385966961" sldId="264"/>
            <ac:spMk id="2" creationId="{2AA12F52-ED2B-10D0-62C6-A51AFA29DAF3}"/>
          </ac:spMkLst>
        </pc:spChg>
      </pc:sldChg>
      <pc:sldChg chg="addSp delSp modSp new mod setBg">
        <pc:chgData name="Corey Edwards" userId="S::corey.edwards@uwtsd.ac.uk::7a967df3-e232-40a5-b10c-dee8f912d80a" providerId="AD" clId="Web-{554802EC-177A-40E8-90D3-54E8A2B67DD1}" dt="2024-01-16T10:41:14.194" v="118"/>
        <pc:sldMkLst>
          <pc:docMk/>
          <pc:sldMk cId="2573388037" sldId="265"/>
        </pc:sldMkLst>
        <pc:spChg chg="mod">
          <ac:chgData name="Corey Edwards" userId="S::corey.edwards@uwtsd.ac.uk::7a967df3-e232-40a5-b10c-dee8f912d80a" providerId="AD" clId="Web-{554802EC-177A-40E8-90D3-54E8A2B67DD1}" dt="2024-01-16T10:41:14.194" v="118"/>
          <ac:spMkLst>
            <pc:docMk/>
            <pc:sldMk cId="2573388037" sldId="265"/>
            <ac:spMk id="2" creationId="{30A0CD3C-4283-CDA1-E72B-097B2C40CF44}"/>
          </ac:spMkLst>
        </pc:spChg>
        <pc:spChg chg="del mod">
          <ac:chgData name="Corey Edwards" userId="S::corey.edwards@uwtsd.ac.uk::7a967df3-e232-40a5-b10c-dee8f912d80a" providerId="AD" clId="Web-{554802EC-177A-40E8-90D3-54E8A2B67DD1}" dt="2024-01-16T10:41:14.194" v="118"/>
          <ac:spMkLst>
            <pc:docMk/>
            <pc:sldMk cId="2573388037" sldId="265"/>
            <ac:spMk id="3" creationId="{5BCD479B-018E-F3E1-92BC-B3977C60CB88}"/>
          </ac:spMkLst>
        </pc:spChg>
        <pc:spChg chg="add">
          <ac:chgData name="Corey Edwards" userId="S::corey.edwards@uwtsd.ac.uk::7a967df3-e232-40a5-b10c-dee8f912d80a" providerId="AD" clId="Web-{554802EC-177A-40E8-90D3-54E8A2B67DD1}" dt="2024-01-16T10:41:14.194" v="118"/>
          <ac:spMkLst>
            <pc:docMk/>
            <pc:sldMk cId="2573388037" sldId="265"/>
            <ac:spMk id="9" creationId="{19EC5B12-9FF3-41FE-B789-2696F5195F4E}"/>
          </ac:spMkLst>
        </pc:spChg>
        <pc:graphicFrameChg chg="add">
          <ac:chgData name="Corey Edwards" userId="S::corey.edwards@uwtsd.ac.uk::7a967df3-e232-40a5-b10c-dee8f912d80a" providerId="AD" clId="Web-{554802EC-177A-40E8-90D3-54E8A2B67DD1}" dt="2024-01-16T10:41:14.194" v="118"/>
          <ac:graphicFrameMkLst>
            <pc:docMk/>
            <pc:sldMk cId="2573388037" sldId="265"/>
            <ac:graphicFrameMk id="5" creationId="{0F1987C8-2164-B6CF-8F99-12E0E39155D6}"/>
          </ac:graphicFrameMkLst>
        </pc:graphicFrameChg>
        <pc:cxnChg chg="add">
          <ac:chgData name="Corey Edwards" userId="S::corey.edwards@uwtsd.ac.uk::7a967df3-e232-40a5-b10c-dee8f912d80a" providerId="AD" clId="Web-{554802EC-177A-40E8-90D3-54E8A2B67DD1}" dt="2024-01-16T10:41:14.194" v="118"/>
          <ac:cxnSpMkLst>
            <pc:docMk/>
            <pc:sldMk cId="2573388037" sldId="265"/>
            <ac:cxnSpMk id="11" creationId="{4FCEE13B-EFB1-46F2-BC11-110F05BFB691}"/>
          </ac:cxnSpMkLst>
        </pc:cxnChg>
      </pc:sldChg>
      <pc:sldChg chg="modSp new">
        <pc:chgData name="Corey Edwards" userId="S::corey.edwards@uwtsd.ac.uk::7a967df3-e232-40a5-b10c-dee8f912d80a" providerId="AD" clId="Web-{554802EC-177A-40E8-90D3-54E8A2B67DD1}" dt="2024-01-16T10:41:58.945" v="123" actId="20577"/>
        <pc:sldMkLst>
          <pc:docMk/>
          <pc:sldMk cId="2365464405" sldId="266"/>
        </pc:sldMkLst>
        <pc:spChg chg="mod">
          <ac:chgData name="Corey Edwards" userId="S::corey.edwards@uwtsd.ac.uk::7a967df3-e232-40a5-b10c-dee8f912d80a" providerId="AD" clId="Web-{554802EC-177A-40E8-90D3-54E8A2B67DD1}" dt="2024-01-16T10:41:58.945" v="123" actId="20577"/>
          <ac:spMkLst>
            <pc:docMk/>
            <pc:sldMk cId="2365464405" sldId="266"/>
            <ac:spMk id="2" creationId="{9557BFD3-63F5-5812-C007-42D57C498643}"/>
          </ac:spMkLst>
        </pc:spChg>
      </pc:sldChg>
      <pc:sldChg chg="modSp new">
        <pc:chgData name="Corey Edwards" userId="S::corey.edwards@uwtsd.ac.uk::7a967df3-e232-40a5-b10c-dee8f912d80a" providerId="AD" clId="Web-{554802EC-177A-40E8-90D3-54E8A2B67DD1}" dt="2024-01-16T10:42:04.726" v="126" actId="20577"/>
        <pc:sldMkLst>
          <pc:docMk/>
          <pc:sldMk cId="518756970" sldId="267"/>
        </pc:sldMkLst>
        <pc:spChg chg="mod">
          <ac:chgData name="Corey Edwards" userId="S::corey.edwards@uwtsd.ac.uk::7a967df3-e232-40a5-b10c-dee8f912d80a" providerId="AD" clId="Web-{554802EC-177A-40E8-90D3-54E8A2B67DD1}" dt="2024-01-16T10:42:04.726" v="126" actId="20577"/>
          <ac:spMkLst>
            <pc:docMk/>
            <pc:sldMk cId="518756970" sldId="267"/>
            <ac:spMk id="2" creationId="{6CC76B34-B130-00BE-8A2E-65890409ABFF}"/>
          </ac:spMkLst>
        </pc:spChg>
      </pc:sldChg>
      <pc:sldChg chg="modSp new">
        <pc:chgData name="Corey Edwards" userId="S::corey.edwards@uwtsd.ac.uk::7a967df3-e232-40a5-b10c-dee8f912d80a" providerId="AD" clId="Web-{554802EC-177A-40E8-90D3-54E8A2B67DD1}" dt="2024-01-16T10:42:06.977" v="128" actId="20577"/>
        <pc:sldMkLst>
          <pc:docMk/>
          <pc:sldMk cId="2778021780" sldId="268"/>
        </pc:sldMkLst>
        <pc:spChg chg="mod">
          <ac:chgData name="Corey Edwards" userId="S::corey.edwards@uwtsd.ac.uk::7a967df3-e232-40a5-b10c-dee8f912d80a" providerId="AD" clId="Web-{554802EC-177A-40E8-90D3-54E8A2B67DD1}" dt="2024-01-16T10:42:06.977" v="128" actId="20577"/>
          <ac:spMkLst>
            <pc:docMk/>
            <pc:sldMk cId="2778021780" sldId="268"/>
            <ac:spMk id="2" creationId="{55BAED3E-B7C7-8DBA-7C90-8D3F25CB2974}"/>
          </ac:spMkLst>
        </pc:spChg>
      </pc:sldChg>
      <pc:sldChg chg="modSp new">
        <pc:chgData name="Corey Edwards" userId="S::corey.edwards@uwtsd.ac.uk::7a967df3-e232-40a5-b10c-dee8f912d80a" providerId="AD" clId="Web-{554802EC-177A-40E8-90D3-54E8A2B67DD1}" dt="2024-01-16T10:42:11.461" v="136" actId="20577"/>
        <pc:sldMkLst>
          <pc:docMk/>
          <pc:sldMk cId="1273078736" sldId="269"/>
        </pc:sldMkLst>
        <pc:spChg chg="mod">
          <ac:chgData name="Corey Edwards" userId="S::corey.edwards@uwtsd.ac.uk::7a967df3-e232-40a5-b10c-dee8f912d80a" providerId="AD" clId="Web-{554802EC-177A-40E8-90D3-54E8A2B67DD1}" dt="2024-01-16T10:42:11.461" v="136" actId="20577"/>
          <ac:spMkLst>
            <pc:docMk/>
            <pc:sldMk cId="1273078736" sldId="269"/>
            <ac:spMk id="2" creationId="{CBAE0F71-BFA2-AD07-87D8-13C447B7B03E}"/>
          </ac:spMkLst>
        </pc:spChg>
      </pc:sldChg>
      <pc:sldChg chg="modSp new">
        <pc:chgData name="Corey Edwards" userId="S::corey.edwards@uwtsd.ac.uk::7a967df3-e232-40a5-b10c-dee8f912d80a" providerId="AD" clId="Web-{554802EC-177A-40E8-90D3-54E8A2B67DD1}" dt="2024-01-16T10:42:14.446" v="138" actId="20577"/>
        <pc:sldMkLst>
          <pc:docMk/>
          <pc:sldMk cId="1752620814" sldId="270"/>
        </pc:sldMkLst>
        <pc:spChg chg="mod">
          <ac:chgData name="Corey Edwards" userId="S::corey.edwards@uwtsd.ac.uk::7a967df3-e232-40a5-b10c-dee8f912d80a" providerId="AD" clId="Web-{554802EC-177A-40E8-90D3-54E8A2B67DD1}" dt="2024-01-16T10:42:14.446" v="138" actId="20577"/>
          <ac:spMkLst>
            <pc:docMk/>
            <pc:sldMk cId="1752620814" sldId="270"/>
            <ac:spMk id="2" creationId="{D9D2CB6F-97B5-14C2-083A-1B85C4BE840D}"/>
          </ac:spMkLst>
        </pc:spChg>
      </pc:sldChg>
      <pc:sldChg chg="modSp new">
        <pc:chgData name="Corey Edwards" userId="S::corey.edwards@uwtsd.ac.uk::7a967df3-e232-40a5-b10c-dee8f912d80a" providerId="AD" clId="Web-{554802EC-177A-40E8-90D3-54E8A2B67DD1}" dt="2024-01-16T10:42:24.633" v="141" actId="20577"/>
        <pc:sldMkLst>
          <pc:docMk/>
          <pc:sldMk cId="1458841765" sldId="271"/>
        </pc:sldMkLst>
        <pc:spChg chg="mod">
          <ac:chgData name="Corey Edwards" userId="S::corey.edwards@uwtsd.ac.uk::7a967df3-e232-40a5-b10c-dee8f912d80a" providerId="AD" clId="Web-{554802EC-177A-40E8-90D3-54E8A2B67DD1}" dt="2024-01-16T10:42:24.633" v="141" actId="20577"/>
          <ac:spMkLst>
            <pc:docMk/>
            <pc:sldMk cId="1458841765" sldId="271"/>
            <ac:spMk id="2" creationId="{61832FB6-C1B4-DA61-308E-A682A1FF350E}"/>
          </ac:spMkLst>
        </pc:spChg>
      </pc:sldChg>
      <pc:sldChg chg="modSp new">
        <pc:chgData name="Corey Edwards" userId="S::corey.edwards@uwtsd.ac.uk::7a967df3-e232-40a5-b10c-dee8f912d80a" providerId="AD" clId="Web-{554802EC-177A-40E8-90D3-54E8A2B67DD1}" dt="2024-01-16T10:42:49.743" v="144" actId="20577"/>
        <pc:sldMkLst>
          <pc:docMk/>
          <pc:sldMk cId="1083325769" sldId="272"/>
        </pc:sldMkLst>
        <pc:spChg chg="mod">
          <ac:chgData name="Corey Edwards" userId="S::corey.edwards@uwtsd.ac.uk::7a967df3-e232-40a5-b10c-dee8f912d80a" providerId="AD" clId="Web-{554802EC-177A-40E8-90D3-54E8A2B67DD1}" dt="2024-01-16T10:42:49.743" v="144" actId="20577"/>
          <ac:spMkLst>
            <pc:docMk/>
            <pc:sldMk cId="1083325769" sldId="272"/>
            <ac:spMk id="2" creationId="{35690FE9-4AF5-9BAF-BBF4-0DAE3977906F}"/>
          </ac:spMkLst>
        </pc:spChg>
      </pc:sldChg>
      <pc:sldChg chg="modSp new">
        <pc:chgData name="Corey Edwards" userId="S::corey.edwards@uwtsd.ac.uk::7a967df3-e232-40a5-b10c-dee8f912d80a" providerId="AD" clId="Web-{554802EC-177A-40E8-90D3-54E8A2B67DD1}" dt="2024-01-16T10:42:55.337" v="152" actId="20577"/>
        <pc:sldMkLst>
          <pc:docMk/>
          <pc:sldMk cId="3519982042" sldId="273"/>
        </pc:sldMkLst>
        <pc:spChg chg="mod">
          <ac:chgData name="Corey Edwards" userId="S::corey.edwards@uwtsd.ac.uk::7a967df3-e232-40a5-b10c-dee8f912d80a" providerId="AD" clId="Web-{554802EC-177A-40E8-90D3-54E8A2B67DD1}" dt="2024-01-16T10:42:55.337" v="152" actId="20577"/>
          <ac:spMkLst>
            <pc:docMk/>
            <pc:sldMk cId="3519982042" sldId="273"/>
            <ac:spMk id="2" creationId="{61D3CEDB-CAF2-69C7-150C-DA5994D4053D}"/>
          </ac:spMkLst>
        </pc:spChg>
      </pc:sldChg>
      <pc:sldChg chg="modSp new">
        <pc:chgData name="Corey Edwards" userId="S::corey.edwards@uwtsd.ac.uk::7a967df3-e232-40a5-b10c-dee8f912d80a" providerId="AD" clId="Web-{554802EC-177A-40E8-90D3-54E8A2B67DD1}" dt="2024-01-16T10:43:22.354" v="157" actId="20577"/>
        <pc:sldMkLst>
          <pc:docMk/>
          <pc:sldMk cId="727796542" sldId="274"/>
        </pc:sldMkLst>
        <pc:spChg chg="mod">
          <ac:chgData name="Corey Edwards" userId="S::corey.edwards@uwtsd.ac.uk::7a967df3-e232-40a5-b10c-dee8f912d80a" providerId="AD" clId="Web-{554802EC-177A-40E8-90D3-54E8A2B67DD1}" dt="2024-01-16T10:43:22.354" v="157" actId="20577"/>
          <ac:spMkLst>
            <pc:docMk/>
            <pc:sldMk cId="727796542" sldId="274"/>
            <ac:spMk id="2" creationId="{88E5EA03-9FF3-DE40-AF68-949BFBD9FDE8}"/>
          </ac:spMkLst>
        </pc:spChg>
      </pc:sldChg>
      <pc:sldChg chg="modSp new">
        <pc:chgData name="Corey Edwards" userId="S::corey.edwards@uwtsd.ac.uk::7a967df3-e232-40a5-b10c-dee8f912d80a" providerId="AD" clId="Web-{554802EC-177A-40E8-90D3-54E8A2B67DD1}" dt="2024-01-16T10:43:27.666" v="162" actId="20577"/>
        <pc:sldMkLst>
          <pc:docMk/>
          <pc:sldMk cId="1163685810" sldId="275"/>
        </pc:sldMkLst>
        <pc:spChg chg="mod">
          <ac:chgData name="Corey Edwards" userId="S::corey.edwards@uwtsd.ac.uk::7a967df3-e232-40a5-b10c-dee8f912d80a" providerId="AD" clId="Web-{554802EC-177A-40E8-90D3-54E8A2B67DD1}" dt="2024-01-16T10:43:27.666" v="162" actId="20577"/>
          <ac:spMkLst>
            <pc:docMk/>
            <pc:sldMk cId="1163685810" sldId="275"/>
            <ac:spMk id="2" creationId="{86F76534-DF9E-3E68-35F1-C321F9474A9D}"/>
          </ac:spMkLst>
        </pc:spChg>
      </pc:sldChg>
      <pc:sldChg chg="modSp new">
        <pc:chgData name="Corey Edwards" userId="S::corey.edwards@uwtsd.ac.uk::7a967df3-e232-40a5-b10c-dee8f912d80a" providerId="AD" clId="Web-{554802EC-177A-40E8-90D3-54E8A2B67DD1}" dt="2024-01-16T10:43:32.979" v="166" actId="20577"/>
        <pc:sldMkLst>
          <pc:docMk/>
          <pc:sldMk cId="2267759762" sldId="276"/>
        </pc:sldMkLst>
        <pc:spChg chg="mod">
          <ac:chgData name="Corey Edwards" userId="S::corey.edwards@uwtsd.ac.uk::7a967df3-e232-40a5-b10c-dee8f912d80a" providerId="AD" clId="Web-{554802EC-177A-40E8-90D3-54E8A2B67DD1}" dt="2024-01-16T10:43:32.979" v="166" actId="20577"/>
          <ac:spMkLst>
            <pc:docMk/>
            <pc:sldMk cId="2267759762" sldId="276"/>
            <ac:spMk id="2" creationId="{D0C4A331-420E-2E26-DF0D-DF58937A4A82}"/>
          </ac:spMkLst>
        </pc:spChg>
      </pc:sldChg>
      <pc:sldChg chg="modSp new">
        <pc:chgData name="Corey Edwards" userId="S::corey.edwards@uwtsd.ac.uk::7a967df3-e232-40a5-b10c-dee8f912d80a" providerId="AD" clId="Web-{554802EC-177A-40E8-90D3-54E8A2B67DD1}" dt="2024-01-16T10:43:38.792" v="170" actId="20577"/>
        <pc:sldMkLst>
          <pc:docMk/>
          <pc:sldMk cId="2957225540" sldId="277"/>
        </pc:sldMkLst>
        <pc:spChg chg="mod">
          <ac:chgData name="Corey Edwards" userId="S::corey.edwards@uwtsd.ac.uk::7a967df3-e232-40a5-b10c-dee8f912d80a" providerId="AD" clId="Web-{554802EC-177A-40E8-90D3-54E8A2B67DD1}" dt="2024-01-16T10:43:38.792" v="170" actId="20577"/>
          <ac:spMkLst>
            <pc:docMk/>
            <pc:sldMk cId="2957225540" sldId="277"/>
            <ac:spMk id="2" creationId="{2FB5AEC0-290F-B462-7EDD-B03D3393AEA3}"/>
          </ac:spMkLst>
        </pc:spChg>
      </pc:sldChg>
      <pc:sldChg chg="modSp new">
        <pc:chgData name="Corey Edwards" userId="S::corey.edwards@uwtsd.ac.uk::7a967df3-e232-40a5-b10c-dee8f912d80a" providerId="AD" clId="Web-{554802EC-177A-40E8-90D3-54E8A2B67DD1}" dt="2024-01-16T10:43:42.339" v="175" actId="20577"/>
        <pc:sldMkLst>
          <pc:docMk/>
          <pc:sldMk cId="18099957" sldId="278"/>
        </pc:sldMkLst>
        <pc:spChg chg="mod">
          <ac:chgData name="Corey Edwards" userId="S::corey.edwards@uwtsd.ac.uk::7a967df3-e232-40a5-b10c-dee8f912d80a" providerId="AD" clId="Web-{554802EC-177A-40E8-90D3-54E8A2B67DD1}" dt="2024-01-16T10:43:42.339" v="175" actId="20577"/>
          <ac:spMkLst>
            <pc:docMk/>
            <pc:sldMk cId="18099957" sldId="278"/>
            <ac:spMk id="2" creationId="{5B6D207D-279B-FB90-B598-D626E7CC06FC}"/>
          </ac:spMkLst>
        </pc:spChg>
      </pc:sldChg>
      <pc:sldChg chg="modSp new">
        <pc:chgData name="Corey Edwards" userId="S::corey.edwards@uwtsd.ac.uk::7a967df3-e232-40a5-b10c-dee8f912d80a" providerId="AD" clId="Web-{554802EC-177A-40E8-90D3-54E8A2B67DD1}" dt="2024-01-16T10:44:00.230" v="189" actId="20577"/>
        <pc:sldMkLst>
          <pc:docMk/>
          <pc:sldMk cId="3843540717" sldId="279"/>
        </pc:sldMkLst>
        <pc:spChg chg="mod">
          <ac:chgData name="Corey Edwards" userId="S::corey.edwards@uwtsd.ac.uk::7a967df3-e232-40a5-b10c-dee8f912d80a" providerId="AD" clId="Web-{554802EC-177A-40E8-90D3-54E8A2B67DD1}" dt="2024-01-16T10:44:00.230" v="189" actId="20577"/>
          <ac:spMkLst>
            <pc:docMk/>
            <pc:sldMk cId="3843540717" sldId="279"/>
            <ac:spMk id="2" creationId="{742C6ACF-BBD0-7341-CC9A-5ABE4304EB22}"/>
          </ac:spMkLst>
        </pc:spChg>
      </pc:sldChg>
      <pc:sldChg chg="modSp new">
        <pc:chgData name="Corey Edwards" userId="S::corey.edwards@uwtsd.ac.uk::7a967df3-e232-40a5-b10c-dee8f912d80a" providerId="AD" clId="Web-{554802EC-177A-40E8-90D3-54E8A2B67DD1}" dt="2024-01-16T11:02:30.088" v="191" actId="20577"/>
        <pc:sldMkLst>
          <pc:docMk/>
          <pc:sldMk cId="3925219582" sldId="280"/>
        </pc:sldMkLst>
        <pc:spChg chg="mod">
          <ac:chgData name="Corey Edwards" userId="S::corey.edwards@uwtsd.ac.uk::7a967df3-e232-40a5-b10c-dee8f912d80a" providerId="AD" clId="Web-{554802EC-177A-40E8-90D3-54E8A2B67DD1}" dt="2024-01-16T11:02:30.088" v="191" actId="20577"/>
          <ac:spMkLst>
            <pc:docMk/>
            <pc:sldMk cId="3925219582" sldId="280"/>
            <ac:spMk id="2" creationId="{1B62F0BA-38A0-4D2A-48DB-4EC15F6238E9}"/>
          </ac:spMkLst>
        </pc:spChg>
      </pc:sldChg>
      <pc:sldChg chg="modSp new">
        <pc:chgData name="Corey Edwards" userId="S::corey.edwards@uwtsd.ac.uk::7a967df3-e232-40a5-b10c-dee8f912d80a" providerId="AD" clId="Web-{554802EC-177A-40E8-90D3-54E8A2B67DD1}" dt="2024-01-16T11:03:07.245" v="196" actId="20577"/>
        <pc:sldMkLst>
          <pc:docMk/>
          <pc:sldMk cId="2468246321" sldId="281"/>
        </pc:sldMkLst>
        <pc:spChg chg="mod">
          <ac:chgData name="Corey Edwards" userId="S::corey.edwards@uwtsd.ac.uk::7a967df3-e232-40a5-b10c-dee8f912d80a" providerId="AD" clId="Web-{554802EC-177A-40E8-90D3-54E8A2B67DD1}" dt="2024-01-16T11:03:07.245" v="196" actId="20577"/>
          <ac:spMkLst>
            <pc:docMk/>
            <pc:sldMk cId="2468246321" sldId="281"/>
            <ac:spMk id="2" creationId="{13B53C72-95C9-9C0B-F8E5-357DB07C82BB}"/>
          </ac:spMkLst>
        </pc:spChg>
      </pc:sldChg>
      <pc:sldChg chg="modSp new">
        <pc:chgData name="Corey Edwards" userId="S::corey.edwards@uwtsd.ac.uk::7a967df3-e232-40a5-b10c-dee8f912d80a" providerId="AD" clId="Web-{554802EC-177A-40E8-90D3-54E8A2B67DD1}" dt="2024-01-16T11:03:18.277" v="202" actId="20577"/>
        <pc:sldMkLst>
          <pc:docMk/>
          <pc:sldMk cId="3100529182" sldId="282"/>
        </pc:sldMkLst>
        <pc:spChg chg="mod">
          <ac:chgData name="Corey Edwards" userId="S::corey.edwards@uwtsd.ac.uk::7a967df3-e232-40a5-b10c-dee8f912d80a" providerId="AD" clId="Web-{554802EC-177A-40E8-90D3-54E8A2B67DD1}" dt="2024-01-16T11:03:18.277" v="202" actId="20577"/>
          <ac:spMkLst>
            <pc:docMk/>
            <pc:sldMk cId="3100529182" sldId="282"/>
            <ac:spMk id="2" creationId="{C16AF046-4AB6-13C6-F0BB-F66DF9993AAE}"/>
          </ac:spMkLst>
        </pc:spChg>
      </pc:sldChg>
      <pc:sldChg chg="modSp new">
        <pc:chgData name="Corey Edwards" userId="S::corey.edwards@uwtsd.ac.uk::7a967df3-e232-40a5-b10c-dee8f912d80a" providerId="AD" clId="Web-{554802EC-177A-40E8-90D3-54E8A2B67DD1}" dt="2024-01-16T11:03:25.027" v="207" actId="20577"/>
        <pc:sldMkLst>
          <pc:docMk/>
          <pc:sldMk cId="1245727519" sldId="283"/>
        </pc:sldMkLst>
        <pc:spChg chg="mod">
          <ac:chgData name="Corey Edwards" userId="S::corey.edwards@uwtsd.ac.uk::7a967df3-e232-40a5-b10c-dee8f912d80a" providerId="AD" clId="Web-{554802EC-177A-40E8-90D3-54E8A2B67DD1}" dt="2024-01-16T11:03:25.027" v="207" actId="20577"/>
          <ac:spMkLst>
            <pc:docMk/>
            <pc:sldMk cId="1245727519" sldId="283"/>
            <ac:spMk id="2" creationId="{59C04CEC-E7E4-D439-CE94-520BB14E6B34}"/>
          </ac:spMkLst>
        </pc:spChg>
      </pc:sldChg>
      <pc:sldChg chg="modSp new">
        <pc:chgData name="Corey Edwards" userId="S::corey.edwards@uwtsd.ac.uk::7a967df3-e232-40a5-b10c-dee8f912d80a" providerId="AD" clId="Web-{554802EC-177A-40E8-90D3-54E8A2B67DD1}" dt="2024-01-16T12:34:11.579" v="210" actId="20577"/>
        <pc:sldMkLst>
          <pc:docMk/>
          <pc:sldMk cId="1985077590" sldId="284"/>
        </pc:sldMkLst>
        <pc:spChg chg="mod">
          <ac:chgData name="Corey Edwards" userId="S::corey.edwards@uwtsd.ac.uk::7a967df3-e232-40a5-b10c-dee8f912d80a" providerId="AD" clId="Web-{554802EC-177A-40E8-90D3-54E8A2B67DD1}" dt="2024-01-16T12:34:11.579" v="210" actId="20577"/>
          <ac:spMkLst>
            <pc:docMk/>
            <pc:sldMk cId="1985077590" sldId="284"/>
            <ac:spMk id="2" creationId="{FDDF6C15-9F9A-AA14-9BD4-EFD44FF48B46}"/>
          </ac:spMkLst>
        </pc:spChg>
      </pc:sldChg>
      <pc:sldChg chg="modSp new">
        <pc:chgData name="Corey Edwards" userId="S::corey.edwards@uwtsd.ac.uk::7a967df3-e232-40a5-b10c-dee8f912d80a" providerId="AD" clId="Web-{554802EC-177A-40E8-90D3-54E8A2B67DD1}" dt="2024-01-16T12:34:35.126" v="219" actId="20577"/>
        <pc:sldMkLst>
          <pc:docMk/>
          <pc:sldMk cId="4074893085" sldId="285"/>
        </pc:sldMkLst>
        <pc:spChg chg="mod">
          <ac:chgData name="Corey Edwards" userId="S::corey.edwards@uwtsd.ac.uk::7a967df3-e232-40a5-b10c-dee8f912d80a" providerId="AD" clId="Web-{554802EC-177A-40E8-90D3-54E8A2B67DD1}" dt="2024-01-16T12:34:35.126" v="219" actId="20577"/>
          <ac:spMkLst>
            <pc:docMk/>
            <pc:sldMk cId="4074893085" sldId="285"/>
            <ac:spMk id="2" creationId="{4163E187-8E97-450B-0071-E927973B735C}"/>
          </ac:spMkLst>
        </pc:spChg>
      </pc:sldChg>
      <pc:sldChg chg="modSp new">
        <pc:chgData name="Corey Edwards" userId="S::corey.edwards@uwtsd.ac.uk::7a967df3-e232-40a5-b10c-dee8f912d80a" providerId="AD" clId="Web-{554802EC-177A-40E8-90D3-54E8A2B67DD1}" dt="2024-01-16T12:34:44.267" v="224" actId="20577"/>
        <pc:sldMkLst>
          <pc:docMk/>
          <pc:sldMk cId="3811890400" sldId="286"/>
        </pc:sldMkLst>
        <pc:spChg chg="mod">
          <ac:chgData name="Corey Edwards" userId="S::corey.edwards@uwtsd.ac.uk::7a967df3-e232-40a5-b10c-dee8f912d80a" providerId="AD" clId="Web-{554802EC-177A-40E8-90D3-54E8A2B67DD1}" dt="2024-01-16T12:34:44.267" v="224" actId="20577"/>
          <ac:spMkLst>
            <pc:docMk/>
            <pc:sldMk cId="3811890400" sldId="286"/>
            <ac:spMk id="2" creationId="{66652C14-3F3A-54CA-A99D-F4A29D363CF8}"/>
          </ac:spMkLst>
        </pc:spChg>
      </pc:sldChg>
      <pc:sldChg chg="modSp new">
        <pc:chgData name="Corey Edwards" userId="S::corey.edwards@uwtsd.ac.uk::7a967df3-e232-40a5-b10c-dee8f912d80a" providerId="AD" clId="Web-{554802EC-177A-40E8-90D3-54E8A2B67DD1}" dt="2024-01-16T12:35:03.127" v="241" actId="20577"/>
        <pc:sldMkLst>
          <pc:docMk/>
          <pc:sldMk cId="4114819921" sldId="287"/>
        </pc:sldMkLst>
        <pc:spChg chg="mod">
          <ac:chgData name="Corey Edwards" userId="S::corey.edwards@uwtsd.ac.uk::7a967df3-e232-40a5-b10c-dee8f912d80a" providerId="AD" clId="Web-{554802EC-177A-40E8-90D3-54E8A2B67DD1}" dt="2024-01-16T12:34:50.580" v="230" actId="20577"/>
          <ac:spMkLst>
            <pc:docMk/>
            <pc:sldMk cId="4114819921" sldId="287"/>
            <ac:spMk id="2" creationId="{6B773767-F84D-30AD-939F-D198D2467E84}"/>
          </ac:spMkLst>
        </pc:spChg>
        <pc:spChg chg="mod">
          <ac:chgData name="Corey Edwards" userId="S::corey.edwards@uwtsd.ac.uk::7a967df3-e232-40a5-b10c-dee8f912d80a" providerId="AD" clId="Web-{554802EC-177A-40E8-90D3-54E8A2B67DD1}" dt="2024-01-16T12:35:03.127" v="241" actId="20577"/>
          <ac:spMkLst>
            <pc:docMk/>
            <pc:sldMk cId="4114819921" sldId="287"/>
            <ac:spMk id="3" creationId="{C7D81598-8462-3E73-84A5-4232D4949173}"/>
          </ac:spMkLst>
        </pc:spChg>
      </pc:sldChg>
      <pc:sldMasterChg chg="add del addSldLayout delSldLayout">
        <pc:chgData name="Corey Edwards" userId="S::corey.edwards@uwtsd.ac.uk::7a967df3-e232-40a5-b10c-dee8f912d80a" providerId="AD" clId="Web-{554802EC-177A-40E8-90D3-54E8A2B67DD1}" dt="2024-01-16T10:38:37.815" v="13"/>
        <pc:sldMasterMkLst>
          <pc:docMk/>
          <pc:sldMasterMk cId="2460954070" sldId="2147483660"/>
        </pc:sldMasterMkLst>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554802EC-177A-40E8-90D3-54E8A2B67DD1}" dt="2024-01-16T10:38:37.815" v="13"/>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554802EC-177A-40E8-90D3-54E8A2B67DD1}" dt="2024-01-16T10:38:29.408" v="12"/>
        <pc:sldMasterMkLst>
          <pc:docMk/>
          <pc:sldMasterMk cId="4111405788" sldId="2147483685"/>
        </pc:sldMasterMkLst>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1225750603" sldId="2147483674"/>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2492874569" sldId="2147483675"/>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3596539604" sldId="2147483676"/>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4160656583" sldId="2147483677"/>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1339792606" sldId="2147483678"/>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2674283304" sldId="2147483679"/>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1226905964" sldId="2147483680"/>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183408359" sldId="2147483681"/>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2806115189" sldId="2147483682"/>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2879484848" sldId="2147483683"/>
          </pc:sldLayoutMkLst>
        </pc:sldLayoutChg>
        <pc:sldLayoutChg chg="add del">
          <pc:chgData name="Corey Edwards" userId="S::corey.edwards@uwtsd.ac.uk::7a967df3-e232-40a5-b10c-dee8f912d80a" providerId="AD" clId="Web-{554802EC-177A-40E8-90D3-54E8A2B67DD1}" dt="2024-01-16T10:38:29.408" v="12"/>
          <pc:sldLayoutMkLst>
            <pc:docMk/>
            <pc:sldMasterMk cId="4111405788" sldId="2147483685"/>
            <pc:sldLayoutMk cId="1381588257" sldId="2147483684"/>
          </pc:sldLayoutMkLst>
        </pc:sldLayoutChg>
      </pc:sldMasterChg>
      <pc:sldMasterChg chg="add addSldLayout">
        <pc:chgData name="Corey Edwards" userId="S::corey.edwards@uwtsd.ac.uk::7a967df3-e232-40a5-b10c-dee8f912d80a" providerId="AD" clId="Web-{554802EC-177A-40E8-90D3-54E8A2B67DD1}" dt="2024-01-16T10:38:37.815" v="13"/>
        <pc:sldMasterMkLst>
          <pc:docMk/>
          <pc:sldMasterMk cId="181224683" sldId="2147483698"/>
        </pc:sldMasterMkLst>
        <pc:sldLayoutChg chg="add">
          <pc:chgData name="Corey Edwards" userId="S::corey.edwards@uwtsd.ac.uk::7a967df3-e232-40a5-b10c-dee8f912d80a" providerId="AD" clId="Web-{554802EC-177A-40E8-90D3-54E8A2B67DD1}" dt="2024-01-16T10:38:37.815" v="13"/>
          <pc:sldLayoutMkLst>
            <pc:docMk/>
            <pc:sldMasterMk cId="181224683" sldId="2147483698"/>
            <pc:sldLayoutMk cId="858651876" sldId="2147483687"/>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3046467770" sldId="2147483688"/>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1622259104" sldId="2147483689"/>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3838811465" sldId="2147483690"/>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4172447709" sldId="2147483691"/>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3243927951" sldId="2147483692"/>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2016632378" sldId="2147483693"/>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2059816086" sldId="2147483694"/>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1383973529" sldId="2147483695"/>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456482916" sldId="2147483696"/>
          </pc:sldLayoutMkLst>
        </pc:sldLayoutChg>
        <pc:sldLayoutChg chg="add">
          <pc:chgData name="Corey Edwards" userId="S::corey.edwards@uwtsd.ac.uk::7a967df3-e232-40a5-b10c-dee8f912d80a" providerId="AD" clId="Web-{554802EC-177A-40E8-90D3-54E8A2B67DD1}" dt="2024-01-16T10:38:37.815" v="13"/>
          <pc:sldLayoutMkLst>
            <pc:docMk/>
            <pc:sldMasterMk cId="181224683" sldId="2147483698"/>
            <pc:sldLayoutMk cId="3410152455" sldId="2147483697"/>
          </pc:sldLayoutMkLst>
        </pc:sldLayoutChg>
      </pc:sldMasterChg>
      <pc:sldMasterChg chg="add del addSldLayout delSldLayout">
        <pc:chgData name="Corey Edwards" userId="S::corey.edwards@uwtsd.ac.uk::7a967df3-e232-40a5-b10c-dee8f912d80a" providerId="AD" clId="Web-{554802EC-177A-40E8-90D3-54E8A2B67DD1}" dt="2024-01-16T10:38:22.502" v="8"/>
        <pc:sldMasterMkLst>
          <pc:docMk/>
          <pc:sldMasterMk cId="3880717559" sldId="2147483711"/>
        </pc:sldMasterMkLst>
        <pc:sldLayoutChg chg="add del">
          <pc:chgData name="Corey Edwards" userId="S::corey.edwards@uwtsd.ac.uk::7a967df3-e232-40a5-b10c-dee8f912d80a" providerId="AD" clId="Web-{554802EC-177A-40E8-90D3-54E8A2B67DD1}" dt="2024-01-16T10:38:22.502" v="8"/>
          <pc:sldLayoutMkLst>
            <pc:docMk/>
            <pc:sldMasterMk cId="3880717559" sldId="2147483711"/>
            <pc:sldLayoutMk cId="1319408728" sldId="2147483700"/>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1841151029" sldId="2147483701"/>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3924782557" sldId="2147483702"/>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760253457" sldId="2147483703"/>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1002396271" sldId="2147483704"/>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3189221368" sldId="2147483705"/>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3523845714" sldId="2147483706"/>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3596241522" sldId="2147483707"/>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2243537804" sldId="2147483708"/>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1934791759" sldId="2147483709"/>
          </pc:sldLayoutMkLst>
        </pc:sldLayoutChg>
        <pc:sldLayoutChg chg="add del">
          <pc:chgData name="Corey Edwards" userId="S::corey.edwards@uwtsd.ac.uk::7a967df3-e232-40a5-b10c-dee8f912d80a" providerId="AD" clId="Web-{554802EC-177A-40E8-90D3-54E8A2B67DD1}" dt="2024-01-16T10:38:22.502" v="8"/>
          <pc:sldLayoutMkLst>
            <pc:docMk/>
            <pc:sldMasterMk cId="3880717559" sldId="2147483711"/>
            <pc:sldLayoutMk cId="3672223663" sldId="2147483710"/>
          </pc:sldLayoutMkLst>
        </pc:sldLayoutChg>
      </pc:sldMasterChg>
    </pc:docChg>
  </pc:docChgLst>
  <pc:docChgLst>
    <pc:chgData name="Corey Edwards" userId="S::corey.edwards@uwtsd.ac.uk::7a967df3-e232-40a5-b10c-dee8f912d80a" providerId="AD" clId="Web-{673A4C16-3C76-060A-25CC-4319F228E7EC}"/>
    <pc:docChg chg="addSld modSld sldOrd">
      <pc:chgData name="Corey Edwards" userId="S::corey.edwards@uwtsd.ac.uk::7a967df3-e232-40a5-b10c-dee8f912d80a" providerId="AD" clId="Web-{673A4C16-3C76-060A-25CC-4319F228E7EC}" dt="2024-01-31T15:34:36.831" v="105" actId="20577"/>
      <pc:docMkLst>
        <pc:docMk/>
      </pc:docMkLst>
      <pc:sldChg chg="delSp">
        <pc:chgData name="Corey Edwards" userId="S::corey.edwards@uwtsd.ac.uk::7a967df3-e232-40a5-b10c-dee8f912d80a" providerId="AD" clId="Web-{673A4C16-3C76-060A-25CC-4319F228E7EC}" dt="2024-01-31T15:30:04.533" v="2"/>
        <pc:sldMkLst>
          <pc:docMk/>
          <pc:sldMk cId="109857222" sldId="256"/>
        </pc:sldMkLst>
        <pc:spChg chg="del">
          <ac:chgData name="Corey Edwards" userId="S::corey.edwards@uwtsd.ac.uk::7a967df3-e232-40a5-b10c-dee8f912d80a" providerId="AD" clId="Web-{673A4C16-3C76-060A-25CC-4319F228E7EC}" dt="2024-01-31T15:30:04.533" v="2"/>
          <ac:spMkLst>
            <pc:docMk/>
            <pc:sldMk cId="109857222" sldId="256"/>
            <ac:spMk id="3" creationId="{00000000-0000-0000-0000-000000000000}"/>
          </ac:spMkLst>
        </pc:spChg>
      </pc:sldChg>
      <pc:sldChg chg="modSp">
        <pc:chgData name="Corey Edwards" userId="S::corey.edwards@uwtsd.ac.uk::7a967df3-e232-40a5-b10c-dee8f912d80a" providerId="AD" clId="Web-{673A4C16-3C76-060A-25CC-4319F228E7EC}" dt="2024-01-31T15:34:15.127" v="76" actId="20577"/>
        <pc:sldMkLst>
          <pc:docMk/>
          <pc:sldMk cId="2155990811" sldId="258"/>
        </pc:sldMkLst>
        <pc:spChg chg="mod">
          <ac:chgData name="Corey Edwards" userId="S::corey.edwards@uwtsd.ac.uk::7a967df3-e232-40a5-b10c-dee8f912d80a" providerId="AD" clId="Web-{673A4C16-3C76-060A-25CC-4319F228E7EC}" dt="2024-01-31T15:34:15.127" v="76" actId="20577"/>
          <ac:spMkLst>
            <pc:docMk/>
            <pc:sldMk cId="2155990811" sldId="258"/>
            <ac:spMk id="3" creationId="{A07895A8-4922-A94A-A624-E0802A7721EE}"/>
          </ac:spMkLst>
        </pc:spChg>
      </pc:sldChg>
      <pc:sldChg chg="modSp">
        <pc:chgData name="Corey Edwards" userId="S::corey.edwards@uwtsd.ac.uk::7a967df3-e232-40a5-b10c-dee8f912d80a" providerId="AD" clId="Web-{673A4C16-3C76-060A-25CC-4319F228E7EC}" dt="2024-01-31T15:34:36.831" v="105" actId="20577"/>
        <pc:sldMkLst>
          <pc:docMk/>
          <pc:sldMk cId="2327128645" sldId="259"/>
        </pc:sldMkLst>
        <pc:spChg chg="mod">
          <ac:chgData name="Corey Edwards" userId="S::corey.edwards@uwtsd.ac.uk::7a967df3-e232-40a5-b10c-dee8f912d80a" providerId="AD" clId="Web-{673A4C16-3C76-060A-25CC-4319F228E7EC}" dt="2024-01-31T15:34:36.831" v="105" actId="20577"/>
          <ac:spMkLst>
            <pc:docMk/>
            <pc:sldMk cId="2327128645" sldId="259"/>
            <ac:spMk id="3" creationId="{116A6DB1-A7CA-063A-D056-D3BD0B06D775}"/>
          </ac:spMkLst>
        </pc:spChg>
      </pc:sldChg>
      <pc:sldChg chg="addSp delSp modSp mod ord setBg">
        <pc:chgData name="Corey Edwards" userId="S::corey.edwards@uwtsd.ac.uk::7a967df3-e232-40a5-b10c-dee8f912d80a" providerId="AD" clId="Web-{673A4C16-3C76-060A-25CC-4319F228E7EC}" dt="2024-01-31T15:34:19.127" v="77"/>
        <pc:sldMkLst>
          <pc:docMk/>
          <pc:sldMk cId="4236746938" sldId="260"/>
        </pc:sldMkLst>
        <pc:spChg chg="mod">
          <ac:chgData name="Corey Edwards" userId="S::corey.edwards@uwtsd.ac.uk::7a967df3-e232-40a5-b10c-dee8f912d80a" providerId="AD" clId="Web-{673A4C16-3C76-060A-25CC-4319F228E7EC}" dt="2024-01-31T15:24:27.247" v="1"/>
          <ac:spMkLst>
            <pc:docMk/>
            <pc:sldMk cId="4236746938" sldId="260"/>
            <ac:spMk id="2" creationId="{47AA02EF-B3DA-DC42-3F09-C0DA722AAD92}"/>
          </ac:spMkLst>
        </pc:spChg>
        <pc:spChg chg="del mod">
          <ac:chgData name="Corey Edwards" userId="S::corey.edwards@uwtsd.ac.uk::7a967df3-e232-40a5-b10c-dee8f912d80a" providerId="AD" clId="Web-{673A4C16-3C76-060A-25CC-4319F228E7EC}" dt="2024-01-31T15:24:27.247" v="1"/>
          <ac:spMkLst>
            <pc:docMk/>
            <pc:sldMk cId="4236746938" sldId="260"/>
            <ac:spMk id="3" creationId="{4926E874-445D-9ED9-7CB9-3CFDD95C2883}"/>
          </ac:spMkLst>
        </pc:spChg>
        <pc:spChg chg="add del">
          <ac:chgData name="Corey Edwards" userId="S::corey.edwards@uwtsd.ac.uk::7a967df3-e232-40a5-b10c-dee8f912d80a" providerId="AD" clId="Web-{673A4C16-3C76-060A-25CC-4319F228E7EC}" dt="2024-01-31T15:24:27.247" v="1"/>
          <ac:spMkLst>
            <pc:docMk/>
            <pc:sldMk cId="4236746938" sldId="260"/>
            <ac:spMk id="8" creationId="{C97A591E-863D-46C2-AEA3-E26C1714C75E}"/>
          </ac:spMkLst>
        </pc:spChg>
        <pc:spChg chg="add">
          <ac:chgData name="Corey Edwards" userId="S::corey.edwards@uwtsd.ac.uk::7a967df3-e232-40a5-b10c-dee8f912d80a" providerId="AD" clId="Web-{673A4C16-3C76-060A-25CC-4319F228E7EC}" dt="2024-01-31T15:24:27.247" v="1"/>
          <ac:spMkLst>
            <pc:docMk/>
            <pc:sldMk cId="4236746938" sldId="260"/>
            <ac:spMk id="21" creationId="{3B5305C3-9940-4541-9DEE-9AE9C3EA60A4}"/>
          </ac:spMkLst>
        </pc:spChg>
        <pc:grpChg chg="add del">
          <ac:chgData name="Corey Edwards" userId="S::corey.edwards@uwtsd.ac.uk::7a967df3-e232-40a5-b10c-dee8f912d80a" providerId="AD" clId="Web-{673A4C16-3C76-060A-25CC-4319F228E7EC}" dt="2024-01-31T15:24:27.247" v="1"/>
          <ac:grpSpMkLst>
            <pc:docMk/>
            <pc:sldMk cId="4236746938" sldId="260"/>
            <ac:grpSpMk id="10" creationId="{AF034C8C-1C52-A142-B583-4E8C4B25B2C3}"/>
          </ac:grpSpMkLst>
        </pc:grpChg>
        <pc:graphicFrameChg chg="add">
          <ac:chgData name="Corey Edwards" userId="S::corey.edwards@uwtsd.ac.uk::7a967df3-e232-40a5-b10c-dee8f912d80a" providerId="AD" clId="Web-{673A4C16-3C76-060A-25CC-4319F228E7EC}" dt="2024-01-31T15:24:27.247" v="1"/>
          <ac:graphicFrameMkLst>
            <pc:docMk/>
            <pc:sldMk cId="4236746938" sldId="260"/>
            <ac:graphicFrameMk id="17" creationId="{E7F5DEA0-AB79-B80C-70E5-5262D6E2BC53}"/>
          </ac:graphicFrameMkLst>
        </pc:graphicFrameChg>
        <pc:cxnChg chg="add">
          <ac:chgData name="Corey Edwards" userId="S::corey.edwards@uwtsd.ac.uk::7a967df3-e232-40a5-b10c-dee8f912d80a" providerId="AD" clId="Web-{673A4C16-3C76-060A-25CC-4319F228E7EC}" dt="2024-01-31T15:24:27.247" v="1"/>
          <ac:cxnSpMkLst>
            <pc:docMk/>
            <pc:sldMk cId="4236746938" sldId="260"/>
            <ac:cxnSpMk id="23" creationId="{AB882E83-38EA-4A57-928E-B07CFAFB7067}"/>
          </ac:cxnSpMkLst>
        </pc:cxnChg>
      </pc:sldChg>
      <pc:sldChg chg="modSp new">
        <pc:chgData name="Corey Edwards" userId="S::corey.edwards@uwtsd.ac.uk::7a967df3-e232-40a5-b10c-dee8f912d80a" providerId="AD" clId="Web-{673A4C16-3C76-060A-25CC-4319F228E7EC}" dt="2024-01-31T15:32:28.917" v="30" actId="20577"/>
        <pc:sldMkLst>
          <pc:docMk/>
          <pc:sldMk cId="1433619886" sldId="288"/>
        </pc:sldMkLst>
        <pc:spChg chg="mod">
          <ac:chgData name="Corey Edwards" userId="S::corey.edwards@uwtsd.ac.uk::7a967df3-e232-40a5-b10c-dee8f912d80a" providerId="AD" clId="Web-{673A4C16-3C76-060A-25CC-4319F228E7EC}" dt="2024-01-31T15:32:22.683" v="25" actId="20577"/>
          <ac:spMkLst>
            <pc:docMk/>
            <pc:sldMk cId="1433619886" sldId="288"/>
            <ac:spMk id="2" creationId="{ACF2AE4C-6BEB-FF1B-E910-191D80FD08C2}"/>
          </ac:spMkLst>
        </pc:spChg>
        <pc:spChg chg="mod">
          <ac:chgData name="Corey Edwards" userId="S::corey.edwards@uwtsd.ac.uk::7a967df3-e232-40a5-b10c-dee8f912d80a" providerId="AD" clId="Web-{673A4C16-3C76-060A-25CC-4319F228E7EC}" dt="2024-01-31T15:32:28.917" v="30" actId="20577"/>
          <ac:spMkLst>
            <pc:docMk/>
            <pc:sldMk cId="1433619886" sldId="288"/>
            <ac:spMk id="3" creationId="{73D97401-1CD0-E006-64D9-2900CCAF1105}"/>
          </ac:spMkLst>
        </pc:spChg>
      </pc:sldChg>
    </pc:docChg>
  </pc:docChgLst>
  <pc:docChgLst>
    <pc:chgData name="Corey Edwards" userId="S::corey.edwards@uwtsd.ac.uk::7a967df3-e232-40a5-b10c-dee8f912d80a" providerId="AD" clId="Web-{F2EAE656-8891-3AEE-2FF5-1D8E6ECF49CF}"/>
    <pc:docChg chg="addSld delSld modSld">
      <pc:chgData name="Corey Edwards" userId="S::corey.edwards@uwtsd.ac.uk::7a967df3-e232-40a5-b10c-dee8f912d80a" providerId="AD" clId="Web-{F2EAE656-8891-3AEE-2FF5-1D8E6ECF49CF}" dt="2024-02-01T16:37:49.811" v="170"/>
      <pc:docMkLst>
        <pc:docMk/>
      </pc:docMkLst>
      <pc:sldChg chg="addSp delSp modSp mod setBg">
        <pc:chgData name="Corey Edwards" userId="S::corey.edwards@uwtsd.ac.uk::7a967df3-e232-40a5-b10c-dee8f912d80a" providerId="AD" clId="Web-{F2EAE656-8891-3AEE-2FF5-1D8E6ECF49CF}" dt="2024-02-01T16:34:22.515" v="157"/>
        <pc:sldMkLst>
          <pc:docMk/>
          <pc:sldMk cId="2155990811" sldId="258"/>
        </pc:sldMkLst>
        <pc:spChg chg="mod">
          <ac:chgData name="Corey Edwards" userId="S::corey.edwards@uwtsd.ac.uk::7a967df3-e232-40a5-b10c-dee8f912d80a" providerId="AD" clId="Web-{F2EAE656-8891-3AEE-2FF5-1D8E6ECF49CF}" dt="2024-02-01T16:34:22.515" v="157"/>
          <ac:spMkLst>
            <pc:docMk/>
            <pc:sldMk cId="2155990811" sldId="258"/>
            <ac:spMk id="2" creationId="{D2958AE1-CF27-468E-3713-B171056C97E9}"/>
          </ac:spMkLst>
        </pc:spChg>
        <pc:spChg chg="del">
          <ac:chgData name="Corey Edwards" userId="S::corey.edwards@uwtsd.ac.uk::7a967df3-e232-40a5-b10c-dee8f912d80a" providerId="AD" clId="Web-{F2EAE656-8891-3AEE-2FF5-1D8E6ECF49CF}" dt="2024-02-01T16:34:22.515" v="157"/>
          <ac:spMkLst>
            <pc:docMk/>
            <pc:sldMk cId="2155990811" sldId="258"/>
            <ac:spMk id="3" creationId="{A07895A8-4922-A94A-A624-E0802A7721EE}"/>
          </ac:spMkLst>
        </pc:spChg>
        <pc:spChg chg="add">
          <ac:chgData name="Corey Edwards" userId="S::corey.edwards@uwtsd.ac.uk::7a967df3-e232-40a5-b10c-dee8f912d80a" providerId="AD" clId="Web-{F2EAE656-8891-3AEE-2FF5-1D8E6ECF49CF}" dt="2024-02-01T16:34:22.515" v="157"/>
          <ac:spMkLst>
            <pc:docMk/>
            <pc:sldMk cId="2155990811" sldId="258"/>
            <ac:spMk id="9" creationId="{19EC5B12-9FF3-41FE-B789-2696F5195F4E}"/>
          </ac:spMkLst>
        </pc:spChg>
        <pc:graphicFrameChg chg="add">
          <ac:chgData name="Corey Edwards" userId="S::corey.edwards@uwtsd.ac.uk::7a967df3-e232-40a5-b10c-dee8f912d80a" providerId="AD" clId="Web-{F2EAE656-8891-3AEE-2FF5-1D8E6ECF49CF}" dt="2024-02-01T16:34:22.515" v="157"/>
          <ac:graphicFrameMkLst>
            <pc:docMk/>
            <pc:sldMk cId="2155990811" sldId="258"/>
            <ac:graphicFrameMk id="5" creationId="{D6F26C8E-3D5E-6186-DBA8-B34DA1339575}"/>
          </ac:graphicFrameMkLst>
        </pc:graphicFrameChg>
        <pc:cxnChg chg="add">
          <ac:chgData name="Corey Edwards" userId="S::corey.edwards@uwtsd.ac.uk::7a967df3-e232-40a5-b10c-dee8f912d80a" providerId="AD" clId="Web-{F2EAE656-8891-3AEE-2FF5-1D8E6ECF49CF}" dt="2024-02-01T16:34:22.515" v="157"/>
          <ac:cxnSpMkLst>
            <pc:docMk/>
            <pc:sldMk cId="2155990811" sldId="258"/>
            <ac:cxnSpMk id="11" creationId="{4FCEE13B-EFB1-46F2-BC11-110F05BFB691}"/>
          </ac:cxnSpMkLst>
        </pc:cxnChg>
      </pc:sldChg>
      <pc:sldChg chg="addSp delSp modSp mod setBg">
        <pc:chgData name="Corey Edwards" userId="S::corey.edwards@uwtsd.ac.uk::7a967df3-e232-40a5-b10c-dee8f912d80a" providerId="AD" clId="Web-{F2EAE656-8891-3AEE-2FF5-1D8E6ECF49CF}" dt="2024-02-01T16:37:49.811" v="170"/>
        <pc:sldMkLst>
          <pc:docMk/>
          <pc:sldMk cId="2327128645" sldId="259"/>
        </pc:sldMkLst>
        <pc:spChg chg="mod">
          <ac:chgData name="Corey Edwards" userId="S::corey.edwards@uwtsd.ac.uk::7a967df3-e232-40a5-b10c-dee8f912d80a" providerId="AD" clId="Web-{F2EAE656-8891-3AEE-2FF5-1D8E6ECF49CF}" dt="2024-02-01T16:37:49.811" v="170"/>
          <ac:spMkLst>
            <pc:docMk/>
            <pc:sldMk cId="2327128645" sldId="259"/>
            <ac:spMk id="2" creationId="{7D35E796-F02D-5687-6AE7-E4CD6B06D90B}"/>
          </ac:spMkLst>
        </pc:spChg>
        <pc:spChg chg="del mod">
          <ac:chgData name="Corey Edwards" userId="S::corey.edwards@uwtsd.ac.uk::7a967df3-e232-40a5-b10c-dee8f912d80a" providerId="AD" clId="Web-{F2EAE656-8891-3AEE-2FF5-1D8E6ECF49CF}" dt="2024-02-01T16:37:49.811" v="170"/>
          <ac:spMkLst>
            <pc:docMk/>
            <pc:sldMk cId="2327128645" sldId="259"/>
            <ac:spMk id="3" creationId="{116A6DB1-A7CA-063A-D056-D3BD0B06D775}"/>
          </ac:spMkLst>
        </pc:spChg>
        <pc:spChg chg="add">
          <ac:chgData name="Corey Edwards" userId="S::corey.edwards@uwtsd.ac.uk::7a967df3-e232-40a5-b10c-dee8f912d80a" providerId="AD" clId="Web-{F2EAE656-8891-3AEE-2FF5-1D8E6ECF49CF}" dt="2024-02-01T16:37:49.811" v="170"/>
          <ac:spMkLst>
            <pc:docMk/>
            <pc:sldMk cId="2327128645" sldId="259"/>
            <ac:spMk id="9" creationId="{19EC5B12-9FF3-41FE-B789-2696F5195F4E}"/>
          </ac:spMkLst>
        </pc:spChg>
        <pc:graphicFrameChg chg="add">
          <ac:chgData name="Corey Edwards" userId="S::corey.edwards@uwtsd.ac.uk::7a967df3-e232-40a5-b10c-dee8f912d80a" providerId="AD" clId="Web-{F2EAE656-8891-3AEE-2FF5-1D8E6ECF49CF}" dt="2024-02-01T16:37:49.811" v="170"/>
          <ac:graphicFrameMkLst>
            <pc:docMk/>
            <pc:sldMk cId="2327128645" sldId="259"/>
            <ac:graphicFrameMk id="5" creationId="{70B188C4-4860-E76A-D42D-9CDA051A3E4C}"/>
          </ac:graphicFrameMkLst>
        </pc:graphicFrameChg>
        <pc:cxnChg chg="add">
          <ac:chgData name="Corey Edwards" userId="S::corey.edwards@uwtsd.ac.uk::7a967df3-e232-40a5-b10c-dee8f912d80a" providerId="AD" clId="Web-{F2EAE656-8891-3AEE-2FF5-1D8E6ECF49CF}" dt="2024-02-01T16:37:49.811" v="170"/>
          <ac:cxnSpMkLst>
            <pc:docMk/>
            <pc:sldMk cId="2327128645" sldId="259"/>
            <ac:cxnSpMk id="11" creationId="{4FCEE13B-EFB1-46F2-BC11-110F05BFB691}"/>
          </ac:cxnSpMkLst>
        </pc:cxnChg>
      </pc:sldChg>
      <pc:sldChg chg="modSp">
        <pc:chgData name="Corey Edwards" userId="S::corey.edwards@uwtsd.ac.uk::7a967df3-e232-40a5-b10c-dee8f912d80a" providerId="AD" clId="Web-{F2EAE656-8891-3AEE-2FF5-1D8E6ECF49CF}" dt="2024-02-01T16:01:34.835" v="77" actId="20577"/>
        <pc:sldMkLst>
          <pc:docMk/>
          <pc:sldMk cId="3643696209" sldId="261"/>
        </pc:sldMkLst>
        <pc:spChg chg="mod">
          <ac:chgData name="Corey Edwards" userId="S::corey.edwards@uwtsd.ac.uk::7a967df3-e232-40a5-b10c-dee8f912d80a" providerId="AD" clId="Web-{F2EAE656-8891-3AEE-2FF5-1D8E6ECF49CF}" dt="2024-02-01T16:01:34.835" v="77" actId="20577"/>
          <ac:spMkLst>
            <pc:docMk/>
            <pc:sldMk cId="3643696209" sldId="261"/>
            <ac:spMk id="3" creationId="{EE89479B-1009-8B64-0C77-D4BB218DDDA4}"/>
          </ac:spMkLst>
        </pc:spChg>
      </pc:sldChg>
      <pc:sldChg chg="addSp delSp modSp">
        <pc:chgData name="Corey Edwards" userId="S::corey.edwards@uwtsd.ac.uk::7a967df3-e232-40a5-b10c-dee8f912d80a" providerId="AD" clId="Web-{F2EAE656-8891-3AEE-2FF5-1D8E6ECF49CF}" dt="2024-02-01T16:29:16.680" v="78"/>
        <pc:sldMkLst>
          <pc:docMk/>
          <pc:sldMk cId="411153819" sldId="262"/>
        </pc:sldMkLst>
        <pc:spChg chg="del">
          <ac:chgData name="Corey Edwards" userId="S::corey.edwards@uwtsd.ac.uk::7a967df3-e232-40a5-b10c-dee8f912d80a" providerId="AD" clId="Web-{F2EAE656-8891-3AEE-2FF5-1D8E6ECF49CF}" dt="2024-02-01T16:29:16.680" v="78"/>
          <ac:spMkLst>
            <pc:docMk/>
            <pc:sldMk cId="411153819" sldId="262"/>
            <ac:spMk id="3" creationId="{78B2D9D9-5E93-E227-133D-5CD7A5276E82}"/>
          </ac:spMkLst>
        </pc:spChg>
        <pc:picChg chg="add mod ord">
          <ac:chgData name="Corey Edwards" userId="S::corey.edwards@uwtsd.ac.uk::7a967df3-e232-40a5-b10c-dee8f912d80a" providerId="AD" clId="Web-{F2EAE656-8891-3AEE-2FF5-1D8E6ECF49CF}" dt="2024-02-01T16:29:16.680" v="78"/>
          <ac:picMkLst>
            <pc:docMk/>
            <pc:sldMk cId="411153819" sldId="262"/>
            <ac:picMk id="4" creationId="{E3790D8C-365E-A13F-B6C0-D17793938F71}"/>
          </ac:picMkLst>
        </pc:picChg>
      </pc:sldChg>
      <pc:sldChg chg="modSp">
        <pc:chgData name="Corey Edwards" userId="S::corey.edwards@uwtsd.ac.uk::7a967df3-e232-40a5-b10c-dee8f912d80a" providerId="AD" clId="Web-{F2EAE656-8891-3AEE-2FF5-1D8E6ECF49CF}" dt="2024-02-01T16:37:20.465" v="169" actId="20577"/>
        <pc:sldMkLst>
          <pc:docMk/>
          <pc:sldMk cId="4007948724" sldId="263"/>
        </pc:sldMkLst>
        <pc:spChg chg="mod">
          <ac:chgData name="Corey Edwards" userId="S::corey.edwards@uwtsd.ac.uk::7a967df3-e232-40a5-b10c-dee8f912d80a" providerId="AD" clId="Web-{F2EAE656-8891-3AEE-2FF5-1D8E6ECF49CF}" dt="2024-02-01T16:37:20.465" v="169" actId="20577"/>
          <ac:spMkLst>
            <pc:docMk/>
            <pc:sldMk cId="4007948724" sldId="263"/>
            <ac:spMk id="3" creationId="{21E6EF81-843E-96D6-182A-750B07679AA6}"/>
          </ac:spMkLst>
        </pc:spChg>
      </pc:sldChg>
      <pc:sldChg chg="addSp delSp modSp new mod setBg">
        <pc:chgData name="Corey Edwards" userId="S::corey.edwards@uwtsd.ac.uk::7a967df3-e232-40a5-b10c-dee8f912d80a" providerId="AD" clId="Web-{F2EAE656-8891-3AEE-2FF5-1D8E6ECF49CF}" dt="2024-02-01T16:30:33.467" v="154"/>
        <pc:sldMkLst>
          <pc:docMk/>
          <pc:sldMk cId="649496228" sldId="289"/>
        </pc:sldMkLst>
        <pc:spChg chg="mod">
          <ac:chgData name="Corey Edwards" userId="S::corey.edwards@uwtsd.ac.uk::7a967df3-e232-40a5-b10c-dee8f912d80a" providerId="AD" clId="Web-{F2EAE656-8891-3AEE-2FF5-1D8E6ECF49CF}" dt="2024-02-01T16:30:33.467" v="154"/>
          <ac:spMkLst>
            <pc:docMk/>
            <pc:sldMk cId="649496228" sldId="289"/>
            <ac:spMk id="2" creationId="{5480BE1F-882E-31DC-FD67-CE8DDEEAAF51}"/>
          </ac:spMkLst>
        </pc:spChg>
        <pc:spChg chg="del mod">
          <ac:chgData name="Corey Edwards" userId="S::corey.edwards@uwtsd.ac.uk::7a967df3-e232-40a5-b10c-dee8f912d80a" providerId="AD" clId="Web-{F2EAE656-8891-3AEE-2FF5-1D8E6ECF49CF}" dt="2024-02-01T16:30:33.467" v="154"/>
          <ac:spMkLst>
            <pc:docMk/>
            <pc:sldMk cId="649496228" sldId="289"/>
            <ac:spMk id="3" creationId="{98D99894-68EE-8361-2E45-1FE3674C485E}"/>
          </ac:spMkLst>
        </pc:spChg>
        <pc:spChg chg="add del">
          <ac:chgData name="Corey Edwards" userId="S::corey.edwards@uwtsd.ac.uk::7a967df3-e232-40a5-b10c-dee8f912d80a" providerId="AD" clId="Web-{F2EAE656-8891-3AEE-2FF5-1D8E6ECF49CF}" dt="2024-02-01T16:30:33.467" v="154"/>
          <ac:spMkLst>
            <pc:docMk/>
            <pc:sldMk cId="649496228" sldId="289"/>
            <ac:spMk id="8" creationId="{5679811B-9678-4E6D-9ECA-9E1FF4C7F207}"/>
          </ac:spMkLst>
        </pc:spChg>
        <pc:spChg chg="add">
          <ac:chgData name="Corey Edwards" userId="S::corey.edwards@uwtsd.ac.uk::7a967df3-e232-40a5-b10c-dee8f912d80a" providerId="AD" clId="Web-{F2EAE656-8891-3AEE-2FF5-1D8E6ECF49CF}" dt="2024-02-01T16:30:33.467" v="154"/>
          <ac:spMkLst>
            <pc:docMk/>
            <pc:sldMk cId="649496228" sldId="289"/>
            <ac:spMk id="21" creationId="{19EC5B12-9FF3-41FE-B789-2696F5195F4E}"/>
          </ac:spMkLst>
        </pc:spChg>
        <pc:grpChg chg="add del">
          <ac:chgData name="Corey Edwards" userId="S::corey.edwards@uwtsd.ac.uk::7a967df3-e232-40a5-b10c-dee8f912d80a" providerId="AD" clId="Web-{F2EAE656-8891-3AEE-2FF5-1D8E6ECF49CF}" dt="2024-02-01T16:30:33.467" v="154"/>
          <ac:grpSpMkLst>
            <pc:docMk/>
            <pc:sldMk cId="649496228" sldId="289"/>
            <ac:grpSpMk id="10" creationId="{B7DF4426-90D1-F14F-8020-087AFF23F1C8}"/>
          </ac:grpSpMkLst>
        </pc:grpChg>
        <pc:graphicFrameChg chg="add">
          <ac:chgData name="Corey Edwards" userId="S::corey.edwards@uwtsd.ac.uk::7a967df3-e232-40a5-b10c-dee8f912d80a" providerId="AD" clId="Web-{F2EAE656-8891-3AEE-2FF5-1D8E6ECF49CF}" dt="2024-02-01T16:30:33.467" v="154"/>
          <ac:graphicFrameMkLst>
            <pc:docMk/>
            <pc:sldMk cId="649496228" sldId="289"/>
            <ac:graphicFrameMk id="17" creationId="{DC80B8D0-8E61-11B1-D3E5-62B272B2F9FC}"/>
          </ac:graphicFrameMkLst>
        </pc:graphicFrameChg>
        <pc:cxnChg chg="add">
          <ac:chgData name="Corey Edwards" userId="S::corey.edwards@uwtsd.ac.uk::7a967df3-e232-40a5-b10c-dee8f912d80a" providerId="AD" clId="Web-{F2EAE656-8891-3AEE-2FF5-1D8E6ECF49CF}" dt="2024-02-01T16:30:33.467" v="154"/>
          <ac:cxnSpMkLst>
            <pc:docMk/>
            <pc:sldMk cId="649496228" sldId="289"/>
            <ac:cxnSpMk id="23" creationId="{4FCEE13B-EFB1-46F2-BC11-110F05BFB691}"/>
          </ac:cxnSpMkLst>
        </pc:cxnChg>
      </pc:sldChg>
      <pc:sldChg chg="new del">
        <pc:chgData name="Corey Edwards" userId="S::corey.edwards@uwtsd.ac.uk::7a967df3-e232-40a5-b10c-dee8f912d80a" providerId="AD" clId="Web-{F2EAE656-8891-3AEE-2FF5-1D8E6ECF49CF}" dt="2024-02-01T16:34:17.311" v="156"/>
        <pc:sldMkLst>
          <pc:docMk/>
          <pc:sldMk cId="2769126402" sldId="290"/>
        </pc:sldMkLst>
      </pc:sldChg>
    </pc:docChg>
  </pc:docChgLst>
  <pc:docChgLst>
    <pc:chgData name="Corey Edwards" userId="7a967df3-e232-40a5-b10c-dee8f912d80a" providerId="ADAL" clId="{954F9CD6-3D81-4FEC-840E-21370A61FB25}"/>
    <pc:docChg chg="custSel modSld">
      <pc:chgData name="Corey Edwards" userId="7a967df3-e232-40a5-b10c-dee8f912d80a" providerId="ADAL" clId="{954F9CD6-3D81-4FEC-840E-21370A61FB25}" dt="2024-02-05T14:02:04.711" v="105" actId="20577"/>
      <pc:docMkLst>
        <pc:docMk/>
      </pc:docMkLst>
      <pc:sldChg chg="modSp mod">
        <pc:chgData name="Corey Edwards" userId="7a967df3-e232-40a5-b10c-dee8f912d80a" providerId="ADAL" clId="{954F9CD6-3D81-4FEC-840E-21370A61FB25}" dt="2024-02-05T14:02:04.711" v="105" actId="20577"/>
        <pc:sldMkLst>
          <pc:docMk/>
          <pc:sldMk cId="727796542" sldId="274"/>
        </pc:sldMkLst>
        <pc:spChg chg="mod">
          <ac:chgData name="Corey Edwards" userId="7a967df3-e232-40a5-b10c-dee8f912d80a" providerId="ADAL" clId="{954F9CD6-3D81-4FEC-840E-21370A61FB25}" dt="2024-02-05T14:02:04.711" v="105" actId="20577"/>
          <ac:spMkLst>
            <pc:docMk/>
            <pc:sldMk cId="727796542" sldId="274"/>
            <ac:spMk id="3" creationId="{05F9EE8E-94CA-227D-42FC-9EB6A4DBD4F0}"/>
          </ac:spMkLst>
        </pc:spChg>
      </pc:sldChg>
      <pc:sldChg chg="addSp delSp modSp mod">
        <pc:chgData name="Corey Edwards" userId="7a967df3-e232-40a5-b10c-dee8f912d80a" providerId="ADAL" clId="{954F9CD6-3D81-4FEC-840E-21370A61FB25}" dt="2024-02-05T14:01:09.124" v="66" actId="1076"/>
        <pc:sldMkLst>
          <pc:docMk/>
          <pc:sldMk cId="2871624508" sldId="293"/>
        </pc:sldMkLst>
        <pc:spChg chg="add del mod">
          <ac:chgData name="Corey Edwards" userId="7a967df3-e232-40a5-b10c-dee8f912d80a" providerId="ADAL" clId="{954F9CD6-3D81-4FEC-840E-21370A61FB25}" dt="2024-02-05T14:01:04.012" v="65" actId="478"/>
          <ac:spMkLst>
            <pc:docMk/>
            <pc:sldMk cId="2871624508" sldId="293"/>
            <ac:spMk id="6" creationId="{AD1CB592-4C24-6D89-36CF-121B4A2F5B88}"/>
          </ac:spMkLst>
        </pc:spChg>
        <pc:graphicFrameChg chg="add mod modGraphic">
          <ac:chgData name="Corey Edwards" userId="7a967df3-e232-40a5-b10c-dee8f912d80a" providerId="ADAL" clId="{954F9CD6-3D81-4FEC-840E-21370A61FB25}" dt="2024-02-05T14:01:09.124" v="66" actId="1076"/>
          <ac:graphicFrameMkLst>
            <pc:docMk/>
            <pc:sldMk cId="2871624508" sldId="293"/>
            <ac:graphicFrameMk id="3" creationId="{1125A8C5-4244-E0C2-7937-97B8FBF39ED4}"/>
          </ac:graphicFrameMkLst>
        </pc:graphicFrameChg>
        <pc:picChg chg="del mod">
          <ac:chgData name="Corey Edwards" userId="7a967df3-e232-40a5-b10c-dee8f912d80a" providerId="ADAL" clId="{954F9CD6-3D81-4FEC-840E-21370A61FB25}" dt="2024-02-05T14:00:58.284" v="64" actId="478"/>
          <ac:picMkLst>
            <pc:docMk/>
            <pc:sldMk cId="2871624508" sldId="293"/>
            <ac:picMk id="4" creationId="{3DDB3B37-0418-FEEF-2B4A-DE7492EC9ECC}"/>
          </ac:picMkLst>
        </pc:picChg>
      </pc:sldChg>
      <pc:sldChg chg="addSp delSp modSp mod">
        <pc:chgData name="Corey Edwards" userId="7a967df3-e232-40a5-b10c-dee8f912d80a" providerId="ADAL" clId="{954F9CD6-3D81-4FEC-840E-21370A61FB25}" dt="2024-02-05T14:01:43.178" v="92" actId="1076"/>
        <pc:sldMkLst>
          <pc:docMk/>
          <pc:sldMk cId="2150016018" sldId="294"/>
        </pc:sldMkLst>
        <pc:spChg chg="add mod">
          <ac:chgData name="Corey Edwards" userId="7a967df3-e232-40a5-b10c-dee8f912d80a" providerId="ADAL" clId="{954F9CD6-3D81-4FEC-840E-21370A61FB25}" dt="2024-02-05T14:01:43.178" v="92" actId="1076"/>
          <ac:spMkLst>
            <pc:docMk/>
            <pc:sldMk cId="2150016018" sldId="294"/>
            <ac:spMk id="5" creationId="{98012AA5-E26F-6F62-296E-04942CE5F822}"/>
          </ac:spMkLst>
        </pc:spChg>
        <pc:graphicFrameChg chg="add mod">
          <ac:chgData name="Corey Edwards" userId="7a967df3-e232-40a5-b10c-dee8f912d80a" providerId="ADAL" clId="{954F9CD6-3D81-4FEC-840E-21370A61FB25}" dt="2024-02-05T14:01:26.259" v="69" actId="113"/>
          <ac:graphicFrameMkLst>
            <pc:docMk/>
            <pc:sldMk cId="2150016018" sldId="294"/>
            <ac:graphicFrameMk id="6" creationId="{B1054D87-C6F3-85BD-75D2-C1566AA2D968}"/>
          </ac:graphicFrameMkLst>
        </pc:graphicFrameChg>
        <pc:picChg chg="del">
          <ac:chgData name="Corey Edwards" userId="7a967df3-e232-40a5-b10c-dee8f912d80a" providerId="ADAL" clId="{954F9CD6-3D81-4FEC-840E-21370A61FB25}" dt="2024-02-05T14:01:25.192" v="67" actId="478"/>
          <ac:picMkLst>
            <pc:docMk/>
            <pc:sldMk cId="2150016018" sldId="294"/>
            <ac:picMk id="4" creationId="{65059663-BDE4-1F95-F754-BC789C9A2A85}"/>
          </ac:picMkLst>
        </pc:picChg>
      </pc:sldChg>
      <pc:sldChg chg="modSp">
        <pc:chgData name="Corey Edwards" userId="7a967df3-e232-40a5-b10c-dee8f912d80a" providerId="ADAL" clId="{954F9CD6-3D81-4FEC-840E-21370A61FB25}" dt="2024-02-05T14:01:58.782" v="104" actId="20577"/>
        <pc:sldMkLst>
          <pc:docMk/>
          <pc:sldMk cId="3750054489" sldId="300"/>
        </pc:sldMkLst>
        <pc:graphicFrameChg chg="mod">
          <ac:chgData name="Corey Edwards" userId="7a967df3-e232-40a5-b10c-dee8f912d80a" providerId="ADAL" clId="{954F9CD6-3D81-4FEC-840E-21370A61FB25}" dt="2024-02-05T14:01:58.782" v="104" actId="20577"/>
          <ac:graphicFrameMkLst>
            <pc:docMk/>
            <pc:sldMk cId="3750054489" sldId="300"/>
            <ac:graphicFrameMk id="5" creationId="{1ABCC748-8B4E-DDFA-9A1A-A0F03F97574A}"/>
          </ac:graphicFrameMkLst>
        </pc:graphicFrameChg>
      </pc:sldChg>
    </pc:docChg>
  </pc:docChgLst>
  <pc:docChgLst>
    <pc:chgData name="Corey Edwards" userId="S::corey.edwards@uwtsd.ac.uk::7a967df3-e232-40a5-b10c-dee8f912d80a" providerId="AD" clId="Web-{B8C659D9-8ABB-DA8A-B11C-70677DEEA77D}"/>
    <pc:docChg chg="modSld">
      <pc:chgData name="Corey Edwards" userId="S::corey.edwards@uwtsd.ac.uk::7a967df3-e232-40a5-b10c-dee8f912d80a" providerId="AD" clId="Web-{B8C659D9-8ABB-DA8A-B11C-70677DEEA77D}" dt="2024-01-17T14:59:40.746" v="69"/>
      <pc:docMkLst>
        <pc:docMk/>
      </pc:docMkLst>
      <pc:sldChg chg="addSp delSp modSp mod setBg">
        <pc:chgData name="Corey Edwards" userId="S::corey.edwards@uwtsd.ac.uk::7a967df3-e232-40a5-b10c-dee8f912d80a" providerId="AD" clId="Web-{B8C659D9-8ABB-DA8A-B11C-70677DEEA77D}" dt="2024-01-17T14:59:40.746" v="69"/>
        <pc:sldMkLst>
          <pc:docMk/>
          <pc:sldMk cId="3633531501" sldId="257"/>
        </pc:sldMkLst>
        <pc:spChg chg="mod">
          <ac:chgData name="Corey Edwards" userId="S::corey.edwards@uwtsd.ac.uk::7a967df3-e232-40a5-b10c-dee8f912d80a" providerId="AD" clId="Web-{B8C659D9-8ABB-DA8A-B11C-70677DEEA77D}" dt="2024-01-17T14:59:40.746" v="69"/>
          <ac:spMkLst>
            <pc:docMk/>
            <pc:sldMk cId="3633531501" sldId="257"/>
            <ac:spMk id="2" creationId="{C0F3304A-4C24-CB95-8CC0-60BD05C8FE29}"/>
          </ac:spMkLst>
        </pc:spChg>
        <pc:spChg chg="del mod">
          <ac:chgData name="Corey Edwards" userId="S::corey.edwards@uwtsd.ac.uk::7a967df3-e232-40a5-b10c-dee8f912d80a" providerId="AD" clId="Web-{B8C659D9-8ABB-DA8A-B11C-70677DEEA77D}" dt="2024-01-17T14:59:40.746" v="69"/>
          <ac:spMkLst>
            <pc:docMk/>
            <pc:sldMk cId="3633531501" sldId="257"/>
            <ac:spMk id="3" creationId="{345C1733-C6A2-F6DA-859D-C8C98FDB0F90}"/>
          </ac:spMkLst>
        </pc:spChg>
        <pc:spChg chg="add">
          <ac:chgData name="Corey Edwards" userId="S::corey.edwards@uwtsd.ac.uk::7a967df3-e232-40a5-b10c-dee8f912d80a" providerId="AD" clId="Web-{B8C659D9-8ABB-DA8A-B11C-70677DEEA77D}" dt="2024-01-17T14:59:40.746" v="69"/>
          <ac:spMkLst>
            <pc:docMk/>
            <pc:sldMk cId="3633531501" sldId="257"/>
            <ac:spMk id="9" creationId="{3B5305C3-9940-4541-9DEE-9AE9C3EA60A4}"/>
          </ac:spMkLst>
        </pc:spChg>
        <pc:graphicFrameChg chg="add">
          <ac:chgData name="Corey Edwards" userId="S::corey.edwards@uwtsd.ac.uk::7a967df3-e232-40a5-b10c-dee8f912d80a" providerId="AD" clId="Web-{B8C659D9-8ABB-DA8A-B11C-70677DEEA77D}" dt="2024-01-17T14:59:40.746" v="69"/>
          <ac:graphicFrameMkLst>
            <pc:docMk/>
            <pc:sldMk cId="3633531501" sldId="257"/>
            <ac:graphicFrameMk id="5" creationId="{DB0AA428-41AF-B998-8255-95AE2D7DF4F2}"/>
          </ac:graphicFrameMkLst>
        </pc:graphicFrameChg>
        <pc:cxnChg chg="add">
          <ac:chgData name="Corey Edwards" userId="S::corey.edwards@uwtsd.ac.uk::7a967df3-e232-40a5-b10c-dee8f912d80a" providerId="AD" clId="Web-{B8C659D9-8ABB-DA8A-B11C-70677DEEA77D}" dt="2024-01-17T14:59:40.746" v="69"/>
          <ac:cxnSpMkLst>
            <pc:docMk/>
            <pc:sldMk cId="3633531501" sldId="257"/>
            <ac:cxnSpMk id="11" creationId="{AB882E83-38EA-4A57-928E-B07CFAFB7067}"/>
          </ac:cxnSpMkLst>
        </pc:cxnChg>
      </pc:sldChg>
    </pc:docChg>
  </pc:docChgLst>
</pc:chgInfo>
</file>

<file path=ppt/diagrams/_rels/data1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ata1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ata20.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8.svg"/></Relationships>
</file>

<file path=ppt/diagrams/_rels/data22.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ata2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20.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8.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2E24A7-1A0E-4931-A720-8D014D3BE6C1}"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A70E679C-B166-4D8E-B3BD-96663E414532}">
      <dgm:prSet/>
      <dgm:spPr/>
      <dgm:t>
        <a:bodyPr/>
        <a:lstStyle/>
        <a:p>
          <a:r>
            <a:rPr lang="en-GB"/>
            <a:t>Aim: To discuss epidemiology and apply it to public health.</a:t>
          </a:r>
          <a:endParaRPr lang="en-US"/>
        </a:p>
      </dgm:t>
    </dgm:pt>
    <dgm:pt modelId="{15A78259-8827-433D-A421-ADFA59B99188}" type="parTrans" cxnId="{54F632BD-9279-4327-950F-BB7B6AB05A12}">
      <dgm:prSet/>
      <dgm:spPr/>
      <dgm:t>
        <a:bodyPr/>
        <a:lstStyle/>
        <a:p>
          <a:endParaRPr lang="en-US"/>
        </a:p>
      </dgm:t>
    </dgm:pt>
    <dgm:pt modelId="{B3504DF7-60FC-4B08-90EF-83D627877A7A}" type="sibTrans" cxnId="{54F632BD-9279-4327-950F-BB7B6AB05A12}">
      <dgm:prSet phldrT="1" phldr="0"/>
      <dgm:spPr/>
      <dgm:t>
        <a:bodyPr/>
        <a:lstStyle/>
        <a:p>
          <a:r>
            <a:rPr lang="en-US"/>
            <a:t>1</a:t>
          </a:r>
        </a:p>
      </dgm:t>
    </dgm:pt>
    <dgm:pt modelId="{E7F358A0-BFEF-43C1-ADE0-81BC1F801DB9}">
      <dgm:prSet/>
      <dgm:spPr/>
      <dgm:t>
        <a:bodyPr/>
        <a:lstStyle/>
        <a:p>
          <a:r>
            <a:rPr lang="en-GB"/>
            <a:t>Define epidemiology.</a:t>
          </a:r>
          <a:endParaRPr lang="en-US"/>
        </a:p>
      </dgm:t>
    </dgm:pt>
    <dgm:pt modelId="{DBA5B76A-D9B0-4A41-B8B5-0563223C7B3B}" type="parTrans" cxnId="{D8AB6827-B4A6-4F03-B940-8DCDA5CFCB4A}">
      <dgm:prSet/>
      <dgm:spPr/>
      <dgm:t>
        <a:bodyPr/>
        <a:lstStyle/>
        <a:p>
          <a:endParaRPr lang="en-US"/>
        </a:p>
      </dgm:t>
    </dgm:pt>
    <dgm:pt modelId="{4FB40AFE-9630-439D-9E3D-B773D01FF9CC}" type="sibTrans" cxnId="{D8AB6827-B4A6-4F03-B940-8DCDA5CFCB4A}">
      <dgm:prSet phldrT="2" phldr="0"/>
      <dgm:spPr/>
      <dgm:t>
        <a:bodyPr/>
        <a:lstStyle/>
        <a:p>
          <a:r>
            <a:rPr lang="en-US"/>
            <a:t>2</a:t>
          </a:r>
        </a:p>
      </dgm:t>
    </dgm:pt>
    <dgm:pt modelId="{47F1DC2E-1459-482D-BF12-EDA73E09E2EB}">
      <dgm:prSet/>
      <dgm:spPr/>
      <dgm:t>
        <a:bodyPr/>
        <a:lstStyle/>
        <a:p>
          <a:r>
            <a:rPr lang="en-GB"/>
            <a:t>Define terminology needed for this module.</a:t>
          </a:r>
          <a:endParaRPr lang="en-US"/>
        </a:p>
      </dgm:t>
    </dgm:pt>
    <dgm:pt modelId="{5A6D00A1-CB9D-4AA4-865B-796982DD2F19}" type="parTrans" cxnId="{4517EC42-384F-495E-B0C3-BB31D82B8D2A}">
      <dgm:prSet/>
      <dgm:spPr/>
      <dgm:t>
        <a:bodyPr/>
        <a:lstStyle/>
        <a:p>
          <a:endParaRPr lang="en-US"/>
        </a:p>
      </dgm:t>
    </dgm:pt>
    <dgm:pt modelId="{AA210F52-5EEE-414F-8ED6-CEC9216922A0}" type="sibTrans" cxnId="{4517EC42-384F-495E-B0C3-BB31D82B8D2A}">
      <dgm:prSet phldrT="3" phldr="0"/>
      <dgm:spPr/>
      <dgm:t>
        <a:bodyPr/>
        <a:lstStyle/>
        <a:p>
          <a:r>
            <a:rPr lang="en-US"/>
            <a:t>3</a:t>
          </a:r>
        </a:p>
      </dgm:t>
    </dgm:pt>
    <dgm:pt modelId="{D7336D47-143F-4208-BFBB-3C497E52D760}">
      <dgm:prSet/>
      <dgm:spPr/>
      <dgm:t>
        <a:bodyPr/>
        <a:lstStyle/>
        <a:p>
          <a:r>
            <a:rPr lang="en-GB"/>
            <a:t>Discuss the infectious disease model.</a:t>
          </a:r>
          <a:endParaRPr lang="en-US"/>
        </a:p>
      </dgm:t>
    </dgm:pt>
    <dgm:pt modelId="{BC30AD0E-4786-4FCA-AD3C-2EC0C0CCDCFF}" type="parTrans" cxnId="{5246636B-F5AB-4098-BCAD-D9C1DC92B443}">
      <dgm:prSet/>
      <dgm:spPr/>
      <dgm:t>
        <a:bodyPr/>
        <a:lstStyle/>
        <a:p>
          <a:endParaRPr lang="en-US"/>
        </a:p>
      </dgm:t>
    </dgm:pt>
    <dgm:pt modelId="{45344244-5CDB-45D0-9BB4-94DDF422C2FF}" type="sibTrans" cxnId="{5246636B-F5AB-4098-BCAD-D9C1DC92B443}">
      <dgm:prSet phldrT="4" phldr="0"/>
      <dgm:spPr/>
      <dgm:t>
        <a:bodyPr/>
        <a:lstStyle/>
        <a:p>
          <a:r>
            <a:rPr lang="en-US"/>
            <a:t>4</a:t>
          </a:r>
        </a:p>
      </dgm:t>
    </dgm:pt>
    <dgm:pt modelId="{35E81CA0-20FE-4E23-BC86-8E61E82C19E9}">
      <dgm:prSet/>
      <dgm:spPr/>
      <dgm:t>
        <a:bodyPr/>
        <a:lstStyle/>
        <a:p>
          <a:r>
            <a:rPr lang="en-GB"/>
            <a:t>Hypothesise vulnerabilities to infectious disease. </a:t>
          </a:r>
          <a:endParaRPr lang="en-US"/>
        </a:p>
      </dgm:t>
    </dgm:pt>
    <dgm:pt modelId="{E52F0F6E-964A-4C4F-A2ED-891C347FCD65}" type="parTrans" cxnId="{3E7C46CA-FFC6-4F76-A858-4CB2CD2E1064}">
      <dgm:prSet/>
      <dgm:spPr/>
      <dgm:t>
        <a:bodyPr/>
        <a:lstStyle/>
        <a:p>
          <a:endParaRPr lang="en-US"/>
        </a:p>
      </dgm:t>
    </dgm:pt>
    <dgm:pt modelId="{D31D29B1-AE34-47D7-BE23-557FC669CF4D}" type="sibTrans" cxnId="{3E7C46CA-FFC6-4F76-A858-4CB2CD2E1064}">
      <dgm:prSet phldrT="5" phldr="0"/>
      <dgm:spPr/>
      <dgm:t>
        <a:bodyPr/>
        <a:lstStyle/>
        <a:p>
          <a:r>
            <a:rPr lang="en-US"/>
            <a:t>5</a:t>
          </a:r>
        </a:p>
      </dgm:t>
    </dgm:pt>
    <dgm:pt modelId="{E9366208-4FA8-4BC3-8834-3E8651E52204}">
      <dgm:prSet/>
      <dgm:spPr/>
      <dgm:t>
        <a:bodyPr/>
        <a:lstStyle/>
        <a:p>
          <a:r>
            <a:rPr lang="en-GB"/>
            <a:t>Discuss the roles of PHW and the WHO.</a:t>
          </a:r>
          <a:endParaRPr lang="en-US"/>
        </a:p>
      </dgm:t>
    </dgm:pt>
    <dgm:pt modelId="{0E140E7A-6EEF-4518-80D5-C563FB62813E}" type="parTrans" cxnId="{8A48A760-A8B2-4A0E-A997-511071ECAFB8}">
      <dgm:prSet/>
      <dgm:spPr/>
      <dgm:t>
        <a:bodyPr/>
        <a:lstStyle/>
        <a:p>
          <a:endParaRPr lang="en-US"/>
        </a:p>
      </dgm:t>
    </dgm:pt>
    <dgm:pt modelId="{53583591-71F4-40BF-8A75-9877590C6206}" type="sibTrans" cxnId="{8A48A760-A8B2-4A0E-A997-511071ECAFB8}">
      <dgm:prSet phldrT="6" phldr="0"/>
      <dgm:spPr/>
      <dgm:t>
        <a:bodyPr/>
        <a:lstStyle/>
        <a:p>
          <a:r>
            <a:rPr lang="en-US"/>
            <a:t>6</a:t>
          </a:r>
        </a:p>
      </dgm:t>
    </dgm:pt>
    <dgm:pt modelId="{04071109-D22A-4DD7-B537-38642D32053A}" type="pres">
      <dgm:prSet presAssocID="{372E24A7-1A0E-4931-A720-8D014D3BE6C1}" presName="Name0" presStyleCnt="0">
        <dgm:presLayoutVars>
          <dgm:animLvl val="lvl"/>
          <dgm:resizeHandles val="exact"/>
        </dgm:presLayoutVars>
      </dgm:prSet>
      <dgm:spPr/>
    </dgm:pt>
    <dgm:pt modelId="{814957DC-B85A-4CD0-94D8-3AAFBEC78D22}" type="pres">
      <dgm:prSet presAssocID="{A70E679C-B166-4D8E-B3BD-96663E414532}" presName="compositeNode" presStyleCnt="0">
        <dgm:presLayoutVars>
          <dgm:bulletEnabled val="1"/>
        </dgm:presLayoutVars>
      </dgm:prSet>
      <dgm:spPr/>
    </dgm:pt>
    <dgm:pt modelId="{AEE5349D-B4C5-4DC2-BA9F-0A48C4102DCE}" type="pres">
      <dgm:prSet presAssocID="{A70E679C-B166-4D8E-B3BD-96663E414532}" presName="bgRect" presStyleLbl="bgAccFollowNode1" presStyleIdx="0" presStyleCnt="6"/>
      <dgm:spPr/>
    </dgm:pt>
    <dgm:pt modelId="{3AB06AC7-5CD8-4834-8DA1-9BEA2021EB56}" type="pres">
      <dgm:prSet presAssocID="{B3504DF7-60FC-4B08-90EF-83D627877A7A}" presName="sibTransNodeCircle" presStyleLbl="alignNode1" presStyleIdx="0" presStyleCnt="12">
        <dgm:presLayoutVars>
          <dgm:chMax val="0"/>
          <dgm:bulletEnabled/>
        </dgm:presLayoutVars>
      </dgm:prSet>
      <dgm:spPr/>
    </dgm:pt>
    <dgm:pt modelId="{CE17D7A3-F629-4F18-A08D-3D16EFA491B4}" type="pres">
      <dgm:prSet presAssocID="{A70E679C-B166-4D8E-B3BD-96663E414532}" presName="bottomLine" presStyleLbl="alignNode1" presStyleIdx="1" presStyleCnt="12">
        <dgm:presLayoutVars/>
      </dgm:prSet>
      <dgm:spPr/>
    </dgm:pt>
    <dgm:pt modelId="{4B78EA04-47A3-48E7-A92F-EE1BF9C3BADA}" type="pres">
      <dgm:prSet presAssocID="{A70E679C-B166-4D8E-B3BD-96663E414532}" presName="nodeText" presStyleLbl="bgAccFollowNode1" presStyleIdx="0" presStyleCnt="6">
        <dgm:presLayoutVars>
          <dgm:bulletEnabled val="1"/>
        </dgm:presLayoutVars>
      </dgm:prSet>
      <dgm:spPr/>
    </dgm:pt>
    <dgm:pt modelId="{69490897-5281-4AB8-BA75-172A02165F05}" type="pres">
      <dgm:prSet presAssocID="{B3504DF7-60FC-4B08-90EF-83D627877A7A}" presName="sibTrans" presStyleCnt="0"/>
      <dgm:spPr/>
    </dgm:pt>
    <dgm:pt modelId="{CFE2B5C0-CD36-4130-887E-270262FEFAC3}" type="pres">
      <dgm:prSet presAssocID="{E7F358A0-BFEF-43C1-ADE0-81BC1F801DB9}" presName="compositeNode" presStyleCnt="0">
        <dgm:presLayoutVars>
          <dgm:bulletEnabled val="1"/>
        </dgm:presLayoutVars>
      </dgm:prSet>
      <dgm:spPr/>
    </dgm:pt>
    <dgm:pt modelId="{06CEE535-8094-4D22-AB66-4B682B5D36C7}" type="pres">
      <dgm:prSet presAssocID="{E7F358A0-BFEF-43C1-ADE0-81BC1F801DB9}" presName="bgRect" presStyleLbl="bgAccFollowNode1" presStyleIdx="1" presStyleCnt="6"/>
      <dgm:spPr/>
    </dgm:pt>
    <dgm:pt modelId="{DE81A13C-B0CA-4DD9-9FB6-500D10227E94}" type="pres">
      <dgm:prSet presAssocID="{4FB40AFE-9630-439D-9E3D-B773D01FF9CC}" presName="sibTransNodeCircle" presStyleLbl="alignNode1" presStyleIdx="2" presStyleCnt="12">
        <dgm:presLayoutVars>
          <dgm:chMax val="0"/>
          <dgm:bulletEnabled/>
        </dgm:presLayoutVars>
      </dgm:prSet>
      <dgm:spPr/>
    </dgm:pt>
    <dgm:pt modelId="{934F6B0C-EB8B-45EF-8EFC-AC59F55A46DB}" type="pres">
      <dgm:prSet presAssocID="{E7F358A0-BFEF-43C1-ADE0-81BC1F801DB9}" presName="bottomLine" presStyleLbl="alignNode1" presStyleIdx="3" presStyleCnt="12">
        <dgm:presLayoutVars/>
      </dgm:prSet>
      <dgm:spPr/>
    </dgm:pt>
    <dgm:pt modelId="{87C4811D-4465-46C1-BC92-634E32CA95B7}" type="pres">
      <dgm:prSet presAssocID="{E7F358A0-BFEF-43C1-ADE0-81BC1F801DB9}" presName="nodeText" presStyleLbl="bgAccFollowNode1" presStyleIdx="1" presStyleCnt="6">
        <dgm:presLayoutVars>
          <dgm:bulletEnabled val="1"/>
        </dgm:presLayoutVars>
      </dgm:prSet>
      <dgm:spPr/>
    </dgm:pt>
    <dgm:pt modelId="{DC8FEDDE-D04D-40E7-B2AF-F19D27A53E19}" type="pres">
      <dgm:prSet presAssocID="{4FB40AFE-9630-439D-9E3D-B773D01FF9CC}" presName="sibTrans" presStyleCnt="0"/>
      <dgm:spPr/>
    </dgm:pt>
    <dgm:pt modelId="{7721D00D-90EE-45A3-A984-4F32FF00BC5C}" type="pres">
      <dgm:prSet presAssocID="{47F1DC2E-1459-482D-BF12-EDA73E09E2EB}" presName="compositeNode" presStyleCnt="0">
        <dgm:presLayoutVars>
          <dgm:bulletEnabled val="1"/>
        </dgm:presLayoutVars>
      </dgm:prSet>
      <dgm:spPr/>
    </dgm:pt>
    <dgm:pt modelId="{7ECB37AB-B023-448C-926D-44704BE71D2E}" type="pres">
      <dgm:prSet presAssocID="{47F1DC2E-1459-482D-BF12-EDA73E09E2EB}" presName="bgRect" presStyleLbl="bgAccFollowNode1" presStyleIdx="2" presStyleCnt="6"/>
      <dgm:spPr/>
    </dgm:pt>
    <dgm:pt modelId="{F6F66DDD-9F1E-43BA-987D-C14B2C16051E}" type="pres">
      <dgm:prSet presAssocID="{AA210F52-5EEE-414F-8ED6-CEC9216922A0}" presName="sibTransNodeCircle" presStyleLbl="alignNode1" presStyleIdx="4" presStyleCnt="12">
        <dgm:presLayoutVars>
          <dgm:chMax val="0"/>
          <dgm:bulletEnabled/>
        </dgm:presLayoutVars>
      </dgm:prSet>
      <dgm:spPr/>
    </dgm:pt>
    <dgm:pt modelId="{8B24F1D8-2CC6-45F5-B687-92BAE7A3A123}" type="pres">
      <dgm:prSet presAssocID="{47F1DC2E-1459-482D-BF12-EDA73E09E2EB}" presName="bottomLine" presStyleLbl="alignNode1" presStyleIdx="5" presStyleCnt="12">
        <dgm:presLayoutVars/>
      </dgm:prSet>
      <dgm:spPr/>
    </dgm:pt>
    <dgm:pt modelId="{75EE474F-B4B7-4E5B-9294-3D371B388346}" type="pres">
      <dgm:prSet presAssocID="{47F1DC2E-1459-482D-BF12-EDA73E09E2EB}" presName="nodeText" presStyleLbl="bgAccFollowNode1" presStyleIdx="2" presStyleCnt="6">
        <dgm:presLayoutVars>
          <dgm:bulletEnabled val="1"/>
        </dgm:presLayoutVars>
      </dgm:prSet>
      <dgm:spPr/>
    </dgm:pt>
    <dgm:pt modelId="{3E8A3CD0-6DAD-457D-9A4A-E35433E1CE3F}" type="pres">
      <dgm:prSet presAssocID="{AA210F52-5EEE-414F-8ED6-CEC9216922A0}" presName="sibTrans" presStyleCnt="0"/>
      <dgm:spPr/>
    </dgm:pt>
    <dgm:pt modelId="{0B5D5AF4-1192-477E-B680-2E5B01B0C07A}" type="pres">
      <dgm:prSet presAssocID="{D7336D47-143F-4208-BFBB-3C497E52D760}" presName="compositeNode" presStyleCnt="0">
        <dgm:presLayoutVars>
          <dgm:bulletEnabled val="1"/>
        </dgm:presLayoutVars>
      </dgm:prSet>
      <dgm:spPr/>
    </dgm:pt>
    <dgm:pt modelId="{87A5EC2C-6271-48A0-BC4A-391DE78D7D24}" type="pres">
      <dgm:prSet presAssocID="{D7336D47-143F-4208-BFBB-3C497E52D760}" presName="bgRect" presStyleLbl="bgAccFollowNode1" presStyleIdx="3" presStyleCnt="6"/>
      <dgm:spPr/>
    </dgm:pt>
    <dgm:pt modelId="{063AE425-01F4-4050-A817-D0B004D5A01A}" type="pres">
      <dgm:prSet presAssocID="{45344244-5CDB-45D0-9BB4-94DDF422C2FF}" presName="sibTransNodeCircle" presStyleLbl="alignNode1" presStyleIdx="6" presStyleCnt="12">
        <dgm:presLayoutVars>
          <dgm:chMax val="0"/>
          <dgm:bulletEnabled/>
        </dgm:presLayoutVars>
      </dgm:prSet>
      <dgm:spPr/>
    </dgm:pt>
    <dgm:pt modelId="{BB27A5FC-550D-4769-8CA3-42D8CC2A6256}" type="pres">
      <dgm:prSet presAssocID="{D7336D47-143F-4208-BFBB-3C497E52D760}" presName="bottomLine" presStyleLbl="alignNode1" presStyleIdx="7" presStyleCnt="12">
        <dgm:presLayoutVars/>
      </dgm:prSet>
      <dgm:spPr/>
    </dgm:pt>
    <dgm:pt modelId="{6E7CE8C8-433E-4D70-88CF-AA7825E20238}" type="pres">
      <dgm:prSet presAssocID="{D7336D47-143F-4208-BFBB-3C497E52D760}" presName="nodeText" presStyleLbl="bgAccFollowNode1" presStyleIdx="3" presStyleCnt="6">
        <dgm:presLayoutVars>
          <dgm:bulletEnabled val="1"/>
        </dgm:presLayoutVars>
      </dgm:prSet>
      <dgm:spPr/>
    </dgm:pt>
    <dgm:pt modelId="{9372DB9D-0761-48AB-ABD5-6990350E33EB}" type="pres">
      <dgm:prSet presAssocID="{45344244-5CDB-45D0-9BB4-94DDF422C2FF}" presName="sibTrans" presStyleCnt="0"/>
      <dgm:spPr/>
    </dgm:pt>
    <dgm:pt modelId="{ED1D42E9-7DC4-4B06-9209-2A3B5BDA32BF}" type="pres">
      <dgm:prSet presAssocID="{35E81CA0-20FE-4E23-BC86-8E61E82C19E9}" presName="compositeNode" presStyleCnt="0">
        <dgm:presLayoutVars>
          <dgm:bulletEnabled val="1"/>
        </dgm:presLayoutVars>
      </dgm:prSet>
      <dgm:spPr/>
    </dgm:pt>
    <dgm:pt modelId="{949ECF92-4F75-4843-8204-B43C3E40799F}" type="pres">
      <dgm:prSet presAssocID="{35E81CA0-20FE-4E23-BC86-8E61E82C19E9}" presName="bgRect" presStyleLbl="bgAccFollowNode1" presStyleIdx="4" presStyleCnt="6"/>
      <dgm:spPr/>
    </dgm:pt>
    <dgm:pt modelId="{6456BB49-D0CB-431D-99D5-97FBEF57AB4E}" type="pres">
      <dgm:prSet presAssocID="{D31D29B1-AE34-47D7-BE23-557FC669CF4D}" presName="sibTransNodeCircle" presStyleLbl="alignNode1" presStyleIdx="8" presStyleCnt="12">
        <dgm:presLayoutVars>
          <dgm:chMax val="0"/>
          <dgm:bulletEnabled/>
        </dgm:presLayoutVars>
      </dgm:prSet>
      <dgm:spPr/>
    </dgm:pt>
    <dgm:pt modelId="{C687FA25-ED45-4D79-8E95-53579B1F6E8C}" type="pres">
      <dgm:prSet presAssocID="{35E81CA0-20FE-4E23-BC86-8E61E82C19E9}" presName="bottomLine" presStyleLbl="alignNode1" presStyleIdx="9" presStyleCnt="12">
        <dgm:presLayoutVars/>
      </dgm:prSet>
      <dgm:spPr/>
    </dgm:pt>
    <dgm:pt modelId="{EC04E2A7-30CF-4733-BC6E-79A99B06F7CF}" type="pres">
      <dgm:prSet presAssocID="{35E81CA0-20FE-4E23-BC86-8E61E82C19E9}" presName="nodeText" presStyleLbl="bgAccFollowNode1" presStyleIdx="4" presStyleCnt="6">
        <dgm:presLayoutVars>
          <dgm:bulletEnabled val="1"/>
        </dgm:presLayoutVars>
      </dgm:prSet>
      <dgm:spPr/>
    </dgm:pt>
    <dgm:pt modelId="{8DBA5BC8-C9C7-42CD-9D2E-27754E37A7A2}" type="pres">
      <dgm:prSet presAssocID="{D31D29B1-AE34-47D7-BE23-557FC669CF4D}" presName="sibTrans" presStyleCnt="0"/>
      <dgm:spPr/>
    </dgm:pt>
    <dgm:pt modelId="{73982534-8232-4E84-A0DC-F2E86F6131B0}" type="pres">
      <dgm:prSet presAssocID="{E9366208-4FA8-4BC3-8834-3E8651E52204}" presName="compositeNode" presStyleCnt="0">
        <dgm:presLayoutVars>
          <dgm:bulletEnabled val="1"/>
        </dgm:presLayoutVars>
      </dgm:prSet>
      <dgm:spPr/>
    </dgm:pt>
    <dgm:pt modelId="{0968433A-7B20-43D3-9DCB-00AA0227EDD5}" type="pres">
      <dgm:prSet presAssocID="{E9366208-4FA8-4BC3-8834-3E8651E52204}" presName="bgRect" presStyleLbl="bgAccFollowNode1" presStyleIdx="5" presStyleCnt="6"/>
      <dgm:spPr/>
    </dgm:pt>
    <dgm:pt modelId="{7AE3DCC3-287B-4319-ACE9-9B8052B895C2}" type="pres">
      <dgm:prSet presAssocID="{53583591-71F4-40BF-8A75-9877590C6206}" presName="sibTransNodeCircle" presStyleLbl="alignNode1" presStyleIdx="10" presStyleCnt="12">
        <dgm:presLayoutVars>
          <dgm:chMax val="0"/>
          <dgm:bulletEnabled/>
        </dgm:presLayoutVars>
      </dgm:prSet>
      <dgm:spPr/>
    </dgm:pt>
    <dgm:pt modelId="{0A2B8FAF-86BC-42F4-9448-FAF48198C3B0}" type="pres">
      <dgm:prSet presAssocID="{E9366208-4FA8-4BC3-8834-3E8651E52204}" presName="bottomLine" presStyleLbl="alignNode1" presStyleIdx="11" presStyleCnt="12">
        <dgm:presLayoutVars/>
      </dgm:prSet>
      <dgm:spPr/>
    </dgm:pt>
    <dgm:pt modelId="{3135E5C7-433D-4377-9331-9D31C17C4F3E}" type="pres">
      <dgm:prSet presAssocID="{E9366208-4FA8-4BC3-8834-3E8651E52204}" presName="nodeText" presStyleLbl="bgAccFollowNode1" presStyleIdx="5" presStyleCnt="6">
        <dgm:presLayoutVars>
          <dgm:bulletEnabled val="1"/>
        </dgm:presLayoutVars>
      </dgm:prSet>
      <dgm:spPr/>
    </dgm:pt>
  </dgm:ptLst>
  <dgm:cxnLst>
    <dgm:cxn modelId="{28C22605-F4C1-4258-A351-B463B3C1FF45}" type="presOf" srcId="{35E81CA0-20FE-4E23-BC86-8E61E82C19E9}" destId="{949ECF92-4F75-4843-8204-B43C3E40799F}" srcOrd="0" destOrd="0" presId="urn:microsoft.com/office/officeart/2016/7/layout/BasicLinearProcessNumbered"/>
    <dgm:cxn modelId="{94C9880F-A8D8-45B9-9497-60239CCBAFB0}" type="presOf" srcId="{45344244-5CDB-45D0-9BB4-94DDF422C2FF}" destId="{063AE425-01F4-4050-A817-D0B004D5A01A}" srcOrd="0" destOrd="0" presId="urn:microsoft.com/office/officeart/2016/7/layout/BasicLinearProcessNumbered"/>
    <dgm:cxn modelId="{58CE7117-0624-4D69-80C3-6E76DE055C1D}" type="presOf" srcId="{E9366208-4FA8-4BC3-8834-3E8651E52204}" destId="{0968433A-7B20-43D3-9DCB-00AA0227EDD5}" srcOrd="0" destOrd="0" presId="urn:microsoft.com/office/officeart/2016/7/layout/BasicLinearProcessNumbered"/>
    <dgm:cxn modelId="{D8AB6827-B4A6-4F03-B940-8DCDA5CFCB4A}" srcId="{372E24A7-1A0E-4931-A720-8D014D3BE6C1}" destId="{E7F358A0-BFEF-43C1-ADE0-81BC1F801DB9}" srcOrd="1" destOrd="0" parTransId="{DBA5B76A-D9B0-4A41-B8B5-0563223C7B3B}" sibTransId="{4FB40AFE-9630-439D-9E3D-B773D01FF9CC}"/>
    <dgm:cxn modelId="{9342D327-8069-4E3D-BDB1-D8655046440C}" type="presOf" srcId="{E9366208-4FA8-4BC3-8834-3E8651E52204}" destId="{3135E5C7-433D-4377-9331-9D31C17C4F3E}" srcOrd="1" destOrd="0" presId="urn:microsoft.com/office/officeart/2016/7/layout/BasicLinearProcessNumbered"/>
    <dgm:cxn modelId="{8A48A760-A8B2-4A0E-A997-511071ECAFB8}" srcId="{372E24A7-1A0E-4931-A720-8D014D3BE6C1}" destId="{E9366208-4FA8-4BC3-8834-3E8651E52204}" srcOrd="5" destOrd="0" parTransId="{0E140E7A-6EEF-4518-80D5-C563FB62813E}" sibTransId="{53583591-71F4-40BF-8A75-9877590C6206}"/>
    <dgm:cxn modelId="{64F42541-90D5-4614-BC5E-3200443D0EFC}" type="presOf" srcId="{E7F358A0-BFEF-43C1-ADE0-81BC1F801DB9}" destId="{06CEE535-8094-4D22-AB66-4B682B5D36C7}" srcOrd="0" destOrd="0" presId="urn:microsoft.com/office/officeart/2016/7/layout/BasicLinearProcessNumbered"/>
    <dgm:cxn modelId="{4AC3EF41-8FE9-469A-9AA7-972599C16EC6}" type="presOf" srcId="{D31D29B1-AE34-47D7-BE23-557FC669CF4D}" destId="{6456BB49-D0CB-431D-99D5-97FBEF57AB4E}" srcOrd="0" destOrd="0" presId="urn:microsoft.com/office/officeart/2016/7/layout/BasicLinearProcessNumbered"/>
    <dgm:cxn modelId="{EF70AE62-1D2C-4D7D-B383-BF3F4387A6A4}" type="presOf" srcId="{AA210F52-5EEE-414F-8ED6-CEC9216922A0}" destId="{F6F66DDD-9F1E-43BA-987D-C14B2C16051E}" srcOrd="0" destOrd="0" presId="urn:microsoft.com/office/officeart/2016/7/layout/BasicLinearProcessNumbered"/>
    <dgm:cxn modelId="{F2D0EB62-31F8-43F0-B38B-FA01799FDF8B}" type="presOf" srcId="{47F1DC2E-1459-482D-BF12-EDA73E09E2EB}" destId="{75EE474F-B4B7-4E5B-9294-3D371B388346}" srcOrd="1" destOrd="0" presId="urn:microsoft.com/office/officeart/2016/7/layout/BasicLinearProcessNumbered"/>
    <dgm:cxn modelId="{4517EC42-384F-495E-B0C3-BB31D82B8D2A}" srcId="{372E24A7-1A0E-4931-A720-8D014D3BE6C1}" destId="{47F1DC2E-1459-482D-BF12-EDA73E09E2EB}" srcOrd="2" destOrd="0" parTransId="{5A6D00A1-CB9D-4AA4-865B-796982DD2F19}" sibTransId="{AA210F52-5EEE-414F-8ED6-CEC9216922A0}"/>
    <dgm:cxn modelId="{5246636B-F5AB-4098-BCAD-D9C1DC92B443}" srcId="{372E24A7-1A0E-4931-A720-8D014D3BE6C1}" destId="{D7336D47-143F-4208-BFBB-3C497E52D760}" srcOrd="3" destOrd="0" parTransId="{BC30AD0E-4786-4FCA-AD3C-2EC0C0CCDCFF}" sibTransId="{45344244-5CDB-45D0-9BB4-94DDF422C2FF}"/>
    <dgm:cxn modelId="{87427270-CEF5-4F53-93A6-85757D35C35C}" type="presOf" srcId="{B3504DF7-60FC-4B08-90EF-83D627877A7A}" destId="{3AB06AC7-5CD8-4834-8DA1-9BEA2021EB56}" srcOrd="0" destOrd="0" presId="urn:microsoft.com/office/officeart/2016/7/layout/BasicLinearProcessNumbered"/>
    <dgm:cxn modelId="{36D8CC83-DC38-419B-9C41-1221409E789A}" type="presOf" srcId="{35E81CA0-20FE-4E23-BC86-8E61E82C19E9}" destId="{EC04E2A7-30CF-4733-BC6E-79A99B06F7CF}" srcOrd="1" destOrd="0" presId="urn:microsoft.com/office/officeart/2016/7/layout/BasicLinearProcessNumbered"/>
    <dgm:cxn modelId="{F6ACE68D-A894-4A5E-B734-9D43785ECD19}" type="presOf" srcId="{A70E679C-B166-4D8E-B3BD-96663E414532}" destId="{4B78EA04-47A3-48E7-A92F-EE1BF9C3BADA}" srcOrd="1" destOrd="0" presId="urn:microsoft.com/office/officeart/2016/7/layout/BasicLinearProcessNumbered"/>
    <dgm:cxn modelId="{D559C696-BBA3-411A-8A0E-A025C9777BAB}" type="presOf" srcId="{D7336D47-143F-4208-BFBB-3C497E52D760}" destId="{87A5EC2C-6271-48A0-BC4A-391DE78D7D24}" srcOrd="0" destOrd="0" presId="urn:microsoft.com/office/officeart/2016/7/layout/BasicLinearProcessNumbered"/>
    <dgm:cxn modelId="{47817CA2-B231-4917-857A-1B5966858D4E}" type="presOf" srcId="{A70E679C-B166-4D8E-B3BD-96663E414532}" destId="{AEE5349D-B4C5-4DC2-BA9F-0A48C4102DCE}" srcOrd="0" destOrd="0" presId="urn:microsoft.com/office/officeart/2016/7/layout/BasicLinearProcessNumbered"/>
    <dgm:cxn modelId="{377B1AA3-31C1-40EE-A1B9-DB1B7F67248B}" type="presOf" srcId="{4FB40AFE-9630-439D-9E3D-B773D01FF9CC}" destId="{DE81A13C-B0CA-4DD9-9FB6-500D10227E94}" srcOrd="0" destOrd="0" presId="urn:microsoft.com/office/officeart/2016/7/layout/BasicLinearProcessNumbered"/>
    <dgm:cxn modelId="{9F75B8AF-A5D1-4892-AFA3-84E6083F6BD2}" type="presOf" srcId="{E7F358A0-BFEF-43C1-ADE0-81BC1F801DB9}" destId="{87C4811D-4465-46C1-BC92-634E32CA95B7}" srcOrd="1" destOrd="0" presId="urn:microsoft.com/office/officeart/2016/7/layout/BasicLinearProcessNumbered"/>
    <dgm:cxn modelId="{911651B8-0C0E-44FE-8B10-2E34BBA85948}" type="presOf" srcId="{D7336D47-143F-4208-BFBB-3C497E52D760}" destId="{6E7CE8C8-433E-4D70-88CF-AA7825E20238}" srcOrd="1" destOrd="0" presId="urn:microsoft.com/office/officeart/2016/7/layout/BasicLinearProcessNumbered"/>
    <dgm:cxn modelId="{54F632BD-9279-4327-950F-BB7B6AB05A12}" srcId="{372E24A7-1A0E-4931-A720-8D014D3BE6C1}" destId="{A70E679C-B166-4D8E-B3BD-96663E414532}" srcOrd="0" destOrd="0" parTransId="{15A78259-8827-433D-A421-ADFA59B99188}" sibTransId="{B3504DF7-60FC-4B08-90EF-83D627877A7A}"/>
    <dgm:cxn modelId="{DE3115C7-C6B2-430F-AB21-770E2FF8E323}" type="presOf" srcId="{47F1DC2E-1459-482D-BF12-EDA73E09E2EB}" destId="{7ECB37AB-B023-448C-926D-44704BE71D2E}" srcOrd="0" destOrd="0" presId="urn:microsoft.com/office/officeart/2016/7/layout/BasicLinearProcessNumbered"/>
    <dgm:cxn modelId="{E8D1BBC8-A3A9-412D-AB1E-CD0AAA64DFC7}" type="presOf" srcId="{372E24A7-1A0E-4931-A720-8D014D3BE6C1}" destId="{04071109-D22A-4DD7-B537-38642D32053A}" srcOrd="0" destOrd="0" presId="urn:microsoft.com/office/officeart/2016/7/layout/BasicLinearProcessNumbered"/>
    <dgm:cxn modelId="{3E7C46CA-FFC6-4F76-A858-4CB2CD2E1064}" srcId="{372E24A7-1A0E-4931-A720-8D014D3BE6C1}" destId="{35E81CA0-20FE-4E23-BC86-8E61E82C19E9}" srcOrd="4" destOrd="0" parTransId="{E52F0F6E-964A-4C4F-A2ED-891C347FCD65}" sibTransId="{D31D29B1-AE34-47D7-BE23-557FC669CF4D}"/>
    <dgm:cxn modelId="{E6DB56F4-6664-4AFA-A75D-9224E77C8646}" type="presOf" srcId="{53583591-71F4-40BF-8A75-9877590C6206}" destId="{7AE3DCC3-287B-4319-ACE9-9B8052B895C2}" srcOrd="0" destOrd="0" presId="urn:microsoft.com/office/officeart/2016/7/layout/BasicLinearProcessNumbered"/>
    <dgm:cxn modelId="{8F4EE16A-332D-48CD-BF49-A78AA3726D64}" type="presParOf" srcId="{04071109-D22A-4DD7-B537-38642D32053A}" destId="{814957DC-B85A-4CD0-94D8-3AAFBEC78D22}" srcOrd="0" destOrd="0" presId="urn:microsoft.com/office/officeart/2016/7/layout/BasicLinearProcessNumbered"/>
    <dgm:cxn modelId="{C23E7CE4-76CF-4D41-A2A5-368F0D046BE2}" type="presParOf" srcId="{814957DC-B85A-4CD0-94D8-3AAFBEC78D22}" destId="{AEE5349D-B4C5-4DC2-BA9F-0A48C4102DCE}" srcOrd="0" destOrd="0" presId="urn:microsoft.com/office/officeart/2016/7/layout/BasicLinearProcessNumbered"/>
    <dgm:cxn modelId="{EBB821EE-CC58-48D1-B2E4-8CEB13815CD7}" type="presParOf" srcId="{814957DC-B85A-4CD0-94D8-3AAFBEC78D22}" destId="{3AB06AC7-5CD8-4834-8DA1-9BEA2021EB56}" srcOrd="1" destOrd="0" presId="urn:microsoft.com/office/officeart/2016/7/layout/BasicLinearProcessNumbered"/>
    <dgm:cxn modelId="{79107129-19AF-4F98-819D-ECB91A80345D}" type="presParOf" srcId="{814957DC-B85A-4CD0-94D8-3AAFBEC78D22}" destId="{CE17D7A3-F629-4F18-A08D-3D16EFA491B4}" srcOrd="2" destOrd="0" presId="urn:microsoft.com/office/officeart/2016/7/layout/BasicLinearProcessNumbered"/>
    <dgm:cxn modelId="{6D29758C-5DE5-4C66-8EF5-9A0A84D4C21F}" type="presParOf" srcId="{814957DC-B85A-4CD0-94D8-3AAFBEC78D22}" destId="{4B78EA04-47A3-48E7-A92F-EE1BF9C3BADA}" srcOrd="3" destOrd="0" presId="urn:microsoft.com/office/officeart/2016/7/layout/BasicLinearProcessNumbered"/>
    <dgm:cxn modelId="{F04AB540-ADEA-4D0F-8227-59D914F674CD}" type="presParOf" srcId="{04071109-D22A-4DD7-B537-38642D32053A}" destId="{69490897-5281-4AB8-BA75-172A02165F05}" srcOrd="1" destOrd="0" presId="urn:microsoft.com/office/officeart/2016/7/layout/BasicLinearProcessNumbered"/>
    <dgm:cxn modelId="{C1E920CD-20A5-4408-8D8A-523F83050E05}" type="presParOf" srcId="{04071109-D22A-4DD7-B537-38642D32053A}" destId="{CFE2B5C0-CD36-4130-887E-270262FEFAC3}" srcOrd="2" destOrd="0" presId="urn:microsoft.com/office/officeart/2016/7/layout/BasicLinearProcessNumbered"/>
    <dgm:cxn modelId="{0F027F87-A8B9-432C-9AB7-DA0248F84111}" type="presParOf" srcId="{CFE2B5C0-CD36-4130-887E-270262FEFAC3}" destId="{06CEE535-8094-4D22-AB66-4B682B5D36C7}" srcOrd="0" destOrd="0" presId="urn:microsoft.com/office/officeart/2016/7/layout/BasicLinearProcessNumbered"/>
    <dgm:cxn modelId="{32D5DC09-992B-4209-96B4-AFE5A9C6723F}" type="presParOf" srcId="{CFE2B5C0-CD36-4130-887E-270262FEFAC3}" destId="{DE81A13C-B0CA-4DD9-9FB6-500D10227E94}" srcOrd="1" destOrd="0" presId="urn:microsoft.com/office/officeart/2016/7/layout/BasicLinearProcessNumbered"/>
    <dgm:cxn modelId="{F2659C8C-D145-4141-922C-AA7AA2E04A2B}" type="presParOf" srcId="{CFE2B5C0-CD36-4130-887E-270262FEFAC3}" destId="{934F6B0C-EB8B-45EF-8EFC-AC59F55A46DB}" srcOrd="2" destOrd="0" presId="urn:microsoft.com/office/officeart/2016/7/layout/BasicLinearProcessNumbered"/>
    <dgm:cxn modelId="{4AED099D-469E-46FD-B424-BF898CBDB863}" type="presParOf" srcId="{CFE2B5C0-CD36-4130-887E-270262FEFAC3}" destId="{87C4811D-4465-46C1-BC92-634E32CA95B7}" srcOrd="3" destOrd="0" presId="urn:microsoft.com/office/officeart/2016/7/layout/BasicLinearProcessNumbered"/>
    <dgm:cxn modelId="{7EDB0CD5-BAAF-412A-A8B7-BC1C4A055C50}" type="presParOf" srcId="{04071109-D22A-4DD7-B537-38642D32053A}" destId="{DC8FEDDE-D04D-40E7-B2AF-F19D27A53E19}" srcOrd="3" destOrd="0" presId="urn:microsoft.com/office/officeart/2016/7/layout/BasicLinearProcessNumbered"/>
    <dgm:cxn modelId="{8F2B66E6-832C-4FCF-952F-BC790FC9649A}" type="presParOf" srcId="{04071109-D22A-4DD7-B537-38642D32053A}" destId="{7721D00D-90EE-45A3-A984-4F32FF00BC5C}" srcOrd="4" destOrd="0" presId="urn:microsoft.com/office/officeart/2016/7/layout/BasicLinearProcessNumbered"/>
    <dgm:cxn modelId="{F26A8B76-04F2-48B4-945F-29A02639886E}" type="presParOf" srcId="{7721D00D-90EE-45A3-A984-4F32FF00BC5C}" destId="{7ECB37AB-B023-448C-926D-44704BE71D2E}" srcOrd="0" destOrd="0" presId="urn:microsoft.com/office/officeart/2016/7/layout/BasicLinearProcessNumbered"/>
    <dgm:cxn modelId="{A1250CE7-9043-4B72-A076-0E902E39D852}" type="presParOf" srcId="{7721D00D-90EE-45A3-A984-4F32FF00BC5C}" destId="{F6F66DDD-9F1E-43BA-987D-C14B2C16051E}" srcOrd="1" destOrd="0" presId="urn:microsoft.com/office/officeart/2016/7/layout/BasicLinearProcessNumbered"/>
    <dgm:cxn modelId="{42F56CB5-58E6-4B15-918E-375262F6CB3A}" type="presParOf" srcId="{7721D00D-90EE-45A3-A984-4F32FF00BC5C}" destId="{8B24F1D8-2CC6-45F5-B687-92BAE7A3A123}" srcOrd="2" destOrd="0" presId="urn:microsoft.com/office/officeart/2016/7/layout/BasicLinearProcessNumbered"/>
    <dgm:cxn modelId="{B22A119E-6954-4A4F-A0E8-B319ABEED996}" type="presParOf" srcId="{7721D00D-90EE-45A3-A984-4F32FF00BC5C}" destId="{75EE474F-B4B7-4E5B-9294-3D371B388346}" srcOrd="3" destOrd="0" presId="urn:microsoft.com/office/officeart/2016/7/layout/BasicLinearProcessNumbered"/>
    <dgm:cxn modelId="{16CD63E6-B649-4F8D-A96D-B6786FE11A8B}" type="presParOf" srcId="{04071109-D22A-4DD7-B537-38642D32053A}" destId="{3E8A3CD0-6DAD-457D-9A4A-E35433E1CE3F}" srcOrd="5" destOrd="0" presId="urn:microsoft.com/office/officeart/2016/7/layout/BasicLinearProcessNumbered"/>
    <dgm:cxn modelId="{1C99CEFF-0852-44A2-9862-6F71B01D8624}" type="presParOf" srcId="{04071109-D22A-4DD7-B537-38642D32053A}" destId="{0B5D5AF4-1192-477E-B680-2E5B01B0C07A}" srcOrd="6" destOrd="0" presId="urn:microsoft.com/office/officeart/2016/7/layout/BasicLinearProcessNumbered"/>
    <dgm:cxn modelId="{47A7F790-D026-4844-BACF-C456B459CD4A}" type="presParOf" srcId="{0B5D5AF4-1192-477E-B680-2E5B01B0C07A}" destId="{87A5EC2C-6271-48A0-BC4A-391DE78D7D24}" srcOrd="0" destOrd="0" presId="urn:microsoft.com/office/officeart/2016/7/layout/BasicLinearProcessNumbered"/>
    <dgm:cxn modelId="{52C6F4EE-5D4D-4025-8632-1094B444FA58}" type="presParOf" srcId="{0B5D5AF4-1192-477E-B680-2E5B01B0C07A}" destId="{063AE425-01F4-4050-A817-D0B004D5A01A}" srcOrd="1" destOrd="0" presId="urn:microsoft.com/office/officeart/2016/7/layout/BasicLinearProcessNumbered"/>
    <dgm:cxn modelId="{72123969-FB37-485A-AFB6-984C57054445}" type="presParOf" srcId="{0B5D5AF4-1192-477E-B680-2E5B01B0C07A}" destId="{BB27A5FC-550D-4769-8CA3-42D8CC2A6256}" srcOrd="2" destOrd="0" presId="urn:microsoft.com/office/officeart/2016/7/layout/BasicLinearProcessNumbered"/>
    <dgm:cxn modelId="{DB383B49-FA75-4F90-804F-BA6D7B48859E}" type="presParOf" srcId="{0B5D5AF4-1192-477E-B680-2E5B01B0C07A}" destId="{6E7CE8C8-433E-4D70-88CF-AA7825E20238}" srcOrd="3" destOrd="0" presId="urn:microsoft.com/office/officeart/2016/7/layout/BasicLinearProcessNumbered"/>
    <dgm:cxn modelId="{EBC040B5-41E2-4490-BB05-1F5FCEC6B513}" type="presParOf" srcId="{04071109-D22A-4DD7-B537-38642D32053A}" destId="{9372DB9D-0761-48AB-ABD5-6990350E33EB}" srcOrd="7" destOrd="0" presId="urn:microsoft.com/office/officeart/2016/7/layout/BasicLinearProcessNumbered"/>
    <dgm:cxn modelId="{9C1DE9F3-1CA4-44E4-B244-022E539B07ED}" type="presParOf" srcId="{04071109-D22A-4DD7-B537-38642D32053A}" destId="{ED1D42E9-7DC4-4B06-9209-2A3B5BDA32BF}" srcOrd="8" destOrd="0" presId="urn:microsoft.com/office/officeart/2016/7/layout/BasicLinearProcessNumbered"/>
    <dgm:cxn modelId="{04717A1D-BCDC-4D52-961A-DA67D08A148F}" type="presParOf" srcId="{ED1D42E9-7DC4-4B06-9209-2A3B5BDA32BF}" destId="{949ECF92-4F75-4843-8204-B43C3E40799F}" srcOrd="0" destOrd="0" presId="urn:microsoft.com/office/officeart/2016/7/layout/BasicLinearProcessNumbered"/>
    <dgm:cxn modelId="{421C766E-61EF-47F4-9AED-51E7422B2321}" type="presParOf" srcId="{ED1D42E9-7DC4-4B06-9209-2A3B5BDA32BF}" destId="{6456BB49-D0CB-431D-99D5-97FBEF57AB4E}" srcOrd="1" destOrd="0" presId="urn:microsoft.com/office/officeart/2016/7/layout/BasicLinearProcessNumbered"/>
    <dgm:cxn modelId="{E3F7C107-EBD9-4620-BB5C-5CACA3E67985}" type="presParOf" srcId="{ED1D42E9-7DC4-4B06-9209-2A3B5BDA32BF}" destId="{C687FA25-ED45-4D79-8E95-53579B1F6E8C}" srcOrd="2" destOrd="0" presId="urn:microsoft.com/office/officeart/2016/7/layout/BasicLinearProcessNumbered"/>
    <dgm:cxn modelId="{B74EAF8E-616A-40DA-94A6-AE34E081A2C6}" type="presParOf" srcId="{ED1D42E9-7DC4-4B06-9209-2A3B5BDA32BF}" destId="{EC04E2A7-30CF-4733-BC6E-79A99B06F7CF}" srcOrd="3" destOrd="0" presId="urn:microsoft.com/office/officeart/2016/7/layout/BasicLinearProcessNumbered"/>
    <dgm:cxn modelId="{C9B7CA5D-9C7E-4DFF-ADFA-D98FFA653825}" type="presParOf" srcId="{04071109-D22A-4DD7-B537-38642D32053A}" destId="{8DBA5BC8-C9C7-42CD-9D2E-27754E37A7A2}" srcOrd="9" destOrd="0" presId="urn:microsoft.com/office/officeart/2016/7/layout/BasicLinearProcessNumbered"/>
    <dgm:cxn modelId="{C02F9421-4692-4D1B-AF09-7DBC99CC7385}" type="presParOf" srcId="{04071109-D22A-4DD7-B537-38642D32053A}" destId="{73982534-8232-4E84-A0DC-F2E86F6131B0}" srcOrd="10" destOrd="0" presId="urn:microsoft.com/office/officeart/2016/7/layout/BasicLinearProcessNumbered"/>
    <dgm:cxn modelId="{824AF347-79B2-4A14-AD55-2F124787D0D6}" type="presParOf" srcId="{73982534-8232-4E84-A0DC-F2E86F6131B0}" destId="{0968433A-7B20-43D3-9DCB-00AA0227EDD5}" srcOrd="0" destOrd="0" presId="urn:microsoft.com/office/officeart/2016/7/layout/BasicLinearProcessNumbered"/>
    <dgm:cxn modelId="{D11437BB-4279-48F1-B2D2-B0DDF697A7DF}" type="presParOf" srcId="{73982534-8232-4E84-A0DC-F2E86F6131B0}" destId="{7AE3DCC3-287B-4319-ACE9-9B8052B895C2}" srcOrd="1" destOrd="0" presId="urn:microsoft.com/office/officeart/2016/7/layout/BasicLinearProcessNumbered"/>
    <dgm:cxn modelId="{39A1BE86-12A7-40BD-92C8-C725A8C4EB86}" type="presParOf" srcId="{73982534-8232-4E84-A0DC-F2E86F6131B0}" destId="{0A2B8FAF-86BC-42F4-9448-FAF48198C3B0}" srcOrd="2" destOrd="0" presId="urn:microsoft.com/office/officeart/2016/7/layout/BasicLinearProcessNumbered"/>
    <dgm:cxn modelId="{02A30AFF-5FA2-443F-84FE-720F331F904E}" type="presParOf" srcId="{73982534-8232-4E84-A0DC-F2E86F6131B0}" destId="{3135E5C7-433D-4377-9331-9D31C17C4F3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BFDA72-9B77-4F71-8AC6-89E626188F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EF9A9AF-9644-46A2-903D-ACF209C355E0}">
      <dgm:prSet/>
      <dgm:spPr/>
      <dgm:t>
        <a:bodyPr/>
        <a:lstStyle/>
        <a:p>
          <a:r>
            <a:rPr lang="en-GB"/>
            <a:t>The study of the distribution and determinants of health-related states and events. (VanderWeele et al., 2020)</a:t>
          </a:r>
          <a:endParaRPr lang="en-US"/>
        </a:p>
      </dgm:t>
    </dgm:pt>
    <dgm:pt modelId="{6C13154F-E35E-4F73-B175-1FAE7A102FF3}" type="parTrans" cxnId="{21131D81-E0D6-4307-BDDD-63B5772481CB}">
      <dgm:prSet/>
      <dgm:spPr/>
      <dgm:t>
        <a:bodyPr/>
        <a:lstStyle/>
        <a:p>
          <a:endParaRPr lang="en-US"/>
        </a:p>
      </dgm:t>
    </dgm:pt>
    <dgm:pt modelId="{5351F052-BF27-4B5B-8D4C-65D710A8B86D}" type="sibTrans" cxnId="{21131D81-E0D6-4307-BDDD-63B5772481CB}">
      <dgm:prSet/>
      <dgm:spPr/>
      <dgm:t>
        <a:bodyPr/>
        <a:lstStyle/>
        <a:p>
          <a:endParaRPr lang="en-US"/>
        </a:p>
      </dgm:t>
    </dgm:pt>
    <dgm:pt modelId="{0A93592C-C0C3-4FBD-8352-AE7C17293758}">
      <dgm:prSet/>
      <dgm:spPr/>
      <dgm:t>
        <a:bodyPr/>
        <a:lstStyle/>
        <a:p>
          <a:r>
            <a:rPr lang="en-GB"/>
            <a:t>This also encapsulates research, which focuses more on disease specifically. </a:t>
          </a:r>
          <a:endParaRPr lang="en-US"/>
        </a:p>
      </dgm:t>
    </dgm:pt>
    <dgm:pt modelId="{753FD463-1067-4D28-8565-154DC0728385}" type="parTrans" cxnId="{B066416C-C93D-4F01-8614-8754C3748D02}">
      <dgm:prSet/>
      <dgm:spPr/>
      <dgm:t>
        <a:bodyPr/>
        <a:lstStyle/>
        <a:p>
          <a:endParaRPr lang="en-US"/>
        </a:p>
      </dgm:t>
    </dgm:pt>
    <dgm:pt modelId="{A916EF51-AFB0-4D83-BF9E-293575A4840B}" type="sibTrans" cxnId="{B066416C-C93D-4F01-8614-8754C3748D02}">
      <dgm:prSet/>
      <dgm:spPr/>
      <dgm:t>
        <a:bodyPr/>
        <a:lstStyle/>
        <a:p>
          <a:endParaRPr lang="en-US"/>
        </a:p>
      </dgm:t>
    </dgm:pt>
    <dgm:pt modelId="{CBCFD19A-07D7-4EAA-BB36-EF5FD8E383BB}">
      <dgm:prSet/>
      <dgm:spPr/>
      <dgm:t>
        <a:bodyPr/>
        <a:lstStyle/>
        <a:p>
          <a:r>
            <a:rPr lang="en-GB"/>
            <a:t>The first definition, in VanderWeele et al.'s (2020) work highlights a need for positive epidemiology.</a:t>
          </a:r>
          <a:endParaRPr lang="en-US"/>
        </a:p>
      </dgm:t>
    </dgm:pt>
    <dgm:pt modelId="{E42EC5A7-0719-449A-BFF6-888DCF91A728}" type="parTrans" cxnId="{9EFDFD31-89AF-4EB3-AB5A-BCB833059A6F}">
      <dgm:prSet/>
      <dgm:spPr/>
      <dgm:t>
        <a:bodyPr/>
        <a:lstStyle/>
        <a:p>
          <a:endParaRPr lang="en-US"/>
        </a:p>
      </dgm:t>
    </dgm:pt>
    <dgm:pt modelId="{896C3DFB-8F5F-4860-B1CE-45A74C7858EC}" type="sibTrans" cxnId="{9EFDFD31-89AF-4EB3-AB5A-BCB833059A6F}">
      <dgm:prSet/>
      <dgm:spPr/>
      <dgm:t>
        <a:bodyPr/>
        <a:lstStyle/>
        <a:p>
          <a:endParaRPr lang="en-US"/>
        </a:p>
      </dgm:t>
    </dgm:pt>
    <dgm:pt modelId="{34CA6EF4-429D-4CC1-BB9D-4D42522286F3}" type="pres">
      <dgm:prSet presAssocID="{56BFDA72-9B77-4F71-8AC6-89E626188F52}" presName="linear" presStyleCnt="0">
        <dgm:presLayoutVars>
          <dgm:animLvl val="lvl"/>
          <dgm:resizeHandles val="exact"/>
        </dgm:presLayoutVars>
      </dgm:prSet>
      <dgm:spPr/>
    </dgm:pt>
    <dgm:pt modelId="{C3DC5982-F319-43C1-981E-1F06901F2B2D}" type="pres">
      <dgm:prSet presAssocID="{EEF9A9AF-9644-46A2-903D-ACF209C355E0}" presName="parentText" presStyleLbl="node1" presStyleIdx="0" presStyleCnt="3">
        <dgm:presLayoutVars>
          <dgm:chMax val="0"/>
          <dgm:bulletEnabled val="1"/>
        </dgm:presLayoutVars>
      </dgm:prSet>
      <dgm:spPr/>
    </dgm:pt>
    <dgm:pt modelId="{EC2AFAFB-05D1-4C28-8470-69200F25BA10}" type="pres">
      <dgm:prSet presAssocID="{5351F052-BF27-4B5B-8D4C-65D710A8B86D}" presName="spacer" presStyleCnt="0"/>
      <dgm:spPr/>
    </dgm:pt>
    <dgm:pt modelId="{58673DE8-D4E1-44C1-9234-BB0ABD6C490C}" type="pres">
      <dgm:prSet presAssocID="{0A93592C-C0C3-4FBD-8352-AE7C17293758}" presName="parentText" presStyleLbl="node1" presStyleIdx="1" presStyleCnt="3">
        <dgm:presLayoutVars>
          <dgm:chMax val="0"/>
          <dgm:bulletEnabled val="1"/>
        </dgm:presLayoutVars>
      </dgm:prSet>
      <dgm:spPr/>
    </dgm:pt>
    <dgm:pt modelId="{C4928051-EAC4-4B85-9668-9465934348E4}" type="pres">
      <dgm:prSet presAssocID="{A916EF51-AFB0-4D83-BF9E-293575A4840B}" presName="spacer" presStyleCnt="0"/>
      <dgm:spPr/>
    </dgm:pt>
    <dgm:pt modelId="{729FB24E-37CE-4C71-86B9-0410A03A298E}" type="pres">
      <dgm:prSet presAssocID="{CBCFD19A-07D7-4EAA-BB36-EF5FD8E383BB}" presName="parentText" presStyleLbl="node1" presStyleIdx="2" presStyleCnt="3">
        <dgm:presLayoutVars>
          <dgm:chMax val="0"/>
          <dgm:bulletEnabled val="1"/>
        </dgm:presLayoutVars>
      </dgm:prSet>
      <dgm:spPr/>
    </dgm:pt>
  </dgm:ptLst>
  <dgm:cxnLst>
    <dgm:cxn modelId="{88416618-E75E-45CF-BD90-4C681BB7DB13}" type="presOf" srcId="{EEF9A9AF-9644-46A2-903D-ACF209C355E0}" destId="{C3DC5982-F319-43C1-981E-1F06901F2B2D}" srcOrd="0" destOrd="0" presId="urn:microsoft.com/office/officeart/2005/8/layout/vList2"/>
    <dgm:cxn modelId="{9EFDFD31-89AF-4EB3-AB5A-BCB833059A6F}" srcId="{56BFDA72-9B77-4F71-8AC6-89E626188F52}" destId="{CBCFD19A-07D7-4EAA-BB36-EF5FD8E383BB}" srcOrd="2" destOrd="0" parTransId="{E42EC5A7-0719-449A-BFF6-888DCF91A728}" sibTransId="{896C3DFB-8F5F-4860-B1CE-45A74C7858EC}"/>
    <dgm:cxn modelId="{1993EE5F-E224-4E0D-85DE-5C65B99BFDF7}" type="presOf" srcId="{CBCFD19A-07D7-4EAA-BB36-EF5FD8E383BB}" destId="{729FB24E-37CE-4C71-86B9-0410A03A298E}" srcOrd="0" destOrd="0" presId="urn:microsoft.com/office/officeart/2005/8/layout/vList2"/>
    <dgm:cxn modelId="{B066416C-C93D-4F01-8614-8754C3748D02}" srcId="{56BFDA72-9B77-4F71-8AC6-89E626188F52}" destId="{0A93592C-C0C3-4FBD-8352-AE7C17293758}" srcOrd="1" destOrd="0" parTransId="{753FD463-1067-4D28-8565-154DC0728385}" sibTransId="{A916EF51-AFB0-4D83-BF9E-293575A4840B}"/>
    <dgm:cxn modelId="{21131D81-E0D6-4307-BDDD-63B5772481CB}" srcId="{56BFDA72-9B77-4F71-8AC6-89E626188F52}" destId="{EEF9A9AF-9644-46A2-903D-ACF209C355E0}" srcOrd="0" destOrd="0" parTransId="{6C13154F-E35E-4F73-B175-1FAE7A102FF3}" sibTransId="{5351F052-BF27-4B5B-8D4C-65D710A8B86D}"/>
    <dgm:cxn modelId="{40B53DC2-697F-4BF7-AD53-9226E6B3731C}" type="presOf" srcId="{56BFDA72-9B77-4F71-8AC6-89E626188F52}" destId="{34CA6EF4-429D-4CC1-BB9D-4D42522286F3}" srcOrd="0" destOrd="0" presId="urn:microsoft.com/office/officeart/2005/8/layout/vList2"/>
    <dgm:cxn modelId="{C2F06DC4-A3ED-43BE-B48C-8C4393B18523}" type="presOf" srcId="{0A93592C-C0C3-4FBD-8352-AE7C17293758}" destId="{58673DE8-D4E1-44C1-9234-BB0ABD6C490C}" srcOrd="0" destOrd="0" presId="urn:microsoft.com/office/officeart/2005/8/layout/vList2"/>
    <dgm:cxn modelId="{23CAF9FC-93D0-4F9A-BD5E-F13BECD124AE}" type="presParOf" srcId="{34CA6EF4-429D-4CC1-BB9D-4D42522286F3}" destId="{C3DC5982-F319-43C1-981E-1F06901F2B2D}" srcOrd="0" destOrd="0" presId="urn:microsoft.com/office/officeart/2005/8/layout/vList2"/>
    <dgm:cxn modelId="{4490D19A-A66C-4416-8970-DDB406235486}" type="presParOf" srcId="{34CA6EF4-429D-4CC1-BB9D-4D42522286F3}" destId="{EC2AFAFB-05D1-4C28-8470-69200F25BA10}" srcOrd="1" destOrd="0" presId="urn:microsoft.com/office/officeart/2005/8/layout/vList2"/>
    <dgm:cxn modelId="{3DC61A4F-FE41-4D01-9EB0-180AF8B621DA}" type="presParOf" srcId="{34CA6EF4-429D-4CC1-BB9D-4D42522286F3}" destId="{58673DE8-D4E1-44C1-9234-BB0ABD6C490C}" srcOrd="2" destOrd="0" presId="urn:microsoft.com/office/officeart/2005/8/layout/vList2"/>
    <dgm:cxn modelId="{C6478024-4BE5-406C-8C14-F8084197523E}" type="presParOf" srcId="{34CA6EF4-429D-4CC1-BB9D-4D42522286F3}" destId="{C4928051-EAC4-4B85-9668-9465934348E4}" srcOrd="3" destOrd="0" presId="urn:microsoft.com/office/officeart/2005/8/layout/vList2"/>
    <dgm:cxn modelId="{0B3DB5FB-A68C-42DE-BB1F-D99206DE0D85}" type="presParOf" srcId="{34CA6EF4-429D-4CC1-BB9D-4D42522286F3}" destId="{729FB24E-37CE-4C71-86B9-0410A03A298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40DBBA-9418-4F88-9646-BC4424E61E6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5904EFB-7883-4770-B823-CEC1A4A8B77E}">
      <dgm:prSet/>
      <dgm:spPr/>
      <dgm:t>
        <a:bodyPr/>
        <a:lstStyle/>
        <a:p>
          <a:r>
            <a:rPr lang="en-GB"/>
            <a:t>As an epidemiologist, you would consider:</a:t>
          </a:r>
          <a:endParaRPr lang="en-US"/>
        </a:p>
      </dgm:t>
    </dgm:pt>
    <dgm:pt modelId="{3360E742-1A56-41F2-AF67-59441738A5E1}" type="parTrans" cxnId="{66F2206B-029F-4D8C-9112-7671F7D7BEA8}">
      <dgm:prSet/>
      <dgm:spPr/>
      <dgm:t>
        <a:bodyPr/>
        <a:lstStyle/>
        <a:p>
          <a:endParaRPr lang="en-US"/>
        </a:p>
      </dgm:t>
    </dgm:pt>
    <dgm:pt modelId="{0FB2DC23-D081-46D8-ACC9-233E62018372}" type="sibTrans" cxnId="{66F2206B-029F-4D8C-9112-7671F7D7BEA8}">
      <dgm:prSet/>
      <dgm:spPr/>
      <dgm:t>
        <a:bodyPr/>
        <a:lstStyle/>
        <a:p>
          <a:endParaRPr lang="en-US"/>
        </a:p>
      </dgm:t>
    </dgm:pt>
    <dgm:pt modelId="{9E127D1B-E813-405A-AE8F-27C576020B07}">
      <dgm:prSet/>
      <dgm:spPr/>
      <dgm:t>
        <a:bodyPr/>
        <a:lstStyle/>
        <a:p>
          <a:r>
            <a:rPr lang="en-GB"/>
            <a:t>The case definition</a:t>
          </a:r>
          <a:endParaRPr lang="en-US"/>
        </a:p>
      </dgm:t>
    </dgm:pt>
    <dgm:pt modelId="{BFFDE048-BD4E-4C75-8B7E-7C522C92DF59}" type="parTrans" cxnId="{B117352A-7AE3-4095-8017-8EA1704ABC69}">
      <dgm:prSet/>
      <dgm:spPr/>
      <dgm:t>
        <a:bodyPr/>
        <a:lstStyle/>
        <a:p>
          <a:endParaRPr lang="en-US"/>
        </a:p>
      </dgm:t>
    </dgm:pt>
    <dgm:pt modelId="{1869D6AA-C19C-48D1-ADAB-71473238F0F0}" type="sibTrans" cxnId="{B117352A-7AE3-4095-8017-8EA1704ABC69}">
      <dgm:prSet/>
      <dgm:spPr/>
      <dgm:t>
        <a:bodyPr/>
        <a:lstStyle/>
        <a:p>
          <a:endParaRPr lang="en-US"/>
        </a:p>
      </dgm:t>
    </dgm:pt>
    <dgm:pt modelId="{34C82F56-8A36-4A7C-96AA-C5ACD5E2A0AF}">
      <dgm:prSet/>
      <dgm:spPr/>
      <dgm:t>
        <a:bodyPr/>
        <a:lstStyle/>
        <a:p>
          <a:r>
            <a:rPr lang="en-GB"/>
            <a:t>The person</a:t>
          </a:r>
          <a:endParaRPr lang="en-US"/>
        </a:p>
      </dgm:t>
    </dgm:pt>
    <dgm:pt modelId="{AB3604C0-98A2-4BD7-B59F-597C576C0E55}" type="parTrans" cxnId="{B305A968-6586-4DD1-9729-5FD830F8FFF2}">
      <dgm:prSet/>
      <dgm:spPr/>
      <dgm:t>
        <a:bodyPr/>
        <a:lstStyle/>
        <a:p>
          <a:endParaRPr lang="en-US"/>
        </a:p>
      </dgm:t>
    </dgm:pt>
    <dgm:pt modelId="{592E2061-D801-4DCD-AC5A-2AC82FF4C02C}" type="sibTrans" cxnId="{B305A968-6586-4DD1-9729-5FD830F8FFF2}">
      <dgm:prSet/>
      <dgm:spPr/>
      <dgm:t>
        <a:bodyPr/>
        <a:lstStyle/>
        <a:p>
          <a:endParaRPr lang="en-US"/>
        </a:p>
      </dgm:t>
    </dgm:pt>
    <dgm:pt modelId="{BC0DD826-6C31-4AE5-8397-F9C437FC4D03}">
      <dgm:prSet/>
      <dgm:spPr/>
      <dgm:t>
        <a:bodyPr/>
        <a:lstStyle/>
        <a:p>
          <a:r>
            <a:rPr lang="en-GB"/>
            <a:t>The place</a:t>
          </a:r>
          <a:endParaRPr lang="en-US"/>
        </a:p>
      </dgm:t>
    </dgm:pt>
    <dgm:pt modelId="{BEF41D16-A67A-4203-B1AF-9A872028553C}" type="parTrans" cxnId="{47BDFAF5-AE8F-453E-BF7D-8C6E6B64227E}">
      <dgm:prSet/>
      <dgm:spPr/>
      <dgm:t>
        <a:bodyPr/>
        <a:lstStyle/>
        <a:p>
          <a:endParaRPr lang="en-US"/>
        </a:p>
      </dgm:t>
    </dgm:pt>
    <dgm:pt modelId="{65BFF3BD-B32C-41F3-962A-0D3C191A70EC}" type="sibTrans" cxnId="{47BDFAF5-AE8F-453E-BF7D-8C6E6B64227E}">
      <dgm:prSet/>
      <dgm:spPr/>
      <dgm:t>
        <a:bodyPr/>
        <a:lstStyle/>
        <a:p>
          <a:endParaRPr lang="en-US"/>
        </a:p>
      </dgm:t>
    </dgm:pt>
    <dgm:pt modelId="{4D34366C-AB17-43A1-90EF-ADEDFC5B2A01}">
      <dgm:prSet/>
      <dgm:spPr/>
      <dgm:t>
        <a:bodyPr/>
        <a:lstStyle/>
        <a:p>
          <a:r>
            <a:rPr lang="en-GB"/>
            <a:t>The time</a:t>
          </a:r>
          <a:endParaRPr lang="en-US"/>
        </a:p>
      </dgm:t>
    </dgm:pt>
    <dgm:pt modelId="{CCEEAA6E-C132-4F8D-A539-767348B81858}" type="parTrans" cxnId="{80665CCA-4082-411E-A429-D3F741288338}">
      <dgm:prSet/>
      <dgm:spPr/>
      <dgm:t>
        <a:bodyPr/>
        <a:lstStyle/>
        <a:p>
          <a:endParaRPr lang="en-US"/>
        </a:p>
      </dgm:t>
    </dgm:pt>
    <dgm:pt modelId="{0D201358-3AA1-4BB1-81FA-4C7155F4BAF6}" type="sibTrans" cxnId="{80665CCA-4082-411E-A429-D3F741288338}">
      <dgm:prSet/>
      <dgm:spPr/>
      <dgm:t>
        <a:bodyPr/>
        <a:lstStyle/>
        <a:p>
          <a:endParaRPr lang="en-US"/>
        </a:p>
      </dgm:t>
    </dgm:pt>
    <dgm:pt modelId="{A4DC41F1-9117-4B11-B5E0-52E66CBE3D73}">
      <dgm:prSet/>
      <dgm:spPr/>
      <dgm:t>
        <a:bodyPr/>
        <a:lstStyle/>
        <a:p>
          <a:r>
            <a:rPr lang="en-GB"/>
            <a:t>The risk factors</a:t>
          </a:r>
          <a:endParaRPr lang="en-US"/>
        </a:p>
      </dgm:t>
    </dgm:pt>
    <dgm:pt modelId="{CA9CDCA2-555E-4E93-ABB6-BDBB186A77DF}" type="parTrans" cxnId="{D8C08355-2905-49EE-A702-428EE9584597}">
      <dgm:prSet/>
      <dgm:spPr/>
      <dgm:t>
        <a:bodyPr/>
        <a:lstStyle/>
        <a:p>
          <a:endParaRPr lang="en-US"/>
        </a:p>
      </dgm:t>
    </dgm:pt>
    <dgm:pt modelId="{75AF53BD-FF7C-4D4C-AE58-0A577EDA3F89}" type="sibTrans" cxnId="{D8C08355-2905-49EE-A702-428EE9584597}">
      <dgm:prSet/>
      <dgm:spPr/>
      <dgm:t>
        <a:bodyPr/>
        <a:lstStyle/>
        <a:p>
          <a:endParaRPr lang="en-US"/>
        </a:p>
      </dgm:t>
    </dgm:pt>
    <dgm:pt modelId="{FF02177B-1238-4D8A-85EA-036BC5DBB165}">
      <dgm:prSet/>
      <dgm:spPr/>
      <dgm:t>
        <a:bodyPr/>
        <a:lstStyle/>
        <a:p>
          <a:r>
            <a:rPr lang="en-GB"/>
            <a:t>The what, who, where, when, how and why. </a:t>
          </a:r>
          <a:endParaRPr lang="en-US"/>
        </a:p>
      </dgm:t>
    </dgm:pt>
    <dgm:pt modelId="{69058851-87C2-4CCB-8B78-57254A40CFF3}" type="parTrans" cxnId="{EB9E042A-D132-46BB-8EEB-5330D771CC81}">
      <dgm:prSet/>
      <dgm:spPr/>
      <dgm:t>
        <a:bodyPr/>
        <a:lstStyle/>
        <a:p>
          <a:endParaRPr lang="en-US"/>
        </a:p>
      </dgm:t>
    </dgm:pt>
    <dgm:pt modelId="{BF163370-D1E6-4D92-818D-52FEA2FDB0EE}" type="sibTrans" cxnId="{EB9E042A-D132-46BB-8EEB-5330D771CC81}">
      <dgm:prSet/>
      <dgm:spPr/>
      <dgm:t>
        <a:bodyPr/>
        <a:lstStyle/>
        <a:p>
          <a:endParaRPr lang="en-US"/>
        </a:p>
      </dgm:t>
    </dgm:pt>
    <dgm:pt modelId="{3D6C188E-AA9F-4B38-BA3A-42AAE7A26BE6}" type="pres">
      <dgm:prSet presAssocID="{2640DBBA-9418-4F88-9646-BC4424E61E6A}" presName="diagram" presStyleCnt="0">
        <dgm:presLayoutVars>
          <dgm:dir/>
          <dgm:resizeHandles val="exact"/>
        </dgm:presLayoutVars>
      </dgm:prSet>
      <dgm:spPr/>
    </dgm:pt>
    <dgm:pt modelId="{1C4BA399-8D0D-4548-A00A-F4470FCD7EC8}" type="pres">
      <dgm:prSet presAssocID="{25904EFB-7883-4770-B823-CEC1A4A8B77E}" presName="node" presStyleLbl="node1" presStyleIdx="0" presStyleCnt="7">
        <dgm:presLayoutVars>
          <dgm:bulletEnabled val="1"/>
        </dgm:presLayoutVars>
      </dgm:prSet>
      <dgm:spPr/>
    </dgm:pt>
    <dgm:pt modelId="{00E8E2F2-C0DD-4A5A-8177-B305D683C243}" type="pres">
      <dgm:prSet presAssocID="{0FB2DC23-D081-46D8-ACC9-233E62018372}" presName="sibTrans" presStyleCnt="0"/>
      <dgm:spPr/>
    </dgm:pt>
    <dgm:pt modelId="{9AF6CE67-3DB0-478E-ABE6-881B3A452D3F}" type="pres">
      <dgm:prSet presAssocID="{9E127D1B-E813-405A-AE8F-27C576020B07}" presName="node" presStyleLbl="node1" presStyleIdx="1" presStyleCnt="7">
        <dgm:presLayoutVars>
          <dgm:bulletEnabled val="1"/>
        </dgm:presLayoutVars>
      </dgm:prSet>
      <dgm:spPr/>
    </dgm:pt>
    <dgm:pt modelId="{E0629558-8FC9-4812-AD8D-0EA39F93FDBF}" type="pres">
      <dgm:prSet presAssocID="{1869D6AA-C19C-48D1-ADAB-71473238F0F0}" presName="sibTrans" presStyleCnt="0"/>
      <dgm:spPr/>
    </dgm:pt>
    <dgm:pt modelId="{4BCC9012-23CF-4DF0-8F9B-2E5F333472A8}" type="pres">
      <dgm:prSet presAssocID="{34C82F56-8A36-4A7C-96AA-C5ACD5E2A0AF}" presName="node" presStyleLbl="node1" presStyleIdx="2" presStyleCnt="7">
        <dgm:presLayoutVars>
          <dgm:bulletEnabled val="1"/>
        </dgm:presLayoutVars>
      </dgm:prSet>
      <dgm:spPr/>
    </dgm:pt>
    <dgm:pt modelId="{C32A9115-5CAD-4A40-9EDD-2E81030B42A1}" type="pres">
      <dgm:prSet presAssocID="{592E2061-D801-4DCD-AC5A-2AC82FF4C02C}" presName="sibTrans" presStyleCnt="0"/>
      <dgm:spPr/>
    </dgm:pt>
    <dgm:pt modelId="{1B72F815-6679-4735-9562-1CAF3022793B}" type="pres">
      <dgm:prSet presAssocID="{BC0DD826-6C31-4AE5-8397-F9C437FC4D03}" presName="node" presStyleLbl="node1" presStyleIdx="3" presStyleCnt="7">
        <dgm:presLayoutVars>
          <dgm:bulletEnabled val="1"/>
        </dgm:presLayoutVars>
      </dgm:prSet>
      <dgm:spPr/>
    </dgm:pt>
    <dgm:pt modelId="{96727614-25E1-482D-8D3D-C5FD7A887295}" type="pres">
      <dgm:prSet presAssocID="{65BFF3BD-B32C-41F3-962A-0D3C191A70EC}" presName="sibTrans" presStyleCnt="0"/>
      <dgm:spPr/>
    </dgm:pt>
    <dgm:pt modelId="{43EB77B8-87A9-4241-AEF0-CA9EA19A1C26}" type="pres">
      <dgm:prSet presAssocID="{4D34366C-AB17-43A1-90EF-ADEDFC5B2A01}" presName="node" presStyleLbl="node1" presStyleIdx="4" presStyleCnt="7">
        <dgm:presLayoutVars>
          <dgm:bulletEnabled val="1"/>
        </dgm:presLayoutVars>
      </dgm:prSet>
      <dgm:spPr/>
    </dgm:pt>
    <dgm:pt modelId="{0670FCE7-69D9-4F40-A4D4-E927F8FEFA07}" type="pres">
      <dgm:prSet presAssocID="{0D201358-3AA1-4BB1-81FA-4C7155F4BAF6}" presName="sibTrans" presStyleCnt="0"/>
      <dgm:spPr/>
    </dgm:pt>
    <dgm:pt modelId="{9249C06D-AA45-4A47-964C-64500CB419F1}" type="pres">
      <dgm:prSet presAssocID="{A4DC41F1-9117-4B11-B5E0-52E66CBE3D73}" presName="node" presStyleLbl="node1" presStyleIdx="5" presStyleCnt="7">
        <dgm:presLayoutVars>
          <dgm:bulletEnabled val="1"/>
        </dgm:presLayoutVars>
      </dgm:prSet>
      <dgm:spPr/>
    </dgm:pt>
    <dgm:pt modelId="{3A4F8B44-C79B-485A-A75C-A16A56F1A7DE}" type="pres">
      <dgm:prSet presAssocID="{75AF53BD-FF7C-4D4C-AE58-0A577EDA3F89}" presName="sibTrans" presStyleCnt="0"/>
      <dgm:spPr/>
    </dgm:pt>
    <dgm:pt modelId="{A654A9D1-8FBF-494B-B5AE-BB2BE05C359F}" type="pres">
      <dgm:prSet presAssocID="{FF02177B-1238-4D8A-85EA-036BC5DBB165}" presName="node" presStyleLbl="node1" presStyleIdx="6" presStyleCnt="7">
        <dgm:presLayoutVars>
          <dgm:bulletEnabled val="1"/>
        </dgm:presLayoutVars>
      </dgm:prSet>
      <dgm:spPr/>
    </dgm:pt>
  </dgm:ptLst>
  <dgm:cxnLst>
    <dgm:cxn modelId="{2C73531A-8C82-44BF-A9DF-AD559818FDA0}" type="presOf" srcId="{9E127D1B-E813-405A-AE8F-27C576020B07}" destId="{9AF6CE67-3DB0-478E-ABE6-881B3A452D3F}" srcOrd="0" destOrd="0" presId="urn:microsoft.com/office/officeart/2005/8/layout/default"/>
    <dgm:cxn modelId="{EB9E042A-D132-46BB-8EEB-5330D771CC81}" srcId="{2640DBBA-9418-4F88-9646-BC4424E61E6A}" destId="{FF02177B-1238-4D8A-85EA-036BC5DBB165}" srcOrd="6" destOrd="0" parTransId="{69058851-87C2-4CCB-8B78-57254A40CFF3}" sibTransId="{BF163370-D1E6-4D92-818D-52FEA2FDB0EE}"/>
    <dgm:cxn modelId="{B117352A-7AE3-4095-8017-8EA1704ABC69}" srcId="{2640DBBA-9418-4F88-9646-BC4424E61E6A}" destId="{9E127D1B-E813-405A-AE8F-27C576020B07}" srcOrd="1" destOrd="0" parTransId="{BFFDE048-BD4E-4C75-8B7E-7C522C92DF59}" sibTransId="{1869D6AA-C19C-48D1-ADAB-71473238F0F0}"/>
    <dgm:cxn modelId="{9C75F75C-9904-4740-9CDC-2535A8D3C26A}" type="presOf" srcId="{A4DC41F1-9117-4B11-B5E0-52E66CBE3D73}" destId="{9249C06D-AA45-4A47-964C-64500CB419F1}" srcOrd="0" destOrd="0" presId="urn:microsoft.com/office/officeart/2005/8/layout/default"/>
    <dgm:cxn modelId="{237E5D62-E050-49FC-A2F1-024301B09CBD}" type="presOf" srcId="{4D34366C-AB17-43A1-90EF-ADEDFC5B2A01}" destId="{43EB77B8-87A9-4241-AEF0-CA9EA19A1C26}" srcOrd="0" destOrd="0" presId="urn:microsoft.com/office/officeart/2005/8/layout/default"/>
    <dgm:cxn modelId="{B305A968-6586-4DD1-9729-5FD830F8FFF2}" srcId="{2640DBBA-9418-4F88-9646-BC4424E61E6A}" destId="{34C82F56-8A36-4A7C-96AA-C5ACD5E2A0AF}" srcOrd="2" destOrd="0" parTransId="{AB3604C0-98A2-4BD7-B59F-597C576C0E55}" sibTransId="{592E2061-D801-4DCD-AC5A-2AC82FF4C02C}"/>
    <dgm:cxn modelId="{66F2206B-029F-4D8C-9112-7671F7D7BEA8}" srcId="{2640DBBA-9418-4F88-9646-BC4424E61E6A}" destId="{25904EFB-7883-4770-B823-CEC1A4A8B77E}" srcOrd="0" destOrd="0" parTransId="{3360E742-1A56-41F2-AF67-59441738A5E1}" sibTransId="{0FB2DC23-D081-46D8-ACC9-233E62018372}"/>
    <dgm:cxn modelId="{659CE94F-8CA8-4405-AA73-A06F3BBEDC9A}" type="presOf" srcId="{25904EFB-7883-4770-B823-CEC1A4A8B77E}" destId="{1C4BA399-8D0D-4548-A00A-F4470FCD7EC8}" srcOrd="0" destOrd="0" presId="urn:microsoft.com/office/officeart/2005/8/layout/default"/>
    <dgm:cxn modelId="{D8C08355-2905-49EE-A702-428EE9584597}" srcId="{2640DBBA-9418-4F88-9646-BC4424E61E6A}" destId="{A4DC41F1-9117-4B11-B5E0-52E66CBE3D73}" srcOrd="5" destOrd="0" parTransId="{CA9CDCA2-555E-4E93-ABB6-BDBB186A77DF}" sibTransId="{75AF53BD-FF7C-4D4C-AE58-0A577EDA3F89}"/>
    <dgm:cxn modelId="{668D29B0-CAEA-4A4B-89BE-3BAB8AFA820A}" type="presOf" srcId="{FF02177B-1238-4D8A-85EA-036BC5DBB165}" destId="{A654A9D1-8FBF-494B-B5AE-BB2BE05C359F}" srcOrd="0" destOrd="0" presId="urn:microsoft.com/office/officeart/2005/8/layout/default"/>
    <dgm:cxn modelId="{80665CCA-4082-411E-A429-D3F741288338}" srcId="{2640DBBA-9418-4F88-9646-BC4424E61E6A}" destId="{4D34366C-AB17-43A1-90EF-ADEDFC5B2A01}" srcOrd="4" destOrd="0" parTransId="{CCEEAA6E-C132-4F8D-A539-767348B81858}" sibTransId="{0D201358-3AA1-4BB1-81FA-4C7155F4BAF6}"/>
    <dgm:cxn modelId="{2E8C8DD2-01BC-4107-ABCD-937E558C8F2C}" type="presOf" srcId="{BC0DD826-6C31-4AE5-8397-F9C437FC4D03}" destId="{1B72F815-6679-4735-9562-1CAF3022793B}" srcOrd="0" destOrd="0" presId="urn:microsoft.com/office/officeart/2005/8/layout/default"/>
    <dgm:cxn modelId="{7CE285D5-79F5-436C-81A5-BD4934560890}" type="presOf" srcId="{34C82F56-8A36-4A7C-96AA-C5ACD5E2A0AF}" destId="{4BCC9012-23CF-4DF0-8F9B-2E5F333472A8}" srcOrd="0" destOrd="0" presId="urn:microsoft.com/office/officeart/2005/8/layout/default"/>
    <dgm:cxn modelId="{9C6EC8E5-2EE6-4D99-96D7-4B2B2AE26E6E}" type="presOf" srcId="{2640DBBA-9418-4F88-9646-BC4424E61E6A}" destId="{3D6C188E-AA9F-4B38-BA3A-42AAE7A26BE6}" srcOrd="0" destOrd="0" presId="urn:microsoft.com/office/officeart/2005/8/layout/default"/>
    <dgm:cxn modelId="{47BDFAF5-AE8F-453E-BF7D-8C6E6B64227E}" srcId="{2640DBBA-9418-4F88-9646-BC4424E61E6A}" destId="{BC0DD826-6C31-4AE5-8397-F9C437FC4D03}" srcOrd="3" destOrd="0" parTransId="{BEF41D16-A67A-4203-B1AF-9A872028553C}" sibTransId="{65BFF3BD-B32C-41F3-962A-0D3C191A70EC}"/>
    <dgm:cxn modelId="{36B258B5-DE44-4F97-B2DE-03A892117588}" type="presParOf" srcId="{3D6C188E-AA9F-4B38-BA3A-42AAE7A26BE6}" destId="{1C4BA399-8D0D-4548-A00A-F4470FCD7EC8}" srcOrd="0" destOrd="0" presId="urn:microsoft.com/office/officeart/2005/8/layout/default"/>
    <dgm:cxn modelId="{3F84D6D2-9467-4CB8-B942-EFD2FF0B9092}" type="presParOf" srcId="{3D6C188E-AA9F-4B38-BA3A-42AAE7A26BE6}" destId="{00E8E2F2-C0DD-4A5A-8177-B305D683C243}" srcOrd="1" destOrd="0" presId="urn:microsoft.com/office/officeart/2005/8/layout/default"/>
    <dgm:cxn modelId="{2E3264ED-4624-4753-8892-4E10E03D5E75}" type="presParOf" srcId="{3D6C188E-AA9F-4B38-BA3A-42AAE7A26BE6}" destId="{9AF6CE67-3DB0-478E-ABE6-881B3A452D3F}" srcOrd="2" destOrd="0" presId="urn:microsoft.com/office/officeart/2005/8/layout/default"/>
    <dgm:cxn modelId="{265597C8-0506-45E2-AA8E-B05DC55933A4}" type="presParOf" srcId="{3D6C188E-AA9F-4B38-BA3A-42AAE7A26BE6}" destId="{E0629558-8FC9-4812-AD8D-0EA39F93FDBF}" srcOrd="3" destOrd="0" presId="urn:microsoft.com/office/officeart/2005/8/layout/default"/>
    <dgm:cxn modelId="{1363CA21-06E5-4652-9688-8B7DCA1F7C68}" type="presParOf" srcId="{3D6C188E-AA9F-4B38-BA3A-42AAE7A26BE6}" destId="{4BCC9012-23CF-4DF0-8F9B-2E5F333472A8}" srcOrd="4" destOrd="0" presId="urn:microsoft.com/office/officeart/2005/8/layout/default"/>
    <dgm:cxn modelId="{D515075F-6D19-4441-9911-FC179622D80C}" type="presParOf" srcId="{3D6C188E-AA9F-4B38-BA3A-42AAE7A26BE6}" destId="{C32A9115-5CAD-4A40-9EDD-2E81030B42A1}" srcOrd="5" destOrd="0" presId="urn:microsoft.com/office/officeart/2005/8/layout/default"/>
    <dgm:cxn modelId="{1E0D31DE-CE16-45F4-91D7-4EBA6E26E056}" type="presParOf" srcId="{3D6C188E-AA9F-4B38-BA3A-42AAE7A26BE6}" destId="{1B72F815-6679-4735-9562-1CAF3022793B}" srcOrd="6" destOrd="0" presId="urn:microsoft.com/office/officeart/2005/8/layout/default"/>
    <dgm:cxn modelId="{61282E9A-D443-424D-9A83-01AF5F525ED2}" type="presParOf" srcId="{3D6C188E-AA9F-4B38-BA3A-42AAE7A26BE6}" destId="{96727614-25E1-482D-8D3D-C5FD7A887295}" srcOrd="7" destOrd="0" presId="urn:microsoft.com/office/officeart/2005/8/layout/default"/>
    <dgm:cxn modelId="{A0781C4C-258F-4E3F-BAA2-127B9D4C92CE}" type="presParOf" srcId="{3D6C188E-AA9F-4B38-BA3A-42AAE7A26BE6}" destId="{43EB77B8-87A9-4241-AEF0-CA9EA19A1C26}" srcOrd="8" destOrd="0" presId="urn:microsoft.com/office/officeart/2005/8/layout/default"/>
    <dgm:cxn modelId="{5CA3889E-1312-4DAF-9B4C-93BB465A5700}" type="presParOf" srcId="{3D6C188E-AA9F-4B38-BA3A-42AAE7A26BE6}" destId="{0670FCE7-69D9-4F40-A4D4-E927F8FEFA07}" srcOrd="9" destOrd="0" presId="urn:microsoft.com/office/officeart/2005/8/layout/default"/>
    <dgm:cxn modelId="{D4EE0875-1BC6-492A-9CC4-1D41E9D01035}" type="presParOf" srcId="{3D6C188E-AA9F-4B38-BA3A-42AAE7A26BE6}" destId="{9249C06D-AA45-4A47-964C-64500CB419F1}" srcOrd="10" destOrd="0" presId="urn:microsoft.com/office/officeart/2005/8/layout/default"/>
    <dgm:cxn modelId="{472A589A-14C0-4567-B806-B68C249469F1}" type="presParOf" srcId="{3D6C188E-AA9F-4B38-BA3A-42AAE7A26BE6}" destId="{3A4F8B44-C79B-485A-A75C-A16A56F1A7DE}" srcOrd="11" destOrd="0" presId="urn:microsoft.com/office/officeart/2005/8/layout/default"/>
    <dgm:cxn modelId="{DF80FC6C-6741-4D60-9274-75EFDA90DC62}" type="presParOf" srcId="{3D6C188E-AA9F-4B38-BA3A-42AAE7A26BE6}" destId="{A654A9D1-8FBF-494B-B5AE-BB2BE05C359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FC2EEA-F2BD-420E-A105-502253E019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733346-DC14-455D-AFB1-2F07F405AF2A}">
      <dgm:prSet/>
      <dgm:spPr/>
      <dgm:t>
        <a:bodyPr/>
        <a:lstStyle/>
        <a:p>
          <a:r>
            <a:rPr lang="en-GB"/>
            <a:t>We have a lot of complex terms in this area, and it is important to get to grips with them! </a:t>
          </a:r>
          <a:endParaRPr lang="en-US"/>
        </a:p>
      </dgm:t>
    </dgm:pt>
    <dgm:pt modelId="{AEABC849-45D6-48E4-BC17-1C5679ACC508}" type="parTrans" cxnId="{168E9D09-B102-401F-86DC-4F3728C2103F}">
      <dgm:prSet/>
      <dgm:spPr/>
      <dgm:t>
        <a:bodyPr/>
        <a:lstStyle/>
        <a:p>
          <a:endParaRPr lang="en-US"/>
        </a:p>
      </dgm:t>
    </dgm:pt>
    <dgm:pt modelId="{0E00AC9B-36A6-4283-91BC-378589D1FBA0}" type="sibTrans" cxnId="{168E9D09-B102-401F-86DC-4F3728C2103F}">
      <dgm:prSet/>
      <dgm:spPr/>
      <dgm:t>
        <a:bodyPr/>
        <a:lstStyle/>
        <a:p>
          <a:endParaRPr lang="en-US"/>
        </a:p>
      </dgm:t>
    </dgm:pt>
    <dgm:pt modelId="{49CDF448-2A32-496D-AE26-585C6164674D}">
      <dgm:prSet/>
      <dgm:spPr/>
      <dgm:t>
        <a:bodyPr/>
        <a:lstStyle/>
        <a:p>
          <a:r>
            <a:rPr lang="en-GB"/>
            <a:t>Glossaries are very useful in this area! </a:t>
          </a:r>
          <a:endParaRPr lang="en-US"/>
        </a:p>
      </dgm:t>
    </dgm:pt>
    <dgm:pt modelId="{06676FD9-512E-4094-8C27-3C66912F54AC}" type="parTrans" cxnId="{444C1CE7-103E-4F63-9476-394D31282EF8}">
      <dgm:prSet/>
      <dgm:spPr/>
      <dgm:t>
        <a:bodyPr/>
        <a:lstStyle/>
        <a:p>
          <a:endParaRPr lang="en-US"/>
        </a:p>
      </dgm:t>
    </dgm:pt>
    <dgm:pt modelId="{78537058-2049-4E64-9073-D6EDBC9542DC}" type="sibTrans" cxnId="{444C1CE7-103E-4F63-9476-394D31282EF8}">
      <dgm:prSet/>
      <dgm:spPr/>
      <dgm:t>
        <a:bodyPr/>
        <a:lstStyle/>
        <a:p>
          <a:endParaRPr lang="en-US"/>
        </a:p>
      </dgm:t>
    </dgm:pt>
    <dgm:pt modelId="{916CB977-82FE-4E81-9B23-09235EF2E062}" type="pres">
      <dgm:prSet presAssocID="{B7FC2EEA-F2BD-420E-A105-502253E019E2}" presName="linear" presStyleCnt="0">
        <dgm:presLayoutVars>
          <dgm:animLvl val="lvl"/>
          <dgm:resizeHandles val="exact"/>
        </dgm:presLayoutVars>
      </dgm:prSet>
      <dgm:spPr/>
    </dgm:pt>
    <dgm:pt modelId="{9F9DD44F-013E-4C73-8794-A94C19685E31}" type="pres">
      <dgm:prSet presAssocID="{11733346-DC14-455D-AFB1-2F07F405AF2A}" presName="parentText" presStyleLbl="node1" presStyleIdx="0" presStyleCnt="2">
        <dgm:presLayoutVars>
          <dgm:chMax val="0"/>
          <dgm:bulletEnabled val="1"/>
        </dgm:presLayoutVars>
      </dgm:prSet>
      <dgm:spPr/>
    </dgm:pt>
    <dgm:pt modelId="{DCED1D5C-6BD3-41EB-A04E-E4B203131F73}" type="pres">
      <dgm:prSet presAssocID="{0E00AC9B-36A6-4283-91BC-378589D1FBA0}" presName="spacer" presStyleCnt="0"/>
      <dgm:spPr/>
    </dgm:pt>
    <dgm:pt modelId="{0571B39D-11B5-466A-9481-08C05CB088ED}" type="pres">
      <dgm:prSet presAssocID="{49CDF448-2A32-496D-AE26-585C6164674D}" presName="parentText" presStyleLbl="node1" presStyleIdx="1" presStyleCnt="2">
        <dgm:presLayoutVars>
          <dgm:chMax val="0"/>
          <dgm:bulletEnabled val="1"/>
        </dgm:presLayoutVars>
      </dgm:prSet>
      <dgm:spPr/>
    </dgm:pt>
  </dgm:ptLst>
  <dgm:cxnLst>
    <dgm:cxn modelId="{168E9D09-B102-401F-86DC-4F3728C2103F}" srcId="{B7FC2EEA-F2BD-420E-A105-502253E019E2}" destId="{11733346-DC14-455D-AFB1-2F07F405AF2A}" srcOrd="0" destOrd="0" parTransId="{AEABC849-45D6-48E4-BC17-1C5679ACC508}" sibTransId="{0E00AC9B-36A6-4283-91BC-378589D1FBA0}"/>
    <dgm:cxn modelId="{035AD618-ABE6-4C4B-BCF2-400F234F089B}" type="presOf" srcId="{11733346-DC14-455D-AFB1-2F07F405AF2A}" destId="{9F9DD44F-013E-4C73-8794-A94C19685E31}" srcOrd="0" destOrd="0" presId="urn:microsoft.com/office/officeart/2005/8/layout/vList2"/>
    <dgm:cxn modelId="{52C5E566-695C-4B26-88D3-F633F654AA9A}" type="presOf" srcId="{49CDF448-2A32-496D-AE26-585C6164674D}" destId="{0571B39D-11B5-466A-9481-08C05CB088ED}" srcOrd="0" destOrd="0" presId="urn:microsoft.com/office/officeart/2005/8/layout/vList2"/>
    <dgm:cxn modelId="{7E1FE8DA-B5B9-4F01-8243-4978E0404D05}" type="presOf" srcId="{B7FC2EEA-F2BD-420E-A105-502253E019E2}" destId="{916CB977-82FE-4E81-9B23-09235EF2E062}" srcOrd="0" destOrd="0" presId="urn:microsoft.com/office/officeart/2005/8/layout/vList2"/>
    <dgm:cxn modelId="{444C1CE7-103E-4F63-9476-394D31282EF8}" srcId="{B7FC2EEA-F2BD-420E-A105-502253E019E2}" destId="{49CDF448-2A32-496D-AE26-585C6164674D}" srcOrd="1" destOrd="0" parTransId="{06676FD9-512E-4094-8C27-3C66912F54AC}" sibTransId="{78537058-2049-4E64-9073-D6EDBC9542DC}"/>
    <dgm:cxn modelId="{4CA48A47-B8EB-4E0E-AE97-BDA9D05EC4C9}" type="presParOf" srcId="{916CB977-82FE-4E81-9B23-09235EF2E062}" destId="{9F9DD44F-013E-4C73-8794-A94C19685E31}" srcOrd="0" destOrd="0" presId="urn:microsoft.com/office/officeart/2005/8/layout/vList2"/>
    <dgm:cxn modelId="{8CDA1735-07BD-4E2C-885E-133592FEB080}" type="presParOf" srcId="{916CB977-82FE-4E81-9B23-09235EF2E062}" destId="{DCED1D5C-6BD3-41EB-A04E-E4B203131F73}" srcOrd="1" destOrd="0" presId="urn:microsoft.com/office/officeart/2005/8/layout/vList2"/>
    <dgm:cxn modelId="{FF4BBBCA-A309-4BBA-A574-AF1444133E19}" type="presParOf" srcId="{916CB977-82FE-4E81-9B23-09235EF2E062}" destId="{0571B39D-11B5-466A-9481-08C05CB088E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0E0816-5565-4459-9254-7B5FD162A4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F9F28D-85D7-4BE0-A2EB-3A4A96D19540}">
      <dgm:prSet/>
      <dgm:spPr/>
      <dgm:t>
        <a:bodyPr/>
        <a:lstStyle/>
        <a:p>
          <a:r>
            <a:rPr lang="en-GB"/>
            <a:t>Agent – What is causing the disease.</a:t>
          </a:r>
          <a:endParaRPr lang="en-US"/>
        </a:p>
      </dgm:t>
    </dgm:pt>
    <dgm:pt modelId="{D9481C50-C95B-421E-96E2-A8A8500559C4}" type="parTrans" cxnId="{3D3BB8CB-C23F-4E96-A5DA-EC536B379C6B}">
      <dgm:prSet/>
      <dgm:spPr/>
      <dgm:t>
        <a:bodyPr/>
        <a:lstStyle/>
        <a:p>
          <a:endParaRPr lang="en-US"/>
        </a:p>
      </dgm:t>
    </dgm:pt>
    <dgm:pt modelId="{9081E329-F550-4345-9807-08604B378E40}" type="sibTrans" cxnId="{3D3BB8CB-C23F-4E96-A5DA-EC536B379C6B}">
      <dgm:prSet/>
      <dgm:spPr/>
      <dgm:t>
        <a:bodyPr/>
        <a:lstStyle/>
        <a:p>
          <a:endParaRPr lang="en-US"/>
        </a:p>
      </dgm:t>
    </dgm:pt>
    <dgm:pt modelId="{17CCD0C9-CEDA-4BE5-A2A1-AF594BE6A5BB}">
      <dgm:prSet/>
      <dgm:spPr/>
      <dgm:t>
        <a:bodyPr/>
        <a:lstStyle/>
        <a:p>
          <a:r>
            <a:rPr lang="en-GB"/>
            <a:t>Host – Who gets infected.</a:t>
          </a:r>
          <a:endParaRPr lang="en-US"/>
        </a:p>
      </dgm:t>
    </dgm:pt>
    <dgm:pt modelId="{1EF4348F-A91C-47D4-A4B1-C4486FF1C827}" type="parTrans" cxnId="{7A2D2FFC-151A-4FF2-8D8E-087CC0E77BAB}">
      <dgm:prSet/>
      <dgm:spPr/>
      <dgm:t>
        <a:bodyPr/>
        <a:lstStyle/>
        <a:p>
          <a:endParaRPr lang="en-US"/>
        </a:p>
      </dgm:t>
    </dgm:pt>
    <dgm:pt modelId="{641C2F47-BE06-4D1B-A5F1-F85D2194047F}" type="sibTrans" cxnId="{7A2D2FFC-151A-4FF2-8D8E-087CC0E77BAB}">
      <dgm:prSet/>
      <dgm:spPr/>
      <dgm:t>
        <a:bodyPr/>
        <a:lstStyle/>
        <a:p>
          <a:endParaRPr lang="en-US"/>
        </a:p>
      </dgm:t>
    </dgm:pt>
    <dgm:pt modelId="{552853B8-CF08-4374-9068-CFBF46208FF6}">
      <dgm:prSet/>
      <dgm:spPr/>
      <dgm:t>
        <a:bodyPr/>
        <a:lstStyle/>
        <a:p>
          <a:r>
            <a:rPr lang="en-GB"/>
            <a:t>Environment - Conditions external to the host that allow transmission.</a:t>
          </a:r>
          <a:endParaRPr lang="en-US"/>
        </a:p>
      </dgm:t>
    </dgm:pt>
    <dgm:pt modelId="{1C38FB18-1279-4C87-8B86-9C1F72041C73}" type="parTrans" cxnId="{4DFD78FB-799C-4390-89F5-B6A31DD0E539}">
      <dgm:prSet/>
      <dgm:spPr/>
      <dgm:t>
        <a:bodyPr/>
        <a:lstStyle/>
        <a:p>
          <a:endParaRPr lang="en-US"/>
        </a:p>
      </dgm:t>
    </dgm:pt>
    <dgm:pt modelId="{D06325F5-AE5F-4D03-B0D8-18790EE1726A}" type="sibTrans" cxnId="{4DFD78FB-799C-4390-89F5-B6A31DD0E539}">
      <dgm:prSet/>
      <dgm:spPr/>
      <dgm:t>
        <a:bodyPr/>
        <a:lstStyle/>
        <a:p>
          <a:endParaRPr lang="en-US"/>
        </a:p>
      </dgm:t>
    </dgm:pt>
    <dgm:pt modelId="{90D10B66-922B-418A-A391-AE1802B46121}">
      <dgm:prSet/>
      <dgm:spPr/>
      <dgm:t>
        <a:bodyPr/>
        <a:lstStyle/>
        <a:p>
          <a:r>
            <a:rPr lang="en-GB"/>
            <a:t>The what, who and where.</a:t>
          </a:r>
          <a:endParaRPr lang="en-US"/>
        </a:p>
      </dgm:t>
    </dgm:pt>
    <dgm:pt modelId="{009B4E7D-93B9-4CB9-90C9-44B18C986F9C}" type="parTrans" cxnId="{D97A1CB5-3710-4D66-9C39-BF28F15A439E}">
      <dgm:prSet/>
      <dgm:spPr/>
      <dgm:t>
        <a:bodyPr/>
        <a:lstStyle/>
        <a:p>
          <a:endParaRPr lang="en-US"/>
        </a:p>
      </dgm:t>
    </dgm:pt>
    <dgm:pt modelId="{2CF2017A-3A51-4FB3-87DE-16BF4DB3A084}" type="sibTrans" cxnId="{D97A1CB5-3710-4D66-9C39-BF28F15A439E}">
      <dgm:prSet/>
      <dgm:spPr/>
      <dgm:t>
        <a:bodyPr/>
        <a:lstStyle/>
        <a:p>
          <a:endParaRPr lang="en-US"/>
        </a:p>
      </dgm:t>
    </dgm:pt>
    <dgm:pt modelId="{834F8583-9FC3-4419-9908-C60C0503E872}" type="pres">
      <dgm:prSet presAssocID="{210E0816-5565-4459-9254-7B5FD162A4EA}" presName="linear" presStyleCnt="0">
        <dgm:presLayoutVars>
          <dgm:animLvl val="lvl"/>
          <dgm:resizeHandles val="exact"/>
        </dgm:presLayoutVars>
      </dgm:prSet>
      <dgm:spPr/>
    </dgm:pt>
    <dgm:pt modelId="{AAC36A6A-59ED-4236-AA73-43D327178DE4}" type="pres">
      <dgm:prSet presAssocID="{3FF9F28D-85D7-4BE0-A2EB-3A4A96D19540}" presName="parentText" presStyleLbl="node1" presStyleIdx="0" presStyleCnt="4">
        <dgm:presLayoutVars>
          <dgm:chMax val="0"/>
          <dgm:bulletEnabled val="1"/>
        </dgm:presLayoutVars>
      </dgm:prSet>
      <dgm:spPr/>
    </dgm:pt>
    <dgm:pt modelId="{EE7A6098-62A1-485B-886A-08564C48807E}" type="pres">
      <dgm:prSet presAssocID="{9081E329-F550-4345-9807-08604B378E40}" presName="spacer" presStyleCnt="0"/>
      <dgm:spPr/>
    </dgm:pt>
    <dgm:pt modelId="{FAA0EBE8-A72B-4F3C-A794-D92C958996FB}" type="pres">
      <dgm:prSet presAssocID="{17CCD0C9-CEDA-4BE5-A2A1-AF594BE6A5BB}" presName="parentText" presStyleLbl="node1" presStyleIdx="1" presStyleCnt="4">
        <dgm:presLayoutVars>
          <dgm:chMax val="0"/>
          <dgm:bulletEnabled val="1"/>
        </dgm:presLayoutVars>
      </dgm:prSet>
      <dgm:spPr/>
    </dgm:pt>
    <dgm:pt modelId="{53B0C552-9B5F-432C-B0A7-EE4079C34CDC}" type="pres">
      <dgm:prSet presAssocID="{641C2F47-BE06-4D1B-A5F1-F85D2194047F}" presName="spacer" presStyleCnt="0"/>
      <dgm:spPr/>
    </dgm:pt>
    <dgm:pt modelId="{BE0C22CE-9659-42AB-84D9-9B06D8B7B17A}" type="pres">
      <dgm:prSet presAssocID="{552853B8-CF08-4374-9068-CFBF46208FF6}" presName="parentText" presStyleLbl="node1" presStyleIdx="2" presStyleCnt="4">
        <dgm:presLayoutVars>
          <dgm:chMax val="0"/>
          <dgm:bulletEnabled val="1"/>
        </dgm:presLayoutVars>
      </dgm:prSet>
      <dgm:spPr/>
    </dgm:pt>
    <dgm:pt modelId="{357FF89A-26F8-438B-8517-11DEE8DBA2F2}" type="pres">
      <dgm:prSet presAssocID="{D06325F5-AE5F-4D03-B0D8-18790EE1726A}" presName="spacer" presStyleCnt="0"/>
      <dgm:spPr/>
    </dgm:pt>
    <dgm:pt modelId="{AB31D499-C2A5-4DAD-BD73-02C8C0C825CD}" type="pres">
      <dgm:prSet presAssocID="{90D10B66-922B-418A-A391-AE1802B46121}" presName="parentText" presStyleLbl="node1" presStyleIdx="3" presStyleCnt="4">
        <dgm:presLayoutVars>
          <dgm:chMax val="0"/>
          <dgm:bulletEnabled val="1"/>
        </dgm:presLayoutVars>
      </dgm:prSet>
      <dgm:spPr/>
    </dgm:pt>
  </dgm:ptLst>
  <dgm:cxnLst>
    <dgm:cxn modelId="{0A9FFF13-FC2F-48EE-B816-7D4F59100106}" type="presOf" srcId="{210E0816-5565-4459-9254-7B5FD162A4EA}" destId="{834F8583-9FC3-4419-9908-C60C0503E872}" srcOrd="0" destOrd="0" presId="urn:microsoft.com/office/officeart/2005/8/layout/vList2"/>
    <dgm:cxn modelId="{977DE36A-50AB-4672-A5C7-CA61AD80294D}" type="presOf" srcId="{3FF9F28D-85D7-4BE0-A2EB-3A4A96D19540}" destId="{AAC36A6A-59ED-4236-AA73-43D327178DE4}" srcOrd="0" destOrd="0" presId="urn:microsoft.com/office/officeart/2005/8/layout/vList2"/>
    <dgm:cxn modelId="{D97A1CB5-3710-4D66-9C39-BF28F15A439E}" srcId="{210E0816-5565-4459-9254-7B5FD162A4EA}" destId="{90D10B66-922B-418A-A391-AE1802B46121}" srcOrd="3" destOrd="0" parTransId="{009B4E7D-93B9-4CB9-90C9-44B18C986F9C}" sibTransId="{2CF2017A-3A51-4FB3-87DE-16BF4DB3A084}"/>
    <dgm:cxn modelId="{EEDF26BA-0CF4-4B79-8564-B51EC8A60BA3}" type="presOf" srcId="{90D10B66-922B-418A-A391-AE1802B46121}" destId="{AB31D499-C2A5-4DAD-BD73-02C8C0C825CD}" srcOrd="0" destOrd="0" presId="urn:microsoft.com/office/officeart/2005/8/layout/vList2"/>
    <dgm:cxn modelId="{3D3BB8CB-C23F-4E96-A5DA-EC536B379C6B}" srcId="{210E0816-5565-4459-9254-7B5FD162A4EA}" destId="{3FF9F28D-85D7-4BE0-A2EB-3A4A96D19540}" srcOrd="0" destOrd="0" parTransId="{D9481C50-C95B-421E-96E2-A8A8500559C4}" sibTransId="{9081E329-F550-4345-9807-08604B378E40}"/>
    <dgm:cxn modelId="{223568D5-9AD5-415A-9A43-217186C5737E}" type="presOf" srcId="{552853B8-CF08-4374-9068-CFBF46208FF6}" destId="{BE0C22CE-9659-42AB-84D9-9B06D8B7B17A}" srcOrd="0" destOrd="0" presId="urn:microsoft.com/office/officeart/2005/8/layout/vList2"/>
    <dgm:cxn modelId="{74599EDA-9DCF-4E36-909F-A4C6F3EF921C}" type="presOf" srcId="{17CCD0C9-CEDA-4BE5-A2A1-AF594BE6A5BB}" destId="{FAA0EBE8-A72B-4F3C-A794-D92C958996FB}" srcOrd="0" destOrd="0" presId="urn:microsoft.com/office/officeart/2005/8/layout/vList2"/>
    <dgm:cxn modelId="{4DFD78FB-799C-4390-89F5-B6A31DD0E539}" srcId="{210E0816-5565-4459-9254-7B5FD162A4EA}" destId="{552853B8-CF08-4374-9068-CFBF46208FF6}" srcOrd="2" destOrd="0" parTransId="{1C38FB18-1279-4C87-8B86-9C1F72041C73}" sibTransId="{D06325F5-AE5F-4D03-B0D8-18790EE1726A}"/>
    <dgm:cxn modelId="{7A2D2FFC-151A-4FF2-8D8E-087CC0E77BAB}" srcId="{210E0816-5565-4459-9254-7B5FD162A4EA}" destId="{17CCD0C9-CEDA-4BE5-A2A1-AF594BE6A5BB}" srcOrd="1" destOrd="0" parTransId="{1EF4348F-A91C-47D4-A4B1-C4486FF1C827}" sibTransId="{641C2F47-BE06-4D1B-A5F1-F85D2194047F}"/>
    <dgm:cxn modelId="{147219B1-BFF4-437B-BA9D-4DC3E3C2F3AF}" type="presParOf" srcId="{834F8583-9FC3-4419-9908-C60C0503E872}" destId="{AAC36A6A-59ED-4236-AA73-43D327178DE4}" srcOrd="0" destOrd="0" presId="urn:microsoft.com/office/officeart/2005/8/layout/vList2"/>
    <dgm:cxn modelId="{FBF5E0F2-EFB0-4743-A114-791629203B2A}" type="presParOf" srcId="{834F8583-9FC3-4419-9908-C60C0503E872}" destId="{EE7A6098-62A1-485B-886A-08564C48807E}" srcOrd="1" destOrd="0" presId="urn:microsoft.com/office/officeart/2005/8/layout/vList2"/>
    <dgm:cxn modelId="{402D991B-8804-4480-A6DE-CD375601D485}" type="presParOf" srcId="{834F8583-9FC3-4419-9908-C60C0503E872}" destId="{FAA0EBE8-A72B-4F3C-A794-D92C958996FB}" srcOrd="2" destOrd="0" presId="urn:microsoft.com/office/officeart/2005/8/layout/vList2"/>
    <dgm:cxn modelId="{B1B2BADB-FF9E-4EBB-838B-CB20EA62A7D8}" type="presParOf" srcId="{834F8583-9FC3-4419-9908-C60C0503E872}" destId="{53B0C552-9B5F-432C-B0A7-EE4079C34CDC}" srcOrd="3" destOrd="0" presId="urn:microsoft.com/office/officeart/2005/8/layout/vList2"/>
    <dgm:cxn modelId="{F772A581-4344-42AD-B325-FD6F401DF485}" type="presParOf" srcId="{834F8583-9FC3-4419-9908-C60C0503E872}" destId="{BE0C22CE-9659-42AB-84D9-9B06D8B7B17A}" srcOrd="4" destOrd="0" presId="urn:microsoft.com/office/officeart/2005/8/layout/vList2"/>
    <dgm:cxn modelId="{35F4A725-11E5-49C4-A41B-DA666F53A48D}" type="presParOf" srcId="{834F8583-9FC3-4419-9908-C60C0503E872}" destId="{357FF89A-26F8-438B-8517-11DEE8DBA2F2}" srcOrd="5" destOrd="0" presId="urn:microsoft.com/office/officeart/2005/8/layout/vList2"/>
    <dgm:cxn modelId="{7DAF532D-A7F3-4231-B9C9-6D1DEBE47B5B}" type="presParOf" srcId="{834F8583-9FC3-4419-9908-C60C0503E872}" destId="{AB31D499-C2A5-4DAD-BD73-02C8C0C825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290F43-DE3A-4D13-84E5-F9B8F7C3D44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8C83239-F9C4-4384-850D-8F95E23B056F}">
      <dgm:prSet/>
      <dgm:spPr/>
      <dgm:t>
        <a:bodyPr/>
        <a:lstStyle/>
        <a:p>
          <a:r>
            <a:rPr lang="en-GB"/>
            <a:t>Population level, not individual level.</a:t>
          </a:r>
          <a:endParaRPr lang="en-US"/>
        </a:p>
      </dgm:t>
    </dgm:pt>
    <dgm:pt modelId="{0B232B67-7B60-4017-A30B-CF9EE06697B8}" type="parTrans" cxnId="{560557C0-D60A-4582-9BAE-0D031C6DC82F}">
      <dgm:prSet/>
      <dgm:spPr/>
      <dgm:t>
        <a:bodyPr/>
        <a:lstStyle/>
        <a:p>
          <a:endParaRPr lang="en-US"/>
        </a:p>
      </dgm:t>
    </dgm:pt>
    <dgm:pt modelId="{18C25BE1-F1F9-48BF-931F-76D4F461485B}" type="sibTrans" cxnId="{560557C0-D60A-4582-9BAE-0D031C6DC82F}">
      <dgm:prSet/>
      <dgm:spPr/>
      <dgm:t>
        <a:bodyPr/>
        <a:lstStyle/>
        <a:p>
          <a:endParaRPr lang="en-US"/>
        </a:p>
      </dgm:t>
    </dgm:pt>
    <dgm:pt modelId="{99D556A7-1FF7-4268-8DC7-E873D1010470}">
      <dgm:prSet/>
      <dgm:spPr/>
      <dgm:t>
        <a:bodyPr/>
        <a:lstStyle/>
        <a:p>
          <a:r>
            <a:rPr lang="en-GB"/>
            <a:t>How hosts interact with pathogens and parasites.</a:t>
          </a:r>
          <a:endParaRPr lang="en-US"/>
        </a:p>
      </dgm:t>
    </dgm:pt>
    <dgm:pt modelId="{798148B7-D4A0-4BF4-B5FD-1A3B4BC76967}" type="parTrans" cxnId="{56B9CA4F-6071-44BB-8602-126B831D995D}">
      <dgm:prSet/>
      <dgm:spPr/>
      <dgm:t>
        <a:bodyPr/>
        <a:lstStyle/>
        <a:p>
          <a:endParaRPr lang="en-US"/>
        </a:p>
      </dgm:t>
    </dgm:pt>
    <dgm:pt modelId="{2B69EFE7-6E5B-4B24-B949-3881E44BC15B}" type="sibTrans" cxnId="{56B9CA4F-6071-44BB-8602-126B831D995D}">
      <dgm:prSet/>
      <dgm:spPr/>
      <dgm:t>
        <a:bodyPr/>
        <a:lstStyle/>
        <a:p>
          <a:endParaRPr lang="en-US"/>
        </a:p>
      </dgm:t>
    </dgm:pt>
    <dgm:pt modelId="{1472133C-3204-4642-B5DB-BC65E8C0A7E4}">
      <dgm:prSet/>
      <dgm:spPr/>
      <dgm:t>
        <a:bodyPr/>
        <a:lstStyle/>
        <a:p>
          <a:r>
            <a:rPr lang="en-GB"/>
            <a:t>Useful in John Snow's cholera study!!</a:t>
          </a:r>
          <a:endParaRPr lang="en-US"/>
        </a:p>
      </dgm:t>
    </dgm:pt>
    <dgm:pt modelId="{ECE16C1B-F47C-40DB-BFF4-4F992C3B95EB}" type="parTrans" cxnId="{FC53899F-10D8-440B-B4CA-54CD1CAF0BC6}">
      <dgm:prSet/>
      <dgm:spPr/>
      <dgm:t>
        <a:bodyPr/>
        <a:lstStyle/>
        <a:p>
          <a:endParaRPr lang="en-US"/>
        </a:p>
      </dgm:t>
    </dgm:pt>
    <dgm:pt modelId="{53668465-8B09-47FC-912E-ED0EDA5DB574}" type="sibTrans" cxnId="{FC53899F-10D8-440B-B4CA-54CD1CAF0BC6}">
      <dgm:prSet/>
      <dgm:spPr/>
      <dgm:t>
        <a:bodyPr/>
        <a:lstStyle/>
        <a:p>
          <a:endParaRPr lang="en-US"/>
        </a:p>
      </dgm:t>
    </dgm:pt>
    <dgm:pt modelId="{9FD099B2-450D-418C-9170-85E4E86112F0}" type="pres">
      <dgm:prSet presAssocID="{F9290F43-DE3A-4D13-84E5-F9B8F7C3D441}" presName="hierChild1" presStyleCnt="0">
        <dgm:presLayoutVars>
          <dgm:chPref val="1"/>
          <dgm:dir/>
          <dgm:animOne val="branch"/>
          <dgm:animLvl val="lvl"/>
          <dgm:resizeHandles/>
        </dgm:presLayoutVars>
      </dgm:prSet>
      <dgm:spPr/>
    </dgm:pt>
    <dgm:pt modelId="{B45F49F6-FCB6-49E9-97C2-B72905DAE2F9}" type="pres">
      <dgm:prSet presAssocID="{48C83239-F9C4-4384-850D-8F95E23B056F}" presName="hierRoot1" presStyleCnt="0"/>
      <dgm:spPr/>
    </dgm:pt>
    <dgm:pt modelId="{57E0AFE4-7B7A-45DB-960E-6EB3342F0EE7}" type="pres">
      <dgm:prSet presAssocID="{48C83239-F9C4-4384-850D-8F95E23B056F}" presName="composite" presStyleCnt="0"/>
      <dgm:spPr/>
    </dgm:pt>
    <dgm:pt modelId="{57014F42-7951-448E-B0EE-A612C525B082}" type="pres">
      <dgm:prSet presAssocID="{48C83239-F9C4-4384-850D-8F95E23B056F}" presName="background" presStyleLbl="node0" presStyleIdx="0" presStyleCnt="3"/>
      <dgm:spPr/>
    </dgm:pt>
    <dgm:pt modelId="{33C19FA4-A4A3-406C-9119-22A0C041DB66}" type="pres">
      <dgm:prSet presAssocID="{48C83239-F9C4-4384-850D-8F95E23B056F}" presName="text" presStyleLbl="fgAcc0" presStyleIdx="0" presStyleCnt="3">
        <dgm:presLayoutVars>
          <dgm:chPref val="3"/>
        </dgm:presLayoutVars>
      </dgm:prSet>
      <dgm:spPr/>
    </dgm:pt>
    <dgm:pt modelId="{02785401-790F-4F68-82DC-0AEC64077625}" type="pres">
      <dgm:prSet presAssocID="{48C83239-F9C4-4384-850D-8F95E23B056F}" presName="hierChild2" presStyleCnt="0"/>
      <dgm:spPr/>
    </dgm:pt>
    <dgm:pt modelId="{391D1496-6856-4851-9EA6-15DD71815CA6}" type="pres">
      <dgm:prSet presAssocID="{99D556A7-1FF7-4268-8DC7-E873D1010470}" presName="hierRoot1" presStyleCnt="0"/>
      <dgm:spPr/>
    </dgm:pt>
    <dgm:pt modelId="{B9853E8F-C2C7-436A-AA85-FFB218745E72}" type="pres">
      <dgm:prSet presAssocID="{99D556A7-1FF7-4268-8DC7-E873D1010470}" presName="composite" presStyleCnt="0"/>
      <dgm:spPr/>
    </dgm:pt>
    <dgm:pt modelId="{D6662121-16FE-46DE-B434-03C939652382}" type="pres">
      <dgm:prSet presAssocID="{99D556A7-1FF7-4268-8DC7-E873D1010470}" presName="background" presStyleLbl="node0" presStyleIdx="1" presStyleCnt="3"/>
      <dgm:spPr/>
    </dgm:pt>
    <dgm:pt modelId="{89558F47-2F8B-4EAE-8002-BCB49D62737D}" type="pres">
      <dgm:prSet presAssocID="{99D556A7-1FF7-4268-8DC7-E873D1010470}" presName="text" presStyleLbl="fgAcc0" presStyleIdx="1" presStyleCnt="3">
        <dgm:presLayoutVars>
          <dgm:chPref val="3"/>
        </dgm:presLayoutVars>
      </dgm:prSet>
      <dgm:spPr/>
    </dgm:pt>
    <dgm:pt modelId="{923A4A09-8D62-4193-A01E-A3D8F68C82CA}" type="pres">
      <dgm:prSet presAssocID="{99D556A7-1FF7-4268-8DC7-E873D1010470}" presName="hierChild2" presStyleCnt="0"/>
      <dgm:spPr/>
    </dgm:pt>
    <dgm:pt modelId="{4C8DFC57-DEBD-4F4C-BCF7-B532EE777327}" type="pres">
      <dgm:prSet presAssocID="{1472133C-3204-4642-B5DB-BC65E8C0A7E4}" presName="hierRoot1" presStyleCnt="0"/>
      <dgm:spPr/>
    </dgm:pt>
    <dgm:pt modelId="{61B0F8AC-86FE-4B66-9478-CF3694D6C780}" type="pres">
      <dgm:prSet presAssocID="{1472133C-3204-4642-B5DB-BC65E8C0A7E4}" presName="composite" presStyleCnt="0"/>
      <dgm:spPr/>
    </dgm:pt>
    <dgm:pt modelId="{AF9243E1-11A4-43B0-B931-69C2D79990A9}" type="pres">
      <dgm:prSet presAssocID="{1472133C-3204-4642-B5DB-BC65E8C0A7E4}" presName="background" presStyleLbl="node0" presStyleIdx="2" presStyleCnt="3"/>
      <dgm:spPr/>
    </dgm:pt>
    <dgm:pt modelId="{1603F7E9-0709-469C-9B0A-79ED5D8C949C}" type="pres">
      <dgm:prSet presAssocID="{1472133C-3204-4642-B5DB-BC65E8C0A7E4}" presName="text" presStyleLbl="fgAcc0" presStyleIdx="2" presStyleCnt="3">
        <dgm:presLayoutVars>
          <dgm:chPref val="3"/>
        </dgm:presLayoutVars>
      </dgm:prSet>
      <dgm:spPr/>
    </dgm:pt>
    <dgm:pt modelId="{E3B87DF2-46AB-41D1-A821-2971B19C63E5}" type="pres">
      <dgm:prSet presAssocID="{1472133C-3204-4642-B5DB-BC65E8C0A7E4}" presName="hierChild2" presStyleCnt="0"/>
      <dgm:spPr/>
    </dgm:pt>
  </dgm:ptLst>
  <dgm:cxnLst>
    <dgm:cxn modelId="{EF479E21-EEBC-42AE-ADE2-4E14BB5C3218}" type="presOf" srcId="{F9290F43-DE3A-4D13-84E5-F9B8F7C3D441}" destId="{9FD099B2-450D-418C-9170-85E4E86112F0}" srcOrd="0" destOrd="0" presId="urn:microsoft.com/office/officeart/2005/8/layout/hierarchy1"/>
    <dgm:cxn modelId="{84AB1F49-23A6-48B6-BC44-2879DDE388D2}" type="presOf" srcId="{99D556A7-1FF7-4268-8DC7-E873D1010470}" destId="{89558F47-2F8B-4EAE-8002-BCB49D62737D}" srcOrd="0" destOrd="0" presId="urn:microsoft.com/office/officeart/2005/8/layout/hierarchy1"/>
    <dgm:cxn modelId="{56B9CA4F-6071-44BB-8602-126B831D995D}" srcId="{F9290F43-DE3A-4D13-84E5-F9B8F7C3D441}" destId="{99D556A7-1FF7-4268-8DC7-E873D1010470}" srcOrd="1" destOrd="0" parTransId="{798148B7-D4A0-4BF4-B5FD-1A3B4BC76967}" sibTransId="{2B69EFE7-6E5B-4B24-B949-3881E44BC15B}"/>
    <dgm:cxn modelId="{F87F8B54-88FA-47FA-9C98-104013A55480}" type="presOf" srcId="{1472133C-3204-4642-B5DB-BC65E8C0A7E4}" destId="{1603F7E9-0709-469C-9B0A-79ED5D8C949C}" srcOrd="0" destOrd="0" presId="urn:microsoft.com/office/officeart/2005/8/layout/hierarchy1"/>
    <dgm:cxn modelId="{58D8C177-11AC-429D-880D-AA53B491B78C}" type="presOf" srcId="{48C83239-F9C4-4384-850D-8F95E23B056F}" destId="{33C19FA4-A4A3-406C-9119-22A0C041DB66}" srcOrd="0" destOrd="0" presId="urn:microsoft.com/office/officeart/2005/8/layout/hierarchy1"/>
    <dgm:cxn modelId="{FC53899F-10D8-440B-B4CA-54CD1CAF0BC6}" srcId="{F9290F43-DE3A-4D13-84E5-F9B8F7C3D441}" destId="{1472133C-3204-4642-B5DB-BC65E8C0A7E4}" srcOrd="2" destOrd="0" parTransId="{ECE16C1B-F47C-40DB-BFF4-4F992C3B95EB}" sibTransId="{53668465-8B09-47FC-912E-ED0EDA5DB574}"/>
    <dgm:cxn modelId="{560557C0-D60A-4582-9BAE-0D031C6DC82F}" srcId="{F9290F43-DE3A-4D13-84E5-F9B8F7C3D441}" destId="{48C83239-F9C4-4384-850D-8F95E23B056F}" srcOrd="0" destOrd="0" parTransId="{0B232B67-7B60-4017-A30B-CF9EE06697B8}" sibTransId="{18C25BE1-F1F9-48BF-931F-76D4F461485B}"/>
    <dgm:cxn modelId="{F168EF1B-7E5D-4C82-B5DE-F25DA31ED8D0}" type="presParOf" srcId="{9FD099B2-450D-418C-9170-85E4E86112F0}" destId="{B45F49F6-FCB6-49E9-97C2-B72905DAE2F9}" srcOrd="0" destOrd="0" presId="urn:microsoft.com/office/officeart/2005/8/layout/hierarchy1"/>
    <dgm:cxn modelId="{3798634E-3F73-4CEF-86C0-435CF648F34F}" type="presParOf" srcId="{B45F49F6-FCB6-49E9-97C2-B72905DAE2F9}" destId="{57E0AFE4-7B7A-45DB-960E-6EB3342F0EE7}" srcOrd="0" destOrd="0" presId="urn:microsoft.com/office/officeart/2005/8/layout/hierarchy1"/>
    <dgm:cxn modelId="{B6BE30AB-1401-45DF-8272-5FC88D42BE78}" type="presParOf" srcId="{57E0AFE4-7B7A-45DB-960E-6EB3342F0EE7}" destId="{57014F42-7951-448E-B0EE-A612C525B082}" srcOrd="0" destOrd="0" presId="urn:microsoft.com/office/officeart/2005/8/layout/hierarchy1"/>
    <dgm:cxn modelId="{59C976E8-4286-4865-81EC-AD0008ADBDEE}" type="presParOf" srcId="{57E0AFE4-7B7A-45DB-960E-6EB3342F0EE7}" destId="{33C19FA4-A4A3-406C-9119-22A0C041DB66}" srcOrd="1" destOrd="0" presId="urn:microsoft.com/office/officeart/2005/8/layout/hierarchy1"/>
    <dgm:cxn modelId="{0359A4BA-B133-43AA-A3FB-CBCC13FB8421}" type="presParOf" srcId="{B45F49F6-FCB6-49E9-97C2-B72905DAE2F9}" destId="{02785401-790F-4F68-82DC-0AEC64077625}" srcOrd="1" destOrd="0" presId="urn:microsoft.com/office/officeart/2005/8/layout/hierarchy1"/>
    <dgm:cxn modelId="{CC87E28A-8A1B-48C1-B550-6C81E187D400}" type="presParOf" srcId="{9FD099B2-450D-418C-9170-85E4E86112F0}" destId="{391D1496-6856-4851-9EA6-15DD71815CA6}" srcOrd="1" destOrd="0" presId="urn:microsoft.com/office/officeart/2005/8/layout/hierarchy1"/>
    <dgm:cxn modelId="{E1BE0F1C-4EE7-4911-82C8-DBC03ECDD7FE}" type="presParOf" srcId="{391D1496-6856-4851-9EA6-15DD71815CA6}" destId="{B9853E8F-C2C7-436A-AA85-FFB218745E72}" srcOrd="0" destOrd="0" presId="urn:microsoft.com/office/officeart/2005/8/layout/hierarchy1"/>
    <dgm:cxn modelId="{278D4DEB-D51C-4D64-885D-EF88D3D94D71}" type="presParOf" srcId="{B9853E8F-C2C7-436A-AA85-FFB218745E72}" destId="{D6662121-16FE-46DE-B434-03C939652382}" srcOrd="0" destOrd="0" presId="urn:microsoft.com/office/officeart/2005/8/layout/hierarchy1"/>
    <dgm:cxn modelId="{DF960F7E-9AB4-4DCC-B5BC-00E6FFF7B2A5}" type="presParOf" srcId="{B9853E8F-C2C7-436A-AA85-FFB218745E72}" destId="{89558F47-2F8B-4EAE-8002-BCB49D62737D}" srcOrd="1" destOrd="0" presId="urn:microsoft.com/office/officeart/2005/8/layout/hierarchy1"/>
    <dgm:cxn modelId="{38948662-A369-4661-804D-7B337F277F39}" type="presParOf" srcId="{391D1496-6856-4851-9EA6-15DD71815CA6}" destId="{923A4A09-8D62-4193-A01E-A3D8F68C82CA}" srcOrd="1" destOrd="0" presId="urn:microsoft.com/office/officeart/2005/8/layout/hierarchy1"/>
    <dgm:cxn modelId="{10383E78-B2AD-4FC9-912A-662E705C20CE}" type="presParOf" srcId="{9FD099B2-450D-418C-9170-85E4E86112F0}" destId="{4C8DFC57-DEBD-4F4C-BCF7-B532EE777327}" srcOrd="2" destOrd="0" presId="urn:microsoft.com/office/officeart/2005/8/layout/hierarchy1"/>
    <dgm:cxn modelId="{A658EEBE-9FA2-43E0-B610-8001CDA06855}" type="presParOf" srcId="{4C8DFC57-DEBD-4F4C-BCF7-B532EE777327}" destId="{61B0F8AC-86FE-4B66-9478-CF3694D6C780}" srcOrd="0" destOrd="0" presId="urn:microsoft.com/office/officeart/2005/8/layout/hierarchy1"/>
    <dgm:cxn modelId="{7C2EB141-7E7F-41B2-BCC2-32D5FD1FBBA2}" type="presParOf" srcId="{61B0F8AC-86FE-4B66-9478-CF3694D6C780}" destId="{AF9243E1-11A4-43B0-B931-69C2D79990A9}" srcOrd="0" destOrd="0" presId="urn:microsoft.com/office/officeart/2005/8/layout/hierarchy1"/>
    <dgm:cxn modelId="{E88B0277-24E9-40DA-9894-39299C5C46AC}" type="presParOf" srcId="{61B0F8AC-86FE-4B66-9478-CF3694D6C780}" destId="{1603F7E9-0709-469C-9B0A-79ED5D8C949C}" srcOrd="1" destOrd="0" presId="urn:microsoft.com/office/officeart/2005/8/layout/hierarchy1"/>
    <dgm:cxn modelId="{C89F0C88-735D-4793-A348-E43A71E88E2A}" type="presParOf" srcId="{4C8DFC57-DEBD-4F4C-BCF7-B532EE777327}" destId="{E3B87DF2-46AB-41D1-A821-2971B19C63E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0C48E7-8726-4429-B7CC-1121829248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DDCBD6B-67B4-4CD5-A6B2-200E9D326FDD}">
      <dgm:prSet/>
      <dgm:spPr/>
      <dgm:t>
        <a:bodyPr/>
        <a:lstStyle/>
        <a:p>
          <a:r>
            <a:rPr lang="en-GB"/>
            <a:t>“Are there any differences between what sick and non-sick people did?”</a:t>
          </a:r>
          <a:endParaRPr lang="en-US"/>
        </a:p>
      </dgm:t>
    </dgm:pt>
    <dgm:pt modelId="{DC97CE23-743E-4A24-BFA8-FC1E883D9654}" type="parTrans" cxnId="{1DDACB87-42E8-4CF0-B6E8-35002924FD53}">
      <dgm:prSet/>
      <dgm:spPr/>
      <dgm:t>
        <a:bodyPr/>
        <a:lstStyle/>
        <a:p>
          <a:endParaRPr lang="en-US"/>
        </a:p>
      </dgm:t>
    </dgm:pt>
    <dgm:pt modelId="{AFC1C1EE-6A61-48A9-ADE1-856E70ED1E38}" type="sibTrans" cxnId="{1DDACB87-42E8-4CF0-B6E8-35002924FD53}">
      <dgm:prSet/>
      <dgm:spPr/>
      <dgm:t>
        <a:bodyPr/>
        <a:lstStyle/>
        <a:p>
          <a:endParaRPr lang="en-US"/>
        </a:p>
      </dgm:t>
    </dgm:pt>
    <dgm:pt modelId="{DBECA656-858A-4BCE-9F39-602209EA4C2E}">
      <dgm:prSet/>
      <dgm:spPr/>
      <dgm:t>
        <a:bodyPr/>
        <a:lstStyle/>
        <a:p>
          <a:r>
            <a:rPr lang="en-GB"/>
            <a:t>They help to identify exposures associated with disease</a:t>
          </a:r>
          <a:endParaRPr lang="en-US"/>
        </a:p>
      </dgm:t>
    </dgm:pt>
    <dgm:pt modelId="{9290241F-0AC1-49FD-9443-DA797D7268B9}" type="parTrans" cxnId="{0A591F56-1852-4E1A-8468-A123B13F5F8F}">
      <dgm:prSet/>
      <dgm:spPr/>
      <dgm:t>
        <a:bodyPr/>
        <a:lstStyle/>
        <a:p>
          <a:endParaRPr lang="en-US"/>
        </a:p>
      </dgm:t>
    </dgm:pt>
    <dgm:pt modelId="{5FEA1044-B76F-4F80-AC6A-12AE3A88DB3D}" type="sibTrans" cxnId="{0A591F56-1852-4E1A-8468-A123B13F5F8F}">
      <dgm:prSet/>
      <dgm:spPr/>
      <dgm:t>
        <a:bodyPr/>
        <a:lstStyle/>
        <a:p>
          <a:endParaRPr lang="en-US"/>
        </a:p>
      </dgm:t>
    </dgm:pt>
    <dgm:pt modelId="{B0163053-C5A4-409E-8651-EAD58B795618}">
      <dgm:prSet/>
      <dgm:spPr/>
      <dgm:t>
        <a:bodyPr/>
        <a:lstStyle/>
        <a:p>
          <a:r>
            <a:rPr lang="en-GB"/>
            <a:t>Generate evidence to support the hypothesis under investigation</a:t>
          </a:r>
          <a:endParaRPr lang="en-US"/>
        </a:p>
      </dgm:t>
    </dgm:pt>
    <dgm:pt modelId="{2CC01726-34D6-4998-AF40-8DA99E4802BF}" type="parTrans" cxnId="{A7D06356-2763-444F-A590-FBF367ED8CD9}">
      <dgm:prSet/>
      <dgm:spPr/>
      <dgm:t>
        <a:bodyPr/>
        <a:lstStyle/>
        <a:p>
          <a:endParaRPr lang="en-US"/>
        </a:p>
      </dgm:t>
    </dgm:pt>
    <dgm:pt modelId="{E6C2342F-4701-4933-8602-A69D54BDCCA9}" type="sibTrans" cxnId="{A7D06356-2763-444F-A590-FBF367ED8CD9}">
      <dgm:prSet/>
      <dgm:spPr/>
      <dgm:t>
        <a:bodyPr/>
        <a:lstStyle/>
        <a:p>
          <a:endParaRPr lang="en-US"/>
        </a:p>
      </dgm:t>
    </dgm:pt>
    <dgm:pt modelId="{470BAD23-3A71-411E-BE77-B648940511A9}">
      <dgm:prSet/>
      <dgm:spPr/>
      <dgm:t>
        <a:bodyPr/>
        <a:lstStyle/>
        <a:p>
          <a:r>
            <a:rPr lang="en-GB"/>
            <a:t>Estimate the strength of the association between an exposure and an outcome.</a:t>
          </a:r>
          <a:endParaRPr lang="en-US"/>
        </a:p>
      </dgm:t>
    </dgm:pt>
    <dgm:pt modelId="{E61186A2-DED5-4F7E-B2EE-4A1C48429038}" type="parTrans" cxnId="{3E08E44E-4D6A-4B62-9A28-C481252BA1F5}">
      <dgm:prSet/>
      <dgm:spPr/>
      <dgm:t>
        <a:bodyPr/>
        <a:lstStyle/>
        <a:p>
          <a:endParaRPr lang="en-US"/>
        </a:p>
      </dgm:t>
    </dgm:pt>
    <dgm:pt modelId="{7CA6FB4C-23CF-4523-BECA-FE919E5AEA38}" type="sibTrans" cxnId="{3E08E44E-4D6A-4B62-9A28-C481252BA1F5}">
      <dgm:prSet/>
      <dgm:spPr/>
      <dgm:t>
        <a:bodyPr/>
        <a:lstStyle/>
        <a:p>
          <a:endParaRPr lang="en-US"/>
        </a:p>
      </dgm:t>
    </dgm:pt>
    <dgm:pt modelId="{FDF5C45D-E279-4EDA-B952-F83DFD4F3D2B}">
      <dgm:prSet/>
      <dgm:spPr/>
      <dgm:t>
        <a:bodyPr/>
        <a:lstStyle/>
        <a:p>
          <a:r>
            <a:rPr lang="en-GB"/>
            <a:t>In outbreak investigations: retrospective cohort studies, case-control studies</a:t>
          </a:r>
          <a:endParaRPr lang="en-US"/>
        </a:p>
      </dgm:t>
    </dgm:pt>
    <dgm:pt modelId="{3C8771FF-2A91-4ACD-9CDA-673E6F193E09}" type="parTrans" cxnId="{B65D8BED-947C-4C2C-9584-D14A13073702}">
      <dgm:prSet/>
      <dgm:spPr/>
      <dgm:t>
        <a:bodyPr/>
        <a:lstStyle/>
        <a:p>
          <a:endParaRPr lang="en-US"/>
        </a:p>
      </dgm:t>
    </dgm:pt>
    <dgm:pt modelId="{581192D3-5EBC-4CE8-9D5F-E16F11C4B93C}" type="sibTrans" cxnId="{B65D8BED-947C-4C2C-9584-D14A13073702}">
      <dgm:prSet/>
      <dgm:spPr/>
      <dgm:t>
        <a:bodyPr/>
        <a:lstStyle/>
        <a:p>
          <a:endParaRPr lang="en-US"/>
        </a:p>
      </dgm:t>
    </dgm:pt>
    <dgm:pt modelId="{43AC6AF3-45DF-4CA5-882E-B91725550AE0}" type="pres">
      <dgm:prSet presAssocID="{6C0C48E7-8726-4429-B7CC-1121829248AD}" presName="linear" presStyleCnt="0">
        <dgm:presLayoutVars>
          <dgm:animLvl val="lvl"/>
          <dgm:resizeHandles val="exact"/>
        </dgm:presLayoutVars>
      </dgm:prSet>
      <dgm:spPr/>
    </dgm:pt>
    <dgm:pt modelId="{24216708-2AC3-4538-98B0-71016AC1DE70}" type="pres">
      <dgm:prSet presAssocID="{5DDCBD6B-67B4-4CD5-A6B2-200E9D326FDD}" presName="parentText" presStyleLbl="node1" presStyleIdx="0" presStyleCnt="5">
        <dgm:presLayoutVars>
          <dgm:chMax val="0"/>
          <dgm:bulletEnabled val="1"/>
        </dgm:presLayoutVars>
      </dgm:prSet>
      <dgm:spPr/>
    </dgm:pt>
    <dgm:pt modelId="{4A0B705E-0457-47B3-9FA3-CAF9680B83CE}" type="pres">
      <dgm:prSet presAssocID="{AFC1C1EE-6A61-48A9-ADE1-856E70ED1E38}" presName="spacer" presStyleCnt="0"/>
      <dgm:spPr/>
    </dgm:pt>
    <dgm:pt modelId="{D1D4831B-2407-4A09-AFA7-73AFAF102881}" type="pres">
      <dgm:prSet presAssocID="{DBECA656-858A-4BCE-9F39-602209EA4C2E}" presName="parentText" presStyleLbl="node1" presStyleIdx="1" presStyleCnt="5">
        <dgm:presLayoutVars>
          <dgm:chMax val="0"/>
          <dgm:bulletEnabled val="1"/>
        </dgm:presLayoutVars>
      </dgm:prSet>
      <dgm:spPr/>
    </dgm:pt>
    <dgm:pt modelId="{CDEEF1CD-F46C-4072-A117-7B016BDBAFD5}" type="pres">
      <dgm:prSet presAssocID="{5FEA1044-B76F-4F80-AC6A-12AE3A88DB3D}" presName="spacer" presStyleCnt="0"/>
      <dgm:spPr/>
    </dgm:pt>
    <dgm:pt modelId="{3BE791C9-7A34-4BAD-B9B3-18EAECC6BFBC}" type="pres">
      <dgm:prSet presAssocID="{B0163053-C5A4-409E-8651-EAD58B795618}" presName="parentText" presStyleLbl="node1" presStyleIdx="2" presStyleCnt="5">
        <dgm:presLayoutVars>
          <dgm:chMax val="0"/>
          <dgm:bulletEnabled val="1"/>
        </dgm:presLayoutVars>
      </dgm:prSet>
      <dgm:spPr/>
    </dgm:pt>
    <dgm:pt modelId="{CD1A66A3-46CF-4DAE-B2DF-04BC85F6AE7D}" type="pres">
      <dgm:prSet presAssocID="{E6C2342F-4701-4933-8602-A69D54BDCCA9}" presName="spacer" presStyleCnt="0"/>
      <dgm:spPr/>
    </dgm:pt>
    <dgm:pt modelId="{E37D7504-CA13-413F-BA8A-ED81B06AADD1}" type="pres">
      <dgm:prSet presAssocID="{470BAD23-3A71-411E-BE77-B648940511A9}" presName="parentText" presStyleLbl="node1" presStyleIdx="3" presStyleCnt="5">
        <dgm:presLayoutVars>
          <dgm:chMax val="0"/>
          <dgm:bulletEnabled val="1"/>
        </dgm:presLayoutVars>
      </dgm:prSet>
      <dgm:spPr/>
    </dgm:pt>
    <dgm:pt modelId="{DC710916-4FE8-4FB3-A56C-59975FFC9626}" type="pres">
      <dgm:prSet presAssocID="{7CA6FB4C-23CF-4523-BECA-FE919E5AEA38}" presName="spacer" presStyleCnt="0"/>
      <dgm:spPr/>
    </dgm:pt>
    <dgm:pt modelId="{47E27CDB-48A8-45DF-A8FD-BAC74565EA21}" type="pres">
      <dgm:prSet presAssocID="{FDF5C45D-E279-4EDA-B952-F83DFD4F3D2B}" presName="parentText" presStyleLbl="node1" presStyleIdx="4" presStyleCnt="5">
        <dgm:presLayoutVars>
          <dgm:chMax val="0"/>
          <dgm:bulletEnabled val="1"/>
        </dgm:presLayoutVars>
      </dgm:prSet>
      <dgm:spPr/>
    </dgm:pt>
  </dgm:ptLst>
  <dgm:cxnLst>
    <dgm:cxn modelId="{2C286A08-6436-4EBD-AFB6-02211A1F9FA4}" type="presOf" srcId="{DBECA656-858A-4BCE-9F39-602209EA4C2E}" destId="{D1D4831B-2407-4A09-AFA7-73AFAF102881}" srcOrd="0" destOrd="0" presId="urn:microsoft.com/office/officeart/2005/8/layout/vList2"/>
    <dgm:cxn modelId="{83492912-DD2C-4143-A9C7-4BCD9C0C4A04}" type="presOf" srcId="{6C0C48E7-8726-4429-B7CC-1121829248AD}" destId="{43AC6AF3-45DF-4CA5-882E-B91725550AE0}" srcOrd="0" destOrd="0" presId="urn:microsoft.com/office/officeart/2005/8/layout/vList2"/>
    <dgm:cxn modelId="{68FC8618-4125-46A5-AF4B-DDBFF559E448}" type="presOf" srcId="{470BAD23-3A71-411E-BE77-B648940511A9}" destId="{E37D7504-CA13-413F-BA8A-ED81B06AADD1}" srcOrd="0" destOrd="0" presId="urn:microsoft.com/office/officeart/2005/8/layout/vList2"/>
    <dgm:cxn modelId="{3E08E44E-4D6A-4B62-9A28-C481252BA1F5}" srcId="{6C0C48E7-8726-4429-B7CC-1121829248AD}" destId="{470BAD23-3A71-411E-BE77-B648940511A9}" srcOrd="3" destOrd="0" parTransId="{E61186A2-DED5-4F7E-B2EE-4A1C48429038}" sibTransId="{7CA6FB4C-23CF-4523-BECA-FE919E5AEA38}"/>
    <dgm:cxn modelId="{AF97C36F-1750-4ACC-98FA-4D65A96B7EC1}" type="presOf" srcId="{5DDCBD6B-67B4-4CD5-A6B2-200E9D326FDD}" destId="{24216708-2AC3-4538-98B0-71016AC1DE70}" srcOrd="0" destOrd="0" presId="urn:microsoft.com/office/officeart/2005/8/layout/vList2"/>
    <dgm:cxn modelId="{0A591F56-1852-4E1A-8468-A123B13F5F8F}" srcId="{6C0C48E7-8726-4429-B7CC-1121829248AD}" destId="{DBECA656-858A-4BCE-9F39-602209EA4C2E}" srcOrd="1" destOrd="0" parTransId="{9290241F-0AC1-49FD-9443-DA797D7268B9}" sibTransId="{5FEA1044-B76F-4F80-AC6A-12AE3A88DB3D}"/>
    <dgm:cxn modelId="{A7D06356-2763-444F-A590-FBF367ED8CD9}" srcId="{6C0C48E7-8726-4429-B7CC-1121829248AD}" destId="{B0163053-C5A4-409E-8651-EAD58B795618}" srcOrd="2" destOrd="0" parTransId="{2CC01726-34D6-4998-AF40-8DA99E4802BF}" sibTransId="{E6C2342F-4701-4933-8602-A69D54BDCCA9}"/>
    <dgm:cxn modelId="{1DDACB87-42E8-4CF0-B6E8-35002924FD53}" srcId="{6C0C48E7-8726-4429-B7CC-1121829248AD}" destId="{5DDCBD6B-67B4-4CD5-A6B2-200E9D326FDD}" srcOrd="0" destOrd="0" parTransId="{DC97CE23-743E-4A24-BFA8-FC1E883D9654}" sibTransId="{AFC1C1EE-6A61-48A9-ADE1-856E70ED1E38}"/>
    <dgm:cxn modelId="{8F075899-854E-424F-8435-1884935FEDE9}" type="presOf" srcId="{FDF5C45D-E279-4EDA-B952-F83DFD4F3D2B}" destId="{47E27CDB-48A8-45DF-A8FD-BAC74565EA21}" srcOrd="0" destOrd="0" presId="urn:microsoft.com/office/officeart/2005/8/layout/vList2"/>
    <dgm:cxn modelId="{096EDFBE-B939-49B8-8C88-53C2C36D12AA}" type="presOf" srcId="{B0163053-C5A4-409E-8651-EAD58B795618}" destId="{3BE791C9-7A34-4BAD-B9B3-18EAECC6BFBC}" srcOrd="0" destOrd="0" presId="urn:microsoft.com/office/officeart/2005/8/layout/vList2"/>
    <dgm:cxn modelId="{B65D8BED-947C-4C2C-9584-D14A13073702}" srcId="{6C0C48E7-8726-4429-B7CC-1121829248AD}" destId="{FDF5C45D-E279-4EDA-B952-F83DFD4F3D2B}" srcOrd="4" destOrd="0" parTransId="{3C8771FF-2A91-4ACD-9CDA-673E6F193E09}" sibTransId="{581192D3-5EBC-4CE8-9D5F-E16F11C4B93C}"/>
    <dgm:cxn modelId="{CB146446-EAFA-4168-9B1D-5391C9DF50C5}" type="presParOf" srcId="{43AC6AF3-45DF-4CA5-882E-B91725550AE0}" destId="{24216708-2AC3-4538-98B0-71016AC1DE70}" srcOrd="0" destOrd="0" presId="urn:microsoft.com/office/officeart/2005/8/layout/vList2"/>
    <dgm:cxn modelId="{5FF185C1-2558-4103-AFC2-EE03DA349DFA}" type="presParOf" srcId="{43AC6AF3-45DF-4CA5-882E-B91725550AE0}" destId="{4A0B705E-0457-47B3-9FA3-CAF9680B83CE}" srcOrd="1" destOrd="0" presId="urn:microsoft.com/office/officeart/2005/8/layout/vList2"/>
    <dgm:cxn modelId="{810F70E6-FE94-46D4-97A2-603AD08B2809}" type="presParOf" srcId="{43AC6AF3-45DF-4CA5-882E-B91725550AE0}" destId="{D1D4831B-2407-4A09-AFA7-73AFAF102881}" srcOrd="2" destOrd="0" presId="urn:microsoft.com/office/officeart/2005/8/layout/vList2"/>
    <dgm:cxn modelId="{825D7B12-7836-46F4-8409-D16FDB659BDA}" type="presParOf" srcId="{43AC6AF3-45DF-4CA5-882E-B91725550AE0}" destId="{CDEEF1CD-F46C-4072-A117-7B016BDBAFD5}" srcOrd="3" destOrd="0" presId="urn:microsoft.com/office/officeart/2005/8/layout/vList2"/>
    <dgm:cxn modelId="{4F688242-D296-4392-8FA5-32BA016D06BC}" type="presParOf" srcId="{43AC6AF3-45DF-4CA5-882E-B91725550AE0}" destId="{3BE791C9-7A34-4BAD-B9B3-18EAECC6BFBC}" srcOrd="4" destOrd="0" presId="urn:microsoft.com/office/officeart/2005/8/layout/vList2"/>
    <dgm:cxn modelId="{15AD4D1A-7766-4343-A6A0-87C45FC8BED9}" type="presParOf" srcId="{43AC6AF3-45DF-4CA5-882E-B91725550AE0}" destId="{CD1A66A3-46CF-4DAE-B2DF-04BC85F6AE7D}" srcOrd="5" destOrd="0" presId="urn:microsoft.com/office/officeart/2005/8/layout/vList2"/>
    <dgm:cxn modelId="{AC413527-CDB4-4EA9-A64C-99689F00C838}" type="presParOf" srcId="{43AC6AF3-45DF-4CA5-882E-B91725550AE0}" destId="{E37D7504-CA13-413F-BA8A-ED81B06AADD1}" srcOrd="6" destOrd="0" presId="urn:microsoft.com/office/officeart/2005/8/layout/vList2"/>
    <dgm:cxn modelId="{8C3D1894-8B03-4542-815F-272CE2C42B87}" type="presParOf" srcId="{43AC6AF3-45DF-4CA5-882E-B91725550AE0}" destId="{DC710916-4FE8-4FB3-A56C-59975FFC9626}" srcOrd="7" destOrd="0" presId="urn:microsoft.com/office/officeart/2005/8/layout/vList2"/>
    <dgm:cxn modelId="{AFFF97E4-1D4E-4DC7-AAE5-B880C7215358}" type="presParOf" srcId="{43AC6AF3-45DF-4CA5-882E-B91725550AE0}" destId="{47E27CDB-48A8-45DF-A8FD-BAC74565EA2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2BF649F-F618-4FAC-993C-FC1EAE6BDD3E}"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68648330-6D4E-48A7-8DD0-643EFF45FD1B}">
      <dgm:prSet phldrT="[Text]"/>
      <dgm:spPr/>
      <dgm:t>
        <a:bodyPr/>
        <a:lstStyle/>
        <a:p>
          <a:r>
            <a:rPr lang="en-GB" dirty="0"/>
            <a:t>Cohort</a:t>
          </a:r>
        </a:p>
      </dgm:t>
    </dgm:pt>
    <dgm:pt modelId="{66875244-EC6B-4B1A-9F6D-62746D1F02B2}" type="parTrans" cxnId="{190BBDEC-D9F8-419C-943E-7CFBF64D0DD7}">
      <dgm:prSet/>
      <dgm:spPr/>
      <dgm:t>
        <a:bodyPr/>
        <a:lstStyle/>
        <a:p>
          <a:endParaRPr lang="en-GB"/>
        </a:p>
      </dgm:t>
    </dgm:pt>
    <dgm:pt modelId="{F209FFE0-3ECA-4C44-ABF8-4A22C7DA70A3}" type="sibTrans" cxnId="{190BBDEC-D9F8-419C-943E-7CFBF64D0DD7}">
      <dgm:prSet/>
      <dgm:spPr/>
      <dgm:t>
        <a:bodyPr/>
        <a:lstStyle/>
        <a:p>
          <a:endParaRPr lang="en-GB"/>
        </a:p>
      </dgm:t>
    </dgm:pt>
    <dgm:pt modelId="{D918D8EE-B824-4B56-B7D7-5C6A943C2AF5}">
      <dgm:prSet phldrT="[Text]"/>
      <dgm:spPr/>
      <dgm:t>
        <a:bodyPr/>
        <a:lstStyle/>
        <a:p>
          <a:r>
            <a:rPr lang="en-GB" dirty="0"/>
            <a:t>Exposed</a:t>
          </a:r>
        </a:p>
      </dgm:t>
    </dgm:pt>
    <dgm:pt modelId="{7015CAA8-A112-49AF-B965-31FFCF783924}" type="parTrans" cxnId="{7390896C-E9CD-4053-9E56-BED650F8E828}">
      <dgm:prSet/>
      <dgm:spPr/>
      <dgm:t>
        <a:bodyPr/>
        <a:lstStyle/>
        <a:p>
          <a:endParaRPr lang="en-GB"/>
        </a:p>
      </dgm:t>
    </dgm:pt>
    <dgm:pt modelId="{174E3085-FB8A-4043-AC84-EB649A3CCC85}" type="sibTrans" cxnId="{7390896C-E9CD-4053-9E56-BED650F8E828}">
      <dgm:prSet/>
      <dgm:spPr/>
      <dgm:t>
        <a:bodyPr/>
        <a:lstStyle/>
        <a:p>
          <a:endParaRPr lang="en-GB"/>
        </a:p>
      </dgm:t>
    </dgm:pt>
    <dgm:pt modelId="{9A80FB6A-B50E-4409-AEAB-A9EADC2135DA}">
      <dgm:prSet phldrT="[Text]"/>
      <dgm:spPr/>
      <dgm:t>
        <a:bodyPr/>
        <a:lstStyle/>
        <a:p>
          <a:r>
            <a:rPr lang="en-GB" dirty="0"/>
            <a:t>Disease</a:t>
          </a:r>
        </a:p>
      </dgm:t>
    </dgm:pt>
    <dgm:pt modelId="{60D52425-C698-47DF-97E1-7B1B4C44A2DB}" type="parTrans" cxnId="{DB33B0DA-AEAB-4762-8E3C-96539ADAB521}">
      <dgm:prSet/>
      <dgm:spPr/>
      <dgm:t>
        <a:bodyPr/>
        <a:lstStyle/>
        <a:p>
          <a:endParaRPr lang="en-GB"/>
        </a:p>
      </dgm:t>
    </dgm:pt>
    <dgm:pt modelId="{7785E736-36DE-47CE-B9C1-B5708BB2F615}" type="sibTrans" cxnId="{DB33B0DA-AEAB-4762-8E3C-96539ADAB521}">
      <dgm:prSet/>
      <dgm:spPr/>
      <dgm:t>
        <a:bodyPr/>
        <a:lstStyle/>
        <a:p>
          <a:endParaRPr lang="en-GB"/>
        </a:p>
      </dgm:t>
    </dgm:pt>
    <dgm:pt modelId="{32B33B43-1DA7-4229-9A2A-509FF74BD501}">
      <dgm:prSet phldrT="[Text]"/>
      <dgm:spPr/>
      <dgm:t>
        <a:bodyPr/>
        <a:lstStyle/>
        <a:p>
          <a:r>
            <a:rPr lang="en-GB" dirty="0"/>
            <a:t>No Disease</a:t>
          </a:r>
        </a:p>
      </dgm:t>
    </dgm:pt>
    <dgm:pt modelId="{1119096E-FA4E-486D-9492-7694FA2C1341}" type="parTrans" cxnId="{AAB497CE-7D24-44B7-9237-98D70EF83DA4}">
      <dgm:prSet/>
      <dgm:spPr/>
      <dgm:t>
        <a:bodyPr/>
        <a:lstStyle/>
        <a:p>
          <a:endParaRPr lang="en-GB"/>
        </a:p>
      </dgm:t>
    </dgm:pt>
    <dgm:pt modelId="{8484C409-8510-4B80-B62E-C24E8E58FDD2}" type="sibTrans" cxnId="{AAB497CE-7D24-44B7-9237-98D70EF83DA4}">
      <dgm:prSet/>
      <dgm:spPr/>
      <dgm:t>
        <a:bodyPr/>
        <a:lstStyle/>
        <a:p>
          <a:endParaRPr lang="en-GB"/>
        </a:p>
      </dgm:t>
    </dgm:pt>
    <dgm:pt modelId="{111A402C-66A0-457F-B2E8-14F0E3198AA4}">
      <dgm:prSet phldrT="[Text]"/>
      <dgm:spPr/>
      <dgm:t>
        <a:bodyPr/>
        <a:lstStyle/>
        <a:p>
          <a:r>
            <a:rPr lang="en-GB" dirty="0"/>
            <a:t>Not Exposed</a:t>
          </a:r>
        </a:p>
      </dgm:t>
    </dgm:pt>
    <dgm:pt modelId="{87C0D4A1-4ECC-49C5-A19B-4183F0CAA0EC}" type="parTrans" cxnId="{BDFC747D-EB7C-471A-BBB0-9E7864781ADB}">
      <dgm:prSet/>
      <dgm:spPr/>
      <dgm:t>
        <a:bodyPr/>
        <a:lstStyle/>
        <a:p>
          <a:endParaRPr lang="en-GB"/>
        </a:p>
      </dgm:t>
    </dgm:pt>
    <dgm:pt modelId="{A3460D74-D1C5-44DC-9D68-8BC5DAB80790}" type="sibTrans" cxnId="{BDFC747D-EB7C-471A-BBB0-9E7864781ADB}">
      <dgm:prSet/>
      <dgm:spPr/>
      <dgm:t>
        <a:bodyPr/>
        <a:lstStyle/>
        <a:p>
          <a:endParaRPr lang="en-GB"/>
        </a:p>
      </dgm:t>
    </dgm:pt>
    <dgm:pt modelId="{CA5629A4-7619-4282-84EB-C8AD82AB43B5}">
      <dgm:prSet phldrT="[Text]"/>
      <dgm:spPr/>
      <dgm:t>
        <a:bodyPr/>
        <a:lstStyle/>
        <a:p>
          <a:r>
            <a:rPr lang="en-GB" dirty="0"/>
            <a:t>Disease</a:t>
          </a:r>
        </a:p>
      </dgm:t>
    </dgm:pt>
    <dgm:pt modelId="{7C0A6FCB-59A8-41F7-8673-8B79BB9323CF}" type="parTrans" cxnId="{45AD4951-7647-4DBA-BB83-572DE13B045A}">
      <dgm:prSet/>
      <dgm:spPr/>
      <dgm:t>
        <a:bodyPr/>
        <a:lstStyle/>
        <a:p>
          <a:endParaRPr lang="en-GB"/>
        </a:p>
      </dgm:t>
    </dgm:pt>
    <dgm:pt modelId="{EB8D9A50-5CCF-4BF2-93B5-2EFC2C20F606}" type="sibTrans" cxnId="{45AD4951-7647-4DBA-BB83-572DE13B045A}">
      <dgm:prSet/>
      <dgm:spPr/>
      <dgm:t>
        <a:bodyPr/>
        <a:lstStyle/>
        <a:p>
          <a:endParaRPr lang="en-GB"/>
        </a:p>
      </dgm:t>
    </dgm:pt>
    <dgm:pt modelId="{354A4805-366D-4F7B-8EAB-FBDAA9909343}">
      <dgm:prSet phldrT="[Text]"/>
      <dgm:spPr/>
      <dgm:t>
        <a:bodyPr/>
        <a:lstStyle/>
        <a:p>
          <a:r>
            <a:rPr lang="en-GB" dirty="0"/>
            <a:t>No Disease</a:t>
          </a:r>
        </a:p>
      </dgm:t>
    </dgm:pt>
    <dgm:pt modelId="{EA415BC3-7B6C-4D9F-84A9-1B2C2784064F}" type="parTrans" cxnId="{E571AE4B-F11D-4085-ADD3-7595605EB1B4}">
      <dgm:prSet/>
      <dgm:spPr/>
      <dgm:t>
        <a:bodyPr/>
        <a:lstStyle/>
        <a:p>
          <a:endParaRPr lang="en-GB"/>
        </a:p>
      </dgm:t>
    </dgm:pt>
    <dgm:pt modelId="{B595F929-8908-4831-817D-57BFEE91E1EC}" type="sibTrans" cxnId="{E571AE4B-F11D-4085-ADD3-7595605EB1B4}">
      <dgm:prSet/>
      <dgm:spPr/>
      <dgm:t>
        <a:bodyPr/>
        <a:lstStyle/>
        <a:p>
          <a:endParaRPr lang="en-GB"/>
        </a:p>
      </dgm:t>
    </dgm:pt>
    <dgm:pt modelId="{2A929388-97C1-4C79-B550-BE99F10F050A}" type="pres">
      <dgm:prSet presAssocID="{F2BF649F-F618-4FAC-993C-FC1EAE6BDD3E}" presName="diagram" presStyleCnt="0">
        <dgm:presLayoutVars>
          <dgm:chPref val="1"/>
          <dgm:dir/>
          <dgm:animOne val="branch"/>
          <dgm:animLvl val="lvl"/>
          <dgm:resizeHandles val="exact"/>
        </dgm:presLayoutVars>
      </dgm:prSet>
      <dgm:spPr/>
    </dgm:pt>
    <dgm:pt modelId="{27DD2434-D318-4F86-A95B-D342E3E3CF4E}" type="pres">
      <dgm:prSet presAssocID="{68648330-6D4E-48A7-8DD0-643EFF45FD1B}" presName="root1" presStyleCnt="0"/>
      <dgm:spPr/>
    </dgm:pt>
    <dgm:pt modelId="{2771720A-367A-4DC3-87F6-002C2A393968}" type="pres">
      <dgm:prSet presAssocID="{68648330-6D4E-48A7-8DD0-643EFF45FD1B}" presName="LevelOneTextNode" presStyleLbl="node0" presStyleIdx="0" presStyleCnt="1">
        <dgm:presLayoutVars>
          <dgm:chPref val="3"/>
        </dgm:presLayoutVars>
      </dgm:prSet>
      <dgm:spPr/>
    </dgm:pt>
    <dgm:pt modelId="{DC741341-F681-4E74-A430-2A7E80FB4366}" type="pres">
      <dgm:prSet presAssocID="{68648330-6D4E-48A7-8DD0-643EFF45FD1B}" presName="level2hierChild" presStyleCnt="0"/>
      <dgm:spPr/>
    </dgm:pt>
    <dgm:pt modelId="{D650A03D-0E48-420A-AC7F-75773794F0E2}" type="pres">
      <dgm:prSet presAssocID="{7015CAA8-A112-49AF-B965-31FFCF783924}" presName="conn2-1" presStyleLbl="parChTrans1D2" presStyleIdx="0" presStyleCnt="2"/>
      <dgm:spPr/>
    </dgm:pt>
    <dgm:pt modelId="{25A8E8E2-1874-416B-BCD1-95532984CB78}" type="pres">
      <dgm:prSet presAssocID="{7015CAA8-A112-49AF-B965-31FFCF783924}" presName="connTx" presStyleLbl="parChTrans1D2" presStyleIdx="0" presStyleCnt="2"/>
      <dgm:spPr/>
    </dgm:pt>
    <dgm:pt modelId="{566E4912-8DE6-4835-A82D-7DB4BB124D35}" type="pres">
      <dgm:prSet presAssocID="{D918D8EE-B824-4B56-B7D7-5C6A943C2AF5}" presName="root2" presStyleCnt="0"/>
      <dgm:spPr/>
    </dgm:pt>
    <dgm:pt modelId="{B2584FA8-9B90-45A1-A2D0-C89EFD0F6574}" type="pres">
      <dgm:prSet presAssocID="{D918D8EE-B824-4B56-B7D7-5C6A943C2AF5}" presName="LevelTwoTextNode" presStyleLbl="node2" presStyleIdx="0" presStyleCnt="2">
        <dgm:presLayoutVars>
          <dgm:chPref val="3"/>
        </dgm:presLayoutVars>
      </dgm:prSet>
      <dgm:spPr/>
    </dgm:pt>
    <dgm:pt modelId="{79728968-88DB-44A7-ACB5-F07064169AC9}" type="pres">
      <dgm:prSet presAssocID="{D918D8EE-B824-4B56-B7D7-5C6A943C2AF5}" presName="level3hierChild" presStyleCnt="0"/>
      <dgm:spPr/>
    </dgm:pt>
    <dgm:pt modelId="{95C9FB98-53AA-4C58-93E6-0927C8D3F3DA}" type="pres">
      <dgm:prSet presAssocID="{60D52425-C698-47DF-97E1-7B1B4C44A2DB}" presName="conn2-1" presStyleLbl="parChTrans1D3" presStyleIdx="0" presStyleCnt="4"/>
      <dgm:spPr/>
    </dgm:pt>
    <dgm:pt modelId="{FE2BAD9D-BCB1-4473-8033-06ABB3807352}" type="pres">
      <dgm:prSet presAssocID="{60D52425-C698-47DF-97E1-7B1B4C44A2DB}" presName="connTx" presStyleLbl="parChTrans1D3" presStyleIdx="0" presStyleCnt="4"/>
      <dgm:spPr/>
    </dgm:pt>
    <dgm:pt modelId="{A85F8178-2F52-4B2B-B599-993F6D4564C3}" type="pres">
      <dgm:prSet presAssocID="{9A80FB6A-B50E-4409-AEAB-A9EADC2135DA}" presName="root2" presStyleCnt="0"/>
      <dgm:spPr/>
    </dgm:pt>
    <dgm:pt modelId="{62B2EA7B-2C7D-41D9-AB5C-CDC7D5E2204C}" type="pres">
      <dgm:prSet presAssocID="{9A80FB6A-B50E-4409-AEAB-A9EADC2135DA}" presName="LevelTwoTextNode" presStyleLbl="node3" presStyleIdx="0" presStyleCnt="4">
        <dgm:presLayoutVars>
          <dgm:chPref val="3"/>
        </dgm:presLayoutVars>
      </dgm:prSet>
      <dgm:spPr/>
    </dgm:pt>
    <dgm:pt modelId="{55849B74-473F-4DA5-9EE9-788C0B93E1E4}" type="pres">
      <dgm:prSet presAssocID="{9A80FB6A-B50E-4409-AEAB-A9EADC2135DA}" presName="level3hierChild" presStyleCnt="0"/>
      <dgm:spPr/>
    </dgm:pt>
    <dgm:pt modelId="{E8D1D996-656A-4C7B-A1D4-ECCF3B97B1C5}" type="pres">
      <dgm:prSet presAssocID="{1119096E-FA4E-486D-9492-7694FA2C1341}" presName="conn2-1" presStyleLbl="parChTrans1D3" presStyleIdx="1" presStyleCnt="4"/>
      <dgm:spPr/>
    </dgm:pt>
    <dgm:pt modelId="{09B2340B-8062-4336-AC47-16B118B50858}" type="pres">
      <dgm:prSet presAssocID="{1119096E-FA4E-486D-9492-7694FA2C1341}" presName="connTx" presStyleLbl="parChTrans1D3" presStyleIdx="1" presStyleCnt="4"/>
      <dgm:spPr/>
    </dgm:pt>
    <dgm:pt modelId="{68C56EFC-BFA2-4E38-8E26-C4CDD5ECD355}" type="pres">
      <dgm:prSet presAssocID="{32B33B43-1DA7-4229-9A2A-509FF74BD501}" presName="root2" presStyleCnt="0"/>
      <dgm:spPr/>
    </dgm:pt>
    <dgm:pt modelId="{836C9AE5-3818-46B9-9583-91592B44576A}" type="pres">
      <dgm:prSet presAssocID="{32B33B43-1DA7-4229-9A2A-509FF74BD501}" presName="LevelTwoTextNode" presStyleLbl="node3" presStyleIdx="1" presStyleCnt="4">
        <dgm:presLayoutVars>
          <dgm:chPref val="3"/>
        </dgm:presLayoutVars>
      </dgm:prSet>
      <dgm:spPr/>
    </dgm:pt>
    <dgm:pt modelId="{820DB592-5B73-424D-A869-8862085E9E22}" type="pres">
      <dgm:prSet presAssocID="{32B33B43-1DA7-4229-9A2A-509FF74BD501}" presName="level3hierChild" presStyleCnt="0"/>
      <dgm:spPr/>
    </dgm:pt>
    <dgm:pt modelId="{91DD31DE-688B-4CCC-BFED-8CF34233DC66}" type="pres">
      <dgm:prSet presAssocID="{87C0D4A1-4ECC-49C5-A19B-4183F0CAA0EC}" presName="conn2-1" presStyleLbl="parChTrans1D2" presStyleIdx="1" presStyleCnt="2"/>
      <dgm:spPr/>
    </dgm:pt>
    <dgm:pt modelId="{1BF924E8-1625-4DFB-B285-43614C2E3568}" type="pres">
      <dgm:prSet presAssocID="{87C0D4A1-4ECC-49C5-A19B-4183F0CAA0EC}" presName="connTx" presStyleLbl="parChTrans1D2" presStyleIdx="1" presStyleCnt="2"/>
      <dgm:spPr/>
    </dgm:pt>
    <dgm:pt modelId="{A28ABD9A-59A0-4AF8-8C1E-9288722219C8}" type="pres">
      <dgm:prSet presAssocID="{111A402C-66A0-457F-B2E8-14F0E3198AA4}" presName="root2" presStyleCnt="0"/>
      <dgm:spPr/>
    </dgm:pt>
    <dgm:pt modelId="{9BB8507C-A9E2-4DC7-87CB-E0C9B34F8221}" type="pres">
      <dgm:prSet presAssocID="{111A402C-66A0-457F-B2E8-14F0E3198AA4}" presName="LevelTwoTextNode" presStyleLbl="node2" presStyleIdx="1" presStyleCnt="2">
        <dgm:presLayoutVars>
          <dgm:chPref val="3"/>
        </dgm:presLayoutVars>
      </dgm:prSet>
      <dgm:spPr/>
    </dgm:pt>
    <dgm:pt modelId="{B49D4729-B9DE-40AE-8F32-DAB43CFE1DBC}" type="pres">
      <dgm:prSet presAssocID="{111A402C-66A0-457F-B2E8-14F0E3198AA4}" presName="level3hierChild" presStyleCnt="0"/>
      <dgm:spPr/>
    </dgm:pt>
    <dgm:pt modelId="{93EB553C-5FC4-4704-BCAD-E47FC936B0C5}" type="pres">
      <dgm:prSet presAssocID="{7C0A6FCB-59A8-41F7-8673-8B79BB9323CF}" presName="conn2-1" presStyleLbl="parChTrans1D3" presStyleIdx="2" presStyleCnt="4"/>
      <dgm:spPr/>
    </dgm:pt>
    <dgm:pt modelId="{E8972D74-F197-41E0-8253-E8BCFDB44971}" type="pres">
      <dgm:prSet presAssocID="{7C0A6FCB-59A8-41F7-8673-8B79BB9323CF}" presName="connTx" presStyleLbl="parChTrans1D3" presStyleIdx="2" presStyleCnt="4"/>
      <dgm:spPr/>
    </dgm:pt>
    <dgm:pt modelId="{2992CF8C-5A69-404B-B921-7229F8F78931}" type="pres">
      <dgm:prSet presAssocID="{CA5629A4-7619-4282-84EB-C8AD82AB43B5}" presName="root2" presStyleCnt="0"/>
      <dgm:spPr/>
    </dgm:pt>
    <dgm:pt modelId="{6A77B2EB-A7EB-4B74-95B9-34B225B0A985}" type="pres">
      <dgm:prSet presAssocID="{CA5629A4-7619-4282-84EB-C8AD82AB43B5}" presName="LevelTwoTextNode" presStyleLbl="node3" presStyleIdx="2" presStyleCnt="4">
        <dgm:presLayoutVars>
          <dgm:chPref val="3"/>
        </dgm:presLayoutVars>
      </dgm:prSet>
      <dgm:spPr/>
    </dgm:pt>
    <dgm:pt modelId="{7032F32F-4EFF-4393-9D88-5F46F30F945B}" type="pres">
      <dgm:prSet presAssocID="{CA5629A4-7619-4282-84EB-C8AD82AB43B5}" presName="level3hierChild" presStyleCnt="0"/>
      <dgm:spPr/>
    </dgm:pt>
    <dgm:pt modelId="{4F82652B-8AFC-444B-B5CA-16A6AFFB0348}" type="pres">
      <dgm:prSet presAssocID="{EA415BC3-7B6C-4D9F-84A9-1B2C2784064F}" presName="conn2-1" presStyleLbl="parChTrans1D3" presStyleIdx="3" presStyleCnt="4"/>
      <dgm:spPr/>
    </dgm:pt>
    <dgm:pt modelId="{8C9C0F37-C62B-4FD5-9E12-F6111DADF48B}" type="pres">
      <dgm:prSet presAssocID="{EA415BC3-7B6C-4D9F-84A9-1B2C2784064F}" presName="connTx" presStyleLbl="parChTrans1D3" presStyleIdx="3" presStyleCnt="4"/>
      <dgm:spPr/>
    </dgm:pt>
    <dgm:pt modelId="{F56F0C23-2C97-4129-81F4-77DF2404C489}" type="pres">
      <dgm:prSet presAssocID="{354A4805-366D-4F7B-8EAB-FBDAA9909343}" presName="root2" presStyleCnt="0"/>
      <dgm:spPr/>
    </dgm:pt>
    <dgm:pt modelId="{7C3E4DC7-A73D-420C-B1FA-5AE4DACCF0B4}" type="pres">
      <dgm:prSet presAssocID="{354A4805-366D-4F7B-8EAB-FBDAA9909343}" presName="LevelTwoTextNode" presStyleLbl="node3" presStyleIdx="3" presStyleCnt="4">
        <dgm:presLayoutVars>
          <dgm:chPref val="3"/>
        </dgm:presLayoutVars>
      </dgm:prSet>
      <dgm:spPr/>
    </dgm:pt>
    <dgm:pt modelId="{DF298841-DE60-4AC6-8756-5F93D5467AC5}" type="pres">
      <dgm:prSet presAssocID="{354A4805-366D-4F7B-8EAB-FBDAA9909343}" presName="level3hierChild" presStyleCnt="0"/>
      <dgm:spPr/>
    </dgm:pt>
  </dgm:ptLst>
  <dgm:cxnLst>
    <dgm:cxn modelId="{AB67CB01-5E86-49BD-8980-97611912DD32}" type="presOf" srcId="{EA415BC3-7B6C-4D9F-84A9-1B2C2784064F}" destId="{4F82652B-8AFC-444B-B5CA-16A6AFFB0348}" srcOrd="0" destOrd="0" presId="urn:microsoft.com/office/officeart/2005/8/layout/hierarchy2"/>
    <dgm:cxn modelId="{2B46F60A-4245-4C82-BAE8-714CA7ECC78A}" type="presOf" srcId="{87C0D4A1-4ECC-49C5-A19B-4183F0CAA0EC}" destId="{91DD31DE-688B-4CCC-BFED-8CF34233DC66}" srcOrd="0" destOrd="0" presId="urn:microsoft.com/office/officeart/2005/8/layout/hierarchy2"/>
    <dgm:cxn modelId="{94178A20-1CD2-4089-95BD-BDA971A9D229}" type="presOf" srcId="{111A402C-66A0-457F-B2E8-14F0E3198AA4}" destId="{9BB8507C-A9E2-4DC7-87CB-E0C9B34F8221}" srcOrd="0" destOrd="0" presId="urn:microsoft.com/office/officeart/2005/8/layout/hierarchy2"/>
    <dgm:cxn modelId="{1042D52B-BFED-4B96-992B-131AF827F97C}" type="presOf" srcId="{7015CAA8-A112-49AF-B965-31FFCF783924}" destId="{25A8E8E2-1874-416B-BCD1-95532984CB78}" srcOrd="1" destOrd="0" presId="urn:microsoft.com/office/officeart/2005/8/layout/hierarchy2"/>
    <dgm:cxn modelId="{C82DDD2E-F200-4489-9FD3-5E8E8D854D13}" type="presOf" srcId="{EA415BC3-7B6C-4D9F-84A9-1B2C2784064F}" destId="{8C9C0F37-C62B-4FD5-9E12-F6111DADF48B}" srcOrd="1" destOrd="0" presId="urn:microsoft.com/office/officeart/2005/8/layout/hierarchy2"/>
    <dgm:cxn modelId="{CD8B913E-698E-4A8F-B177-5D6732119F4D}" type="presOf" srcId="{32B33B43-1DA7-4229-9A2A-509FF74BD501}" destId="{836C9AE5-3818-46B9-9583-91592B44576A}" srcOrd="0" destOrd="0" presId="urn:microsoft.com/office/officeart/2005/8/layout/hierarchy2"/>
    <dgm:cxn modelId="{B104ED63-D4AA-47AA-AA20-083C612451CB}" type="presOf" srcId="{F2BF649F-F618-4FAC-993C-FC1EAE6BDD3E}" destId="{2A929388-97C1-4C79-B550-BE99F10F050A}" srcOrd="0" destOrd="0" presId="urn:microsoft.com/office/officeart/2005/8/layout/hierarchy2"/>
    <dgm:cxn modelId="{05377C64-4CC0-4D19-83F8-21CC2FA8B979}" type="presOf" srcId="{7C0A6FCB-59A8-41F7-8673-8B79BB9323CF}" destId="{E8972D74-F197-41E0-8253-E8BCFDB44971}" srcOrd="1" destOrd="0" presId="urn:microsoft.com/office/officeart/2005/8/layout/hierarchy2"/>
    <dgm:cxn modelId="{E571AE4B-F11D-4085-ADD3-7595605EB1B4}" srcId="{111A402C-66A0-457F-B2E8-14F0E3198AA4}" destId="{354A4805-366D-4F7B-8EAB-FBDAA9909343}" srcOrd="1" destOrd="0" parTransId="{EA415BC3-7B6C-4D9F-84A9-1B2C2784064F}" sibTransId="{B595F929-8908-4831-817D-57BFEE91E1EC}"/>
    <dgm:cxn modelId="{7390896C-E9CD-4053-9E56-BED650F8E828}" srcId="{68648330-6D4E-48A7-8DD0-643EFF45FD1B}" destId="{D918D8EE-B824-4B56-B7D7-5C6A943C2AF5}" srcOrd="0" destOrd="0" parTransId="{7015CAA8-A112-49AF-B965-31FFCF783924}" sibTransId="{174E3085-FB8A-4043-AC84-EB649A3CCC85}"/>
    <dgm:cxn modelId="{45AD4951-7647-4DBA-BB83-572DE13B045A}" srcId="{111A402C-66A0-457F-B2E8-14F0E3198AA4}" destId="{CA5629A4-7619-4282-84EB-C8AD82AB43B5}" srcOrd="0" destOrd="0" parTransId="{7C0A6FCB-59A8-41F7-8673-8B79BB9323CF}" sibTransId="{EB8D9A50-5CCF-4BF2-93B5-2EFC2C20F606}"/>
    <dgm:cxn modelId="{BC278772-C8B8-4E6C-96BD-A392A222FFDE}" type="presOf" srcId="{1119096E-FA4E-486D-9492-7694FA2C1341}" destId="{09B2340B-8062-4336-AC47-16B118B50858}" srcOrd="1" destOrd="0" presId="urn:microsoft.com/office/officeart/2005/8/layout/hierarchy2"/>
    <dgm:cxn modelId="{BDFC747D-EB7C-471A-BBB0-9E7864781ADB}" srcId="{68648330-6D4E-48A7-8DD0-643EFF45FD1B}" destId="{111A402C-66A0-457F-B2E8-14F0E3198AA4}" srcOrd="1" destOrd="0" parTransId="{87C0D4A1-4ECC-49C5-A19B-4183F0CAA0EC}" sibTransId="{A3460D74-D1C5-44DC-9D68-8BC5DAB80790}"/>
    <dgm:cxn modelId="{C1113F85-58E3-4DC6-AC44-A9754C2D51DE}" type="presOf" srcId="{60D52425-C698-47DF-97E1-7B1B4C44A2DB}" destId="{FE2BAD9D-BCB1-4473-8033-06ABB3807352}" srcOrd="1" destOrd="0" presId="urn:microsoft.com/office/officeart/2005/8/layout/hierarchy2"/>
    <dgm:cxn modelId="{EC45ED85-690F-4873-B469-25AEC9DF2267}" type="presOf" srcId="{60D52425-C698-47DF-97E1-7B1B4C44A2DB}" destId="{95C9FB98-53AA-4C58-93E6-0927C8D3F3DA}" srcOrd="0" destOrd="0" presId="urn:microsoft.com/office/officeart/2005/8/layout/hierarchy2"/>
    <dgm:cxn modelId="{72E1908C-B743-4A1D-ADF7-C71238C035F4}" type="presOf" srcId="{87C0D4A1-4ECC-49C5-A19B-4183F0CAA0EC}" destId="{1BF924E8-1625-4DFB-B285-43614C2E3568}" srcOrd="1" destOrd="0" presId="urn:microsoft.com/office/officeart/2005/8/layout/hierarchy2"/>
    <dgm:cxn modelId="{FC7FB892-2F1C-4F3D-9E9B-E6D7468D71A5}" type="presOf" srcId="{7015CAA8-A112-49AF-B965-31FFCF783924}" destId="{D650A03D-0E48-420A-AC7F-75773794F0E2}" srcOrd="0" destOrd="0" presId="urn:microsoft.com/office/officeart/2005/8/layout/hierarchy2"/>
    <dgm:cxn modelId="{D9068796-6C15-4D42-859F-A0A03B7124A4}" type="presOf" srcId="{1119096E-FA4E-486D-9492-7694FA2C1341}" destId="{E8D1D996-656A-4C7B-A1D4-ECCF3B97B1C5}" srcOrd="0" destOrd="0" presId="urn:microsoft.com/office/officeart/2005/8/layout/hierarchy2"/>
    <dgm:cxn modelId="{04C686A1-ACDA-462B-BC85-809DD3491F5D}" type="presOf" srcId="{354A4805-366D-4F7B-8EAB-FBDAA9909343}" destId="{7C3E4DC7-A73D-420C-B1FA-5AE4DACCF0B4}" srcOrd="0" destOrd="0" presId="urn:microsoft.com/office/officeart/2005/8/layout/hierarchy2"/>
    <dgm:cxn modelId="{3CB368AA-6FBD-4B41-AFA4-1F52B4B619FF}" type="presOf" srcId="{68648330-6D4E-48A7-8DD0-643EFF45FD1B}" destId="{2771720A-367A-4DC3-87F6-002C2A393968}" srcOrd="0" destOrd="0" presId="urn:microsoft.com/office/officeart/2005/8/layout/hierarchy2"/>
    <dgm:cxn modelId="{5706FAAF-04F5-478B-B1F4-3C8E03CD070C}" type="presOf" srcId="{CA5629A4-7619-4282-84EB-C8AD82AB43B5}" destId="{6A77B2EB-A7EB-4B74-95B9-34B225B0A985}" srcOrd="0" destOrd="0" presId="urn:microsoft.com/office/officeart/2005/8/layout/hierarchy2"/>
    <dgm:cxn modelId="{99E6FDBE-7516-4BA0-AC89-A2BCA96DD654}" type="presOf" srcId="{7C0A6FCB-59A8-41F7-8673-8B79BB9323CF}" destId="{93EB553C-5FC4-4704-BCAD-E47FC936B0C5}" srcOrd="0" destOrd="0" presId="urn:microsoft.com/office/officeart/2005/8/layout/hierarchy2"/>
    <dgm:cxn modelId="{AAB497CE-7D24-44B7-9237-98D70EF83DA4}" srcId="{D918D8EE-B824-4B56-B7D7-5C6A943C2AF5}" destId="{32B33B43-1DA7-4229-9A2A-509FF74BD501}" srcOrd="1" destOrd="0" parTransId="{1119096E-FA4E-486D-9492-7694FA2C1341}" sibTransId="{8484C409-8510-4B80-B62E-C24E8E58FDD2}"/>
    <dgm:cxn modelId="{DB33B0DA-AEAB-4762-8E3C-96539ADAB521}" srcId="{D918D8EE-B824-4B56-B7D7-5C6A943C2AF5}" destId="{9A80FB6A-B50E-4409-AEAB-A9EADC2135DA}" srcOrd="0" destOrd="0" parTransId="{60D52425-C698-47DF-97E1-7B1B4C44A2DB}" sibTransId="{7785E736-36DE-47CE-B9C1-B5708BB2F615}"/>
    <dgm:cxn modelId="{190BBDEC-D9F8-419C-943E-7CFBF64D0DD7}" srcId="{F2BF649F-F618-4FAC-993C-FC1EAE6BDD3E}" destId="{68648330-6D4E-48A7-8DD0-643EFF45FD1B}" srcOrd="0" destOrd="0" parTransId="{66875244-EC6B-4B1A-9F6D-62746D1F02B2}" sibTransId="{F209FFE0-3ECA-4C44-ABF8-4A22C7DA70A3}"/>
    <dgm:cxn modelId="{F701C0EE-C33F-44F7-9252-6D43AD359D94}" type="presOf" srcId="{D918D8EE-B824-4B56-B7D7-5C6A943C2AF5}" destId="{B2584FA8-9B90-45A1-A2D0-C89EFD0F6574}" srcOrd="0" destOrd="0" presId="urn:microsoft.com/office/officeart/2005/8/layout/hierarchy2"/>
    <dgm:cxn modelId="{A76C82F4-A38B-42F5-86E3-ED382D8E1401}" type="presOf" srcId="{9A80FB6A-B50E-4409-AEAB-A9EADC2135DA}" destId="{62B2EA7B-2C7D-41D9-AB5C-CDC7D5E2204C}" srcOrd="0" destOrd="0" presId="urn:microsoft.com/office/officeart/2005/8/layout/hierarchy2"/>
    <dgm:cxn modelId="{597051DD-E37B-47CB-A75A-57B16FE00B23}" type="presParOf" srcId="{2A929388-97C1-4C79-B550-BE99F10F050A}" destId="{27DD2434-D318-4F86-A95B-D342E3E3CF4E}" srcOrd="0" destOrd="0" presId="urn:microsoft.com/office/officeart/2005/8/layout/hierarchy2"/>
    <dgm:cxn modelId="{5D9F0DE0-B109-439B-B209-21AF7F452AFA}" type="presParOf" srcId="{27DD2434-D318-4F86-A95B-D342E3E3CF4E}" destId="{2771720A-367A-4DC3-87F6-002C2A393968}" srcOrd="0" destOrd="0" presId="urn:microsoft.com/office/officeart/2005/8/layout/hierarchy2"/>
    <dgm:cxn modelId="{B952BE30-BBF9-41E8-A531-B41384488361}" type="presParOf" srcId="{27DD2434-D318-4F86-A95B-D342E3E3CF4E}" destId="{DC741341-F681-4E74-A430-2A7E80FB4366}" srcOrd="1" destOrd="0" presId="urn:microsoft.com/office/officeart/2005/8/layout/hierarchy2"/>
    <dgm:cxn modelId="{8862B8C8-0248-4B80-8C35-C18638FA3919}" type="presParOf" srcId="{DC741341-F681-4E74-A430-2A7E80FB4366}" destId="{D650A03D-0E48-420A-AC7F-75773794F0E2}" srcOrd="0" destOrd="0" presId="urn:microsoft.com/office/officeart/2005/8/layout/hierarchy2"/>
    <dgm:cxn modelId="{5DC07A74-70B7-44EE-A15A-A644C4385A45}" type="presParOf" srcId="{D650A03D-0E48-420A-AC7F-75773794F0E2}" destId="{25A8E8E2-1874-416B-BCD1-95532984CB78}" srcOrd="0" destOrd="0" presId="urn:microsoft.com/office/officeart/2005/8/layout/hierarchy2"/>
    <dgm:cxn modelId="{ACC2B4FD-B6F6-475B-9F02-D462DEB3CADC}" type="presParOf" srcId="{DC741341-F681-4E74-A430-2A7E80FB4366}" destId="{566E4912-8DE6-4835-A82D-7DB4BB124D35}" srcOrd="1" destOrd="0" presId="urn:microsoft.com/office/officeart/2005/8/layout/hierarchy2"/>
    <dgm:cxn modelId="{183FBA42-4B96-4298-B337-1E43BE90823D}" type="presParOf" srcId="{566E4912-8DE6-4835-A82D-7DB4BB124D35}" destId="{B2584FA8-9B90-45A1-A2D0-C89EFD0F6574}" srcOrd="0" destOrd="0" presId="urn:microsoft.com/office/officeart/2005/8/layout/hierarchy2"/>
    <dgm:cxn modelId="{28E578EC-FF5B-4F34-9293-1EA2F4BF780E}" type="presParOf" srcId="{566E4912-8DE6-4835-A82D-7DB4BB124D35}" destId="{79728968-88DB-44A7-ACB5-F07064169AC9}" srcOrd="1" destOrd="0" presId="urn:microsoft.com/office/officeart/2005/8/layout/hierarchy2"/>
    <dgm:cxn modelId="{26D49D2D-4B33-471E-8AF3-BBB3AFC9C797}" type="presParOf" srcId="{79728968-88DB-44A7-ACB5-F07064169AC9}" destId="{95C9FB98-53AA-4C58-93E6-0927C8D3F3DA}" srcOrd="0" destOrd="0" presId="urn:microsoft.com/office/officeart/2005/8/layout/hierarchy2"/>
    <dgm:cxn modelId="{70FA5407-47E4-44D2-A448-EF811A20F0B8}" type="presParOf" srcId="{95C9FB98-53AA-4C58-93E6-0927C8D3F3DA}" destId="{FE2BAD9D-BCB1-4473-8033-06ABB3807352}" srcOrd="0" destOrd="0" presId="urn:microsoft.com/office/officeart/2005/8/layout/hierarchy2"/>
    <dgm:cxn modelId="{27060FB7-DB21-4FEC-A92C-539BA731B350}" type="presParOf" srcId="{79728968-88DB-44A7-ACB5-F07064169AC9}" destId="{A85F8178-2F52-4B2B-B599-993F6D4564C3}" srcOrd="1" destOrd="0" presId="urn:microsoft.com/office/officeart/2005/8/layout/hierarchy2"/>
    <dgm:cxn modelId="{1ACAF842-EDDC-466E-B238-4D174E3A2CFA}" type="presParOf" srcId="{A85F8178-2F52-4B2B-B599-993F6D4564C3}" destId="{62B2EA7B-2C7D-41D9-AB5C-CDC7D5E2204C}" srcOrd="0" destOrd="0" presId="urn:microsoft.com/office/officeart/2005/8/layout/hierarchy2"/>
    <dgm:cxn modelId="{E64C82A9-5084-4A20-AE64-D09DD5444B69}" type="presParOf" srcId="{A85F8178-2F52-4B2B-B599-993F6D4564C3}" destId="{55849B74-473F-4DA5-9EE9-788C0B93E1E4}" srcOrd="1" destOrd="0" presId="urn:microsoft.com/office/officeart/2005/8/layout/hierarchy2"/>
    <dgm:cxn modelId="{6D4E68A4-588F-428E-9B5C-2B9D55B305B6}" type="presParOf" srcId="{79728968-88DB-44A7-ACB5-F07064169AC9}" destId="{E8D1D996-656A-4C7B-A1D4-ECCF3B97B1C5}" srcOrd="2" destOrd="0" presId="urn:microsoft.com/office/officeart/2005/8/layout/hierarchy2"/>
    <dgm:cxn modelId="{7D3E60AC-CD9C-44BB-BB80-E892CB02D6BD}" type="presParOf" srcId="{E8D1D996-656A-4C7B-A1D4-ECCF3B97B1C5}" destId="{09B2340B-8062-4336-AC47-16B118B50858}" srcOrd="0" destOrd="0" presId="urn:microsoft.com/office/officeart/2005/8/layout/hierarchy2"/>
    <dgm:cxn modelId="{91953525-E1A4-45E1-9A17-4EFF974D05AF}" type="presParOf" srcId="{79728968-88DB-44A7-ACB5-F07064169AC9}" destId="{68C56EFC-BFA2-4E38-8E26-C4CDD5ECD355}" srcOrd="3" destOrd="0" presId="urn:microsoft.com/office/officeart/2005/8/layout/hierarchy2"/>
    <dgm:cxn modelId="{76276B1D-AA58-4CB8-8698-4A1238B78009}" type="presParOf" srcId="{68C56EFC-BFA2-4E38-8E26-C4CDD5ECD355}" destId="{836C9AE5-3818-46B9-9583-91592B44576A}" srcOrd="0" destOrd="0" presId="urn:microsoft.com/office/officeart/2005/8/layout/hierarchy2"/>
    <dgm:cxn modelId="{323EC42F-A2F8-44F0-BBFA-ED276656D489}" type="presParOf" srcId="{68C56EFC-BFA2-4E38-8E26-C4CDD5ECD355}" destId="{820DB592-5B73-424D-A869-8862085E9E22}" srcOrd="1" destOrd="0" presId="urn:microsoft.com/office/officeart/2005/8/layout/hierarchy2"/>
    <dgm:cxn modelId="{BFBDA0E7-139D-41B1-928B-3A31C684E379}" type="presParOf" srcId="{DC741341-F681-4E74-A430-2A7E80FB4366}" destId="{91DD31DE-688B-4CCC-BFED-8CF34233DC66}" srcOrd="2" destOrd="0" presId="urn:microsoft.com/office/officeart/2005/8/layout/hierarchy2"/>
    <dgm:cxn modelId="{E447C84B-B892-4254-9AA7-710B18CC0D36}" type="presParOf" srcId="{91DD31DE-688B-4CCC-BFED-8CF34233DC66}" destId="{1BF924E8-1625-4DFB-B285-43614C2E3568}" srcOrd="0" destOrd="0" presId="urn:microsoft.com/office/officeart/2005/8/layout/hierarchy2"/>
    <dgm:cxn modelId="{A2C84471-6455-4C05-8A3A-5196B8C82CD8}" type="presParOf" srcId="{DC741341-F681-4E74-A430-2A7E80FB4366}" destId="{A28ABD9A-59A0-4AF8-8C1E-9288722219C8}" srcOrd="3" destOrd="0" presId="urn:microsoft.com/office/officeart/2005/8/layout/hierarchy2"/>
    <dgm:cxn modelId="{9F96187F-542C-4916-8F36-61F5DE176B34}" type="presParOf" srcId="{A28ABD9A-59A0-4AF8-8C1E-9288722219C8}" destId="{9BB8507C-A9E2-4DC7-87CB-E0C9B34F8221}" srcOrd="0" destOrd="0" presId="urn:microsoft.com/office/officeart/2005/8/layout/hierarchy2"/>
    <dgm:cxn modelId="{CF6DAC90-A737-42D4-8609-BC48AE061332}" type="presParOf" srcId="{A28ABD9A-59A0-4AF8-8C1E-9288722219C8}" destId="{B49D4729-B9DE-40AE-8F32-DAB43CFE1DBC}" srcOrd="1" destOrd="0" presId="urn:microsoft.com/office/officeart/2005/8/layout/hierarchy2"/>
    <dgm:cxn modelId="{75F8F509-A30A-45B0-AD41-4CA346A62932}" type="presParOf" srcId="{B49D4729-B9DE-40AE-8F32-DAB43CFE1DBC}" destId="{93EB553C-5FC4-4704-BCAD-E47FC936B0C5}" srcOrd="0" destOrd="0" presId="urn:microsoft.com/office/officeart/2005/8/layout/hierarchy2"/>
    <dgm:cxn modelId="{9BE732A2-5270-4D20-81B4-469578EE350B}" type="presParOf" srcId="{93EB553C-5FC4-4704-BCAD-E47FC936B0C5}" destId="{E8972D74-F197-41E0-8253-E8BCFDB44971}" srcOrd="0" destOrd="0" presId="urn:microsoft.com/office/officeart/2005/8/layout/hierarchy2"/>
    <dgm:cxn modelId="{2FB056FB-CEF1-45AB-A13F-05EA99455989}" type="presParOf" srcId="{B49D4729-B9DE-40AE-8F32-DAB43CFE1DBC}" destId="{2992CF8C-5A69-404B-B921-7229F8F78931}" srcOrd="1" destOrd="0" presId="urn:microsoft.com/office/officeart/2005/8/layout/hierarchy2"/>
    <dgm:cxn modelId="{2532F2BA-8CF4-49C3-AF64-31FB751EC37F}" type="presParOf" srcId="{2992CF8C-5A69-404B-B921-7229F8F78931}" destId="{6A77B2EB-A7EB-4B74-95B9-34B225B0A985}" srcOrd="0" destOrd="0" presId="urn:microsoft.com/office/officeart/2005/8/layout/hierarchy2"/>
    <dgm:cxn modelId="{4037720B-B7A5-4A03-A5BC-34CF2A737351}" type="presParOf" srcId="{2992CF8C-5A69-404B-B921-7229F8F78931}" destId="{7032F32F-4EFF-4393-9D88-5F46F30F945B}" srcOrd="1" destOrd="0" presId="urn:microsoft.com/office/officeart/2005/8/layout/hierarchy2"/>
    <dgm:cxn modelId="{CE57248D-D8A4-498F-8F57-1390289C1907}" type="presParOf" srcId="{B49D4729-B9DE-40AE-8F32-DAB43CFE1DBC}" destId="{4F82652B-8AFC-444B-B5CA-16A6AFFB0348}" srcOrd="2" destOrd="0" presId="urn:microsoft.com/office/officeart/2005/8/layout/hierarchy2"/>
    <dgm:cxn modelId="{FCC9AC45-3FC1-4214-8EE0-8A74E241E262}" type="presParOf" srcId="{4F82652B-8AFC-444B-B5CA-16A6AFFB0348}" destId="{8C9C0F37-C62B-4FD5-9E12-F6111DADF48B}" srcOrd="0" destOrd="0" presId="urn:microsoft.com/office/officeart/2005/8/layout/hierarchy2"/>
    <dgm:cxn modelId="{9508DDDF-0439-4393-A9DF-AEEEA3D117ED}" type="presParOf" srcId="{B49D4729-B9DE-40AE-8F32-DAB43CFE1DBC}" destId="{F56F0C23-2C97-4129-81F4-77DF2404C489}" srcOrd="3" destOrd="0" presId="urn:microsoft.com/office/officeart/2005/8/layout/hierarchy2"/>
    <dgm:cxn modelId="{5B097D08-E903-4E79-A45A-1635D39C59BE}" type="presParOf" srcId="{F56F0C23-2C97-4129-81F4-77DF2404C489}" destId="{7C3E4DC7-A73D-420C-B1FA-5AE4DACCF0B4}" srcOrd="0" destOrd="0" presId="urn:microsoft.com/office/officeart/2005/8/layout/hierarchy2"/>
    <dgm:cxn modelId="{C2FDE3B2-B257-4DB7-89B0-A10722877758}" type="presParOf" srcId="{F56F0C23-2C97-4129-81F4-77DF2404C489}" destId="{DF298841-DE60-4AC6-8756-5F93D5467AC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2BF649F-F618-4FAC-993C-FC1EAE6BDD3E}"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68648330-6D4E-48A7-8DD0-643EFF45FD1B}">
      <dgm:prSet phldrT="[Text]"/>
      <dgm:spPr/>
      <dgm:t>
        <a:bodyPr/>
        <a:lstStyle/>
        <a:p>
          <a:r>
            <a:rPr lang="en-GB" dirty="0"/>
            <a:t>Cohort</a:t>
          </a:r>
        </a:p>
      </dgm:t>
    </dgm:pt>
    <dgm:pt modelId="{66875244-EC6B-4B1A-9F6D-62746D1F02B2}" type="parTrans" cxnId="{190BBDEC-D9F8-419C-943E-7CFBF64D0DD7}">
      <dgm:prSet/>
      <dgm:spPr/>
      <dgm:t>
        <a:bodyPr/>
        <a:lstStyle/>
        <a:p>
          <a:endParaRPr lang="en-GB"/>
        </a:p>
      </dgm:t>
    </dgm:pt>
    <dgm:pt modelId="{F209FFE0-3ECA-4C44-ABF8-4A22C7DA70A3}" type="sibTrans" cxnId="{190BBDEC-D9F8-419C-943E-7CFBF64D0DD7}">
      <dgm:prSet/>
      <dgm:spPr/>
      <dgm:t>
        <a:bodyPr/>
        <a:lstStyle/>
        <a:p>
          <a:endParaRPr lang="en-GB"/>
        </a:p>
      </dgm:t>
    </dgm:pt>
    <dgm:pt modelId="{D918D8EE-B824-4B56-B7D7-5C6A943C2AF5}">
      <dgm:prSet phldrT="[Text]"/>
      <dgm:spPr/>
      <dgm:t>
        <a:bodyPr/>
        <a:lstStyle/>
        <a:p>
          <a:r>
            <a:rPr lang="en-GB" dirty="0"/>
            <a:t>Exposed</a:t>
          </a:r>
        </a:p>
      </dgm:t>
    </dgm:pt>
    <dgm:pt modelId="{7015CAA8-A112-49AF-B965-31FFCF783924}" type="parTrans" cxnId="{7390896C-E9CD-4053-9E56-BED650F8E828}">
      <dgm:prSet/>
      <dgm:spPr/>
      <dgm:t>
        <a:bodyPr/>
        <a:lstStyle/>
        <a:p>
          <a:endParaRPr lang="en-GB"/>
        </a:p>
      </dgm:t>
    </dgm:pt>
    <dgm:pt modelId="{174E3085-FB8A-4043-AC84-EB649A3CCC85}" type="sibTrans" cxnId="{7390896C-E9CD-4053-9E56-BED650F8E828}">
      <dgm:prSet/>
      <dgm:spPr/>
      <dgm:t>
        <a:bodyPr/>
        <a:lstStyle/>
        <a:p>
          <a:endParaRPr lang="en-GB"/>
        </a:p>
      </dgm:t>
    </dgm:pt>
    <dgm:pt modelId="{9A80FB6A-B50E-4409-AEAB-A9EADC2135DA}">
      <dgm:prSet phldrT="[Text]"/>
      <dgm:spPr/>
      <dgm:t>
        <a:bodyPr/>
        <a:lstStyle/>
        <a:p>
          <a:r>
            <a:rPr lang="en-GB" dirty="0"/>
            <a:t>Disease</a:t>
          </a:r>
        </a:p>
      </dgm:t>
    </dgm:pt>
    <dgm:pt modelId="{60D52425-C698-47DF-97E1-7B1B4C44A2DB}" type="parTrans" cxnId="{DB33B0DA-AEAB-4762-8E3C-96539ADAB521}">
      <dgm:prSet/>
      <dgm:spPr/>
      <dgm:t>
        <a:bodyPr/>
        <a:lstStyle/>
        <a:p>
          <a:endParaRPr lang="en-GB"/>
        </a:p>
      </dgm:t>
    </dgm:pt>
    <dgm:pt modelId="{7785E736-36DE-47CE-B9C1-B5708BB2F615}" type="sibTrans" cxnId="{DB33B0DA-AEAB-4762-8E3C-96539ADAB521}">
      <dgm:prSet/>
      <dgm:spPr/>
      <dgm:t>
        <a:bodyPr/>
        <a:lstStyle/>
        <a:p>
          <a:endParaRPr lang="en-GB"/>
        </a:p>
      </dgm:t>
    </dgm:pt>
    <dgm:pt modelId="{32B33B43-1DA7-4229-9A2A-509FF74BD501}">
      <dgm:prSet phldrT="[Text]"/>
      <dgm:spPr/>
      <dgm:t>
        <a:bodyPr/>
        <a:lstStyle/>
        <a:p>
          <a:r>
            <a:rPr lang="en-GB" dirty="0"/>
            <a:t>No Disease</a:t>
          </a:r>
        </a:p>
      </dgm:t>
    </dgm:pt>
    <dgm:pt modelId="{1119096E-FA4E-486D-9492-7694FA2C1341}" type="parTrans" cxnId="{AAB497CE-7D24-44B7-9237-98D70EF83DA4}">
      <dgm:prSet/>
      <dgm:spPr/>
      <dgm:t>
        <a:bodyPr/>
        <a:lstStyle/>
        <a:p>
          <a:endParaRPr lang="en-GB"/>
        </a:p>
      </dgm:t>
    </dgm:pt>
    <dgm:pt modelId="{8484C409-8510-4B80-B62E-C24E8E58FDD2}" type="sibTrans" cxnId="{AAB497CE-7D24-44B7-9237-98D70EF83DA4}">
      <dgm:prSet/>
      <dgm:spPr/>
      <dgm:t>
        <a:bodyPr/>
        <a:lstStyle/>
        <a:p>
          <a:endParaRPr lang="en-GB"/>
        </a:p>
      </dgm:t>
    </dgm:pt>
    <dgm:pt modelId="{111A402C-66A0-457F-B2E8-14F0E3198AA4}">
      <dgm:prSet phldrT="[Text]"/>
      <dgm:spPr/>
      <dgm:t>
        <a:bodyPr/>
        <a:lstStyle/>
        <a:p>
          <a:r>
            <a:rPr lang="en-GB" dirty="0"/>
            <a:t>Not Exposed</a:t>
          </a:r>
        </a:p>
      </dgm:t>
    </dgm:pt>
    <dgm:pt modelId="{87C0D4A1-4ECC-49C5-A19B-4183F0CAA0EC}" type="parTrans" cxnId="{BDFC747D-EB7C-471A-BBB0-9E7864781ADB}">
      <dgm:prSet/>
      <dgm:spPr/>
      <dgm:t>
        <a:bodyPr/>
        <a:lstStyle/>
        <a:p>
          <a:endParaRPr lang="en-GB"/>
        </a:p>
      </dgm:t>
    </dgm:pt>
    <dgm:pt modelId="{A3460D74-D1C5-44DC-9D68-8BC5DAB80790}" type="sibTrans" cxnId="{BDFC747D-EB7C-471A-BBB0-9E7864781ADB}">
      <dgm:prSet/>
      <dgm:spPr/>
      <dgm:t>
        <a:bodyPr/>
        <a:lstStyle/>
        <a:p>
          <a:endParaRPr lang="en-GB"/>
        </a:p>
      </dgm:t>
    </dgm:pt>
    <dgm:pt modelId="{CA5629A4-7619-4282-84EB-C8AD82AB43B5}">
      <dgm:prSet phldrT="[Text]"/>
      <dgm:spPr/>
      <dgm:t>
        <a:bodyPr/>
        <a:lstStyle/>
        <a:p>
          <a:r>
            <a:rPr lang="en-GB" dirty="0"/>
            <a:t>Disease</a:t>
          </a:r>
        </a:p>
      </dgm:t>
    </dgm:pt>
    <dgm:pt modelId="{7C0A6FCB-59A8-41F7-8673-8B79BB9323CF}" type="parTrans" cxnId="{45AD4951-7647-4DBA-BB83-572DE13B045A}">
      <dgm:prSet/>
      <dgm:spPr/>
      <dgm:t>
        <a:bodyPr/>
        <a:lstStyle/>
        <a:p>
          <a:endParaRPr lang="en-GB"/>
        </a:p>
      </dgm:t>
    </dgm:pt>
    <dgm:pt modelId="{EB8D9A50-5CCF-4BF2-93B5-2EFC2C20F606}" type="sibTrans" cxnId="{45AD4951-7647-4DBA-BB83-572DE13B045A}">
      <dgm:prSet/>
      <dgm:spPr/>
      <dgm:t>
        <a:bodyPr/>
        <a:lstStyle/>
        <a:p>
          <a:endParaRPr lang="en-GB"/>
        </a:p>
      </dgm:t>
    </dgm:pt>
    <dgm:pt modelId="{354A4805-366D-4F7B-8EAB-FBDAA9909343}">
      <dgm:prSet phldrT="[Text]"/>
      <dgm:spPr/>
      <dgm:t>
        <a:bodyPr/>
        <a:lstStyle/>
        <a:p>
          <a:r>
            <a:rPr lang="en-GB" dirty="0"/>
            <a:t>No Disease</a:t>
          </a:r>
        </a:p>
      </dgm:t>
    </dgm:pt>
    <dgm:pt modelId="{EA415BC3-7B6C-4D9F-84A9-1B2C2784064F}" type="parTrans" cxnId="{E571AE4B-F11D-4085-ADD3-7595605EB1B4}">
      <dgm:prSet/>
      <dgm:spPr/>
      <dgm:t>
        <a:bodyPr/>
        <a:lstStyle/>
        <a:p>
          <a:endParaRPr lang="en-GB"/>
        </a:p>
      </dgm:t>
    </dgm:pt>
    <dgm:pt modelId="{B595F929-8908-4831-817D-57BFEE91E1EC}" type="sibTrans" cxnId="{E571AE4B-F11D-4085-ADD3-7595605EB1B4}">
      <dgm:prSet/>
      <dgm:spPr/>
      <dgm:t>
        <a:bodyPr/>
        <a:lstStyle/>
        <a:p>
          <a:endParaRPr lang="en-GB"/>
        </a:p>
      </dgm:t>
    </dgm:pt>
    <dgm:pt modelId="{2A929388-97C1-4C79-B550-BE99F10F050A}" type="pres">
      <dgm:prSet presAssocID="{F2BF649F-F618-4FAC-993C-FC1EAE6BDD3E}" presName="diagram" presStyleCnt="0">
        <dgm:presLayoutVars>
          <dgm:chPref val="1"/>
          <dgm:dir/>
          <dgm:animOne val="branch"/>
          <dgm:animLvl val="lvl"/>
          <dgm:resizeHandles val="exact"/>
        </dgm:presLayoutVars>
      </dgm:prSet>
      <dgm:spPr/>
    </dgm:pt>
    <dgm:pt modelId="{27DD2434-D318-4F86-A95B-D342E3E3CF4E}" type="pres">
      <dgm:prSet presAssocID="{68648330-6D4E-48A7-8DD0-643EFF45FD1B}" presName="root1" presStyleCnt="0"/>
      <dgm:spPr/>
    </dgm:pt>
    <dgm:pt modelId="{2771720A-367A-4DC3-87F6-002C2A393968}" type="pres">
      <dgm:prSet presAssocID="{68648330-6D4E-48A7-8DD0-643EFF45FD1B}" presName="LevelOneTextNode" presStyleLbl="node0" presStyleIdx="0" presStyleCnt="1">
        <dgm:presLayoutVars>
          <dgm:chPref val="3"/>
        </dgm:presLayoutVars>
      </dgm:prSet>
      <dgm:spPr/>
    </dgm:pt>
    <dgm:pt modelId="{DC741341-F681-4E74-A430-2A7E80FB4366}" type="pres">
      <dgm:prSet presAssocID="{68648330-6D4E-48A7-8DD0-643EFF45FD1B}" presName="level2hierChild" presStyleCnt="0"/>
      <dgm:spPr/>
    </dgm:pt>
    <dgm:pt modelId="{D650A03D-0E48-420A-AC7F-75773794F0E2}" type="pres">
      <dgm:prSet presAssocID="{7015CAA8-A112-49AF-B965-31FFCF783924}" presName="conn2-1" presStyleLbl="parChTrans1D2" presStyleIdx="0" presStyleCnt="2"/>
      <dgm:spPr/>
    </dgm:pt>
    <dgm:pt modelId="{25A8E8E2-1874-416B-BCD1-95532984CB78}" type="pres">
      <dgm:prSet presAssocID="{7015CAA8-A112-49AF-B965-31FFCF783924}" presName="connTx" presStyleLbl="parChTrans1D2" presStyleIdx="0" presStyleCnt="2"/>
      <dgm:spPr/>
    </dgm:pt>
    <dgm:pt modelId="{566E4912-8DE6-4835-A82D-7DB4BB124D35}" type="pres">
      <dgm:prSet presAssocID="{D918D8EE-B824-4B56-B7D7-5C6A943C2AF5}" presName="root2" presStyleCnt="0"/>
      <dgm:spPr/>
    </dgm:pt>
    <dgm:pt modelId="{B2584FA8-9B90-45A1-A2D0-C89EFD0F6574}" type="pres">
      <dgm:prSet presAssocID="{D918D8EE-B824-4B56-B7D7-5C6A943C2AF5}" presName="LevelTwoTextNode" presStyleLbl="node2" presStyleIdx="0" presStyleCnt="2">
        <dgm:presLayoutVars>
          <dgm:chPref val="3"/>
        </dgm:presLayoutVars>
      </dgm:prSet>
      <dgm:spPr/>
    </dgm:pt>
    <dgm:pt modelId="{79728968-88DB-44A7-ACB5-F07064169AC9}" type="pres">
      <dgm:prSet presAssocID="{D918D8EE-B824-4B56-B7D7-5C6A943C2AF5}" presName="level3hierChild" presStyleCnt="0"/>
      <dgm:spPr/>
    </dgm:pt>
    <dgm:pt modelId="{95C9FB98-53AA-4C58-93E6-0927C8D3F3DA}" type="pres">
      <dgm:prSet presAssocID="{60D52425-C698-47DF-97E1-7B1B4C44A2DB}" presName="conn2-1" presStyleLbl="parChTrans1D3" presStyleIdx="0" presStyleCnt="4"/>
      <dgm:spPr/>
    </dgm:pt>
    <dgm:pt modelId="{FE2BAD9D-BCB1-4473-8033-06ABB3807352}" type="pres">
      <dgm:prSet presAssocID="{60D52425-C698-47DF-97E1-7B1B4C44A2DB}" presName="connTx" presStyleLbl="parChTrans1D3" presStyleIdx="0" presStyleCnt="4"/>
      <dgm:spPr/>
    </dgm:pt>
    <dgm:pt modelId="{A85F8178-2F52-4B2B-B599-993F6D4564C3}" type="pres">
      <dgm:prSet presAssocID="{9A80FB6A-B50E-4409-AEAB-A9EADC2135DA}" presName="root2" presStyleCnt="0"/>
      <dgm:spPr/>
    </dgm:pt>
    <dgm:pt modelId="{62B2EA7B-2C7D-41D9-AB5C-CDC7D5E2204C}" type="pres">
      <dgm:prSet presAssocID="{9A80FB6A-B50E-4409-AEAB-A9EADC2135DA}" presName="LevelTwoTextNode" presStyleLbl="node3" presStyleIdx="0" presStyleCnt="4">
        <dgm:presLayoutVars>
          <dgm:chPref val="3"/>
        </dgm:presLayoutVars>
      </dgm:prSet>
      <dgm:spPr/>
    </dgm:pt>
    <dgm:pt modelId="{55849B74-473F-4DA5-9EE9-788C0B93E1E4}" type="pres">
      <dgm:prSet presAssocID="{9A80FB6A-B50E-4409-AEAB-A9EADC2135DA}" presName="level3hierChild" presStyleCnt="0"/>
      <dgm:spPr/>
    </dgm:pt>
    <dgm:pt modelId="{E8D1D996-656A-4C7B-A1D4-ECCF3B97B1C5}" type="pres">
      <dgm:prSet presAssocID="{1119096E-FA4E-486D-9492-7694FA2C1341}" presName="conn2-1" presStyleLbl="parChTrans1D3" presStyleIdx="1" presStyleCnt="4"/>
      <dgm:spPr/>
    </dgm:pt>
    <dgm:pt modelId="{09B2340B-8062-4336-AC47-16B118B50858}" type="pres">
      <dgm:prSet presAssocID="{1119096E-FA4E-486D-9492-7694FA2C1341}" presName="connTx" presStyleLbl="parChTrans1D3" presStyleIdx="1" presStyleCnt="4"/>
      <dgm:spPr/>
    </dgm:pt>
    <dgm:pt modelId="{68C56EFC-BFA2-4E38-8E26-C4CDD5ECD355}" type="pres">
      <dgm:prSet presAssocID="{32B33B43-1DA7-4229-9A2A-509FF74BD501}" presName="root2" presStyleCnt="0"/>
      <dgm:spPr/>
    </dgm:pt>
    <dgm:pt modelId="{836C9AE5-3818-46B9-9583-91592B44576A}" type="pres">
      <dgm:prSet presAssocID="{32B33B43-1DA7-4229-9A2A-509FF74BD501}" presName="LevelTwoTextNode" presStyleLbl="node3" presStyleIdx="1" presStyleCnt="4">
        <dgm:presLayoutVars>
          <dgm:chPref val="3"/>
        </dgm:presLayoutVars>
      </dgm:prSet>
      <dgm:spPr/>
    </dgm:pt>
    <dgm:pt modelId="{820DB592-5B73-424D-A869-8862085E9E22}" type="pres">
      <dgm:prSet presAssocID="{32B33B43-1DA7-4229-9A2A-509FF74BD501}" presName="level3hierChild" presStyleCnt="0"/>
      <dgm:spPr/>
    </dgm:pt>
    <dgm:pt modelId="{91DD31DE-688B-4CCC-BFED-8CF34233DC66}" type="pres">
      <dgm:prSet presAssocID="{87C0D4A1-4ECC-49C5-A19B-4183F0CAA0EC}" presName="conn2-1" presStyleLbl="parChTrans1D2" presStyleIdx="1" presStyleCnt="2"/>
      <dgm:spPr/>
    </dgm:pt>
    <dgm:pt modelId="{1BF924E8-1625-4DFB-B285-43614C2E3568}" type="pres">
      <dgm:prSet presAssocID="{87C0D4A1-4ECC-49C5-A19B-4183F0CAA0EC}" presName="connTx" presStyleLbl="parChTrans1D2" presStyleIdx="1" presStyleCnt="2"/>
      <dgm:spPr/>
    </dgm:pt>
    <dgm:pt modelId="{A28ABD9A-59A0-4AF8-8C1E-9288722219C8}" type="pres">
      <dgm:prSet presAssocID="{111A402C-66A0-457F-B2E8-14F0E3198AA4}" presName="root2" presStyleCnt="0"/>
      <dgm:spPr/>
    </dgm:pt>
    <dgm:pt modelId="{9BB8507C-A9E2-4DC7-87CB-E0C9B34F8221}" type="pres">
      <dgm:prSet presAssocID="{111A402C-66A0-457F-B2E8-14F0E3198AA4}" presName="LevelTwoTextNode" presStyleLbl="node2" presStyleIdx="1" presStyleCnt="2">
        <dgm:presLayoutVars>
          <dgm:chPref val="3"/>
        </dgm:presLayoutVars>
      </dgm:prSet>
      <dgm:spPr/>
    </dgm:pt>
    <dgm:pt modelId="{B49D4729-B9DE-40AE-8F32-DAB43CFE1DBC}" type="pres">
      <dgm:prSet presAssocID="{111A402C-66A0-457F-B2E8-14F0E3198AA4}" presName="level3hierChild" presStyleCnt="0"/>
      <dgm:spPr/>
    </dgm:pt>
    <dgm:pt modelId="{93EB553C-5FC4-4704-BCAD-E47FC936B0C5}" type="pres">
      <dgm:prSet presAssocID="{7C0A6FCB-59A8-41F7-8673-8B79BB9323CF}" presName="conn2-1" presStyleLbl="parChTrans1D3" presStyleIdx="2" presStyleCnt="4"/>
      <dgm:spPr/>
    </dgm:pt>
    <dgm:pt modelId="{E8972D74-F197-41E0-8253-E8BCFDB44971}" type="pres">
      <dgm:prSet presAssocID="{7C0A6FCB-59A8-41F7-8673-8B79BB9323CF}" presName="connTx" presStyleLbl="parChTrans1D3" presStyleIdx="2" presStyleCnt="4"/>
      <dgm:spPr/>
    </dgm:pt>
    <dgm:pt modelId="{2992CF8C-5A69-404B-B921-7229F8F78931}" type="pres">
      <dgm:prSet presAssocID="{CA5629A4-7619-4282-84EB-C8AD82AB43B5}" presName="root2" presStyleCnt="0"/>
      <dgm:spPr/>
    </dgm:pt>
    <dgm:pt modelId="{6A77B2EB-A7EB-4B74-95B9-34B225B0A985}" type="pres">
      <dgm:prSet presAssocID="{CA5629A4-7619-4282-84EB-C8AD82AB43B5}" presName="LevelTwoTextNode" presStyleLbl="node3" presStyleIdx="2" presStyleCnt="4">
        <dgm:presLayoutVars>
          <dgm:chPref val="3"/>
        </dgm:presLayoutVars>
      </dgm:prSet>
      <dgm:spPr/>
    </dgm:pt>
    <dgm:pt modelId="{7032F32F-4EFF-4393-9D88-5F46F30F945B}" type="pres">
      <dgm:prSet presAssocID="{CA5629A4-7619-4282-84EB-C8AD82AB43B5}" presName="level3hierChild" presStyleCnt="0"/>
      <dgm:spPr/>
    </dgm:pt>
    <dgm:pt modelId="{4F82652B-8AFC-444B-B5CA-16A6AFFB0348}" type="pres">
      <dgm:prSet presAssocID="{EA415BC3-7B6C-4D9F-84A9-1B2C2784064F}" presName="conn2-1" presStyleLbl="parChTrans1D3" presStyleIdx="3" presStyleCnt="4"/>
      <dgm:spPr/>
    </dgm:pt>
    <dgm:pt modelId="{8C9C0F37-C62B-4FD5-9E12-F6111DADF48B}" type="pres">
      <dgm:prSet presAssocID="{EA415BC3-7B6C-4D9F-84A9-1B2C2784064F}" presName="connTx" presStyleLbl="parChTrans1D3" presStyleIdx="3" presStyleCnt="4"/>
      <dgm:spPr/>
    </dgm:pt>
    <dgm:pt modelId="{F56F0C23-2C97-4129-81F4-77DF2404C489}" type="pres">
      <dgm:prSet presAssocID="{354A4805-366D-4F7B-8EAB-FBDAA9909343}" presName="root2" presStyleCnt="0"/>
      <dgm:spPr/>
    </dgm:pt>
    <dgm:pt modelId="{7C3E4DC7-A73D-420C-B1FA-5AE4DACCF0B4}" type="pres">
      <dgm:prSet presAssocID="{354A4805-366D-4F7B-8EAB-FBDAA9909343}" presName="LevelTwoTextNode" presStyleLbl="node3" presStyleIdx="3" presStyleCnt="4">
        <dgm:presLayoutVars>
          <dgm:chPref val="3"/>
        </dgm:presLayoutVars>
      </dgm:prSet>
      <dgm:spPr/>
    </dgm:pt>
    <dgm:pt modelId="{DF298841-DE60-4AC6-8756-5F93D5467AC5}" type="pres">
      <dgm:prSet presAssocID="{354A4805-366D-4F7B-8EAB-FBDAA9909343}" presName="level3hierChild" presStyleCnt="0"/>
      <dgm:spPr/>
    </dgm:pt>
  </dgm:ptLst>
  <dgm:cxnLst>
    <dgm:cxn modelId="{AB67CB01-5E86-49BD-8980-97611912DD32}" type="presOf" srcId="{EA415BC3-7B6C-4D9F-84A9-1B2C2784064F}" destId="{4F82652B-8AFC-444B-B5CA-16A6AFFB0348}" srcOrd="0" destOrd="0" presId="urn:microsoft.com/office/officeart/2005/8/layout/hierarchy2"/>
    <dgm:cxn modelId="{2B46F60A-4245-4C82-BAE8-714CA7ECC78A}" type="presOf" srcId="{87C0D4A1-4ECC-49C5-A19B-4183F0CAA0EC}" destId="{91DD31DE-688B-4CCC-BFED-8CF34233DC66}" srcOrd="0" destOrd="0" presId="urn:microsoft.com/office/officeart/2005/8/layout/hierarchy2"/>
    <dgm:cxn modelId="{94178A20-1CD2-4089-95BD-BDA971A9D229}" type="presOf" srcId="{111A402C-66A0-457F-B2E8-14F0E3198AA4}" destId="{9BB8507C-A9E2-4DC7-87CB-E0C9B34F8221}" srcOrd="0" destOrd="0" presId="urn:microsoft.com/office/officeart/2005/8/layout/hierarchy2"/>
    <dgm:cxn modelId="{1042D52B-BFED-4B96-992B-131AF827F97C}" type="presOf" srcId="{7015CAA8-A112-49AF-B965-31FFCF783924}" destId="{25A8E8E2-1874-416B-BCD1-95532984CB78}" srcOrd="1" destOrd="0" presId="urn:microsoft.com/office/officeart/2005/8/layout/hierarchy2"/>
    <dgm:cxn modelId="{C82DDD2E-F200-4489-9FD3-5E8E8D854D13}" type="presOf" srcId="{EA415BC3-7B6C-4D9F-84A9-1B2C2784064F}" destId="{8C9C0F37-C62B-4FD5-9E12-F6111DADF48B}" srcOrd="1" destOrd="0" presId="urn:microsoft.com/office/officeart/2005/8/layout/hierarchy2"/>
    <dgm:cxn modelId="{CD8B913E-698E-4A8F-B177-5D6732119F4D}" type="presOf" srcId="{32B33B43-1DA7-4229-9A2A-509FF74BD501}" destId="{836C9AE5-3818-46B9-9583-91592B44576A}" srcOrd="0" destOrd="0" presId="urn:microsoft.com/office/officeart/2005/8/layout/hierarchy2"/>
    <dgm:cxn modelId="{B104ED63-D4AA-47AA-AA20-083C612451CB}" type="presOf" srcId="{F2BF649F-F618-4FAC-993C-FC1EAE6BDD3E}" destId="{2A929388-97C1-4C79-B550-BE99F10F050A}" srcOrd="0" destOrd="0" presId="urn:microsoft.com/office/officeart/2005/8/layout/hierarchy2"/>
    <dgm:cxn modelId="{05377C64-4CC0-4D19-83F8-21CC2FA8B979}" type="presOf" srcId="{7C0A6FCB-59A8-41F7-8673-8B79BB9323CF}" destId="{E8972D74-F197-41E0-8253-E8BCFDB44971}" srcOrd="1" destOrd="0" presId="urn:microsoft.com/office/officeart/2005/8/layout/hierarchy2"/>
    <dgm:cxn modelId="{E571AE4B-F11D-4085-ADD3-7595605EB1B4}" srcId="{111A402C-66A0-457F-B2E8-14F0E3198AA4}" destId="{354A4805-366D-4F7B-8EAB-FBDAA9909343}" srcOrd="1" destOrd="0" parTransId="{EA415BC3-7B6C-4D9F-84A9-1B2C2784064F}" sibTransId="{B595F929-8908-4831-817D-57BFEE91E1EC}"/>
    <dgm:cxn modelId="{7390896C-E9CD-4053-9E56-BED650F8E828}" srcId="{68648330-6D4E-48A7-8DD0-643EFF45FD1B}" destId="{D918D8EE-B824-4B56-B7D7-5C6A943C2AF5}" srcOrd="0" destOrd="0" parTransId="{7015CAA8-A112-49AF-B965-31FFCF783924}" sibTransId="{174E3085-FB8A-4043-AC84-EB649A3CCC85}"/>
    <dgm:cxn modelId="{45AD4951-7647-4DBA-BB83-572DE13B045A}" srcId="{111A402C-66A0-457F-B2E8-14F0E3198AA4}" destId="{CA5629A4-7619-4282-84EB-C8AD82AB43B5}" srcOrd="0" destOrd="0" parTransId="{7C0A6FCB-59A8-41F7-8673-8B79BB9323CF}" sibTransId="{EB8D9A50-5CCF-4BF2-93B5-2EFC2C20F606}"/>
    <dgm:cxn modelId="{BC278772-C8B8-4E6C-96BD-A392A222FFDE}" type="presOf" srcId="{1119096E-FA4E-486D-9492-7694FA2C1341}" destId="{09B2340B-8062-4336-AC47-16B118B50858}" srcOrd="1" destOrd="0" presId="urn:microsoft.com/office/officeart/2005/8/layout/hierarchy2"/>
    <dgm:cxn modelId="{BDFC747D-EB7C-471A-BBB0-9E7864781ADB}" srcId="{68648330-6D4E-48A7-8DD0-643EFF45FD1B}" destId="{111A402C-66A0-457F-B2E8-14F0E3198AA4}" srcOrd="1" destOrd="0" parTransId="{87C0D4A1-4ECC-49C5-A19B-4183F0CAA0EC}" sibTransId="{A3460D74-D1C5-44DC-9D68-8BC5DAB80790}"/>
    <dgm:cxn modelId="{C1113F85-58E3-4DC6-AC44-A9754C2D51DE}" type="presOf" srcId="{60D52425-C698-47DF-97E1-7B1B4C44A2DB}" destId="{FE2BAD9D-BCB1-4473-8033-06ABB3807352}" srcOrd="1" destOrd="0" presId="urn:microsoft.com/office/officeart/2005/8/layout/hierarchy2"/>
    <dgm:cxn modelId="{EC45ED85-690F-4873-B469-25AEC9DF2267}" type="presOf" srcId="{60D52425-C698-47DF-97E1-7B1B4C44A2DB}" destId="{95C9FB98-53AA-4C58-93E6-0927C8D3F3DA}" srcOrd="0" destOrd="0" presId="urn:microsoft.com/office/officeart/2005/8/layout/hierarchy2"/>
    <dgm:cxn modelId="{72E1908C-B743-4A1D-ADF7-C71238C035F4}" type="presOf" srcId="{87C0D4A1-4ECC-49C5-A19B-4183F0CAA0EC}" destId="{1BF924E8-1625-4DFB-B285-43614C2E3568}" srcOrd="1" destOrd="0" presId="urn:microsoft.com/office/officeart/2005/8/layout/hierarchy2"/>
    <dgm:cxn modelId="{FC7FB892-2F1C-4F3D-9E9B-E6D7468D71A5}" type="presOf" srcId="{7015CAA8-A112-49AF-B965-31FFCF783924}" destId="{D650A03D-0E48-420A-AC7F-75773794F0E2}" srcOrd="0" destOrd="0" presId="urn:microsoft.com/office/officeart/2005/8/layout/hierarchy2"/>
    <dgm:cxn modelId="{D9068796-6C15-4D42-859F-A0A03B7124A4}" type="presOf" srcId="{1119096E-FA4E-486D-9492-7694FA2C1341}" destId="{E8D1D996-656A-4C7B-A1D4-ECCF3B97B1C5}" srcOrd="0" destOrd="0" presId="urn:microsoft.com/office/officeart/2005/8/layout/hierarchy2"/>
    <dgm:cxn modelId="{04C686A1-ACDA-462B-BC85-809DD3491F5D}" type="presOf" srcId="{354A4805-366D-4F7B-8EAB-FBDAA9909343}" destId="{7C3E4DC7-A73D-420C-B1FA-5AE4DACCF0B4}" srcOrd="0" destOrd="0" presId="urn:microsoft.com/office/officeart/2005/8/layout/hierarchy2"/>
    <dgm:cxn modelId="{3CB368AA-6FBD-4B41-AFA4-1F52B4B619FF}" type="presOf" srcId="{68648330-6D4E-48A7-8DD0-643EFF45FD1B}" destId="{2771720A-367A-4DC3-87F6-002C2A393968}" srcOrd="0" destOrd="0" presId="urn:microsoft.com/office/officeart/2005/8/layout/hierarchy2"/>
    <dgm:cxn modelId="{5706FAAF-04F5-478B-B1F4-3C8E03CD070C}" type="presOf" srcId="{CA5629A4-7619-4282-84EB-C8AD82AB43B5}" destId="{6A77B2EB-A7EB-4B74-95B9-34B225B0A985}" srcOrd="0" destOrd="0" presId="urn:microsoft.com/office/officeart/2005/8/layout/hierarchy2"/>
    <dgm:cxn modelId="{99E6FDBE-7516-4BA0-AC89-A2BCA96DD654}" type="presOf" srcId="{7C0A6FCB-59A8-41F7-8673-8B79BB9323CF}" destId="{93EB553C-5FC4-4704-BCAD-E47FC936B0C5}" srcOrd="0" destOrd="0" presId="urn:microsoft.com/office/officeart/2005/8/layout/hierarchy2"/>
    <dgm:cxn modelId="{AAB497CE-7D24-44B7-9237-98D70EF83DA4}" srcId="{D918D8EE-B824-4B56-B7D7-5C6A943C2AF5}" destId="{32B33B43-1DA7-4229-9A2A-509FF74BD501}" srcOrd="1" destOrd="0" parTransId="{1119096E-FA4E-486D-9492-7694FA2C1341}" sibTransId="{8484C409-8510-4B80-B62E-C24E8E58FDD2}"/>
    <dgm:cxn modelId="{DB33B0DA-AEAB-4762-8E3C-96539ADAB521}" srcId="{D918D8EE-B824-4B56-B7D7-5C6A943C2AF5}" destId="{9A80FB6A-B50E-4409-AEAB-A9EADC2135DA}" srcOrd="0" destOrd="0" parTransId="{60D52425-C698-47DF-97E1-7B1B4C44A2DB}" sibTransId="{7785E736-36DE-47CE-B9C1-B5708BB2F615}"/>
    <dgm:cxn modelId="{190BBDEC-D9F8-419C-943E-7CFBF64D0DD7}" srcId="{F2BF649F-F618-4FAC-993C-FC1EAE6BDD3E}" destId="{68648330-6D4E-48A7-8DD0-643EFF45FD1B}" srcOrd="0" destOrd="0" parTransId="{66875244-EC6B-4B1A-9F6D-62746D1F02B2}" sibTransId="{F209FFE0-3ECA-4C44-ABF8-4A22C7DA70A3}"/>
    <dgm:cxn modelId="{F701C0EE-C33F-44F7-9252-6D43AD359D94}" type="presOf" srcId="{D918D8EE-B824-4B56-B7D7-5C6A943C2AF5}" destId="{B2584FA8-9B90-45A1-A2D0-C89EFD0F6574}" srcOrd="0" destOrd="0" presId="urn:microsoft.com/office/officeart/2005/8/layout/hierarchy2"/>
    <dgm:cxn modelId="{A76C82F4-A38B-42F5-86E3-ED382D8E1401}" type="presOf" srcId="{9A80FB6A-B50E-4409-AEAB-A9EADC2135DA}" destId="{62B2EA7B-2C7D-41D9-AB5C-CDC7D5E2204C}" srcOrd="0" destOrd="0" presId="urn:microsoft.com/office/officeart/2005/8/layout/hierarchy2"/>
    <dgm:cxn modelId="{597051DD-E37B-47CB-A75A-57B16FE00B23}" type="presParOf" srcId="{2A929388-97C1-4C79-B550-BE99F10F050A}" destId="{27DD2434-D318-4F86-A95B-D342E3E3CF4E}" srcOrd="0" destOrd="0" presId="urn:microsoft.com/office/officeart/2005/8/layout/hierarchy2"/>
    <dgm:cxn modelId="{5D9F0DE0-B109-439B-B209-21AF7F452AFA}" type="presParOf" srcId="{27DD2434-D318-4F86-A95B-D342E3E3CF4E}" destId="{2771720A-367A-4DC3-87F6-002C2A393968}" srcOrd="0" destOrd="0" presId="urn:microsoft.com/office/officeart/2005/8/layout/hierarchy2"/>
    <dgm:cxn modelId="{B952BE30-BBF9-41E8-A531-B41384488361}" type="presParOf" srcId="{27DD2434-D318-4F86-A95B-D342E3E3CF4E}" destId="{DC741341-F681-4E74-A430-2A7E80FB4366}" srcOrd="1" destOrd="0" presId="urn:microsoft.com/office/officeart/2005/8/layout/hierarchy2"/>
    <dgm:cxn modelId="{8862B8C8-0248-4B80-8C35-C18638FA3919}" type="presParOf" srcId="{DC741341-F681-4E74-A430-2A7E80FB4366}" destId="{D650A03D-0E48-420A-AC7F-75773794F0E2}" srcOrd="0" destOrd="0" presId="urn:microsoft.com/office/officeart/2005/8/layout/hierarchy2"/>
    <dgm:cxn modelId="{5DC07A74-70B7-44EE-A15A-A644C4385A45}" type="presParOf" srcId="{D650A03D-0E48-420A-AC7F-75773794F0E2}" destId="{25A8E8E2-1874-416B-BCD1-95532984CB78}" srcOrd="0" destOrd="0" presId="urn:microsoft.com/office/officeart/2005/8/layout/hierarchy2"/>
    <dgm:cxn modelId="{ACC2B4FD-B6F6-475B-9F02-D462DEB3CADC}" type="presParOf" srcId="{DC741341-F681-4E74-A430-2A7E80FB4366}" destId="{566E4912-8DE6-4835-A82D-7DB4BB124D35}" srcOrd="1" destOrd="0" presId="urn:microsoft.com/office/officeart/2005/8/layout/hierarchy2"/>
    <dgm:cxn modelId="{183FBA42-4B96-4298-B337-1E43BE90823D}" type="presParOf" srcId="{566E4912-8DE6-4835-A82D-7DB4BB124D35}" destId="{B2584FA8-9B90-45A1-A2D0-C89EFD0F6574}" srcOrd="0" destOrd="0" presId="urn:microsoft.com/office/officeart/2005/8/layout/hierarchy2"/>
    <dgm:cxn modelId="{28E578EC-FF5B-4F34-9293-1EA2F4BF780E}" type="presParOf" srcId="{566E4912-8DE6-4835-A82D-7DB4BB124D35}" destId="{79728968-88DB-44A7-ACB5-F07064169AC9}" srcOrd="1" destOrd="0" presId="urn:microsoft.com/office/officeart/2005/8/layout/hierarchy2"/>
    <dgm:cxn modelId="{26D49D2D-4B33-471E-8AF3-BBB3AFC9C797}" type="presParOf" srcId="{79728968-88DB-44A7-ACB5-F07064169AC9}" destId="{95C9FB98-53AA-4C58-93E6-0927C8D3F3DA}" srcOrd="0" destOrd="0" presId="urn:microsoft.com/office/officeart/2005/8/layout/hierarchy2"/>
    <dgm:cxn modelId="{70FA5407-47E4-44D2-A448-EF811A20F0B8}" type="presParOf" srcId="{95C9FB98-53AA-4C58-93E6-0927C8D3F3DA}" destId="{FE2BAD9D-BCB1-4473-8033-06ABB3807352}" srcOrd="0" destOrd="0" presId="urn:microsoft.com/office/officeart/2005/8/layout/hierarchy2"/>
    <dgm:cxn modelId="{27060FB7-DB21-4FEC-A92C-539BA731B350}" type="presParOf" srcId="{79728968-88DB-44A7-ACB5-F07064169AC9}" destId="{A85F8178-2F52-4B2B-B599-993F6D4564C3}" srcOrd="1" destOrd="0" presId="urn:microsoft.com/office/officeart/2005/8/layout/hierarchy2"/>
    <dgm:cxn modelId="{1ACAF842-EDDC-466E-B238-4D174E3A2CFA}" type="presParOf" srcId="{A85F8178-2F52-4B2B-B599-993F6D4564C3}" destId="{62B2EA7B-2C7D-41D9-AB5C-CDC7D5E2204C}" srcOrd="0" destOrd="0" presId="urn:microsoft.com/office/officeart/2005/8/layout/hierarchy2"/>
    <dgm:cxn modelId="{E64C82A9-5084-4A20-AE64-D09DD5444B69}" type="presParOf" srcId="{A85F8178-2F52-4B2B-B599-993F6D4564C3}" destId="{55849B74-473F-4DA5-9EE9-788C0B93E1E4}" srcOrd="1" destOrd="0" presId="urn:microsoft.com/office/officeart/2005/8/layout/hierarchy2"/>
    <dgm:cxn modelId="{6D4E68A4-588F-428E-9B5C-2B9D55B305B6}" type="presParOf" srcId="{79728968-88DB-44A7-ACB5-F07064169AC9}" destId="{E8D1D996-656A-4C7B-A1D4-ECCF3B97B1C5}" srcOrd="2" destOrd="0" presId="urn:microsoft.com/office/officeart/2005/8/layout/hierarchy2"/>
    <dgm:cxn modelId="{7D3E60AC-CD9C-44BB-BB80-E892CB02D6BD}" type="presParOf" srcId="{E8D1D996-656A-4C7B-A1D4-ECCF3B97B1C5}" destId="{09B2340B-8062-4336-AC47-16B118B50858}" srcOrd="0" destOrd="0" presId="urn:microsoft.com/office/officeart/2005/8/layout/hierarchy2"/>
    <dgm:cxn modelId="{91953525-E1A4-45E1-9A17-4EFF974D05AF}" type="presParOf" srcId="{79728968-88DB-44A7-ACB5-F07064169AC9}" destId="{68C56EFC-BFA2-4E38-8E26-C4CDD5ECD355}" srcOrd="3" destOrd="0" presId="urn:microsoft.com/office/officeart/2005/8/layout/hierarchy2"/>
    <dgm:cxn modelId="{76276B1D-AA58-4CB8-8698-4A1238B78009}" type="presParOf" srcId="{68C56EFC-BFA2-4E38-8E26-C4CDD5ECD355}" destId="{836C9AE5-3818-46B9-9583-91592B44576A}" srcOrd="0" destOrd="0" presId="urn:microsoft.com/office/officeart/2005/8/layout/hierarchy2"/>
    <dgm:cxn modelId="{323EC42F-A2F8-44F0-BBFA-ED276656D489}" type="presParOf" srcId="{68C56EFC-BFA2-4E38-8E26-C4CDD5ECD355}" destId="{820DB592-5B73-424D-A869-8862085E9E22}" srcOrd="1" destOrd="0" presId="urn:microsoft.com/office/officeart/2005/8/layout/hierarchy2"/>
    <dgm:cxn modelId="{BFBDA0E7-139D-41B1-928B-3A31C684E379}" type="presParOf" srcId="{DC741341-F681-4E74-A430-2A7E80FB4366}" destId="{91DD31DE-688B-4CCC-BFED-8CF34233DC66}" srcOrd="2" destOrd="0" presId="urn:microsoft.com/office/officeart/2005/8/layout/hierarchy2"/>
    <dgm:cxn modelId="{E447C84B-B892-4254-9AA7-710B18CC0D36}" type="presParOf" srcId="{91DD31DE-688B-4CCC-BFED-8CF34233DC66}" destId="{1BF924E8-1625-4DFB-B285-43614C2E3568}" srcOrd="0" destOrd="0" presId="urn:microsoft.com/office/officeart/2005/8/layout/hierarchy2"/>
    <dgm:cxn modelId="{A2C84471-6455-4C05-8A3A-5196B8C82CD8}" type="presParOf" srcId="{DC741341-F681-4E74-A430-2A7E80FB4366}" destId="{A28ABD9A-59A0-4AF8-8C1E-9288722219C8}" srcOrd="3" destOrd="0" presId="urn:microsoft.com/office/officeart/2005/8/layout/hierarchy2"/>
    <dgm:cxn modelId="{9F96187F-542C-4916-8F36-61F5DE176B34}" type="presParOf" srcId="{A28ABD9A-59A0-4AF8-8C1E-9288722219C8}" destId="{9BB8507C-A9E2-4DC7-87CB-E0C9B34F8221}" srcOrd="0" destOrd="0" presId="urn:microsoft.com/office/officeart/2005/8/layout/hierarchy2"/>
    <dgm:cxn modelId="{CF6DAC90-A737-42D4-8609-BC48AE061332}" type="presParOf" srcId="{A28ABD9A-59A0-4AF8-8C1E-9288722219C8}" destId="{B49D4729-B9DE-40AE-8F32-DAB43CFE1DBC}" srcOrd="1" destOrd="0" presId="urn:microsoft.com/office/officeart/2005/8/layout/hierarchy2"/>
    <dgm:cxn modelId="{75F8F509-A30A-45B0-AD41-4CA346A62932}" type="presParOf" srcId="{B49D4729-B9DE-40AE-8F32-DAB43CFE1DBC}" destId="{93EB553C-5FC4-4704-BCAD-E47FC936B0C5}" srcOrd="0" destOrd="0" presId="urn:microsoft.com/office/officeart/2005/8/layout/hierarchy2"/>
    <dgm:cxn modelId="{9BE732A2-5270-4D20-81B4-469578EE350B}" type="presParOf" srcId="{93EB553C-5FC4-4704-BCAD-E47FC936B0C5}" destId="{E8972D74-F197-41E0-8253-E8BCFDB44971}" srcOrd="0" destOrd="0" presId="urn:microsoft.com/office/officeart/2005/8/layout/hierarchy2"/>
    <dgm:cxn modelId="{2FB056FB-CEF1-45AB-A13F-05EA99455989}" type="presParOf" srcId="{B49D4729-B9DE-40AE-8F32-DAB43CFE1DBC}" destId="{2992CF8C-5A69-404B-B921-7229F8F78931}" srcOrd="1" destOrd="0" presId="urn:microsoft.com/office/officeart/2005/8/layout/hierarchy2"/>
    <dgm:cxn modelId="{2532F2BA-8CF4-49C3-AF64-31FB751EC37F}" type="presParOf" srcId="{2992CF8C-5A69-404B-B921-7229F8F78931}" destId="{6A77B2EB-A7EB-4B74-95B9-34B225B0A985}" srcOrd="0" destOrd="0" presId="urn:microsoft.com/office/officeart/2005/8/layout/hierarchy2"/>
    <dgm:cxn modelId="{4037720B-B7A5-4A03-A5BC-34CF2A737351}" type="presParOf" srcId="{2992CF8C-5A69-404B-B921-7229F8F78931}" destId="{7032F32F-4EFF-4393-9D88-5F46F30F945B}" srcOrd="1" destOrd="0" presId="urn:microsoft.com/office/officeart/2005/8/layout/hierarchy2"/>
    <dgm:cxn modelId="{CE57248D-D8A4-498F-8F57-1390289C1907}" type="presParOf" srcId="{B49D4729-B9DE-40AE-8F32-DAB43CFE1DBC}" destId="{4F82652B-8AFC-444B-B5CA-16A6AFFB0348}" srcOrd="2" destOrd="0" presId="urn:microsoft.com/office/officeart/2005/8/layout/hierarchy2"/>
    <dgm:cxn modelId="{FCC9AC45-3FC1-4214-8EE0-8A74E241E262}" type="presParOf" srcId="{4F82652B-8AFC-444B-B5CA-16A6AFFB0348}" destId="{8C9C0F37-C62B-4FD5-9E12-F6111DADF48B}" srcOrd="0" destOrd="0" presId="urn:microsoft.com/office/officeart/2005/8/layout/hierarchy2"/>
    <dgm:cxn modelId="{9508DDDF-0439-4393-A9DF-AEEEA3D117ED}" type="presParOf" srcId="{B49D4729-B9DE-40AE-8F32-DAB43CFE1DBC}" destId="{F56F0C23-2C97-4129-81F4-77DF2404C489}" srcOrd="3" destOrd="0" presId="urn:microsoft.com/office/officeart/2005/8/layout/hierarchy2"/>
    <dgm:cxn modelId="{5B097D08-E903-4E79-A45A-1635D39C59BE}" type="presParOf" srcId="{F56F0C23-2C97-4129-81F4-77DF2404C489}" destId="{7C3E4DC7-A73D-420C-B1FA-5AE4DACCF0B4}" srcOrd="0" destOrd="0" presId="urn:microsoft.com/office/officeart/2005/8/layout/hierarchy2"/>
    <dgm:cxn modelId="{C2FDE3B2-B257-4DB7-89B0-A10722877758}" type="presParOf" srcId="{F56F0C23-2C97-4129-81F4-77DF2404C489}" destId="{DF298841-DE60-4AC6-8756-5F93D5467AC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47AA21-0339-41AB-AB1C-BE0381CD7D4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6A96D54-2560-4E9D-90D5-0174C2C73D86}">
      <dgm:prSet/>
      <dgm:spPr/>
      <dgm:t>
        <a:bodyPr/>
        <a:lstStyle/>
        <a:p>
          <a:r>
            <a:rPr lang="en-GB"/>
            <a:t>RR = 1 – No association</a:t>
          </a:r>
          <a:endParaRPr lang="en-US"/>
        </a:p>
      </dgm:t>
    </dgm:pt>
    <dgm:pt modelId="{C851D5CD-202A-486E-8D3D-55BC7359408A}" type="parTrans" cxnId="{EED97DB0-0163-4E0C-87B7-5F77B90BEEAD}">
      <dgm:prSet/>
      <dgm:spPr/>
      <dgm:t>
        <a:bodyPr/>
        <a:lstStyle/>
        <a:p>
          <a:endParaRPr lang="en-US"/>
        </a:p>
      </dgm:t>
    </dgm:pt>
    <dgm:pt modelId="{F2587CE0-F2DE-4A04-A43C-C1AEE8C989C0}" type="sibTrans" cxnId="{EED97DB0-0163-4E0C-87B7-5F77B90BEEAD}">
      <dgm:prSet/>
      <dgm:spPr/>
      <dgm:t>
        <a:bodyPr/>
        <a:lstStyle/>
        <a:p>
          <a:endParaRPr lang="en-US"/>
        </a:p>
      </dgm:t>
    </dgm:pt>
    <dgm:pt modelId="{41D8AC3B-2747-473A-9689-FA74CE5944C3}">
      <dgm:prSet/>
      <dgm:spPr/>
      <dgm:t>
        <a:bodyPr/>
        <a:lstStyle/>
        <a:p>
          <a:r>
            <a:rPr lang="en-GB"/>
            <a:t>RR &gt; 1, Exposure is a risk factor</a:t>
          </a:r>
          <a:endParaRPr lang="en-US"/>
        </a:p>
      </dgm:t>
    </dgm:pt>
    <dgm:pt modelId="{AA978AF5-DA19-411D-A9CB-E01CD6677A3B}" type="parTrans" cxnId="{D6D851EE-B18D-4BF5-93FA-6377E74E6ACA}">
      <dgm:prSet/>
      <dgm:spPr/>
      <dgm:t>
        <a:bodyPr/>
        <a:lstStyle/>
        <a:p>
          <a:endParaRPr lang="en-US"/>
        </a:p>
      </dgm:t>
    </dgm:pt>
    <dgm:pt modelId="{2D3D3C90-6D9D-4F9D-BA56-5154EF2B4DE5}" type="sibTrans" cxnId="{D6D851EE-B18D-4BF5-93FA-6377E74E6ACA}">
      <dgm:prSet/>
      <dgm:spPr/>
      <dgm:t>
        <a:bodyPr/>
        <a:lstStyle/>
        <a:p>
          <a:endParaRPr lang="en-US"/>
        </a:p>
      </dgm:t>
    </dgm:pt>
    <dgm:pt modelId="{A0F39880-57E2-4508-B0E8-7F2FE70518C3}">
      <dgm:prSet/>
      <dgm:spPr/>
      <dgm:t>
        <a:bodyPr/>
        <a:lstStyle/>
        <a:p>
          <a:r>
            <a:rPr lang="en-GB"/>
            <a:t>RR &lt; 1, exposure is a protective factor</a:t>
          </a:r>
          <a:endParaRPr lang="en-US"/>
        </a:p>
      </dgm:t>
    </dgm:pt>
    <dgm:pt modelId="{585828A8-44E0-4EC2-B19C-4A32DDA219C1}" type="parTrans" cxnId="{6704C2FD-915B-417D-A188-D939A8F42593}">
      <dgm:prSet/>
      <dgm:spPr/>
      <dgm:t>
        <a:bodyPr/>
        <a:lstStyle/>
        <a:p>
          <a:endParaRPr lang="en-US"/>
        </a:p>
      </dgm:t>
    </dgm:pt>
    <dgm:pt modelId="{39142EE6-00DF-49B4-8699-3CC93CF54B90}" type="sibTrans" cxnId="{6704C2FD-915B-417D-A188-D939A8F42593}">
      <dgm:prSet/>
      <dgm:spPr/>
      <dgm:t>
        <a:bodyPr/>
        <a:lstStyle/>
        <a:p>
          <a:endParaRPr lang="en-US"/>
        </a:p>
      </dgm:t>
    </dgm:pt>
    <dgm:pt modelId="{5A737D65-089C-4F5F-AB05-4AC9480D18A2}" type="pres">
      <dgm:prSet presAssocID="{8647AA21-0339-41AB-AB1C-BE0381CD7D4A}" presName="linear" presStyleCnt="0">
        <dgm:presLayoutVars>
          <dgm:animLvl val="lvl"/>
          <dgm:resizeHandles val="exact"/>
        </dgm:presLayoutVars>
      </dgm:prSet>
      <dgm:spPr/>
    </dgm:pt>
    <dgm:pt modelId="{BF9E2FF8-48C3-4477-9C9D-1ECA571F1895}" type="pres">
      <dgm:prSet presAssocID="{E6A96D54-2560-4E9D-90D5-0174C2C73D86}" presName="parentText" presStyleLbl="node1" presStyleIdx="0" presStyleCnt="3">
        <dgm:presLayoutVars>
          <dgm:chMax val="0"/>
          <dgm:bulletEnabled val="1"/>
        </dgm:presLayoutVars>
      </dgm:prSet>
      <dgm:spPr/>
    </dgm:pt>
    <dgm:pt modelId="{73E71F82-F375-44BA-9352-AB4A4C1DBFD1}" type="pres">
      <dgm:prSet presAssocID="{F2587CE0-F2DE-4A04-A43C-C1AEE8C989C0}" presName="spacer" presStyleCnt="0"/>
      <dgm:spPr/>
    </dgm:pt>
    <dgm:pt modelId="{8FF74F9B-E0CC-4DC9-A30E-4645290FB3DD}" type="pres">
      <dgm:prSet presAssocID="{41D8AC3B-2747-473A-9689-FA74CE5944C3}" presName="parentText" presStyleLbl="node1" presStyleIdx="1" presStyleCnt="3">
        <dgm:presLayoutVars>
          <dgm:chMax val="0"/>
          <dgm:bulletEnabled val="1"/>
        </dgm:presLayoutVars>
      </dgm:prSet>
      <dgm:spPr/>
    </dgm:pt>
    <dgm:pt modelId="{01BC24B4-D725-49C1-9814-CD6D5A1C295B}" type="pres">
      <dgm:prSet presAssocID="{2D3D3C90-6D9D-4F9D-BA56-5154EF2B4DE5}" presName="spacer" presStyleCnt="0"/>
      <dgm:spPr/>
    </dgm:pt>
    <dgm:pt modelId="{AC719804-EC84-469D-B11D-1047F0DAB55A}" type="pres">
      <dgm:prSet presAssocID="{A0F39880-57E2-4508-B0E8-7F2FE70518C3}" presName="parentText" presStyleLbl="node1" presStyleIdx="2" presStyleCnt="3">
        <dgm:presLayoutVars>
          <dgm:chMax val="0"/>
          <dgm:bulletEnabled val="1"/>
        </dgm:presLayoutVars>
      </dgm:prSet>
      <dgm:spPr/>
    </dgm:pt>
  </dgm:ptLst>
  <dgm:cxnLst>
    <dgm:cxn modelId="{E0DEC43D-9E65-4561-A6D5-7CA024E01EDD}" type="presOf" srcId="{8647AA21-0339-41AB-AB1C-BE0381CD7D4A}" destId="{5A737D65-089C-4F5F-AB05-4AC9480D18A2}" srcOrd="0" destOrd="0" presId="urn:microsoft.com/office/officeart/2005/8/layout/vList2"/>
    <dgm:cxn modelId="{EED97DB0-0163-4E0C-87B7-5F77B90BEEAD}" srcId="{8647AA21-0339-41AB-AB1C-BE0381CD7D4A}" destId="{E6A96D54-2560-4E9D-90D5-0174C2C73D86}" srcOrd="0" destOrd="0" parTransId="{C851D5CD-202A-486E-8D3D-55BC7359408A}" sibTransId="{F2587CE0-F2DE-4A04-A43C-C1AEE8C989C0}"/>
    <dgm:cxn modelId="{2457A6C6-9343-41EF-A182-82D73D2C5338}" type="presOf" srcId="{41D8AC3B-2747-473A-9689-FA74CE5944C3}" destId="{8FF74F9B-E0CC-4DC9-A30E-4645290FB3DD}" srcOrd="0" destOrd="0" presId="urn:microsoft.com/office/officeart/2005/8/layout/vList2"/>
    <dgm:cxn modelId="{6850FCC6-0830-4ADB-88C7-F79F4578690A}" type="presOf" srcId="{E6A96D54-2560-4E9D-90D5-0174C2C73D86}" destId="{BF9E2FF8-48C3-4477-9C9D-1ECA571F1895}" srcOrd="0" destOrd="0" presId="urn:microsoft.com/office/officeart/2005/8/layout/vList2"/>
    <dgm:cxn modelId="{D6D851EE-B18D-4BF5-93FA-6377E74E6ACA}" srcId="{8647AA21-0339-41AB-AB1C-BE0381CD7D4A}" destId="{41D8AC3B-2747-473A-9689-FA74CE5944C3}" srcOrd="1" destOrd="0" parTransId="{AA978AF5-DA19-411D-A9CB-E01CD6677A3B}" sibTransId="{2D3D3C90-6D9D-4F9D-BA56-5154EF2B4DE5}"/>
    <dgm:cxn modelId="{325BD7F9-19DF-4160-B2FA-3D22BB2563D0}" type="presOf" srcId="{A0F39880-57E2-4508-B0E8-7F2FE70518C3}" destId="{AC719804-EC84-469D-B11D-1047F0DAB55A}" srcOrd="0" destOrd="0" presId="urn:microsoft.com/office/officeart/2005/8/layout/vList2"/>
    <dgm:cxn modelId="{6704C2FD-915B-417D-A188-D939A8F42593}" srcId="{8647AA21-0339-41AB-AB1C-BE0381CD7D4A}" destId="{A0F39880-57E2-4508-B0E8-7F2FE70518C3}" srcOrd="2" destOrd="0" parTransId="{585828A8-44E0-4EC2-B19C-4A32DDA219C1}" sibTransId="{39142EE6-00DF-49B4-8699-3CC93CF54B90}"/>
    <dgm:cxn modelId="{AF970987-A77D-4981-BD13-7BE39D869390}" type="presParOf" srcId="{5A737D65-089C-4F5F-AB05-4AC9480D18A2}" destId="{BF9E2FF8-48C3-4477-9C9D-1ECA571F1895}" srcOrd="0" destOrd="0" presId="urn:microsoft.com/office/officeart/2005/8/layout/vList2"/>
    <dgm:cxn modelId="{98338358-D7EC-4C32-918E-16AC2FFAE308}" type="presParOf" srcId="{5A737D65-089C-4F5F-AB05-4AC9480D18A2}" destId="{73E71F82-F375-44BA-9352-AB4A4C1DBFD1}" srcOrd="1" destOrd="0" presId="urn:microsoft.com/office/officeart/2005/8/layout/vList2"/>
    <dgm:cxn modelId="{C0763FC2-9E09-4DCF-877D-820C15341BB6}" type="presParOf" srcId="{5A737D65-089C-4F5F-AB05-4AC9480D18A2}" destId="{8FF74F9B-E0CC-4DC9-A30E-4645290FB3DD}" srcOrd="2" destOrd="0" presId="urn:microsoft.com/office/officeart/2005/8/layout/vList2"/>
    <dgm:cxn modelId="{D852208A-E155-4A16-9418-75AD3ECAB06D}" type="presParOf" srcId="{5A737D65-089C-4F5F-AB05-4AC9480D18A2}" destId="{01BC24B4-D725-49C1-9814-CD6D5A1C295B}" srcOrd="3" destOrd="0" presId="urn:microsoft.com/office/officeart/2005/8/layout/vList2"/>
    <dgm:cxn modelId="{B7792F73-00CE-428E-B6FD-4DF38BC56CB4}" type="presParOf" srcId="{5A737D65-089C-4F5F-AB05-4AC9480D18A2}" destId="{AC719804-EC84-469D-B11D-1047F0DAB5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BF595F3-2807-4600-B7A4-8FE65AB76DB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99566E8-2236-486C-92C9-276746C27039}">
      <dgm:prSet/>
      <dgm:spPr/>
      <dgm:t>
        <a:bodyPr/>
        <a:lstStyle/>
        <a:p>
          <a:r>
            <a:rPr lang="en-GB"/>
            <a:t>Most frequent analytical approach in waterborne outbreaks</a:t>
          </a:r>
          <a:endParaRPr lang="en-US"/>
        </a:p>
      </dgm:t>
    </dgm:pt>
    <dgm:pt modelId="{ECBD8ED3-F454-4B84-924A-EF0FDC2572CF}" type="parTrans" cxnId="{05C12DBE-3B95-4FB7-922F-130799836DAC}">
      <dgm:prSet/>
      <dgm:spPr/>
      <dgm:t>
        <a:bodyPr/>
        <a:lstStyle/>
        <a:p>
          <a:endParaRPr lang="en-US"/>
        </a:p>
      </dgm:t>
    </dgm:pt>
    <dgm:pt modelId="{CC7EF9A0-8586-4DE6-A3AC-25F39539CDC6}" type="sibTrans" cxnId="{05C12DBE-3B95-4FB7-922F-130799836DAC}">
      <dgm:prSet/>
      <dgm:spPr/>
      <dgm:t>
        <a:bodyPr/>
        <a:lstStyle/>
        <a:p>
          <a:endParaRPr lang="en-US"/>
        </a:p>
      </dgm:t>
    </dgm:pt>
    <dgm:pt modelId="{1D976CBF-1EF7-45C0-A573-CD713EA2F9EC}">
      <dgm:prSet/>
      <dgm:spPr/>
      <dgm:t>
        <a:bodyPr/>
        <a:lstStyle/>
        <a:p>
          <a:r>
            <a:rPr lang="en-GB"/>
            <a:t>Cases are compared to individuals unaffected by the disease in question to find out whether there is a difference in their exposures</a:t>
          </a:r>
          <a:endParaRPr lang="en-US"/>
        </a:p>
      </dgm:t>
    </dgm:pt>
    <dgm:pt modelId="{F312DDC9-4E4E-4BB4-BB35-F49872CE33ED}" type="parTrans" cxnId="{FB7F5B4F-E28F-46CC-B18F-E70F6F58071C}">
      <dgm:prSet/>
      <dgm:spPr/>
      <dgm:t>
        <a:bodyPr/>
        <a:lstStyle/>
        <a:p>
          <a:endParaRPr lang="en-US"/>
        </a:p>
      </dgm:t>
    </dgm:pt>
    <dgm:pt modelId="{1B9994E0-A36C-4C10-B5B6-2CB17EFEB053}" type="sibTrans" cxnId="{FB7F5B4F-E28F-46CC-B18F-E70F6F58071C}">
      <dgm:prSet/>
      <dgm:spPr/>
      <dgm:t>
        <a:bodyPr/>
        <a:lstStyle/>
        <a:p>
          <a:endParaRPr lang="en-US"/>
        </a:p>
      </dgm:t>
    </dgm:pt>
    <dgm:pt modelId="{0EB5366B-8A83-449B-B7EC-0FA4369155C2}">
      <dgm:prSet/>
      <dgm:spPr/>
      <dgm:t>
        <a:bodyPr/>
        <a:lstStyle/>
        <a:p>
          <a:r>
            <a:rPr lang="en-GB"/>
            <a:t>These unaffected individuals are called “controls”</a:t>
          </a:r>
          <a:endParaRPr lang="en-US"/>
        </a:p>
      </dgm:t>
    </dgm:pt>
    <dgm:pt modelId="{783ABC37-6C45-4EC4-877B-86FCA1797553}" type="parTrans" cxnId="{CF3B4710-EA3D-4A0A-8768-12761664661C}">
      <dgm:prSet/>
      <dgm:spPr/>
      <dgm:t>
        <a:bodyPr/>
        <a:lstStyle/>
        <a:p>
          <a:endParaRPr lang="en-US"/>
        </a:p>
      </dgm:t>
    </dgm:pt>
    <dgm:pt modelId="{DD69B763-E678-40DA-9C95-599805B68091}" type="sibTrans" cxnId="{CF3B4710-EA3D-4A0A-8768-12761664661C}">
      <dgm:prSet/>
      <dgm:spPr/>
      <dgm:t>
        <a:bodyPr/>
        <a:lstStyle/>
        <a:p>
          <a:endParaRPr lang="en-US"/>
        </a:p>
      </dgm:t>
    </dgm:pt>
    <dgm:pt modelId="{C7E3A1B9-6FEB-44EB-9992-C1ABDD71BD16}" type="pres">
      <dgm:prSet presAssocID="{3BF595F3-2807-4600-B7A4-8FE65AB76DB6}" presName="linear" presStyleCnt="0">
        <dgm:presLayoutVars>
          <dgm:animLvl val="lvl"/>
          <dgm:resizeHandles val="exact"/>
        </dgm:presLayoutVars>
      </dgm:prSet>
      <dgm:spPr/>
    </dgm:pt>
    <dgm:pt modelId="{B62207C3-E637-4A32-A8A0-128DF5603FBC}" type="pres">
      <dgm:prSet presAssocID="{999566E8-2236-486C-92C9-276746C27039}" presName="parentText" presStyleLbl="node1" presStyleIdx="0" presStyleCnt="3">
        <dgm:presLayoutVars>
          <dgm:chMax val="0"/>
          <dgm:bulletEnabled val="1"/>
        </dgm:presLayoutVars>
      </dgm:prSet>
      <dgm:spPr/>
    </dgm:pt>
    <dgm:pt modelId="{5EF835B8-0378-4BE4-A7A8-A5B64D46B0F5}" type="pres">
      <dgm:prSet presAssocID="{CC7EF9A0-8586-4DE6-A3AC-25F39539CDC6}" presName="spacer" presStyleCnt="0"/>
      <dgm:spPr/>
    </dgm:pt>
    <dgm:pt modelId="{E7E8C9DD-624F-4FE4-82BA-0244AB8DA879}" type="pres">
      <dgm:prSet presAssocID="{1D976CBF-1EF7-45C0-A573-CD713EA2F9EC}" presName="parentText" presStyleLbl="node1" presStyleIdx="1" presStyleCnt="3">
        <dgm:presLayoutVars>
          <dgm:chMax val="0"/>
          <dgm:bulletEnabled val="1"/>
        </dgm:presLayoutVars>
      </dgm:prSet>
      <dgm:spPr/>
    </dgm:pt>
    <dgm:pt modelId="{00B194D6-D4BC-4AC6-BBDB-3D29223D6EC4}" type="pres">
      <dgm:prSet presAssocID="{1B9994E0-A36C-4C10-B5B6-2CB17EFEB053}" presName="spacer" presStyleCnt="0"/>
      <dgm:spPr/>
    </dgm:pt>
    <dgm:pt modelId="{448CB180-62F1-4906-8077-289FEA65DF45}" type="pres">
      <dgm:prSet presAssocID="{0EB5366B-8A83-449B-B7EC-0FA4369155C2}" presName="parentText" presStyleLbl="node1" presStyleIdx="2" presStyleCnt="3">
        <dgm:presLayoutVars>
          <dgm:chMax val="0"/>
          <dgm:bulletEnabled val="1"/>
        </dgm:presLayoutVars>
      </dgm:prSet>
      <dgm:spPr/>
    </dgm:pt>
  </dgm:ptLst>
  <dgm:cxnLst>
    <dgm:cxn modelId="{CF3B4710-EA3D-4A0A-8768-12761664661C}" srcId="{3BF595F3-2807-4600-B7A4-8FE65AB76DB6}" destId="{0EB5366B-8A83-449B-B7EC-0FA4369155C2}" srcOrd="2" destOrd="0" parTransId="{783ABC37-6C45-4EC4-877B-86FCA1797553}" sibTransId="{DD69B763-E678-40DA-9C95-599805B68091}"/>
    <dgm:cxn modelId="{981E5B3E-9BD9-4DED-BCCE-6925D296A408}" type="presOf" srcId="{0EB5366B-8A83-449B-B7EC-0FA4369155C2}" destId="{448CB180-62F1-4906-8077-289FEA65DF45}" srcOrd="0" destOrd="0" presId="urn:microsoft.com/office/officeart/2005/8/layout/vList2"/>
    <dgm:cxn modelId="{0635DE62-9E2D-41D3-A651-610C8EF9EC50}" type="presOf" srcId="{1D976CBF-1EF7-45C0-A573-CD713EA2F9EC}" destId="{E7E8C9DD-624F-4FE4-82BA-0244AB8DA879}" srcOrd="0" destOrd="0" presId="urn:microsoft.com/office/officeart/2005/8/layout/vList2"/>
    <dgm:cxn modelId="{FB7F5B4F-E28F-46CC-B18F-E70F6F58071C}" srcId="{3BF595F3-2807-4600-B7A4-8FE65AB76DB6}" destId="{1D976CBF-1EF7-45C0-A573-CD713EA2F9EC}" srcOrd="1" destOrd="0" parTransId="{F312DDC9-4E4E-4BB4-BB35-F49872CE33ED}" sibTransId="{1B9994E0-A36C-4C10-B5B6-2CB17EFEB053}"/>
    <dgm:cxn modelId="{D93CB970-F390-40FF-8F39-643A63B014DE}" type="presOf" srcId="{3BF595F3-2807-4600-B7A4-8FE65AB76DB6}" destId="{C7E3A1B9-6FEB-44EB-9992-C1ABDD71BD16}" srcOrd="0" destOrd="0" presId="urn:microsoft.com/office/officeart/2005/8/layout/vList2"/>
    <dgm:cxn modelId="{05C12DBE-3B95-4FB7-922F-130799836DAC}" srcId="{3BF595F3-2807-4600-B7A4-8FE65AB76DB6}" destId="{999566E8-2236-486C-92C9-276746C27039}" srcOrd="0" destOrd="0" parTransId="{ECBD8ED3-F454-4B84-924A-EF0FDC2572CF}" sibTransId="{CC7EF9A0-8586-4DE6-A3AC-25F39539CDC6}"/>
    <dgm:cxn modelId="{952675C8-B6A9-4113-AFE0-E64C5CCC01EA}" type="presOf" srcId="{999566E8-2236-486C-92C9-276746C27039}" destId="{B62207C3-E637-4A32-A8A0-128DF5603FBC}" srcOrd="0" destOrd="0" presId="urn:microsoft.com/office/officeart/2005/8/layout/vList2"/>
    <dgm:cxn modelId="{84129B36-21AA-4A00-866A-2B4AE53172EA}" type="presParOf" srcId="{C7E3A1B9-6FEB-44EB-9992-C1ABDD71BD16}" destId="{B62207C3-E637-4A32-A8A0-128DF5603FBC}" srcOrd="0" destOrd="0" presId="urn:microsoft.com/office/officeart/2005/8/layout/vList2"/>
    <dgm:cxn modelId="{9F290AEF-F4DA-49F8-A53D-F1E44138C4F2}" type="presParOf" srcId="{C7E3A1B9-6FEB-44EB-9992-C1ABDD71BD16}" destId="{5EF835B8-0378-4BE4-A7A8-A5B64D46B0F5}" srcOrd="1" destOrd="0" presId="urn:microsoft.com/office/officeart/2005/8/layout/vList2"/>
    <dgm:cxn modelId="{ACCEE68E-A57B-4225-9162-0E2185CD30F6}" type="presParOf" srcId="{C7E3A1B9-6FEB-44EB-9992-C1ABDD71BD16}" destId="{E7E8C9DD-624F-4FE4-82BA-0244AB8DA879}" srcOrd="2" destOrd="0" presId="urn:microsoft.com/office/officeart/2005/8/layout/vList2"/>
    <dgm:cxn modelId="{21680ACC-BEDC-4D77-9526-EBE90EBA21F8}" type="presParOf" srcId="{C7E3A1B9-6FEB-44EB-9992-C1ABDD71BD16}" destId="{00B194D6-D4BC-4AC6-BBDB-3D29223D6EC4}" srcOrd="3" destOrd="0" presId="urn:microsoft.com/office/officeart/2005/8/layout/vList2"/>
    <dgm:cxn modelId="{801EE692-0EF3-4FB2-B719-5A5719F37380}" type="presParOf" srcId="{C7E3A1B9-6FEB-44EB-9992-C1ABDD71BD16}" destId="{448CB180-62F1-4906-8077-289FEA65DF4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B5E160-1989-4321-80B9-A74AEC9C0D9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3EBD575-A634-4C59-BA0D-5AAD4CCE174F}">
      <dgm:prSet/>
      <dgm:spPr/>
      <dgm:t>
        <a:bodyPr/>
        <a:lstStyle/>
        <a:p>
          <a:r>
            <a:rPr lang="en-GB"/>
            <a:t>Occurrence</a:t>
          </a:r>
          <a:endParaRPr lang="en-US"/>
        </a:p>
      </dgm:t>
    </dgm:pt>
    <dgm:pt modelId="{2C888BA3-50DD-45B4-A02B-6E8D8F5A059B}" type="parTrans" cxnId="{66D2CB6B-E27B-42DC-900B-0E43C8114335}">
      <dgm:prSet/>
      <dgm:spPr/>
      <dgm:t>
        <a:bodyPr/>
        <a:lstStyle/>
        <a:p>
          <a:endParaRPr lang="en-US"/>
        </a:p>
      </dgm:t>
    </dgm:pt>
    <dgm:pt modelId="{7154BA74-CDDD-4396-B579-5F25001689E2}" type="sibTrans" cxnId="{66D2CB6B-E27B-42DC-900B-0E43C8114335}">
      <dgm:prSet/>
      <dgm:spPr/>
      <dgm:t>
        <a:bodyPr/>
        <a:lstStyle/>
        <a:p>
          <a:endParaRPr lang="en-US"/>
        </a:p>
      </dgm:t>
    </dgm:pt>
    <dgm:pt modelId="{A898FF88-2200-4A03-8A35-308D16C362F4}">
      <dgm:prSet/>
      <dgm:spPr/>
      <dgm:t>
        <a:bodyPr/>
        <a:lstStyle/>
        <a:p>
          <a:r>
            <a:rPr lang="en-GB"/>
            <a:t>Reservoir</a:t>
          </a:r>
          <a:endParaRPr lang="en-US"/>
        </a:p>
      </dgm:t>
    </dgm:pt>
    <dgm:pt modelId="{5210D1EE-7D83-4669-B72B-CB41BE5544BC}" type="parTrans" cxnId="{8549B800-C945-4183-8451-D300D23FB42E}">
      <dgm:prSet/>
      <dgm:spPr/>
      <dgm:t>
        <a:bodyPr/>
        <a:lstStyle/>
        <a:p>
          <a:endParaRPr lang="en-US"/>
        </a:p>
      </dgm:t>
    </dgm:pt>
    <dgm:pt modelId="{7993FBB1-A4AD-454B-BABE-C6D356DEC1BE}" type="sibTrans" cxnId="{8549B800-C945-4183-8451-D300D23FB42E}">
      <dgm:prSet/>
      <dgm:spPr/>
      <dgm:t>
        <a:bodyPr/>
        <a:lstStyle/>
        <a:p>
          <a:endParaRPr lang="en-US"/>
        </a:p>
      </dgm:t>
    </dgm:pt>
    <dgm:pt modelId="{F9D30437-1EF0-4599-9D12-8A663F251D33}">
      <dgm:prSet/>
      <dgm:spPr/>
      <dgm:t>
        <a:bodyPr/>
        <a:lstStyle/>
        <a:p>
          <a:r>
            <a:rPr lang="en-GB"/>
            <a:t>Mode of transmission</a:t>
          </a:r>
          <a:endParaRPr lang="en-US"/>
        </a:p>
      </dgm:t>
    </dgm:pt>
    <dgm:pt modelId="{A9D522F7-7F92-4DC1-B0AE-2DFD95A78930}" type="parTrans" cxnId="{A34302EF-5AB1-4A3C-96E6-EE0FC9E6AC41}">
      <dgm:prSet/>
      <dgm:spPr/>
      <dgm:t>
        <a:bodyPr/>
        <a:lstStyle/>
        <a:p>
          <a:endParaRPr lang="en-US"/>
        </a:p>
      </dgm:t>
    </dgm:pt>
    <dgm:pt modelId="{E6A6A7D8-311F-48E9-9361-430072BC3606}" type="sibTrans" cxnId="{A34302EF-5AB1-4A3C-96E6-EE0FC9E6AC41}">
      <dgm:prSet/>
      <dgm:spPr/>
      <dgm:t>
        <a:bodyPr/>
        <a:lstStyle/>
        <a:p>
          <a:endParaRPr lang="en-US"/>
        </a:p>
      </dgm:t>
    </dgm:pt>
    <dgm:pt modelId="{8FE0D84A-CF43-4988-BC9F-ACAE90440945}">
      <dgm:prSet/>
      <dgm:spPr/>
      <dgm:t>
        <a:bodyPr/>
        <a:lstStyle/>
        <a:p>
          <a:r>
            <a:rPr lang="en-GB"/>
            <a:t>Incubation period</a:t>
          </a:r>
          <a:endParaRPr lang="en-US"/>
        </a:p>
      </dgm:t>
    </dgm:pt>
    <dgm:pt modelId="{B079030C-4735-421B-AA70-AFB09C6E238E}" type="parTrans" cxnId="{BACD4A84-0606-46C2-BAED-AA48410575D7}">
      <dgm:prSet/>
      <dgm:spPr/>
      <dgm:t>
        <a:bodyPr/>
        <a:lstStyle/>
        <a:p>
          <a:endParaRPr lang="en-US"/>
        </a:p>
      </dgm:t>
    </dgm:pt>
    <dgm:pt modelId="{D2C87E8B-FAB1-4E98-B6FC-5AB64B23C09A}" type="sibTrans" cxnId="{BACD4A84-0606-46C2-BAED-AA48410575D7}">
      <dgm:prSet/>
      <dgm:spPr/>
      <dgm:t>
        <a:bodyPr/>
        <a:lstStyle/>
        <a:p>
          <a:endParaRPr lang="en-US"/>
        </a:p>
      </dgm:t>
    </dgm:pt>
    <dgm:pt modelId="{C561E0DD-7812-4265-BFA2-7724DE2A8B6D}">
      <dgm:prSet/>
      <dgm:spPr/>
      <dgm:t>
        <a:bodyPr/>
        <a:lstStyle/>
        <a:p>
          <a:r>
            <a:rPr lang="en-GB"/>
            <a:t>Communicable period</a:t>
          </a:r>
          <a:endParaRPr lang="en-US"/>
        </a:p>
      </dgm:t>
    </dgm:pt>
    <dgm:pt modelId="{81CA2DC7-1CAF-4985-B8E5-E55ABE0267FD}" type="parTrans" cxnId="{3A41FCD4-6938-41ED-8091-47FEDAFB44E8}">
      <dgm:prSet/>
      <dgm:spPr/>
      <dgm:t>
        <a:bodyPr/>
        <a:lstStyle/>
        <a:p>
          <a:endParaRPr lang="en-US"/>
        </a:p>
      </dgm:t>
    </dgm:pt>
    <dgm:pt modelId="{66BD9096-04A4-46AB-B871-5D06EFA074C2}" type="sibTrans" cxnId="{3A41FCD4-6938-41ED-8091-47FEDAFB44E8}">
      <dgm:prSet/>
      <dgm:spPr/>
      <dgm:t>
        <a:bodyPr/>
        <a:lstStyle/>
        <a:p>
          <a:endParaRPr lang="en-US"/>
        </a:p>
      </dgm:t>
    </dgm:pt>
    <dgm:pt modelId="{817FBD75-99DA-4CDB-8C68-D38625D842B7}">
      <dgm:prSet/>
      <dgm:spPr/>
      <dgm:t>
        <a:bodyPr/>
        <a:lstStyle/>
        <a:p>
          <a:r>
            <a:rPr lang="en-GB"/>
            <a:t>Susceptibility and resistance</a:t>
          </a:r>
          <a:endParaRPr lang="en-US"/>
        </a:p>
      </dgm:t>
    </dgm:pt>
    <dgm:pt modelId="{F23D27AE-F97D-4823-A8DE-ECEB20C0DC48}" type="parTrans" cxnId="{E68B804B-5A17-4BF8-9DB9-76166D97EB6C}">
      <dgm:prSet/>
      <dgm:spPr/>
      <dgm:t>
        <a:bodyPr/>
        <a:lstStyle/>
        <a:p>
          <a:endParaRPr lang="en-US"/>
        </a:p>
      </dgm:t>
    </dgm:pt>
    <dgm:pt modelId="{F8B93616-CB68-46E1-B6E8-3601BD76C2C0}" type="sibTrans" cxnId="{E68B804B-5A17-4BF8-9DB9-76166D97EB6C}">
      <dgm:prSet/>
      <dgm:spPr/>
      <dgm:t>
        <a:bodyPr/>
        <a:lstStyle/>
        <a:p>
          <a:endParaRPr lang="en-US"/>
        </a:p>
      </dgm:t>
    </dgm:pt>
    <dgm:pt modelId="{1C45532B-D15A-4881-A72D-CE1760E96639}">
      <dgm:prSet/>
      <dgm:spPr/>
      <dgm:t>
        <a:bodyPr/>
        <a:lstStyle/>
        <a:p>
          <a:r>
            <a:rPr lang="en-GB"/>
            <a:t>Control</a:t>
          </a:r>
          <a:endParaRPr lang="en-US"/>
        </a:p>
      </dgm:t>
    </dgm:pt>
    <dgm:pt modelId="{4104D9A8-A2CD-438A-BB25-3965AF0A2B76}" type="parTrans" cxnId="{CD8844BE-4805-42AA-8D23-5B3C0E087F0E}">
      <dgm:prSet/>
      <dgm:spPr/>
      <dgm:t>
        <a:bodyPr/>
        <a:lstStyle/>
        <a:p>
          <a:endParaRPr lang="en-US"/>
        </a:p>
      </dgm:t>
    </dgm:pt>
    <dgm:pt modelId="{2245163F-C196-4D35-8966-EB2A7D731BBA}" type="sibTrans" cxnId="{CD8844BE-4805-42AA-8D23-5B3C0E087F0E}">
      <dgm:prSet/>
      <dgm:spPr/>
      <dgm:t>
        <a:bodyPr/>
        <a:lstStyle/>
        <a:p>
          <a:endParaRPr lang="en-US"/>
        </a:p>
      </dgm:t>
    </dgm:pt>
    <dgm:pt modelId="{459C5235-A3AA-4AFD-8E18-C6F50C7382F5}" type="pres">
      <dgm:prSet presAssocID="{D3B5E160-1989-4321-80B9-A74AEC9C0D90}" presName="root" presStyleCnt="0">
        <dgm:presLayoutVars>
          <dgm:dir/>
          <dgm:resizeHandles val="exact"/>
        </dgm:presLayoutVars>
      </dgm:prSet>
      <dgm:spPr/>
    </dgm:pt>
    <dgm:pt modelId="{2790C152-E033-4052-9B11-40C98218950D}" type="pres">
      <dgm:prSet presAssocID="{23EBD575-A634-4C59-BA0D-5AAD4CCE174F}" presName="compNode" presStyleCnt="0"/>
      <dgm:spPr/>
    </dgm:pt>
    <dgm:pt modelId="{D81A92ED-0CF8-42BE-ADB5-360724D77869}" type="pres">
      <dgm:prSet presAssocID="{23EBD575-A634-4C59-BA0D-5AAD4CCE174F}" presName="bgRect" presStyleLbl="bgShp" presStyleIdx="0" presStyleCnt="7"/>
      <dgm:spPr/>
    </dgm:pt>
    <dgm:pt modelId="{36E9F393-1AA0-46E5-A698-796E98D5D2B3}" type="pres">
      <dgm:prSet presAssocID="{23EBD575-A634-4C59-BA0D-5AAD4CCE174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B51A557-9E41-4ACF-B9BF-41F97A22DB27}" type="pres">
      <dgm:prSet presAssocID="{23EBD575-A634-4C59-BA0D-5AAD4CCE174F}" presName="spaceRect" presStyleCnt="0"/>
      <dgm:spPr/>
    </dgm:pt>
    <dgm:pt modelId="{0EE08921-C66B-4574-8101-C072AD668F92}" type="pres">
      <dgm:prSet presAssocID="{23EBD575-A634-4C59-BA0D-5AAD4CCE174F}" presName="parTx" presStyleLbl="revTx" presStyleIdx="0" presStyleCnt="7">
        <dgm:presLayoutVars>
          <dgm:chMax val="0"/>
          <dgm:chPref val="0"/>
        </dgm:presLayoutVars>
      </dgm:prSet>
      <dgm:spPr/>
    </dgm:pt>
    <dgm:pt modelId="{548C4654-9C68-4637-922A-D6023D2E294E}" type="pres">
      <dgm:prSet presAssocID="{7154BA74-CDDD-4396-B579-5F25001689E2}" presName="sibTrans" presStyleCnt="0"/>
      <dgm:spPr/>
    </dgm:pt>
    <dgm:pt modelId="{6465FE34-6599-43C2-A046-079D7DA417DA}" type="pres">
      <dgm:prSet presAssocID="{A898FF88-2200-4A03-8A35-308D16C362F4}" presName="compNode" presStyleCnt="0"/>
      <dgm:spPr/>
    </dgm:pt>
    <dgm:pt modelId="{C0E43DEF-1227-4E6B-8C12-EF5FB188C33F}" type="pres">
      <dgm:prSet presAssocID="{A898FF88-2200-4A03-8A35-308D16C362F4}" presName="bgRect" presStyleLbl="bgShp" presStyleIdx="1" presStyleCnt="7"/>
      <dgm:spPr/>
    </dgm:pt>
    <dgm:pt modelId="{9266C420-3544-4212-A02E-41B3A7D01C40}" type="pres">
      <dgm:prSet presAssocID="{A898FF88-2200-4A03-8A35-308D16C362F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ter"/>
        </a:ext>
      </dgm:extLst>
    </dgm:pt>
    <dgm:pt modelId="{78A9C497-D5B3-4CB8-9ADF-0EE65D647517}" type="pres">
      <dgm:prSet presAssocID="{A898FF88-2200-4A03-8A35-308D16C362F4}" presName="spaceRect" presStyleCnt="0"/>
      <dgm:spPr/>
    </dgm:pt>
    <dgm:pt modelId="{A39769D2-C699-49CC-950D-B0DDF89AE1B0}" type="pres">
      <dgm:prSet presAssocID="{A898FF88-2200-4A03-8A35-308D16C362F4}" presName="parTx" presStyleLbl="revTx" presStyleIdx="1" presStyleCnt="7">
        <dgm:presLayoutVars>
          <dgm:chMax val="0"/>
          <dgm:chPref val="0"/>
        </dgm:presLayoutVars>
      </dgm:prSet>
      <dgm:spPr/>
    </dgm:pt>
    <dgm:pt modelId="{B2921B36-B971-4B91-A341-FC28F8B47E1D}" type="pres">
      <dgm:prSet presAssocID="{7993FBB1-A4AD-454B-BABE-C6D356DEC1BE}" presName="sibTrans" presStyleCnt="0"/>
      <dgm:spPr/>
    </dgm:pt>
    <dgm:pt modelId="{540F8D50-A7E1-47A9-94FD-A577921BB3CF}" type="pres">
      <dgm:prSet presAssocID="{F9D30437-1EF0-4599-9D12-8A663F251D33}" presName="compNode" presStyleCnt="0"/>
      <dgm:spPr/>
    </dgm:pt>
    <dgm:pt modelId="{25212171-03A1-4A8E-BD2B-C3D5F9B0098D}" type="pres">
      <dgm:prSet presAssocID="{F9D30437-1EF0-4599-9D12-8A663F251D33}" presName="bgRect" presStyleLbl="bgShp" presStyleIdx="2" presStyleCnt="7"/>
      <dgm:spPr/>
    </dgm:pt>
    <dgm:pt modelId="{C8694436-3278-445B-A268-BCFB5996C607}" type="pres">
      <dgm:prSet presAssocID="{F9D30437-1EF0-4599-9D12-8A663F251D3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tellite dish"/>
        </a:ext>
      </dgm:extLst>
    </dgm:pt>
    <dgm:pt modelId="{A5FAB323-507B-40B2-8389-4A515B06BBE2}" type="pres">
      <dgm:prSet presAssocID="{F9D30437-1EF0-4599-9D12-8A663F251D33}" presName="spaceRect" presStyleCnt="0"/>
      <dgm:spPr/>
    </dgm:pt>
    <dgm:pt modelId="{C1E41538-E6C5-4BB9-AD70-54BB33FF2F9F}" type="pres">
      <dgm:prSet presAssocID="{F9D30437-1EF0-4599-9D12-8A663F251D33}" presName="parTx" presStyleLbl="revTx" presStyleIdx="2" presStyleCnt="7">
        <dgm:presLayoutVars>
          <dgm:chMax val="0"/>
          <dgm:chPref val="0"/>
        </dgm:presLayoutVars>
      </dgm:prSet>
      <dgm:spPr/>
    </dgm:pt>
    <dgm:pt modelId="{09A8AA34-DE6D-4737-8F07-8393C90C583A}" type="pres">
      <dgm:prSet presAssocID="{E6A6A7D8-311F-48E9-9361-430072BC3606}" presName="sibTrans" presStyleCnt="0"/>
      <dgm:spPr/>
    </dgm:pt>
    <dgm:pt modelId="{36D8646B-5091-4442-89BF-8ECC7FD3E2C3}" type="pres">
      <dgm:prSet presAssocID="{8FE0D84A-CF43-4988-BC9F-ACAE90440945}" presName="compNode" presStyleCnt="0"/>
      <dgm:spPr/>
    </dgm:pt>
    <dgm:pt modelId="{CDBCDBC6-6E58-4BEC-BB81-E71795841037}" type="pres">
      <dgm:prSet presAssocID="{8FE0D84A-CF43-4988-BC9F-ACAE90440945}" presName="bgRect" presStyleLbl="bgShp" presStyleIdx="3" presStyleCnt="7"/>
      <dgm:spPr/>
    </dgm:pt>
    <dgm:pt modelId="{B7F22964-A9F1-49DE-B1DA-B9D34D4DE6D9}" type="pres">
      <dgm:prSet presAssocID="{8FE0D84A-CF43-4988-BC9F-ACAE9044094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ask"/>
        </a:ext>
      </dgm:extLst>
    </dgm:pt>
    <dgm:pt modelId="{4A0D405A-0248-46BB-815D-713CE4E845CB}" type="pres">
      <dgm:prSet presAssocID="{8FE0D84A-CF43-4988-BC9F-ACAE90440945}" presName="spaceRect" presStyleCnt="0"/>
      <dgm:spPr/>
    </dgm:pt>
    <dgm:pt modelId="{4A15F489-0765-4623-BE46-B344A1D26C1E}" type="pres">
      <dgm:prSet presAssocID="{8FE0D84A-CF43-4988-BC9F-ACAE90440945}" presName="parTx" presStyleLbl="revTx" presStyleIdx="3" presStyleCnt="7">
        <dgm:presLayoutVars>
          <dgm:chMax val="0"/>
          <dgm:chPref val="0"/>
        </dgm:presLayoutVars>
      </dgm:prSet>
      <dgm:spPr/>
    </dgm:pt>
    <dgm:pt modelId="{B6AF4025-41D0-41A2-8988-4EAF73FD4260}" type="pres">
      <dgm:prSet presAssocID="{D2C87E8B-FAB1-4E98-B6FC-5AB64B23C09A}" presName="sibTrans" presStyleCnt="0"/>
      <dgm:spPr/>
    </dgm:pt>
    <dgm:pt modelId="{63544699-B785-42DB-BCC0-5BE2A0DAF905}" type="pres">
      <dgm:prSet presAssocID="{C561E0DD-7812-4265-BFA2-7724DE2A8B6D}" presName="compNode" presStyleCnt="0"/>
      <dgm:spPr/>
    </dgm:pt>
    <dgm:pt modelId="{FE3C0F3C-B0DA-466F-8347-1C3CEF1C1428}" type="pres">
      <dgm:prSet presAssocID="{C561E0DD-7812-4265-BFA2-7724DE2A8B6D}" presName="bgRect" presStyleLbl="bgShp" presStyleIdx="4" presStyleCnt="7"/>
      <dgm:spPr/>
    </dgm:pt>
    <dgm:pt modelId="{069CD0B4-9CD9-4ECC-BF8E-7BD00CBB9190}" type="pres">
      <dgm:prSet presAssocID="{C561E0DD-7812-4265-BFA2-7724DE2A8B6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710D32A3-1E04-4C32-9115-F404749FC74D}" type="pres">
      <dgm:prSet presAssocID="{C561E0DD-7812-4265-BFA2-7724DE2A8B6D}" presName="spaceRect" presStyleCnt="0"/>
      <dgm:spPr/>
    </dgm:pt>
    <dgm:pt modelId="{56B4154C-A4F5-4FCB-AB9D-0DAF8668472D}" type="pres">
      <dgm:prSet presAssocID="{C561E0DD-7812-4265-BFA2-7724DE2A8B6D}" presName="parTx" presStyleLbl="revTx" presStyleIdx="4" presStyleCnt="7">
        <dgm:presLayoutVars>
          <dgm:chMax val="0"/>
          <dgm:chPref val="0"/>
        </dgm:presLayoutVars>
      </dgm:prSet>
      <dgm:spPr/>
    </dgm:pt>
    <dgm:pt modelId="{E096F869-0974-4989-8567-CFF9997346B0}" type="pres">
      <dgm:prSet presAssocID="{66BD9096-04A4-46AB-B871-5D06EFA074C2}" presName="sibTrans" presStyleCnt="0"/>
      <dgm:spPr/>
    </dgm:pt>
    <dgm:pt modelId="{A6067AC1-E0C8-4607-80C3-B184439476E9}" type="pres">
      <dgm:prSet presAssocID="{817FBD75-99DA-4CDB-8C68-D38625D842B7}" presName="compNode" presStyleCnt="0"/>
      <dgm:spPr/>
    </dgm:pt>
    <dgm:pt modelId="{76B10F3C-C8A0-4D06-9AB6-C1BC35F95302}" type="pres">
      <dgm:prSet presAssocID="{817FBD75-99DA-4CDB-8C68-D38625D842B7}" presName="bgRect" presStyleLbl="bgShp" presStyleIdx="5" presStyleCnt="7"/>
      <dgm:spPr/>
    </dgm:pt>
    <dgm:pt modelId="{080B9B9E-77FA-49CD-8EC8-9E2AF8E489AD}" type="pres">
      <dgm:prSet presAssocID="{817FBD75-99DA-4CDB-8C68-D38625D842B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E56DF2C8-B305-42CC-99C1-9B45CE248354}" type="pres">
      <dgm:prSet presAssocID="{817FBD75-99DA-4CDB-8C68-D38625D842B7}" presName="spaceRect" presStyleCnt="0"/>
      <dgm:spPr/>
    </dgm:pt>
    <dgm:pt modelId="{9DC21D4F-6404-493F-B6B2-40D3FD4C34E3}" type="pres">
      <dgm:prSet presAssocID="{817FBD75-99DA-4CDB-8C68-D38625D842B7}" presName="parTx" presStyleLbl="revTx" presStyleIdx="5" presStyleCnt="7">
        <dgm:presLayoutVars>
          <dgm:chMax val="0"/>
          <dgm:chPref val="0"/>
        </dgm:presLayoutVars>
      </dgm:prSet>
      <dgm:spPr/>
    </dgm:pt>
    <dgm:pt modelId="{2EE5640E-4342-49EF-9D7A-81C73FE8C3DD}" type="pres">
      <dgm:prSet presAssocID="{F8B93616-CB68-46E1-B6E8-3601BD76C2C0}" presName="sibTrans" presStyleCnt="0"/>
      <dgm:spPr/>
    </dgm:pt>
    <dgm:pt modelId="{2D44E4C0-BF50-45C5-8F5E-3EAEC578458A}" type="pres">
      <dgm:prSet presAssocID="{1C45532B-D15A-4881-A72D-CE1760E96639}" presName="compNode" presStyleCnt="0"/>
      <dgm:spPr/>
    </dgm:pt>
    <dgm:pt modelId="{971A5DE2-022E-4A37-A65B-36F2E6FA76D0}" type="pres">
      <dgm:prSet presAssocID="{1C45532B-D15A-4881-A72D-CE1760E96639}" presName="bgRect" presStyleLbl="bgShp" presStyleIdx="6" presStyleCnt="7"/>
      <dgm:spPr/>
    </dgm:pt>
    <dgm:pt modelId="{12033A95-12E9-461E-B390-B3A7B38F3D5D}" type="pres">
      <dgm:prSet presAssocID="{1C45532B-D15A-4881-A72D-CE1760E9663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Robot"/>
        </a:ext>
      </dgm:extLst>
    </dgm:pt>
    <dgm:pt modelId="{21D0B200-2043-4076-85E2-7A57C7B8FC55}" type="pres">
      <dgm:prSet presAssocID="{1C45532B-D15A-4881-A72D-CE1760E96639}" presName="spaceRect" presStyleCnt="0"/>
      <dgm:spPr/>
    </dgm:pt>
    <dgm:pt modelId="{EA817A39-C64A-48C6-BEA9-82F4DBFE923E}" type="pres">
      <dgm:prSet presAssocID="{1C45532B-D15A-4881-A72D-CE1760E96639}" presName="parTx" presStyleLbl="revTx" presStyleIdx="6" presStyleCnt="7">
        <dgm:presLayoutVars>
          <dgm:chMax val="0"/>
          <dgm:chPref val="0"/>
        </dgm:presLayoutVars>
      </dgm:prSet>
      <dgm:spPr/>
    </dgm:pt>
  </dgm:ptLst>
  <dgm:cxnLst>
    <dgm:cxn modelId="{8549B800-C945-4183-8451-D300D23FB42E}" srcId="{D3B5E160-1989-4321-80B9-A74AEC9C0D90}" destId="{A898FF88-2200-4A03-8A35-308D16C362F4}" srcOrd="1" destOrd="0" parTransId="{5210D1EE-7D83-4669-B72B-CB41BE5544BC}" sibTransId="{7993FBB1-A4AD-454B-BABE-C6D356DEC1BE}"/>
    <dgm:cxn modelId="{B88CB80C-D95E-4C4D-9AC8-9EE40E9415D6}" type="presOf" srcId="{A898FF88-2200-4A03-8A35-308D16C362F4}" destId="{A39769D2-C699-49CC-950D-B0DDF89AE1B0}" srcOrd="0" destOrd="0" presId="urn:microsoft.com/office/officeart/2018/2/layout/IconVerticalSolidList"/>
    <dgm:cxn modelId="{76092729-317B-4180-8070-2CAF2F2A6D5C}" type="presOf" srcId="{23EBD575-A634-4C59-BA0D-5AAD4CCE174F}" destId="{0EE08921-C66B-4574-8101-C072AD668F92}" srcOrd="0" destOrd="0" presId="urn:microsoft.com/office/officeart/2018/2/layout/IconVerticalSolidList"/>
    <dgm:cxn modelId="{E68B804B-5A17-4BF8-9DB9-76166D97EB6C}" srcId="{D3B5E160-1989-4321-80B9-A74AEC9C0D90}" destId="{817FBD75-99DA-4CDB-8C68-D38625D842B7}" srcOrd="5" destOrd="0" parTransId="{F23D27AE-F97D-4823-A8DE-ECEB20C0DC48}" sibTransId="{F8B93616-CB68-46E1-B6E8-3601BD76C2C0}"/>
    <dgm:cxn modelId="{66D2CB6B-E27B-42DC-900B-0E43C8114335}" srcId="{D3B5E160-1989-4321-80B9-A74AEC9C0D90}" destId="{23EBD575-A634-4C59-BA0D-5AAD4CCE174F}" srcOrd="0" destOrd="0" parTransId="{2C888BA3-50DD-45B4-A02B-6E8D8F5A059B}" sibTransId="{7154BA74-CDDD-4396-B579-5F25001689E2}"/>
    <dgm:cxn modelId="{BACD4A84-0606-46C2-BAED-AA48410575D7}" srcId="{D3B5E160-1989-4321-80B9-A74AEC9C0D90}" destId="{8FE0D84A-CF43-4988-BC9F-ACAE90440945}" srcOrd="3" destOrd="0" parTransId="{B079030C-4735-421B-AA70-AFB09C6E238E}" sibTransId="{D2C87E8B-FAB1-4E98-B6FC-5AB64B23C09A}"/>
    <dgm:cxn modelId="{1A405287-5F80-4E00-A2EC-4123238598D6}" type="presOf" srcId="{C561E0DD-7812-4265-BFA2-7724DE2A8B6D}" destId="{56B4154C-A4F5-4FCB-AB9D-0DAF8668472D}" srcOrd="0" destOrd="0" presId="urn:microsoft.com/office/officeart/2018/2/layout/IconVerticalSolidList"/>
    <dgm:cxn modelId="{5C0DB993-6635-4127-A405-6975E241948F}" type="presOf" srcId="{D3B5E160-1989-4321-80B9-A74AEC9C0D90}" destId="{459C5235-A3AA-4AFD-8E18-C6F50C7382F5}" srcOrd="0" destOrd="0" presId="urn:microsoft.com/office/officeart/2018/2/layout/IconVerticalSolidList"/>
    <dgm:cxn modelId="{0502DAA1-7180-4CAE-9FD0-2992F09A2740}" type="presOf" srcId="{1C45532B-D15A-4881-A72D-CE1760E96639}" destId="{EA817A39-C64A-48C6-BEA9-82F4DBFE923E}" srcOrd="0" destOrd="0" presId="urn:microsoft.com/office/officeart/2018/2/layout/IconVerticalSolidList"/>
    <dgm:cxn modelId="{CD8844BE-4805-42AA-8D23-5B3C0E087F0E}" srcId="{D3B5E160-1989-4321-80B9-A74AEC9C0D90}" destId="{1C45532B-D15A-4881-A72D-CE1760E96639}" srcOrd="6" destOrd="0" parTransId="{4104D9A8-A2CD-438A-BB25-3965AF0A2B76}" sibTransId="{2245163F-C196-4D35-8966-EB2A7D731BBA}"/>
    <dgm:cxn modelId="{3A41FCD4-6938-41ED-8091-47FEDAFB44E8}" srcId="{D3B5E160-1989-4321-80B9-A74AEC9C0D90}" destId="{C561E0DD-7812-4265-BFA2-7724DE2A8B6D}" srcOrd="4" destOrd="0" parTransId="{81CA2DC7-1CAF-4985-B8E5-E55ABE0267FD}" sibTransId="{66BD9096-04A4-46AB-B871-5D06EFA074C2}"/>
    <dgm:cxn modelId="{3A4389E4-CD04-4A6C-B2E7-EE212734BDEE}" type="presOf" srcId="{F9D30437-1EF0-4599-9D12-8A663F251D33}" destId="{C1E41538-E6C5-4BB9-AD70-54BB33FF2F9F}" srcOrd="0" destOrd="0" presId="urn:microsoft.com/office/officeart/2018/2/layout/IconVerticalSolidList"/>
    <dgm:cxn modelId="{6C8E8AED-D8A6-4D4A-8788-9730248C80D3}" type="presOf" srcId="{8FE0D84A-CF43-4988-BC9F-ACAE90440945}" destId="{4A15F489-0765-4623-BE46-B344A1D26C1E}" srcOrd="0" destOrd="0" presId="urn:microsoft.com/office/officeart/2018/2/layout/IconVerticalSolidList"/>
    <dgm:cxn modelId="{A34302EF-5AB1-4A3C-96E6-EE0FC9E6AC41}" srcId="{D3B5E160-1989-4321-80B9-A74AEC9C0D90}" destId="{F9D30437-1EF0-4599-9D12-8A663F251D33}" srcOrd="2" destOrd="0" parTransId="{A9D522F7-7F92-4DC1-B0AE-2DFD95A78930}" sibTransId="{E6A6A7D8-311F-48E9-9361-430072BC3606}"/>
    <dgm:cxn modelId="{33A91DFC-A875-40AA-BB58-04D91DE33E16}" type="presOf" srcId="{817FBD75-99DA-4CDB-8C68-D38625D842B7}" destId="{9DC21D4F-6404-493F-B6B2-40D3FD4C34E3}" srcOrd="0" destOrd="0" presId="urn:microsoft.com/office/officeart/2018/2/layout/IconVerticalSolidList"/>
    <dgm:cxn modelId="{7518E590-47F9-40AC-9852-3F31A0EDEF05}" type="presParOf" srcId="{459C5235-A3AA-4AFD-8E18-C6F50C7382F5}" destId="{2790C152-E033-4052-9B11-40C98218950D}" srcOrd="0" destOrd="0" presId="urn:microsoft.com/office/officeart/2018/2/layout/IconVerticalSolidList"/>
    <dgm:cxn modelId="{7B60080E-0004-4F20-AD27-83AC916BF573}" type="presParOf" srcId="{2790C152-E033-4052-9B11-40C98218950D}" destId="{D81A92ED-0CF8-42BE-ADB5-360724D77869}" srcOrd="0" destOrd="0" presId="urn:microsoft.com/office/officeart/2018/2/layout/IconVerticalSolidList"/>
    <dgm:cxn modelId="{FD70F61F-EE15-40E5-8EB9-686B5D973709}" type="presParOf" srcId="{2790C152-E033-4052-9B11-40C98218950D}" destId="{36E9F393-1AA0-46E5-A698-796E98D5D2B3}" srcOrd="1" destOrd="0" presId="urn:microsoft.com/office/officeart/2018/2/layout/IconVerticalSolidList"/>
    <dgm:cxn modelId="{D8C9BFA4-03EC-4175-85C9-B6F72593F69A}" type="presParOf" srcId="{2790C152-E033-4052-9B11-40C98218950D}" destId="{AB51A557-9E41-4ACF-B9BF-41F97A22DB27}" srcOrd="2" destOrd="0" presId="urn:microsoft.com/office/officeart/2018/2/layout/IconVerticalSolidList"/>
    <dgm:cxn modelId="{D2A55038-CC73-4065-AC3E-AACA715B4591}" type="presParOf" srcId="{2790C152-E033-4052-9B11-40C98218950D}" destId="{0EE08921-C66B-4574-8101-C072AD668F92}" srcOrd="3" destOrd="0" presId="urn:microsoft.com/office/officeart/2018/2/layout/IconVerticalSolidList"/>
    <dgm:cxn modelId="{B9DA26EB-6CC6-4128-B094-75D86F898EA5}" type="presParOf" srcId="{459C5235-A3AA-4AFD-8E18-C6F50C7382F5}" destId="{548C4654-9C68-4637-922A-D6023D2E294E}" srcOrd="1" destOrd="0" presId="urn:microsoft.com/office/officeart/2018/2/layout/IconVerticalSolidList"/>
    <dgm:cxn modelId="{863A7EC6-718D-4F87-938A-5C7CA3228447}" type="presParOf" srcId="{459C5235-A3AA-4AFD-8E18-C6F50C7382F5}" destId="{6465FE34-6599-43C2-A046-079D7DA417DA}" srcOrd="2" destOrd="0" presId="urn:microsoft.com/office/officeart/2018/2/layout/IconVerticalSolidList"/>
    <dgm:cxn modelId="{F8643206-763E-443F-A4B3-EA3155096DD1}" type="presParOf" srcId="{6465FE34-6599-43C2-A046-079D7DA417DA}" destId="{C0E43DEF-1227-4E6B-8C12-EF5FB188C33F}" srcOrd="0" destOrd="0" presId="urn:microsoft.com/office/officeart/2018/2/layout/IconVerticalSolidList"/>
    <dgm:cxn modelId="{674DAF82-2E96-407B-99DE-3853AC84590D}" type="presParOf" srcId="{6465FE34-6599-43C2-A046-079D7DA417DA}" destId="{9266C420-3544-4212-A02E-41B3A7D01C40}" srcOrd="1" destOrd="0" presId="urn:microsoft.com/office/officeart/2018/2/layout/IconVerticalSolidList"/>
    <dgm:cxn modelId="{22C0892F-F213-42ED-B771-60A67440925C}" type="presParOf" srcId="{6465FE34-6599-43C2-A046-079D7DA417DA}" destId="{78A9C497-D5B3-4CB8-9ADF-0EE65D647517}" srcOrd="2" destOrd="0" presId="urn:microsoft.com/office/officeart/2018/2/layout/IconVerticalSolidList"/>
    <dgm:cxn modelId="{46397F84-8E0B-4ECC-AFEE-2D74C7DDBED7}" type="presParOf" srcId="{6465FE34-6599-43C2-A046-079D7DA417DA}" destId="{A39769D2-C699-49CC-950D-B0DDF89AE1B0}" srcOrd="3" destOrd="0" presId="urn:microsoft.com/office/officeart/2018/2/layout/IconVerticalSolidList"/>
    <dgm:cxn modelId="{89BC5084-E567-4F7A-9257-D22B777C72AB}" type="presParOf" srcId="{459C5235-A3AA-4AFD-8E18-C6F50C7382F5}" destId="{B2921B36-B971-4B91-A341-FC28F8B47E1D}" srcOrd="3" destOrd="0" presId="urn:microsoft.com/office/officeart/2018/2/layout/IconVerticalSolidList"/>
    <dgm:cxn modelId="{027D2D04-A8EB-4630-BDB0-31B5DDD4E87D}" type="presParOf" srcId="{459C5235-A3AA-4AFD-8E18-C6F50C7382F5}" destId="{540F8D50-A7E1-47A9-94FD-A577921BB3CF}" srcOrd="4" destOrd="0" presId="urn:microsoft.com/office/officeart/2018/2/layout/IconVerticalSolidList"/>
    <dgm:cxn modelId="{42A50493-2E30-4BFA-9FB6-3082AA2407F3}" type="presParOf" srcId="{540F8D50-A7E1-47A9-94FD-A577921BB3CF}" destId="{25212171-03A1-4A8E-BD2B-C3D5F9B0098D}" srcOrd="0" destOrd="0" presId="urn:microsoft.com/office/officeart/2018/2/layout/IconVerticalSolidList"/>
    <dgm:cxn modelId="{7082DB1B-4BEF-4E02-AF04-45D3C8251D75}" type="presParOf" srcId="{540F8D50-A7E1-47A9-94FD-A577921BB3CF}" destId="{C8694436-3278-445B-A268-BCFB5996C607}" srcOrd="1" destOrd="0" presId="urn:microsoft.com/office/officeart/2018/2/layout/IconVerticalSolidList"/>
    <dgm:cxn modelId="{BF3DC6EA-E55F-4B3C-ACB7-7739D1A7DC54}" type="presParOf" srcId="{540F8D50-A7E1-47A9-94FD-A577921BB3CF}" destId="{A5FAB323-507B-40B2-8389-4A515B06BBE2}" srcOrd="2" destOrd="0" presId="urn:microsoft.com/office/officeart/2018/2/layout/IconVerticalSolidList"/>
    <dgm:cxn modelId="{BCB54203-CED3-43E6-9782-007FA8CE7AA6}" type="presParOf" srcId="{540F8D50-A7E1-47A9-94FD-A577921BB3CF}" destId="{C1E41538-E6C5-4BB9-AD70-54BB33FF2F9F}" srcOrd="3" destOrd="0" presId="urn:microsoft.com/office/officeart/2018/2/layout/IconVerticalSolidList"/>
    <dgm:cxn modelId="{EDB10AF9-A5DF-4243-8C8C-6CDD91FBF937}" type="presParOf" srcId="{459C5235-A3AA-4AFD-8E18-C6F50C7382F5}" destId="{09A8AA34-DE6D-4737-8F07-8393C90C583A}" srcOrd="5" destOrd="0" presId="urn:microsoft.com/office/officeart/2018/2/layout/IconVerticalSolidList"/>
    <dgm:cxn modelId="{E15104A8-8A8F-4EAD-88FB-34C910CF10A8}" type="presParOf" srcId="{459C5235-A3AA-4AFD-8E18-C6F50C7382F5}" destId="{36D8646B-5091-4442-89BF-8ECC7FD3E2C3}" srcOrd="6" destOrd="0" presId="urn:microsoft.com/office/officeart/2018/2/layout/IconVerticalSolidList"/>
    <dgm:cxn modelId="{25BE6A67-39BE-4A48-8DE6-DC4C0CC887C1}" type="presParOf" srcId="{36D8646B-5091-4442-89BF-8ECC7FD3E2C3}" destId="{CDBCDBC6-6E58-4BEC-BB81-E71795841037}" srcOrd="0" destOrd="0" presId="urn:microsoft.com/office/officeart/2018/2/layout/IconVerticalSolidList"/>
    <dgm:cxn modelId="{716E6B2C-DDFB-4FA6-A0F3-29D94960A644}" type="presParOf" srcId="{36D8646B-5091-4442-89BF-8ECC7FD3E2C3}" destId="{B7F22964-A9F1-49DE-B1DA-B9D34D4DE6D9}" srcOrd="1" destOrd="0" presId="urn:microsoft.com/office/officeart/2018/2/layout/IconVerticalSolidList"/>
    <dgm:cxn modelId="{168B3663-D29F-443A-BB97-FD1DCB36DD91}" type="presParOf" srcId="{36D8646B-5091-4442-89BF-8ECC7FD3E2C3}" destId="{4A0D405A-0248-46BB-815D-713CE4E845CB}" srcOrd="2" destOrd="0" presId="urn:microsoft.com/office/officeart/2018/2/layout/IconVerticalSolidList"/>
    <dgm:cxn modelId="{EA9F4FE7-734F-474E-9DCE-AB4861D4C23A}" type="presParOf" srcId="{36D8646B-5091-4442-89BF-8ECC7FD3E2C3}" destId="{4A15F489-0765-4623-BE46-B344A1D26C1E}" srcOrd="3" destOrd="0" presId="urn:microsoft.com/office/officeart/2018/2/layout/IconVerticalSolidList"/>
    <dgm:cxn modelId="{1E799C96-4068-466F-B5C1-FBA59F111E96}" type="presParOf" srcId="{459C5235-A3AA-4AFD-8E18-C6F50C7382F5}" destId="{B6AF4025-41D0-41A2-8988-4EAF73FD4260}" srcOrd="7" destOrd="0" presId="urn:microsoft.com/office/officeart/2018/2/layout/IconVerticalSolidList"/>
    <dgm:cxn modelId="{45796467-B4C5-443F-99EF-D0EC2D7FCCC3}" type="presParOf" srcId="{459C5235-A3AA-4AFD-8E18-C6F50C7382F5}" destId="{63544699-B785-42DB-BCC0-5BE2A0DAF905}" srcOrd="8" destOrd="0" presId="urn:microsoft.com/office/officeart/2018/2/layout/IconVerticalSolidList"/>
    <dgm:cxn modelId="{927157A5-8DF6-4C0E-8527-77989CF8254D}" type="presParOf" srcId="{63544699-B785-42DB-BCC0-5BE2A0DAF905}" destId="{FE3C0F3C-B0DA-466F-8347-1C3CEF1C1428}" srcOrd="0" destOrd="0" presId="urn:microsoft.com/office/officeart/2018/2/layout/IconVerticalSolidList"/>
    <dgm:cxn modelId="{81AB4C68-A5C2-401A-B76E-9DD0EFD1E6DA}" type="presParOf" srcId="{63544699-B785-42DB-BCC0-5BE2A0DAF905}" destId="{069CD0B4-9CD9-4ECC-BF8E-7BD00CBB9190}" srcOrd="1" destOrd="0" presId="urn:microsoft.com/office/officeart/2018/2/layout/IconVerticalSolidList"/>
    <dgm:cxn modelId="{98C194A3-C722-45A5-AA44-109CE12B79E6}" type="presParOf" srcId="{63544699-B785-42DB-BCC0-5BE2A0DAF905}" destId="{710D32A3-1E04-4C32-9115-F404749FC74D}" srcOrd="2" destOrd="0" presId="urn:microsoft.com/office/officeart/2018/2/layout/IconVerticalSolidList"/>
    <dgm:cxn modelId="{3125F34C-DBDF-47AD-A05D-A2CC733673E5}" type="presParOf" srcId="{63544699-B785-42DB-BCC0-5BE2A0DAF905}" destId="{56B4154C-A4F5-4FCB-AB9D-0DAF8668472D}" srcOrd="3" destOrd="0" presId="urn:microsoft.com/office/officeart/2018/2/layout/IconVerticalSolidList"/>
    <dgm:cxn modelId="{6529A4AF-9780-47CB-A37E-652D6CDFDD33}" type="presParOf" srcId="{459C5235-A3AA-4AFD-8E18-C6F50C7382F5}" destId="{E096F869-0974-4989-8567-CFF9997346B0}" srcOrd="9" destOrd="0" presId="urn:microsoft.com/office/officeart/2018/2/layout/IconVerticalSolidList"/>
    <dgm:cxn modelId="{0C11CB7F-D46C-4E8E-B90F-FDC86B0CA7D0}" type="presParOf" srcId="{459C5235-A3AA-4AFD-8E18-C6F50C7382F5}" destId="{A6067AC1-E0C8-4607-80C3-B184439476E9}" srcOrd="10" destOrd="0" presId="urn:microsoft.com/office/officeart/2018/2/layout/IconVerticalSolidList"/>
    <dgm:cxn modelId="{5AEF8195-D889-4B6C-9898-C5B958F9EC67}" type="presParOf" srcId="{A6067AC1-E0C8-4607-80C3-B184439476E9}" destId="{76B10F3C-C8A0-4D06-9AB6-C1BC35F95302}" srcOrd="0" destOrd="0" presId="urn:microsoft.com/office/officeart/2018/2/layout/IconVerticalSolidList"/>
    <dgm:cxn modelId="{3C71B04B-9878-4C64-9EBC-C4230DEA8929}" type="presParOf" srcId="{A6067AC1-E0C8-4607-80C3-B184439476E9}" destId="{080B9B9E-77FA-49CD-8EC8-9E2AF8E489AD}" srcOrd="1" destOrd="0" presId="urn:microsoft.com/office/officeart/2018/2/layout/IconVerticalSolidList"/>
    <dgm:cxn modelId="{B7F27FE2-EF85-494E-9484-F7B35F8D79FA}" type="presParOf" srcId="{A6067AC1-E0C8-4607-80C3-B184439476E9}" destId="{E56DF2C8-B305-42CC-99C1-9B45CE248354}" srcOrd="2" destOrd="0" presId="urn:microsoft.com/office/officeart/2018/2/layout/IconVerticalSolidList"/>
    <dgm:cxn modelId="{B9F24D3C-3342-4715-96E0-ABE6E052D5FE}" type="presParOf" srcId="{A6067AC1-E0C8-4607-80C3-B184439476E9}" destId="{9DC21D4F-6404-493F-B6B2-40D3FD4C34E3}" srcOrd="3" destOrd="0" presId="urn:microsoft.com/office/officeart/2018/2/layout/IconVerticalSolidList"/>
    <dgm:cxn modelId="{BB19F90C-567A-4255-8704-E8921D90ED68}" type="presParOf" srcId="{459C5235-A3AA-4AFD-8E18-C6F50C7382F5}" destId="{2EE5640E-4342-49EF-9D7A-81C73FE8C3DD}" srcOrd="11" destOrd="0" presId="urn:microsoft.com/office/officeart/2018/2/layout/IconVerticalSolidList"/>
    <dgm:cxn modelId="{7332C3CC-BD0B-412D-B6F8-290206B6B75A}" type="presParOf" srcId="{459C5235-A3AA-4AFD-8E18-C6F50C7382F5}" destId="{2D44E4C0-BF50-45C5-8F5E-3EAEC578458A}" srcOrd="12" destOrd="0" presId="urn:microsoft.com/office/officeart/2018/2/layout/IconVerticalSolidList"/>
    <dgm:cxn modelId="{69D06306-963C-4DF2-BEBF-FA98CBF49BA3}" type="presParOf" srcId="{2D44E4C0-BF50-45C5-8F5E-3EAEC578458A}" destId="{971A5DE2-022E-4A37-A65B-36F2E6FA76D0}" srcOrd="0" destOrd="0" presId="urn:microsoft.com/office/officeart/2018/2/layout/IconVerticalSolidList"/>
    <dgm:cxn modelId="{53068239-076F-4132-8020-7139D80D524E}" type="presParOf" srcId="{2D44E4C0-BF50-45C5-8F5E-3EAEC578458A}" destId="{12033A95-12E9-461E-B390-B3A7B38F3D5D}" srcOrd="1" destOrd="0" presId="urn:microsoft.com/office/officeart/2018/2/layout/IconVerticalSolidList"/>
    <dgm:cxn modelId="{B358F012-E3B6-4851-80FF-540E2205520C}" type="presParOf" srcId="{2D44E4C0-BF50-45C5-8F5E-3EAEC578458A}" destId="{21D0B200-2043-4076-85E2-7A57C7B8FC55}" srcOrd="2" destOrd="0" presId="urn:microsoft.com/office/officeart/2018/2/layout/IconVerticalSolidList"/>
    <dgm:cxn modelId="{79FCA7F0-45E2-49BF-A6FD-EAFB04AE3BFC}" type="presParOf" srcId="{2D44E4C0-BF50-45C5-8F5E-3EAEC578458A}" destId="{EA817A39-C64A-48C6-BEA9-82F4DBFE92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FD66216-04B5-4A21-A614-0E12AD0F17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82448E-40D9-4328-94F1-B4967EFE57DE}">
      <dgm:prSet/>
      <dgm:spPr/>
      <dgm:t>
        <a:bodyPr/>
        <a:lstStyle/>
        <a:p>
          <a:r>
            <a:rPr lang="en-GB"/>
            <a:t>Amount of disease in the community.</a:t>
          </a:r>
          <a:endParaRPr lang="en-US"/>
        </a:p>
      </dgm:t>
    </dgm:pt>
    <dgm:pt modelId="{1D722348-FB3A-402A-8270-E02F8DCE8074}" type="parTrans" cxnId="{3E63F79D-156E-466A-8F59-A1542F2E8CBC}">
      <dgm:prSet/>
      <dgm:spPr/>
      <dgm:t>
        <a:bodyPr/>
        <a:lstStyle/>
        <a:p>
          <a:endParaRPr lang="en-US"/>
        </a:p>
      </dgm:t>
    </dgm:pt>
    <dgm:pt modelId="{C810CC65-2395-4F2D-907F-D560E87AC810}" type="sibTrans" cxnId="{3E63F79D-156E-466A-8F59-A1542F2E8CBC}">
      <dgm:prSet/>
      <dgm:spPr/>
      <dgm:t>
        <a:bodyPr/>
        <a:lstStyle/>
        <a:p>
          <a:endParaRPr lang="en-US"/>
        </a:p>
      </dgm:t>
    </dgm:pt>
    <dgm:pt modelId="{CF1F3797-E685-413D-A495-76383D10D8C5}">
      <dgm:prSet/>
      <dgm:spPr/>
      <dgm:t>
        <a:bodyPr/>
        <a:lstStyle/>
        <a:p>
          <a:r>
            <a:rPr lang="en-GB"/>
            <a:t>Sporadic – Legionnaire's</a:t>
          </a:r>
          <a:endParaRPr lang="en-US"/>
        </a:p>
      </dgm:t>
    </dgm:pt>
    <dgm:pt modelId="{96CF3BCC-A96F-4FF3-9111-1B0097C766D2}" type="parTrans" cxnId="{E527A7CC-F937-4808-95C2-2431E1EA9506}">
      <dgm:prSet/>
      <dgm:spPr/>
      <dgm:t>
        <a:bodyPr/>
        <a:lstStyle/>
        <a:p>
          <a:endParaRPr lang="en-US"/>
        </a:p>
      </dgm:t>
    </dgm:pt>
    <dgm:pt modelId="{65146A10-D453-45D1-A98B-8B91E1B04FC1}" type="sibTrans" cxnId="{E527A7CC-F937-4808-95C2-2431E1EA9506}">
      <dgm:prSet/>
      <dgm:spPr/>
      <dgm:t>
        <a:bodyPr/>
        <a:lstStyle/>
        <a:p>
          <a:endParaRPr lang="en-US"/>
        </a:p>
      </dgm:t>
    </dgm:pt>
    <dgm:pt modelId="{70FF5A42-E1BA-4132-9880-354E243D14D9}">
      <dgm:prSet/>
      <dgm:spPr/>
      <dgm:t>
        <a:bodyPr/>
        <a:lstStyle/>
        <a:p>
          <a:r>
            <a:rPr lang="en-GB"/>
            <a:t>Endemic/hyper endemic - Malaria, TB, Schistosomiasis</a:t>
          </a:r>
          <a:endParaRPr lang="en-US"/>
        </a:p>
      </dgm:t>
    </dgm:pt>
    <dgm:pt modelId="{9DAA3892-330E-431B-888F-F44F4E871B17}" type="parTrans" cxnId="{4C9D70D9-8242-4229-8E39-59EB3405D94A}">
      <dgm:prSet/>
      <dgm:spPr/>
      <dgm:t>
        <a:bodyPr/>
        <a:lstStyle/>
        <a:p>
          <a:endParaRPr lang="en-US"/>
        </a:p>
      </dgm:t>
    </dgm:pt>
    <dgm:pt modelId="{0D3EDA97-29EC-45D3-87EF-A22844F3F2B5}" type="sibTrans" cxnId="{4C9D70D9-8242-4229-8E39-59EB3405D94A}">
      <dgm:prSet/>
      <dgm:spPr/>
      <dgm:t>
        <a:bodyPr/>
        <a:lstStyle/>
        <a:p>
          <a:endParaRPr lang="en-US"/>
        </a:p>
      </dgm:t>
    </dgm:pt>
    <dgm:pt modelId="{C652A6F8-5F43-4E54-A8D3-7A3A6A0605FA}">
      <dgm:prSet/>
      <dgm:spPr/>
      <dgm:t>
        <a:bodyPr/>
        <a:lstStyle/>
        <a:p>
          <a:r>
            <a:rPr lang="en-GB"/>
            <a:t>Epidemic/outbreak/cluster - E. Coli, Meningitis.</a:t>
          </a:r>
          <a:endParaRPr lang="en-US"/>
        </a:p>
      </dgm:t>
    </dgm:pt>
    <dgm:pt modelId="{BBE0FE95-9987-459A-A8F0-5F41B4EA7654}" type="parTrans" cxnId="{64440166-4A66-485D-9B4E-AD50B3E4A789}">
      <dgm:prSet/>
      <dgm:spPr/>
      <dgm:t>
        <a:bodyPr/>
        <a:lstStyle/>
        <a:p>
          <a:endParaRPr lang="en-US"/>
        </a:p>
      </dgm:t>
    </dgm:pt>
    <dgm:pt modelId="{52FF0F1F-21A4-4F23-BBFC-CD5A1F262508}" type="sibTrans" cxnId="{64440166-4A66-485D-9B4E-AD50B3E4A789}">
      <dgm:prSet/>
      <dgm:spPr/>
      <dgm:t>
        <a:bodyPr/>
        <a:lstStyle/>
        <a:p>
          <a:endParaRPr lang="en-US"/>
        </a:p>
      </dgm:t>
    </dgm:pt>
    <dgm:pt modelId="{A835BA07-B66D-4942-A4E3-09D48389DEE9}">
      <dgm:prSet/>
      <dgm:spPr/>
      <dgm:t>
        <a:bodyPr/>
        <a:lstStyle/>
        <a:p>
          <a:r>
            <a:rPr lang="en-GB"/>
            <a:t>Pandemic – Influenza (1918), SARS</a:t>
          </a:r>
          <a:endParaRPr lang="en-US"/>
        </a:p>
      </dgm:t>
    </dgm:pt>
    <dgm:pt modelId="{38E0E596-0CA4-4C99-9D7F-996413D58B1A}" type="parTrans" cxnId="{12F89730-0F23-4CC6-8C2F-5879C405A239}">
      <dgm:prSet/>
      <dgm:spPr/>
      <dgm:t>
        <a:bodyPr/>
        <a:lstStyle/>
        <a:p>
          <a:endParaRPr lang="en-US"/>
        </a:p>
      </dgm:t>
    </dgm:pt>
    <dgm:pt modelId="{1AC7064A-B758-4733-A929-F1460D30E7A4}" type="sibTrans" cxnId="{12F89730-0F23-4CC6-8C2F-5879C405A239}">
      <dgm:prSet/>
      <dgm:spPr/>
      <dgm:t>
        <a:bodyPr/>
        <a:lstStyle/>
        <a:p>
          <a:endParaRPr lang="en-US"/>
        </a:p>
      </dgm:t>
    </dgm:pt>
    <dgm:pt modelId="{C3F674B0-78B0-49F5-9975-748BF5F17EF2}" type="pres">
      <dgm:prSet presAssocID="{9FD66216-04B5-4A21-A614-0E12AD0F1791}" presName="root" presStyleCnt="0">
        <dgm:presLayoutVars>
          <dgm:dir/>
          <dgm:resizeHandles val="exact"/>
        </dgm:presLayoutVars>
      </dgm:prSet>
      <dgm:spPr/>
    </dgm:pt>
    <dgm:pt modelId="{58BFBF94-9A69-4F7A-B006-BD4D921A8481}" type="pres">
      <dgm:prSet presAssocID="{4E82448E-40D9-4328-94F1-B4967EFE57DE}" presName="compNode" presStyleCnt="0"/>
      <dgm:spPr/>
    </dgm:pt>
    <dgm:pt modelId="{286604F0-1A52-4AB5-95FE-21F04538E4E8}" type="pres">
      <dgm:prSet presAssocID="{4E82448E-40D9-4328-94F1-B4967EFE57DE}" presName="bgRect" presStyleLbl="bgShp" presStyleIdx="0" presStyleCnt="5"/>
      <dgm:spPr/>
    </dgm:pt>
    <dgm:pt modelId="{6F9F5A1A-0E00-48B9-ACBE-C9512061E6F8}" type="pres">
      <dgm:prSet presAssocID="{4E82448E-40D9-4328-94F1-B4967EFE57D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9257F825-0FF0-4F2F-B094-8A8842251523}" type="pres">
      <dgm:prSet presAssocID="{4E82448E-40D9-4328-94F1-B4967EFE57DE}" presName="spaceRect" presStyleCnt="0"/>
      <dgm:spPr/>
    </dgm:pt>
    <dgm:pt modelId="{0803E243-9BEF-446D-9ACE-CB776525C806}" type="pres">
      <dgm:prSet presAssocID="{4E82448E-40D9-4328-94F1-B4967EFE57DE}" presName="parTx" presStyleLbl="revTx" presStyleIdx="0" presStyleCnt="5">
        <dgm:presLayoutVars>
          <dgm:chMax val="0"/>
          <dgm:chPref val="0"/>
        </dgm:presLayoutVars>
      </dgm:prSet>
      <dgm:spPr/>
    </dgm:pt>
    <dgm:pt modelId="{AB0B36C8-053F-4CE5-87BB-D7D3E319D08F}" type="pres">
      <dgm:prSet presAssocID="{C810CC65-2395-4F2D-907F-D560E87AC810}" presName="sibTrans" presStyleCnt="0"/>
      <dgm:spPr/>
    </dgm:pt>
    <dgm:pt modelId="{CA70CD72-DE51-4FC2-A05F-970600CFF80A}" type="pres">
      <dgm:prSet presAssocID="{CF1F3797-E685-413D-A495-76383D10D8C5}" presName="compNode" presStyleCnt="0"/>
      <dgm:spPr/>
    </dgm:pt>
    <dgm:pt modelId="{AC6BD0B6-38EB-4001-919C-790FD2223AE2}" type="pres">
      <dgm:prSet presAssocID="{CF1F3797-E685-413D-A495-76383D10D8C5}" presName="bgRect" presStyleLbl="bgShp" presStyleIdx="1" presStyleCnt="5"/>
      <dgm:spPr/>
    </dgm:pt>
    <dgm:pt modelId="{9B34EACA-FD71-4EA4-A87E-CA11E552D4C7}" type="pres">
      <dgm:prSet presAssocID="{CF1F3797-E685-413D-A495-76383D10D8C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nosaur Footprints"/>
        </a:ext>
      </dgm:extLst>
    </dgm:pt>
    <dgm:pt modelId="{4D657DFD-0B6C-4436-BC34-37AFA49FE995}" type="pres">
      <dgm:prSet presAssocID="{CF1F3797-E685-413D-A495-76383D10D8C5}" presName="spaceRect" presStyleCnt="0"/>
      <dgm:spPr/>
    </dgm:pt>
    <dgm:pt modelId="{A7099EB6-A065-4B12-99A3-3A5CC8DFD28A}" type="pres">
      <dgm:prSet presAssocID="{CF1F3797-E685-413D-A495-76383D10D8C5}" presName="parTx" presStyleLbl="revTx" presStyleIdx="1" presStyleCnt="5">
        <dgm:presLayoutVars>
          <dgm:chMax val="0"/>
          <dgm:chPref val="0"/>
        </dgm:presLayoutVars>
      </dgm:prSet>
      <dgm:spPr/>
    </dgm:pt>
    <dgm:pt modelId="{ACF0F985-4B63-4254-A101-D892309AFC25}" type="pres">
      <dgm:prSet presAssocID="{65146A10-D453-45D1-A98B-8B91E1B04FC1}" presName="sibTrans" presStyleCnt="0"/>
      <dgm:spPr/>
    </dgm:pt>
    <dgm:pt modelId="{91F048FA-CACD-404C-9234-4A59EF3A2C4F}" type="pres">
      <dgm:prSet presAssocID="{70FF5A42-E1BA-4132-9880-354E243D14D9}" presName="compNode" presStyleCnt="0"/>
      <dgm:spPr/>
    </dgm:pt>
    <dgm:pt modelId="{67AFE2D3-43C2-47CE-9E70-73F2EDC4A607}" type="pres">
      <dgm:prSet presAssocID="{70FF5A42-E1BA-4132-9880-354E243D14D9}" presName="bgRect" presStyleLbl="bgShp" presStyleIdx="2" presStyleCnt="5"/>
      <dgm:spPr/>
    </dgm:pt>
    <dgm:pt modelId="{4AA28A59-8978-4D4E-BFC4-E271023C87C6}" type="pres">
      <dgm:prSet presAssocID="{70FF5A42-E1BA-4132-9880-354E243D14D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485A478D-E47E-4D0A-88E5-DC61B44FBEEC}" type="pres">
      <dgm:prSet presAssocID="{70FF5A42-E1BA-4132-9880-354E243D14D9}" presName="spaceRect" presStyleCnt="0"/>
      <dgm:spPr/>
    </dgm:pt>
    <dgm:pt modelId="{73D316E3-F198-41D5-A88F-853304053937}" type="pres">
      <dgm:prSet presAssocID="{70FF5A42-E1BA-4132-9880-354E243D14D9}" presName="parTx" presStyleLbl="revTx" presStyleIdx="2" presStyleCnt="5">
        <dgm:presLayoutVars>
          <dgm:chMax val="0"/>
          <dgm:chPref val="0"/>
        </dgm:presLayoutVars>
      </dgm:prSet>
      <dgm:spPr/>
    </dgm:pt>
    <dgm:pt modelId="{B424F99A-D148-4214-8414-1665349898CA}" type="pres">
      <dgm:prSet presAssocID="{0D3EDA97-29EC-45D3-87EF-A22844F3F2B5}" presName="sibTrans" presStyleCnt="0"/>
      <dgm:spPr/>
    </dgm:pt>
    <dgm:pt modelId="{AF74BAAF-9FEB-402D-90E1-0E1ADA6BFDA4}" type="pres">
      <dgm:prSet presAssocID="{C652A6F8-5F43-4E54-A8D3-7A3A6A0605FA}" presName="compNode" presStyleCnt="0"/>
      <dgm:spPr/>
    </dgm:pt>
    <dgm:pt modelId="{BB681131-8367-4DA1-9F9F-DA3921FB7F23}" type="pres">
      <dgm:prSet presAssocID="{C652A6F8-5F43-4E54-A8D3-7A3A6A0605FA}" presName="bgRect" presStyleLbl="bgShp" presStyleIdx="3" presStyleCnt="5"/>
      <dgm:spPr/>
    </dgm:pt>
    <dgm:pt modelId="{5A2D5EC7-BD79-4420-8554-7BCC52DAA3B0}" type="pres">
      <dgm:prSet presAssocID="{C652A6F8-5F43-4E54-A8D3-7A3A6A0605F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mach"/>
        </a:ext>
      </dgm:extLst>
    </dgm:pt>
    <dgm:pt modelId="{3C3D545B-8291-4321-8F2A-DB990B57C17E}" type="pres">
      <dgm:prSet presAssocID="{C652A6F8-5F43-4E54-A8D3-7A3A6A0605FA}" presName="spaceRect" presStyleCnt="0"/>
      <dgm:spPr/>
    </dgm:pt>
    <dgm:pt modelId="{B70990BF-ABB7-4D39-B857-C6017FB98E2E}" type="pres">
      <dgm:prSet presAssocID="{C652A6F8-5F43-4E54-A8D3-7A3A6A0605FA}" presName="parTx" presStyleLbl="revTx" presStyleIdx="3" presStyleCnt="5">
        <dgm:presLayoutVars>
          <dgm:chMax val="0"/>
          <dgm:chPref val="0"/>
        </dgm:presLayoutVars>
      </dgm:prSet>
      <dgm:spPr/>
    </dgm:pt>
    <dgm:pt modelId="{373F2043-39D7-4749-AC7A-3180CA88521F}" type="pres">
      <dgm:prSet presAssocID="{52FF0F1F-21A4-4F23-BBFC-CD5A1F262508}" presName="sibTrans" presStyleCnt="0"/>
      <dgm:spPr/>
    </dgm:pt>
    <dgm:pt modelId="{CF0DF3B7-E258-4048-B4B7-E2CE6D58D8B8}" type="pres">
      <dgm:prSet presAssocID="{A835BA07-B66D-4942-A4E3-09D48389DEE9}" presName="compNode" presStyleCnt="0"/>
      <dgm:spPr/>
    </dgm:pt>
    <dgm:pt modelId="{8D1FEA67-CDD4-49FB-B025-94603618A997}" type="pres">
      <dgm:prSet presAssocID="{A835BA07-B66D-4942-A4E3-09D48389DEE9}" presName="bgRect" presStyleLbl="bgShp" presStyleIdx="4" presStyleCnt="5"/>
      <dgm:spPr/>
    </dgm:pt>
    <dgm:pt modelId="{F55FAE49-A033-4FDD-8A84-BB69FEAED6FC}" type="pres">
      <dgm:prSet presAssocID="{A835BA07-B66D-4942-A4E3-09D48389DE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edle"/>
        </a:ext>
      </dgm:extLst>
    </dgm:pt>
    <dgm:pt modelId="{D15045A2-1CC9-4E90-B2FC-5C83D24F89F3}" type="pres">
      <dgm:prSet presAssocID="{A835BA07-B66D-4942-A4E3-09D48389DEE9}" presName="spaceRect" presStyleCnt="0"/>
      <dgm:spPr/>
    </dgm:pt>
    <dgm:pt modelId="{112E1382-DF57-4B7E-9A26-8782D448635F}" type="pres">
      <dgm:prSet presAssocID="{A835BA07-B66D-4942-A4E3-09D48389DEE9}" presName="parTx" presStyleLbl="revTx" presStyleIdx="4" presStyleCnt="5">
        <dgm:presLayoutVars>
          <dgm:chMax val="0"/>
          <dgm:chPref val="0"/>
        </dgm:presLayoutVars>
      </dgm:prSet>
      <dgm:spPr/>
    </dgm:pt>
  </dgm:ptLst>
  <dgm:cxnLst>
    <dgm:cxn modelId="{F99D8E00-393D-4745-9903-0ECD22F34B48}" type="presOf" srcId="{A835BA07-B66D-4942-A4E3-09D48389DEE9}" destId="{112E1382-DF57-4B7E-9A26-8782D448635F}" srcOrd="0" destOrd="0" presId="urn:microsoft.com/office/officeart/2018/2/layout/IconVerticalSolidList"/>
    <dgm:cxn modelId="{12F89730-0F23-4CC6-8C2F-5879C405A239}" srcId="{9FD66216-04B5-4A21-A614-0E12AD0F1791}" destId="{A835BA07-B66D-4942-A4E3-09D48389DEE9}" srcOrd="4" destOrd="0" parTransId="{38E0E596-0CA4-4C99-9D7F-996413D58B1A}" sibTransId="{1AC7064A-B758-4733-A929-F1460D30E7A4}"/>
    <dgm:cxn modelId="{64440166-4A66-485D-9B4E-AD50B3E4A789}" srcId="{9FD66216-04B5-4A21-A614-0E12AD0F1791}" destId="{C652A6F8-5F43-4E54-A8D3-7A3A6A0605FA}" srcOrd="3" destOrd="0" parTransId="{BBE0FE95-9987-459A-A8F0-5F41B4EA7654}" sibTransId="{52FF0F1F-21A4-4F23-BBFC-CD5A1F262508}"/>
    <dgm:cxn modelId="{D879ED6A-74D6-4466-89AB-E7F61105457C}" type="presOf" srcId="{70FF5A42-E1BA-4132-9880-354E243D14D9}" destId="{73D316E3-F198-41D5-A88F-853304053937}" srcOrd="0" destOrd="0" presId="urn:microsoft.com/office/officeart/2018/2/layout/IconVerticalSolidList"/>
    <dgm:cxn modelId="{D85F6F96-2B94-4705-A9CE-7878C515C521}" type="presOf" srcId="{9FD66216-04B5-4A21-A614-0E12AD0F1791}" destId="{C3F674B0-78B0-49F5-9975-748BF5F17EF2}" srcOrd="0" destOrd="0" presId="urn:microsoft.com/office/officeart/2018/2/layout/IconVerticalSolidList"/>
    <dgm:cxn modelId="{3E63F79D-156E-466A-8F59-A1542F2E8CBC}" srcId="{9FD66216-04B5-4A21-A614-0E12AD0F1791}" destId="{4E82448E-40D9-4328-94F1-B4967EFE57DE}" srcOrd="0" destOrd="0" parTransId="{1D722348-FB3A-402A-8270-E02F8DCE8074}" sibTransId="{C810CC65-2395-4F2D-907F-D560E87AC810}"/>
    <dgm:cxn modelId="{CC2FC59E-0D81-4467-A951-DF51F3500604}" type="presOf" srcId="{C652A6F8-5F43-4E54-A8D3-7A3A6A0605FA}" destId="{B70990BF-ABB7-4D39-B857-C6017FB98E2E}" srcOrd="0" destOrd="0" presId="urn:microsoft.com/office/officeart/2018/2/layout/IconVerticalSolidList"/>
    <dgm:cxn modelId="{D9F0D0A6-1AFC-48EC-B3EF-C64F904A96BF}" type="presOf" srcId="{4E82448E-40D9-4328-94F1-B4967EFE57DE}" destId="{0803E243-9BEF-446D-9ACE-CB776525C806}" srcOrd="0" destOrd="0" presId="urn:microsoft.com/office/officeart/2018/2/layout/IconVerticalSolidList"/>
    <dgm:cxn modelId="{8C9531AE-5AD0-4C67-8186-F23F0917D51F}" type="presOf" srcId="{CF1F3797-E685-413D-A495-76383D10D8C5}" destId="{A7099EB6-A065-4B12-99A3-3A5CC8DFD28A}" srcOrd="0" destOrd="0" presId="urn:microsoft.com/office/officeart/2018/2/layout/IconVerticalSolidList"/>
    <dgm:cxn modelId="{E527A7CC-F937-4808-95C2-2431E1EA9506}" srcId="{9FD66216-04B5-4A21-A614-0E12AD0F1791}" destId="{CF1F3797-E685-413D-A495-76383D10D8C5}" srcOrd="1" destOrd="0" parTransId="{96CF3BCC-A96F-4FF3-9111-1B0097C766D2}" sibTransId="{65146A10-D453-45D1-A98B-8B91E1B04FC1}"/>
    <dgm:cxn modelId="{4C9D70D9-8242-4229-8E39-59EB3405D94A}" srcId="{9FD66216-04B5-4A21-A614-0E12AD0F1791}" destId="{70FF5A42-E1BA-4132-9880-354E243D14D9}" srcOrd="2" destOrd="0" parTransId="{9DAA3892-330E-431B-888F-F44F4E871B17}" sibTransId="{0D3EDA97-29EC-45D3-87EF-A22844F3F2B5}"/>
    <dgm:cxn modelId="{0A480048-9D74-44A3-91A5-8A493D6B6043}" type="presParOf" srcId="{C3F674B0-78B0-49F5-9975-748BF5F17EF2}" destId="{58BFBF94-9A69-4F7A-B006-BD4D921A8481}" srcOrd="0" destOrd="0" presId="urn:microsoft.com/office/officeart/2018/2/layout/IconVerticalSolidList"/>
    <dgm:cxn modelId="{DA8F927A-4B6C-4F6D-B63B-2E79E23D6D0B}" type="presParOf" srcId="{58BFBF94-9A69-4F7A-B006-BD4D921A8481}" destId="{286604F0-1A52-4AB5-95FE-21F04538E4E8}" srcOrd="0" destOrd="0" presId="urn:microsoft.com/office/officeart/2018/2/layout/IconVerticalSolidList"/>
    <dgm:cxn modelId="{5AE143FB-CF22-4264-B664-9786816DCF0A}" type="presParOf" srcId="{58BFBF94-9A69-4F7A-B006-BD4D921A8481}" destId="{6F9F5A1A-0E00-48B9-ACBE-C9512061E6F8}" srcOrd="1" destOrd="0" presId="urn:microsoft.com/office/officeart/2018/2/layout/IconVerticalSolidList"/>
    <dgm:cxn modelId="{C8C06F61-DF70-438E-9A16-1AD8DDDFA911}" type="presParOf" srcId="{58BFBF94-9A69-4F7A-B006-BD4D921A8481}" destId="{9257F825-0FF0-4F2F-B094-8A8842251523}" srcOrd="2" destOrd="0" presId="urn:microsoft.com/office/officeart/2018/2/layout/IconVerticalSolidList"/>
    <dgm:cxn modelId="{FA00E75C-61D3-4579-9B12-BF3883AD9AA5}" type="presParOf" srcId="{58BFBF94-9A69-4F7A-B006-BD4D921A8481}" destId="{0803E243-9BEF-446D-9ACE-CB776525C806}" srcOrd="3" destOrd="0" presId="urn:microsoft.com/office/officeart/2018/2/layout/IconVerticalSolidList"/>
    <dgm:cxn modelId="{D1A3AF18-34F9-4B8F-87D5-548C43E930F1}" type="presParOf" srcId="{C3F674B0-78B0-49F5-9975-748BF5F17EF2}" destId="{AB0B36C8-053F-4CE5-87BB-D7D3E319D08F}" srcOrd="1" destOrd="0" presId="urn:microsoft.com/office/officeart/2018/2/layout/IconVerticalSolidList"/>
    <dgm:cxn modelId="{979C3EE3-4024-4394-91EE-EA7967848301}" type="presParOf" srcId="{C3F674B0-78B0-49F5-9975-748BF5F17EF2}" destId="{CA70CD72-DE51-4FC2-A05F-970600CFF80A}" srcOrd="2" destOrd="0" presId="urn:microsoft.com/office/officeart/2018/2/layout/IconVerticalSolidList"/>
    <dgm:cxn modelId="{C079F19D-7D53-434F-B942-62AD877FBCA2}" type="presParOf" srcId="{CA70CD72-DE51-4FC2-A05F-970600CFF80A}" destId="{AC6BD0B6-38EB-4001-919C-790FD2223AE2}" srcOrd="0" destOrd="0" presId="urn:microsoft.com/office/officeart/2018/2/layout/IconVerticalSolidList"/>
    <dgm:cxn modelId="{DD017E7A-35E4-41AC-86FF-7E5E3763A141}" type="presParOf" srcId="{CA70CD72-DE51-4FC2-A05F-970600CFF80A}" destId="{9B34EACA-FD71-4EA4-A87E-CA11E552D4C7}" srcOrd="1" destOrd="0" presId="urn:microsoft.com/office/officeart/2018/2/layout/IconVerticalSolidList"/>
    <dgm:cxn modelId="{126688EF-F5A1-49A8-ACC3-FED435675109}" type="presParOf" srcId="{CA70CD72-DE51-4FC2-A05F-970600CFF80A}" destId="{4D657DFD-0B6C-4436-BC34-37AFA49FE995}" srcOrd="2" destOrd="0" presId="urn:microsoft.com/office/officeart/2018/2/layout/IconVerticalSolidList"/>
    <dgm:cxn modelId="{429F9B69-9FE6-4907-8641-08E3213D5769}" type="presParOf" srcId="{CA70CD72-DE51-4FC2-A05F-970600CFF80A}" destId="{A7099EB6-A065-4B12-99A3-3A5CC8DFD28A}" srcOrd="3" destOrd="0" presId="urn:microsoft.com/office/officeart/2018/2/layout/IconVerticalSolidList"/>
    <dgm:cxn modelId="{D6687467-414D-476A-8B30-7ED16EDC1386}" type="presParOf" srcId="{C3F674B0-78B0-49F5-9975-748BF5F17EF2}" destId="{ACF0F985-4B63-4254-A101-D892309AFC25}" srcOrd="3" destOrd="0" presId="urn:microsoft.com/office/officeart/2018/2/layout/IconVerticalSolidList"/>
    <dgm:cxn modelId="{B02FE632-099E-4176-BBE4-54986B24340D}" type="presParOf" srcId="{C3F674B0-78B0-49F5-9975-748BF5F17EF2}" destId="{91F048FA-CACD-404C-9234-4A59EF3A2C4F}" srcOrd="4" destOrd="0" presId="urn:microsoft.com/office/officeart/2018/2/layout/IconVerticalSolidList"/>
    <dgm:cxn modelId="{047E3C1A-1C14-475C-92EE-CC50FF5E4780}" type="presParOf" srcId="{91F048FA-CACD-404C-9234-4A59EF3A2C4F}" destId="{67AFE2D3-43C2-47CE-9E70-73F2EDC4A607}" srcOrd="0" destOrd="0" presId="urn:microsoft.com/office/officeart/2018/2/layout/IconVerticalSolidList"/>
    <dgm:cxn modelId="{01B7EA2A-B4F9-476B-991F-52BEF3F48D61}" type="presParOf" srcId="{91F048FA-CACD-404C-9234-4A59EF3A2C4F}" destId="{4AA28A59-8978-4D4E-BFC4-E271023C87C6}" srcOrd="1" destOrd="0" presId="urn:microsoft.com/office/officeart/2018/2/layout/IconVerticalSolidList"/>
    <dgm:cxn modelId="{B3D2462D-A830-43BE-89F5-F8657B5DEB2A}" type="presParOf" srcId="{91F048FA-CACD-404C-9234-4A59EF3A2C4F}" destId="{485A478D-E47E-4D0A-88E5-DC61B44FBEEC}" srcOrd="2" destOrd="0" presId="urn:microsoft.com/office/officeart/2018/2/layout/IconVerticalSolidList"/>
    <dgm:cxn modelId="{0E4929C4-FD28-490A-BD8B-9AD2B66C7CAE}" type="presParOf" srcId="{91F048FA-CACD-404C-9234-4A59EF3A2C4F}" destId="{73D316E3-F198-41D5-A88F-853304053937}" srcOrd="3" destOrd="0" presId="urn:microsoft.com/office/officeart/2018/2/layout/IconVerticalSolidList"/>
    <dgm:cxn modelId="{8354DA09-7F2B-4293-8D80-3EC5D66FEFB5}" type="presParOf" srcId="{C3F674B0-78B0-49F5-9975-748BF5F17EF2}" destId="{B424F99A-D148-4214-8414-1665349898CA}" srcOrd="5" destOrd="0" presId="urn:microsoft.com/office/officeart/2018/2/layout/IconVerticalSolidList"/>
    <dgm:cxn modelId="{AA936C8B-3780-4CF3-A1D2-624EBF03446E}" type="presParOf" srcId="{C3F674B0-78B0-49F5-9975-748BF5F17EF2}" destId="{AF74BAAF-9FEB-402D-90E1-0E1ADA6BFDA4}" srcOrd="6" destOrd="0" presId="urn:microsoft.com/office/officeart/2018/2/layout/IconVerticalSolidList"/>
    <dgm:cxn modelId="{2A15A6F3-D0A1-497C-BE23-819FA8CB2DCF}" type="presParOf" srcId="{AF74BAAF-9FEB-402D-90E1-0E1ADA6BFDA4}" destId="{BB681131-8367-4DA1-9F9F-DA3921FB7F23}" srcOrd="0" destOrd="0" presId="urn:microsoft.com/office/officeart/2018/2/layout/IconVerticalSolidList"/>
    <dgm:cxn modelId="{14B5DBF1-0DD6-473F-BA21-2C763BE031CA}" type="presParOf" srcId="{AF74BAAF-9FEB-402D-90E1-0E1ADA6BFDA4}" destId="{5A2D5EC7-BD79-4420-8554-7BCC52DAA3B0}" srcOrd="1" destOrd="0" presId="urn:microsoft.com/office/officeart/2018/2/layout/IconVerticalSolidList"/>
    <dgm:cxn modelId="{6B94BABB-0543-4533-928B-5D06B479BB78}" type="presParOf" srcId="{AF74BAAF-9FEB-402D-90E1-0E1ADA6BFDA4}" destId="{3C3D545B-8291-4321-8F2A-DB990B57C17E}" srcOrd="2" destOrd="0" presId="urn:microsoft.com/office/officeart/2018/2/layout/IconVerticalSolidList"/>
    <dgm:cxn modelId="{65D74DD7-9C49-4ADA-9CF5-43F7BFFAF685}" type="presParOf" srcId="{AF74BAAF-9FEB-402D-90E1-0E1ADA6BFDA4}" destId="{B70990BF-ABB7-4D39-B857-C6017FB98E2E}" srcOrd="3" destOrd="0" presId="urn:microsoft.com/office/officeart/2018/2/layout/IconVerticalSolidList"/>
    <dgm:cxn modelId="{DD7817FD-055F-44A8-A01C-D03CB0E76AAB}" type="presParOf" srcId="{C3F674B0-78B0-49F5-9975-748BF5F17EF2}" destId="{373F2043-39D7-4749-AC7A-3180CA88521F}" srcOrd="7" destOrd="0" presId="urn:microsoft.com/office/officeart/2018/2/layout/IconVerticalSolidList"/>
    <dgm:cxn modelId="{CC333690-9CE5-44C6-8FCA-B1B68F2D295C}" type="presParOf" srcId="{C3F674B0-78B0-49F5-9975-748BF5F17EF2}" destId="{CF0DF3B7-E258-4048-B4B7-E2CE6D58D8B8}" srcOrd="8" destOrd="0" presId="urn:microsoft.com/office/officeart/2018/2/layout/IconVerticalSolidList"/>
    <dgm:cxn modelId="{A0C3E369-2938-4A9A-B0BB-78B17F9B9173}" type="presParOf" srcId="{CF0DF3B7-E258-4048-B4B7-E2CE6D58D8B8}" destId="{8D1FEA67-CDD4-49FB-B025-94603618A997}" srcOrd="0" destOrd="0" presId="urn:microsoft.com/office/officeart/2018/2/layout/IconVerticalSolidList"/>
    <dgm:cxn modelId="{4D46CA5C-1EFD-408D-958F-94BB0E9967B3}" type="presParOf" srcId="{CF0DF3B7-E258-4048-B4B7-E2CE6D58D8B8}" destId="{F55FAE49-A033-4FDD-8A84-BB69FEAED6FC}" srcOrd="1" destOrd="0" presId="urn:microsoft.com/office/officeart/2018/2/layout/IconVerticalSolidList"/>
    <dgm:cxn modelId="{8574C15F-5FD1-43AD-B706-94EC6DEC3754}" type="presParOf" srcId="{CF0DF3B7-E258-4048-B4B7-E2CE6D58D8B8}" destId="{D15045A2-1CC9-4E90-B2FC-5C83D24F89F3}" srcOrd="2" destOrd="0" presId="urn:microsoft.com/office/officeart/2018/2/layout/IconVerticalSolidList"/>
    <dgm:cxn modelId="{8936E0F1-3212-4728-A84B-A1BE9C715FE3}" type="presParOf" srcId="{CF0DF3B7-E258-4048-B4B7-E2CE6D58D8B8}" destId="{112E1382-DF57-4B7E-9A26-8782D44863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7D19C55-62C4-451D-AF46-A5E9C7C673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65C5AE-FA05-4C11-BF80-4438937AB138}">
      <dgm:prSet/>
      <dgm:spPr/>
      <dgm:t>
        <a:bodyPr/>
        <a:lstStyle/>
        <a:p>
          <a:r>
            <a:rPr lang="en-GB"/>
            <a:t>The unusual occurrence in a community of disease, specific health related behaviour, or other health related events clearly more than expected occurrence</a:t>
          </a:r>
          <a:endParaRPr lang="en-US"/>
        </a:p>
      </dgm:t>
    </dgm:pt>
    <dgm:pt modelId="{6F36861A-506A-44E4-8CDE-C65EB03913ED}" type="parTrans" cxnId="{421AEC3C-2DE4-4C8D-B74B-76665A84CCFB}">
      <dgm:prSet/>
      <dgm:spPr/>
      <dgm:t>
        <a:bodyPr/>
        <a:lstStyle/>
        <a:p>
          <a:endParaRPr lang="en-US"/>
        </a:p>
      </dgm:t>
    </dgm:pt>
    <dgm:pt modelId="{03894B2A-66B2-40DB-9FB8-8787018BDE34}" type="sibTrans" cxnId="{421AEC3C-2DE4-4C8D-B74B-76665A84CCFB}">
      <dgm:prSet/>
      <dgm:spPr/>
      <dgm:t>
        <a:bodyPr/>
        <a:lstStyle/>
        <a:p>
          <a:endParaRPr lang="en-US"/>
        </a:p>
      </dgm:t>
    </dgm:pt>
    <dgm:pt modelId="{1323BDC9-C463-467D-9D84-811ABB4EEEB6}">
      <dgm:prSet/>
      <dgm:spPr/>
      <dgm:t>
        <a:bodyPr/>
        <a:lstStyle/>
        <a:p>
          <a:r>
            <a:rPr lang="en-GB"/>
            <a:t>(epi= upon; demos= people)</a:t>
          </a:r>
          <a:endParaRPr lang="en-US"/>
        </a:p>
      </dgm:t>
    </dgm:pt>
    <dgm:pt modelId="{DB9514E9-D1BA-4F05-8E88-BAFE05F0C508}" type="parTrans" cxnId="{9B483C44-C57A-4B04-886E-44BDD5B8BE63}">
      <dgm:prSet/>
      <dgm:spPr/>
      <dgm:t>
        <a:bodyPr/>
        <a:lstStyle/>
        <a:p>
          <a:endParaRPr lang="en-US"/>
        </a:p>
      </dgm:t>
    </dgm:pt>
    <dgm:pt modelId="{4F99C590-77D3-4C85-8056-351979408BCC}" type="sibTrans" cxnId="{9B483C44-C57A-4B04-886E-44BDD5B8BE63}">
      <dgm:prSet/>
      <dgm:spPr/>
      <dgm:t>
        <a:bodyPr/>
        <a:lstStyle/>
        <a:p>
          <a:endParaRPr lang="en-US"/>
        </a:p>
      </dgm:t>
    </dgm:pt>
    <dgm:pt modelId="{E2E7BB19-3005-4F83-B2D8-4CC1EFAD3C2F}">
      <dgm:prSet/>
      <dgm:spPr/>
      <dgm:t>
        <a:bodyPr/>
        <a:lstStyle/>
        <a:p>
          <a:r>
            <a:rPr lang="en-GB"/>
            <a:t>Epidemics can occur upon endemic states too.</a:t>
          </a:r>
          <a:endParaRPr lang="en-US"/>
        </a:p>
      </dgm:t>
    </dgm:pt>
    <dgm:pt modelId="{E2D4945A-A8E7-47C0-AC87-B65AA23F218E}" type="parTrans" cxnId="{5FBAA1CB-6132-451F-8D9F-2E410DBDDCB8}">
      <dgm:prSet/>
      <dgm:spPr/>
      <dgm:t>
        <a:bodyPr/>
        <a:lstStyle/>
        <a:p>
          <a:endParaRPr lang="en-US"/>
        </a:p>
      </dgm:t>
    </dgm:pt>
    <dgm:pt modelId="{08BF2508-0920-46C6-98ED-5999D09C73C9}" type="sibTrans" cxnId="{5FBAA1CB-6132-451F-8D9F-2E410DBDDCB8}">
      <dgm:prSet/>
      <dgm:spPr/>
      <dgm:t>
        <a:bodyPr/>
        <a:lstStyle/>
        <a:p>
          <a:endParaRPr lang="en-US"/>
        </a:p>
      </dgm:t>
    </dgm:pt>
    <dgm:pt modelId="{19586FE6-CB96-4515-8EF2-024676EEB9C9}" type="pres">
      <dgm:prSet presAssocID="{D7D19C55-62C4-451D-AF46-A5E9C7C673E9}" presName="root" presStyleCnt="0">
        <dgm:presLayoutVars>
          <dgm:dir/>
          <dgm:resizeHandles val="exact"/>
        </dgm:presLayoutVars>
      </dgm:prSet>
      <dgm:spPr/>
    </dgm:pt>
    <dgm:pt modelId="{8D1D4BA5-E0F6-49AE-B82C-30A2B31AABF1}" type="pres">
      <dgm:prSet presAssocID="{1F65C5AE-FA05-4C11-BF80-4438937AB138}" presName="compNode" presStyleCnt="0"/>
      <dgm:spPr/>
    </dgm:pt>
    <dgm:pt modelId="{0153D559-7F1D-41F8-85EE-5882D61E2E8E}" type="pres">
      <dgm:prSet presAssocID="{1F65C5AE-FA05-4C11-BF80-4438937AB138}" presName="bgRect" presStyleLbl="bgShp" presStyleIdx="0" presStyleCnt="3"/>
      <dgm:spPr/>
    </dgm:pt>
    <dgm:pt modelId="{595D36BB-F38D-4357-9C18-3EF43069B8BD}" type="pres">
      <dgm:prSet presAssocID="{1F65C5AE-FA05-4C11-BF80-4438937AB1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13BC3832-3573-44CF-BFF5-1141AA1F7283}" type="pres">
      <dgm:prSet presAssocID="{1F65C5AE-FA05-4C11-BF80-4438937AB138}" presName="spaceRect" presStyleCnt="0"/>
      <dgm:spPr/>
    </dgm:pt>
    <dgm:pt modelId="{02B50AAC-9465-45A9-8562-B266D97A0FBF}" type="pres">
      <dgm:prSet presAssocID="{1F65C5AE-FA05-4C11-BF80-4438937AB138}" presName="parTx" presStyleLbl="revTx" presStyleIdx="0" presStyleCnt="3">
        <dgm:presLayoutVars>
          <dgm:chMax val="0"/>
          <dgm:chPref val="0"/>
        </dgm:presLayoutVars>
      </dgm:prSet>
      <dgm:spPr/>
    </dgm:pt>
    <dgm:pt modelId="{DC3B482F-6E7C-43B3-85AC-E1D8FFDED525}" type="pres">
      <dgm:prSet presAssocID="{03894B2A-66B2-40DB-9FB8-8787018BDE34}" presName="sibTrans" presStyleCnt="0"/>
      <dgm:spPr/>
    </dgm:pt>
    <dgm:pt modelId="{E8454884-2F7D-4915-8CFE-D13354E8D7B7}" type="pres">
      <dgm:prSet presAssocID="{1323BDC9-C463-467D-9D84-811ABB4EEEB6}" presName="compNode" presStyleCnt="0"/>
      <dgm:spPr/>
    </dgm:pt>
    <dgm:pt modelId="{BD19B9EF-44D8-4BE1-9BA7-EB4DE239352E}" type="pres">
      <dgm:prSet presAssocID="{1323BDC9-C463-467D-9D84-811ABB4EEEB6}" presName="bgRect" presStyleLbl="bgShp" presStyleIdx="1" presStyleCnt="3"/>
      <dgm:spPr/>
    </dgm:pt>
    <dgm:pt modelId="{44FFC43A-3153-44FF-BC43-B4889BDD8436}" type="pres">
      <dgm:prSet presAssocID="{1323BDC9-C463-467D-9D84-811ABB4EEE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vision"/>
        </a:ext>
      </dgm:extLst>
    </dgm:pt>
    <dgm:pt modelId="{8AA1EFA9-C82E-424F-A4FF-8275D327B9F9}" type="pres">
      <dgm:prSet presAssocID="{1323BDC9-C463-467D-9D84-811ABB4EEEB6}" presName="spaceRect" presStyleCnt="0"/>
      <dgm:spPr/>
    </dgm:pt>
    <dgm:pt modelId="{DE12774B-D37E-4E69-913B-7D8AF0EA1F37}" type="pres">
      <dgm:prSet presAssocID="{1323BDC9-C463-467D-9D84-811ABB4EEEB6}" presName="parTx" presStyleLbl="revTx" presStyleIdx="1" presStyleCnt="3">
        <dgm:presLayoutVars>
          <dgm:chMax val="0"/>
          <dgm:chPref val="0"/>
        </dgm:presLayoutVars>
      </dgm:prSet>
      <dgm:spPr/>
    </dgm:pt>
    <dgm:pt modelId="{62DA9261-F39E-469B-980D-75801F9E66F2}" type="pres">
      <dgm:prSet presAssocID="{4F99C590-77D3-4C85-8056-351979408BCC}" presName="sibTrans" presStyleCnt="0"/>
      <dgm:spPr/>
    </dgm:pt>
    <dgm:pt modelId="{4370C4F2-5848-498F-AEAC-8EE5D92C8AEC}" type="pres">
      <dgm:prSet presAssocID="{E2E7BB19-3005-4F83-B2D8-4CC1EFAD3C2F}" presName="compNode" presStyleCnt="0"/>
      <dgm:spPr/>
    </dgm:pt>
    <dgm:pt modelId="{E35FBBFE-1B14-416F-8BA4-A4DC99E2B6BC}" type="pres">
      <dgm:prSet presAssocID="{E2E7BB19-3005-4F83-B2D8-4CC1EFAD3C2F}" presName="bgRect" presStyleLbl="bgShp" presStyleIdx="2" presStyleCnt="3"/>
      <dgm:spPr/>
    </dgm:pt>
    <dgm:pt modelId="{0249083C-C1C2-4E28-8CCA-CB3D131B8A62}" type="pres">
      <dgm:prSet presAssocID="{E2E7BB19-3005-4F83-B2D8-4CC1EFAD3C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3A99208-746D-45B0-ACD0-E5DC14985909}" type="pres">
      <dgm:prSet presAssocID="{E2E7BB19-3005-4F83-B2D8-4CC1EFAD3C2F}" presName="spaceRect" presStyleCnt="0"/>
      <dgm:spPr/>
    </dgm:pt>
    <dgm:pt modelId="{76953CB1-5C86-4555-BD08-3EC861DEB1C9}" type="pres">
      <dgm:prSet presAssocID="{E2E7BB19-3005-4F83-B2D8-4CC1EFAD3C2F}" presName="parTx" presStyleLbl="revTx" presStyleIdx="2" presStyleCnt="3">
        <dgm:presLayoutVars>
          <dgm:chMax val="0"/>
          <dgm:chPref val="0"/>
        </dgm:presLayoutVars>
      </dgm:prSet>
      <dgm:spPr/>
    </dgm:pt>
  </dgm:ptLst>
  <dgm:cxnLst>
    <dgm:cxn modelId="{421AEC3C-2DE4-4C8D-B74B-76665A84CCFB}" srcId="{D7D19C55-62C4-451D-AF46-A5E9C7C673E9}" destId="{1F65C5AE-FA05-4C11-BF80-4438937AB138}" srcOrd="0" destOrd="0" parTransId="{6F36861A-506A-44E4-8CDE-C65EB03913ED}" sibTransId="{03894B2A-66B2-40DB-9FB8-8787018BDE34}"/>
    <dgm:cxn modelId="{C386F55F-B4E5-4534-87BB-9DF22B0FBE88}" type="presOf" srcId="{E2E7BB19-3005-4F83-B2D8-4CC1EFAD3C2F}" destId="{76953CB1-5C86-4555-BD08-3EC861DEB1C9}" srcOrd="0" destOrd="0" presId="urn:microsoft.com/office/officeart/2018/2/layout/IconVerticalSolidList"/>
    <dgm:cxn modelId="{9B483C44-C57A-4B04-886E-44BDD5B8BE63}" srcId="{D7D19C55-62C4-451D-AF46-A5E9C7C673E9}" destId="{1323BDC9-C463-467D-9D84-811ABB4EEEB6}" srcOrd="1" destOrd="0" parTransId="{DB9514E9-D1BA-4F05-8E88-BAFE05F0C508}" sibTransId="{4F99C590-77D3-4C85-8056-351979408BCC}"/>
    <dgm:cxn modelId="{A57C3649-027A-44FE-86E0-8917F61D08EF}" type="presOf" srcId="{1F65C5AE-FA05-4C11-BF80-4438937AB138}" destId="{02B50AAC-9465-45A9-8562-B266D97A0FBF}" srcOrd="0" destOrd="0" presId="urn:microsoft.com/office/officeart/2018/2/layout/IconVerticalSolidList"/>
    <dgm:cxn modelId="{5FBAA1CB-6132-451F-8D9F-2E410DBDDCB8}" srcId="{D7D19C55-62C4-451D-AF46-A5E9C7C673E9}" destId="{E2E7BB19-3005-4F83-B2D8-4CC1EFAD3C2F}" srcOrd="2" destOrd="0" parTransId="{E2D4945A-A8E7-47C0-AC87-B65AA23F218E}" sibTransId="{08BF2508-0920-46C6-98ED-5999D09C73C9}"/>
    <dgm:cxn modelId="{1A5580EC-C484-4F78-9A7B-5C58EF60F966}" type="presOf" srcId="{D7D19C55-62C4-451D-AF46-A5E9C7C673E9}" destId="{19586FE6-CB96-4515-8EF2-024676EEB9C9}" srcOrd="0" destOrd="0" presId="urn:microsoft.com/office/officeart/2018/2/layout/IconVerticalSolidList"/>
    <dgm:cxn modelId="{921D01F0-EEDD-48FE-86BB-A83EDE07FBF9}" type="presOf" srcId="{1323BDC9-C463-467D-9D84-811ABB4EEEB6}" destId="{DE12774B-D37E-4E69-913B-7D8AF0EA1F37}" srcOrd="0" destOrd="0" presId="urn:microsoft.com/office/officeart/2018/2/layout/IconVerticalSolidList"/>
    <dgm:cxn modelId="{09060723-9650-4ECC-8809-956F94228E94}" type="presParOf" srcId="{19586FE6-CB96-4515-8EF2-024676EEB9C9}" destId="{8D1D4BA5-E0F6-49AE-B82C-30A2B31AABF1}" srcOrd="0" destOrd="0" presId="urn:microsoft.com/office/officeart/2018/2/layout/IconVerticalSolidList"/>
    <dgm:cxn modelId="{092C510A-F9AA-45E4-A575-D6DBB5EEA349}" type="presParOf" srcId="{8D1D4BA5-E0F6-49AE-B82C-30A2B31AABF1}" destId="{0153D559-7F1D-41F8-85EE-5882D61E2E8E}" srcOrd="0" destOrd="0" presId="urn:microsoft.com/office/officeart/2018/2/layout/IconVerticalSolidList"/>
    <dgm:cxn modelId="{93274448-1072-4E08-AA66-0204E91570F0}" type="presParOf" srcId="{8D1D4BA5-E0F6-49AE-B82C-30A2B31AABF1}" destId="{595D36BB-F38D-4357-9C18-3EF43069B8BD}" srcOrd="1" destOrd="0" presId="urn:microsoft.com/office/officeart/2018/2/layout/IconVerticalSolidList"/>
    <dgm:cxn modelId="{9CD1796C-B572-422E-9282-C18D01CF1EB9}" type="presParOf" srcId="{8D1D4BA5-E0F6-49AE-B82C-30A2B31AABF1}" destId="{13BC3832-3573-44CF-BFF5-1141AA1F7283}" srcOrd="2" destOrd="0" presId="urn:microsoft.com/office/officeart/2018/2/layout/IconVerticalSolidList"/>
    <dgm:cxn modelId="{1D2FC31A-E862-462D-A766-0DA2D772BEEB}" type="presParOf" srcId="{8D1D4BA5-E0F6-49AE-B82C-30A2B31AABF1}" destId="{02B50AAC-9465-45A9-8562-B266D97A0FBF}" srcOrd="3" destOrd="0" presId="urn:microsoft.com/office/officeart/2018/2/layout/IconVerticalSolidList"/>
    <dgm:cxn modelId="{6168D389-8158-4788-A678-12A55D3F5AAA}" type="presParOf" srcId="{19586FE6-CB96-4515-8EF2-024676EEB9C9}" destId="{DC3B482F-6E7C-43B3-85AC-E1D8FFDED525}" srcOrd="1" destOrd="0" presId="urn:microsoft.com/office/officeart/2018/2/layout/IconVerticalSolidList"/>
    <dgm:cxn modelId="{FABC1EB9-E457-429F-87B0-0D76CE521F16}" type="presParOf" srcId="{19586FE6-CB96-4515-8EF2-024676EEB9C9}" destId="{E8454884-2F7D-4915-8CFE-D13354E8D7B7}" srcOrd="2" destOrd="0" presId="urn:microsoft.com/office/officeart/2018/2/layout/IconVerticalSolidList"/>
    <dgm:cxn modelId="{DD67F15A-505F-4C32-8C5D-905895362CF3}" type="presParOf" srcId="{E8454884-2F7D-4915-8CFE-D13354E8D7B7}" destId="{BD19B9EF-44D8-4BE1-9BA7-EB4DE239352E}" srcOrd="0" destOrd="0" presId="urn:microsoft.com/office/officeart/2018/2/layout/IconVerticalSolidList"/>
    <dgm:cxn modelId="{BE26AA66-96F9-4A46-A13C-66B99551154F}" type="presParOf" srcId="{E8454884-2F7D-4915-8CFE-D13354E8D7B7}" destId="{44FFC43A-3153-44FF-BC43-B4889BDD8436}" srcOrd="1" destOrd="0" presId="urn:microsoft.com/office/officeart/2018/2/layout/IconVerticalSolidList"/>
    <dgm:cxn modelId="{1E916FED-6A6D-4692-8B88-52DFE55DC748}" type="presParOf" srcId="{E8454884-2F7D-4915-8CFE-D13354E8D7B7}" destId="{8AA1EFA9-C82E-424F-A4FF-8275D327B9F9}" srcOrd="2" destOrd="0" presId="urn:microsoft.com/office/officeart/2018/2/layout/IconVerticalSolidList"/>
    <dgm:cxn modelId="{F6585AB9-EF61-4E6B-A9EB-4B533AD9E2F3}" type="presParOf" srcId="{E8454884-2F7D-4915-8CFE-D13354E8D7B7}" destId="{DE12774B-D37E-4E69-913B-7D8AF0EA1F37}" srcOrd="3" destOrd="0" presId="urn:microsoft.com/office/officeart/2018/2/layout/IconVerticalSolidList"/>
    <dgm:cxn modelId="{E3E9F2D6-4953-4C7E-B01C-21C6AE677359}" type="presParOf" srcId="{19586FE6-CB96-4515-8EF2-024676EEB9C9}" destId="{62DA9261-F39E-469B-980D-75801F9E66F2}" srcOrd="3" destOrd="0" presId="urn:microsoft.com/office/officeart/2018/2/layout/IconVerticalSolidList"/>
    <dgm:cxn modelId="{D020E744-61BD-4F35-8BDF-DC1D3E8CDDD6}" type="presParOf" srcId="{19586FE6-CB96-4515-8EF2-024676EEB9C9}" destId="{4370C4F2-5848-498F-AEAC-8EE5D92C8AEC}" srcOrd="4" destOrd="0" presId="urn:microsoft.com/office/officeart/2018/2/layout/IconVerticalSolidList"/>
    <dgm:cxn modelId="{8B946097-594C-4E23-82FA-61F17D77A62B}" type="presParOf" srcId="{4370C4F2-5848-498F-AEAC-8EE5D92C8AEC}" destId="{E35FBBFE-1B14-416F-8BA4-A4DC99E2B6BC}" srcOrd="0" destOrd="0" presId="urn:microsoft.com/office/officeart/2018/2/layout/IconVerticalSolidList"/>
    <dgm:cxn modelId="{7718E7C3-6F56-49B9-BF2E-25A1DDB068CB}" type="presParOf" srcId="{4370C4F2-5848-498F-AEAC-8EE5D92C8AEC}" destId="{0249083C-C1C2-4E28-8CCA-CB3D131B8A62}" srcOrd="1" destOrd="0" presId="urn:microsoft.com/office/officeart/2018/2/layout/IconVerticalSolidList"/>
    <dgm:cxn modelId="{492CEE7A-430D-4BF1-BA77-DF0D7297DA11}" type="presParOf" srcId="{4370C4F2-5848-498F-AEAC-8EE5D92C8AEC}" destId="{D3A99208-746D-45B0-ACD0-E5DC14985909}" srcOrd="2" destOrd="0" presId="urn:microsoft.com/office/officeart/2018/2/layout/IconVerticalSolidList"/>
    <dgm:cxn modelId="{195D74D6-8A8D-472F-9FEF-C2068CEA5E5C}" type="presParOf" srcId="{4370C4F2-5848-498F-AEAC-8EE5D92C8AEC}" destId="{76953CB1-5C86-4555-BD08-3EC861DEB1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DC7893B-A480-4D86-BD4E-536757DAAF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FCA436-1544-4D2E-8F1C-1906B0396802}">
      <dgm:prSet/>
      <dgm:spPr/>
      <dgm:t>
        <a:bodyPr/>
        <a:lstStyle/>
        <a:p>
          <a:r>
            <a:rPr lang="en-GB"/>
            <a:t>It refers to the constant presence of a disease or infectious agent within a given geographical area or population group. It is the usual or expected frequency of disease within a population.</a:t>
          </a:r>
          <a:endParaRPr lang="en-US"/>
        </a:p>
      </dgm:t>
    </dgm:pt>
    <dgm:pt modelId="{7B497E77-6CF2-43B7-81C9-5BC3A2E60970}" type="parTrans" cxnId="{CEB85357-5E48-4F06-A127-F59510186A81}">
      <dgm:prSet/>
      <dgm:spPr/>
      <dgm:t>
        <a:bodyPr/>
        <a:lstStyle/>
        <a:p>
          <a:endParaRPr lang="en-US"/>
        </a:p>
      </dgm:t>
    </dgm:pt>
    <dgm:pt modelId="{401B5F5D-DC16-4FFF-9373-C7DEAF2CC834}" type="sibTrans" cxnId="{CEB85357-5E48-4F06-A127-F59510186A81}">
      <dgm:prSet/>
      <dgm:spPr/>
      <dgm:t>
        <a:bodyPr/>
        <a:lstStyle/>
        <a:p>
          <a:endParaRPr lang="en-US"/>
        </a:p>
      </dgm:t>
    </dgm:pt>
    <dgm:pt modelId="{017CC59D-796D-4C87-8ECE-0A6438C427C2}">
      <dgm:prSet/>
      <dgm:spPr/>
      <dgm:t>
        <a:bodyPr/>
        <a:lstStyle/>
        <a:p>
          <a:r>
            <a:rPr lang="en-GB"/>
            <a:t>(En = in; demos = people)</a:t>
          </a:r>
          <a:endParaRPr lang="en-US"/>
        </a:p>
      </dgm:t>
    </dgm:pt>
    <dgm:pt modelId="{8F982AE5-93CE-4962-A3A3-EE02BD282D5E}" type="parTrans" cxnId="{E614D80F-2245-42B2-9BD9-0CD6B72B2D32}">
      <dgm:prSet/>
      <dgm:spPr/>
      <dgm:t>
        <a:bodyPr/>
        <a:lstStyle/>
        <a:p>
          <a:endParaRPr lang="en-US"/>
        </a:p>
      </dgm:t>
    </dgm:pt>
    <dgm:pt modelId="{252FF753-6C6B-4608-BE1C-019831EB872A}" type="sibTrans" cxnId="{E614D80F-2245-42B2-9BD9-0CD6B72B2D32}">
      <dgm:prSet/>
      <dgm:spPr/>
      <dgm:t>
        <a:bodyPr/>
        <a:lstStyle/>
        <a:p>
          <a:endParaRPr lang="en-US"/>
        </a:p>
      </dgm:t>
    </dgm:pt>
    <dgm:pt modelId="{7686889E-40FD-499C-A639-016C04832551}" type="pres">
      <dgm:prSet presAssocID="{7DC7893B-A480-4D86-BD4E-536757DAAFB5}" presName="root" presStyleCnt="0">
        <dgm:presLayoutVars>
          <dgm:dir/>
          <dgm:resizeHandles val="exact"/>
        </dgm:presLayoutVars>
      </dgm:prSet>
      <dgm:spPr/>
    </dgm:pt>
    <dgm:pt modelId="{EEA81E1B-10E7-43CC-B28C-117CA844CA45}" type="pres">
      <dgm:prSet presAssocID="{16FCA436-1544-4D2E-8F1C-1906B0396802}" presName="compNode" presStyleCnt="0"/>
      <dgm:spPr/>
    </dgm:pt>
    <dgm:pt modelId="{DF62D2A9-1D8E-4AF0-B32B-6A3CFD41400F}" type="pres">
      <dgm:prSet presAssocID="{16FCA436-1544-4D2E-8F1C-1906B0396802}" presName="bgRect" presStyleLbl="bgShp" presStyleIdx="0" presStyleCnt="2"/>
      <dgm:spPr/>
    </dgm:pt>
    <dgm:pt modelId="{BD7A63C5-6924-4561-8DDE-439C422C230C}" type="pres">
      <dgm:prSet presAssocID="{16FCA436-1544-4D2E-8F1C-1906B039680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E956B63-22A5-41D2-92D5-DA35A6015439}" type="pres">
      <dgm:prSet presAssocID="{16FCA436-1544-4D2E-8F1C-1906B0396802}" presName="spaceRect" presStyleCnt="0"/>
      <dgm:spPr/>
    </dgm:pt>
    <dgm:pt modelId="{A692B623-7119-4887-8916-A44AFCCD1B76}" type="pres">
      <dgm:prSet presAssocID="{16FCA436-1544-4D2E-8F1C-1906B0396802}" presName="parTx" presStyleLbl="revTx" presStyleIdx="0" presStyleCnt="2">
        <dgm:presLayoutVars>
          <dgm:chMax val="0"/>
          <dgm:chPref val="0"/>
        </dgm:presLayoutVars>
      </dgm:prSet>
      <dgm:spPr/>
    </dgm:pt>
    <dgm:pt modelId="{8939E273-8D0C-4E35-B2BC-2CB40EDE5BDA}" type="pres">
      <dgm:prSet presAssocID="{401B5F5D-DC16-4FFF-9373-C7DEAF2CC834}" presName="sibTrans" presStyleCnt="0"/>
      <dgm:spPr/>
    </dgm:pt>
    <dgm:pt modelId="{20B548E7-E0B9-4341-B580-CD3A25F8071A}" type="pres">
      <dgm:prSet presAssocID="{017CC59D-796D-4C87-8ECE-0A6438C427C2}" presName="compNode" presStyleCnt="0"/>
      <dgm:spPr/>
    </dgm:pt>
    <dgm:pt modelId="{E73FBCBC-BCD4-47AC-83BC-B0A2F70FE850}" type="pres">
      <dgm:prSet presAssocID="{017CC59D-796D-4C87-8ECE-0A6438C427C2}" presName="bgRect" presStyleLbl="bgShp" presStyleIdx="1" presStyleCnt="2"/>
      <dgm:spPr/>
    </dgm:pt>
    <dgm:pt modelId="{C56B4F3D-BBCB-4698-8275-216CDB9639D7}" type="pres">
      <dgm:prSet presAssocID="{017CC59D-796D-4C87-8ECE-0A6438C427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eatre"/>
        </a:ext>
      </dgm:extLst>
    </dgm:pt>
    <dgm:pt modelId="{B4F60B8E-2643-4A55-9BE7-8A494E67FDE3}" type="pres">
      <dgm:prSet presAssocID="{017CC59D-796D-4C87-8ECE-0A6438C427C2}" presName="spaceRect" presStyleCnt="0"/>
      <dgm:spPr/>
    </dgm:pt>
    <dgm:pt modelId="{51EEA299-0CC4-4F25-BC02-EB17AEA7E51A}" type="pres">
      <dgm:prSet presAssocID="{017CC59D-796D-4C87-8ECE-0A6438C427C2}" presName="parTx" presStyleLbl="revTx" presStyleIdx="1" presStyleCnt="2">
        <dgm:presLayoutVars>
          <dgm:chMax val="0"/>
          <dgm:chPref val="0"/>
        </dgm:presLayoutVars>
      </dgm:prSet>
      <dgm:spPr/>
    </dgm:pt>
  </dgm:ptLst>
  <dgm:cxnLst>
    <dgm:cxn modelId="{E614D80F-2245-42B2-9BD9-0CD6B72B2D32}" srcId="{7DC7893B-A480-4D86-BD4E-536757DAAFB5}" destId="{017CC59D-796D-4C87-8ECE-0A6438C427C2}" srcOrd="1" destOrd="0" parTransId="{8F982AE5-93CE-4962-A3A3-EE02BD282D5E}" sibTransId="{252FF753-6C6B-4608-BE1C-019831EB872A}"/>
    <dgm:cxn modelId="{CEB85357-5E48-4F06-A127-F59510186A81}" srcId="{7DC7893B-A480-4D86-BD4E-536757DAAFB5}" destId="{16FCA436-1544-4D2E-8F1C-1906B0396802}" srcOrd="0" destOrd="0" parTransId="{7B497E77-6CF2-43B7-81C9-5BC3A2E60970}" sibTransId="{401B5F5D-DC16-4FFF-9373-C7DEAF2CC834}"/>
    <dgm:cxn modelId="{7457ECA1-28E6-434D-89C4-DEA9D0305FBD}" type="presOf" srcId="{7DC7893B-A480-4D86-BD4E-536757DAAFB5}" destId="{7686889E-40FD-499C-A639-016C04832551}" srcOrd="0" destOrd="0" presId="urn:microsoft.com/office/officeart/2018/2/layout/IconVerticalSolidList"/>
    <dgm:cxn modelId="{74A17FA8-0664-4060-84A7-135AEF9EE99B}" type="presOf" srcId="{16FCA436-1544-4D2E-8F1C-1906B0396802}" destId="{A692B623-7119-4887-8916-A44AFCCD1B76}" srcOrd="0" destOrd="0" presId="urn:microsoft.com/office/officeart/2018/2/layout/IconVerticalSolidList"/>
    <dgm:cxn modelId="{937738E8-2D59-46CF-BCEF-6724DE6AD9C4}" type="presOf" srcId="{017CC59D-796D-4C87-8ECE-0A6438C427C2}" destId="{51EEA299-0CC4-4F25-BC02-EB17AEA7E51A}" srcOrd="0" destOrd="0" presId="urn:microsoft.com/office/officeart/2018/2/layout/IconVerticalSolidList"/>
    <dgm:cxn modelId="{48FE47D7-BE9C-4A29-8C51-59D133E7E26C}" type="presParOf" srcId="{7686889E-40FD-499C-A639-016C04832551}" destId="{EEA81E1B-10E7-43CC-B28C-117CA844CA45}" srcOrd="0" destOrd="0" presId="urn:microsoft.com/office/officeart/2018/2/layout/IconVerticalSolidList"/>
    <dgm:cxn modelId="{49AC7015-8D29-45F8-A390-C10B60650CE2}" type="presParOf" srcId="{EEA81E1B-10E7-43CC-B28C-117CA844CA45}" destId="{DF62D2A9-1D8E-4AF0-B32B-6A3CFD41400F}" srcOrd="0" destOrd="0" presId="urn:microsoft.com/office/officeart/2018/2/layout/IconVerticalSolidList"/>
    <dgm:cxn modelId="{3B92406B-F0CD-455A-9584-3185A23ECC7E}" type="presParOf" srcId="{EEA81E1B-10E7-43CC-B28C-117CA844CA45}" destId="{BD7A63C5-6924-4561-8DDE-439C422C230C}" srcOrd="1" destOrd="0" presId="urn:microsoft.com/office/officeart/2018/2/layout/IconVerticalSolidList"/>
    <dgm:cxn modelId="{95AC6B16-FD59-4969-8765-50A13DC56156}" type="presParOf" srcId="{EEA81E1B-10E7-43CC-B28C-117CA844CA45}" destId="{8E956B63-22A5-41D2-92D5-DA35A6015439}" srcOrd="2" destOrd="0" presId="urn:microsoft.com/office/officeart/2018/2/layout/IconVerticalSolidList"/>
    <dgm:cxn modelId="{E2F43AE1-C791-45F7-851F-1A9E8D02C175}" type="presParOf" srcId="{EEA81E1B-10E7-43CC-B28C-117CA844CA45}" destId="{A692B623-7119-4887-8916-A44AFCCD1B76}" srcOrd="3" destOrd="0" presId="urn:microsoft.com/office/officeart/2018/2/layout/IconVerticalSolidList"/>
    <dgm:cxn modelId="{58469918-BFCB-4EA3-8956-7418F1363BDE}" type="presParOf" srcId="{7686889E-40FD-499C-A639-016C04832551}" destId="{8939E273-8D0C-4E35-B2BC-2CB40EDE5BDA}" srcOrd="1" destOrd="0" presId="urn:microsoft.com/office/officeart/2018/2/layout/IconVerticalSolidList"/>
    <dgm:cxn modelId="{571CC647-D4F6-4E5B-9B6C-C0F3A8F4FE52}" type="presParOf" srcId="{7686889E-40FD-499C-A639-016C04832551}" destId="{20B548E7-E0B9-4341-B580-CD3A25F8071A}" srcOrd="2" destOrd="0" presId="urn:microsoft.com/office/officeart/2018/2/layout/IconVerticalSolidList"/>
    <dgm:cxn modelId="{BF526CB5-F153-4872-A1C8-B1A57518AAB6}" type="presParOf" srcId="{20B548E7-E0B9-4341-B580-CD3A25F8071A}" destId="{E73FBCBC-BCD4-47AC-83BC-B0A2F70FE850}" srcOrd="0" destOrd="0" presId="urn:microsoft.com/office/officeart/2018/2/layout/IconVerticalSolidList"/>
    <dgm:cxn modelId="{0A6DD401-8E51-418F-A34D-F6A7670930AA}" type="presParOf" srcId="{20B548E7-E0B9-4341-B580-CD3A25F8071A}" destId="{C56B4F3D-BBCB-4698-8275-216CDB9639D7}" srcOrd="1" destOrd="0" presId="urn:microsoft.com/office/officeart/2018/2/layout/IconVerticalSolidList"/>
    <dgm:cxn modelId="{011D343C-5CA9-479E-9A7F-D19EEE2B3D3D}" type="presParOf" srcId="{20B548E7-E0B9-4341-B580-CD3A25F8071A}" destId="{B4F60B8E-2643-4A55-9BE7-8A494E67FDE3}" srcOrd="2" destOrd="0" presId="urn:microsoft.com/office/officeart/2018/2/layout/IconVerticalSolidList"/>
    <dgm:cxn modelId="{0B247707-33E3-4019-9CDF-B1ED7192D997}" type="presParOf" srcId="{20B548E7-E0B9-4341-B580-CD3A25F8071A}" destId="{51EEA299-0CC4-4F25-BC02-EB17AEA7E5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8BFB014-93AE-4A8B-A0EB-D2C6D82E14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D39201-7C32-428A-8F53-4CB7A6CB9F89}">
      <dgm:prSet/>
      <dgm:spPr/>
      <dgm:t>
        <a:bodyPr/>
        <a:lstStyle/>
        <a:p>
          <a:r>
            <a:rPr lang="en-GB"/>
            <a:t>Percent infected per year – cumulative incidence.</a:t>
          </a:r>
          <a:endParaRPr lang="en-US"/>
        </a:p>
      </dgm:t>
    </dgm:pt>
    <dgm:pt modelId="{DB8C169D-DA5D-4571-A160-9C006282B2A3}" type="parTrans" cxnId="{F7181F87-31E4-4E5D-8644-B3C171F70E97}">
      <dgm:prSet/>
      <dgm:spPr/>
      <dgm:t>
        <a:bodyPr/>
        <a:lstStyle/>
        <a:p>
          <a:endParaRPr lang="en-US"/>
        </a:p>
      </dgm:t>
    </dgm:pt>
    <dgm:pt modelId="{0F07E545-7A25-4520-92FD-EA887A92E424}" type="sibTrans" cxnId="{F7181F87-31E4-4E5D-8644-B3C171F70E97}">
      <dgm:prSet/>
      <dgm:spPr/>
      <dgm:t>
        <a:bodyPr/>
        <a:lstStyle/>
        <a:p>
          <a:endParaRPr lang="en-US"/>
        </a:p>
      </dgm:t>
    </dgm:pt>
    <dgm:pt modelId="{EC260EE4-BEE5-45DC-BAE0-F371E7A9C3CC}">
      <dgm:prSet/>
      <dgm:spPr/>
      <dgm:t>
        <a:bodyPr/>
        <a:lstStyle/>
        <a:p>
          <a:r>
            <a:rPr lang="en-GB"/>
            <a:t>Number per person at observation time – incidence density.</a:t>
          </a:r>
          <a:endParaRPr lang="en-US"/>
        </a:p>
      </dgm:t>
    </dgm:pt>
    <dgm:pt modelId="{1C18522D-021A-4C4C-9507-19C902ABF5B3}" type="parTrans" cxnId="{B16D37F4-9D78-4963-A706-76A55416A17A}">
      <dgm:prSet/>
      <dgm:spPr/>
      <dgm:t>
        <a:bodyPr/>
        <a:lstStyle/>
        <a:p>
          <a:endParaRPr lang="en-US"/>
        </a:p>
      </dgm:t>
    </dgm:pt>
    <dgm:pt modelId="{0B83BB70-1356-4E25-90D1-F66A4C4DC0AA}" type="sibTrans" cxnId="{B16D37F4-9D78-4963-A706-76A55416A17A}">
      <dgm:prSet/>
      <dgm:spPr/>
      <dgm:t>
        <a:bodyPr/>
        <a:lstStyle/>
        <a:p>
          <a:endParaRPr lang="en-US"/>
        </a:p>
      </dgm:t>
    </dgm:pt>
    <dgm:pt modelId="{E65840D2-CBFB-4001-A115-F03624C1C458}" type="pres">
      <dgm:prSet presAssocID="{A8BFB014-93AE-4A8B-A0EB-D2C6D82E14C0}" presName="linear" presStyleCnt="0">
        <dgm:presLayoutVars>
          <dgm:animLvl val="lvl"/>
          <dgm:resizeHandles val="exact"/>
        </dgm:presLayoutVars>
      </dgm:prSet>
      <dgm:spPr/>
    </dgm:pt>
    <dgm:pt modelId="{C32476A8-25A9-47EC-86E9-C441B4A488BB}" type="pres">
      <dgm:prSet presAssocID="{5AD39201-7C32-428A-8F53-4CB7A6CB9F89}" presName="parentText" presStyleLbl="node1" presStyleIdx="0" presStyleCnt="2">
        <dgm:presLayoutVars>
          <dgm:chMax val="0"/>
          <dgm:bulletEnabled val="1"/>
        </dgm:presLayoutVars>
      </dgm:prSet>
      <dgm:spPr/>
    </dgm:pt>
    <dgm:pt modelId="{593A0F02-AF89-4F32-B0EC-8FB7C85B3721}" type="pres">
      <dgm:prSet presAssocID="{0F07E545-7A25-4520-92FD-EA887A92E424}" presName="spacer" presStyleCnt="0"/>
      <dgm:spPr/>
    </dgm:pt>
    <dgm:pt modelId="{1BA5DB46-7A99-4529-88D3-E6F928589766}" type="pres">
      <dgm:prSet presAssocID="{EC260EE4-BEE5-45DC-BAE0-F371E7A9C3CC}" presName="parentText" presStyleLbl="node1" presStyleIdx="1" presStyleCnt="2">
        <dgm:presLayoutVars>
          <dgm:chMax val="0"/>
          <dgm:bulletEnabled val="1"/>
        </dgm:presLayoutVars>
      </dgm:prSet>
      <dgm:spPr/>
    </dgm:pt>
  </dgm:ptLst>
  <dgm:cxnLst>
    <dgm:cxn modelId="{5D6AE266-8291-4C76-B60B-CF8F27D4FB3A}" type="presOf" srcId="{5AD39201-7C32-428A-8F53-4CB7A6CB9F89}" destId="{C32476A8-25A9-47EC-86E9-C441B4A488BB}" srcOrd="0" destOrd="0" presId="urn:microsoft.com/office/officeart/2005/8/layout/vList2"/>
    <dgm:cxn modelId="{F7181F87-31E4-4E5D-8644-B3C171F70E97}" srcId="{A8BFB014-93AE-4A8B-A0EB-D2C6D82E14C0}" destId="{5AD39201-7C32-428A-8F53-4CB7A6CB9F89}" srcOrd="0" destOrd="0" parTransId="{DB8C169D-DA5D-4571-A160-9C006282B2A3}" sibTransId="{0F07E545-7A25-4520-92FD-EA887A92E424}"/>
    <dgm:cxn modelId="{0CE58EDE-A327-425E-A3A5-021C9DFC41CE}" type="presOf" srcId="{EC260EE4-BEE5-45DC-BAE0-F371E7A9C3CC}" destId="{1BA5DB46-7A99-4529-88D3-E6F928589766}" srcOrd="0" destOrd="0" presId="urn:microsoft.com/office/officeart/2005/8/layout/vList2"/>
    <dgm:cxn modelId="{5C0E82E8-C01F-4361-B179-F6436F3C2CC5}" type="presOf" srcId="{A8BFB014-93AE-4A8B-A0EB-D2C6D82E14C0}" destId="{E65840D2-CBFB-4001-A115-F03624C1C458}" srcOrd="0" destOrd="0" presId="urn:microsoft.com/office/officeart/2005/8/layout/vList2"/>
    <dgm:cxn modelId="{B16D37F4-9D78-4963-A706-76A55416A17A}" srcId="{A8BFB014-93AE-4A8B-A0EB-D2C6D82E14C0}" destId="{EC260EE4-BEE5-45DC-BAE0-F371E7A9C3CC}" srcOrd="1" destOrd="0" parTransId="{1C18522D-021A-4C4C-9507-19C902ABF5B3}" sibTransId="{0B83BB70-1356-4E25-90D1-F66A4C4DC0AA}"/>
    <dgm:cxn modelId="{085D68ED-5A93-4CDD-AD2F-B4F3F5FC666B}" type="presParOf" srcId="{E65840D2-CBFB-4001-A115-F03624C1C458}" destId="{C32476A8-25A9-47EC-86E9-C441B4A488BB}" srcOrd="0" destOrd="0" presId="urn:microsoft.com/office/officeart/2005/8/layout/vList2"/>
    <dgm:cxn modelId="{0641C9C6-95E6-450B-9A22-57A115EA0BCD}" type="presParOf" srcId="{E65840D2-CBFB-4001-A115-F03624C1C458}" destId="{593A0F02-AF89-4F32-B0EC-8FB7C85B3721}" srcOrd="1" destOrd="0" presId="urn:microsoft.com/office/officeart/2005/8/layout/vList2"/>
    <dgm:cxn modelId="{C31404AA-7961-4A9B-87EA-C51D38F1B58E}" type="presParOf" srcId="{E65840D2-CBFB-4001-A115-F03624C1C458}" destId="{1BA5DB46-7A99-4529-88D3-E6F9285897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8F1130B-D829-451D-8286-C26AF9719D7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D8F0D6E-503B-48AA-88C2-896C0A516C4A}">
      <dgm:prSet/>
      <dgm:spPr/>
      <dgm:t>
        <a:bodyPr/>
        <a:lstStyle/>
        <a:p>
          <a:r>
            <a:rPr lang="en-GB"/>
            <a:t>Increase in amount or virulence of agent</a:t>
          </a:r>
          <a:endParaRPr lang="en-US"/>
        </a:p>
      </dgm:t>
    </dgm:pt>
    <dgm:pt modelId="{4D29FF78-E10D-4A1C-8BAD-51D713D9E6DA}" type="parTrans" cxnId="{F2A6D60E-F3B0-4F20-B0E1-6698CB78A9FF}">
      <dgm:prSet/>
      <dgm:spPr/>
      <dgm:t>
        <a:bodyPr/>
        <a:lstStyle/>
        <a:p>
          <a:endParaRPr lang="en-US"/>
        </a:p>
      </dgm:t>
    </dgm:pt>
    <dgm:pt modelId="{BEB40EB3-25A4-4F7F-A905-6841976DDA56}" type="sibTrans" cxnId="{F2A6D60E-F3B0-4F20-B0E1-6698CB78A9FF}">
      <dgm:prSet/>
      <dgm:spPr/>
      <dgm:t>
        <a:bodyPr/>
        <a:lstStyle/>
        <a:p>
          <a:endParaRPr lang="en-US"/>
        </a:p>
      </dgm:t>
    </dgm:pt>
    <dgm:pt modelId="{27BE98E2-8FCA-4530-9E0B-3A2AE3914370}">
      <dgm:prSet/>
      <dgm:spPr/>
      <dgm:t>
        <a:bodyPr/>
        <a:lstStyle/>
        <a:p>
          <a:r>
            <a:rPr lang="en-GB" dirty="0"/>
            <a:t>Introduction of agent into new setting</a:t>
          </a:r>
          <a:endParaRPr lang="en-US" dirty="0"/>
        </a:p>
      </dgm:t>
    </dgm:pt>
    <dgm:pt modelId="{4A8AF3C6-9F34-4D07-973F-8158C286B175}" type="parTrans" cxnId="{E90FCD78-ADEC-49A5-A2A5-04F00BCA7EEE}">
      <dgm:prSet/>
      <dgm:spPr/>
      <dgm:t>
        <a:bodyPr/>
        <a:lstStyle/>
        <a:p>
          <a:endParaRPr lang="en-US"/>
        </a:p>
      </dgm:t>
    </dgm:pt>
    <dgm:pt modelId="{7EE40711-9554-4B46-90A4-AA372DBA3F46}" type="sibTrans" cxnId="{E90FCD78-ADEC-49A5-A2A5-04F00BCA7EEE}">
      <dgm:prSet/>
      <dgm:spPr/>
      <dgm:t>
        <a:bodyPr/>
        <a:lstStyle/>
        <a:p>
          <a:endParaRPr lang="en-US"/>
        </a:p>
      </dgm:t>
    </dgm:pt>
    <dgm:pt modelId="{FD6DF1F9-F07F-4310-A315-2F8BED92C40C}">
      <dgm:prSet/>
      <dgm:spPr/>
      <dgm:t>
        <a:bodyPr/>
        <a:lstStyle/>
        <a:p>
          <a:r>
            <a:rPr lang="en-GB" dirty="0"/>
            <a:t>Enhanced mode of transmission</a:t>
          </a:r>
          <a:endParaRPr lang="en-US" dirty="0"/>
        </a:p>
      </dgm:t>
    </dgm:pt>
    <dgm:pt modelId="{2F1FCAEF-81FB-4B15-AD19-1902CFFA687A}" type="parTrans" cxnId="{0FD984DD-C79D-418B-A2CA-07EC5445A6CA}">
      <dgm:prSet/>
      <dgm:spPr/>
      <dgm:t>
        <a:bodyPr/>
        <a:lstStyle/>
        <a:p>
          <a:endParaRPr lang="en-US"/>
        </a:p>
      </dgm:t>
    </dgm:pt>
    <dgm:pt modelId="{C70550CF-B3FC-40F6-BA78-D0A22668F261}" type="sibTrans" cxnId="{0FD984DD-C79D-418B-A2CA-07EC5445A6CA}">
      <dgm:prSet/>
      <dgm:spPr/>
      <dgm:t>
        <a:bodyPr/>
        <a:lstStyle/>
        <a:p>
          <a:endParaRPr lang="en-US"/>
        </a:p>
      </dgm:t>
    </dgm:pt>
    <dgm:pt modelId="{BDA0EA85-961D-4767-A92F-A70D0D165FE1}">
      <dgm:prSet/>
      <dgm:spPr/>
      <dgm:t>
        <a:bodyPr/>
        <a:lstStyle/>
        <a:p>
          <a:r>
            <a:rPr lang="en-GB" dirty="0"/>
            <a:t>Increase in host susceptibility</a:t>
          </a:r>
          <a:endParaRPr lang="en-US" dirty="0"/>
        </a:p>
      </dgm:t>
    </dgm:pt>
    <dgm:pt modelId="{781AEB84-F264-4188-BCA6-F73743E8E0B7}" type="parTrans" cxnId="{1ADAE8F4-7DB1-4735-B9F1-7CE9394D9808}">
      <dgm:prSet/>
      <dgm:spPr/>
      <dgm:t>
        <a:bodyPr/>
        <a:lstStyle/>
        <a:p>
          <a:endParaRPr lang="en-US"/>
        </a:p>
      </dgm:t>
    </dgm:pt>
    <dgm:pt modelId="{B08E16A0-7E37-4BB1-890F-7035FC619714}" type="sibTrans" cxnId="{1ADAE8F4-7DB1-4735-B9F1-7CE9394D9808}">
      <dgm:prSet/>
      <dgm:spPr/>
      <dgm:t>
        <a:bodyPr/>
        <a:lstStyle/>
        <a:p>
          <a:endParaRPr lang="en-US"/>
        </a:p>
      </dgm:t>
    </dgm:pt>
    <dgm:pt modelId="{1C29F88D-9ADB-4CAD-B1D1-C53D59DC0C0F}">
      <dgm:prSet/>
      <dgm:spPr/>
      <dgm:t>
        <a:bodyPr/>
        <a:lstStyle/>
        <a:p>
          <a:r>
            <a:rPr lang="en-GB" dirty="0"/>
            <a:t>Increase in host exposure</a:t>
          </a:r>
          <a:endParaRPr lang="en-US" dirty="0"/>
        </a:p>
      </dgm:t>
    </dgm:pt>
    <dgm:pt modelId="{FFBBD51B-01AF-4980-8EB2-722F03F17D00}" type="parTrans" cxnId="{8921AE13-6F92-4A26-849A-E60D1644F523}">
      <dgm:prSet/>
      <dgm:spPr/>
      <dgm:t>
        <a:bodyPr/>
        <a:lstStyle/>
        <a:p>
          <a:endParaRPr lang="en-US"/>
        </a:p>
      </dgm:t>
    </dgm:pt>
    <dgm:pt modelId="{E38D97D5-628D-4145-99AB-B7B41A2202B1}" type="sibTrans" cxnId="{8921AE13-6F92-4A26-849A-E60D1644F523}">
      <dgm:prSet/>
      <dgm:spPr/>
      <dgm:t>
        <a:bodyPr/>
        <a:lstStyle/>
        <a:p>
          <a:endParaRPr lang="en-US"/>
        </a:p>
      </dgm:t>
    </dgm:pt>
    <dgm:pt modelId="{35CD1B42-4B0F-4371-8F32-E7EE18B93A19}">
      <dgm:prSet/>
      <dgm:spPr/>
      <dgm:t>
        <a:bodyPr/>
        <a:lstStyle/>
        <a:p>
          <a:r>
            <a:rPr lang="en-GB" dirty="0"/>
            <a:t>New portals of entry</a:t>
          </a:r>
          <a:endParaRPr lang="en-US" dirty="0"/>
        </a:p>
      </dgm:t>
    </dgm:pt>
    <dgm:pt modelId="{4A80E797-3919-465F-BAEF-EF626A0FEED8}" type="parTrans" cxnId="{08BFEDF7-8007-445B-810C-A2D26CCE968C}">
      <dgm:prSet/>
      <dgm:spPr/>
      <dgm:t>
        <a:bodyPr/>
        <a:lstStyle/>
        <a:p>
          <a:endParaRPr lang="en-US"/>
        </a:p>
      </dgm:t>
    </dgm:pt>
    <dgm:pt modelId="{5BDFE966-3C6E-4896-9772-CEBEB88BC7A0}" type="sibTrans" cxnId="{08BFEDF7-8007-445B-810C-A2D26CCE968C}">
      <dgm:prSet/>
      <dgm:spPr/>
      <dgm:t>
        <a:bodyPr/>
        <a:lstStyle/>
        <a:p>
          <a:endParaRPr lang="en-US"/>
        </a:p>
      </dgm:t>
    </dgm:pt>
    <dgm:pt modelId="{889C84E5-6C57-4868-8496-AE7CA4E5B030}" type="pres">
      <dgm:prSet presAssocID="{58F1130B-D829-451D-8286-C26AF9719D7A}" presName="linear" presStyleCnt="0">
        <dgm:presLayoutVars>
          <dgm:animLvl val="lvl"/>
          <dgm:resizeHandles val="exact"/>
        </dgm:presLayoutVars>
      </dgm:prSet>
      <dgm:spPr/>
    </dgm:pt>
    <dgm:pt modelId="{5AF05E43-1B48-4513-8E2B-16668922BA83}" type="pres">
      <dgm:prSet presAssocID="{FD8F0D6E-503B-48AA-88C2-896C0A516C4A}" presName="parentText" presStyleLbl="node1" presStyleIdx="0" presStyleCnt="6">
        <dgm:presLayoutVars>
          <dgm:chMax val="0"/>
          <dgm:bulletEnabled val="1"/>
        </dgm:presLayoutVars>
      </dgm:prSet>
      <dgm:spPr/>
    </dgm:pt>
    <dgm:pt modelId="{F5296939-472C-4E48-A04F-D4D38B7A9593}" type="pres">
      <dgm:prSet presAssocID="{BEB40EB3-25A4-4F7F-A905-6841976DDA56}" presName="spacer" presStyleCnt="0"/>
      <dgm:spPr/>
    </dgm:pt>
    <dgm:pt modelId="{949EF5FF-A706-4C0E-8E64-671068890596}" type="pres">
      <dgm:prSet presAssocID="{27BE98E2-8FCA-4530-9E0B-3A2AE3914370}" presName="parentText" presStyleLbl="node1" presStyleIdx="1" presStyleCnt="6">
        <dgm:presLayoutVars>
          <dgm:chMax val="0"/>
          <dgm:bulletEnabled val="1"/>
        </dgm:presLayoutVars>
      </dgm:prSet>
      <dgm:spPr/>
    </dgm:pt>
    <dgm:pt modelId="{01BD9302-378F-4266-8400-70A0F1E528F5}" type="pres">
      <dgm:prSet presAssocID="{7EE40711-9554-4B46-90A4-AA372DBA3F46}" presName="spacer" presStyleCnt="0"/>
      <dgm:spPr/>
    </dgm:pt>
    <dgm:pt modelId="{F985F432-CD48-4F10-BE52-40961811617A}" type="pres">
      <dgm:prSet presAssocID="{FD6DF1F9-F07F-4310-A315-2F8BED92C40C}" presName="parentText" presStyleLbl="node1" presStyleIdx="2" presStyleCnt="6">
        <dgm:presLayoutVars>
          <dgm:chMax val="0"/>
          <dgm:bulletEnabled val="1"/>
        </dgm:presLayoutVars>
      </dgm:prSet>
      <dgm:spPr/>
    </dgm:pt>
    <dgm:pt modelId="{A163A24D-4DAF-4CDE-8167-8E2F561DB42D}" type="pres">
      <dgm:prSet presAssocID="{C70550CF-B3FC-40F6-BA78-D0A22668F261}" presName="spacer" presStyleCnt="0"/>
      <dgm:spPr/>
    </dgm:pt>
    <dgm:pt modelId="{FCAECE9A-FCBC-4ABF-BBEC-F866E4BC9FC7}" type="pres">
      <dgm:prSet presAssocID="{BDA0EA85-961D-4767-A92F-A70D0D165FE1}" presName="parentText" presStyleLbl="node1" presStyleIdx="3" presStyleCnt="6">
        <dgm:presLayoutVars>
          <dgm:chMax val="0"/>
          <dgm:bulletEnabled val="1"/>
        </dgm:presLayoutVars>
      </dgm:prSet>
      <dgm:spPr/>
    </dgm:pt>
    <dgm:pt modelId="{22341728-3315-4459-9632-EB4EDF54F0BF}" type="pres">
      <dgm:prSet presAssocID="{B08E16A0-7E37-4BB1-890F-7035FC619714}" presName="spacer" presStyleCnt="0"/>
      <dgm:spPr/>
    </dgm:pt>
    <dgm:pt modelId="{B4DC9C1D-CC7F-4E8F-8946-AE32F161AAFE}" type="pres">
      <dgm:prSet presAssocID="{1C29F88D-9ADB-4CAD-B1D1-C53D59DC0C0F}" presName="parentText" presStyleLbl="node1" presStyleIdx="4" presStyleCnt="6">
        <dgm:presLayoutVars>
          <dgm:chMax val="0"/>
          <dgm:bulletEnabled val="1"/>
        </dgm:presLayoutVars>
      </dgm:prSet>
      <dgm:spPr/>
    </dgm:pt>
    <dgm:pt modelId="{F1CE8C63-C370-416E-BBD4-F70A8882ADAC}" type="pres">
      <dgm:prSet presAssocID="{E38D97D5-628D-4145-99AB-B7B41A2202B1}" presName="spacer" presStyleCnt="0"/>
      <dgm:spPr/>
    </dgm:pt>
    <dgm:pt modelId="{28869CFF-FC52-4068-9958-08904D14EE36}" type="pres">
      <dgm:prSet presAssocID="{35CD1B42-4B0F-4371-8F32-E7EE18B93A19}" presName="parentText" presStyleLbl="node1" presStyleIdx="5" presStyleCnt="6">
        <dgm:presLayoutVars>
          <dgm:chMax val="0"/>
          <dgm:bulletEnabled val="1"/>
        </dgm:presLayoutVars>
      </dgm:prSet>
      <dgm:spPr/>
    </dgm:pt>
  </dgm:ptLst>
  <dgm:cxnLst>
    <dgm:cxn modelId="{BC13B00E-3344-4656-8782-41B42FE3E901}" type="presOf" srcId="{35CD1B42-4B0F-4371-8F32-E7EE18B93A19}" destId="{28869CFF-FC52-4068-9958-08904D14EE36}" srcOrd="0" destOrd="0" presId="urn:microsoft.com/office/officeart/2005/8/layout/vList2"/>
    <dgm:cxn modelId="{F2A6D60E-F3B0-4F20-B0E1-6698CB78A9FF}" srcId="{58F1130B-D829-451D-8286-C26AF9719D7A}" destId="{FD8F0D6E-503B-48AA-88C2-896C0A516C4A}" srcOrd="0" destOrd="0" parTransId="{4D29FF78-E10D-4A1C-8BAD-51D713D9E6DA}" sibTransId="{BEB40EB3-25A4-4F7F-A905-6841976DDA56}"/>
    <dgm:cxn modelId="{8921AE13-6F92-4A26-849A-E60D1644F523}" srcId="{58F1130B-D829-451D-8286-C26AF9719D7A}" destId="{1C29F88D-9ADB-4CAD-B1D1-C53D59DC0C0F}" srcOrd="4" destOrd="0" parTransId="{FFBBD51B-01AF-4980-8EB2-722F03F17D00}" sibTransId="{E38D97D5-628D-4145-99AB-B7B41A2202B1}"/>
    <dgm:cxn modelId="{C8EFA616-50F3-42BD-A7A6-74A7EA513B91}" type="presOf" srcId="{1C29F88D-9ADB-4CAD-B1D1-C53D59DC0C0F}" destId="{B4DC9C1D-CC7F-4E8F-8946-AE32F161AAFE}" srcOrd="0" destOrd="0" presId="urn:microsoft.com/office/officeart/2005/8/layout/vList2"/>
    <dgm:cxn modelId="{46757749-9CC5-4D9C-86D2-492C0874A0FD}" type="presOf" srcId="{FD6DF1F9-F07F-4310-A315-2F8BED92C40C}" destId="{F985F432-CD48-4F10-BE52-40961811617A}" srcOrd="0" destOrd="0" presId="urn:microsoft.com/office/officeart/2005/8/layout/vList2"/>
    <dgm:cxn modelId="{E90FCD78-ADEC-49A5-A2A5-04F00BCA7EEE}" srcId="{58F1130B-D829-451D-8286-C26AF9719D7A}" destId="{27BE98E2-8FCA-4530-9E0B-3A2AE3914370}" srcOrd="1" destOrd="0" parTransId="{4A8AF3C6-9F34-4D07-973F-8158C286B175}" sibTransId="{7EE40711-9554-4B46-90A4-AA372DBA3F46}"/>
    <dgm:cxn modelId="{7C65EB8C-5F84-479C-97C2-D5053055F6F4}" type="presOf" srcId="{58F1130B-D829-451D-8286-C26AF9719D7A}" destId="{889C84E5-6C57-4868-8496-AE7CA4E5B030}" srcOrd="0" destOrd="0" presId="urn:microsoft.com/office/officeart/2005/8/layout/vList2"/>
    <dgm:cxn modelId="{291697A6-0812-495A-AA01-ABD0252C4583}" type="presOf" srcId="{BDA0EA85-961D-4767-A92F-A70D0D165FE1}" destId="{FCAECE9A-FCBC-4ABF-BBEC-F866E4BC9FC7}" srcOrd="0" destOrd="0" presId="urn:microsoft.com/office/officeart/2005/8/layout/vList2"/>
    <dgm:cxn modelId="{A91F1ED0-9644-40C6-AB4C-3860F4A3103C}" type="presOf" srcId="{27BE98E2-8FCA-4530-9E0B-3A2AE3914370}" destId="{949EF5FF-A706-4C0E-8E64-671068890596}" srcOrd="0" destOrd="0" presId="urn:microsoft.com/office/officeart/2005/8/layout/vList2"/>
    <dgm:cxn modelId="{0FD984DD-C79D-418B-A2CA-07EC5445A6CA}" srcId="{58F1130B-D829-451D-8286-C26AF9719D7A}" destId="{FD6DF1F9-F07F-4310-A315-2F8BED92C40C}" srcOrd="2" destOrd="0" parTransId="{2F1FCAEF-81FB-4B15-AD19-1902CFFA687A}" sibTransId="{C70550CF-B3FC-40F6-BA78-D0A22668F261}"/>
    <dgm:cxn modelId="{5A141EF3-C954-44D1-8DFD-7E56A9AD47B8}" type="presOf" srcId="{FD8F0D6E-503B-48AA-88C2-896C0A516C4A}" destId="{5AF05E43-1B48-4513-8E2B-16668922BA83}" srcOrd="0" destOrd="0" presId="urn:microsoft.com/office/officeart/2005/8/layout/vList2"/>
    <dgm:cxn modelId="{1ADAE8F4-7DB1-4735-B9F1-7CE9394D9808}" srcId="{58F1130B-D829-451D-8286-C26AF9719D7A}" destId="{BDA0EA85-961D-4767-A92F-A70D0D165FE1}" srcOrd="3" destOrd="0" parTransId="{781AEB84-F264-4188-BCA6-F73743E8E0B7}" sibTransId="{B08E16A0-7E37-4BB1-890F-7035FC619714}"/>
    <dgm:cxn modelId="{08BFEDF7-8007-445B-810C-A2D26CCE968C}" srcId="{58F1130B-D829-451D-8286-C26AF9719D7A}" destId="{35CD1B42-4B0F-4371-8F32-E7EE18B93A19}" srcOrd="5" destOrd="0" parTransId="{4A80E797-3919-465F-BAEF-EF626A0FEED8}" sibTransId="{5BDFE966-3C6E-4896-9772-CEBEB88BC7A0}"/>
    <dgm:cxn modelId="{5600EB28-EC96-4F13-BD8E-755274AB9DE9}" type="presParOf" srcId="{889C84E5-6C57-4868-8496-AE7CA4E5B030}" destId="{5AF05E43-1B48-4513-8E2B-16668922BA83}" srcOrd="0" destOrd="0" presId="urn:microsoft.com/office/officeart/2005/8/layout/vList2"/>
    <dgm:cxn modelId="{CB54014E-19A7-4857-9EA0-2FB930B9668E}" type="presParOf" srcId="{889C84E5-6C57-4868-8496-AE7CA4E5B030}" destId="{F5296939-472C-4E48-A04F-D4D38B7A9593}" srcOrd="1" destOrd="0" presId="urn:microsoft.com/office/officeart/2005/8/layout/vList2"/>
    <dgm:cxn modelId="{1E72BB4F-27CF-4602-A525-18429C9E849D}" type="presParOf" srcId="{889C84E5-6C57-4868-8496-AE7CA4E5B030}" destId="{949EF5FF-A706-4C0E-8E64-671068890596}" srcOrd="2" destOrd="0" presId="urn:microsoft.com/office/officeart/2005/8/layout/vList2"/>
    <dgm:cxn modelId="{376BFFF6-5894-480A-812A-891210AF4E2B}" type="presParOf" srcId="{889C84E5-6C57-4868-8496-AE7CA4E5B030}" destId="{01BD9302-378F-4266-8400-70A0F1E528F5}" srcOrd="3" destOrd="0" presId="urn:microsoft.com/office/officeart/2005/8/layout/vList2"/>
    <dgm:cxn modelId="{E8C4BDB8-2689-446A-BA01-C7F097F1BB2C}" type="presParOf" srcId="{889C84E5-6C57-4868-8496-AE7CA4E5B030}" destId="{F985F432-CD48-4F10-BE52-40961811617A}" srcOrd="4" destOrd="0" presId="urn:microsoft.com/office/officeart/2005/8/layout/vList2"/>
    <dgm:cxn modelId="{C44E3CE8-7476-462F-A0C2-7A8B258960C7}" type="presParOf" srcId="{889C84E5-6C57-4868-8496-AE7CA4E5B030}" destId="{A163A24D-4DAF-4CDE-8167-8E2F561DB42D}" srcOrd="5" destOrd="0" presId="urn:microsoft.com/office/officeart/2005/8/layout/vList2"/>
    <dgm:cxn modelId="{3E120949-823A-4964-BD1D-ED8FF6C623D8}" type="presParOf" srcId="{889C84E5-6C57-4868-8496-AE7CA4E5B030}" destId="{FCAECE9A-FCBC-4ABF-BBEC-F866E4BC9FC7}" srcOrd="6" destOrd="0" presId="urn:microsoft.com/office/officeart/2005/8/layout/vList2"/>
    <dgm:cxn modelId="{121FBC1E-1E7C-4221-AC92-AF4293DB38F7}" type="presParOf" srcId="{889C84E5-6C57-4868-8496-AE7CA4E5B030}" destId="{22341728-3315-4459-9632-EB4EDF54F0BF}" srcOrd="7" destOrd="0" presId="urn:microsoft.com/office/officeart/2005/8/layout/vList2"/>
    <dgm:cxn modelId="{EFC0F7A1-9DA6-4FB9-9DE8-1F6B72AFBF94}" type="presParOf" srcId="{889C84E5-6C57-4868-8496-AE7CA4E5B030}" destId="{B4DC9C1D-CC7F-4E8F-8946-AE32F161AAFE}" srcOrd="8" destOrd="0" presId="urn:microsoft.com/office/officeart/2005/8/layout/vList2"/>
    <dgm:cxn modelId="{A560E1C6-13C7-4CD1-B683-7E1DB5045586}" type="presParOf" srcId="{889C84E5-6C57-4868-8496-AE7CA4E5B030}" destId="{F1CE8C63-C370-416E-BBD4-F70A8882ADAC}" srcOrd="9" destOrd="0" presId="urn:microsoft.com/office/officeart/2005/8/layout/vList2"/>
    <dgm:cxn modelId="{A326B422-23AC-46EE-8ACA-E3C2C1624691}" type="presParOf" srcId="{889C84E5-6C57-4868-8496-AE7CA4E5B030}" destId="{28869CFF-FC52-4068-9958-08904D14EE3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9D0D737-B92A-4651-B69C-6EEDA061C32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45AD420-3DC0-4054-9764-CB5A460B2683}">
      <dgm:prSet/>
      <dgm:spPr/>
      <dgm:t>
        <a:bodyPr/>
        <a:lstStyle/>
        <a:p>
          <a:r>
            <a:rPr lang="en-GB"/>
            <a:t>Brucellosis (cows and pigs)</a:t>
          </a:r>
          <a:endParaRPr lang="en-US"/>
        </a:p>
      </dgm:t>
    </dgm:pt>
    <dgm:pt modelId="{88F0619D-EB38-422D-A79C-D341135A7F36}" type="parTrans" cxnId="{110F648D-E4FD-4E4D-9B26-DECB2A575B8C}">
      <dgm:prSet/>
      <dgm:spPr/>
      <dgm:t>
        <a:bodyPr/>
        <a:lstStyle/>
        <a:p>
          <a:endParaRPr lang="en-US"/>
        </a:p>
      </dgm:t>
    </dgm:pt>
    <dgm:pt modelId="{360D0A83-B2E7-4D8B-A897-4A1E674324B0}" type="sibTrans" cxnId="{110F648D-E4FD-4E4D-9B26-DECB2A575B8C}">
      <dgm:prSet/>
      <dgm:spPr/>
      <dgm:t>
        <a:bodyPr/>
        <a:lstStyle/>
        <a:p>
          <a:endParaRPr lang="en-US"/>
        </a:p>
      </dgm:t>
    </dgm:pt>
    <dgm:pt modelId="{7892958B-8D17-4E8A-99A7-35800F2075E0}">
      <dgm:prSet/>
      <dgm:spPr/>
      <dgm:t>
        <a:bodyPr/>
        <a:lstStyle/>
        <a:p>
          <a:r>
            <a:rPr lang="en-GB"/>
            <a:t>Anthrax (sheep)</a:t>
          </a:r>
          <a:endParaRPr lang="en-US"/>
        </a:p>
      </dgm:t>
    </dgm:pt>
    <dgm:pt modelId="{E398361F-131B-4A28-869F-7CA458E7B40D}" type="parTrans" cxnId="{63679870-E4A7-4613-962C-8347BDCEEAD4}">
      <dgm:prSet/>
      <dgm:spPr/>
      <dgm:t>
        <a:bodyPr/>
        <a:lstStyle/>
        <a:p>
          <a:endParaRPr lang="en-US"/>
        </a:p>
      </dgm:t>
    </dgm:pt>
    <dgm:pt modelId="{5DAD302B-8210-4817-9F8C-E71F0220B000}" type="sibTrans" cxnId="{63679870-E4A7-4613-962C-8347BDCEEAD4}">
      <dgm:prSet/>
      <dgm:spPr/>
      <dgm:t>
        <a:bodyPr/>
        <a:lstStyle/>
        <a:p>
          <a:endParaRPr lang="en-US"/>
        </a:p>
      </dgm:t>
    </dgm:pt>
    <dgm:pt modelId="{B55324D8-F21B-46AB-B17E-924853CAA4AB}">
      <dgm:prSet/>
      <dgm:spPr/>
      <dgm:t>
        <a:bodyPr/>
        <a:lstStyle/>
        <a:p>
          <a:r>
            <a:rPr lang="en-GB"/>
            <a:t>Plague (rodents)</a:t>
          </a:r>
          <a:endParaRPr lang="en-US"/>
        </a:p>
      </dgm:t>
    </dgm:pt>
    <dgm:pt modelId="{814684C4-BD9A-4A37-90AB-BAAEB8750F33}" type="parTrans" cxnId="{78E63C30-47F0-47CE-A6EF-2C8A0BB95640}">
      <dgm:prSet/>
      <dgm:spPr/>
      <dgm:t>
        <a:bodyPr/>
        <a:lstStyle/>
        <a:p>
          <a:endParaRPr lang="en-US"/>
        </a:p>
      </dgm:t>
    </dgm:pt>
    <dgm:pt modelId="{E8879A65-C9B8-4E69-A941-A45E3D4E0F00}" type="sibTrans" cxnId="{78E63C30-47F0-47CE-A6EF-2C8A0BB95640}">
      <dgm:prSet/>
      <dgm:spPr/>
      <dgm:t>
        <a:bodyPr/>
        <a:lstStyle/>
        <a:p>
          <a:endParaRPr lang="en-US"/>
        </a:p>
      </dgm:t>
    </dgm:pt>
    <dgm:pt modelId="{A42600B1-D426-428B-9956-8AE66B3105E9}">
      <dgm:prSet/>
      <dgm:spPr/>
      <dgm:t>
        <a:bodyPr/>
        <a:lstStyle/>
        <a:p>
          <a:r>
            <a:rPr lang="en-GB"/>
            <a:t>Trichinellosis/trichinosis (swine)</a:t>
          </a:r>
          <a:endParaRPr lang="en-US"/>
        </a:p>
      </dgm:t>
    </dgm:pt>
    <dgm:pt modelId="{7CC78FAA-7436-44AC-B9F8-C7D62BCC9646}" type="parTrans" cxnId="{5CC6A3D5-CD2E-4800-9D69-C9D66B2D30C8}">
      <dgm:prSet/>
      <dgm:spPr/>
      <dgm:t>
        <a:bodyPr/>
        <a:lstStyle/>
        <a:p>
          <a:endParaRPr lang="en-US"/>
        </a:p>
      </dgm:t>
    </dgm:pt>
    <dgm:pt modelId="{19F7D3F5-49B1-4E39-A8A5-BFC90EFA594F}" type="sibTrans" cxnId="{5CC6A3D5-CD2E-4800-9D69-C9D66B2D30C8}">
      <dgm:prSet/>
      <dgm:spPr/>
      <dgm:t>
        <a:bodyPr/>
        <a:lstStyle/>
        <a:p>
          <a:endParaRPr lang="en-US"/>
        </a:p>
      </dgm:t>
    </dgm:pt>
    <dgm:pt modelId="{2ABEC7DE-1871-4859-91BD-FCC2894E7466}">
      <dgm:prSet/>
      <dgm:spPr/>
      <dgm:t>
        <a:bodyPr/>
        <a:lstStyle/>
        <a:p>
          <a:r>
            <a:rPr lang="en-GB"/>
            <a:t>Tularemia (rabbits)</a:t>
          </a:r>
          <a:endParaRPr lang="en-US"/>
        </a:p>
      </dgm:t>
    </dgm:pt>
    <dgm:pt modelId="{0C3616B1-15BF-4BC3-9A2D-F2F7C8DA7D9E}" type="parTrans" cxnId="{1ABBD143-0CA6-46F6-A37B-3B7B20921E67}">
      <dgm:prSet/>
      <dgm:spPr/>
      <dgm:t>
        <a:bodyPr/>
        <a:lstStyle/>
        <a:p>
          <a:endParaRPr lang="en-US"/>
        </a:p>
      </dgm:t>
    </dgm:pt>
    <dgm:pt modelId="{14055CBA-5D8A-4D48-85E7-E0C4956FE59A}" type="sibTrans" cxnId="{1ABBD143-0CA6-46F6-A37B-3B7B20921E67}">
      <dgm:prSet/>
      <dgm:spPr/>
      <dgm:t>
        <a:bodyPr/>
        <a:lstStyle/>
        <a:p>
          <a:endParaRPr lang="en-US"/>
        </a:p>
      </dgm:t>
    </dgm:pt>
    <dgm:pt modelId="{3F8E999B-1030-4860-9A38-01D8A93EC7D6}">
      <dgm:prSet/>
      <dgm:spPr/>
      <dgm:t>
        <a:bodyPr/>
        <a:lstStyle/>
        <a:p>
          <a:r>
            <a:rPr lang="en-GB"/>
            <a:t>Rabies (bats, raccoons, dogs, and other mammals). </a:t>
          </a:r>
          <a:endParaRPr lang="en-US"/>
        </a:p>
      </dgm:t>
    </dgm:pt>
    <dgm:pt modelId="{E6B278A9-0F38-468A-9583-D3FE89E80DA0}" type="parTrans" cxnId="{1809299A-E033-4BB0-ABD6-DCABF7F03AEA}">
      <dgm:prSet/>
      <dgm:spPr/>
      <dgm:t>
        <a:bodyPr/>
        <a:lstStyle/>
        <a:p>
          <a:endParaRPr lang="en-US"/>
        </a:p>
      </dgm:t>
    </dgm:pt>
    <dgm:pt modelId="{FD1B81AF-C2D8-480D-A942-48E3CFE093EE}" type="sibTrans" cxnId="{1809299A-E033-4BB0-ABD6-DCABF7F03AEA}">
      <dgm:prSet/>
      <dgm:spPr/>
      <dgm:t>
        <a:bodyPr/>
        <a:lstStyle/>
        <a:p>
          <a:endParaRPr lang="en-US"/>
        </a:p>
      </dgm:t>
    </dgm:pt>
    <dgm:pt modelId="{5C837F27-5E81-4152-AC6F-3E4BA25966A3}">
      <dgm:prSet/>
      <dgm:spPr/>
      <dgm:t>
        <a:bodyPr/>
        <a:lstStyle/>
        <a:p>
          <a:r>
            <a:rPr lang="en-GB"/>
            <a:t>West Nile encephalitis (birds)</a:t>
          </a:r>
          <a:endParaRPr lang="en-US"/>
        </a:p>
      </dgm:t>
    </dgm:pt>
    <dgm:pt modelId="{F4BD87CC-D8B2-4723-AF1C-3E4D8883F9A2}" type="parTrans" cxnId="{F6A5DF49-1924-45F7-8854-932FD7D87029}">
      <dgm:prSet/>
      <dgm:spPr/>
      <dgm:t>
        <a:bodyPr/>
        <a:lstStyle/>
        <a:p>
          <a:endParaRPr lang="en-US"/>
        </a:p>
      </dgm:t>
    </dgm:pt>
    <dgm:pt modelId="{DEB4C808-FFCE-49F0-A435-95F22CDDB5C9}" type="sibTrans" cxnId="{F6A5DF49-1924-45F7-8854-932FD7D87029}">
      <dgm:prSet/>
      <dgm:spPr/>
      <dgm:t>
        <a:bodyPr/>
        <a:lstStyle/>
        <a:p>
          <a:endParaRPr lang="en-US"/>
        </a:p>
      </dgm:t>
    </dgm:pt>
    <dgm:pt modelId="{B31F8E74-DA08-4746-899B-E813440CCA9E}">
      <dgm:prSet/>
      <dgm:spPr/>
      <dgm:t>
        <a:bodyPr/>
        <a:lstStyle/>
        <a:p>
          <a:r>
            <a:rPr lang="en-GB"/>
            <a:t>Monkeypox (prairie dogs)</a:t>
          </a:r>
          <a:endParaRPr lang="en-US"/>
        </a:p>
      </dgm:t>
    </dgm:pt>
    <dgm:pt modelId="{1B2D6B5A-3B72-425B-BFFD-C284FDE2EED1}" type="parTrans" cxnId="{8128B63B-D4BC-4AEF-9FF6-343381CEF6F4}">
      <dgm:prSet/>
      <dgm:spPr/>
      <dgm:t>
        <a:bodyPr/>
        <a:lstStyle/>
        <a:p>
          <a:endParaRPr lang="en-US"/>
        </a:p>
      </dgm:t>
    </dgm:pt>
    <dgm:pt modelId="{2515ED29-7900-40D6-B477-26EB07C9937E}" type="sibTrans" cxnId="{8128B63B-D4BC-4AEF-9FF6-343381CEF6F4}">
      <dgm:prSet/>
      <dgm:spPr/>
      <dgm:t>
        <a:bodyPr/>
        <a:lstStyle/>
        <a:p>
          <a:endParaRPr lang="en-US"/>
        </a:p>
      </dgm:t>
    </dgm:pt>
    <dgm:pt modelId="{574E1304-11D2-4D0B-A908-E63503C3EC5A}" type="pres">
      <dgm:prSet presAssocID="{B9D0D737-B92A-4651-B69C-6EEDA061C32B}" presName="linear" presStyleCnt="0">
        <dgm:presLayoutVars>
          <dgm:animLvl val="lvl"/>
          <dgm:resizeHandles val="exact"/>
        </dgm:presLayoutVars>
      </dgm:prSet>
      <dgm:spPr/>
    </dgm:pt>
    <dgm:pt modelId="{D2468666-81A1-49BC-BC0D-2AB60E955EB8}" type="pres">
      <dgm:prSet presAssocID="{445AD420-3DC0-4054-9764-CB5A460B2683}" presName="parentText" presStyleLbl="node1" presStyleIdx="0" presStyleCnt="8">
        <dgm:presLayoutVars>
          <dgm:chMax val="0"/>
          <dgm:bulletEnabled val="1"/>
        </dgm:presLayoutVars>
      </dgm:prSet>
      <dgm:spPr/>
    </dgm:pt>
    <dgm:pt modelId="{CC454921-FF86-45E8-803C-C273D203E041}" type="pres">
      <dgm:prSet presAssocID="{360D0A83-B2E7-4D8B-A897-4A1E674324B0}" presName="spacer" presStyleCnt="0"/>
      <dgm:spPr/>
    </dgm:pt>
    <dgm:pt modelId="{F616B245-9CE2-452E-9A74-8D9323197678}" type="pres">
      <dgm:prSet presAssocID="{7892958B-8D17-4E8A-99A7-35800F2075E0}" presName="parentText" presStyleLbl="node1" presStyleIdx="1" presStyleCnt="8">
        <dgm:presLayoutVars>
          <dgm:chMax val="0"/>
          <dgm:bulletEnabled val="1"/>
        </dgm:presLayoutVars>
      </dgm:prSet>
      <dgm:spPr/>
    </dgm:pt>
    <dgm:pt modelId="{086C5176-A823-45BE-936D-00B23442399C}" type="pres">
      <dgm:prSet presAssocID="{5DAD302B-8210-4817-9F8C-E71F0220B000}" presName="spacer" presStyleCnt="0"/>
      <dgm:spPr/>
    </dgm:pt>
    <dgm:pt modelId="{6617A5D1-9A94-4233-BDC2-7AA7F676DBAE}" type="pres">
      <dgm:prSet presAssocID="{B55324D8-F21B-46AB-B17E-924853CAA4AB}" presName="parentText" presStyleLbl="node1" presStyleIdx="2" presStyleCnt="8">
        <dgm:presLayoutVars>
          <dgm:chMax val="0"/>
          <dgm:bulletEnabled val="1"/>
        </dgm:presLayoutVars>
      </dgm:prSet>
      <dgm:spPr/>
    </dgm:pt>
    <dgm:pt modelId="{E34A7FDC-61AE-4461-90B0-7111A748991E}" type="pres">
      <dgm:prSet presAssocID="{E8879A65-C9B8-4E69-A941-A45E3D4E0F00}" presName="spacer" presStyleCnt="0"/>
      <dgm:spPr/>
    </dgm:pt>
    <dgm:pt modelId="{2B49F6CE-0A14-43BF-8CB0-AF7BEB598100}" type="pres">
      <dgm:prSet presAssocID="{A42600B1-D426-428B-9956-8AE66B3105E9}" presName="parentText" presStyleLbl="node1" presStyleIdx="3" presStyleCnt="8">
        <dgm:presLayoutVars>
          <dgm:chMax val="0"/>
          <dgm:bulletEnabled val="1"/>
        </dgm:presLayoutVars>
      </dgm:prSet>
      <dgm:spPr/>
    </dgm:pt>
    <dgm:pt modelId="{0FD8AEC0-4124-432A-BABD-033441A92E22}" type="pres">
      <dgm:prSet presAssocID="{19F7D3F5-49B1-4E39-A8A5-BFC90EFA594F}" presName="spacer" presStyleCnt="0"/>
      <dgm:spPr/>
    </dgm:pt>
    <dgm:pt modelId="{FA81DD98-83E3-4BEE-A999-EABB4AD86D88}" type="pres">
      <dgm:prSet presAssocID="{2ABEC7DE-1871-4859-91BD-FCC2894E7466}" presName="parentText" presStyleLbl="node1" presStyleIdx="4" presStyleCnt="8">
        <dgm:presLayoutVars>
          <dgm:chMax val="0"/>
          <dgm:bulletEnabled val="1"/>
        </dgm:presLayoutVars>
      </dgm:prSet>
      <dgm:spPr/>
    </dgm:pt>
    <dgm:pt modelId="{2237195C-B9AD-4F10-B310-21608ED6B429}" type="pres">
      <dgm:prSet presAssocID="{14055CBA-5D8A-4D48-85E7-E0C4956FE59A}" presName="spacer" presStyleCnt="0"/>
      <dgm:spPr/>
    </dgm:pt>
    <dgm:pt modelId="{F24CA13F-FE89-4D2E-8FBE-B2618721500C}" type="pres">
      <dgm:prSet presAssocID="{3F8E999B-1030-4860-9A38-01D8A93EC7D6}" presName="parentText" presStyleLbl="node1" presStyleIdx="5" presStyleCnt="8">
        <dgm:presLayoutVars>
          <dgm:chMax val="0"/>
          <dgm:bulletEnabled val="1"/>
        </dgm:presLayoutVars>
      </dgm:prSet>
      <dgm:spPr/>
    </dgm:pt>
    <dgm:pt modelId="{C2109647-37EB-4E75-B719-BF8CB9493FD6}" type="pres">
      <dgm:prSet presAssocID="{FD1B81AF-C2D8-480D-A942-48E3CFE093EE}" presName="spacer" presStyleCnt="0"/>
      <dgm:spPr/>
    </dgm:pt>
    <dgm:pt modelId="{DC8A3186-E636-446E-A42C-22A661501ADC}" type="pres">
      <dgm:prSet presAssocID="{5C837F27-5E81-4152-AC6F-3E4BA25966A3}" presName="parentText" presStyleLbl="node1" presStyleIdx="6" presStyleCnt="8">
        <dgm:presLayoutVars>
          <dgm:chMax val="0"/>
          <dgm:bulletEnabled val="1"/>
        </dgm:presLayoutVars>
      </dgm:prSet>
      <dgm:spPr/>
    </dgm:pt>
    <dgm:pt modelId="{E4ED5E1F-CC09-4BB3-B564-BD3481028AAB}" type="pres">
      <dgm:prSet presAssocID="{DEB4C808-FFCE-49F0-A435-95F22CDDB5C9}" presName="spacer" presStyleCnt="0"/>
      <dgm:spPr/>
    </dgm:pt>
    <dgm:pt modelId="{A0AC2DA2-8B60-48F8-BC2E-1651F0C7609D}" type="pres">
      <dgm:prSet presAssocID="{B31F8E74-DA08-4746-899B-E813440CCA9E}" presName="parentText" presStyleLbl="node1" presStyleIdx="7" presStyleCnt="8">
        <dgm:presLayoutVars>
          <dgm:chMax val="0"/>
          <dgm:bulletEnabled val="1"/>
        </dgm:presLayoutVars>
      </dgm:prSet>
      <dgm:spPr/>
    </dgm:pt>
  </dgm:ptLst>
  <dgm:cxnLst>
    <dgm:cxn modelId="{2E8C7B08-78DB-4467-B0D0-C02E6D8F63C8}" type="presOf" srcId="{445AD420-3DC0-4054-9764-CB5A460B2683}" destId="{D2468666-81A1-49BC-BC0D-2AB60E955EB8}" srcOrd="0" destOrd="0" presId="urn:microsoft.com/office/officeart/2005/8/layout/vList2"/>
    <dgm:cxn modelId="{5575450C-EF57-4B42-9639-F1AAF7884AA4}" type="presOf" srcId="{3F8E999B-1030-4860-9A38-01D8A93EC7D6}" destId="{F24CA13F-FE89-4D2E-8FBE-B2618721500C}" srcOrd="0" destOrd="0" presId="urn:microsoft.com/office/officeart/2005/8/layout/vList2"/>
    <dgm:cxn modelId="{78E63C30-47F0-47CE-A6EF-2C8A0BB95640}" srcId="{B9D0D737-B92A-4651-B69C-6EEDA061C32B}" destId="{B55324D8-F21B-46AB-B17E-924853CAA4AB}" srcOrd="2" destOrd="0" parTransId="{814684C4-BD9A-4A37-90AB-BAAEB8750F33}" sibTransId="{E8879A65-C9B8-4E69-A941-A45E3D4E0F00}"/>
    <dgm:cxn modelId="{8128B63B-D4BC-4AEF-9FF6-343381CEF6F4}" srcId="{B9D0D737-B92A-4651-B69C-6EEDA061C32B}" destId="{B31F8E74-DA08-4746-899B-E813440CCA9E}" srcOrd="7" destOrd="0" parTransId="{1B2D6B5A-3B72-425B-BFFD-C284FDE2EED1}" sibTransId="{2515ED29-7900-40D6-B477-26EB07C9937E}"/>
    <dgm:cxn modelId="{AB4D245C-62F7-4BFC-ACE9-0AB257A3E003}" type="presOf" srcId="{B31F8E74-DA08-4746-899B-E813440CCA9E}" destId="{A0AC2DA2-8B60-48F8-BC2E-1651F0C7609D}" srcOrd="0" destOrd="0" presId="urn:microsoft.com/office/officeart/2005/8/layout/vList2"/>
    <dgm:cxn modelId="{1ABBD143-0CA6-46F6-A37B-3B7B20921E67}" srcId="{B9D0D737-B92A-4651-B69C-6EEDA061C32B}" destId="{2ABEC7DE-1871-4859-91BD-FCC2894E7466}" srcOrd="4" destOrd="0" parTransId="{0C3616B1-15BF-4BC3-9A2D-F2F7C8DA7D9E}" sibTransId="{14055CBA-5D8A-4D48-85E7-E0C4956FE59A}"/>
    <dgm:cxn modelId="{F6A5DF49-1924-45F7-8854-932FD7D87029}" srcId="{B9D0D737-B92A-4651-B69C-6EEDA061C32B}" destId="{5C837F27-5E81-4152-AC6F-3E4BA25966A3}" srcOrd="6" destOrd="0" parTransId="{F4BD87CC-D8B2-4723-AF1C-3E4D8883F9A2}" sibTransId="{DEB4C808-FFCE-49F0-A435-95F22CDDB5C9}"/>
    <dgm:cxn modelId="{F5A8306B-1840-492C-8114-97455AFC35C1}" type="presOf" srcId="{5C837F27-5E81-4152-AC6F-3E4BA25966A3}" destId="{DC8A3186-E636-446E-A42C-22A661501ADC}" srcOrd="0" destOrd="0" presId="urn:microsoft.com/office/officeart/2005/8/layout/vList2"/>
    <dgm:cxn modelId="{63679870-E4A7-4613-962C-8347BDCEEAD4}" srcId="{B9D0D737-B92A-4651-B69C-6EEDA061C32B}" destId="{7892958B-8D17-4E8A-99A7-35800F2075E0}" srcOrd="1" destOrd="0" parTransId="{E398361F-131B-4A28-869F-7CA458E7B40D}" sibTransId="{5DAD302B-8210-4817-9F8C-E71F0220B000}"/>
    <dgm:cxn modelId="{110F648D-E4FD-4E4D-9B26-DECB2A575B8C}" srcId="{B9D0D737-B92A-4651-B69C-6EEDA061C32B}" destId="{445AD420-3DC0-4054-9764-CB5A460B2683}" srcOrd="0" destOrd="0" parTransId="{88F0619D-EB38-422D-A79C-D341135A7F36}" sibTransId="{360D0A83-B2E7-4D8B-A897-4A1E674324B0}"/>
    <dgm:cxn modelId="{ACB78192-66C1-4DB7-B64B-091B7AFB6A82}" type="presOf" srcId="{2ABEC7DE-1871-4859-91BD-FCC2894E7466}" destId="{FA81DD98-83E3-4BEE-A999-EABB4AD86D88}" srcOrd="0" destOrd="0" presId="urn:microsoft.com/office/officeart/2005/8/layout/vList2"/>
    <dgm:cxn modelId="{1809299A-E033-4BB0-ABD6-DCABF7F03AEA}" srcId="{B9D0D737-B92A-4651-B69C-6EEDA061C32B}" destId="{3F8E999B-1030-4860-9A38-01D8A93EC7D6}" srcOrd="5" destOrd="0" parTransId="{E6B278A9-0F38-468A-9583-D3FE89E80DA0}" sibTransId="{FD1B81AF-C2D8-480D-A942-48E3CFE093EE}"/>
    <dgm:cxn modelId="{665BA1A1-2064-4714-9026-CC2E414A222E}" type="presOf" srcId="{A42600B1-D426-428B-9956-8AE66B3105E9}" destId="{2B49F6CE-0A14-43BF-8CB0-AF7BEB598100}" srcOrd="0" destOrd="0" presId="urn:microsoft.com/office/officeart/2005/8/layout/vList2"/>
    <dgm:cxn modelId="{753482A8-4B74-45ED-9225-1F23FB263268}" type="presOf" srcId="{B9D0D737-B92A-4651-B69C-6EEDA061C32B}" destId="{574E1304-11D2-4D0B-A908-E63503C3EC5A}" srcOrd="0" destOrd="0" presId="urn:microsoft.com/office/officeart/2005/8/layout/vList2"/>
    <dgm:cxn modelId="{6A904EB0-A085-47AC-ABA5-7E5BAD887977}" type="presOf" srcId="{B55324D8-F21B-46AB-B17E-924853CAA4AB}" destId="{6617A5D1-9A94-4233-BDC2-7AA7F676DBAE}" srcOrd="0" destOrd="0" presId="urn:microsoft.com/office/officeart/2005/8/layout/vList2"/>
    <dgm:cxn modelId="{A8AB66BD-24A2-40D4-BA3C-C6C54488A1CD}" type="presOf" srcId="{7892958B-8D17-4E8A-99A7-35800F2075E0}" destId="{F616B245-9CE2-452E-9A74-8D9323197678}" srcOrd="0" destOrd="0" presId="urn:microsoft.com/office/officeart/2005/8/layout/vList2"/>
    <dgm:cxn modelId="{5CC6A3D5-CD2E-4800-9D69-C9D66B2D30C8}" srcId="{B9D0D737-B92A-4651-B69C-6EEDA061C32B}" destId="{A42600B1-D426-428B-9956-8AE66B3105E9}" srcOrd="3" destOrd="0" parTransId="{7CC78FAA-7436-44AC-B9F8-C7D62BCC9646}" sibTransId="{19F7D3F5-49B1-4E39-A8A5-BFC90EFA594F}"/>
    <dgm:cxn modelId="{BFC9F331-FF27-4584-89CC-4593C5381261}" type="presParOf" srcId="{574E1304-11D2-4D0B-A908-E63503C3EC5A}" destId="{D2468666-81A1-49BC-BC0D-2AB60E955EB8}" srcOrd="0" destOrd="0" presId="urn:microsoft.com/office/officeart/2005/8/layout/vList2"/>
    <dgm:cxn modelId="{1044ED0A-35F1-49BB-8CA2-A1D8CE050FC1}" type="presParOf" srcId="{574E1304-11D2-4D0B-A908-E63503C3EC5A}" destId="{CC454921-FF86-45E8-803C-C273D203E041}" srcOrd="1" destOrd="0" presId="urn:microsoft.com/office/officeart/2005/8/layout/vList2"/>
    <dgm:cxn modelId="{000BE896-EC8F-42F5-A9CA-770FDD4967CB}" type="presParOf" srcId="{574E1304-11D2-4D0B-A908-E63503C3EC5A}" destId="{F616B245-9CE2-452E-9A74-8D9323197678}" srcOrd="2" destOrd="0" presId="urn:microsoft.com/office/officeart/2005/8/layout/vList2"/>
    <dgm:cxn modelId="{209CEBD2-708F-4F7D-B5DF-6F17D7A33137}" type="presParOf" srcId="{574E1304-11D2-4D0B-A908-E63503C3EC5A}" destId="{086C5176-A823-45BE-936D-00B23442399C}" srcOrd="3" destOrd="0" presId="urn:microsoft.com/office/officeart/2005/8/layout/vList2"/>
    <dgm:cxn modelId="{9B7E7202-E101-4198-85DD-EF54D0452FE9}" type="presParOf" srcId="{574E1304-11D2-4D0B-A908-E63503C3EC5A}" destId="{6617A5D1-9A94-4233-BDC2-7AA7F676DBAE}" srcOrd="4" destOrd="0" presId="urn:microsoft.com/office/officeart/2005/8/layout/vList2"/>
    <dgm:cxn modelId="{28409895-D1E4-4E4B-A02C-2EED366FEAF7}" type="presParOf" srcId="{574E1304-11D2-4D0B-A908-E63503C3EC5A}" destId="{E34A7FDC-61AE-4461-90B0-7111A748991E}" srcOrd="5" destOrd="0" presId="urn:microsoft.com/office/officeart/2005/8/layout/vList2"/>
    <dgm:cxn modelId="{9CFF2FBF-C4C4-49E4-A63F-B380B9D43AF5}" type="presParOf" srcId="{574E1304-11D2-4D0B-A908-E63503C3EC5A}" destId="{2B49F6CE-0A14-43BF-8CB0-AF7BEB598100}" srcOrd="6" destOrd="0" presId="urn:microsoft.com/office/officeart/2005/8/layout/vList2"/>
    <dgm:cxn modelId="{ACAB5874-E427-4F61-BFA8-2AB7E667D672}" type="presParOf" srcId="{574E1304-11D2-4D0B-A908-E63503C3EC5A}" destId="{0FD8AEC0-4124-432A-BABD-033441A92E22}" srcOrd="7" destOrd="0" presId="urn:microsoft.com/office/officeart/2005/8/layout/vList2"/>
    <dgm:cxn modelId="{F0CA8024-A696-4457-A1EE-DAC68B352246}" type="presParOf" srcId="{574E1304-11D2-4D0B-A908-E63503C3EC5A}" destId="{FA81DD98-83E3-4BEE-A999-EABB4AD86D88}" srcOrd="8" destOrd="0" presId="urn:microsoft.com/office/officeart/2005/8/layout/vList2"/>
    <dgm:cxn modelId="{A3429190-A8C0-4005-B397-DDF47C3DE667}" type="presParOf" srcId="{574E1304-11D2-4D0B-A908-E63503C3EC5A}" destId="{2237195C-B9AD-4F10-B310-21608ED6B429}" srcOrd="9" destOrd="0" presId="urn:microsoft.com/office/officeart/2005/8/layout/vList2"/>
    <dgm:cxn modelId="{C62704C2-E2CB-4E27-A455-522F18F41339}" type="presParOf" srcId="{574E1304-11D2-4D0B-A908-E63503C3EC5A}" destId="{F24CA13F-FE89-4D2E-8FBE-B2618721500C}" srcOrd="10" destOrd="0" presId="urn:microsoft.com/office/officeart/2005/8/layout/vList2"/>
    <dgm:cxn modelId="{D22FF890-D955-4A1A-B089-ACEF1497214A}" type="presParOf" srcId="{574E1304-11D2-4D0B-A908-E63503C3EC5A}" destId="{C2109647-37EB-4E75-B719-BF8CB9493FD6}" srcOrd="11" destOrd="0" presId="urn:microsoft.com/office/officeart/2005/8/layout/vList2"/>
    <dgm:cxn modelId="{27F4AA4D-D896-4EF1-A47E-76658A9EBC0E}" type="presParOf" srcId="{574E1304-11D2-4D0B-A908-E63503C3EC5A}" destId="{DC8A3186-E636-446E-A42C-22A661501ADC}" srcOrd="12" destOrd="0" presId="urn:microsoft.com/office/officeart/2005/8/layout/vList2"/>
    <dgm:cxn modelId="{6392DA06-5F16-4DDE-A9B6-F1F5A46019C6}" type="presParOf" srcId="{574E1304-11D2-4D0B-A908-E63503C3EC5A}" destId="{E4ED5E1F-CC09-4BB3-B564-BD3481028AAB}" srcOrd="13" destOrd="0" presId="urn:microsoft.com/office/officeart/2005/8/layout/vList2"/>
    <dgm:cxn modelId="{69840997-188C-4491-9FFE-FD705AB02B2D}" type="presParOf" srcId="{574E1304-11D2-4D0B-A908-E63503C3EC5A}" destId="{A0AC2DA2-8B60-48F8-BC2E-1651F0C7609D}"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15B2CEA-5098-409D-A656-0095A674968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4D88655-2F9A-4CDD-AEF4-E52764650D34}">
      <dgm:prSet/>
      <dgm:spPr/>
      <dgm:t>
        <a:bodyPr/>
        <a:lstStyle/>
        <a:p>
          <a:r>
            <a:rPr lang="en-GB"/>
            <a:t>Soil – Tetanus</a:t>
          </a:r>
          <a:endParaRPr lang="en-US"/>
        </a:p>
      </dgm:t>
    </dgm:pt>
    <dgm:pt modelId="{66F3B8C6-F48A-4B86-BB9D-D5BB82D8ADEF}" type="parTrans" cxnId="{7568A67E-1490-423C-81D0-9BAA8062A5B0}">
      <dgm:prSet/>
      <dgm:spPr/>
      <dgm:t>
        <a:bodyPr/>
        <a:lstStyle/>
        <a:p>
          <a:endParaRPr lang="en-US"/>
        </a:p>
      </dgm:t>
    </dgm:pt>
    <dgm:pt modelId="{FAE49301-CAE1-433A-B258-A6250FDE8020}" type="sibTrans" cxnId="{7568A67E-1490-423C-81D0-9BAA8062A5B0}">
      <dgm:prSet/>
      <dgm:spPr/>
      <dgm:t>
        <a:bodyPr/>
        <a:lstStyle/>
        <a:p>
          <a:endParaRPr lang="en-US"/>
        </a:p>
      </dgm:t>
    </dgm:pt>
    <dgm:pt modelId="{2BEB3015-B465-4BB1-9CDE-3D73C238AC1A}">
      <dgm:prSet/>
      <dgm:spPr/>
      <dgm:t>
        <a:bodyPr/>
        <a:lstStyle/>
        <a:p>
          <a:r>
            <a:rPr lang="en-GB"/>
            <a:t>Water – Legionnaire's</a:t>
          </a:r>
          <a:endParaRPr lang="en-US"/>
        </a:p>
      </dgm:t>
    </dgm:pt>
    <dgm:pt modelId="{09555669-2F83-47FF-8427-6390B9488A04}" type="parTrans" cxnId="{9AC68944-811F-451C-9DBE-B98972F11088}">
      <dgm:prSet/>
      <dgm:spPr/>
      <dgm:t>
        <a:bodyPr/>
        <a:lstStyle/>
        <a:p>
          <a:endParaRPr lang="en-US"/>
        </a:p>
      </dgm:t>
    </dgm:pt>
    <dgm:pt modelId="{CF437EC4-6D98-40BF-9133-DF0DE5BB9DD2}" type="sibTrans" cxnId="{9AC68944-811F-451C-9DBE-B98972F11088}">
      <dgm:prSet/>
      <dgm:spPr/>
      <dgm:t>
        <a:bodyPr/>
        <a:lstStyle/>
        <a:p>
          <a:endParaRPr lang="en-US"/>
        </a:p>
      </dgm:t>
    </dgm:pt>
    <dgm:pt modelId="{4F9DE54F-C228-4A6B-B8A3-7A4EB38EF0EF}" type="pres">
      <dgm:prSet presAssocID="{F15B2CEA-5098-409D-A656-0095A6749683}" presName="linear" presStyleCnt="0">
        <dgm:presLayoutVars>
          <dgm:animLvl val="lvl"/>
          <dgm:resizeHandles val="exact"/>
        </dgm:presLayoutVars>
      </dgm:prSet>
      <dgm:spPr/>
    </dgm:pt>
    <dgm:pt modelId="{28CD77EE-01BD-4502-AE2C-D2ECA3AD1E4F}" type="pres">
      <dgm:prSet presAssocID="{C4D88655-2F9A-4CDD-AEF4-E52764650D34}" presName="parentText" presStyleLbl="node1" presStyleIdx="0" presStyleCnt="2">
        <dgm:presLayoutVars>
          <dgm:chMax val="0"/>
          <dgm:bulletEnabled val="1"/>
        </dgm:presLayoutVars>
      </dgm:prSet>
      <dgm:spPr/>
    </dgm:pt>
    <dgm:pt modelId="{0395946D-AE2B-441C-B0A5-113142F57352}" type="pres">
      <dgm:prSet presAssocID="{FAE49301-CAE1-433A-B258-A6250FDE8020}" presName="spacer" presStyleCnt="0"/>
      <dgm:spPr/>
    </dgm:pt>
    <dgm:pt modelId="{1865136B-518C-4C56-A717-EB96AD93A9AA}" type="pres">
      <dgm:prSet presAssocID="{2BEB3015-B465-4BB1-9CDE-3D73C238AC1A}" presName="parentText" presStyleLbl="node1" presStyleIdx="1" presStyleCnt="2">
        <dgm:presLayoutVars>
          <dgm:chMax val="0"/>
          <dgm:bulletEnabled val="1"/>
        </dgm:presLayoutVars>
      </dgm:prSet>
      <dgm:spPr/>
    </dgm:pt>
  </dgm:ptLst>
  <dgm:cxnLst>
    <dgm:cxn modelId="{FC35051C-A758-4A5F-80B3-B6245FA0A5E9}" type="presOf" srcId="{F15B2CEA-5098-409D-A656-0095A6749683}" destId="{4F9DE54F-C228-4A6B-B8A3-7A4EB38EF0EF}" srcOrd="0" destOrd="0" presId="urn:microsoft.com/office/officeart/2005/8/layout/vList2"/>
    <dgm:cxn modelId="{A0B2473B-0613-4328-B30B-405264C0111D}" type="presOf" srcId="{C4D88655-2F9A-4CDD-AEF4-E52764650D34}" destId="{28CD77EE-01BD-4502-AE2C-D2ECA3AD1E4F}" srcOrd="0" destOrd="0" presId="urn:microsoft.com/office/officeart/2005/8/layout/vList2"/>
    <dgm:cxn modelId="{9AC68944-811F-451C-9DBE-B98972F11088}" srcId="{F15B2CEA-5098-409D-A656-0095A6749683}" destId="{2BEB3015-B465-4BB1-9CDE-3D73C238AC1A}" srcOrd="1" destOrd="0" parTransId="{09555669-2F83-47FF-8427-6390B9488A04}" sibTransId="{CF437EC4-6D98-40BF-9133-DF0DE5BB9DD2}"/>
    <dgm:cxn modelId="{7568A67E-1490-423C-81D0-9BAA8062A5B0}" srcId="{F15B2CEA-5098-409D-A656-0095A6749683}" destId="{C4D88655-2F9A-4CDD-AEF4-E52764650D34}" srcOrd="0" destOrd="0" parTransId="{66F3B8C6-F48A-4B86-BB9D-D5BB82D8ADEF}" sibTransId="{FAE49301-CAE1-433A-B258-A6250FDE8020}"/>
    <dgm:cxn modelId="{52292ED5-9176-4ED2-92A8-1D495CAF4B89}" type="presOf" srcId="{2BEB3015-B465-4BB1-9CDE-3D73C238AC1A}" destId="{1865136B-518C-4C56-A717-EB96AD93A9AA}" srcOrd="0" destOrd="0" presId="urn:microsoft.com/office/officeart/2005/8/layout/vList2"/>
    <dgm:cxn modelId="{63857B8A-0F59-4B3D-BB3F-542721CCB130}" type="presParOf" srcId="{4F9DE54F-C228-4A6B-B8A3-7A4EB38EF0EF}" destId="{28CD77EE-01BD-4502-AE2C-D2ECA3AD1E4F}" srcOrd="0" destOrd="0" presId="urn:microsoft.com/office/officeart/2005/8/layout/vList2"/>
    <dgm:cxn modelId="{979110E5-58E4-4360-A060-A0ABFD878E6F}" type="presParOf" srcId="{4F9DE54F-C228-4A6B-B8A3-7A4EB38EF0EF}" destId="{0395946D-AE2B-441C-B0A5-113142F57352}" srcOrd="1" destOrd="0" presId="urn:microsoft.com/office/officeart/2005/8/layout/vList2"/>
    <dgm:cxn modelId="{34849BAF-EB80-4C61-AA14-F0069B1A38E8}" type="presParOf" srcId="{4F9DE54F-C228-4A6B-B8A3-7A4EB38EF0EF}" destId="{1865136B-518C-4C56-A717-EB96AD93A9A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1AF94AC-5DEF-4F83-9648-704838E32A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683121-BDBF-447C-9849-9889E2738767}">
      <dgm:prSet/>
      <dgm:spPr/>
      <dgm:t>
        <a:bodyPr/>
        <a:lstStyle/>
        <a:p>
          <a:r>
            <a:rPr lang="en-GB" dirty="0"/>
            <a:t>How can diseases be spread?</a:t>
          </a:r>
          <a:endParaRPr lang="en-US" dirty="0"/>
        </a:p>
      </dgm:t>
    </dgm:pt>
    <dgm:pt modelId="{2F7E83A8-2B3F-4A4F-80BE-100A4FAE7574}" type="parTrans" cxnId="{049E0AD8-83BF-4158-A3F7-199017B13EE3}">
      <dgm:prSet/>
      <dgm:spPr/>
      <dgm:t>
        <a:bodyPr/>
        <a:lstStyle/>
        <a:p>
          <a:endParaRPr lang="en-US"/>
        </a:p>
      </dgm:t>
    </dgm:pt>
    <dgm:pt modelId="{6616291D-A3B8-45F1-B436-7CB8DDAE6A9E}" type="sibTrans" cxnId="{049E0AD8-83BF-4158-A3F7-199017B13EE3}">
      <dgm:prSet/>
      <dgm:spPr/>
      <dgm:t>
        <a:bodyPr/>
        <a:lstStyle/>
        <a:p>
          <a:endParaRPr lang="en-US"/>
        </a:p>
      </dgm:t>
    </dgm:pt>
    <dgm:pt modelId="{5DF54DB3-5FA9-423D-B61E-00F1926BF0F7}">
      <dgm:prSet/>
      <dgm:spPr/>
      <dgm:t>
        <a:bodyPr/>
        <a:lstStyle/>
        <a:p>
          <a:r>
            <a:rPr lang="en-GB" dirty="0"/>
            <a:t>What </a:t>
          </a:r>
          <a:r>
            <a:rPr lang="en-GB" dirty="0">
              <a:latin typeface="Goudy Old Style"/>
            </a:rPr>
            <a:t>spreads</a:t>
          </a:r>
          <a:r>
            <a:rPr lang="en-GB" dirty="0"/>
            <a:t> via touch?</a:t>
          </a:r>
          <a:endParaRPr lang="en-US" dirty="0"/>
        </a:p>
      </dgm:t>
    </dgm:pt>
    <dgm:pt modelId="{4161A369-4D96-491A-9266-30B322610097}" type="parTrans" cxnId="{7749621E-C9A1-49C6-8555-8CDEB331694F}">
      <dgm:prSet/>
      <dgm:spPr/>
      <dgm:t>
        <a:bodyPr/>
        <a:lstStyle/>
        <a:p>
          <a:endParaRPr lang="en-US"/>
        </a:p>
      </dgm:t>
    </dgm:pt>
    <dgm:pt modelId="{C7B9026F-FAEC-42AA-8032-DBA0E39C5A2B}" type="sibTrans" cxnId="{7749621E-C9A1-49C6-8555-8CDEB331694F}">
      <dgm:prSet/>
      <dgm:spPr/>
      <dgm:t>
        <a:bodyPr/>
        <a:lstStyle/>
        <a:p>
          <a:endParaRPr lang="en-US"/>
        </a:p>
      </dgm:t>
    </dgm:pt>
    <dgm:pt modelId="{BFD55175-63D1-4F6A-A578-7DB1DE971D9A}">
      <dgm:prSet/>
      <dgm:spPr/>
      <dgm:t>
        <a:bodyPr/>
        <a:lstStyle/>
        <a:p>
          <a:r>
            <a:rPr lang="en-GB" dirty="0"/>
            <a:t>Bodily fluids? </a:t>
          </a:r>
          <a:endParaRPr lang="en-US" dirty="0"/>
        </a:p>
      </dgm:t>
    </dgm:pt>
    <dgm:pt modelId="{2122E859-C3C9-43F8-B31F-8DFAECF209F8}" type="parTrans" cxnId="{0D89510D-F26A-4BFD-B96D-61950B683C53}">
      <dgm:prSet/>
      <dgm:spPr/>
      <dgm:t>
        <a:bodyPr/>
        <a:lstStyle/>
        <a:p>
          <a:endParaRPr lang="en-US"/>
        </a:p>
      </dgm:t>
    </dgm:pt>
    <dgm:pt modelId="{572EF1A8-9EA2-4554-8985-C075041ED5E2}" type="sibTrans" cxnId="{0D89510D-F26A-4BFD-B96D-61950B683C53}">
      <dgm:prSet/>
      <dgm:spPr/>
      <dgm:t>
        <a:bodyPr/>
        <a:lstStyle/>
        <a:p>
          <a:endParaRPr lang="en-US"/>
        </a:p>
      </dgm:t>
    </dgm:pt>
    <dgm:pt modelId="{826F7EFA-9267-4157-ACF5-0B1D595CB81D}">
      <dgm:prSet/>
      <dgm:spPr/>
      <dgm:t>
        <a:bodyPr/>
        <a:lstStyle/>
        <a:p>
          <a:r>
            <a:rPr lang="en-GB" dirty="0"/>
            <a:t>Faecal-oral?</a:t>
          </a:r>
          <a:endParaRPr lang="en-US" dirty="0"/>
        </a:p>
      </dgm:t>
    </dgm:pt>
    <dgm:pt modelId="{2F7612D6-3CB8-4A2F-A3C9-06B7CA7E8F02}" type="parTrans" cxnId="{CFBE02CB-0B94-4B92-9A47-A1BC8C0A8B38}">
      <dgm:prSet/>
      <dgm:spPr/>
      <dgm:t>
        <a:bodyPr/>
        <a:lstStyle/>
        <a:p>
          <a:endParaRPr lang="en-US"/>
        </a:p>
      </dgm:t>
    </dgm:pt>
    <dgm:pt modelId="{0954C4EC-8AC1-4A23-880F-941CB848F225}" type="sibTrans" cxnId="{CFBE02CB-0B94-4B92-9A47-A1BC8C0A8B38}">
      <dgm:prSet/>
      <dgm:spPr/>
      <dgm:t>
        <a:bodyPr/>
        <a:lstStyle/>
        <a:p>
          <a:endParaRPr lang="en-US"/>
        </a:p>
      </dgm:t>
    </dgm:pt>
    <dgm:pt modelId="{088788C1-557B-4944-A02B-2B024DEB9B87}" type="pres">
      <dgm:prSet presAssocID="{D1AF94AC-5DEF-4F83-9648-704838E32A66}" presName="root" presStyleCnt="0">
        <dgm:presLayoutVars>
          <dgm:dir/>
          <dgm:resizeHandles val="exact"/>
        </dgm:presLayoutVars>
      </dgm:prSet>
      <dgm:spPr/>
    </dgm:pt>
    <dgm:pt modelId="{2A75B1D1-86DB-4454-8E02-239E7E2427B8}" type="pres">
      <dgm:prSet presAssocID="{B4683121-BDBF-447C-9849-9889E2738767}" presName="compNode" presStyleCnt="0"/>
      <dgm:spPr/>
    </dgm:pt>
    <dgm:pt modelId="{E785B092-17FA-4EDA-A702-AD364F2CE475}" type="pres">
      <dgm:prSet presAssocID="{B4683121-BDBF-447C-9849-9889E2738767}" presName="bgRect" presStyleLbl="bgShp" presStyleIdx="0" presStyleCnt="4"/>
      <dgm:spPr/>
    </dgm:pt>
    <dgm:pt modelId="{DAF91F5F-DD55-44BD-93CC-58A0E0CE2016}" type="pres">
      <dgm:prSet presAssocID="{B4683121-BDBF-447C-9849-9889E27387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ABF436A9-B81C-4DA7-B9D3-5639562AA008}" type="pres">
      <dgm:prSet presAssocID="{B4683121-BDBF-447C-9849-9889E2738767}" presName="spaceRect" presStyleCnt="0"/>
      <dgm:spPr/>
    </dgm:pt>
    <dgm:pt modelId="{D69227C8-BEB0-4857-9525-0BE4401131F4}" type="pres">
      <dgm:prSet presAssocID="{B4683121-BDBF-447C-9849-9889E2738767}" presName="parTx" presStyleLbl="revTx" presStyleIdx="0" presStyleCnt="4">
        <dgm:presLayoutVars>
          <dgm:chMax val="0"/>
          <dgm:chPref val="0"/>
        </dgm:presLayoutVars>
      </dgm:prSet>
      <dgm:spPr/>
    </dgm:pt>
    <dgm:pt modelId="{B7FFD71E-B3ED-44F9-9C23-2239D8D44581}" type="pres">
      <dgm:prSet presAssocID="{6616291D-A3B8-45F1-B436-7CB8DDAE6A9E}" presName="sibTrans" presStyleCnt="0"/>
      <dgm:spPr/>
    </dgm:pt>
    <dgm:pt modelId="{E2D6DFEC-DFC6-4FC3-9F30-65131FA3C6A1}" type="pres">
      <dgm:prSet presAssocID="{5DF54DB3-5FA9-423D-B61E-00F1926BF0F7}" presName="compNode" presStyleCnt="0"/>
      <dgm:spPr/>
    </dgm:pt>
    <dgm:pt modelId="{1E60F7B8-0629-4782-B992-73A626B1A9C4}" type="pres">
      <dgm:prSet presAssocID="{5DF54DB3-5FA9-423D-B61E-00F1926BF0F7}" presName="bgRect" presStyleLbl="bgShp" presStyleIdx="1" presStyleCnt="4"/>
      <dgm:spPr/>
    </dgm:pt>
    <dgm:pt modelId="{C7D54385-5CB5-4B5A-A0D5-4F5C1BD0B65F}" type="pres">
      <dgm:prSet presAssocID="{5DF54DB3-5FA9-423D-B61E-00F1926BF0F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32F4576-365E-4434-B5D2-8C5D5455136E}" type="pres">
      <dgm:prSet presAssocID="{5DF54DB3-5FA9-423D-B61E-00F1926BF0F7}" presName="spaceRect" presStyleCnt="0"/>
      <dgm:spPr/>
    </dgm:pt>
    <dgm:pt modelId="{557514FC-6F7F-4B26-9DBD-0546616CF1D4}" type="pres">
      <dgm:prSet presAssocID="{5DF54DB3-5FA9-423D-B61E-00F1926BF0F7}" presName="parTx" presStyleLbl="revTx" presStyleIdx="1" presStyleCnt="4">
        <dgm:presLayoutVars>
          <dgm:chMax val="0"/>
          <dgm:chPref val="0"/>
        </dgm:presLayoutVars>
      </dgm:prSet>
      <dgm:spPr/>
    </dgm:pt>
    <dgm:pt modelId="{3502A4A6-6AAC-430B-99EA-43D780574585}" type="pres">
      <dgm:prSet presAssocID="{C7B9026F-FAEC-42AA-8032-DBA0E39C5A2B}" presName="sibTrans" presStyleCnt="0"/>
      <dgm:spPr/>
    </dgm:pt>
    <dgm:pt modelId="{F5AA7561-16CF-4152-916B-A3CBD114ABF3}" type="pres">
      <dgm:prSet presAssocID="{BFD55175-63D1-4F6A-A578-7DB1DE971D9A}" presName="compNode" presStyleCnt="0"/>
      <dgm:spPr/>
    </dgm:pt>
    <dgm:pt modelId="{014300F5-C031-4251-9194-70FA025EA181}" type="pres">
      <dgm:prSet presAssocID="{BFD55175-63D1-4F6A-A578-7DB1DE971D9A}" presName="bgRect" presStyleLbl="bgShp" presStyleIdx="2" presStyleCnt="4"/>
      <dgm:spPr/>
    </dgm:pt>
    <dgm:pt modelId="{B2503CF0-97C8-4972-8EE3-81E1D78DE677}" type="pres">
      <dgm:prSet presAssocID="{BFD55175-63D1-4F6A-A578-7DB1DE971D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F03C5303-0CD6-47F3-B03A-F2C9F2399791}" type="pres">
      <dgm:prSet presAssocID="{BFD55175-63D1-4F6A-A578-7DB1DE971D9A}" presName="spaceRect" presStyleCnt="0"/>
      <dgm:spPr/>
    </dgm:pt>
    <dgm:pt modelId="{41B02E8A-C876-4BC5-860E-16A91E002EC6}" type="pres">
      <dgm:prSet presAssocID="{BFD55175-63D1-4F6A-A578-7DB1DE971D9A}" presName="parTx" presStyleLbl="revTx" presStyleIdx="2" presStyleCnt="4">
        <dgm:presLayoutVars>
          <dgm:chMax val="0"/>
          <dgm:chPref val="0"/>
        </dgm:presLayoutVars>
      </dgm:prSet>
      <dgm:spPr/>
    </dgm:pt>
    <dgm:pt modelId="{AA885D21-A148-4D34-BD69-6027FDECBD4A}" type="pres">
      <dgm:prSet presAssocID="{572EF1A8-9EA2-4554-8985-C075041ED5E2}" presName="sibTrans" presStyleCnt="0"/>
      <dgm:spPr/>
    </dgm:pt>
    <dgm:pt modelId="{8ADC1475-D641-4E00-8418-4D9C843AA65A}" type="pres">
      <dgm:prSet presAssocID="{826F7EFA-9267-4157-ACF5-0B1D595CB81D}" presName="compNode" presStyleCnt="0"/>
      <dgm:spPr/>
    </dgm:pt>
    <dgm:pt modelId="{34248081-91FF-43EF-A5F5-E5AAD4ED31EC}" type="pres">
      <dgm:prSet presAssocID="{826F7EFA-9267-4157-ACF5-0B1D595CB81D}" presName="bgRect" presStyleLbl="bgShp" presStyleIdx="3" presStyleCnt="4"/>
      <dgm:spPr/>
    </dgm:pt>
    <dgm:pt modelId="{B9121846-32BA-46F8-AB41-B7B013B4EE11}" type="pres">
      <dgm:prSet presAssocID="{826F7EFA-9267-4157-ACF5-0B1D595CB8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ocodile"/>
        </a:ext>
      </dgm:extLst>
    </dgm:pt>
    <dgm:pt modelId="{01C80474-06A3-40A9-AB04-76C98A98C252}" type="pres">
      <dgm:prSet presAssocID="{826F7EFA-9267-4157-ACF5-0B1D595CB81D}" presName="spaceRect" presStyleCnt="0"/>
      <dgm:spPr/>
    </dgm:pt>
    <dgm:pt modelId="{FD683212-FF96-4105-B6AA-5B46B6E1F11E}" type="pres">
      <dgm:prSet presAssocID="{826F7EFA-9267-4157-ACF5-0B1D595CB81D}" presName="parTx" presStyleLbl="revTx" presStyleIdx="3" presStyleCnt="4">
        <dgm:presLayoutVars>
          <dgm:chMax val="0"/>
          <dgm:chPref val="0"/>
        </dgm:presLayoutVars>
      </dgm:prSet>
      <dgm:spPr/>
    </dgm:pt>
  </dgm:ptLst>
  <dgm:cxnLst>
    <dgm:cxn modelId="{0D89510D-F26A-4BFD-B96D-61950B683C53}" srcId="{D1AF94AC-5DEF-4F83-9648-704838E32A66}" destId="{BFD55175-63D1-4F6A-A578-7DB1DE971D9A}" srcOrd="2" destOrd="0" parTransId="{2122E859-C3C9-43F8-B31F-8DFAECF209F8}" sibTransId="{572EF1A8-9EA2-4554-8985-C075041ED5E2}"/>
    <dgm:cxn modelId="{5A745D1C-D593-4A14-BAEF-4CFDABABBC79}" type="presOf" srcId="{BFD55175-63D1-4F6A-A578-7DB1DE971D9A}" destId="{41B02E8A-C876-4BC5-860E-16A91E002EC6}" srcOrd="0" destOrd="0" presId="urn:microsoft.com/office/officeart/2018/2/layout/IconVerticalSolidList"/>
    <dgm:cxn modelId="{7749621E-C9A1-49C6-8555-8CDEB331694F}" srcId="{D1AF94AC-5DEF-4F83-9648-704838E32A66}" destId="{5DF54DB3-5FA9-423D-B61E-00F1926BF0F7}" srcOrd="1" destOrd="0" parTransId="{4161A369-4D96-491A-9266-30B322610097}" sibTransId="{C7B9026F-FAEC-42AA-8032-DBA0E39C5A2B}"/>
    <dgm:cxn modelId="{45BA513C-150F-48AA-89EE-051C7466A0F5}" type="presOf" srcId="{826F7EFA-9267-4157-ACF5-0B1D595CB81D}" destId="{FD683212-FF96-4105-B6AA-5B46B6E1F11E}" srcOrd="0" destOrd="0" presId="urn:microsoft.com/office/officeart/2018/2/layout/IconVerticalSolidList"/>
    <dgm:cxn modelId="{C21ED3A4-759F-4672-9D47-01C2FDB3E4F5}" type="presOf" srcId="{5DF54DB3-5FA9-423D-B61E-00F1926BF0F7}" destId="{557514FC-6F7F-4B26-9DBD-0546616CF1D4}" srcOrd="0" destOrd="0" presId="urn:microsoft.com/office/officeart/2018/2/layout/IconVerticalSolidList"/>
    <dgm:cxn modelId="{9A71F4B5-155F-4E66-A512-9CA49DC48FA5}" type="presOf" srcId="{D1AF94AC-5DEF-4F83-9648-704838E32A66}" destId="{088788C1-557B-4944-A02B-2B024DEB9B87}" srcOrd="0" destOrd="0" presId="urn:microsoft.com/office/officeart/2018/2/layout/IconVerticalSolidList"/>
    <dgm:cxn modelId="{CFBE02CB-0B94-4B92-9A47-A1BC8C0A8B38}" srcId="{D1AF94AC-5DEF-4F83-9648-704838E32A66}" destId="{826F7EFA-9267-4157-ACF5-0B1D595CB81D}" srcOrd="3" destOrd="0" parTransId="{2F7612D6-3CB8-4A2F-A3C9-06B7CA7E8F02}" sibTransId="{0954C4EC-8AC1-4A23-880F-941CB848F225}"/>
    <dgm:cxn modelId="{049E0AD8-83BF-4158-A3F7-199017B13EE3}" srcId="{D1AF94AC-5DEF-4F83-9648-704838E32A66}" destId="{B4683121-BDBF-447C-9849-9889E2738767}" srcOrd="0" destOrd="0" parTransId="{2F7E83A8-2B3F-4A4F-80BE-100A4FAE7574}" sibTransId="{6616291D-A3B8-45F1-B436-7CB8DDAE6A9E}"/>
    <dgm:cxn modelId="{47A97CED-B159-40E7-9B5E-D783215FB598}" type="presOf" srcId="{B4683121-BDBF-447C-9849-9889E2738767}" destId="{D69227C8-BEB0-4857-9525-0BE4401131F4}" srcOrd="0" destOrd="0" presId="urn:microsoft.com/office/officeart/2018/2/layout/IconVerticalSolidList"/>
    <dgm:cxn modelId="{16F64291-57E2-4008-8A26-DD1549EC69DF}" type="presParOf" srcId="{088788C1-557B-4944-A02B-2B024DEB9B87}" destId="{2A75B1D1-86DB-4454-8E02-239E7E2427B8}" srcOrd="0" destOrd="0" presId="urn:microsoft.com/office/officeart/2018/2/layout/IconVerticalSolidList"/>
    <dgm:cxn modelId="{DA2B69DC-EE9A-4356-ADCD-5FFD12CBFA82}" type="presParOf" srcId="{2A75B1D1-86DB-4454-8E02-239E7E2427B8}" destId="{E785B092-17FA-4EDA-A702-AD364F2CE475}" srcOrd="0" destOrd="0" presId="urn:microsoft.com/office/officeart/2018/2/layout/IconVerticalSolidList"/>
    <dgm:cxn modelId="{0693D580-FD91-4874-92B4-CF9B60326605}" type="presParOf" srcId="{2A75B1D1-86DB-4454-8E02-239E7E2427B8}" destId="{DAF91F5F-DD55-44BD-93CC-58A0E0CE2016}" srcOrd="1" destOrd="0" presId="urn:microsoft.com/office/officeart/2018/2/layout/IconVerticalSolidList"/>
    <dgm:cxn modelId="{D65CDB78-F379-48BB-A8B9-97C8F39B29D4}" type="presParOf" srcId="{2A75B1D1-86DB-4454-8E02-239E7E2427B8}" destId="{ABF436A9-B81C-4DA7-B9D3-5639562AA008}" srcOrd="2" destOrd="0" presId="urn:microsoft.com/office/officeart/2018/2/layout/IconVerticalSolidList"/>
    <dgm:cxn modelId="{0E0589CE-4151-4EA5-8632-6D0627C30E4D}" type="presParOf" srcId="{2A75B1D1-86DB-4454-8E02-239E7E2427B8}" destId="{D69227C8-BEB0-4857-9525-0BE4401131F4}" srcOrd="3" destOrd="0" presId="urn:microsoft.com/office/officeart/2018/2/layout/IconVerticalSolidList"/>
    <dgm:cxn modelId="{E6D84F06-D601-4343-AE8D-469EED39A8AD}" type="presParOf" srcId="{088788C1-557B-4944-A02B-2B024DEB9B87}" destId="{B7FFD71E-B3ED-44F9-9C23-2239D8D44581}" srcOrd="1" destOrd="0" presId="urn:microsoft.com/office/officeart/2018/2/layout/IconVerticalSolidList"/>
    <dgm:cxn modelId="{5A344F97-09B8-4228-8691-B59DE0C108D4}" type="presParOf" srcId="{088788C1-557B-4944-A02B-2B024DEB9B87}" destId="{E2D6DFEC-DFC6-4FC3-9F30-65131FA3C6A1}" srcOrd="2" destOrd="0" presId="urn:microsoft.com/office/officeart/2018/2/layout/IconVerticalSolidList"/>
    <dgm:cxn modelId="{8E9D0532-8C1F-43FA-9BD1-F1296ADD6BB6}" type="presParOf" srcId="{E2D6DFEC-DFC6-4FC3-9F30-65131FA3C6A1}" destId="{1E60F7B8-0629-4782-B992-73A626B1A9C4}" srcOrd="0" destOrd="0" presId="urn:microsoft.com/office/officeart/2018/2/layout/IconVerticalSolidList"/>
    <dgm:cxn modelId="{41AD4032-B340-4F6E-B75F-650500287262}" type="presParOf" srcId="{E2D6DFEC-DFC6-4FC3-9F30-65131FA3C6A1}" destId="{C7D54385-5CB5-4B5A-A0D5-4F5C1BD0B65F}" srcOrd="1" destOrd="0" presId="urn:microsoft.com/office/officeart/2018/2/layout/IconVerticalSolidList"/>
    <dgm:cxn modelId="{08AD0479-D2A3-41F1-9754-BCEC6629B1FE}" type="presParOf" srcId="{E2D6DFEC-DFC6-4FC3-9F30-65131FA3C6A1}" destId="{A32F4576-365E-4434-B5D2-8C5D5455136E}" srcOrd="2" destOrd="0" presId="urn:microsoft.com/office/officeart/2018/2/layout/IconVerticalSolidList"/>
    <dgm:cxn modelId="{596152F4-2BDB-415E-80A2-BD2F4B615542}" type="presParOf" srcId="{E2D6DFEC-DFC6-4FC3-9F30-65131FA3C6A1}" destId="{557514FC-6F7F-4B26-9DBD-0546616CF1D4}" srcOrd="3" destOrd="0" presId="urn:microsoft.com/office/officeart/2018/2/layout/IconVerticalSolidList"/>
    <dgm:cxn modelId="{05022D62-C79A-45A2-BC44-EA6DE93E16A3}" type="presParOf" srcId="{088788C1-557B-4944-A02B-2B024DEB9B87}" destId="{3502A4A6-6AAC-430B-99EA-43D780574585}" srcOrd="3" destOrd="0" presId="urn:microsoft.com/office/officeart/2018/2/layout/IconVerticalSolidList"/>
    <dgm:cxn modelId="{025B3286-2D2A-409F-9E4A-AC82082516AB}" type="presParOf" srcId="{088788C1-557B-4944-A02B-2B024DEB9B87}" destId="{F5AA7561-16CF-4152-916B-A3CBD114ABF3}" srcOrd="4" destOrd="0" presId="urn:microsoft.com/office/officeart/2018/2/layout/IconVerticalSolidList"/>
    <dgm:cxn modelId="{AC4D3EC6-6DE9-40BA-994F-98EF34562655}" type="presParOf" srcId="{F5AA7561-16CF-4152-916B-A3CBD114ABF3}" destId="{014300F5-C031-4251-9194-70FA025EA181}" srcOrd="0" destOrd="0" presId="urn:microsoft.com/office/officeart/2018/2/layout/IconVerticalSolidList"/>
    <dgm:cxn modelId="{422072E6-36ED-4239-BD75-8A31B7F8D32C}" type="presParOf" srcId="{F5AA7561-16CF-4152-916B-A3CBD114ABF3}" destId="{B2503CF0-97C8-4972-8EE3-81E1D78DE677}" srcOrd="1" destOrd="0" presId="urn:microsoft.com/office/officeart/2018/2/layout/IconVerticalSolidList"/>
    <dgm:cxn modelId="{E98801EC-CBE9-4B25-83EE-A05D0BF41083}" type="presParOf" srcId="{F5AA7561-16CF-4152-916B-A3CBD114ABF3}" destId="{F03C5303-0CD6-47F3-B03A-F2C9F2399791}" srcOrd="2" destOrd="0" presId="urn:microsoft.com/office/officeart/2018/2/layout/IconVerticalSolidList"/>
    <dgm:cxn modelId="{7DB47806-70FC-47E2-87CC-61601E57CA00}" type="presParOf" srcId="{F5AA7561-16CF-4152-916B-A3CBD114ABF3}" destId="{41B02E8A-C876-4BC5-860E-16A91E002EC6}" srcOrd="3" destOrd="0" presId="urn:microsoft.com/office/officeart/2018/2/layout/IconVerticalSolidList"/>
    <dgm:cxn modelId="{697317DC-E83B-4C15-BB9C-D1B27E63E628}" type="presParOf" srcId="{088788C1-557B-4944-A02B-2B024DEB9B87}" destId="{AA885D21-A148-4D34-BD69-6027FDECBD4A}" srcOrd="5" destOrd="0" presId="urn:microsoft.com/office/officeart/2018/2/layout/IconVerticalSolidList"/>
    <dgm:cxn modelId="{2F769757-2452-44DE-864A-E752CF0997BD}" type="presParOf" srcId="{088788C1-557B-4944-A02B-2B024DEB9B87}" destId="{8ADC1475-D641-4E00-8418-4D9C843AA65A}" srcOrd="6" destOrd="0" presId="urn:microsoft.com/office/officeart/2018/2/layout/IconVerticalSolidList"/>
    <dgm:cxn modelId="{CB2C7E95-D27A-42BC-A4B5-355BE12B44AB}" type="presParOf" srcId="{8ADC1475-D641-4E00-8418-4D9C843AA65A}" destId="{34248081-91FF-43EF-A5F5-E5AAD4ED31EC}" srcOrd="0" destOrd="0" presId="urn:microsoft.com/office/officeart/2018/2/layout/IconVerticalSolidList"/>
    <dgm:cxn modelId="{2BF974CC-96A0-4A59-9F57-F9668764C93C}" type="presParOf" srcId="{8ADC1475-D641-4E00-8418-4D9C843AA65A}" destId="{B9121846-32BA-46F8-AB41-B7B013B4EE11}" srcOrd="1" destOrd="0" presId="urn:microsoft.com/office/officeart/2018/2/layout/IconVerticalSolidList"/>
    <dgm:cxn modelId="{450BBD3A-4404-4A7B-BDC4-3845809934AA}" type="presParOf" srcId="{8ADC1475-D641-4E00-8418-4D9C843AA65A}" destId="{01C80474-06A3-40A9-AB04-76C98A98C252}" srcOrd="2" destOrd="0" presId="urn:microsoft.com/office/officeart/2018/2/layout/IconVerticalSolidList"/>
    <dgm:cxn modelId="{9A8B5703-C127-436F-81E3-EE176172C839}" type="presParOf" srcId="{8ADC1475-D641-4E00-8418-4D9C843AA65A}" destId="{FD683212-FF96-4105-B6AA-5B46B6E1F1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55CA28E-2DC3-492A-8FE5-351823F3C4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6E19E2-A7A2-492C-83F7-E45F95CFF070}">
      <dgm:prSet/>
      <dgm:spPr/>
      <dgm:t>
        <a:bodyPr/>
        <a:lstStyle/>
        <a:p>
          <a:r>
            <a:rPr lang="en-GB"/>
            <a:t>The time during which an infectious agent may be transferred directly or indirectly from infected person to another person. </a:t>
          </a:r>
          <a:endParaRPr lang="en-US"/>
        </a:p>
      </dgm:t>
    </dgm:pt>
    <dgm:pt modelId="{E62C8A28-9026-4065-B686-5D1062051D29}" type="parTrans" cxnId="{D5813A9A-0791-4EF3-AB0A-E40EA01BCF86}">
      <dgm:prSet/>
      <dgm:spPr/>
      <dgm:t>
        <a:bodyPr/>
        <a:lstStyle/>
        <a:p>
          <a:endParaRPr lang="en-US"/>
        </a:p>
      </dgm:t>
    </dgm:pt>
    <dgm:pt modelId="{6692BE71-4B15-48E6-BC4C-712C74B34B28}" type="sibTrans" cxnId="{D5813A9A-0791-4EF3-AB0A-E40EA01BCF86}">
      <dgm:prSet/>
      <dgm:spPr/>
      <dgm:t>
        <a:bodyPr/>
        <a:lstStyle/>
        <a:p>
          <a:endParaRPr lang="en-US"/>
        </a:p>
      </dgm:t>
    </dgm:pt>
    <dgm:pt modelId="{47B15BA2-5A3D-4F7D-96A6-CBFBF00AC9F0}">
      <dgm:prSet/>
      <dgm:spPr/>
      <dgm:t>
        <a:bodyPr/>
        <a:lstStyle/>
        <a:p>
          <a:r>
            <a:rPr lang="en-GB"/>
            <a:t>This could also be between humans and animals!</a:t>
          </a:r>
          <a:endParaRPr lang="en-US"/>
        </a:p>
      </dgm:t>
    </dgm:pt>
    <dgm:pt modelId="{EFBBD763-8B20-4D4C-A4F9-5B80C607612C}" type="parTrans" cxnId="{79C79FC8-BCB3-4E9D-8A46-3E457F2FDFF0}">
      <dgm:prSet/>
      <dgm:spPr/>
      <dgm:t>
        <a:bodyPr/>
        <a:lstStyle/>
        <a:p>
          <a:endParaRPr lang="en-US"/>
        </a:p>
      </dgm:t>
    </dgm:pt>
    <dgm:pt modelId="{05A8652C-6650-4C22-9599-B164FA84294A}" type="sibTrans" cxnId="{79C79FC8-BCB3-4E9D-8A46-3E457F2FDFF0}">
      <dgm:prSet/>
      <dgm:spPr/>
      <dgm:t>
        <a:bodyPr/>
        <a:lstStyle/>
        <a:p>
          <a:endParaRPr lang="en-US"/>
        </a:p>
      </dgm:t>
    </dgm:pt>
    <dgm:pt modelId="{671CA160-BA70-4CAF-B442-6689EA334672}" type="pres">
      <dgm:prSet presAssocID="{F55CA28E-2DC3-492A-8FE5-351823F3C4CB}" presName="root" presStyleCnt="0">
        <dgm:presLayoutVars>
          <dgm:dir/>
          <dgm:resizeHandles val="exact"/>
        </dgm:presLayoutVars>
      </dgm:prSet>
      <dgm:spPr/>
    </dgm:pt>
    <dgm:pt modelId="{972EA488-2713-459C-A7FA-FD5ABBB1F0FE}" type="pres">
      <dgm:prSet presAssocID="{A16E19E2-A7A2-492C-83F7-E45F95CFF070}" presName="compNode" presStyleCnt="0"/>
      <dgm:spPr/>
    </dgm:pt>
    <dgm:pt modelId="{A2DBEB41-563D-447D-8AD7-171ABD6174E1}" type="pres">
      <dgm:prSet presAssocID="{A16E19E2-A7A2-492C-83F7-E45F95CFF070}" presName="bgRect" presStyleLbl="bgShp" presStyleIdx="0" presStyleCnt="2"/>
      <dgm:spPr/>
    </dgm:pt>
    <dgm:pt modelId="{01901DB0-DCF9-471F-8629-1C4C5D680CD7}" type="pres">
      <dgm:prSet presAssocID="{A16E19E2-A7A2-492C-83F7-E45F95CFF0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A5177713-8415-4E0C-8A08-10CE1AB82258}" type="pres">
      <dgm:prSet presAssocID="{A16E19E2-A7A2-492C-83F7-E45F95CFF070}" presName="spaceRect" presStyleCnt="0"/>
      <dgm:spPr/>
    </dgm:pt>
    <dgm:pt modelId="{773E0CEC-AA37-4831-AC9B-433EAAA9CA15}" type="pres">
      <dgm:prSet presAssocID="{A16E19E2-A7A2-492C-83F7-E45F95CFF070}" presName="parTx" presStyleLbl="revTx" presStyleIdx="0" presStyleCnt="2">
        <dgm:presLayoutVars>
          <dgm:chMax val="0"/>
          <dgm:chPref val="0"/>
        </dgm:presLayoutVars>
      </dgm:prSet>
      <dgm:spPr/>
    </dgm:pt>
    <dgm:pt modelId="{699087EC-BF81-416F-A965-0DF3C812410F}" type="pres">
      <dgm:prSet presAssocID="{6692BE71-4B15-48E6-BC4C-712C74B34B28}" presName="sibTrans" presStyleCnt="0"/>
      <dgm:spPr/>
    </dgm:pt>
    <dgm:pt modelId="{BB226E9F-FBB1-4459-8D36-C32E7E57139A}" type="pres">
      <dgm:prSet presAssocID="{47B15BA2-5A3D-4F7D-96A6-CBFBF00AC9F0}" presName="compNode" presStyleCnt="0"/>
      <dgm:spPr/>
    </dgm:pt>
    <dgm:pt modelId="{0DD8F7C9-E5E9-4647-AE48-35A338F20AAD}" type="pres">
      <dgm:prSet presAssocID="{47B15BA2-5A3D-4F7D-96A6-CBFBF00AC9F0}" presName="bgRect" presStyleLbl="bgShp" presStyleIdx="1" presStyleCnt="2"/>
      <dgm:spPr/>
    </dgm:pt>
    <dgm:pt modelId="{02803A9E-CFDD-4B39-97A9-80AE7ECB1F43}" type="pres">
      <dgm:prSet presAssocID="{47B15BA2-5A3D-4F7D-96A6-CBFBF00AC9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ger"/>
        </a:ext>
      </dgm:extLst>
    </dgm:pt>
    <dgm:pt modelId="{1BA2426A-FA68-4770-8B71-20D23C1862BD}" type="pres">
      <dgm:prSet presAssocID="{47B15BA2-5A3D-4F7D-96A6-CBFBF00AC9F0}" presName="spaceRect" presStyleCnt="0"/>
      <dgm:spPr/>
    </dgm:pt>
    <dgm:pt modelId="{2BB4A531-15F9-49CF-81D2-A92A7AD52BED}" type="pres">
      <dgm:prSet presAssocID="{47B15BA2-5A3D-4F7D-96A6-CBFBF00AC9F0}" presName="parTx" presStyleLbl="revTx" presStyleIdx="1" presStyleCnt="2">
        <dgm:presLayoutVars>
          <dgm:chMax val="0"/>
          <dgm:chPref val="0"/>
        </dgm:presLayoutVars>
      </dgm:prSet>
      <dgm:spPr/>
    </dgm:pt>
  </dgm:ptLst>
  <dgm:cxnLst>
    <dgm:cxn modelId="{29B1431B-A6FF-44C8-8EE7-3CDA16E92465}" type="presOf" srcId="{F55CA28E-2DC3-492A-8FE5-351823F3C4CB}" destId="{671CA160-BA70-4CAF-B442-6689EA334672}" srcOrd="0" destOrd="0" presId="urn:microsoft.com/office/officeart/2018/2/layout/IconVerticalSolidList"/>
    <dgm:cxn modelId="{A7BD153B-E6D5-4EB3-A7AE-DF9ADDBB25E0}" type="presOf" srcId="{47B15BA2-5A3D-4F7D-96A6-CBFBF00AC9F0}" destId="{2BB4A531-15F9-49CF-81D2-A92A7AD52BED}" srcOrd="0" destOrd="0" presId="urn:microsoft.com/office/officeart/2018/2/layout/IconVerticalSolidList"/>
    <dgm:cxn modelId="{E9D96493-7F63-43B9-8C8F-4317B5EB04C4}" type="presOf" srcId="{A16E19E2-A7A2-492C-83F7-E45F95CFF070}" destId="{773E0CEC-AA37-4831-AC9B-433EAAA9CA15}" srcOrd="0" destOrd="0" presId="urn:microsoft.com/office/officeart/2018/2/layout/IconVerticalSolidList"/>
    <dgm:cxn modelId="{D5813A9A-0791-4EF3-AB0A-E40EA01BCF86}" srcId="{F55CA28E-2DC3-492A-8FE5-351823F3C4CB}" destId="{A16E19E2-A7A2-492C-83F7-E45F95CFF070}" srcOrd="0" destOrd="0" parTransId="{E62C8A28-9026-4065-B686-5D1062051D29}" sibTransId="{6692BE71-4B15-48E6-BC4C-712C74B34B28}"/>
    <dgm:cxn modelId="{79C79FC8-BCB3-4E9D-8A46-3E457F2FDFF0}" srcId="{F55CA28E-2DC3-492A-8FE5-351823F3C4CB}" destId="{47B15BA2-5A3D-4F7D-96A6-CBFBF00AC9F0}" srcOrd="1" destOrd="0" parTransId="{EFBBD763-8B20-4D4C-A4F9-5B80C607612C}" sibTransId="{05A8652C-6650-4C22-9599-B164FA84294A}"/>
    <dgm:cxn modelId="{896364F3-498E-4876-B227-314C3DC6953D}" type="presParOf" srcId="{671CA160-BA70-4CAF-B442-6689EA334672}" destId="{972EA488-2713-459C-A7FA-FD5ABBB1F0FE}" srcOrd="0" destOrd="0" presId="urn:microsoft.com/office/officeart/2018/2/layout/IconVerticalSolidList"/>
    <dgm:cxn modelId="{981B6AF7-B313-41F6-BDC0-7692E81DD4F8}" type="presParOf" srcId="{972EA488-2713-459C-A7FA-FD5ABBB1F0FE}" destId="{A2DBEB41-563D-447D-8AD7-171ABD6174E1}" srcOrd="0" destOrd="0" presId="urn:microsoft.com/office/officeart/2018/2/layout/IconVerticalSolidList"/>
    <dgm:cxn modelId="{CCAB8074-E970-44C5-8251-2390CDB0C8F1}" type="presParOf" srcId="{972EA488-2713-459C-A7FA-FD5ABBB1F0FE}" destId="{01901DB0-DCF9-471F-8629-1C4C5D680CD7}" srcOrd="1" destOrd="0" presId="urn:microsoft.com/office/officeart/2018/2/layout/IconVerticalSolidList"/>
    <dgm:cxn modelId="{49B68C62-3D64-48E8-A9B6-CCFE35D5E735}" type="presParOf" srcId="{972EA488-2713-459C-A7FA-FD5ABBB1F0FE}" destId="{A5177713-8415-4E0C-8A08-10CE1AB82258}" srcOrd="2" destOrd="0" presId="urn:microsoft.com/office/officeart/2018/2/layout/IconVerticalSolidList"/>
    <dgm:cxn modelId="{B5FFDE8A-54BA-4452-A26E-E95D467437ED}" type="presParOf" srcId="{972EA488-2713-459C-A7FA-FD5ABBB1F0FE}" destId="{773E0CEC-AA37-4831-AC9B-433EAAA9CA15}" srcOrd="3" destOrd="0" presId="urn:microsoft.com/office/officeart/2018/2/layout/IconVerticalSolidList"/>
    <dgm:cxn modelId="{96BB7E96-AFA4-46F3-AC2D-CC213D26E531}" type="presParOf" srcId="{671CA160-BA70-4CAF-B442-6689EA334672}" destId="{699087EC-BF81-416F-A965-0DF3C812410F}" srcOrd="1" destOrd="0" presId="urn:microsoft.com/office/officeart/2018/2/layout/IconVerticalSolidList"/>
    <dgm:cxn modelId="{4D1433C4-0670-4A18-8C34-C2DB9154B566}" type="presParOf" srcId="{671CA160-BA70-4CAF-B442-6689EA334672}" destId="{BB226E9F-FBB1-4459-8D36-C32E7E57139A}" srcOrd="2" destOrd="0" presId="urn:microsoft.com/office/officeart/2018/2/layout/IconVerticalSolidList"/>
    <dgm:cxn modelId="{77ED34CC-B9E9-4F06-90D7-B0861D8FB552}" type="presParOf" srcId="{BB226E9F-FBB1-4459-8D36-C32E7E57139A}" destId="{0DD8F7C9-E5E9-4647-AE48-35A338F20AAD}" srcOrd="0" destOrd="0" presId="urn:microsoft.com/office/officeart/2018/2/layout/IconVerticalSolidList"/>
    <dgm:cxn modelId="{6F0D2E7D-B6AD-401C-ABCE-4416F389C701}" type="presParOf" srcId="{BB226E9F-FBB1-4459-8D36-C32E7E57139A}" destId="{02803A9E-CFDD-4B39-97A9-80AE7ECB1F43}" srcOrd="1" destOrd="0" presId="urn:microsoft.com/office/officeart/2018/2/layout/IconVerticalSolidList"/>
    <dgm:cxn modelId="{423D6338-AC00-41AF-BB4E-807496E023BE}" type="presParOf" srcId="{BB226E9F-FBB1-4459-8D36-C32E7E57139A}" destId="{1BA2426A-FA68-4770-8B71-20D23C1862BD}" srcOrd="2" destOrd="0" presId="urn:microsoft.com/office/officeart/2018/2/layout/IconVerticalSolidList"/>
    <dgm:cxn modelId="{D006D470-BA65-4979-BFCA-4B8DD35CDED6}" type="presParOf" srcId="{BB226E9F-FBB1-4459-8D36-C32E7E57139A}" destId="{2BB4A531-15F9-49CF-81D2-A92A7AD52B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1630319-28A6-44DD-870E-EA14F0CE19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A7E888-9F1C-4165-AB77-FA50577873F8}">
      <dgm:prSet/>
      <dgm:spPr/>
      <dgm:t>
        <a:bodyPr/>
        <a:lstStyle/>
        <a:p>
          <a:r>
            <a:rPr lang="en-GB"/>
            <a:t>Compromised immune systems.</a:t>
          </a:r>
          <a:endParaRPr lang="en-US"/>
        </a:p>
      </dgm:t>
    </dgm:pt>
    <dgm:pt modelId="{4D653FDD-505C-496B-B862-3CF7D351085F}" type="parTrans" cxnId="{4EDDB0A1-7682-48A8-A2AB-8A58F9A1F729}">
      <dgm:prSet/>
      <dgm:spPr/>
      <dgm:t>
        <a:bodyPr/>
        <a:lstStyle/>
        <a:p>
          <a:endParaRPr lang="en-US"/>
        </a:p>
      </dgm:t>
    </dgm:pt>
    <dgm:pt modelId="{F5846FB5-0E3F-4D64-B3D4-CE576E63D43F}" type="sibTrans" cxnId="{4EDDB0A1-7682-48A8-A2AB-8A58F9A1F729}">
      <dgm:prSet/>
      <dgm:spPr/>
      <dgm:t>
        <a:bodyPr/>
        <a:lstStyle/>
        <a:p>
          <a:endParaRPr lang="en-US"/>
        </a:p>
      </dgm:t>
    </dgm:pt>
    <dgm:pt modelId="{F6C1AA2D-CD01-4FAF-AF07-924AF7E87471}">
      <dgm:prSet/>
      <dgm:spPr/>
      <dgm:t>
        <a:bodyPr/>
        <a:lstStyle/>
        <a:p>
          <a:r>
            <a:rPr lang="en-GB"/>
            <a:t>Lack of exposure/vaccination.</a:t>
          </a:r>
          <a:endParaRPr lang="en-US"/>
        </a:p>
      </dgm:t>
    </dgm:pt>
    <dgm:pt modelId="{27035398-F9BA-4E2D-9DDF-C0693D23CD7D}" type="parTrans" cxnId="{7C5E945A-D996-4D1B-B923-799856F80766}">
      <dgm:prSet/>
      <dgm:spPr/>
      <dgm:t>
        <a:bodyPr/>
        <a:lstStyle/>
        <a:p>
          <a:endParaRPr lang="en-US"/>
        </a:p>
      </dgm:t>
    </dgm:pt>
    <dgm:pt modelId="{D8D5E212-58B9-4B11-91E9-EB440FB1A423}" type="sibTrans" cxnId="{7C5E945A-D996-4D1B-B923-799856F80766}">
      <dgm:prSet/>
      <dgm:spPr/>
      <dgm:t>
        <a:bodyPr/>
        <a:lstStyle/>
        <a:p>
          <a:endParaRPr lang="en-US"/>
        </a:p>
      </dgm:t>
    </dgm:pt>
    <dgm:pt modelId="{A5CC2A26-2CDA-458A-AF18-D83C38388146}">
      <dgm:prSet/>
      <dgm:spPr/>
      <dgm:t>
        <a:bodyPr/>
        <a:lstStyle/>
        <a:p>
          <a:r>
            <a:rPr lang="en-GB"/>
            <a:t>Catheterisation.</a:t>
          </a:r>
          <a:endParaRPr lang="en-US"/>
        </a:p>
      </dgm:t>
    </dgm:pt>
    <dgm:pt modelId="{EE5E0264-44EE-4F00-8026-EE2494C3BC0B}" type="parTrans" cxnId="{A892FCAD-3413-4054-B53F-33592E1D26EC}">
      <dgm:prSet/>
      <dgm:spPr/>
      <dgm:t>
        <a:bodyPr/>
        <a:lstStyle/>
        <a:p>
          <a:endParaRPr lang="en-US"/>
        </a:p>
      </dgm:t>
    </dgm:pt>
    <dgm:pt modelId="{5AD94B13-5987-4932-9C5E-1CA24FF51EE6}" type="sibTrans" cxnId="{A892FCAD-3413-4054-B53F-33592E1D26EC}">
      <dgm:prSet/>
      <dgm:spPr/>
      <dgm:t>
        <a:bodyPr/>
        <a:lstStyle/>
        <a:p>
          <a:endParaRPr lang="en-US"/>
        </a:p>
      </dgm:t>
    </dgm:pt>
    <dgm:pt modelId="{284DF52B-7511-43A7-B14A-000FDA3F9157}">
      <dgm:prSet/>
      <dgm:spPr/>
      <dgm:t>
        <a:bodyPr/>
        <a:lstStyle/>
        <a:p>
          <a:r>
            <a:rPr lang="en-GB"/>
            <a:t>Immunosuppressants.</a:t>
          </a:r>
          <a:endParaRPr lang="en-US"/>
        </a:p>
      </dgm:t>
    </dgm:pt>
    <dgm:pt modelId="{C71A9959-1CCC-478C-99D9-50C7DD812974}" type="parTrans" cxnId="{62A0A2BC-FF90-4DC7-8C65-FD517559327A}">
      <dgm:prSet/>
      <dgm:spPr/>
      <dgm:t>
        <a:bodyPr/>
        <a:lstStyle/>
        <a:p>
          <a:endParaRPr lang="en-US"/>
        </a:p>
      </dgm:t>
    </dgm:pt>
    <dgm:pt modelId="{C23A8C62-321F-457C-BE50-3AB858C37A37}" type="sibTrans" cxnId="{62A0A2BC-FF90-4DC7-8C65-FD517559327A}">
      <dgm:prSet/>
      <dgm:spPr/>
      <dgm:t>
        <a:bodyPr/>
        <a:lstStyle/>
        <a:p>
          <a:endParaRPr lang="en-US"/>
        </a:p>
      </dgm:t>
    </dgm:pt>
    <dgm:pt modelId="{5B68A475-1831-4A9F-96C2-097157C9E335}" type="pres">
      <dgm:prSet presAssocID="{21630319-28A6-44DD-870E-EA14F0CE19D7}" presName="root" presStyleCnt="0">
        <dgm:presLayoutVars>
          <dgm:dir/>
          <dgm:resizeHandles val="exact"/>
        </dgm:presLayoutVars>
      </dgm:prSet>
      <dgm:spPr/>
    </dgm:pt>
    <dgm:pt modelId="{1879F5FE-C098-42A6-ADF4-A88D7EA5AF45}" type="pres">
      <dgm:prSet presAssocID="{95A7E888-9F1C-4165-AB77-FA50577873F8}" presName="compNode" presStyleCnt="0"/>
      <dgm:spPr/>
    </dgm:pt>
    <dgm:pt modelId="{8E2909E5-154E-4636-A5EB-71D116B40B1A}" type="pres">
      <dgm:prSet presAssocID="{95A7E888-9F1C-4165-AB77-FA50577873F8}" presName="bgRect" presStyleLbl="bgShp" presStyleIdx="0" presStyleCnt="4"/>
      <dgm:spPr/>
    </dgm:pt>
    <dgm:pt modelId="{7E2A5074-0393-44D1-B423-8173D1E7636B}" type="pres">
      <dgm:prSet presAssocID="{95A7E888-9F1C-4165-AB77-FA50577873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7769103F-53D3-4FC7-AB6E-AFC7FA9E50A1}" type="pres">
      <dgm:prSet presAssocID="{95A7E888-9F1C-4165-AB77-FA50577873F8}" presName="spaceRect" presStyleCnt="0"/>
      <dgm:spPr/>
    </dgm:pt>
    <dgm:pt modelId="{63DDED05-909C-4485-BEF5-824B19E3F2C7}" type="pres">
      <dgm:prSet presAssocID="{95A7E888-9F1C-4165-AB77-FA50577873F8}" presName="parTx" presStyleLbl="revTx" presStyleIdx="0" presStyleCnt="4">
        <dgm:presLayoutVars>
          <dgm:chMax val="0"/>
          <dgm:chPref val="0"/>
        </dgm:presLayoutVars>
      </dgm:prSet>
      <dgm:spPr/>
    </dgm:pt>
    <dgm:pt modelId="{B176E5F3-EA8C-4CD0-81F5-C9200937894D}" type="pres">
      <dgm:prSet presAssocID="{F5846FB5-0E3F-4D64-B3D4-CE576E63D43F}" presName="sibTrans" presStyleCnt="0"/>
      <dgm:spPr/>
    </dgm:pt>
    <dgm:pt modelId="{0604808A-01A0-41A0-AB65-0C532625D34C}" type="pres">
      <dgm:prSet presAssocID="{F6C1AA2D-CD01-4FAF-AF07-924AF7E87471}" presName="compNode" presStyleCnt="0"/>
      <dgm:spPr/>
    </dgm:pt>
    <dgm:pt modelId="{E40B5B2D-0480-448A-850E-C611CBD98DD2}" type="pres">
      <dgm:prSet presAssocID="{F6C1AA2D-CD01-4FAF-AF07-924AF7E87471}" presName="bgRect" presStyleLbl="bgShp" presStyleIdx="1" presStyleCnt="4"/>
      <dgm:spPr/>
    </dgm:pt>
    <dgm:pt modelId="{E3EE52EA-C092-45BA-9304-F27133667A2B}" type="pres">
      <dgm:prSet presAssocID="{F6C1AA2D-CD01-4FAF-AF07-924AF7E8747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dropper"/>
        </a:ext>
      </dgm:extLst>
    </dgm:pt>
    <dgm:pt modelId="{6E26E52D-7B81-493B-83EE-7DF408AA7817}" type="pres">
      <dgm:prSet presAssocID="{F6C1AA2D-CD01-4FAF-AF07-924AF7E87471}" presName="spaceRect" presStyleCnt="0"/>
      <dgm:spPr/>
    </dgm:pt>
    <dgm:pt modelId="{788EABDE-BAF0-4170-99A2-0D822B87634C}" type="pres">
      <dgm:prSet presAssocID="{F6C1AA2D-CD01-4FAF-AF07-924AF7E87471}" presName="parTx" presStyleLbl="revTx" presStyleIdx="1" presStyleCnt="4">
        <dgm:presLayoutVars>
          <dgm:chMax val="0"/>
          <dgm:chPref val="0"/>
        </dgm:presLayoutVars>
      </dgm:prSet>
      <dgm:spPr/>
    </dgm:pt>
    <dgm:pt modelId="{4B451789-380F-4778-AE5D-D7A02DD13F8A}" type="pres">
      <dgm:prSet presAssocID="{D8D5E212-58B9-4B11-91E9-EB440FB1A423}" presName="sibTrans" presStyleCnt="0"/>
      <dgm:spPr/>
    </dgm:pt>
    <dgm:pt modelId="{C1D9DE53-173E-4E1B-AA00-1F07F773E615}" type="pres">
      <dgm:prSet presAssocID="{A5CC2A26-2CDA-458A-AF18-D83C38388146}" presName="compNode" presStyleCnt="0"/>
      <dgm:spPr/>
    </dgm:pt>
    <dgm:pt modelId="{1DA89A8F-15E4-44B5-9350-05DC9477406F}" type="pres">
      <dgm:prSet presAssocID="{A5CC2A26-2CDA-458A-AF18-D83C38388146}" presName="bgRect" presStyleLbl="bgShp" presStyleIdx="2" presStyleCnt="4"/>
      <dgm:spPr/>
    </dgm:pt>
    <dgm:pt modelId="{FF2658F9-1583-4011-A4D9-DD8F663E752E}" type="pres">
      <dgm:prSet presAssocID="{A5CC2A26-2CDA-458A-AF18-D83C383881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s"/>
        </a:ext>
      </dgm:extLst>
    </dgm:pt>
    <dgm:pt modelId="{044BC2DB-2CA4-487D-9554-AB7C5ABB33AD}" type="pres">
      <dgm:prSet presAssocID="{A5CC2A26-2CDA-458A-AF18-D83C38388146}" presName="spaceRect" presStyleCnt="0"/>
      <dgm:spPr/>
    </dgm:pt>
    <dgm:pt modelId="{4B5A7BB9-7816-4DF4-A718-595E8640B84F}" type="pres">
      <dgm:prSet presAssocID="{A5CC2A26-2CDA-458A-AF18-D83C38388146}" presName="parTx" presStyleLbl="revTx" presStyleIdx="2" presStyleCnt="4">
        <dgm:presLayoutVars>
          <dgm:chMax val="0"/>
          <dgm:chPref val="0"/>
        </dgm:presLayoutVars>
      </dgm:prSet>
      <dgm:spPr/>
    </dgm:pt>
    <dgm:pt modelId="{6B3E4D18-11F7-4BB3-95EE-5EE2BC64D109}" type="pres">
      <dgm:prSet presAssocID="{5AD94B13-5987-4932-9C5E-1CA24FF51EE6}" presName="sibTrans" presStyleCnt="0"/>
      <dgm:spPr/>
    </dgm:pt>
    <dgm:pt modelId="{93D55228-B18F-4BE3-9B6E-0EC99D34AB6D}" type="pres">
      <dgm:prSet presAssocID="{284DF52B-7511-43A7-B14A-000FDA3F9157}" presName="compNode" presStyleCnt="0"/>
      <dgm:spPr/>
    </dgm:pt>
    <dgm:pt modelId="{E673CB09-6D8C-4D64-AA15-7AE1A486217A}" type="pres">
      <dgm:prSet presAssocID="{284DF52B-7511-43A7-B14A-000FDA3F9157}" presName="bgRect" presStyleLbl="bgShp" presStyleIdx="3" presStyleCnt="4"/>
      <dgm:spPr/>
    </dgm:pt>
    <dgm:pt modelId="{EA828D0A-EFF1-4156-9859-EE7B9B9EF6D5}" type="pres">
      <dgm:prSet presAssocID="{284DF52B-7511-43A7-B14A-000FDA3F91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0521EA77-8E38-4CE1-A6D4-CC8C724C82F7}" type="pres">
      <dgm:prSet presAssocID="{284DF52B-7511-43A7-B14A-000FDA3F9157}" presName="spaceRect" presStyleCnt="0"/>
      <dgm:spPr/>
    </dgm:pt>
    <dgm:pt modelId="{DA8A4610-75DD-4B2E-B4F7-01D8F0CE8F68}" type="pres">
      <dgm:prSet presAssocID="{284DF52B-7511-43A7-B14A-000FDA3F9157}" presName="parTx" presStyleLbl="revTx" presStyleIdx="3" presStyleCnt="4">
        <dgm:presLayoutVars>
          <dgm:chMax val="0"/>
          <dgm:chPref val="0"/>
        </dgm:presLayoutVars>
      </dgm:prSet>
      <dgm:spPr/>
    </dgm:pt>
  </dgm:ptLst>
  <dgm:cxnLst>
    <dgm:cxn modelId="{D616772E-7346-4D77-BD0F-B20900FE0B39}" type="presOf" srcId="{284DF52B-7511-43A7-B14A-000FDA3F9157}" destId="{DA8A4610-75DD-4B2E-B4F7-01D8F0CE8F68}" srcOrd="0" destOrd="0" presId="urn:microsoft.com/office/officeart/2018/2/layout/IconVerticalSolidList"/>
    <dgm:cxn modelId="{C8828D64-9207-4527-B724-05647471EF8F}" type="presOf" srcId="{95A7E888-9F1C-4165-AB77-FA50577873F8}" destId="{63DDED05-909C-4485-BEF5-824B19E3F2C7}" srcOrd="0" destOrd="0" presId="urn:microsoft.com/office/officeart/2018/2/layout/IconVerticalSolidList"/>
    <dgm:cxn modelId="{064D9D77-7088-4E31-878B-719D805A3C0E}" type="presOf" srcId="{A5CC2A26-2CDA-458A-AF18-D83C38388146}" destId="{4B5A7BB9-7816-4DF4-A718-595E8640B84F}" srcOrd="0" destOrd="0" presId="urn:microsoft.com/office/officeart/2018/2/layout/IconVerticalSolidList"/>
    <dgm:cxn modelId="{7C5E945A-D996-4D1B-B923-799856F80766}" srcId="{21630319-28A6-44DD-870E-EA14F0CE19D7}" destId="{F6C1AA2D-CD01-4FAF-AF07-924AF7E87471}" srcOrd="1" destOrd="0" parTransId="{27035398-F9BA-4E2D-9DDF-C0693D23CD7D}" sibTransId="{D8D5E212-58B9-4B11-91E9-EB440FB1A423}"/>
    <dgm:cxn modelId="{4EDDB0A1-7682-48A8-A2AB-8A58F9A1F729}" srcId="{21630319-28A6-44DD-870E-EA14F0CE19D7}" destId="{95A7E888-9F1C-4165-AB77-FA50577873F8}" srcOrd="0" destOrd="0" parTransId="{4D653FDD-505C-496B-B862-3CF7D351085F}" sibTransId="{F5846FB5-0E3F-4D64-B3D4-CE576E63D43F}"/>
    <dgm:cxn modelId="{A892FCAD-3413-4054-B53F-33592E1D26EC}" srcId="{21630319-28A6-44DD-870E-EA14F0CE19D7}" destId="{A5CC2A26-2CDA-458A-AF18-D83C38388146}" srcOrd="2" destOrd="0" parTransId="{EE5E0264-44EE-4F00-8026-EE2494C3BC0B}" sibTransId="{5AD94B13-5987-4932-9C5E-1CA24FF51EE6}"/>
    <dgm:cxn modelId="{847F93B8-605C-44EB-B458-127810C4E74C}" type="presOf" srcId="{21630319-28A6-44DD-870E-EA14F0CE19D7}" destId="{5B68A475-1831-4A9F-96C2-097157C9E335}" srcOrd="0" destOrd="0" presId="urn:microsoft.com/office/officeart/2018/2/layout/IconVerticalSolidList"/>
    <dgm:cxn modelId="{62A0A2BC-FF90-4DC7-8C65-FD517559327A}" srcId="{21630319-28A6-44DD-870E-EA14F0CE19D7}" destId="{284DF52B-7511-43A7-B14A-000FDA3F9157}" srcOrd="3" destOrd="0" parTransId="{C71A9959-1CCC-478C-99D9-50C7DD812974}" sibTransId="{C23A8C62-321F-457C-BE50-3AB858C37A37}"/>
    <dgm:cxn modelId="{1414DED5-13C0-4143-8FB1-B38A1C6C20D8}" type="presOf" srcId="{F6C1AA2D-CD01-4FAF-AF07-924AF7E87471}" destId="{788EABDE-BAF0-4170-99A2-0D822B87634C}" srcOrd="0" destOrd="0" presId="urn:microsoft.com/office/officeart/2018/2/layout/IconVerticalSolidList"/>
    <dgm:cxn modelId="{5A0C4229-915B-4993-A524-5FA65DF9DD74}" type="presParOf" srcId="{5B68A475-1831-4A9F-96C2-097157C9E335}" destId="{1879F5FE-C098-42A6-ADF4-A88D7EA5AF45}" srcOrd="0" destOrd="0" presId="urn:microsoft.com/office/officeart/2018/2/layout/IconVerticalSolidList"/>
    <dgm:cxn modelId="{21942759-F72F-494A-8788-0A771BEF3E33}" type="presParOf" srcId="{1879F5FE-C098-42A6-ADF4-A88D7EA5AF45}" destId="{8E2909E5-154E-4636-A5EB-71D116B40B1A}" srcOrd="0" destOrd="0" presId="urn:microsoft.com/office/officeart/2018/2/layout/IconVerticalSolidList"/>
    <dgm:cxn modelId="{AF7E4362-AB46-4084-88D1-D4210A0061A6}" type="presParOf" srcId="{1879F5FE-C098-42A6-ADF4-A88D7EA5AF45}" destId="{7E2A5074-0393-44D1-B423-8173D1E7636B}" srcOrd="1" destOrd="0" presId="urn:microsoft.com/office/officeart/2018/2/layout/IconVerticalSolidList"/>
    <dgm:cxn modelId="{A3FC28E3-C888-46B5-8335-DEABCAB6CF9B}" type="presParOf" srcId="{1879F5FE-C098-42A6-ADF4-A88D7EA5AF45}" destId="{7769103F-53D3-4FC7-AB6E-AFC7FA9E50A1}" srcOrd="2" destOrd="0" presId="urn:microsoft.com/office/officeart/2018/2/layout/IconVerticalSolidList"/>
    <dgm:cxn modelId="{57ED6A9C-9679-49F9-9F3B-FE64BD0E2A76}" type="presParOf" srcId="{1879F5FE-C098-42A6-ADF4-A88D7EA5AF45}" destId="{63DDED05-909C-4485-BEF5-824B19E3F2C7}" srcOrd="3" destOrd="0" presId="urn:microsoft.com/office/officeart/2018/2/layout/IconVerticalSolidList"/>
    <dgm:cxn modelId="{1C1309E5-E8BC-48E8-984C-9996FB826266}" type="presParOf" srcId="{5B68A475-1831-4A9F-96C2-097157C9E335}" destId="{B176E5F3-EA8C-4CD0-81F5-C9200937894D}" srcOrd="1" destOrd="0" presId="urn:microsoft.com/office/officeart/2018/2/layout/IconVerticalSolidList"/>
    <dgm:cxn modelId="{A66F5CD7-1EFB-47D6-954B-FDFD6327EE2A}" type="presParOf" srcId="{5B68A475-1831-4A9F-96C2-097157C9E335}" destId="{0604808A-01A0-41A0-AB65-0C532625D34C}" srcOrd="2" destOrd="0" presId="urn:microsoft.com/office/officeart/2018/2/layout/IconVerticalSolidList"/>
    <dgm:cxn modelId="{065F1764-F53F-49F3-9D02-0C32B88D6D66}" type="presParOf" srcId="{0604808A-01A0-41A0-AB65-0C532625D34C}" destId="{E40B5B2D-0480-448A-850E-C611CBD98DD2}" srcOrd="0" destOrd="0" presId="urn:microsoft.com/office/officeart/2018/2/layout/IconVerticalSolidList"/>
    <dgm:cxn modelId="{37A4E8FE-AA1F-47D1-A7FA-EF2693336B73}" type="presParOf" srcId="{0604808A-01A0-41A0-AB65-0C532625D34C}" destId="{E3EE52EA-C092-45BA-9304-F27133667A2B}" srcOrd="1" destOrd="0" presId="urn:microsoft.com/office/officeart/2018/2/layout/IconVerticalSolidList"/>
    <dgm:cxn modelId="{60F86D6B-BD68-40EF-B0C1-800C2DF3F803}" type="presParOf" srcId="{0604808A-01A0-41A0-AB65-0C532625D34C}" destId="{6E26E52D-7B81-493B-83EE-7DF408AA7817}" srcOrd="2" destOrd="0" presId="urn:microsoft.com/office/officeart/2018/2/layout/IconVerticalSolidList"/>
    <dgm:cxn modelId="{A266ACE5-C549-437D-8CBC-2F3A38074675}" type="presParOf" srcId="{0604808A-01A0-41A0-AB65-0C532625D34C}" destId="{788EABDE-BAF0-4170-99A2-0D822B87634C}" srcOrd="3" destOrd="0" presId="urn:microsoft.com/office/officeart/2018/2/layout/IconVerticalSolidList"/>
    <dgm:cxn modelId="{99D88968-AABC-4CC4-9CF3-11E9838B3D86}" type="presParOf" srcId="{5B68A475-1831-4A9F-96C2-097157C9E335}" destId="{4B451789-380F-4778-AE5D-D7A02DD13F8A}" srcOrd="3" destOrd="0" presId="urn:microsoft.com/office/officeart/2018/2/layout/IconVerticalSolidList"/>
    <dgm:cxn modelId="{AB6E9B28-7494-4C2B-9E33-92A566194CB0}" type="presParOf" srcId="{5B68A475-1831-4A9F-96C2-097157C9E335}" destId="{C1D9DE53-173E-4E1B-AA00-1F07F773E615}" srcOrd="4" destOrd="0" presId="urn:microsoft.com/office/officeart/2018/2/layout/IconVerticalSolidList"/>
    <dgm:cxn modelId="{229C63B6-15B1-4A94-A0C0-8B91EE3B7544}" type="presParOf" srcId="{C1D9DE53-173E-4E1B-AA00-1F07F773E615}" destId="{1DA89A8F-15E4-44B5-9350-05DC9477406F}" srcOrd="0" destOrd="0" presId="urn:microsoft.com/office/officeart/2018/2/layout/IconVerticalSolidList"/>
    <dgm:cxn modelId="{755B2074-2519-4B3D-B887-D5717D4260F4}" type="presParOf" srcId="{C1D9DE53-173E-4E1B-AA00-1F07F773E615}" destId="{FF2658F9-1583-4011-A4D9-DD8F663E752E}" srcOrd="1" destOrd="0" presId="urn:microsoft.com/office/officeart/2018/2/layout/IconVerticalSolidList"/>
    <dgm:cxn modelId="{451B0D0B-566E-462B-9D89-110EA2D25BBC}" type="presParOf" srcId="{C1D9DE53-173E-4E1B-AA00-1F07F773E615}" destId="{044BC2DB-2CA4-487D-9554-AB7C5ABB33AD}" srcOrd="2" destOrd="0" presId="urn:microsoft.com/office/officeart/2018/2/layout/IconVerticalSolidList"/>
    <dgm:cxn modelId="{D26E782E-1217-49D9-9312-A9A8A55BE02B}" type="presParOf" srcId="{C1D9DE53-173E-4E1B-AA00-1F07F773E615}" destId="{4B5A7BB9-7816-4DF4-A718-595E8640B84F}" srcOrd="3" destOrd="0" presId="urn:microsoft.com/office/officeart/2018/2/layout/IconVerticalSolidList"/>
    <dgm:cxn modelId="{774D014A-5656-41A5-9204-922CBE19BE02}" type="presParOf" srcId="{5B68A475-1831-4A9F-96C2-097157C9E335}" destId="{6B3E4D18-11F7-4BB3-95EE-5EE2BC64D109}" srcOrd="5" destOrd="0" presId="urn:microsoft.com/office/officeart/2018/2/layout/IconVerticalSolidList"/>
    <dgm:cxn modelId="{4EA175EA-4D80-49B8-AF93-D67F7F163857}" type="presParOf" srcId="{5B68A475-1831-4A9F-96C2-097157C9E335}" destId="{93D55228-B18F-4BE3-9B6E-0EC99D34AB6D}" srcOrd="6" destOrd="0" presId="urn:microsoft.com/office/officeart/2018/2/layout/IconVerticalSolidList"/>
    <dgm:cxn modelId="{361B0A02-CC2C-4E4F-9F92-385F47BF6E5C}" type="presParOf" srcId="{93D55228-B18F-4BE3-9B6E-0EC99D34AB6D}" destId="{E673CB09-6D8C-4D64-AA15-7AE1A486217A}" srcOrd="0" destOrd="0" presId="urn:microsoft.com/office/officeart/2018/2/layout/IconVerticalSolidList"/>
    <dgm:cxn modelId="{5A6753EC-D10A-403D-A8B9-CCC666979A7D}" type="presParOf" srcId="{93D55228-B18F-4BE3-9B6E-0EC99D34AB6D}" destId="{EA828D0A-EFF1-4156-9859-EE7B9B9EF6D5}" srcOrd="1" destOrd="0" presId="urn:microsoft.com/office/officeart/2018/2/layout/IconVerticalSolidList"/>
    <dgm:cxn modelId="{3D8C9DE2-2319-434B-B46F-6C74556F1339}" type="presParOf" srcId="{93D55228-B18F-4BE3-9B6E-0EC99D34AB6D}" destId="{0521EA77-8E38-4CE1-A6D4-CC8C724C82F7}" srcOrd="2" destOrd="0" presId="urn:microsoft.com/office/officeart/2018/2/layout/IconVerticalSolidList"/>
    <dgm:cxn modelId="{612265C8-D99F-431F-ACEB-22BF8452D7EC}" type="presParOf" srcId="{93D55228-B18F-4BE3-9B6E-0EC99D34AB6D}" destId="{DA8A4610-75DD-4B2E-B4F7-01D8F0CE8F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F94B06A-2198-476F-9237-1CFF3515BD6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B2194E-F02F-4572-A1A8-F6685EA89106}">
      <dgm:prSet/>
      <dgm:spPr/>
      <dgm:t>
        <a:bodyPr/>
        <a:lstStyle/>
        <a:p>
          <a:r>
            <a:rPr lang="en-GB"/>
            <a:t>Control the source.</a:t>
          </a:r>
          <a:endParaRPr lang="en-US"/>
        </a:p>
      </dgm:t>
    </dgm:pt>
    <dgm:pt modelId="{267DE8E4-F42D-4C08-AB32-844FED658A76}" type="parTrans" cxnId="{27D60CE9-B416-4CE8-A353-3312F2B2F85A}">
      <dgm:prSet/>
      <dgm:spPr/>
      <dgm:t>
        <a:bodyPr/>
        <a:lstStyle/>
        <a:p>
          <a:endParaRPr lang="en-US"/>
        </a:p>
      </dgm:t>
    </dgm:pt>
    <dgm:pt modelId="{83D5BE4F-6516-41DF-A9AE-3C871165163F}" type="sibTrans" cxnId="{27D60CE9-B416-4CE8-A353-3312F2B2F85A}">
      <dgm:prSet/>
      <dgm:spPr/>
      <dgm:t>
        <a:bodyPr/>
        <a:lstStyle/>
        <a:p>
          <a:endParaRPr lang="en-US"/>
        </a:p>
      </dgm:t>
    </dgm:pt>
    <dgm:pt modelId="{C8F4CFBA-A060-4541-A27E-AF8F1C52BF8E}">
      <dgm:prSet/>
      <dgm:spPr/>
      <dgm:t>
        <a:bodyPr/>
        <a:lstStyle/>
        <a:p>
          <a:r>
            <a:rPr lang="en-GB"/>
            <a:t>Control transmission.</a:t>
          </a:r>
          <a:endParaRPr lang="en-US"/>
        </a:p>
      </dgm:t>
    </dgm:pt>
    <dgm:pt modelId="{A9943905-F3BE-4530-9173-40AC5D48B01C}" type="parTrans" cxnId="{D77C5FFC-43BD-4351-96F0-46B2F4C14235}">
      <dgm:prSet/>
      <dgm:spPr/>
      <dgm:t>
        <a:bodyPr/>
        <a:lstStyle/>
        <a:p>
          <a:endParaRPr lang="en-US"/>
        </a:p>
      </dgm:t>
    </dgm:pt>
    <dgm:pt modelId="{E69D91FB-60EF-4033-866F-68AEF1765BFA}" type="sibTrans" cxnId="{D77C5FFC-43BD-4351-96F0-46B2F4C14235}">
      <dgm:prSet/>
      <dgm:spPr/>
      <dgm:t>
        <a:bodyPr/>
        <a:lstStyle/>
        <a:p>
          <a:endParaRPr lang="en-US"/>
        </a:p>
      </dgm:t>
    </dgm:pt>
    <dgm:pt modelId="{784EAEF0-624D-46A4-8995-E9BDB4CEBA35}">
      <dgm:prSet/>
      <dgm:spPr/>
      <dgm:t>
        <a:bodyPr/>
        <a:lstStyle/>
        <a:p>
          <a:r>
            <a:rPr lang="en-GB"/>
            <a:t>Protect the susceptible.</a:t>
          </a:r>
          <a:endParaRPr lang="en-US"/>
        </a:p>
      </dgm:t>
    </dgm:pt>
    <dgm:pt modelId="{64752294-E7DF-41D6-9943-DAFF16C4357A}" type="parTrans" cxnId="{A7EAF501-23D9-40C2-89BB-CAC46B6036E9}">
      <dgm:prSet/>
      <dgm:spPr/>
      <dgm:t>
        <a:bodyPr/>
        <a:lstStyle/>
        <a:p>
          <a:endParaRPr lang="en-US"/>
        </a:p>
      </dgm:t>
    </dgm:pt>
    <dgm:pt modelId="{B3863A10-80A2-4A9B-A4C6-693520A694E2}" type="sibTrans" cxnId="{A7EAF501-23D9-40C2-89BB-CAC46B6036E9}">
      <dgm:prSet/>
      <dgm:spPr/>
      <dgm:t>
        <a:bodyPr/>
        <a:lstStyle/>
        <a:p>
          <a:endParaRPr lang="en-US"/>
        </a:p>
      </dgm:t>
    </dgm:pt>
    <dgm:pt modelId="{EA72BD92-50A7-4602-8953-6F0D77534F8C}" type="pres">
      <dgm:prSet presAssocID="{BF94B06A-2198-476F-9237-1CFF3515BD64}" presName="root" presStyleCnt="0">
        <dgm:presLayoutVars>
          <dgm:dir/>
          <dgm:resizeHandles val="exact"/>
        </dgm:presLayoutVars>
      </dgm:prSet>
      <dgm:spPr/>
    </dgm:pt>
    <dgm:pt modelId="{5857BE4A-3A9A-463C-88E8-0101A2F068A9}" type="pres">
      <dgm:prSet presAssocID="{D2B2194E-F02F-4572-A1A8-F6685EA89106}" presName="compNode" presStyleCnt="0"/>
      <dgm:spPr/>
    </dgm:pt>
    <dgm:pt modelId="{7ED62FCB-2D1C-4945-87B0-9342527884A7}" type="pres">
      <dgm:prSet presAssocID="{D2B2194E-F02F-4572-A1A8-F6685EA89106}" presName="bgRect" presStyleLbl="bgShp" presStyleIdx="0" presStyleCnt="3"/>
      <dgm:spPr/>
    </dgm:pt>
    <dgm:pt modelId="{C64FE686-C053-4CB9-AD79-CAD5CE47546F}" type="pres">
      <dgm:prSet presAssocID="{D2B2194E-F02F-4572-A1A8-F6685EA891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mote control"/>
        </a:ext>
      </dgm:extLst>
    </dgm:pt>
    <dgm:pt modelId="{AA524145-B7E3-40E1-9F26-0C623B2D3876}" type="pres">
      <dgm:prSet presAssocID="{D2B2194E-F02F-4572-A1A8-F6685EA89106}" presName="spaceRect" presStyleCnt="0"/>
      <dgm:spPr/>
    </dgm:pt>
    <dgm:pt modelId="{0CC9913F-88C4-40BE-9F67-D2E9C16E0002}" type="pres">
      <dgm:prSet presAssocID="{D2B2194E-F02F-4572-A1A8-F6685EA89106}" presName="parTx" presStyleLbl="revTx" presStyleIdx="0" presStyleCnt="3">
        <dgm:presLayoutVars>
          <dgm:chMax val="0"/>
          <dgm:chPref val="0"/>
        </dgm:presLayoutVars>
      </dgm:prSet>
      <dgm:spPr/>
    </dgm:pt>
    <dgm:pt modelId="{D1F25F93-7894-4EE2-844E-AE920DC61472}" type="pres">
      <dgm:prSet presAssocID="{83D5BE4F-6516-41DF-A9AE-3C871165163F}" presName="sibTrans" presStyleCnt="0"/>
      <dgm:spPr/>
    </dgm:pt>
    <dgm:pt modelId="{0AED6085-B2B5-4915-BA79-B27F0E15FC97}" type="pres">
      <dgm:prSet presAssocID="{C8F4CFBA-A060-4541-A27E-AF8F1C52BF8E}" presName="compNode" presStyleCnt="0"/>
      <dgm:spPr/>
    </dgm:pt>
    <dgm:pt modelId="{1123BE38-FAE3-43A5-B7D0-43AB89988E51}" type="pres">
      <dgm:prSet presAssocID="{C8F4CFBA-A060-4541-A27E-AF8F1C52BF8E}" presName="bgRect" presStyleLbl="bgShp" presStyleIdx="1" presStyleCnt="3"/>
      <dgm:spPr/>
    </dgm:pt>
    <dgm:pt modelId="{474B0879-8C51-429C-B475-FC924692F3AF}" type="pres">
      <dgm:prSet presAssocID="{C8F4CFBA-A060-4541-A27E-AF8F1C52BF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tellite"/>
        </a:ext>
      </dgm:extLst>
    </dgm:pt>
    <dgm:pt modelId="{F421737A-2DC4-4441-A3D5-9E7FABDE1F2D}" type="pres">
      <dgm:prSet presAssocID="{C8F4CFBA-A060-4541-A27E-AF8F1C52BF8E}" presName="spaceRect" presStyleCnt="0"/>
      <dgm:spPr/>
    </dgm:pt>
    <dgm:pt modelId="{C65746FF-800F-4788-BF6E-9721A7FE371C}" type="pres">
      <dgm:prSet presAssocID="{C8F4CFBA-A060-4541-A27E-AF8F1C52BF8E}" presName="parTx" presStyleLbl="revTx" presStyleIdx="1" presStyleCnt="3">
        <dgm:presLayoutVars>
          <dgm:chMax val="0"/>
          <dgm:chPref val="0"/>
        </dgm:presLayoutVars>
      </dgm:prSet>
      <dgm:spPr/>
    </dgm:pt>
    <dgm:pt modelId="{D507D146-4957-4EBC-9DC2-4AB1E0311CDB}" type="pres">
      <dgm:prSet presAssocID="{E69D91FB-60EF-4033-866F-68AEF1765BFA}" presName="sibTrans" presStyleCnt="0"/>
      <dgm:spPr/>
    </dgm:pt>
    <dgm:pt modelId="{D9D51EE5-01C8-4C93-84C7-3535BE16265C}" type="pres">
      <dgm:prSet presAssocID="{784EAEF0-624D-46A4-8995-E9BDB4CEBA35}" presName="compNode" presStyleCnt="0"/>
      <dgm:spPr/>
    </dgm:pt>
    <dgm:pt modelId="{3ED8BF7D-FC2B-4351-8D28-418C6D253363}" type="pres">
      <dgm:prSet presAssocID="{784EAEF0-624D-46A4-8995-E9BDB4CEBA35}" presName="bgRect" presStyleLbl="bgShp" presStyleIdx="2" presStyleCnt="3"/>
      <dgm:spPr/>
    </dgm:pt>
    <dgm:pt modelId="{59D84E6F-5C08-452D-AFE1-73A7733F541A}" type="pres">
      <dgm:prSet presAssocID="{784EAEF0-624D-46A4-8995-E9BDB4CEBA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tecting Hand"/>
        </a:ext>
      </dgm:extLst>
    </dgm:pt>
    <dgm:pt modelId="{F39F9768-AB41-4495-BFDC-2F82CEF50DAC}" type="pres">
      <dgm:prSet presAssocID="{784EAEF0-624D-46A4-8995-E9BDB4CEBA35}" presName="spaceRect" presStyleCnt="0"/>
      <dgm:spPr/>
    </dgm:pt>
    <dgm:pt modelId="{E55726CF-63CB-4D8B-800F-FC6B1E7264FD}" type="pres">
      <dgm:prSet presAssocID="{784EAEF0-624D-46A4-8995-E9BDB4CEBA35}" presName="parTx" presStyleLbl="revTx" presStyleIdx="2" presStyleCnt="3">
        <dgm:presLayoutVars>
          <dgm:chMax val="0"/>
          <dgm:chPref val="0"/>
        </dgm:presLayoutVars>
      </dgm:prSet>
      <dgm:spPr/>
    </dgm:pt>
  </dgm:ptLst>
  <dgm:cxnLst>
    <dgm:cxn modelId="{A7EAF501-23D9-40C2-89BB-CAC46B6036E9}" srcId="{BF94B06A-2198-476F-9237-1CFF3515BD64}" destId="{784EAEF0-624D-46A4-8995-E9BDB4CEBA35}" srcOrd="2" destOrd="0" parTransId="{64752294-E7DF-41D6-9943-DAFF16C4357A}" sibTransId="{B3863A10-80A2-4A9B-A4C6-693520A694E2}"/>
    <dgm:cxn modelId="{27970147-8AB4-4DC9-86CB-04950877B4D0}" type="presOf" srcId="{784EAEF0-624D-46A4-8995-E9BDB4CEBA35}" destId="{E55726CF-63CB-4D8B-800F-FC6B1E7264FD}" srcOrd="0" destOrd="0" presId="urn:microsoft.com/office/officeart/2018/2/layout/IconVerticalSolidList"/>
    <dgm:cxn modelId="{D0515750-3F14-419A-9C6F-580B427A8197}" type="presOf" srcId="{C8F4CFBA-A060-4541-A27E-AF8F1C52BF8E}" destId="{C65746FF-800F-4788-BF6E-9721A7FE371C}" srcOrd="0" destOrd="0" presId="urn:microsoft.com/office/officeart/2018/2/layout/IconVerticalSolidList"/>
    <dgm:cxn modelId="{2FDF247C-FDED-4B28-8E90-66787B7B85D7}" type="presOf" srcId="{BF94B06A-2198-476F-9237-1CFF3515BD64}" destId="{EA72BD92-50A7-4602-8953-6F0D77534F8C}" srcOrd="0" destOrd="0" presId="urn:microsoft.com/office/officeart/2018/2/layout/IconVerticalSolidList"/>
    <dgm:cxn modelId="{6B15F486-0149-4C4A-B1A6-1CD387192F7B}" type="presOf" srcId="{D2B2194E-F02F-4572-A1A8-F6685EA89106}" destId="{0CC9913F-88C4-40BE-9F67-D2E9C16E0002}" srcOrd="0" destOrd="0" presId="urn:microsoft.com/office/officeart/2018/2/layout/IconVerticalSolidList"/>
    <dgm:cxn modelId="{27D60CE9-B416-4CE8-A353-3312F2B2F85A}" srcId="{BF94B06A-2198-476F-9237-1CFF3515BD64}" destId="{D2B2194E-F02F-4572-A1A8-F6685EA89106}" srcOrd="0" destOrd="0" parTransId="{267DE8E4-F42D-4C08-AB32-844FED658A76}" sibTransId="{83D5BE4F-6516-41DF-A9AE-3C871165163F}"/>
    <dgm:cxn modelId="{D77C5FFC-43BD-4351-96F0-46B2F4C14235}" srcId="{BF94B06A-2198-476F-9237-1CFF3515BD64}" destId="{C8F4CFBA-A060-4541-A27E-AF8F1C52BF8E}" srcOrd="1" destOrd="0" parTransId="{A9943905-F3BE-4530-9173-40AC5D48B01C}" sibTransId="{E69D91FB-60EF-4033-866F-68AEF1765BFA}"/>
    <dgm:cxn modelId="{63E1A807-87D0-4789-9424-3C4AC5BE548B}" type="presParOf" srcId="{EA72BD92-50A7-4602-8953-6F0D77534F8C}" destId="{5857BE4A-3A9A-463C-88E8-0101A2F068A9}" srcOrd="0" destOrd="0" presId="urn:microsoft.com/office/officeart/2018/2/layout/IconVerticalSolidList"/>
    <dgm:cxn modelId="{BF1C6505-40FA-429C-A057-0AAB34D15D72}" type="presParOf" srcId="{5857BE4A-3A9A-463C-88E8-0101A2F068A9}" destId="{7ED62FCB-2D1C-4945-87B0-9342527884A7}" srcOrd="0" destOrd="0" presId="urn:microsoft.com/office/officeart/2018/2/layout/IconVerticalSolidList"/>
    <dgm:cxn modelId="{43D01999-18BC-4D17-9E9A-004304B50546}" type="presParOf" srcId="{5857BE4A-3A9A-463C-88E8-0101A2F068A9}" destId="{C64FE686-C053-4CB9-AD79-CAD5CE47546F}" srcOrd="1" destOrd="0" presId="urn:microsoft.com/office/officeart/2018/2/layout/IconVerticalSolidList"/>
    <dgm:cxn modelId="{9498DD3A-D395-44AA-852F-F309D0E3805E}" type="presParOf" srcId="{5857BE4A-3A9A-463C-88E8-0101A2F068A9}" destId="{AA524145-B7E3-40E1-9F26-0C623B2D3876}" srcOrd="2" destOrd="0" presId="urn:microsoft.com/office/officeart/2018/2/layout/IconVerticalSolidList"/>
    <dgm:cxn modelId="{23DAC9A6-14D2-4B88-91E6-DDA0E3CACEE0}" type="presParOf" srcId="{5857BE4A-3A9A-463C-88E8-0101A2F068A9}" destId="{0CC9913F-88C4-40BE-9F67-D2E9C16E0002}" srcOrd="3" destOrd="0" presId="urn:microsoft.com/office/officeart/2018/2/layout/IconVerticalSolidList"/>
    <dgm:cxn modelId="{76C1EF05-5B8D-429A-A0CA-64B9ECBA9B0D}" type="presParOf" srcId="{EA72BD92-50A7-4602-8953-6F0D77534F8C}" destId="{D1F25F93-7894-4EE2-844E-AE920DC61472}" srcOrd="1" destOrd="0" presId="urn:microsoft.com/office/officeart/2018/2/layout/IconVerticalSolidList"/>
    <dgm:cxn modelId="{47BF681B-A52E-4B9A-A746-0E0FCCFFD64A}" type="presParOf" srcId="{EA72BD92-50A7-4602-8953-6F0D77534F8C}" destId="{0AED6085-B2B5-4915-BA79-B27F0E15FC97}" srcOrd="2" destOrd="0" presId="urn:microsoft.com/office/officeart/2018/2/layout/IconVerticalSolidList"/>
    <dgm:cxn modelId="{64102010-7631-48C1-8029-3D3C7F4998FA}" type="presParOf" srcId="{0AED6085-B2B5-4915-BA79-B27F0E15FC97}" destId="{1123BE38-FAE3-43A5-B7D0-43AB89988E51}" srcOrd="0" destOrd="0" presId="urn:microsoft.com/office/officeart/2018/2/layout/IconVerticalSolidList"/>
    <dgm:cxn modelId="{2DC06D57-BEE4-46D4-8842-5BFAC43F1FE4}" type="presParOf" srcId="{0AED6085-B2B5-4915-BA79-B27F0E15FC97}" destId="{474B0879-8C51-429C-B475-FC924692F3AF}" srcOrd="1" destOrd="0" presId="urn:microsoft.com/office/officeart/2018/2/layout/IconVerticalSolidList"/>
    <dgm:cxn modelId="{FA75874D-4814-4020-8F58-51DBF5E22724}" type="presParOf" srcId="{0AED6085-B2B5-4915-BA79-B27F0E15FC97}" destId="{F421737A-2DC4-4441-A3D5-9E7FABDE1F2D}" srcOrd="2" destOrd="0" presId="urn:microsoft.com/office/officeart/2018/2/layout/IconVerticalSolidList"/>
    <dgm:cxn modelId="{804B96C4-0774-4CA3-AC0D-06BC77F7E517}" type="presParOf" srcId="{0AED6085-B2B5-4915-BA79-B27F0E15FC97}" destId="{C65746FF-800F-4788-BF6E-9721A7FE371C}" srcOrd="3" destOrd="0" presId="urn:microsoft.com/office/officeart/2018/2/layout/IconVerticalSolidList"/>
    <dgm:cxn modelId="{1037B3BC-F155-420A-BBAC-4CE7CCB596B3}" type="presParOf" srcId="{EA72BD92-50A7-4602-8953-6F0D77534F8C}" destId="{D507D146-4957-4EBC-9DC2-4AB1E0311CDB}" srcOrd="3" destOrd="0" presId="urn:microsoft.com/office/officeart/2018/2/layout/IconVerticalSolidList"/>
    <dgm:cxn modelId="{5661C91E-9CB5-4BE0-891F-639FD4AE8352}" type="presParOf" srcId="{EA72BD92-50A7-4602-8953-6F0D77534F8C}" destId="{D9D51EE5-01C8-4C93-84C7-3535BE16265C}" srcOrd="4" destOrd="0" presId="urn:microsoft.com/office/officeart/2018/2/layout/IconVerticalSolidList"/>
    <dgm:cxn modelId="{0FCBD4AE-0D88-41E7-AD64-BC4701040F2A}" type="presParOf" srcId="{D9D51EE5-01C8-4C93-84C7-3535BE16265C}" destId="{3ED8BF7D-FC2B-4351-8D28-418C6D253363}" srcOrd="0" destOrd="0" presId="urn:microsoft.com/office/officeart/2018/2/layout/IconVerticalSolidList"/>
    <dgm:cxn modelId="{EC26140C-CEBC-4EAB-9AD8-E07E5F41BEF5}" type="presParOf" srcId="{D9D51EE5-01C8-4C93-84C7-3535BE16265C}" destId="{59D84E6F-5C08-452D-AFE1-73A7733F541A}" srcOrd="1" destOrd="0" presId="urn:microsoft.com/office/officeart/2018/2/layout/IconVerticalSolidList"/>
    <dgm:cxn modelId="{9A1981BD-4FD0-49EA-9601-83D10E234B98}" type="presParOf" srcId="{D9D51EE5-01C8-4C93-84C7-3535BE16265C}" destId="{F39F9768-AB41-4495-BFDC-2F82CEF50DAC}" srcOrd="2" destOrd="0" presId="urn:microsoft.com/office/officeart/2018/2/layout/IconVerticalSolidList"/>
    <dgm:cxn modelId="{AA21D6DB-1785-4E3A-B620-45665DA5420E}" type="presParOf" srcId="{D9D51EE5-01C8-4C93-84C7-3535BE16265C}" destId="{E55726CF-63CB-4D8B-800F-FC6B1E7264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5349D-B4C5-4DC2-BA9F-0A48C4102DCE}">
      <dsp:nvSpPr>
        <dsp:cNvPr id="0" name=""/>
        <dsp:cNvSpPr/>
      </dsp:nvSpPr>
      <dsp:spPr>
        <a:xfrm>
          <a:off x="1154" y="615224"/>
          <a:ext cx="1454843" cy="203678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425" tIns="330200" rIns="113425" bIns="330200" numCol="1" spcCol="1270" anchor="t" anchorCtr="0">
          <a:noAutofit/>
        </a:bodyPr>
        <a:lstStyle/>
        <a:p>
          <a:pPr marL="0" lvl="0" indent="0" algn="l" defTabSz="488950">
            <a:lnSpc>
              <a:spcPct val="90000"/>
            </a:lnSpc>
            <a:spcBef>
              <a:spcPct val="0"/>
            </a:spcBef>
            <a:spcAft>
              <a:spcPct val="35000"/>
            </a:spcAft>
            <a:buNone/>
          </a:pPr>
          <a:r>
            <a:rPr lang="en-GB" sz="1100" kern="1200"/>
            <a:t>Aim: To discuss epidemiology and apply it to public health.</a:t>
          </a:r>
          <a:endParaRPr lang="en-US" sz="1100" kern="1200"/>
        </a:p>
      </dsp:txBody>
      <dsp:txXfrm>
        <a:off x="1154" y="1389201"/>
        <a:ext cx="1454843" cy="1222068"/>
      </dsp:txXfrm>
    </dsp:sp>
    <dsp:sp modelId="{3AB06AC7-5CD8-4834-8DA1-9BEA2021EB56}">
      <dsp:nvSpPr>
        <dsp:cNvPr id="0" name=""/>
        <dsp:cNvSpPr/>
      </dsp:nvSpPr>
      <dsp:spPr>
        <a:xfrm>
          <a:off x="423059" y="818902"/>
          <a:ext cx="611034" cy="61103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39" tIns="12700" rIns="47639" bIns="12700"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512543" y="908386"/>
        <a:ext cx="432066" cy="432066"/>
      </dsp:txXfrm>
    </dsp:sp>
    <dsp:sp modelId="{CE17D7A3-F629-4F18-A08D-3D16EFA491B4}">
      <dsp:nvSpPr>
        <dsp:cNvPr id="0" name=""/>
        <dsp:cNvSpPr/>
      </dsp:nvSpPr>
      <dsp:spPr>
        <a:xfrm>
          <a:off x="1154" y="2651933"/>
          <a:ext cx="145484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EE535-8094-4D22-AB66-4B682B5D36C7}">
      <dsp:nvSpPr>
        <dsp:cNvPr id="0" name=""/>
        <dsp:cNvSpPr/>
      </dsp:nvSpPr>
      <dsp:spPr>
        <a:xfrm>
          <a:off x="1601482" y="615224"/>
          <a:ext cx="1454843" cy="203678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425" tIns="330200" rIns="113425" bIns="330200" numCol="1" spcCol="1270" anchor="t" anchorCtr="0">
          <a:noAutofit/>
        </a:bodyPr>
        <a:lstStyle/>
        <a:p>
          <a:pPr marL="0" lvl="0" indent="0" algn="l" defTabSz="488950">
            <a:lnSpc>
              <a:spcPct val="90000"/>
            </a:lnSpc>
            <a:spcBef>
              <a:spcPct val="0"/>
            </a:spcBef>
            <a:spcAft>
              <a:spcPct val="35000"/>
            </a:spcAft>
            <a:buNone/>
          </a:pPr>
          <a:r>
            <a:rPr lang="en-GB" sz="1100" kern="1200"/>
            <a:t>Define epidemiology.</a:t>
          </a:r>
          <a:endParaRPr lang="en-US" sz="1100" kern="1200"/>
        </a:p>
      </dsp:txBody>
      <dsp:txXfrm>
        <a:off x="1601482" y="1389201"/>
        <a:ext cx="1454843" cy="1222068"/>
      </dsp:txXfrm>
    </dsp:sp>
    <dsp:sp modelId="{DE81A13C-B0CA-4DD9-9FB6-500D10227E94}">
      <dsp:nvSpPr>
        <dsp:cNvPr id="0" name=""/>
        <dsp:cNvSpPr/>
      </dsp:nvSpPr>
      <dsp:spPr>
        <a:xfrm>
          <a:off x="2023387" y="818902"/>
          <a:ext cx="611034" cy="611034"/>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39" tIns="12700" rIns="47639" bIns="12700"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112871" y="908386"/>
        <a:ext cx="432066" cy="432066"/>
      </dsp:txXfrm>
    </dsp:sp>
    <dsp:sp modelId="{934F6B0C-EB8B-45EF-8EFC-AC59F55A46DB}">
      <dsp:nvSpPr>
        <dsp:cNvPr id="0" name=""/>
        <dsp:cNvSpPr/>
      </dsp:nvSpPr>
      <dsp:spPr>
        <a:xfrm>
          <a:off x="1601482" y="2651933"/>
          <a:ext cx="1454843"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B37AB-B023-448C-926D-44704BE71D2E}">
      <dsp:nvSpPr>
        <dsp:cNvPr id="0" name=""/>
        <dsp:cNvSpPr/>
      </dsp:nvSpPr>
      <dsp:spPr>
        <a:xfrm>
          <a:off x="3201811" y="615224"/>
          <a:ext cx="1454843" cy="203678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425" tIns="330200" rIns="113425" bIns="330200" numCol="1" spcCol="1270" anchor="t" anchorCtr="0">
          <a:noAutofit/>
        </a:bodyPr>
        <a:lstStyle/>
        <a:p>
          <a:pPr marL="0" lvl="0" indent="0" algn="l" defTabSz="488950">
            <a:lnSpc>
              <a:spcPct val="90000"/>
            </a:lnSpc>
            <a:spcBef>
              <a:spcPct val="0"/>
            </a:spcBef>
            <a:spcAft>
              <a:spcPct val="35000"/>
            </a:spcAft>
            <a:buNone/>
          </a:pPr>
          <a:r>
            <a:rPr lang="en-GB" sz="1100" kern="1200"/>
            <a:t>Define terminology needed for this module.</a:t>
          </a:r>
          <a:endParaRPr lang="en-US" sz="1100" kern="1200"/>
        </a:p>
      </dsp:txBody>
      <dsp:txXfrm>
        <a:off x="3201811" y="1389201"/>
        <a:ext cx="1454843" cy="1222068"/>
      </dsp:txXfrm>
    </dsp:sp>
    <dsp:sp modelId="{F6F66DDD-9F1E-43BA-987D-C14B2C16051E}">
      <dsp:nvSpPr>
        <dsp:cNvPr id="0" name=""/>
        <dsp:cNvSpPr/>
      </dsp:nvSpPr>
      <dsp:spPr>
        <a:xfrm>
          <a:off x="3623715" y="818902"/>
          <a:ext cx="611034" cy="611034"/>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39" tIns="12700" rIns="47639" bIns="12700"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3713199" y="908386"/>
        <a:ext cx="432066" cy="432066"/>
      </dsp:txXfrm>
    </dsp:sp>
    <dsp:sp modelId="{8B24F1D8-2CC6-45F5-B687-92BAE7A3A123}">
      <dsp:nvSpPr>
        <dsp:cNvPr id="0" name=""/>
        <dsp:cNvSpPr/>
      </dsp:nvSpPr>
      <dsp:spPr>
        <a:xfrm>
          <a:off x="3201811" y="2651933"/>
          <a:ext cx="1454843"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A5EC2C-6271-48A0-BC4A-391DE78D7D24}">
      <dsp:nvSpPr>
        <dsp:cNvPr id="0" name=""/>
        <dsp:cNvSpPr/>
      </dsp:nvSpPr>
      <dsp:spPr>
        <a:xfrm>
          <a:off x="4802139" y="615224"/>
          <a:ext cx="1454843" cy="203678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425" tIns="330200" rIns="113425" bIns="330200" numCol="1" spcCol="1270" anchor="t" anchorCtr="0">
          <a:noAutofit/>
        </a:bodyPr>
        <a:lstStyle/>
        <a:p>
          <a:pPr marL="0" lvl="0" indent="0" algn="l" defTabSz="488950">
            <a:lnSpc>
              <a:spcPct val="90000"/>
            </a:lnSpc>
            <a:spcBef>
              <a:spcPct val="0"/>
            </a:spcBef>
            <a:spcAft>
              <a:spcPct val="35000"/>
            </a:spcAft>
            <a:buNone/>
          </a:pPr>
          <a:r>
            <a:rPr lang="en-GB" sz="1100" kern="1200"/>
            <a:t>Discuss the infectious disease model.</a:t>
          </a:r>
          <a:endParaRPr lang="en-US" sz="1100" kern="1200"/>
        </a:p>
      </dsp:txBody>
      <dsp:txXfrm>
        <a:off x="4802139" y="1389201"/>
        <a:ext cx="1454843" cy="1222068"/>
      </dsp:txXfrm>
    </dsp:sp>
    <dsp:sp modelId="{063AE425-01F4-4050-A817-D0B004D5A01A}">
      <dsp:nvSpPr>
        <dsp:cNvPr id="0" name=""/>
        <dsp:cNvSpPr/>
      </dsp:nvSpPr>
      <dsp:spPr>
        <a:xfrm>
          <a:off x="5224043" y="818902"/>
          <a:ext cx="611034" cy="611034"/>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39" tIns="12700" rIns="47639" bIns="12700"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313527" y="908386"/>
        <a:ext cx="432066" cy="432066"/>
      </dsp:txXfrm>
    </dsp:sp>
    <dsp:sp modelId="{BB27A5FC-550D-4769-8CA3-42D8CC2A6256}">
      <dsp:nvSpPr>
        <dsp:cNvPr id="0" name=""/>
        <dsp:cNvSpPr/>
      </dsp:nvSpPr>
      <dsp:spPr>
        <a:xfrm>
          <a:off x="4802139" y="2651933"/>
          <a:ext cx="1454843"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9ECF92-4F75-4843-8204-B43C3E40799F}">
      <dsp:nvSpPr>
        <dsp:cNvPr id="0" name=""/>
        <dsp:cNvSpPr/>
      </dsp:nvSpPr>
      <dsp:spPr>
        <a:xfrm>
          <a:off x="6402467" y="615224"/>
          <a:ext cx="1454843" cy="2036781"/>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425" tIns="330200" rIns="113425" bIns="330200" numCol="1" spcCol="1270" anchor="t" anchorCtr="0">
          <a:noAutofit/>
        </a:bodyPr>
        <a:lstStyle/>
        <a:p>
          <a:pPr marL="0" lvl="0" indent="0" algn="l" defTabSz="488950">
            <a:lnSpc>
              <a:spcPct val="90000"/>
            </a:lnSpc>
            <a:spcBef>
              <a:spcPct val="0"/>
            </a:spcBef>
            <a:spcAft>
              <a:spcPct val="35000"/>
            </a:spcAft>
            <a:buNone/>
          </a:pPr>
          <a:r>
            <a:rPr lang="en-GB" sz="1100" kern="1200"/>
            <a:t>Hypothesise vulnerabilities to infectious disease. </a:t>
          </a:r>
          <a:endParaRPr lang="en-US" sz="1100" kern="1200"/>
        </a:p>
      </dsp:txBody>
      <dsp:txXfrm>
        <a:off x="6402467" y="1389201"/>
        <a:ext cx="1454843" cy="1222068"/>
      </dsp:txXfrm>
    </dsp:sp>
    <dsp:sp modelId="{6456BB49-D0CB-431D-99D5-97FBEF57AB4E}">
      <dsp:nvSpPr>
        <dsp:cNvPr id="0" name=""/>
        <dsp:cNvSpPr/>
      </dsp:nvSpPr>
      <dsp:spPr>
        <a:xfrm>
          <a:off x="6824372" y="818902"/>
          <a:ext cx="611034" cy="611034"/>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39" tIns="12700" rIns="47639" bIns="12700" numCol="1" spcCol="1270" anchor="ctr" anchorCtr="0">
          <a:noAutofit/>
        </a:bodyPr>
        <a:lstStyle/>
        <a:p>
          <a:pPr marL="0" lvl="0" indent="0" algn="ctr" defTabSz="1289050">
            <a:lnSpc>
              <a:spcPct val="90000"/>
            </a:lnSpc>
            <a:spcBef>
              <a:spcPct val="0"/>
            </a:spcBef>
            <a:spcAft>
              <a:spcPct val="35000"/>
            </a:spcAft>
            <a:buNone/>
          </a:pPr>
          <a:r>
            <a:rPr lang="en-US" sz="2900" kern="1200"/>
            <a:t>5</a:t>
          </a:r>
        </a:p>
      </dsp:txBody>
      <dsp:txXfrm>
        <a:off x="6913856" y="908386"/>
        <a:ext cx="432066" cy="432066"/>
      </dsp:txXfrm>
    </dsp:sp>
    <dsp:sp modelId="{C687FA25-ED45-4D79-8E95-53579B1F6E8C}">
      <dsp:nvSpPr>
        <dsp:cNvPr id="0" name=""/>
        <dsp:cNvSpPr/>
      </dsp:nvSpPr>
      <dsp:spPr>
        <a:xfrm>
          <a:off x="6402467" y="2651933"/>
          <a:ext cx="1454843"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68433A-7B20-43D3-9DCB-00AA0227EDD5}">
      <dsp:nvSpPr>
        <dsp:cNvPr id="0" name=""/>
        <dsp:cNvSpPr/>
      </dsp:nvSpPr>
      <dsp:spPr>
        <a:xfrm>
          <a:off x="8002795" y="615224"/>
          <a:ext cx="1454843" cy="203678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425" tIns="330200" rIns="113425" bIns="330200" numCol="1" spcCol="1270" anchor="t" anchorCtr="0">
          <a:noAutofit/>
        </a:bodyPr>
        <a:lstStyle/>
        <a:p>
          <a:pPr marL="0" lvl="0" indent="0" algn="l" defTabSz="488950">
            <a:lnSpc>
              <a:spcPct val="90000"/>
            </a:lnSpc>
            <a:spcBef>
              <a:spcPct val="0"/>
            </a:spcBef>
            <a:spcAft>
              <a:spcPct val="35000"/>
            </a:spcAft>
            <a:buNone/>
          </a:pPr>
          <a:r>
            <a:rPr lang="en-GB" sz="1100" kern="1200"/>
            <a:t>Discuss the roles of PHW and the WHO.</a:t>
          </a:r>
          <a:endParaRPr lang="en-US" sz="1100" kern="1200"/>
        </a:p>
      </dsp:txBody>
      <dsp:txXfrm>
        <a:off x="8002795" y="1389201"/>
        <a:ext cx="1454843" cy="1222068"/>
      </dsp:txXfrm>
    </dsp:sp>
    <dsp:sp modelId="{7AE3DCC3-287B-4319-ACE9-9B8052B895C2}">
      <dsp:nvSpPr>
        <dsp:cNvPr id="0" name=""/>
        <dsp:cNvSpPr/>
      </dsp:nvSpPr>
      <dsp:spPr>
        <a:xfrm>
          <a:off x="8424700" y="818902"/>
          <a:ext cx="611034" cy="61103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39" tIns="12700" rIns="47639" bIns="12700" numCol="1" spcCol="1270" anchor="ctr" anchorCtr="0">
          <a:noAutofit/>
        </a:bodyPr>
        <a:lstStyle/>
        <a:p>
          <a:pPr marL="0" lvl="0" indent="0" algn="ctr" defTabSz="1289050">
            <a:lnSpc>
              <a:spcPct val="90000"/>
            </a:lnSpc>
            <a:spcBef>
              <a:spcPct val="0"/>
            </a:spcBef>
            <a:spcAft>
              <a:spcPct val="35000"/>
            </a:spcAft>
            <a:buNone/>
          </a:pPr>
          <a:r>
            <a:rPr lang="en-US" sz="2900" kern="1200"/>
            <a:t>6</a:t>
          </a:r>
        </a:p>
      </dsp:txBody>
      <dsp:txXfrm>
        <a:off x="8514184" y="908386"/>
        <a:ext cx="432066" cy="432066"/>
      </dsp:txXfrm>
    </dsp:sp>
    <dsp:sp modelId="{0A2B8FAF-86BC-42F4-9448-FAF48198C3B0}">
      <dsp:nvSpPr>
        <dsp:cNvPr id="0" name=""/>
        <dsp:cNvSpPr/>
      </dsp:nvSpPr>
      <dsp:spPr>
        <a:xfrm>
          <a:off x="8002795" y="2651933"/>
          <a:ext cx="145484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C5982-F319-43C1-981E-1F06901F2B2D}">
      <dsp:nvSpPr>
        <dsp:cNvPr id="0" name=""/>
        <dsp:cNvSpPr/>
      </dsp:nvSpPr>
      <dsp:spPr>
        <a:xfrm>
          <a:off x="0" y="69611"/>
          <a:ext cx="6024561" cy="1539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study of the distribution and determinants of health-related states and events. (VanderWeele et al., 2020)</a:t>
          </a:r>
          <a:endParaRPr lang="en-US" sz="2800" kern="1200"/>
        </a:p>
      </dsp:txBody>
      <dsp:txXfrm>
        <a:off x="75163" y="144774"/>
        <a:ext cx="5874235" cy="1389393"/>
      </dsp:txXfrm>
    </dsp:sp>
    <dsp:sp modelId="{58673DE8-D4E1-44C1-9234-BB0ABD6C490C}">
      <dsp:nvSpPr>
        <dsp:cNvPr id="0" name=""/>
        <dsp:cNvSpPr/>
      </dsp:nvSpPr>
      <dsp:spPr>
        <a:xfrm>
          <a:off x="0" y="1689971"/>
          <a:ext cx="6024561" cy="1539719"/>
        </a:xfrm>
        <a:prstGeom prst="roundRect">
          <a:avLst/>
        </a:prstGeom>
        <a:solidFill>
          <a:schemeClr val="accent2">
            <a:hueOff val="-739994"/>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This also encapsulates research, which focuses more on disease specifically. </a:t>
          </a:r>
          <a:endParaRPr lang="en-US" sz="2800" kern="1200"/>
        </a:p>
      </dsp:txBody>
      <dsp:txXfrm>
        <a:off x="75163" y="1765134"/>
        <a:ext cx="5874235" cy="1389393"/>
      </dsp:txXfrm>
    </dsp:sp>
    <dsp:sp modelId="{729FB24E-37CE-4C71-86B9-0410A03A298E}">
      <dsp:nvSpPr>
        <dsp:cNvPr id="0" name=""/>
        <dsp:cNvSpPr/>
      </dsp:nvSpPr>
      <dsp:spPr>
        <a:xfrm>
          <a:off x="0" y="3310331"/>
          <a:ext cx="6024561" cy="1539719"/>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first definition, in VanderWeele et al.'s (2020) work highlights a need for positive epidemiology.</a:t>
          </a:r>
          <a:endParaRPr lang="en-US" sz="2800" kern="1200"/>
        </a:p>
      </dsp:txBody>
      <dsp:txXfrm>
        <a:off x="75163" y="3385494"/>
        <a:ext cx="5874235" cy="138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BA399-8D0D-4548-A00A-F4470FCD7EC8}">
      <dsp:nvSpPr>
        <dsp:cNvPr id="0" name=""/>
        <dsp:cNvSpPr/>
      </dsp:nvSpPr>
      <dsp:spPr>
        <a:xfrm>
          <a:off x="2771" y="204635"/>
          <a:ext cx="2198430" cy="13190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As an epidemiologist, you would consider:</a:t>
          </a:r>
          <a:endParaRPr lang="en-US" sz="2100" kern="1200"/>
        </a:p>
      </dsp:txBody>
      <dsp:txXfrm>
        <a:off x="2771" y="204635"/>
        <a:ext cx="2198430" cy="1319058"/>
      </dsp:txXfrm>
    </dsp:sp>
    <dsp:sp modelId="{9AF6CE67-3DB0-478E-ABE6-881B3A452D3F}">
      <dsp:nvSpPr>
        <dsp:cNvPr id="0" name=""/>
        <dsp:cNvSpPr/>
      </dsp:nvSpPr>
      <dsp:spPr>
        <a:xfrm>
          <a:off x="2421044" y="204635"/>
          <a:ext cx="2198430" cy="1319058"/>
        </a:xfrm>
        <a:prstGeom prst="rect">
          <a:avLst/>
        </a:prstGeom>
        <a:solidFill>
          <a:schemeClr val="accent5">
            <a:hueOff val="-247555"/>
            <a:satOff val="1108"/>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case definition</a:t>
          </a:r>
          <a:endParaRPr lang="en-US" sz="2100" kern="1200"/>
        </a:p>
      </dsp:txBody>
      <dsp:txXfrm>
        <a:off x="2421044" y="204635"/>
        <a:ext cx="2198430" cy="1319058"/>
      </dsp:txXfrm>
    </dsp:sp>
    <dsp:sp modelId="{4BCC9012-23CF-4DF0-8F9B-2E5F333472A8}">
      <dsp:nvSpPr>
        <dsp:cNvPr id="0" name=""/>
        <dsp:cNvSpPr/>
      </dsp:nvSpPr>
      <dsp:spPr>
        <a:xfrm>
          <a:off x="4839318" y="204635"/>
          <a:ext cx="2198430" cy="1319058"/>
        </a:xfrm>
        <a:prstGeom prst="rect">
          <a:avLst/>
        </a:prstGeom>
        <a:solidFill>
          <a:schemeClr val="accent5">
            <a:hueOff val="-495109"/>
            <a:satOff val="2217"/>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person</a:t>
          </a:r>
          <a:endParaRPr lang="en-US" sz="2100" kern="1200"/>
        </a:p>
      </dsp:txBody>
      <dsp:txXfrm>
        <a:off x="4839318" y="204635"/>
        <a:ext cx="2198430" cy="1319058"/>
      </dsp:txXfrm>
    </dsp:sp>
    <dsp:sp modelId="{1B72F815-6679-4735-9562-1CAF3022793B}">
      <dsp:nvSpPr>
        <dsp:cNvPr id="0" name=""/>
        <dsp:cNvSpPr/>
      </dsp:nvSpPr>
      <dsp:spPr>
        <a:xfrm>
          <a:off x="7257592" y="204635"/>
          <a:ext cx="2198430" cy="1319058"/>
        </a:xfrm>
        <a:prstGeom prst="rect">
          <a:avLst/>
        </a:prstGeom>
        <a:solidFill>
          <a:schemeClr val="accent5">
            <a:hueOff val="-742664"/>
            <a:satOff val="3325"/>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place</a:t>
          </a:r>
          <a:endParaRPr lang="en-US" sz="2100" kern="1200"/>
        </a:p>
      </dsp:txBody>
      <dsp:txXfrm>
        <a:off x="7257592" y="204635"/>
        <a:ext cx="2198430" cy="1319058"/>
      </dsp:txXfrm>
    </dsp:sp>
    <dsp:sp modelId="{43EB77B8-87A9-4241-AEF0-CA9EA19A1C26}">
      <dsp:nvSpPr>
        <dsp:cNvPr id="0" name=""/>
        <dsp:cNvSpPr/>
      </dsp:nvSpPr>
      <dsp:spPr>
        <a:xfrm>
          <a:off x="1211907" y="1743536"/>
          <a:ext cx="2198430" cy="1319058"/>
        </a:xfrm>
        <a:prstGeom prst="rect">
          <a:avLst/>
        </a:prstGeom>
        <a:solidFill>
          <a:schemeClr val="accent5">
            <a:hueOff val="-990219"/>
            <a:satOff val="4433"/>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time</a:t>
          </a:r>
          <a:endParaRPr lang="en-US" sz="2100" kern="1200"/>
        </a:p>
      </dsp:txBody>
      <dsp:txXfrm>
        <a:off x="1211907" y="1743536"/>
        <a:ext cx="2198430" cy="1319058"/>
      </dsp:txXfrm>
    </dsp:sp>
    <dsp:sp modelId="{9249C06D-AA45-4A47-964C-64500CB419F1}">
      <dsp:nvSpPr>
        <dsp:cNvPr id="0" name=""/>
        <dsp:cNvSpPr/>
      </dsp:nvSpPr>
      <dsp:spPr>
        <a:xfrm>
          <a:off x="3630181" y="1743536"/>
          <a:ext cx="2198430" cy="1319058"/>
        </a:xfrm>
        <a:prstGeom prst="rect">
          <a:avLst/>
        </a:prstGeom>
        <a:solidFill>
          <a:schemeClr val="accent5">
            <a:hueOff val="-1237773"/>
            <a:satOff val="5542"/>
            <a:lumOff val="4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risk factors</a:t>
          </a:r>
          <a:endParaRPr lang="en-US" sz="2100" kern="1200"/>
        </a:p>
      </dsp:txBody>
      <dsp:txXfrm>
        <a:off x="3630181" y="1743536"/>
        <a:ext cx="2198430" cy="1319058"/>
      </dsp:txXfrm>
    </dsp:sp>
    <dsp:sp modelId="{A654A9D1-8FBF-494B-B5AE-BB2BE05C359F}">
      <dsp:nvSpPr>
        <dsp:cNvPr id="0" name=""/>
        <dsp:cNvSpPr/>
      </dsp:nvSpPr>
      <dsp:spPr>
        <a:xfrm>
          <a:off x="6048455" y="1743536"/>
          <a:ext cx="2198430" cy="1319058"/>
        </a:xfrm>
        <a:prstGeom prst="rect">
          <a:avLst/>
        </a:prstGeom>
        <a:solidFill>
          <a:schemeClr val="accent5">
            <a:hueOff val="-1485328"/>
            <a:satOff val="6650"/>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what, who, where, when, how and why. </a:t>
          </a:r>
          <a:endParaRPr lang="en-US" sz="2100" kern="1200"/>
        </a:p>
      </dsp:txBody>
      <dsp:txXfrm>
        <a:off x="6048455" y="1743536"/>
        <a:ext cx="2198430" cy="13190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DD44F-013E-4C73-8794-A94C19685E31}">
      <dsp:nvSpPr>
        <dsp:cNvPr id="0" name=""/>
        <dsp:cNvSpPr/>
      </dsp:nvSpPr>
      <dsp:spPr>
        <a:xfrm>
          <a:off x="0" y="484781"/>
          <a:ext cx="6024561" cy="19246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We have a lot of complex terms in this area, and it is important to get to grips with them! </a:t>
          </a:r>
          <a:endParaRPr lang="en-US" sz="3500" kern="1200"/>
        </a:p>
      </dsp:txBody>
      <dsp:txXfrm>
        <a:off x="93954" y="578735"/>
        <a:ext cx="5836653" cy="1736741"/>
      </dsp:txXfrm>
    </dsp:sp>
    <dsp:sp modelId="{0571B39D-11B5-466A-9481-08C05CB088ED}">
      <dsp:nvSpPr>
        <dsp:cNvPr id="0" name=""/>
        <dsp:cNvSpPr/>
      </dsp:nvSpPr>
      <dsp:spPr>
        <a:xfrm>
          <a:off x="0" y="2510231"/>
          <a:ext cx="6024561" cy="1924649"/>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Glossaries are very useful in this area! </a:t>
          </a:r>
          <a:endParaRPr lang="en-US" sz="3500" kern="1200"/>
        </a:p>
      </dsp:txBody>
      <dsp:txXfrm>
        <a:off x="93954" y="2604185"/>
        <a:ext cx="5836653" cy="17367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36A6A-59ED-4236-AA73-43D327178DE4}">
      <dsp:nvSpPr>
        <dsp:cNvPr id="0" name=""/>
        <dsp:cNvSpPr/>
      </dsp:nvSpPr>
      <dsp:spPr>
        <a:xfrm>
          <a:off x="0" y="73964"/>
          <a:ext cx="6024561" cy="11302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Agent – What is causing the disease.</a:t>
          </a:r>
          <a:endParaRPr lang="en-US" sz="2900" kern="1200"/>
        </a:p>
      </dsp:txBody>
      <dsp:txXfrm>
        <a:off x="55176" y="129140"/>
        <a:ext cx="5914209" cy="1019941"/>
      </dsp:txXfrm>
    </dsp:sp>
    <dsp:sp modelId="{FAA0EBE8-A72B-4F3C-A794-D92C958996FB}">
      <dsp:nvSpPr>
        <dsp:cNvPr id="0" name=""/>
        <dsp:cNvSpPr/>
      </dsp:nvSpPr>
      <dsp:spPr>
        <a:xfrm>
          <a:off x="0" y="1287777"/>
          <a:ext cx="6024561" cy="1130293"/>
        </a:xfrm>
        <a:prstGeom prst="roundRect">
          <a:avLst/>
        </a:prstGeom>
        <a:solidFill>
          <a:schemeClr val="accent2">
            <a:hueOff val="-493330"/>
            <a:satOff val="-223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Host – Who gets infected.</a:t>
          </a:r>
          <a:endParaRPr lang="en-US" sz="2900" kern="1200"/>
        </a:p>
      </dsp:txBody>
      <dsp:txXfrm>
        <a:off x="55176" y="1342953"/>
        <a:ext cx="5914209" cy="1019941"/>
      </dsp:txXfrm>
    </dsp:sp>
    <dsp:sp modelId="{BE0C22CE-9659-42AB-84D9-9B06D8B7B17A}">
      <dsp:nvSpPr>
        <dsp:cNvPr id="0" name=""/>
        <dsp:cNvSpPr/>
      </dsp:nvSpPr>
      <dsp:spPr>
        <a:xfrm>
          <a:off x="0" y="2501591"/>
          <a:ext cx="6024561" cy="1130293"/>
        </a:xfrm>
        <a:prstGeom prst="roundRect">
          <a:avLst/>
        </a:prstGeom>
        <a:solidFill>
          <a:schemeClr val="accent2">
            <a:hueOff val="-986659"/>
            <a:satOff val="-4460"/>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Environment - Conditions external to the host that allow transmission.</a:t>
          </a:r>
          <a:endParaRPr lang="en-US" sz="2900" kern="1200"/>
        </a:p>
      </dsp:txBody>
      <dsp:txXfrm>
        <a:off x="55176" y="2556767"/>
        <a:ext cx="5914209" cy="1019941"/>
      </dsp:txXfrm>
    </dsp:sp>
    <dsp:sp modelId="{AB31D499-C2A5-4DAD-BD73-02C8C0C825CD}">
      <dsp:nvSpPr>
        <dsp:cNvPr id="0" name=""/>
        <dsp:cNvSpPr/>
      </dsp:nvSpPr>
      <dsp:spPr>
        <a:xfrm>
          <a:off x="0" y="3715404"/>
          <a:ext cx="6024561" cy="1130293"/>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what, who and where.</a:t>
          </a:r>
          <a:endParaRPr lang="en-US" sz="2900" kern="1200"/>
        </a:p>
      </dsp:txBody>
      <dsp:txXfrm>
        <a:off x="55176" y="3770580"/>
        <a:ext cx="5914209" cy="10199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14F42-7951-448E-B0EE-A612C525B082}">
      <dsp:nvSpPr>
        <dsp:cNvPr id="0" name=""/>
        <dsp:cNvSpPr/>
      </dsp:nvSpPr>
      <dsp:spPr>
        <a:xfrm>
          <a:off x="0" y="648570"/>
          <a:ext cx="2660285" cy="16892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19FA4-A4A3-406C-9119-22A0C041DB66}">
      <dsp:nvSpPr>
        <dsp:cNvPr id="0" name=""/>
        <dsp:cNvSpPr/>
      </dsp:nvSpPr>
      <dsp:spPr>
        <a:xfrm>
          <a:off x="295587" y="929378"/>
          <a:ext cx="2660285" cy="16892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Population level, not individual level.</a:t>
          </a:r>
          <a:endParaRPr lang="en-US" sz="2500" kern="1200"/>
        </a:p>
      </dsp:txBody>
      <dsp:txXfrm>
        <a:off x="345064" y="978855"/>
        <a:ext cx="2561331" cy="1590327"/>
      </dsp:txXfrm>
    </dsp:sp>
    <dsp:sp modelId="{D6662121-16FE-46DE-B434-03C939652382}">
      <dsp:nvSpPr>
        <dsp:cNvPr id="0" name=""/>
        <dsp:cNvSpPr/>
      </dsp:nvSpPr>
      <dsp:spPr>
        <a:xfrm>
          <a:off x="3251460" y="648570"/>
          <a:ext cx="2660285" cy="16892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558F47-2F8B-4EAE-8002-BCB49D62737D}">
      <dsp:nvSpPr>
        <dsp:cNvPr id="0" name=""/>
        <dsp:cNvSpPr/>
      </dsp:nvSpPr>
      <dsp:spPr>
        <a:xfrm>
          <a:off x="3547047" y="929378"/>
          <a:ext cx="2660285" cy="16892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How hosts interact with pathogens and parasites.</a:t>
          </a:r>
          <a:endParaRPr lang="en-US" sz="2500" kern="1200"/>
        </a:p>
      </dsp:txBody>
      <dsp:txXfrm>
        <a:off x="3596524" y="978855"/>
        <a:ext cx="2561331" cy="1590327"/>
      </dsp:txXfrm>
    </dsp:sp>
    <dsp:sp modelId="{AF9243E1-11A4-43B0-B931-69C2D79990A9}">
      <dsp:nvSpPr>
        <dsp:cNvPr id="0" name=""/>
        <dsp:cNvSpPr/>
      </dsp:nvSpPr>
      <dsp:spPr>
        <a:xfrm>
          <a:off x="6502920" y="648570"/>
          <a:ext cx="2660285" cy="16892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03F7E9-0709-469C-9B0A-79ED5D8C949C}">
      <dsp:nvSpPr>
        <dsp:cNvPr id="0" name=""/>
        <dsp:cNvSpPr/>
      </dsp:nvSpPr>
      <dsp:spPr>
        <a:xfrm>
          <a:off x="6798508" y="929378"/>
          <a:ext cx="2660285" cy="16892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Useful in John Snow's cholera study!!</a:t>
          </a:r>
          <a:endParaRPr lang="en-US" sz="2500" kern="1200"/>
        </a:p>
      </dsp:txBody>
      <dsp:txXfrm>
        <a:off x="6847985" y="978855"/>
        <a:ext cx="2561331" cy="15903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16708-2AC3-4538-98B0-71016AC1DE70}">
      <dsp:nvSpPr>
        <dsp:cNvPr id="0" name=""/>
        <dsp:cNvSpPr/>
      </dsp:nvSpPr>
      <dsp:spPr>
        <a:xfrm>
          <a:off x="0" y="40000"/>
          <a:ext cx="6024561"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“Are there any differences between what sick and non-sick people did?”</a:t>
          </a:r>
          <a:endParaRPr lang="en-US" sz="2300" kern="1200"/>
        </a:p>
      </dsp:txBody>
      <dsp:txXfrm>
        <a:off x="44664" y="84664"/>
        <a:ext cx="5935233" cy="825612"/>
      </dsp:txXfrm>
    </dsp:sp>
    <dsp:sp modelId="{D1D4831B-2407-4A09-AFA7-73AFAF102881}">
      <dsp:nvSpPr>
        <dsp:cNvPr id="0" name=""/>
        <dsp:cNvSpPr/>
      </dsp:nvSpPr>
      <dsp:spPr>
        <a:xfrm>
          <a:off x="0" y="1021180"/>
          <a:ext cx="6024561" cy="914940"/>
        </a:xfrm>
        <a:prstGeom prst="roundRect">
          <a:avLst/>
        </a:prstGeom>
        <a:solidFill>
          <a:schemeClr val="accent2">
            <a:hueOff val="-369997"/>
            <a:satOff val="-167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They help to identify exposures associated with disease</a:t>
          </a:r>
          <a:endParaRPr lang="en-US" sz="2300" kern="1200"/>
        </a:p>
      </dsp:txBody>
      <dsp:txXfrm>
        <a:off x="44664" y="1065844"/>
        <a:ext cx="5935233" cy="825612"/>
      </dsp:txXfrm>
    </dsp:sp>
    <dsp:sp modelId="{3BE791C9-7A34-4BAD-B9B3-18EAECC6BFBC}">
      <dsp:nvSpPr>
        <dsp:cNvPr id="0" name=""/>
        <dsp:cNvSpPr/>
      </dsp:nvSpPr>
      <dsp:spPr>
        <a:xfrm>
          <a:off x="0" y="2002360"/>
          <a:ext cx="6024561" cy="914940"/>
        </a:xfrm>
        <a:prstGeom prst="roundRect">
          <a:avLst/>
        </a:prstGeom>
        <a:solidFill>
          <a:schemeClr val="accent2">
            <a:hueOff val="-739994"/>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Generate evidence to support the hypothesis under investigation</a:t>
          </a:r>
          <a:endParaRPr lang="en-US" sz="2300" kern="1200"/>
        </a:p>
      </dsp:txBody>
      <dsp:txXfrm>
        <a:off x="44664" y="2047024"/>
        <a:ext cx="5935233" cy="825612"/>
      </dsp:txXfrm>
    </dsp:sp>
    <dsp:sp modelId="{E37D7504-CA13-413F-BA8A-ED81B06AADD1}">
      <dsp:nvSpPr>
        <dsp:cNvPr id="0" name=""/>
        <dsp:cNvSpPr/>
      </dsp:nvSpPr>
      <dsp:spPr>
        <a:xfrm>
          <a:off x="0" y="2983541"/>
          <a:ext cx="6024561" cy="914940"/>
        </a:xfrm>
        <a:prstGeom prst="roundRect">
          <a:avLst/>
        </a:prstGeom>
        <a:solidFill>
          <a:schemeClr val="accent2">
            <a:hueOff val="-1109992"/>
            <a:satOff val="-5018"/>
            <a:lumOff val="2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Estimate the strength of the association between an exposure and an outcome.</a:t>
          </a:r>
          <a:endParaRPr lang="en-US" sz="2300" kern="1200"/>
        </a:p>
      </dsp:txBody>
      <dsp:txXfrm>
        <a:off x="44664" y="3028205"/>
        <a:ext cx="5935233" cy="825612"/>
      </dsp:txXfrm>
    </dsp:sp>
    <dsp:sp modelId="{47E27CDB-48A8-45DF-A8FD-BAC74565EA21}">
      <dsp:nvSpPr>
        <dsp:cNvPr id="0" name=""/>
        <dsp:cNvSpPr/>
      </dsp:nvSpPr>
      <dsp:spPr>
        <a:xfrm>
          <a:off x="0" y="3964721"/>
          <a:ext cx="6024561" cy="914940"/>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outbreak investigations: retrospective cohort studies, case-control studies</a:t>
          </a:r>
          <a:endParaRPr lang="en-US" sz="2300" kern="1200"/>
        </a:p>
      </dsp:txBody>
      <dsp:txXfrm>
        <a:off x="44664" y="4009385"/>
        <a:ext cx="5935233" cy="825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1720A-367A-4DC3-87F6-002C2A393968}">
      <dsp:nvSpPr>
        <dsp:cNvPr id="0" name=""/>
        <dsp:cNvSpPr/>
      </dsp:nvSpPr>
      <dsp:spPr>
        <a:xfrm>
          <a:off x="2116" y="2174875"/>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Cohort</a:t>
          </a:r>
        </a:p>
      </dsp:txBody>
      <dsp:txXfrm>
        <a:off x="33423" y="2206182"/>
        <a:ext cx="2075219" cy="1006302"/>
      </dsp:txXfrm>
    </dsp:sp>
    <dsp:sp modelId="{D650A03D-0E48-420A-AC7F-75773794F0E2}">
      <dsp:nvSpPr>
        <dsp:cNvPr id="0" name=""/>
        <dsp:cNvSpPr/>
      </dsp:nvSpPr>
      <dsp:spPr>
        <a:xfrm rot="18289469">
          <a:off x="1818797" y="2076952"/>
          <a:ext cx="1497437" cy="35507"/>
        </a:xfrm>
        <a:custGeom>
          <a:avLst/>
          <a:gdLst/>
          <a:ahLst/>
          <a:cxnLst/>
          <a:rect l="0" t="0" r="0" b="0"/>
          <a:pathLst>
            <a:path>
              <a:moveTo>
                <a:pt x="0" y="17753"/>
              </a:moveTo>
              <a:lnTo>
                <a:pt x="1497437" y="177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0080" y="2057270"/>
        <a:ext cx="74871" cy="74871"/>
      </dsp:txXfrm>
    </dsp:sp>
    <dsp:sp modelId="{B2584FA8-9B90-45A1-A2D0-C89EFD0F6574}">
      <dsp:nvSpPr>
        <dsp:cNvPr id="0" name=""/>
        <dsp:cNvSpPr/>
      </dsp:nvSpPr>
      <dsp:spPr>
        <a:xfrm>
          <a:off x="2995083" y="945620"/>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Exposed</a:t>
          </a:r>
        </a:p>
      </dsp:txBody>
      <dsp:txXfrm>
        <a:off x="3026390" y="976927"/>
        <a:ext cx="2075219" cy="1006302"/>
      </dsp:txXfrm>
    </dsp:sp>
    <dsp:sp modelId="{95C9FB98-53AA-4C58-93E6-0927C8D3F3DA}">
      <dsp:nvSpPr>
        <dsp:cNvPr id="0" name=""/>
        <dsp:cNvSpPr/>
      </dsp:nvSpPr>
      <dsp:spPr>
        <a:xfrm rot="19457599">
          <a:off x="5033933" y="1155011"/>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1146438"/>
        <a:ext cx="52654" cy="52654"/>
      </dsp:txXfrm>
    </dsp:sp>
    <dsp:sp modelId="{62B2EA7B-2C7D-41D9-AB5C-CDC7D5E2204C}">
      <dsp:nvSpPr>
        <dsp:cNvPr id="0" name=""/>
        <dsp:cNvSpPr/>
      </dsp:nvSpPr>
      <dsp:spPr>
        <a:xfrm>
          <a:off x="5988050" y="330993"/>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Disease</a:t>
          </a:r>
        </a:p>
      </dsp:txBody>
      <dsp:txXfrm>
        <a:off x="6019357" y="362300"/>
        <a:ext cx="2075219" cy="1006302"/>
      </dsp:txXfrm>
    </dsp:sp>
    <dsp:sp modelId="{E8D1D996-656A-4C7B-A1D4-ECCF3B97B1C5}">
      <dsp:nvSpPr>
        <dsp:cNvPr id="0" name=""/>
        <dsp:cNvSpPr/>
      </dsp:nvSpPr>
      <dsp:spPr>
        <a:xfrm rot="2142401">
          <a:off x="5033933" y="1769638"/>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1761065"/>
        <a:ext cx="52654" cy="52654"/>
      </dsp:txXfrm>
    </dsp:sp>
    <dsp:sp modelId="{836C9AE5-3818-46B9-9583-91592B44576A}">
      <dsp:nvSpPr>
        <dsp:cNvPr id="0" name=""/>
        <dsp:cNvSpPr/>
      </dsp:nvSpPr>
      <dsp:spPr>
        <a:xfrm>
          <a:off x="5988050" y="1560248"/>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No Disease</a:t>
          </a:r>
        </a:p>
      </dsp:txBody>
      <dsp:txXfrm>
        <a:off x="6019357" y="1591555"/>
        <a:ext cx="2075219" cy="1006302"/>
      </dsp:txXfrm>
    </dsp:sp>
    <dsp:sp modelId="{91DD31DE-688B-4CCC-BFED-8CF34233DC66}">
      <dsp:nvSpPr>
        <dsp:cNvPr id="0" name=""/>
        <dsp:cNvSpPr/>
      </dsp:nvSpPr>
      <dsp:spPr>
        <a:xfrm rot="3310531">
          <a:off x="1818797" y="3306206"/>
          <a:ext cx="1497437" cy="35507"/>
        </a:xfrm>
        <a:custGeom>
          <a:avLst/>
          <a:gdLst/>
          <a:ahLst/>
          <a:cxnLst/>
          <a:rect l="0" t="0" r="0" b="0"/>
          <a:pathLst>
            <a:path>
              <a:moveTo>
                <a:pt x="0" y="17753"/>
              </a:moveTo>
              <a:lnTo>
                <a:pt x="1497437" y="177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0080" y="3286524"/>
        <a:ext cx="74871" cy="74871"/>
      </dsp:txXfrm>
    </dsp:sp>
    <dsp:sp modelId="{9BB8507C-A9E2-4DC7-87CB-E0C9B34F8221}">
      <dsp:nvSpPr>
        <dsp:cNvPr id="0" name=""/>
        <dsp:cNvSpPr/>
      </dsp:nvSpPr>
      <dsp:spPr>
        <a:xfrm>
          <a:off x="2995083" y="3404129"/>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Not Exposed</a:t>
          </a:r>
        </a:p>
      </dsp:txBody>
      <dsp:txXfrm>
        <a:off x="3026390" y="3435436"/>
        <a:ext cx="2075219" cy="1006302"/>
      </dsp:txXfrm>
    </dsp:sp>
    <dsp:sp modelId="{93EB553C-5FC4-4704-BCAD-E47FC936B0C5}">
      <dsp:nvSpPr>
        <dsp:cNvPr id="0" name=""/>
        <dsp:cNvSpPr/>
      </dsp:nvSpPr>
      <dsp:spPr>
        <a:xfrm rot="19457599">
          <a:off x="5033933" y="3613520"/>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3604946"/>
        <a:ext cx="52654" cy="52654"/>
      </dsp:txXfrm>
    </dsp:sp>
    <dsp:sp modelId="{6A77B2EB-A7EB-4B74-95B9-34B225B0A985}">
      <dsp:nvSpPr>
        <dsp:cNvPr id="0" name=""/>
        <dsp:cNvSpPr/>
      </dsp:nvSpPr>
      <dsp:spPr>
        <a:xfrm>
          <a:off x="5988050" y="2789502"/>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Disease</a:t>
          </a:r>
        </a:p>
      </dsp:txBody>
      <dsp:txXfrm>
        <a:off x="6019357" y="2820809"/>
        <a:ext cx="2075219" cy="1006302"/>
      </dsp:txXfrm>
    </dsp:sp>
    <dsp:sp modelId="{4F82652B-8AFC-444B-B5CA-16A6AFFB0348}">
      <dsp:nvSpPr>
        <dsp:cNvPr id="0" name=""/>
        <dsp:cNvSpPr/>
      </dsp:nvSpPr>
      <dsp:spPr>
        <a:xfrm rot="2142401">
          <a:off x="5033933" y="4228147"/>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4219573"/>
        <a:ext cx="52654" cy="52654"/>
      </dsp:txXfrm>
    </dsp:sp>
    <dsp:sp modelId="{7C3E4DC7-A73D-420C-B1FA-5AE4DACCF0B4}">
      <dsp:nvSpPr>
        <dsp:cNvPr id="0" name=""/>
        <dsp:cNvSpPr/>
      </dsp:nvSpPr>
      <dsp:spPr>
        <a:xfrm>
          <a:off x="5988050" y="4018756"/>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No Disease</a:t>
          </a:r>
        </a:p>
      </dsp:txBody>
      <dsp:txXfrm>
        <a:off x="6019357" y="4050063"/>
        <a:ext cx="2075219" cy="1006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1720A-367A-4DC3-87F6-002C2A393968}">
      <dsp:nvSpPr>
        <dsp:cNvPr id="0" name=""/>
        <dsp:cNvSpPr/>
      </dsp:nvSpPr>
      <dsp:spPr>
        <a:xfrm>
          <a:off x="2116" y="2174875"/>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Cohort</a:t>
          </a:r>
        </a:p>
      </dsp:txBody>
      <dsp:txXfrm>
        <a:off x="33423" y="2206182"/>
        <a:ext cx="2075219" cy="1006302"/>
      </dsp:txXfrm>
    </dsp:sp>
    <dsp:sp modelId="{D650A03D-0E48-420A-AC7F-75773794F0E2}">
      <dsp:nvSpPr>
        <dsp:cNvPr id="0" name=""/>
        <dsp:cNvSpPr/>
      </dsp:nvSpPr>
      <dsp:spPr>
        <a:xfrm rot="18289469">
          <a:off x="1818797" y="2076952"/>
          <a:ext cx="1497437" cy="35507"/>
        </a:xfrm>
        <a:custGeom>
          <a:avLst/>
          <a:gdLst/>
          <a:ahLst/>
          <a:cxnLst/>
          <a:rect l="0" t="0" r="0" b="0"/>
          <a:pathLst>
            <a:path>
              <a:moveTo>
                <a:pt x="0" y="17753"/>
              </a:moveTo>
              <a:lnTo>
                <a:pt x="1497437" y="177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0080" y="2057270"/>
        <a:ext cx="74871" cy="74871"/>
      </dsp:txXfrm>
    </dsp:sp>
    <dsp:sp modelId="{B2584FA8-9B90-45A1-A2D0-C89EFD0F6574}">
      <dsp:nvSpPr>
        <dsp:cNvPr id="0" name=""/>
        <dsp:cNvSpPr/>
      </dsp:nvSpPr>
      <dsp:spPr>
        <a:xfrm>
          <a:off x="2995083" y="945620"/>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Exposed</a:t>
          </a:r>
        </a:p>
      </dsp:txBody>
      <dsp:txXfrm>
        <a:off x="3026390" y="976927"/>
        <a:ext cx="2075219" cy="1006302"/>
      </dsp:txXfrm>
    </dsp:sp>
    <dsp:sp modelId="{95C9FB98-53AA-4C58-93E6-0927C8D3F3DA}">
      <dsp:nvSpPr>
        <dsp:cNvPr id="0" name=""/>
        <dsp:cNvSpPr/>
      </dsp:nvSpPr>
      <dsp:spPr>
        <a:xfrm rot="19457599">
          <a:off x="5033933" y="1155011"/>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1146438"/>
        <a:ext cx="52654" cy="52654"/>
      </dsp:txXfrm>
    </dsp:sp>
    <dsp:sp modelId="{62B2EA7B-2C7D-41D9-AB5C-CDC7D5E2204C}">
      <dsp:nvSpPr>
        <dsp:cNvPr id="0" name=""/>
        <dsp:cNvSpPr/>
      </dsp:nvSpPr>
      <dsp:spPr>
        <a:xfrm>
          <a:off x="5988050" y="330993"/>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Disease</a:t>
          </a:r>
        </a:p>
      </dsp:txBody>
      <dsp:txXfrm>
        <a:off x="6019357" y="362300"/>
        <a:ext cx="2075219" cy="1006302"/>
      </dsp:txXfrm>
    </dsp:sp>
    <dsp:sp modelId="{E8D1D996-656A-4C7B-A1D4-ECCF3B97B1C5}">
      <dsp:nvSpPr>
        <dsp:cNvPr id="0" name=""/>
        <dsp:cNvSpPr/>
      </dsp:nvSpPr>
      <dsp:spPr>
        <a:xfrm rot="2142401">
          <a:off x="5033933" y="1769638"/>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1761065"/>
        <a:ext cx="52654" cy="52654"/>
      </dsp:txXfrm>
    </dsp:sp>
    <dsp:sp modelId="{836C9AE5-3818-46B9-9583-91592B44576A}">
      <dsp:nvSpPr>
        <dsp:cNvPr id="0" name=""/>
        <dsp:cNvSpPr/>
      </dsp:nvSpPr>
      <dsp:spPr>
        <a:xfrm>
          <a:off x="5988050" y="1560248"/>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No Disease</a:t>
          </a:r>
        </a:p>
      </dsp:txBody>
      <dsp:txXfrm>
        <a:off x="6019357" y="1591555"/>
        <a:ext cx="2075219" cy="1006302"/>
      </dsp:txXfrm>
    </dsp:sp>
    <dsp:sp modelId="{91DD31DE-688B-4CCC-BFED-8CF34233DC66}">
      <dsp:nvSpPr>
        <dsp:cNvPr id="0" name=""/>
        <dsp:cNvSpPr/>
      </dsp:nvSpPr>
      <dsp:spPr>
        <a:xfrm rot="3310531">
          <a:off x="1818797" y="3306206"/>
          <a:ext cx="1497437" cy="35507"/>
        </a:xfrm>
        <a:custGeom>
          <a:avLst/>
          <a:gdLst/>
          <a:ahLst/>
          <a:cxnLst/>
          <a:rect l="0" t="0" r="0" b="0"/>
          <a:pathLst>
            <a:path>
              <a:moveTo>
                <a:pt x="0" y="17753"/>
              </a:moveTo>
              <a:lnTo>
                <a:pt x="1497437" y="177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0080" y="3286524"/>
        <a:ext cx="74871" cy="74871"/>
      </dsp:txXfrm>
    </dsp:sp>
    <dsp:sp modelId="{9BB8507C-A9E2-4DC7-87CB-E0C9B34F8221}">
      <dsp:nvSpPr>
        <dsp:cNvPr id="0" name=""/>
        <dsp:cNvSpPr/>
      </dsp:nvSpPr>
      <dsp:spPr>
        <a:xfrm>
          <a:off x="2995083" y="3404129"/>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Not Exposed</a:t>
          </a:r>
        </a:p>
      </dsp:txBody>
      <dsp:txXfrm>
        <a:off x="3026390" y="3435436"/>
        <a:ext cx="2075219" cy="1006302"/>
      </dsp:txXfrm>
    </dsp:sp>
    <dsp:sp modelId="{93EB553C-5FC4-4704-BCAD-E47FC936B0C5}">
      <dsp:nvSpPr>
        <dsp:cNvPr id="0" name=""/>
        <dsp:cNvSpPr/>
      </dsp:nvSpPr>
      <dsp:spPr>
        <a:xfrm rot="19457599">
          <a:off x="5033933" y="3613520"/>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3604946"/>
        <a:ext cx="52654" cy="52654"/>
      </dsp:txXfrm>
    </dsp:sp>
    <dsp:sp modelId="{6A77B2EB-A7EB-4B74-95B9-34B225B0A985}">
      <dsp:nvSpPr>
        <dsp:cNvPr id="0" name=""/>
        <dsp:cNvSpPr/>
      </dsp:nvSpPr>
      <dsp:spPr>
        <a:xfrm>
          <a:off x="5988050" y="2789502"/>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Disease</a:t>
          </a:r>
        </a:p>
      </dsp:txBody>
      <dsp:txXfrm>
        <a:off x="6019357" y="2820809"/>
        <a:ext cx="2075219" cy="1006302"/>
      </dsp:txXfrm>
    </dsp:sp>
    <dsp:sp modelId="{4F82652B-8AFC-444B-B5CA-16A6AFFB0348}">
      <dsp:nvSpPr>
        <dsp:cNvPr id="0" name=""/>
        <dsp:cNvSpPr/>
      </dsp:nvSpPr>
      <dsp:spPr>
        <a:xfrm rot="2142401">
          <a:off x="5033933" y="4228147"/>
          <a:ext cx="1053099" cy="35507"/>
        </a:xfrm>
        <a:custGeom>
          <a:avLst/>
          <a:gdLst/>
          <a:ahLst/>
          <a:cxnLst/>
          <a:rect l="0" t="0" r="0" b="0"/>
          <a:pathLst>
            <a:path>
              <a:moveTo>
                <a:pt x="0" y="17753"/>
              </a:moveTo>
              <a:lnTo>
                <a:pt x="1053099" y="1775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4155" y="4219573"/>
        <a:ext cx="52654" cy="52654"/>
      </dsp:txXfrm>
    </dsp:sp>
    <dsp:sp modelId="{7C3E4DC7-A73D-420C-B1FA-5AE4DACCF0B4}">
      <dsp:nvSpPr>
        <dsp:cNvPr id="0" name=""/>
        <dsp:cNvSpPr/>
      </dsp:nvSpPr>
      <dsp:spPr>
        <a:xfrm>
          <a:off x="5988050" y="4018756"/>
          <a:ext cx="2137833" cy="10689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No Disease</a:t>
          </a:r>
        </a:p>
      </dsp:txBody>
      <dsp:txXfrm>
        <a:off x="6019357" y="4050063"/>
        <a:ext cx="2075219" cy="10063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9E2FF8-48C3-4477-9C9D-1ECA571F1895}">
      <dsp:nvSpPr>
        <dsp:cNvPr id="0" name=""/>
        <dsp:cNvSpPr/>
      </dsp:nvSpPr>
      <dsp:spPr>
        <a:xfrm>
          <a:off x="0" y="3185"/>
          <a:ext cx="6024561" cy="155712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RR = 1 – No association</a:t>
          </a:r>
          <a:endParaRPr lang="en-US" sz="4200" kern="1200"/>
        </a:p>
      </dsp:txBody>
      <dsp:txXfrm>
        <a:off x="76012" y="79197"/>
        <a:ext cx="5872537" cy="1405099"/>
      </dsp:txXfrm>
    </dsp:sp>
    <dsp:sp modelId="{8FF74F9B-E0CC-4DC9-A30E-4645290FB3DD}">
      <dsp:nvSpPr>
        <dsp:cNvPr id="0" name=""/>
        <dsp:cNvSpPr/>
      </dsp:nvSpPr>
      <dsp:spPr>
        <a:xfrm>
          <a:off x="0" y="1681269"/>
          <a:ext cx="6024561" cy="1557123"/>
        </a:xfrm>
        <a:prstGeom prst="roundRect">
          <a:avLst/>
        </a:prstGeom>
        <a:solidFill>
          <a:schemeClr val="accent2">
            <a:hueOff val="-739994"/>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RR &gt; 1, Exposure is a risk factor</a:t>
          </a:r>
          <a:endParaRPr lang="en-US" sz="4200" kern="1200"/>
        </a:p>
      </dsp:txBody>
      <dsp:txXfrm>
        <a:off x="76012" y="1757281"/>
        <a:ext cx="5872537" cy="1405099"/>
      </dsp:txXfrm>
    </dsp:sp>
    <dsp:sp modelId="{AC719804-EC84-469D-B11D-1047F0DAB55A}">
      <dsp:nvSpPr>
        <dsp:cNvPr id="0" name=""/>
        <dsp:cNvSpPr/>
      </dsp:nvSpPr>
      <dsp:spPr>
        <a:xfrm>
          <a:off x="0" y="3359352"/>
          <a:ext cx="6024561" cy="1557123"/>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RR &lt; 1, exposure is a protective factor</a:t>
          </a:r>
          <a:endParaRPr lang="en-US" sz="4200" kern="1200"/>
        </a:p>
      </dsp:txBody>
      <dsp:txXfrm>
        <a:off x="76012" y="3435364"/>
        <a:ext cx="5872537" cy="14050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07C3-E637-4A32-A8A0-128DF5603FBC}">
      <dsp:nvSpPr>
        <dsp:cNvPr id="0" name=""/>
        <dsp:cNvSpPr/>
      </dsp:nvSpPr>
      <dsp:spPr>
        <a:xfrm>
          <a:off x="0" y="421601"/>
          <a:ext cx="6024561" cy="13127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Most frequent analytical approach in waterborne outbreaks</a:t>
          </a:r>
          <a:endParaRPr lang="en-US" sz="2400" kern="1200"/>
        </a:p>
      </dsp:txBody>
      <dsp:txXfrm>
        <a:off x="64083" y="485684"/>
        <a:ext cx="5896395" cy="1184573"/>
      </dsp:txXfrm>
    </dsp:sp>
    <dsp:sp modelId="{E7E8C9DD-624F-4FE4-82BA-0244AB8DA879}">
      <dsp:nvSpPr>
        <dsp:cNvPr id="0" name=""/>
        <dsp:cNvSpPr/>
      </dsp:nvSpPr>
      <dsp:spPr>
        <a:xfrm>
          <a:off x="0" y="1803461"/>
          <a:ext cx="6024561" cy="1312739"/>
        </a:xfrm>
        <a:prstGeom prst="roundRect">
          <a:avLst/>
        </a:prstGeom>
        <a:solidFill>
          <a:schemeClr val="accent2">
            <a:hueOff val="-739994"/>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Cases are compared to individuals unaffected by the disease in question to find out whether there is a difference in their exposures</a:t>
          </a:r>
          <a:endParaRPr lang="en-US" sz="2400" kern="1200"/>
        </a:p>
      </dsp:txBody>
      <dsp:txXfrm>
        <a:off x="64083" y="1867544"/>
        <a:ext cx="5896395" cy="1184573"/>
      </dsp:txXfrm>
    </dsp:sp>
    <dsp:sp modelId="{448CB180-62F1-4906-8077-289FEA65DF45}">
      <dsp:nvSpPr>
        <dsp:cNvPr id="0" name=""/>
        <dsp:cNvSpPr/>
      </dsp:nvSpPr>
      <dsp:spPr>
        <a:xfrm>
          <a:off x="0" y="3185321"/>
          <a:ext cx="6024561" cy="1312739"/>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These unaffected individuals are called “controls”</a:t>
          </a:r>
          <a:endParaRPr lang="en-US" sz="2400" kern="1200"/>
        </a:p>
      </dsp:txBody>
      <dsp:txXfrm>
        <a:off x="64083" y="3249404"/>
        <a:ext cx="5896395" cy="11845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A92ED-0CF8-42BE-ADB5-360724D77869}">
      <dsp:nvSpPr>
        <dsp:cNvPr id="0" name=""/>
        <dsp:cNvSpPr/>
      </dsp:nvSpPr>
      <dsp:spPr>
        <a:xfrm>
          <a:off x="0" y="420"/>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E9F393-1AA0-46E5-A698-796E98D5D2B3}">
      <dsp:nvSpPr>
        <dsp:cNvPr id="0" name=""/>
        <dsp:cNvSpPr/>
      </dsp:nvSpPr>
      <dsp:spPr>
        <a:xfrm>
          <a:off x="175052" y="130624"/>
          <a:ext cx="318276" cy="3182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08921-C66B-4574-8101-C072AD668F92}">
      <dsp:nvSpPr>
        <dsp:cNvPr id="0" name=""/>
        <dsp:cNvSpPr/>
      </dsp:nvSpPr>
      <dsp:spPr>
        <a:xfrm>
          <a:off x="668381" y="420"/>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Occurrence</a:t>
          </a:r>
          <a:endParaRPr lang="en-US" sz="1600" kern="1200"/>
        </a:p>
      </dsp:txBody>
      <dsp:txXfrm>
        <a:off x="668381" y="420"/>
        <a:ext cx="5356179" cy="578684"/>
      </dsp:txXfrm>
    </dsp:sp>
    <dsp:sp modelId="{C0E43DEF-1227-4E6B-8C12-EF5FB188C33F}">
      <dsp:nvSpPr>
        <dsp:cNvPr id="0" name=""/>
        <dsp:cNvSpPr/>
      </dsp:nvSpPr>
      <dsp:spPr>
        <a:xfrm>
          <a:off x="0" y="723776"/>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66C420-3544-4212-A02E-41B3A7D01C40}">
      <dsp:nvSpPr>
        <dsp:cNvPr id="0" name=""/>
        <dsp:cNvSpPr/>
      </dsp:nvSpPr>
      <dsp:spPr>
        <a:xfrm>
          <a:off x="175052" y="853980"/>
          <a:ext cx="318276" cy="3182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9769D2-C699-49CC-950D-B0DDF89AE1B0}">
      <dsp:nvSpPr>
        <dsp:cNvPr id="0" name=""/>
        <dsp:cNvSpPr/>
      </dsp:nvSpPr>
      <dsp:spPr>
        <a:xfrm>
          <a:off x="668381" y="723776"/>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Reservoir</a:t>
          </a:r>
          <a:endParaRPr lang="en-US" sz="1600" kern="1200"/>
        </a:p>
      </dsp:txBody>
      <dsp:txXfrm>
        <a:off x="668381" y="723776"/>
        <a:ext cx="5356179" cy="578684"/>
      </dsp:txXfrm>
    </dsp:sp>
    <dsp:sp modelId="{25212171-03A1-4A8E-BD2B-C3D5F9B0098D}">
      <dsp:nvSpPr>
        <dsp:cNvPr id="0" name=""/>
        <dsp:cNvSpPr/>
      </dsp:nvSpPr>
      <dsp:spPr>
        <a:xfrm>
          <a:off x="0" y="1447132"/>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694436-3278-445B-A268-BCFB5996C607}">
      <dsp:nvSpPr>
        <dsp:cNvPr id="0" name=""/>
        <dsp:cNvSpPr/>
      </dsp:nvSpPr>
      <dsp:spPr>
        <a:xfrm>
          <a:off x="175052" y="1577336"/>
          <a:ext cx="318276" cy="3182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41538-E6C5-4BB9-AD70-54BB33FF2F9F}">
      <dsp:nvSpPr>
        <dsp:cNvPr id="0" name=""/>
        <dsp:cNvSpPr/>
      </dsp:nvSpPr>
      <dsp:spPr>
        <a:xfrm>
          <a:off x="668381" y="1447132"/>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Mode of transmission</a:t>
          </a:r>
          <a:endParaRPr lang="en-US" sz="1600" kern="1200"/>
        </a:p>
      </dsp:txBody>
      <dsp:txXfrm>
        <a:off x="668381" y="1447132"/>
        <a:ext cx="5356179" cy="578684"/>
      </dsp:txXfrm>
    </dsp:sp>
    <dsp:sp modelId="{CDBCDBC6-6E58-4BEC-BB81-E71795841037}">
      <dsp:nvSpPr>
        <dsp:cNvPr id="0" name=""/>
        <dsp:cNvSpPr/>
      </dsp:nvSpPr>
      <dsp:spPr>
        <a:xfrm>
          <a:off x="0" y="2170488"/>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22964-A9F1-49DE-B1DA-B9D34D4DE6D9}">
      <dsp:nvSpPr>
        <dsp:cNvPr id="0" name=""/>
        <dsp:cNvSpPr/>
      </dsp:nvSpPr>
      <dsp:spPr>
        <a:xfrm>
          <a:off x="175052" y="2300692"/>
          <a:ext cx="318276" cy="3182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5F489-0765-4623-BE46-B344A1D26C1E}">
      <dsp:nvSpPr>
        <dsp:cNvPr id="0" name=""/>
        <dsp:cNvSpPr/>
      </dsp:nvSpPr>
      <dsp:spPr>
        <a:xfrm>
          <a:off x="668381" y="2170488"/>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Incubation period</a:t>
          </a:r>
          <a:endParaRPr lang="en-US" sz="1600" kern="1200"/>
        </a:p>
      </dsp:txBody>
      <dsp:txXfrm>
        <a:off x="668381" y="2170488"/>
        <a:ext cx="5356179" cy="578684"/>
      </dsp:txXfrm>
    </dsp:sp>
    <dsp:sp modelId="{FE3C0F3C-B0DA-466F-8347-1C3CEF1C1428}">
      <dsp:nvSpPr>
        <dsp:cNvPr id="0" name=""/>
        <dsp:cNvSpPr/>
      </dsp:nvSpPr>
      <dsp:spPr>
        <a:xfrm>
          <a:off x="0" y="2893844"/>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CD0B4-9CD9-4ECC-BF8E-7BD00CBB9190}">
      <dsp:nvSpPr>
        <dsp:cNvPr id="0" name=""/>
        <dsp:cNvSpPr/>
      </dsp:nvSpPr>
      <dsp:spPr>
        <a:xfrm>
          <a:off x="175052" y="3024048"/>
          <a:ext cx="318276" cy="3182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B4154C-A4F5-4FCB-AB9D-0DAF8668472D}">
      <dsp:nvSpPr>
        <dsp:cNvPr id="0" name=""/>
        <dsp:cNvSpPr/>
      </dsp:nvSpPr>
      <dsp:spPr>
        <a:xfrm>
          <a:off x="668381" y="2893844"/>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Communicable period</a:t>
          </a:r>
          <a:endParaRPr lang="en-US" sz="1600" kern="1200"/>
        </a:p>
      </dsp:txBody>
      <dsp:txXfrm>
        <a:off x="668381" y="2893844"/>
        <a:ext cx="5356179" cy="578684"/>
      </dsp:txXfrm>
    </dsp:sp>
    <dsp:sp modelId="{76B10F3C-C8A0-4D06-9AB6-C1BC35F95302}">
      <dsp:nvSpPr>
        <dsp:cNvPr id="0" name=""/>
        <dsp:cNvSpPr/>
      </dsp:nvSpPr>
      <dsp:spPr>
        <a:xfrm>
          <a:off x="0" y="3617200"/>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B9B9E-77FA-49CD-8EC8-9E2AF8E489AD}">
      <dsp:nvSpPr>
        <dsp:cNvPr id="0" name=""/>
        <dsp:cNvSpPr/>
      </dsp:nvSpPr>
      <dsp:spPr>
        <a:xfrm>
          <a:off x="175052" y="3747404"/>
          <a:ext cx="318276" cy="3182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21D4F-6404-493F-B6B2-40D3FD4C34E3}">
      <dsp:nvSpPr>
        <dsp:cNvPr id="0" name=""/>
        <dsp:cNvSpPr/>
      </dsp:nvSpPr>
      <dsp:spPr>
        <a:xfrm>
          <a:off x="668381" y="3617200"/>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Susceptibility and resistance</a:t>
          </a:r>
          <a:endParaRPr lang="en-US" sz="1600" kern="1200"/>
        </a:p>
      </dsp:txBody>
      <dsp:txXfrm>
        <a:off x="668381" y="3617200"/>
        <a:ext cx="5356179" cy="578684"/>
      </dsp:txXfrm>
    </dsp:sp>
    <dsp:sp modelId="{971A5DE2-022E-4A37-A65B-36F2E6FA76D0}">
      <dsp:nvSpPr>
        <dsp:cNvPr id="0" name=""/>
        <dsp:cNvSpPr/>
      </dsp:nvSpPr>
      <dsp:spPr>
        <a:xfrm>
          <a:off x="0" y="4340556"/>
          <a:ext cx="6024561" cy="5786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33A95-12E9-461E-B390-B3A7B38F3D5D}">
      <dsp:nvSpPr>
        <dsp:cNvPr id="0" name=""/>
        <dsp:cNvSpPr/>
      </dsp:nvSpPr>
      <dsp:spPr>
        <a:xfrm>
          <a:off x="175052" y="4470760"/>
          <a:ext cx="318276" cy="31827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817A39-C64A-48C6-BEA9-82F4DBFE923E}">
      <dsp:nvSpPr>
        <dsp:cNvPr id="0" name=""/>
        <dsp:cNvSpPr/>
      </dsp:nvSpPr>
      <dsp:spPr>
        <a:xfrm>
          <a:off x="668381" y="4340556"/>
          <a:ext cx="5356179" cy="578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44" tIns="61244" rIns="61244" bIns="61244" numCol="1" spcCol="1270" anchor="ctr" anchorCtr="0">
          <a:noAutofit/>
        </a:bodyPr>
        <a:lstStyle/>
        <a:p>
          <a:pPr marL="0" lvl="0" indent="0" algn="l" defTabSz="711200">
            <a:lnSpc>
              <a:spcPct val="90000"/>
            </a:lnSpc>
            <a:spcBef>
              <a:spcPct val="0"/>
            </a:spcBef>
            <a:spcAft>
              <a:spcPct val="35000"/>
            </a:spcAft>
            <a:buNone/>
          </a:pPr>
          <a:r>
            <a:rPr lang="en-GB" sz="1600" kern="1200"/>
            <a:t>Control</a:t>
          </a:r>
          <a:endParaRPr lang="en-US" sz="1600" kern="1200"/>
        </a:p>
      </dsp:txBody>
      <dsp:txXfrm>
        <a:off x="668381" y="4340556"/>
        <a:ext cx="5356179" cy="57868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604F0-1A52-4AB5-95FE-21F04538E4E8}">
      <dsp:nvSpPr>
        <dsp:cNvPr id="0" name=""/>
        <dsp:cNvSpPr/>
      </dsp:nvSpPr>
      <dsp:spPr>
        <a:xfrm>
          <a:off x="0" y="3843"/>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F5A1A-0E00-48B9-ACBE-C9512061E6F8}">
      <dsp:nvSpPr>
        <dsp:cNvPr id="0" name=""/>
        <dsp:cNvSpPr/>
      </dsp:nvSpPr>
      <dsp:spPr>
        <a:xfrm>
          <a:off x="247645" y="188042"/>
          <a:ext cx="450264" cy="4502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3E243-9BEF-446D-9ACE-CB776525C806}">
      <dsp:nvSpPr>
        <dsp:cNvPr id="0" name=""/>
        <dsp:cNvSpPr/>
      </dsp:nvSpPr>
      <dsp:spPr>
        <a:xfrm>
          <a:off x="945555" y="3843"/>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844550">
            <a:lnSpc>
              <a:spcPct val="90000"/>
            </a:lnSpc>
            <a:spcBef>
              <a:spcPct val="0"/>
            </a:spcBef>
            <a:spcAft>
              <a:spcPct val="35000"/>
            </a:spcAft>
            <a:buNone/>
          </a:pPr>
          <a:r>
            <a:rPr lang="en-GB" sz="1900" kern="1200"/>
            <a:t>Amount of disease in the community.</a:t>
          </a:r>
          <a:endParaRPr lang="en-US" sz="1900" kern="1200"/>
        </a:p>
      </dsp:txBody>
      <dsp:txXfrm>
        <a:off x="945555" y="3843"/>
        <a:ext cx="5079005" cy="818662"/>
      </dsp:txXfrm>
    </dsp:sp>
    <dsp:sp modelId="{AC6BD0B6-38EB-4001-919C-790FD2223AE2}">
      <dsp:nvSpPr>
        <dsp:cNvPr id="0" name=""/>
        <dsp:cNvSpPr/>
      </dsp:nvSpPr>
      <dsp:spPr>
        <a:xfrm>
          <a:off x="0" y="1027171"/>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4EACA-FD71-4EA4-A87E-CA11E552D4C7}">
      <dsp:nvSpPr>
        <dsp:cNvPr id="0" name=""/>
        <dsp:cNvSpPr/>
      </dsp:nvSpPr>
      <dsp:spPr>
        <a:xfrm>
          <a:off x="247645" y="1211370"/>
          <a:ext cx="450264" cy="4502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099EB6-A065-4B12-99A3-3A5CC8DFD28A}">
      <dsp:nvSpPr>
        <dsp:cNvPr id="0" name=""/>
        <dsp:cNvSpPr/>
      </dsp:nvSpPr>
      <dsp:spPr>
        <a:xfrm>
          <a:off x="945555" y="1027171"/>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844550">
            <a:lnSpc>
              <a:spcPct val="90000"/>
            </a:lnSpc>
            <a:spcBef>
              <a:spcPct val="0"/>
            </a:spcBef>
            <a:spcAft>
              <a:spcPct val="35000"/>
            </a:spcAft>
            <a:buNone/>
          </a:pPr>
          <a:r>
            <a:rPr lang="en-GB" sz="1900" kern="1200"/>
            <a:t>Sporadic – Legionnaire's</a:t>
          </a:r>
          <a:endParaRPr lang="en-US" sz="1900" kern="1200"/>
        </a:p>
      </dsp:txBody>
      <dsp:txXfrm>
        <a:off x="945555" y="1027171"/>
        <a:ext cx="5079005" cy="818662"/>
      </dsp:txXfrm>
    </dsp:sp>
    <dsp:sp modelId="{67AFE2D3-43C2-47CE-9E70-73F2EDC4A607}">
      <dsp:nvSpPr>
        <dsp:cNvPr id="0" name=""/>
        <dsp:cNvSpPr/>
      </dsp:nvSpPr>
      <dsp:spPr>
        <a:xfrm>
          <a:off x="0" y="2050499"/>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A28A59-8978-4D4E-BFC4-E271023C87C6}">
      <dsp:nvSpPr>
        <dsp:cNvPr id="0" name=""/>
        <dsp:cNvSpPr/>
      </dsp:nvSpPr>
      <dsp:spPr>
        <a:xfrm>
          <a:off x="247645" y="2234698"/>
          <a:ext cx="450264" cy="4502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316E3-F198-41D5-A88F-853304053937}">
      <dsp:nvSpPr>
        <dsp:cNvPr id="0" name=""/>
        <dsp:cNvSpPr/>
      </dsp:nvSpPr>
      <dsp:spPr>
        <a:xfrm>
          <a:off x="945555" y="2050499"/>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844550">
            <a:lnSpc>
              <a:spcPct val="90000"/>
            </a:lnSpc>
            <a:spcBef>
              <a:spcPct val="0"/>
            </a:spcBef>
            <a:spcAft>
              <a:spcPct val="35000"/>
            </a:spcAft>
            <a:buNone/>
          </a:pPr>
          <a:r>
            <a:rPr lang="en-GB" sz="1900" kern="1200"/>
            <a:t>Endemic/hyper endemic - Malaria, TB, Schistosomiasis</a:t>
          </a:r>
          <a:endParaRPr lang="en-US" sz="1900" kern="1200"/>
        </a:p>
      </dsp:txBody>
      <dsp:txXfrm>
        <a:off x="945555" y="2050499"/>
        <a:ext cx="5079005" cy="818662"/>
      </dsp:txXfrm>
    </dsp:sp>
    <dsp:sp modelId="{BB681131-8367-4DA1-9F9F-DA3921FB7F23}">
      <dsp:nvSpPr>
        <dsp:cNvPr id="0" name=""/>
        <dsp:cNvSpPr/>
      </dsp:nvSpPr>
      <dsp:spPr>
        <a:xfrm>
          <a:off x="0" y="3073827"/>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D5EC7-BD79-4420-8554-7BCC52DAA3B0}">
      <dsp:nvSpPr>
        <dsp:cNvPr id="0" name=""/>
        <dsp:cNvSpPr/>
      </dsp:nvSpPr>
      <dsp:spPr>
        <a:xfrm>
          <a:off x="247645" y="3258026"/>
          <a:ext cx="450264" cy="4502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990BF-ABB7-4D39-B857-C6017FB98E2E}">
      <dsp:nvSpPr>
        <dsp:cNvPr id="0" name=""/>
        <dsp:cNvSpPr/>
      </dsp:nvSpPr>
      <dsp:spPr>
        <a:xfrm>
          <a:off x="945555" y="3073827"/>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844550">
            <a:lnSpc>
              <a:spcPct val="90000"/>
            </a:lnSpc>
            <a:spcBef>
              <a:spcPct val="0"/>
            </a:spcBef>
            <a:spcAft>
              <a:spcPct val="35000"/>
            </a:spcAft>
            <a:buNone/>
          </a:pPr>
          <a:r>
            <a:rPr lang="en-GB" sz="1900" kern="1200"/>
            <a:t>Epidemic/outbreak/cluster - E. Coli, Meningitis.</a:t>
          </a:r>
          <a:endParaRPr lang="en-US" sz="1900" kern="1200"/>
        </a:p>
      </dsp:txBody>
      <dsp:txXfrm>
        <a:off x="945555" y="3073827"/>
        <a:ext cx="5079005" cy="818662"/>
      </dsp:txXfrm>
    </dsp:sp>
    <dsp:sp modelId="{8D1FEA67-CDD4-49FB-B025-94603618A997}">
      <dsp:nvSpPr>
        <dsp:cNvPr id="0" name=""/>
        <dsp:cNvSpPr/>
      </dsp:nvSpPr>
      <dsp:spPr>
        <a:xfrm>
          <a:off x="0" y="4097156"/>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FAE49-A033-4FDD-8A84-BB69FEAED6FC}">
      <dsp:nvSpPr>
        <dsp:cNvPr id="0" name=""/>
        <dsp:cNvSpPr/>
      </dsp:nvSpPr>
      <dsp:spPr>
        <a:xfrm>
          <a:off x="247645" y="4281355"/>
          <a:ext cx="450264" cy="4502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2E1382-DF57-4B7E-9A26-8782D448635F}">
      <dsp:nvSpPr>
        <dsp:cNvPr id="0" name=""/>
        <dsp:cNvSpPr/>
      </dsp:nvSpPr>
      <dsp:spPr>
        <a:xfrm>
          <a:off x="945555" y="4097156"/>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844550">
            <a:lnSpc>
              <a:spcPct val="90000"/>
            </a:lnSpc>
            <a:spcBef>
              <a:spcPct val="0"/>
            </a:spcBef>
            <a:spcAft>
              <a:spcPct val="35000"/>
            </a:spcAft>
            <a:buNone/>
          </a:pPr>
          <a:r>
            <a:rPr lang="en-GB" sz="1900" kern="1200"/>
            <a:t>Pandemic – Influenza (1918), SARS</a:t>
          </a:r>
          <a:endParaRPr lang="en-US" sz="1900" kern="1200"/>
        </a:p>
      </dsp:txBody>
      <dsp:txXfrm>
        <a:off x="945555" y="4097156"/>
        <a:ext cx="5079005" cy="8186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3D559-7F1D-41F8-85EE-5882D61E2E8E}">
      <dsp:nvSpPr>
        <dsp:cNvPr id="0" name=""/>
        <dsp:cNvSpPr/>
      </dsp:nvSpPr>
      <dsp:spPr>
        <a:xfrm>
          <a:off x="0" y="600"/>
          <a:ext cx="6024561" cy="14052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5D36BB-F38D-4357-9C18-3EF43069B8BD}">
      <dsp:nvSpPr>
        <dsp:cNvPr id="0" name=""/>
        <dsp:cNvSpPr/>
      </dsp:nvSpPr>
      <dsp:spPr>
        <a:xfrm>
          <a:off x="425095" y="316787"/>
          <a:ext cx="772901" cy="772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50AAC-9465-45A9-8562-B266D97A0FBF}">
      <dsp:nvSpPr>
        <dsp:cNvPr id="0" name=""/>
        <dsp:cNvSpPr/>
      </dsp:nvSpPr>
      <dsp:spPr>
        <a:xfrm>
          <a:off x="1623092" y="600"/>
          <a:ext cx="4401468" cy="140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25" tIns="148725" rIns="148725" bIns="148725" numCol="1" spcCol="1270" anchor="ctr" anchorCtr="0">
          <a:noAutofit/>
        </a:bodyPr>
        <a:lstStyle/>
        <a:p>
          <a:pPr marL="0" lvl="0" indent="0" algn="l" defTabSz="844550">
            <a:lnSpc>
              <a:spcPct val="90000"/>
            </a:lnSpc>
            <a:spcBef>
              <a:spcPct val="0"/>
            </a:spcBef>
            <a:spcAft>
              <a:spcPct val="35000"/>
            </a:spcAft>
            <a:buNone/>
          </a:pPr>
          <a:r>
            <a:rPr lang="en-GB" sz="1900" kern="1200"/>
            <a:t>The unusual occurrence in a community of disease, specific health related behaviour, or other health related events clearly more than expected occurrence</a:t>
          </a:r>
          <a:endParaRPr lang="en-US" sz="1900" kern="1200"/>
        </a:p>
      </dsp:txBody>
      <dsp:txXfrm>
        <a:off x="1623092" y="600"/>
        <a:ext cx="4401468" cy="1405274"/>
      </dsp:txXfrm>
    </dsp:sp>
    <dsp:sp modelId="{BD19B9EF-44D8-4BE1-9BA7-EB4DE239352E}">
      <dsp:nvSpPr>
        <dsp:cNvPr id="0" name=""/>
        <dsp:cNvSpPr/>
      </dsp:nvSpPr>
      <dsp:spPr>
        <a:xfrm>
          <a:off x="0" y="1757193"/>
          <a:ext cx="6024561" cy="14052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FC43A-3153-44FF-BC43-B4889BDD8436}">
      <dsp:nvSpPr>
        <dsp:cNvPr id="0" name=""/>
        <dsp:cNvSpPr/>
      </dsp:nvSpPr>
      <dsp:spPr>
        <a:xfrm>
          <a:off x="425095" y="2073380"/>
          <a:ext cx="772901" cy="772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12774B-D37E-4E69-913B-7D8AF0EA1F37}">
      <dsp:nvSpPr>
        <dsp:cNvPr id="0" name=""/>
        <dsp:cNvSpPr/>
      </dsp:nvSpPr>
      <dsp:spPr>
        <a:xfrm>
          <a:off x="1623092" y="1757193"/>
          <a:ext cx="4401468" cy="140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25" tIns="148725" rIns="148725" bIns="148725" numCol="1" spcCol="1270" anchor="ctr" anchorCtr="0">
          <a:noAutofit/>
        </a:bodyPr>
        <a:lstStyle/>
        <a:p>
          <a:pPr marL="0" lvl="0" indent="0" algn="l" defTabSz="844550">
            <a:lnSpc>
              <a:spcPct val="90000"/>
            </a:lnSpc>
            <a:spcBef>
              <a:spcPct val="0"/>
            </a:spcBef>
            <a:spcAft>
              <a:spcPct val="35000"/>
            </a:spcAft>
            <a:buNone/>
          </a:pPr>
          <a:r>
            <a:rPr lang="en-GB" sz="1900" kern="1200"/>
            <a:t>(epi= upon; demos= people)</a:t>
          </a:r>
          <a:endParaRPr lang="en-US" sz="1900" kern="1200"/>
        </a:p>
      </dsp:txBody>
      <dsp:txXfrm>
        <a:off x="1623092" y="1757193"/>
        <a:ext cx="4401468" cy="1405274"/>
      </dsp:txXfrm>
    </dsp:sp>
    <dsp:sp modelId="{E35FBBFE-1B14-416F-8BA4-A4DC99E2B6BC}">
      <dsp:nvSpPr>
        <dsp:cNvPr id="0" name=""/>
        <dsp:cNvSpPr/>
      </dsp:nvSpPr>
      <dsp:spPr>
        <a:xfrm>
          <a:off x="0" y="3513786"/>
          <a:ext cx="6024561" cy="14052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49083C-C1C2-4E28-8CCA-CB3D131B8A62}">
      <dsp:nvSpPr>
        <dsp:cNvPr id="0" name=""/>
        <dsp:cNvSpPr/>
      </dsp:nvSpPr>
      <dsp:spPr>
        <a:xfrm>
          <a:off x="425095" y="3829973"/>
          <a:ext cx="772901" cy="7729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953CB1-5C86-4555-BD08-3EC861DEB1C9}">
      <dsp:nvSpPr>
        <dsp:cNvPr id="0" name=""/>
        <dsp:cNvSpPr/>
      </dsp:nvSpPr>
      <dsp:spPr>
        <a:xfrm>
          <a:off x="1623092" y="3513786"/>
          <a:ext cx="4401468" cy="140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25" tIns="148725" rIns="148725" bIns="148725" numCol="1" spcCol="1270" anchor="ctr" anchorCtr="0">
          <a:noAutofit/>
        </a:bodyPr>
        <a:lstStyle/>
        <a:p>
          <a:pPr marL="0" lvl="0" indent="0" algn="l" defTabSz="844550">
            <a:lnSpc>
              <a:spcPct val="90000"/>
            </a:lnSpc>
            <a:spcBef>
              <a:spcPct val="0"/>
            </a:spcBef>
            <a:spcAft>
              <a:spcPct val="35000"/>
            </a:spcAft>
            <a:buNone/>
          </a:pPr>
          <a:r>
            <a:rPr lang="en-GB" sz="1900" kern="1200"/>
            <a:t>Epidemics can occur upon endemic states too.</a:t>
          </a:r>
          <a:endParaRPr lang="en-US" sz="1900" kern="1200"/>
        </a:p>
      </dsp:txBody>
      <dsp:txXfrm>
        <a:off x="1623092" y="3513786"/>
        <a:ext cx="4401468" cy="14052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62D2A9-1D8E-4AF0-B32B-6A3CFD41400F}">
      <dsp:nvSpPr>
        <dsp:cNvPr id="0" name=""/>
        <dsp:cNvSpPr/>
      </dsp:nvSpPr>
      <dsp:spPr>
        <a:xfrm>
          <a:off x="0" y="799445"/>
          <a:ext cx="6024561" cy="1475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7A63C5-6924-4561-8DDE-439C422C230C}">
      <dsp:nvSpPr>
        <dsp:cNvPr id="0" name=""/>
        <dsp:cNvSpPr/>
      </dsp:nvSpPr>
      <dsp:spPr>
        <a:xfrm>
          <a:off x="446459" y="1131522"/>
          <a:ext cx="811744" cy="811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92B623-7119-4887-8916-A44AFCCD1B76}">
      <dsp:nvSpPr>
        <dsp:cNvPr id="0" name=""/>
        <dsp:cNvSpPr/>
      </dsp:nvSpPr>
      <dsp:spPr>
        <a:xfrm>
          <a:off x="1704662" y="799445"/>
          <a:ext cx="4319898" cy="1475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9" tIns="156199" rIns="156199" bIns="156199" numCol="1" spcCol="1270" anchor="ctr" anchorCtr="0">
          <a:noAutofit/>
        </a:bodyPr>
        <a:lstStyle/>
        <a:p>
          <a:pPr marL="0" lvl="0" indent="0" algn="l" defTabSz="800100">
            <a:lnSpc>
              <a:spcPct val="90000"/>
            </a:lnSpc>
            <a:spcBef>
              <a:spcPct val="0"/>
            </a:spcBef>
            <a:spcAft>
              <a:spcPct val="35000"/>
            </a:spcAft>
            <a:buNone/>
          </a:pPr>
          <a:r>
            <a:rPr lang="en-GB" sz="1800" kern="1200"/>
            <a:t>It refers to the constant presence of a disease or infectious agent within a given geographical area or population group. It is the usual or expected frequency of disease within a population.</a:t>
          </a:r>
          <a:endParaRPr lang="en-US" sz="1800" kern="1200"/>
        </a:p>
      </dsp:txBody>
      <dsp:txXfrm>
        <a:off x="1704662" y="799445"/>
        <a:ext cx="4319898" cy="1475898"/>
      </dsp:txXfrm>
    </dsp:sp>
    <dsp:sp modelId="{E73FBCBC-BCD4-47AC-83BC-B0A2F70FE850}">
      <dsp:nvSpPr>
        <dsp:cNvPr id="0" name=""/>
        <dsp:cNvSpPr/>
      </dsp:nvSpPr>
      <dsp:spPr>
        <a:xfrm>
          <a:off x="0" y="2644318"/>
          <a:ext cx="6024561" cy="1475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6B4F3D-BBCB-4698-8275-216CDB9639D7}">
      <dsp:nvSpPr>
        <dsp:cNvPr id="0" name=""/>
        <dsp:cNvSpPr/>
      </dsp:nvSpPr>
      <dsp:spPr>
        <a:xfrm>
          <a:off x="446459" y="2976395"/>
          <a:ext cx="811744" cy="811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EEA299-0CC4-4F25-BC02-EB17AEA7E51A}">
      <dsp:nvSpPr>
        <dsp:cNvPr id="0" name=""/>
        <dsp:cNvSpPr/>
      </dsp:nvSpPr>
      <dsp:spPr>
        <a:xfrm>
          <a:off x="1704662" y="2644318"/>
          <a:ext cx="4319898" cy="1475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9" tIns="156199" rIns="156199" bIns="156199" numCol="1" spcCol="1270" anchor="ctr" anchorCtr="0">
          <a:noAutofit/>
        </a:bodyPr>
        <a:lstStyle/>
        <a:p>
          <a:pPr marL="0" lvl="0" indent="0" algn="l" defTabSz="800100">
            <a:lnSpc>
              <a:spcPct val="90000"/>
            </a:lnSpc>
            <a:spcBef>
              <a:spcPct val="0"/>
            </a:spcBef>
            <a:spcAft>
              <a:spcPct val="35000"/>
            </a:spcAft>
            <a:buNone/>
          </a:pPr>
          <a:r>
            <a:rPr lang="en-GB" sz="1800" kern="1200"/>
            <a:t>(En = in; demos = people)</a:t>
          </a:r>
          <a:endParaRPr lang="en-US" sz="1800" kern="1200"/>
        </a:p>
      </dsp:txBody>
      <dsp:txXfrm>
        <a:off x="1704662" y="2644318"/>
        <a:ext cx="4319898" cy="147589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476A8-25A9-47EC-86E9-C441B4A488BB}">
      <dsp:nvSpPr>
        <dsp:cNvPr id="0" name=""/>
        <dsp:cNvSpPr/>
      </dsp:nvSpPr>
      <dsp:spPr>
        <a:xfrm>
          <a:off x="0" y="25510"/>
          <a:ext cx="6024561" cy="2368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Percent infected per year – cumulative incidence.</a:t>
          </a:r>
          <a:endParaRPr lang="en-US" sz="4600" kern="1200"/>
        </a:p>
      </dsp:txBody>
      <dsp:txXfrm>
        <a:off x="115600" y="141110"/>
        <a:ext cx="5793361" cy="2136880"/>
      </dsp:txXfrm>
    </dsp:sp>
    <dsp:sp modelId="{1BA5DB46-7A99-4529-88D3-E6F928589766}">
      <dsp:nvSpPr>
        <dsp:cNvPr id="0" name=""/>
        <dsp:cNvSpPr/>
      </dsp:nvSpPr>
      <dsp:spPr>
        <a:xfrm>
          <a:off x="0" y="2526071"/>
          <a:ext cx="6024561" cy="2368080"/>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Number per person at observation time – incidence density.</a:t>
          </a:r>
          <a:endParaRPr lang="en-US" sz="4600" kern="1200"/>
        </a:p>
      </dsp:txBody>
      <dsp:txXfrm>
        <a:off x="115600" y="2641671"/>
        <a:ext cx="5793361" cy="21368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05E43-1B48-4513-8E2B-16668922BA83}">
      <dsp:nvSpPr>
        <dsp:cNvPr id="0" name=""/>
        <dsp:cNvSpPr/>
      </dsp:nvSpPr>
      <dsp:spPr>
        <a:xfrm>
          <a:off x="0" y="243491"/>
          <a:ext cx="6024561"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Increase in amount or virulence of agent</a:t>
          </a:r>
          <a:endParaRPr lang="en-US" sz="2800" kern="1200"/>
        </a:p>
      </dsp:txBody>
      <dsp:txXfrm>
        <a:off x="32784" y="276275"/>
        <a:ext cx="5958993" cy="606012"/>
      </dsp:txXfrm>
    </dsp:sp>
    <dsp:sp modelId="{949EF5FF-A706-4C0E-8E64-671068890596}">
      <dsp:nvSpPr>
        <dsp:cNvPr id="0" name=""/>
        <dsp:cNvSpPr/>
      </dsp:nvSpPr>
      <dsp:spPr>
        <a:xfrm>
          <a:off x="0" y="995711"/>
          <a:ext cx="6024561" cy="671580"/>
        </a:xfrm>
        <a:prstGeom prst="roundRect">
          <a:avLst/>
        </a:prstGeom>
        <a:solidFill>
          <a:schemeClr val="accent2">
            <a:hueOff val="-295998"/>
            <a:satOff val="-133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Introduction of agent into new setting</a:t>
          </a:r>
          <a:endParaRPr lang="en-US" sz="2800" kern="1200" dirty="0"/>
        </a:p>
      </dsp:txBody>
      <dsp:txXfrm>
        <a:off x="32784" y="1028495"/>
        <a:ext cx="5958993" cy="606012"/>
      </dsp:txXfrm>
    </dsp:sp>
    <dsp:sp modelId="{F985F432-CD48-4F10-BE52-40961811617A}">
      <dsp:nvSpPr>
        <dsp:cNvPr id="0" name=""/>
        <dsp:cNvSpPr/>
      </dsp:nvSpPr>
      <dsp:spPr>
        <a:xfrm>
          <a:off x="0" y="1747931"/>
          <a:ext cx="6024561" cy="671580"/>
        </a:xfrm>
        <a:prstGeom prst="roundRect">
          <a:avLst/>
        </a:prstGeom>
        <a:solidFill>
          <a:schemeClr val="accent2">
            <a:hueOff val="-591996"/>
            <a:satOff val="-2676"/>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Enhanced mode of transmission</a:t>
          </a:r>
          <a:endParaRPr lang="en-US" sz="2800" kern="1200" dirty="0"/>
        </a:p>
      </dsp:txBody>
      <dsp:txXfrm>
        <a:off x="32784" y="1780715"/>
        <a:ext cx="5958993" cy="606012"/>
      </dsp:txXfrm>
    </dsp:sp>
    <dsp:sp modelId="{FCAECE9A-FCBC-4ABF-BBEC-F866E4BC9FC7}">
      <dsp:nvSpPr>
        <dsp:cNvPr id="0" name=""/>
        <dsp:cNvSpPr/>
      </dsp:nvSpPr>
      <dsp:spPr>
        <a:xfrm>
          <a:off x="0" y="2500151"/>
          <a:ext cx="6024561" cy="671580"/>
        </a:xfrm>
        <a:prstGeom prst="roundRect">
          <a:avLst/>
        </a:prstGeom>
        <a:solidFill>
          <a:schemeClr val="accent2">
            <a:hueOff val="-887993"/>
            <a:satOff val="-4014"/>
            <a:lumOff val="2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Increase in host susceptibility</a:t>
          </a:r>
          <a:endParaRPr lang="en-US" sz="2800" kern="1200" dirty="0"/>
        </a:p>
      </dsp:txBody>
      <dsp:txXfrm>
        <a:off x="32784" y="2532935"/>
        <a:ext cx="5958993" cy="606012"/>
      </dsp:txXfrm>
    </dsp:sp>
    <dsp:sp modelId="{B4DC9C1D-CC7F-4E8F-8946-AE32F161AAFE}">
      <dsp:nvSpPr>
        <dsp:cNvPr id="0" name=""/>
        <dsp:cNvSpPr/>
      </dsp:nvSpPr>
      <dsp:spPr>
        <a:xfrm>
          <a:off x="0" y="3252371"/>
          <a:ext cx="6024561" cy="671580"/>
        </a:xfrm>
        <a:prstGeom prst="roundRect">
          <a:avLst/>
        </a:prstGeom>
        <a:solidFill>
          <a:schemeClr val="accent2">
            <a:hueOff val="-1183991"/>
            <a:satOff val="-5352"/>
            <a:lumOff val="28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Increase in host exposure</a:t>
          </a:r>
          <a:endParaRPr lang="en-US" sz="2800" kern="1200" dirty="0"/>
        </a:p>
      </dsp:txBody>
      <dsp:txXfrm>
        <a:off x="32784" y="3285155"/>
        <a:ext cx="5958993" cy="606012"/>
      </dsp:txXfrm>
    </dsp:sp>
    <dsp:sp modelId="{28869CFF-FC52-4068-9958-08904D14EE36}">
      <dsp:nvSpPr>
        <dsp:cNvPr id="0" name=""/>
        <dsp:cNvSpPr/>
      </dsp:nvSpPr>
      <dsp:spPr>
        <a:xfrm>
          <a:off x="0" y="4004591"/>
          <a:ext cx="6024561" cy="671580"/>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New portals of entry</a:t>
          </a:r>
          <a:endParaRPr lang="en-US" sz="2800" kern="1200" dirty="0"/>
        </a:p>
      </dsp:txBody>
      <dsp:txXfrm>
        <a:off x="32784" y="4037375"/>
        <a:ext cx="5958993" cy="60601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468666-81A1-49BC-BC0D-2AB60E955EB8}">
      <dsp:nvSpPr>
        <dsp:cNvPr id="0" name=""/>
        <dsp:cNvSpPr/>
      </dsp:nvSpPr>
      <dsp:spPr>
        <a:xfrm>
          <a:off x="0" y="230350"/>
          <a:ext cx="6024561" cy="501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Brucellosis (cows and pigs)</a:t>
          </a:r>
          <a:endParaRPr lang="en-US" sz="2200" kern="1200"/>
        </a:p>
      </dsp:txBody>
      <dsp:txXfrm>
        <a:off x="24502" y="254852"/>
        <a:ext cx="5975557" cy="452926"/>
      </dsp:txXfrm>
    </dsp:sp>
    <dsp:sp modelId="{F616B245-9CE2-452E-9A74-8D9323197678}">
      <dsp:nvSpPr>
        <dsp:cNvPr id="0" name=""/>
        <dsp:cNvSpPr/>
      </dsp:nvSpPr>
      <dsp:spPr>
        <a:xfrm>
          <a:off x="0" y="795640"/>
          <a:ext cx="6024561" cy="501930"/>
        </a:xfrm>
        <a:prstGeom prst="roundRect">
          <a:avLst/>
        </a:prstGeom>
        <a:solidFill>
          <a:schemeClr val="accent2">
            <a:hueOff val="-211427"/>
            <a:satOff val="-956"/>
            <a:lumOff val="5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Anthrax (sheep)</a:t>
          </a:r>
          <a:endParaRPr lang="en-US" sz="2200" kern="1200"/>
        </a:p>
      </dsp:txBody>
      <dsp:txXfrm>
        <a:off x="24502" y="820142"/>
        <a:ext cx="5975557" cy="452926"/>
      </dsp:txXfrm>
    </dsp:sp>
    <dsp:sp modelId="{6617A5D1-9A94-4233-BDC2-7AA7F676DBAE}">
      <dsp:nvSpPr>
        <dsp:cNvPr id="0" name=""/>
        <dsp:cNvSpPr/>
      </dsp:nvSpPr>
      <dsp:spPr>
        <a:xfrm>
          <a:off x="0" y="1360930"/>
          <a:ext cx="6024561" cy="501930"/>
        </a:xfrm>
        <a:prstGeom prst="roundRect">
          <a:avLst/>
        </a:prstGeom>
        <a:solidFill>
          <a:schemeClr val="accent2">
            <a:hueOff val="-422854"/>
            <a:satOff val="-1911"/>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Plague (rodents)</a:t>
          </a:r>
          <a:endParaRPr lang="en-US" sz="2200" kern="1200"/>
        </a:p>
      </dsp:txBody>
      <dsp:txXfrm>
        <a:off x="24502" y="1385432"/>
        <a:ext cx="5975557" cy="452926"/>
      </dsp:txXfrm>
    </dsp:sp>
    <dsp:sp modelId="{2B49F6CE-0A14-43BF-8CB0-AF7BEB598100}">
      <dsp:nvSpPr>
        <dsp:cNvPr id="0" name=""/>
        <dsp:cNvSpPr/>
      </dsp:nvSpPr>
      <dsp:spPr>
        <a:xfrm>
          <a:off x="0" y="1926220"/>
          <a:ext cx="6024561" cy="501930"/>
        </a:xfrm>
        <a:prstGeom prst="roundRect">
          <a:avLst/>
        </a:prstGeom>
        <a:solidFill>
          <a:schemeClr val="accent2">
            <a:hueOff val="-634281"/>
            <a:satOff val="-2867"/>
            <a:lumOff val="1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Trichinellosis/trichinosis (swine)</a:t>
          </a:r>
          <a:endParaRPr lang="en-US" sz="2200" kern="1200"/>
        </a:p>
      </dsp:txBody>
      <dsp:txXfrm>
        <a:off x="24502" y="1950722"/>
        <a:ext cx="5975557" cy="452926"/>
      </dsp:txXfrm>
    </dsp:sp>
    <dsp:sp modelId="{FA81DD98-83E3-4BEE-A999-EABB4AD86D88}">
      <dsp:nvSpPr>
        <dsp:cNvPr id="0" name=""/>
        <dsp:cNvSpPr/>
      </dsp:nvSpPr>
      <dsp:spPr>
        <a:xfrm>
          <a:off x="0" y="2491510"/>
          <a:ext cx="6024561" cy="501930"/>
        </a:xfrm>
        <a:prstGeom prst="roundRect">
          <a:avLst/>
        </a:prstGeom>
        <a:solidFill>
          <a:schemeClr val="accent2">
            <a:hueOff val="-845708"/>
            <a:satOff val="-3823"/>
            <a:lumOff val="20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Tularemia (rabbits)</a:t>
          </a:r>
          <a:endParaRPr lang="en-US" sz="2200" kern="1200"/>
        </a:p>
      </dsp:txBody>
      <dsp:txXfrm>
        <a:off x="24502" y="2516012"/>
        <a:ext cx="5975557" cy="452926"/>
      </dsp:txXfrm>
    </dsp:sp>
    <dsp:sp modelId="{F24CA13F-FE89-4D2E-8FBE-B2618721500C}">
      <dsp:nvSpPr>
        <dsp:cNvPr id="0" name=""/>
        <dsp:cNvSpPr/>
      </dsp:nvSpPr>
      <dsp:spPr>
        <a:xfrm>
          <a:off x="0" y="3056801"/>
          <a:ext cx="6024561" cy="501930"/>
        </a:xfrm>
        <a:prstGeom prst="roundRect">
          <a:avLst/>
        </a:prstGeom>
        <a:solidFill>
          <a:schemeClr val="accent2">
            <a:hueOff val="-1057135"/>
            <a:satOff val="-4779"/>
            <a:lumOff val="25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Rabies (bats, raccoons, dogs, and other mammals). </a:t>
          </a:r>
          <a:endParaRPr lang="en-US" sz="2200" kern="1200"/>
        </a:p>
      </dsp:txBody>
      <dsp:txXfrm>
        <a:off x="24502" y="3081303"/>
        <a:ext cx="5975557" cy="452926"/>
      </dsp:txXfrm>
    </dsp:sp>
    <dsp:sp modelId="{DC8A3186-E636-446E-A42C-22A661501ADC}">
      <dsp:nvSpPr>
        <dsp:cNvPr id="0" name=""/>
        <dsp:cNvSpPr/>
      </dsp:nvSpPr>
      <dsp:spPr>
        <a:xfrm>
          <a:off x="0" y="3622091"/>
          <a:ext cx="6024561" cy="501930"/>
        </a:xfrm>
        <a:prstGeom prst="roundRect">
          <a:avLst/>
        </a:prstGeom>
        <a:solidFill>
          <a:schemeClr val="accent2">
            <a:hueOff val="-1268562"/>
            <a:satOff val="-5734"/>
            <a:lumOff val="30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West Nile encephalitis (birds)</a:t>
          </a:r>
          <a:endParaRPr lang="en-US" sz="2200" kern="1200"/>
        </a:p>
      </dsp:txBody>
      <dsp:txXfrm>
        <a:off x="24502" y="3646593"/>
        <a:ext cx="5975557" cy="452926"/>
      </dsp:txXfrm>
    </dsp:sp>
    <dsp:sp modelId="{A0AC2DA2-8B60-48F8-BC2E-1651F0C7609D}">
      <dsp:nvSpPr>
        <dsp:cNvPr id="0" name=""/>
        <dsp:cNvSpPr/>
      </dsp:nvSpPr>
      <dsp:spPr>
        <a:xfrm>
          <a:off x="0" y="4187381"/>
          <a:ext cx="6024561" cy="501930"/>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Monkeypox (prairie dogs)</a:t>
          </a:r>
          <a:endParaRPr lang="en-US" sz="2200" kern="1200"/>
        </a:p>
      </dsp:txBody>
      <dsp:txXfrm>
        <a:off x="24502" y="4211883"/>
        <a:ext cx="5975557" cy="45292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D77EE-01BD-4502-AE2C-D2ECA3AD1E4F}">
      <dsp:nvSpPr>
        <dsp:cNvPr id="0" name=""/>
        <dsp:cNvSpPr/>
      </dsp:nvSpPr>
      <dsp:spPr>
        <a:xfrm>
          <a:off x="0" y="33425"/>
          <a:ext cx="6024561" cy="23356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0030" tIns="240030" rIns="240030" bIns="240030" numCol="1" spcCol="1270" anchor="ctr" anchorCtr="0">
          <a:noAutofit/>
        </a:bodyPr>
        <a:lstStyle/>
        <a:p>
          <a:pPr marL="0" lvl="0" indent="0" algn="l" defTabSz="2800350">
            <a:lnSpc>
              <a:spcPct val="90000"/>
            </a:lnSpc>
            <a:spcBef>
              <a:spcPct val="0"/>
            </a:spcBef>
            <a:spcAft>
              <a:spcPct val="35000"/>
            </a:spcAft>
            <a:buNone/>
          </a:pPr>
          <a:r>
            <a:rPr lang="en-GB" sz="6300" kern="1200"/>
            <a:t>Soil – Tetanus</a:t>
          </a:r>
          <a:endParaRPr lang="en-US" sz="6300" kern="1200"/>
        </a:p>
      </dsp:txBody>
      <dsp:txXfrm>
        <a:off x="114019" y="147444"/>
        <a:ext cx="5796523" cy="2107647"/>
      </dsp:txXfrm>
    </dsp:sp>
    <dsp:sp modelId="{1865136B-518C-4C56-A717-EB96AD93A9AA}">
      <dsp:nvSpPr>
        <dsp:cNvPr id="0" name=""/>
        <dsp:cNvSpPr/>
      </dsp:nvSpPr>
      <dsp:spPr>
        <a:xfrm>
          <a:off x="0" y="2550551"/>
          <a:ext cx="6024561" cy="2335685"/>
        </a:xfrm>
        <a:prstGeom prst="roundRect">
          <a:avLst/>
        </a:prstGeom>
        <a:solidFill>
          <a:schemeClr val="accent2">
            <a:hueOff val="-1479989"/>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0030" tIns="240030" rIns="240030" bIns="240030" numCol="1" spcCol="1270" anchor="ctr" anchorCtr="0">
          <a:noAutofit/>
        </a:bodyPr>
        <a:lstStyle/>
        <a:p>
          <a:pPr marL="0" lvl="0" indent="0" algn="l" defTabSz="2800350">
            <a:lnSpc>
              <a:spcPct val="90000"/>
            </a:lnSpc>
            <a:spcBef>
              <a:spcPct val="0"/>
            </a:spcBef>
            <a:spcAft>
              <a:spcPct val="35000"/>
            </a:spcAft>
            <a:buNone/>
          </a:pPr>
          <a:r>
            <a:rPr lang="en-GB" sz="6300" kern="1200"/>
            <a:t>Water – Legionnaire's</a:t>
          </a:r>
          <a:endParaRPr lang="en-US" sz="6300" kern="1200"/>
        </a:p>
      </dsp:txBody>
      <dsp:txXfrm>
        <a:off x="114019" y="2664570"/>
        <a:ext cx="5796523" cy="210764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5B092-17FA-4EDA-A702-AD364F2CE475}">
      <dsp:nvSpPr>
        <dsp:cNvPr id="0" name=""/>
        <dsp:cNvSpPr/>
      </dsp:nvSpPr>
      <dsp:spPr>
        <a:xfrm>
          <a:off x="0" y="2041"/>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91F5F-DD55-44BD-93CC-58A0E0CE2016}">
      <dsp:nvSpPr>
        <dsp:cNvPr id="0" name=""/>
        <dsp:cNvSpPr/>
      </dsp:nvSpPr>
      <dsp:spPr>
        <a:xfrm>
          <a:off x="313044" y="234885"/>
          <a:ext cx="569172" cy="5691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227C8-BEB0-4857-9525-0BE4401131F4}">
      <dsp:nvSpPr>
        <dsp:cNvPr id="0" name=""/>
        <dsp:cNvSpPr/>
      </dsp:nvSpPr>
      <dsp:spPr>
        <a:xfrm>
          <a:off x="1195261" y="204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dirty="0"/>
            <a:t>How can diseases be spread?</a:t>
          </a:r>
          <a:endParaRPr lang="en-US" sz="2200" kern="1200" dirty="0"/>
        </a:p>
      </dsp:txBody>
      <dsp:txXfrm>
        <a:off x="1195261" y="2041"/>
        <a:ext cx="4829299" cy="1034858"/>
      </dsp:txXfrm>
    </dsp:sp>
    <dsp:sp modelId="{1E60F7B8-0629-4782-B992-73A626B1A9C4}">
      <dsp:nvSpPr>
        <dsp:cNvPr id="0" name=""/>
        <dsp:cNvSpPr/>
      </dsp:nvSpPr>
      <dsp:spPr>
        <a:xfrm>
          <a:off x="0" y="1295615"/>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54385-5CB5-4B5A-A0D5-4F5C1BD0B65F}">
      <dsp:nvSpPr>
        <dsp:cNvPr id="0" name=""/>
        <dsp:cNvSpPr/>
      </dsp:nvSpPr>
      <dsp:spPr>
        <a:xfrm>
          <a:off x="313044" y="1528458"/>
          <a:ext cx="569172" cy="5691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7514FC-6F7F-4B26-9DBD-0546616CF1D4}">
      <dsp:nvSpPr>
        <dsp:cNvPr id="0" name=""/>
        <dsp:cNvSpPr/>
      </dsp:nvSpPr>
      <dsp:spPr>
        <a:xfrm>
          <a:off x="1195261" y="1295615"/>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dirty="0"/>
            <a:t>What </a:t>
          </a:r>
          <a:r>
            <a:rPr lang="en-GB" sz="2200" kern="1200" dirty="0">
              <a:latin typeface="Goudy Old Style"/>
            </a:rPr>
            <a:t>spreads</a:t>
          </a:r>
          <a:r>
            <a:rPr lang="en-GB" sz="2200" kern="1200" dirty="0"/>
            <a:t> via touch?</a:t>
          </a:r>
          <a:endParaRPr lang="en-US" sz="2200" kern="1200" dirty="0"/>
        </a:p>
      </dsp:txBody>
      <dsp:txXfrm>
        <a:off x="1195261" y="1295615"/>
        <a:ext cx="4829299" cy="1034858"/>
      </dsp:txXfrm>
    </dsp:sp>
    <dsp:sp modelId="{014300F5-C031-4251-9194-70FA025EA181}">
      <dsp:nvSpPr>
        <dsp:cNvPr id="0" name=""/>
        <dsp:cNvSpPr/>
      </dsp:nvSpPr>
      <dsp:spPr>
        <a:xfrm>
          <a:off x="0" y="2589188"/>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503CF0-97C8-4972-8EE3-81E1D78DE677}">
      <dsp:nvSpPr>
        <dsp:cNvPr id="0" name=""/>
        <dsp:cNvSpPr/>
      </dsp:nvSpPr>
      <dsp:spPr>
        <a:xfrm>
          <a:off x="313044" y="2822031"/>
          <a:ext cx="569172" cy="5691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B02E8A-C876-4BC5-860E-16A91E002EC6}">
      <dsp:nvSpPr>
        <dsp:cNvPr id="0" name=""/>
        <dsp:cNvSpPr/>
      </dsp:nvSpPr>
      <dsp:spPr>
        <a:xfrm>
          <a:off x="1195261" y="2589188"/>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dirty="0"/>
            <a:t>Bodily fluids? </a:t>
          </a:r>
          <a:endParaRPr lang="en-US" sz="2200" kern="1200" dirty="0"/>
        </a:p>
      </dsp:txBody>
      <dsp:txXfrm>
        <a:off x="1195261" y="2589188"/>
        <a:ext cx="4829299" cy="1034858"/>
      </dsp:txXfrm>
    </dsp:sp>
    <dsp:sp modelId="{34248081-91FF-43EF-A5F5-E5AAD4ED31EC}">
      <dsp:nvSpPr>
        <dsp:cNvPr id="0" name=""/>
        <dsp:cNvSpPr/>
      </dsp:nvSpPr>
      <dsp:spPr>
        <a:xfrm>
          <a:off x="0" y="3882761"/>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21846-32BA-46F8-AB41-B7B013B4EE11}">
      <dsp:nvSpPr>
        <dsp:cNvPr id="0" name=""/>
        <dsp:cNvSpPr/>
      </dsp:nvSpPr>
      <dsp:spPr>
        <a:xfrm>
          <a:off x="313044" y="4115604"/>
          <a:ext cx="569172" cy="5691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683212-FF96-4105-B6AA-5B46B6E1F11E}">
      <dsp:nvSpPr>
        <dsp:cNvPr id="0" name=""/>
        <dsp:cNvSpPr/>
      </dsp:nvSpPr>
      <dsp:spPr>
        <a:xfrm>
          <a:off x="1195261" y="388276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dirty="0"/>
            <a:t>Faecal-oral?</a:t>
          </a:r>
          <a:endParaRPr lang="en-US" sz="2200" kern="1200" dirty="0"/>
        </a:p>
      </dsp:txBody>
      <dsp:txXfrm>
        <a:off x="1195261" y="3882761"/>
        <a:ext cx="4829299" cy="103485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BEB41-563D-447D-8AD7-171ABD6174E1}">
      <dsp:nvSpPr>
        <dsp:cNvPr id="0" name=""/>
        <dsp:cNvSpPr/>
      </dsp:nvSpPr>
      <dsp:spPr>
        <a:xfrm>
          <a:off x="0" y="799445"/>
          <a:ext cx="6024561" cy="1475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901DB0-DCF9-471F-8629-1C4C5D680CD7}">
      <dsp:nvSpPr>
        <dsp:cNvPr id="0" name=""/>
        <dsp:cNvSpPr/>
      </dsp:nvSpPr>
      <dsp:spPr>
        <a:xfrm>
          <a:off x="446459" y="1131522"/>
          <a:ext cx="811744" cy="811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3E0CEC-AA37-4831-AC9B-433EAAA9CA15}">
      <dsp:nvSpPr>
        <dsp:cNvPr id="0" name=""/>
        <dsp:cNvSpPr/>
      </dsp:nvSpPr>
      <dsp:spPr>
        <a:xfrm>
          <a:off x="1704662" y="799445"/>
          <a:ext cx="4319898" cy="1475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9" tIns="156199" rIns="156199" bIns="156199" numCol="1" spcCol="1270" anchor="ctr" anchorCtr="0">
          <a:noAutofit/>
        </a:bodyPr>
        <a:lstStyle/>
        <a:p>
          <a:pPr marL="0" lvl="0" indent="0" algn="l" defTabSz="977900">
            <a:lnSpc>
              <a:spcPct val="90000"/>
            </a:lnSpc>
            <a:spcBef>
              <a:spcPct val="0"/>
            </a:spcBef>
            <a:spcAft>
              <a:spcPct val="35000"/>
            </a:spcAft>
            <a:buNone/>
          </a:pPr>
          <a:r>
            <a:rPr lang="en-GB" sz="2200" kern="1200"/>
            <a:t>The time during which an infectious agent may be transferred directly or indirectly from infected person to another person. </a:t>
          </a:r>
          <a:endParaRPr lang="en-US" sz="2200" kern="1200"/>
        </a:p>
      </dsp:txBody>
      <dsp:txXfrm>
        <a:off x="1704662" y="799445"/>
        <a:ext cx="4319898" cy="1475898"/>
      </dsp:txXfrm>
    </dsp:sp>
    <dsp:sp modelId="{0DD8F7C9-E5E9-4647-AE48-35A338F20AAD}">
      <dsp:nvSpPr>
        <dsp:cNvPr id="0" name=""/>
        <dsp:cNvSpPr/>
      </dsp:nvSpPr>
      <dsp:spPr>
        <a:xfrm>
          <a:off x="0" y="2644318"/>
          <a:ext cx="6024561" cy="1475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03A9E-CFDD-4B39-97A9-80AE7ECB1F43}">
      <dsp:nvSpPr>
        <dsp:cNvPr id="0" name=""/>
        <dsp:cNvSpPr/>
      </dsp:nvSpPr>
      <dsp:spPr>
        <a:xfrm>
          <a:off x="446459" y="2976395"/>
          <a:ext cx="811744" cy="811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B4A531-15F9-49CF-81D2-A92A7AD52BED}">
      <dsp:nvSpPr>
        <dsp:cNvPr id="0" name=""/>
        <dsp:cNvSpPr/>
      </dsp:nvSpPr>
      <dsp:spPr>
        <a:xfrm>
          <a:off x="1704662" y="2644318"/>
          <a:ext cx="4319898" cy="1475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9" tIns="156199" rIns="156199" bIns="156199" numCol="1" spcCol="1270" anchor="ctr" anchorCtr="0">
          <a:noAutofit/>
        </a:bodyPr>
        <a:lstStyle/>
        <a:p>
          <a:pPr marL="0" lvl="0" indent="0" algn="l" defTabSz="977900">
            <a:lnSpc>
              <a:spcPct val="90000"/>
            </a:lnSpc>
            <a:spcBef>
              <a:spcPct val="0"/>
            </a:spcBef>
            <a:spcAft>
              <a:spcPct val="35000"/>
            </a:spcAft>
            <a:buNone/>
          </a:pPr>
          <a:r>
            <a:rPr lang="en-GB" sz="2200" kern="1200"/>
            <a:t>This could also be between humans and animals!</a:t>
          </a:r>
          <a:endParaRPr lang="en-US" sz="2200" kern="1200"/>
        </a:p>
      </dsp:txBody>
      <dsp:txXfrm>
        <a:off x="1704662" y="2644318"/>
        <a:ext cx="4319898" cy="147589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909E5-154E-4636-A5EB-71D116B40B1A}">
      <dsp:nvSpPr>
        <dsp:cNvPr id="0" name=""/>
        <dsp:cNvSpPr/>
      </dsp:nvSpPr>
      <dsp:spPr>
        <a:xfrm>
          <a:off x="0" y="2041"/>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A5074-0393-44D1-B423-8173D1E7636B}">
      <dsp:nvSpPr>
        <dsp:cNvPr id="0" name=""/>
        <dsp:cNvSpPr/>
      </dsp:nvSpPr>
      <dsp:spPr>
        <a:xfrm>
          <a:off x="313044" y="234885"/>
          <a:ext cx="569172" cy="5691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DDED05-909C-4485-BEF5-824B19E3F2C7}">
      <dsp:nvSpPr>
        <dsp:cNvPr id="0" name=""/>
        <dsp:cNvSpPr/>
      </dsp:nvSpPr>
      <dsp:spPr>
        <a:xfrm>
          <a:off x="1195261" y="204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Compromised immune systems.</a:t>
          </a:r>
          <a:endParaRPr lang="en-US" sz="2200" kern="1200"/>
        </a:p>
      </dsp:txBody>
      <dsp:txXfrm>
        <a:off x="1195261" y="2041"/>
        <a:ext cx="4829299" cy="1034858"/>
      </dsp:txXfrm>
    </dsp:sp>
    <dsp:sp modelId="{E40B5B2D-0480-448A-850E-C611CBD98DD2}">
      <dsp:nvSpPr>
        <dsp:cNvPr id="0" name=""/>
        <dsp:cNvSpPr/>
      </dsp:nvSpPr>
      <dsp:spPr>
        <a:xfrm>
          <a:off x="0" y="1295615"/>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E52EA-C092-45BA-9304-F27133667A2B}">
      <dsp:nvSpPr>
        <dsp:cNvPr id="0" name=""/>
        <dsp:cNvSpPr/>
      </dsp:nvSpPr>
      <dsp:spPr>
        <a:xfrm>
          <a:off x="313044" y="1528458"/>
          <a:ext cx="569172" cy="5691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8EABDE-BAF0-4170-99A2-0D822B87634C}">
      <dsp:nvSpPr>
        <dsp:cNvPr id="0" name=""/>
        <dsp:cNvSpPr/>
      </dsp:nvSpPr>
      <dsp:spPr>
        <a:xfrm>
          <a:off x="1195261" y="1295615"/>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Lack of exposure/vaccination.</a:t>
          </a:r>
          <a:endParaRPr lang="en-US" sz="2200" kern="1200"/>
        </a:p>
      </dsp:txBody>
      <dsp:txXfrm>
        <a:off x="1195261" y="1295615"/>
        <a:ext cx="4829299" cy="1034858"/>
      </dsp:txXfrm>
    </dsp:sp>
    <dsp:sp modelId="{1DA89A8F-15E4-44B5-9350-05DC9477406F}">
      <dsp:nvSpPr>
        <dsp:cNvPr id="0" name=""/>
        <dsp:cNvSpPr/>
      </dsp:nvSpPr>
      <dsp:spPr>
        <a:xfrm>
          <a:off x="0" y="2589188"/>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658F9-1583-4011-A4D9-DD8F663E752E}">
      <dsp:nvSpPr>
        <dsp:cNvPr id="0" name=""/>
        <dsp:cNvSpPr/>
      </dsp:nvSpPr>
      <dsp:spPr>
        <a:xfrm>
          <a:off x="313044" y="2822031"/>
          <a:ext cx="569172" cy="5691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A7BB9-7816-4DF4-A718-595E8640B84F}">
      <dsp:nvSpPr>
        <dsp:cNvPr id="0" name=""/>
        <dsp:cNvSpPr/>
      </dsp:nvSpPr>
      <dsp:spPr>
        <a:xfrm>
          <a:off x="1195261" y="2589188"/>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Catheterisation.</a:t>
          </a:r>
          <a:endParaRPr lang="en-US" sz="2200" kern="1200"/>
        </a:p>
      </dsp:txBody>
      <dsp:txXfrm>
        <a:off x="1195261" y="2589188"/>
        <a:ext cx="4829299" cy="1034858"/>
      </dsp:txXfrm>
    </dsp:sp>
    <dsp:sp modelId="{E673CB09-6D8C-4D64-AA15-7AE1A486217A}">
      <dsp:nvSpPr>
        <dsp:cNvPr id="0" name=""/>
        <dsp:cNvSpPr/>
      </dsp:nvSpPr>
      <dsp:spPr>
        <a:xfrm>
          <a:off x="0" y="3882761"/>
          <a:ext cx="6024561" cy="1034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828D0A-EFF1-4156-9859-EE7B9B9EF6D5}">
      <dsp:nvSpPr>
        <dsp:cNvPr id="0" name=""/>
        <dsp:cNvSpPr/>
      </dsp:nvSpPr>
      <dsp:spPr>
        <a:xfrm>
          <a:off x="313044" y="4115604"/>
          <a:ext cx="569172" cy="5691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8A4610-75DD-4B2E-B4F7-01D8F0CE8F68}">
      <dsp:nvSpPr>
        <dsp:cNvPr id="0" name=""/>
        <dsp:cNvSpPr/>
      </dsp:nvSpPr>
      <dsp:spPr>
        <a:xfrm>
          <a:off x="1195261" y="388276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90000"/>
            </a:lnSpc>
            <a:spcBef>
              <a:spcPct val="0"/>
            </a:spcBef>
            <a:spcAft>
              <a:spcPct val="35000"/>
            </a:spcAft>
            <a:buNone/>
          </a:pPr>
          <a:r>
            <a:rPr lang="en-GB" sz="2200" kern="1200"/>
            <a:t>Immunosuppressants.</a:t>
          </a:r>
          <a:endParaRPr lang="en-US" sz="2200" kern="1200"/>
        </a:p>
      </dsp:txBody>
      <dsp:txXfrm>
        <a:off x="1195261" y="3882761"/>
        <a:ext cx="4829299" cy="103485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62FCB-2D1C-4945-87B0-9342527884A7}">
      <dsp:nvSpPr>
        <dsp:cNvPr id="0" name=""/>
        <dsp:cNvSpPr/>
      </dsp:nvSpPr>
      <dsp:spPr>
        <a:xfrm>
          <a:off x="0" y="600"/>
          <a:ext cx="6024561" cy="14052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4FE686-C053-4CB9-AD79-CAD5CE47546F}">
      <dsp:nvSpPr>
        <dsp:cNvPr id="0" name=""/>
        <dsp:cNvSpPr/>
      </dsp:nvSpPr>
      <dsp:spPr>
        <a:xfrm>
          <a:off x="425095" y="316787"/>
          <a:ext cx="772901" cy="772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C9913F-88C4-40BE-9F67-D2E9C16E0002}">
      <dsp:nvSpPr>
        <dsp:cNvPr id="0" name=""/>
        <dsp:cNvSpPr/>
      </dsp:nvSpPr>
      <dsp:spPr>
        <a:xfrm>
          <a:off x="1623092" y="600"/>
          <a:ext cx="4401468" cy="140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25" tIns="148725" rIns="148725" bIns="148725" numCol="1" spcCol="1270" anchor="ctr" anchorCtr="0">
          <a:noAutofit/>
        </a:bodyPr>
        <a:lstStyle/>
        <a:p>
          <a:pPr marL="0" lvl="0" indent="0" algn="l" defTabSz="1111250">
            <a:lnSpc>
              <a:spcPct val="90000"/>
            </a:lnSpc>
            <a:spcBef>
              <a:spcPct val="0"/>
            </a:spcBef>
            <a:spcAft>
              <a:spcPct val="35000"/>
            </a:spcAft>
            <a:buNone/>
          </a:pPr>
          <a:r>
            <a:rPr lang="en-GB" sz="2500" kern="1200"/>
            <a:t>Control the source.</a:t>
          </a:r>
          <a:endParaRPr lang="en-US" sz="2500" kern="1200"/>
        </a:p>
      </dsp:txBody>
      <dsp:txXfrm>
        <a:off x="1623092" y="600"/>
        <a:ext cx="4401468" cy="1405274"/>
      </dsp:txXfrm>
    </dsp:sp>
    <dsp:sp modelId="{1123BE38-FAE3-43A5-B7D0-43AB89988E51}">
      <dsp:nvSpPr>
        <dsp:cNvPr id="0" name=""/>
        <dsp:cNvSpPr/>
      </dsp:nvSpPr>
      <dsp:spPr>
        <a:xfrm>
          <a:off x="0" y="1757193"/>
          <a:ext cx="6024561" cy="14052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B0879-8C51-429C-B475-FC924692F3AF}">
      <dsp:nvSpPr>
        <dsp:cNvPr id="0" name=""/>
        <dsp:cNvSpPr/>
      </dsp:nvSpPr>
      <dsp:spPr>
        <a:xfrm>
          <a:off x="425095" y="2073380"/>
          <a:ext cx="772901" cy="772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746FF-800F-4788-BF6E-9721A7FE371C}">
      <dsp:nvSpPr>
        <dsp:cNvPr id="0" name=""/>
        <dsp:cNvSpPr/>
      </dsp:nvSpPr>
      <dsp:spPr>
        <a:xfrm>
          <a:off x="1623092" y="1757193"/>
          <a:ext cx="4401468" cy="140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25" tIns="148725" rIns="148725" bIns="148725" numCol="1" spcCol="1270" anchor="ctr" anchorCtr="0">
          <a:noAutofit/>
        </a:bodyPr>
        <a:lstStyle/>
        <a:p>
          <a:pPr marL="0" lvl="0" indent="0" algn="l" defTabSz="1111250">
            <a:lnSpc>
              <a:spcPct val="90000"/>
            </a:lnSpc>
            <a:spcBef>
              <a:spcPct val="0"/>
            </a:spcBef>
            <a:spcAft>
              <a:spcPct val="35000"/>
            </a:spcAft>
            <a:buNone/>
          </a:pPr>
          <a:r>
            <a:rPr lang="en-GB" sz="2500" kern="1200"/>
            <a:t>Control transmission.</a:t>
          </a:r>
          <a:endParaRPr lang="en-US" sz="2500" kern="1200"/>
        </a:p>
      </dsp:txBody>
      <dsp:txXfrm>
        <a:off x="1623092" y="1757193"/>
        <a:ext cx="4401468" cy="1405274"/>
      </dsp:txXfrm>
    </dsp:sp>
    <dsp:sp modelId="{3ED8BF7D-FC2B-4351-8D28-418C6D253363}">
      <dsp:nvSpPr>
        <dsp:cNvPr id="0" name=""/>
        <dsp:cNvSpPr/>
      </dsp:nvSpPr>
      <dsp:spPr>
        <a:xfrm>
          <a:off x="0" y="3513786"/>
          <a:ext cx="6024561" cy="14052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84E6F-5C08-452D-AFE1-73A7733F541A}">
      <dsp:nvSpPr>
        <dsp:cNvPr id="0" name=""/>
        <dsp:cNvSpPr/>
      </dsp:nvSpPr>
      <dsp:spPr>
        <a:xfrm>
          <a:off x="425095" y="3829973"/>
          <a:ext cx="772901" cy="7729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5726CF-63CB-4D8B-800F-FC6B1E7264FD}">
      <dsp:nvSpPr>
        <dsp:cNvPr id="0" name=""/>
        <dsp:cNvSpPr/>
      </dsp:nvSpPr>
      <dsp:spPr>
        <a:xfrm>
          <a:off x="1623092" y="3513786"/>
          <a:ext cx="4401468" cy="140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25" tIns="148725" rIns="148725" bIns="148725" numCol="1" spcCol="1270" anchor="ctr" anchorCtr="0">
          <a:noAutofit/>
        </a:bodyPr>
        <a:lstStyle/>
        <a:p>
          <a:pPr marL="0" lvl="0" indent="0" algn="l" defTabSz="1111250">
            <a:lnSpc>
              <a:spcPct val="90000"/>
            </a:lnSpc>
            <a:spcBef>
              <a:spcPct val="0"/>
            </a:spcBef>
            <a:spcAft>
              <a:spcPct val="35000"/>
            </a:spcAft>
            <a:buNone/>
          </a:pPr>
          <a:r>
            <a:rPr lang="en-GB" sz="2500" kern="1200"/>
            <a:t>Protect the susceptible.</a:t>
          </a:r>
          <a:endParaRPr lang="en-US" sz="2500" kern="1200"/>
        </a:p>
      </dsp:txBody>
      <dsp:txXfrm>
        <a:off x="1623092" y="3513786"/>
        <a:ext cx="4401468" cy="1405274"/>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9816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83973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56482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10152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858651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43927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46467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2225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38811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72447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2/5/2024</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16632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2/5/2024</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8122468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5g1ijpBI6Dk"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2195A83-AA4F-FE4B-AFEA-5A5576C39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5C1770DD-317F-241E-7334-91EBF4B085AA}"/>
              </a:ext>
            </a:extLst>
          </p:cNvPr>
          <p:cNvPicPr>
            <a:picLocks noChangeAspect="1"/>
          </p:cNvPicPr>
          <p:nvPr/>
        </p:nvPicPr>
        <p:blipFill rotWithShape="1">
          <a:blip r:embed="rId2"/>
          <a:srcRect t="20332" r="-2" b="-2"/>
          <a:stretch/>
        </p:blipFill>
        <p:spPr>
          <a:xfrm>
            <a:off x="20" y="10"/>
            <a:ext cx="12191979" cy="6857989"/>
          </a:xfrm>
          <a:prstGeom prst="rect">
            <a:avLst/>
          </a:prstGeom>
        </p:spPr>
      </p:pic>
      <p:sp useBgFill="1">
        <p:nvSpPr>
          <p:cNvPr id="16"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521389" y="1826096"/>
            <a:ext cx="3149221" cy="2142699"/>
          </a:xfrm>
        </p:spPr>
        <p:txBody>
          <a:bodyPr anchor="b">
            <a:normAutofit/>
          </a:bodyPr>
          <a:lstStyle/>
          <a:p>
            <a:pPr algn="ctr"/>
            <a:r>
              <a:rPr lang="en-GB" sz="4000">
                <a:cs typeface="Calibri Light"/>
              </a:rPr>
              <a:t>Epidemiology</a:t>
            </a:r>
            <a:endParaRPr lang="en-GB" sz="4000"/>
          </a:p>
        </p:txBody>
      </p:sp>
      <p:sp>
        <p:nvSpPr>
          <p:cNvPr id="17"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8826"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3304A-4C24-CB95-8CC0-60BD05C8FE29}"/>
              </a:ext>
            </a:extLst>
          </p:cNvPr>
          <p:cNvSpPr>
            <a:spLocks noGrp="1"/>
          </p:cNvSpPr>
          <p:nvPr>
            <p:ph type="title"/>
          </p:nvPr>
        </p:nvSpPr>
        <p:spPr>
          <a:xfrm>
            <a:off x="959994" y="943705"/>
            <a:ext cx="10287000" cy="1279329"/>
          </a:xfrm>
        </p:spPr>
        <p:txBody>
          <a:bodyPr>
            <a:normAutofit/>
          </a:bodyPr>
          <a:lstStyle/>
          <a:p>
            <a:pPr algn="ctr"/>
            <a:r>
              <a:rPr lang="en-GB" dirty="0"/>
              <a:t>Aims and Objectives</a:t>
            </a:r>
            <a:endParaRPr lang="en-GB"/>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0AA428-41AF-B998-8255-95AE2D7DF4F2}"/>
              </a:ext>
            </a:extLst>
          </p:cNvPr>
          <p:cNvGraphicFramePr>
            <a:graphicFrameLocks noGrp="1"/>
          </p:cNvGraphicFramePr>
          <p:nvPr>
            <p:ph idx="1"/>
            <p:extLst>
              <p:ext uri="{D42A27DB-BD31-4B8C-83A1-F6EECF244321}">
                <p14:modId xmlns:p14="http://schemas.microsoft.com/office/powerpoint/2010/main" val="569042611"/>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3531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8AE1-CF27-468E-3713-B171056C97E9}"/>
              </a:ext>
            </a:extLst>
          </p:cNvPr>
          <p:cNvSpPr>
            <a:spLocks noGrp="1"/>
          </p:cNvSpPr>
          <p:nvPr>
            <p:ph type="title"/>
          </p:nvPr>
        </p:nvSpPr>
        <p:spPr>
          <a:xfrm>
            <a:off x="952500" y="1581462"/>
            <a:ext cx="2776531" cy="3687580"/>
          </a:xfrm>
        </p:spPr>
        <p:txBody>
          <a:bodyPr>
            <a:normAutofit/>
          </a:bodyPr>
          <a:lstStyle/>
          <a:p>
            <a:pPr algn="ctr"/>
            <a:r>
              <a:rPr lang="en-GB" sz="3700"/>
              <a:t>Epidemiology - Definition</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6F26C8E-3D5E-6186-DBA8-B34DA1339575}"/>
              </a:ext>
            </a:extLst>
          </p:cNvPr>
          <p:cNvGraphicFramePr>
            <a:graphicFrameLocks noGrp="1"/>
          </p:cNvGraphicFramePr>
          <p:nvPr>
            <p:ph idx="1"/>
            <p:extLst>
              <p:ext uri="{D42A27DB-BD31-4B8C-83A1-F6EECF244321}">
                <p14:modId xmlns:p14="http://schemas.microsoft.com/office/powerpoint/2010/main" val="2725762683"/>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990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A02EF-B3DA-DC42-3F09-C0DA722AAD92}"/>
              </a:ext>
            </a:extLst>
          </p:cNvPr>
          <p:cNvSpPr>
            <a:spLocks noGrp="1"/>
          </p:cNvSpPr>
          <p:nvPr>
            <p:ph type="title"/>
          </p:nvPr>
        </p:nvSpPr>
        <p:spPr>
          <a:xfrm>
            <a:off x="959994" y="943705"/>
            <a:ext cx="10287000" cy="1279329"/>
          </a:xfrm>
        </p:spPr>
        <p:txBody>
          <a:bodyPr>
            <a:normAutofit/>
          </a:bodyPr>
          <a:lstStyle/>
          <a:p>
            <a:pPr algn="ctr"/>
            <a:r>
              <a:rPr lang="en-GB" dirty="0"/>
              <a:t>Epidemiology – Information </a:t>
            </a:r>
            <a:endParaRPr lang="en-GB"/>
          </a:p>
        </p:txBody>
      </p:sp>
      <p:cxnSp>
        <p:nvCxnSpPr>
          <p:cNvPr id="23" name="Straight Connector 22">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7F5DEA0-AB79-B80C-70E5-5262D6E2BC53}"/>
              </a:ext>
            </a:extLst>
          </p:cNvPr>
          <p:cNvGraphicFramePr>
            <a:graphicFrameLocks noGrp="1"/>
          </p:cNvGraphicFramePr>
          <p:nvPr>
            <p:ph idx="1"/>
            <p:extLst>
              <p:ext uri="{D42A27DB-BD31-4B8C-83A1-F6EECF244321}">
                <p14:modId xmlns:p14="http://schemas.microsoft.com/office/powerpoint/2010/main" val="739163739"/>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746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5E796-F02D-5687-6AE7-E4CD6B06D90B}"/>
              </a:ext>
            </a:extLst>
          </p:cNvPr>
          <p:cNvSpPr>
            <a:spLocks noGrp="1"/>
          </p:cNvSpPr>
          <p:nvPr>
            <p:ph type="title"/>
          </p:nvPr>
        </p:nvSpPr>
        <p:spPr>
          <a:xfrm>
            <a:off x="952500" y="1581462"/>
            <a:ext cx="2776531" cy="3687580"/>
          </a:xfrm>
        </p:spPr>
        <p:txBody>
          <a:bodyPr>
            <a:normAutofit/>
          </a:bodyPr>
          <a:lstStyle/>
          <a:p>
            <a:pPr algn="ctr"/>
            <a:r>
              <a:rPr lang="en-GB" dirty="0"/>
              <a:t>Terminology</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B188C4-4860-E76A-D42D-9CDA051A3E4C}"/>
              </a:ext>
            </a:extLst>
          </p:cNvPr>
          <p:cNvGraphicFramePr>
            <a:graphicFrameLocks noGrp="1"/>
          </p:cNvGraphicFramePr>
          <p:nvPr>
            <p:ph idx="1"/>
            <p:extLst>
              <p:ext uri="{D42A27DB-BD31-4B8C-83A1-F6EECF244321}">
                <p14:modId xmlns:p14="http://schemas.microsoft.com/office/powerpoint/2010/main" val="216319793"/>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7128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F94AD-16FF-BDFC-8AF0-261D3013CE9C}"/>
              </a:ext>
            </a:extLst>
          </p:cNvPr>
          <p:cNvSpPr>
            <a:spLocks noGrp="1"/>
          </p:cNvSpPr>
          <p:nvPr>
            <p:ph type="title"/>
          </p:nvPr>
        </p:nvSpPr>
        <p:spPr/>
        <p:txBody>
          <a:bodyPr/>
          <a:lstStyle/>
          <a:p>
            <a:r>
              <a:rPr lang="en-GB" dirty="0"/>
              <a:t>Epidemiology vs Medicine</a:t>
            </a:r>
          </a:p>
        </p:txBody>
      </p:sp>
      <p:sp>
        <p:nvSpPr>
          <p:cNvPr id="3" name="Content Placeholder 2">
            <a:extLst>
              <a:ext uri="{FF2B5EF4-FFF2-40B4-BE49-F238E27FC236}">
                <a16:creationId xmlns:a16="http://schemas.microsoft.com/office/drawing/2014/main" id="{EE89479B-1009-8B64-0C77-D4BB218DDDA4}"/>
              </a:ext>
            </a:extLst>
          </p:cNvPr>
          <p:cNvSpPr>
            <a:spLocks noGrp="1"/>
          </p:cNvSpPr>
          <p:nvPr>
            <p:ph idx="1"/>
          </p:nvPr>
        </p:nvSpPr>
        <p:spPr/>
        <p:txBody>
          <a:bodyPr vert="horz" lIns="91440" tIns="45720" rIns="91440" bIns="45720" rtlCol="0" anchor="t">
            <a:normAutofit/>
          </a:bodyPr>
          <a:lstStyle/>
          <a:p>
            <a:r>
              <a:rPr lang="en-GB"/>
              <a:t>Epidemiology is concerned with whole populations whereas medicine is more about the individual. </a:t>
            </a:r>
            <a:endParaRPr lang="en-US"/>
          </a:p>
          <a:p>
            <a:r>
              <a:rPr lang="en-GB"/>
              <a:t>Epidemiology uses information to generate hypotheses, medicine generates diagnoses.</a:t>
            </a:r>
          </a:p>
          <a:p>
            <a:r>
              <a:rPr lang="en-GB" dirty="0"/>
              <a:t>Epidemiology tests with analytical tests, medicine uses diagnostic </a:t>
            </a:r>
            <a:r>
              <a:rPr lang="en-GB"/>
              <a:t>tests.</a:t>
            </a:r>
            <a:endParaRPr lang="en-GB" dirty="0"/>
          </a:p>
          <a:p>
            <a:r>
              <a:rPr lang="en-GB" dirty="0"/>
              <a:t>Epidemiology uses community recommendations whereas </a:t>
            </a:r>
            <a:r>
              <a:rPr lang="en-GB"/>
              <a:t>medicine uses individual </a:t>
            </a:r>
            <a:endParaRPr lang="en-GB" dirty="0"/>
          </a:p>
        </p:txBody>
      </p:sp>
    </p:spTree>
    <p:extLst>
      <p:ext uri="{BB962C8B-B14F-4D97-AF65-F5344CB8AC3E}">
        <p14:creationId xmlns:p14="http://schemas.microsoft.com/office/powerpoint/2010/main" val="3643696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EB3A-C2DF-3496-5219-F548A5325A36}"/>
              </a:ext>
            </a:extLst>
          </p:cNvPr>
          <p:cNvSpPr>
            <a:spLocks noGrp="1"/>
          </p:cNvSpPr>
          <p:nvPr>
            <p:ph type="title"/>
          </p:nvPr>
        </p:nvSpPr>
        <p:spPr/>
        <p:txBody>
          <a:bodyPr/>
          <a:lstStyle/>
          <a:p>
            <a:r>
              <a:rPr lang="en-GB" dirty="0"/>
              <a:t>Epidemiological Triangle</a:t>
            </a:r>
          </a:p>
        </p:txBody>
      </p:sp>
      <p:pic>
        <p:nvPicPr>
          <p:cNvPr id="4" name="Content Placeholder 3" descr="COVID-19 Coronavirus - Flattening the Curve | Disease Triangle">
            <a:extLst>
              <a:ext uri="{FF2B5EF4-FFF2-40B4-BE49-F238E27FC236}">
                <a16:creationId xmlns:a16="http://schemas.microsoft.com/office/drawing/2014/main" id="{E3790D8C-365E-A13F-B6C0-D17793938F71}"/>
              </a:ext>
            </a:extLst>
          </p:cNvPr>
          <p:cNvPicPr>
            <a:picLocks noGrp="1" noChangeAspect="1"/>
          </p:cNvPicPr>
          <p:nvPr>
            <p:ph idx="1"/>
          </p:nvPr>
        </p:nvPicPr>
        <p:blipFill>
          <a:blip r:embed="rId2"/>
          <a:stretch>
            <a:fillRect/>
          </a:stretch>
        </p:blipFill>
        <p:spPr>
          <a:xfrm>
            <a:off x="2258722" y="2247900"/>
            <a:ext cx="6491868" cy="3651250"/>
          </a:xfrm>
        </p:spPr>
      </p:pic>
    </p:spTree>
    <p:extLst>
      <p:ext uri="{BB962C8B-B14F-4D97-AF65-F5344CB8AC3E}">
        <p14:creationId xmlns:p14="http://schemas.microsoft.com/office/powerpoint/2010/main" val="411153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0BE1F-882E-31DC-FD67-CE8DDEEAAF51}"/>
              </a:ext>
            </a:extLst>
          </p:cNvPr>
          <p:cNvSpPr>
            <a:spLocks noGrp="1"/>
          </p:cNvSpPr>
          <p:nvPr>
            <p:ph type="title"/>
          </p:nvPr>
        </p:nvSpPr>
        <p:spPr>
          <a:xfrm>
            <a:off x="952500" y="1581462"/>
            <a:ext cx="2776531" cy="3687580"/>
          </a:xfrm>
        </p:spPr>
        <p:txBody>
          <a:bodyPr>
            <a:normAutofit/>
          </a:bodyPr>
          <a:lstStyle/>
          <a:p>
            <a:pPr algn="ctr"/>
            <a:r>
              <a:rPr lang="en-GB" sz="3100"/>
              <a:t>Epidemiological Triangle</a:t>
            </a:r>
          </a:p>
        </p:txBody>
      </p:sp>
      <p:cxnSp>
        <p:nvCxnSpPr>
          <p:cNvPr id="23" name="Straight Connector 22">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DC80B8D0-8E61-11B1-D3E5-62B272B2F9FC}"/>
              </a:ext>
            </a:extLst>
          </p:cNvPr>
          <p:cNvGraphicFramePr>
            <a:graphicFrameLocks noGrp="1"/>
          </p:cNvGraphicFramePr>
          <p:nvPr>
            <p:ph idx="1"/>
            <p:extLst>
              <p:ext uri="{D42A27DB-BD31-4B8C-83A1-F6EECF244321}">
                <p14:modId xmlns:p14="http://schemas.microsoft.com/office/powerpoint/2010/main" val="953046250"/>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949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2B044-8007-C72A-D569-E5287C72850F}"/>
              </a:ext>
            </a:extLst>
          </p:cNvPr>
          <p:cNvSpPr>
            <a:spLocks noGrp="1"/>
          </p:cNvSpPr>
          <p:nvPr>
            <p:ph type="title"/>
          </p:nvPr>
        </p:nvSpPr>
        <p:spPr>
          <a:xfrm>
            <a:off x="960120" y="960030"/>
            <a:ext cx="4470832" cy="1507398"/>
          </a:xfrm>
        </p:spPr>
        <p:txBody>
          <a:bodyPr anchor="ctr">
            <a:normAutofit/>
          </a:bodyPr>
          <a:lstStyle/>
          <a:p>
            <a:r>
              <a:rPr lang="en-GB" dirty="0"/>
              <a:t>Epidemiological Studies</a:t>
            </a:r>
          </a:p>
        </p:txBody>
      </p:sp>
      <p:sp>
        <p:nvSpPr>
          <p:cNvPr id="3" name="Content Placeholder 2">
            <a:extLst>
              <a:ext uri="{FF2B5EF4-FFF2-40B4-BE49-F238E27FC236}">
                <a16:creationId xmlns:a16="http://schemas.microsoft.com/office/drawing/2014/main" id="{21E6EF81-843E-96D6-182A-750B07679AA6}"/>
              </a:ext>
            </a:extLst>
          </p:cNvPr>
          <p:cNvSpPr>
            <a:spLocks noGrp="1"/>
          </p:cNvSpPr>
          <p:nvPr>
            <p:ph idx="1"/>
          </p:nvPr>
        </p:nvSpPr>
        <p:spPr>
          <a:xfrm>
            <a:off x="952501" y="2844800"/>
            <a:ext cx="4470831" cy="3053170"/>
          </a:xfrm>
        </p:spPr>
        <p:txBody>
          <a:bodyPr vert="horz" lIns="91440" tIns="45720" rIns="91440" bIns="45720" rtlCol="0" anchor="t">
            <a:normAutofit/>
          </a:bodyPr>
          <a:lstStyle/>
          <a:p>
            <a:r>
              <a:rPr lang="en-GB" sz="4000" dirty="0"/>
              <a:t>Descriptive</a:t>
            </a:r>
          </a:p>
          <a:p>
            <a:r>
              <a:rPr lang="en-GB" sz="4000" dirty="0"/>
              <a:t>Analytical</a:t>
            </a:r>
          </a:p>
          <a:p>
            <a:r>
              <a:rPr lang="en-GB" sz="4000" dirty="0"/>
              <a:t>Ecological</a:t>
            </a:r>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7" name="Graphic 6" descr="Books">
            <a:extLst>
              <a:ext uri="{FF2B5EF4-FFF2-40B4-BE49-F238E27FC236}">
                <a16:creationId xmlns:a16="http://schemas.microsoft.com/office/drawing/2014/main" id="{8C1EA491-120D-7F50-50AB-D84CBC964E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8669" y="1004724"/>
            <a:ext cx="4848551" cy="4848551"/>
          </a:xfrm>
          <a:prstGeom prst="rect">
            <a:avLst/>
          </a:prstGeom>
        </p:spPr>
      </p:pic>
    </p:spTree>
    <p:extLst>
      <p:ext uri="{BB962C8B-B14F-4D97-AF65-F5344CB8AC3E}">
        <p14:creationId xmlns:p14="http://schemas.microsoft.com/office/powerpoint/2010/main" val="4007948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C6B4D-FF1B-D0EC-D62B-FE05B4F5F0AF}"/>
              </a:ext>
            </a:extLst>
          </p:cNvPr>
          <p:cNvSpPr>
            <a:spLocks noGrp="1"/>
          </p:cNvSpPr>
          <p:nvPr>
            <p:ph type="title"/>
          </p:nvPr>
        </p:nvSpPr>
        <p:spPr>
          <a:xfrm>
            <a:off x="960120" y="960030"/>
            <a:ext cx="4470832" cy="1507398"/>
          </a:xfrm>
        </p:spPr>
        <p:txBody>
          <a:bodyPr anchor="ctr">
            <a:normAutofit/>
          </a:bodyPr>
          <a:lstStyle/>
          <a:p>
            <a:r>
              <a:rPr lang="en-GB" dirty="0"/>
              <a:t>Descriptive Analysis</a:t>
            </a:r>
          </a:p>
        </p:txBody>
      </p:sp>
      <p:sp>
        <p:nvSpPr>
          <p:cNvPr id="3" name="Content Placeholder 2">
            <a:extLst>
              <a:ext uri="{FF2B5EF4-FFF2-40B4-BE49-F238E27FC236}">
                <a16:creationId xmlns:a16="http://schemas.microsoft.com/office/drawing/2014/main" id="{6D1E76A4-6E00-D624-7D63-BB356AA78A89}"/>
              </a:ext>
            </a:extLst>
          </p:cNvPr>
          <p:cNvSpPr>
            <a:spLocks noGrp="1"/>
          </p:cNvSpPr>
          <p:nvPr>
            <p:ph idx="1"/>
          </p:nvPr>
        </p:nvSpPr>
        <p:spPr>
          <a:xfrm>
            <a:off x="952501" y="2844800"/>
            <a:ext cx="4470831" cy="3053170"/>
          </a:xfrm>
        </p:spPr>
        <p:txBody>
          <a:bodyPr vert="horz" lIns="91440" tIns="45720" rIns="91440" bIns="45720" rtlCol="0" anchor="t">
            <a:normAutofit/>
          </a:bodyPr>
          <a:lstStyle/>
          <a:p>
            <a:pPr>
              <a:lnSpc>
                <a:spcPct val="100000"/>
              </a:lnSpc>
            </a:pPr>
            <a:r>
              <a:rPr lang="en-GB" sz="1700"/>
              <a:t>Generation of hypotheses on source, aetiology and modes of transmission.</a:t>
            </a:r>
          </a:p>
          <a:p>
            <a:pPr>
              <a:lnSpc>
                <a:spcPct val="100000"/>
              </a:lnSpc>
            </a:pPr>
            <a:r>
              <a:rPr lang="en-GB" sz="1700"/>
              <a:t>Identify at risk populations</a:t>
            </a:r>
          </a:p>
          <a:p>
            <a:pPr>
              <a:lnSpc>
                <a:spcPct val="100000"/>
              </a:lnSpc>
            </a:pPr>
            <a:r>
              <a:rPr lang="en-GB" sz="1700"/>
              <a:t>Estimate initial exposures.</a:t>
            </a:r>
          </a:p>
          <a:p>
            <a:pPr>
              <a:lnSpc>
                <a:spcPct val="100000"/>
              </a:lnSpc>
            </a:pPr>
            <a:r>
              <a:rPr lang="en-GB" sz="1700"/>
              <a:t>Identify opportunity for control.</a:t>
            </a:r>
          </a:p>
          <a:p>
            <a:pPr>
              <a:lnSpc>
                <a:spcPct val="100000"/>
              </a:lnSpc>
            </a:pPr>
            <a:r>
              <a:rPr lang="en-GB" sz="1700"/>
              <a:t>Not possible to identify causality or risk factors.</a:t>
            </a:r>
          </a:p>
          <a:p>
            <a:pPr>
              <a:lnSpc>
                <a:spcPct val="100000"/>
              </a:lnSpc>
            </a:pPr>
            <a:r>
              <a:rPr lang="en-GB" sz="1700"/>
              <a:t>Aetiology - </a:t>
            </a:r>
            <a:r>
              <a:rPr lang="en-GB" sz="1700">
                <a:ea typeface="+mn-lt"/>
                <a:cs typeface="+mn-lt"/>
              </a:rPr>
              <a:t>the cause, set of causes, or manner of causation of a disease or condition.</a:t>
            </a:r>
            <a:endParaRPr lang="en-GB" sz="1700"/>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7" name="Graphic 6" descr="DNA">
            <a:extLst>
              <a:ext uri="{FF2B5EF4-FFF2-40B4-BE49-F238E27FC236}">
                <a16:creationId xmlns:a16="http://schemas.microsoft.com/office/drawing/2014/main" id="{C2276637-4A07-86D3-50F2-ED07A257DA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8669" y="1004724"/>
            <a:ext cx="4848551" cy="4848551"/>
          </a:xfrm>
          <a:prstGeom prst="rect">
            <a:avLst/>
          </a:prstGeom>
        </p:spPr>
      </p:pic>
    </p:spTree>
    <p:extLst>
      <p:ext uri="{BB962C8B-B14F-4D97-AF65-F5344CB8AC3E}">
        <p14:creationId xmlns:p14="http://schemas.microsoft.com/office/powerpoint/2010/main" val="2759180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A38FA-D3AB-7923-6F4F-C5D05BB14713}"/>
              </a:ext>
            </a:extLst>
          </p:cNvPr>
          <p:cNvSpPr>
            <a:spLocks noGrp="1"/>
          </p:cNvSpPr>
          <p:nvPr>
            <p:ph type="title"/>
          </p:nvPr>
        </p:nvSpPr>
        <p:spPr>
          <a:xfrm>
            <a:off x="959994" y="943705"/>
            <a:ext cx="10287000" cy="1279329"/>
          </a:xfrm>
        </p:spPr>
        <p:txBody>
          <a:bodyPr>
            <a:normAutofit/>
          </a:bodyPr>
          <a:lstStyle/>
          <a:p>
            <a:pPr algn="ctr"/>
            <a:r>
              <a:rPr lang="en-GB" dirty="0"/>
              <a:t>Ecological Studies</a:t>
            </a:r>
            <a:endParaRPr lang="en-GB"/>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02C0BCD-90BB-D6DA-F778-47322F67592A}"/>
              </a:ext>
            </a:extLst>
          </p:cNvPr>
          <p:cNvGraphicFramePr>
            <a:graphicFrameLocks noGrp="1"/>
          </p:cNvGraphicFramePr>
          <p:nvPr>
            <p:ph idx="1"/>
            <p:extLst>
              <p:ext uri="{D42A27DB-BD31-4B8C-83A1-F6EECF244321}">
                <p14:modId xmlns:p14="http://schemas.microsoft.com/office/powerpoint/2010/main" val="22749143"/>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4056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8EF09-5CBD-4EDC-B232-E912F9952E44}"/>
              </a:ext>
            </a:extLst>
          </p:cNvPr>
          <p:cNvSpPr>
            <a:spLocks noGrp="1"/>
          </p:cNvSpPr>
          <p:nvPr>
            <p:ph type="title"/>
          </p:nvPr>
        </p:nvSpPr>
        <p:spPr>
          <a:xfrm>
            <a:off x="952500" y="1581462"/>
            <a:ext cx="2776531" cy="3687580"/>
          </a:xfrm>
        </p:spPr>
        <p:txBody>
          <a:bodyPr>
            <a:normAutofit/>
          </a:bodyPr>
          <a:lstStyle/>
          <a:p>
            <a:pPr algn="ctr"/>
            <a:r>
              <a:rPr lang="en-GB" dirty="0"/>
              <a:t>Analytical Studies</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16C0B42-35E0-C226-C396-33E29FEF1228}"/>
              </a:ext>
            </a:extLst>
          </p:cNvPr>
          <p:cNvGraphicFramePr>
            <a:graphicFrameLocks noGrp="1"/>
          </p:cNvGraphicFramePr>
          <p:nvPr>
            <p:ph idx="1"/>
            <p:extLst>
              <p:ext uri="{D42A27DB-BD31-4B8C-83A1-F6EECF244321}">
                <p14:modId xmlns:p14="http://schemas.microsoft.com/office/powerpoint/2010/main" val="650532019"/>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656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43DAC-B1A0-DF5A-6B0A-7E25A82D1728}"/>
              </a:ext>
            </a:extLst>
          </p:cNvPr>
          <p:cNvSpPr>
            <a:spLocks noGrp="1"/>
          </p:cNvSpPr>
          <p:nvPr>
            <p:ph type="title"/>
          </p:nvPr>
        </p:nvSpPr>
        <p:spPr/>
        <p:txBody>
          <a:bodyPr/>
          <a:lstStyle/>
          <a:p>
            <a:r>
              <a:rPr lang="en-GB" dirty="0"/>
              <a:t>Cohort Studies</a:t>
            </a:r>
          </a:p>
        </p:txBody>
      </p:sp>
      <p:graphicFrame>
        <p:nvGraphicFramePr>
          <p:cNvPr id="3" name="Diagram 2">
            <a:extLst>
              <a:ext uri="{FF2B5EF4-FFF2-40B4-BE49-F238E27FC236}">
                <a16:creationId xmlns:a16="http://schemas.microsoft.com/office/drawing/2014/main" id="{1125A8C5-4244-E0C2-7937-97B8FBF39ED4}"/>
              </a:ext>
            </a:extLst>
          </p:cNvPr>
          <p:cNvGraphicFramePr/>
          <p:nvPr>
            <p:extLst>
              <p:ext uri="{D42A27DB-BD31-4B8C-83A1-F6EECF244321}">
                <p14:modId xmlns:p14="http://schemas.microsoft.com/office/powerpoint/2010/main" val="134683180"/>
              </p:ext>
            </p:extLst>
          </p:nvPr>
        </p:nvGraphicFramePr>
        <p:xfrm>
          <a:off x="1440908" y="129671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1624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43191-242F-C0FE-3A29-A2736E547A6D}"/>
              </a:ext>
            </a:extLst>
          </p:cNvPr>
          <p:cNvSpPr>
            <a:spLocks noGrp="1"/>
          </p:cNvSpPr>
          <p:nvPr>
            <p:ph type="title"/>
          </p:nvPr>
        </p:nvSpPr>
        <p:spPr/>
        <p:txBody>
          <a:bodyPr/>
          <a:lstStyle/>
          <a:p>
            <a:r>
              <a:rPr lang="en-GB" dirty="0"/>
              <a:t>Retrospective Cohort Studies</a:t>
            </a:r>
          </a:p>
        </p:txBody>
      </p:sp>
      <p:sp>
        <p:nvSpPr>
          <p:cNvPr id="5" name="Content Placeholder 4">
            <a:extLst>
              <a:ext uri="{FF2B5EF4-FFF2-40B4-BE49-F238E27FC236}">
                <a16:creationId xmlns:a16="http://schemas.microsoft.com/office/drawing/2014/main" id="{98012AA5-E26F-6F62-296E-04942CE5F822}"/>
              </a:ext>
            </a:extLst>
          </p:cNvPr>
          <p:cNvSpPr>
            <a:spLocks noGrp="1"/>
          </p:cNvSpPr>
          <p:nvPr>
            <p:ph idx="1"/>
          </p:nvPr>
        </p:nvSpPr>
        <p:spPr>
          <a:xfrm>
            <a:off x="9602150" y="3704122"/>
            <a:ext cx="2589850" cy="3715929"/>
          </a:xfrm>
        </p:spPr>
        <p:txBody>
          <a:bodyPr/>
          <a:lstStyle/>
          <a:p>
            <a:pPr marL="0" indent="0">
              <a:buNone/>
            </a:pPr>
            <a:r>
              <a:rPr lang="en-GB" dirty="0"/>
              <a:t>Study starts here!</a:t>
            </a:r>
          </a:p>
        </p:txBody>
      </p:sp>
      <p:graphicFrame>
        <p:nvGraphicFramePr>
          <p:cNvPr id="6" name="Diagram 5">
            <a:extLst>
              <a:ext uri="{FF2B5EF4-FFF2-40B4-BE49-F238E27FC236}">
                <a16:creationId xmlns:a16="http://schemas.microsoft.com/office/drawing/2014/main" id="{B1054D87-C6F3-85BD-75D2-C1566AA2D968}"/>
              </a:ext>
            </a:extLst>
          </p:cNvPr>
          <p:cNvGraphicFramePr/>
          <p:nvPr>
            <p:extLst>
              <p:ext uri="{D42A27DB-BD31-4B8C-83A1-F6EECF244321}">
                <p14:modId xmlns:p14="http://schemas.microsoft.com/office/powerpoint/2010/main" val="2874554193"/>
              </p:ext>
            </p:extLst>
          </p:nvPr>
        </p:nvGraphicFramePr>
        <p:xfrm>
          <a:off x="1440908" y="129671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0016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1934-7C21-5C2D-ECC0-5FDC1EE1CCF4}"/>
              </a:ext>
            </a:extLst>
          </p:cNvPr>
          <p:cNvSpPr>
            <a:spLocks noGrp="1"/>
          </p:cNvSpPr>
          <p:nvPr>
            <p:ph type="title"/>
          </p:nvPr>
        </p:nvSpPr>
        <p:spPr/>
        <p:txBody>
          <a:bodyPr/>
          <a:lstStyle/>
          <a:p>
            <a:r>
              <a:rPr lang="en-GB" dirty="0"/>
              <a:t>Cohort Studies</a:t>
            </a:r>
          </a:p>
        </p:txBody>
      </p:sp>
      <p:pic>
        <p:nvPicPr>
          <p:cNvPr id="4" name="Content Placeholder 3">
            <a:extLst>
              <a:ext uri="{FF2B5EF4-FFF2-40B4-BE49-F238E27FC236}">
                <a16:creationId xmlns:a16="http://schemas.microsoft.com/office/drawing/2014/main" id="{6FC6371A-D5AF-E40B-BCA1-E418A8E95674}"/>
              </a:ext>
            </a:extLst>
          </p:cNvPr>
          <p:cNvPicPr>
            <a:picLocks noGrp="1" noChangeAspect="1"/>
          </p:cNvPicPr>
          <p:nvPr>
            <p:ph idx="1"/>
          </p:nvPr>
        </p:nvPicPr>
        <p:blipFill>
          <a:blip r:embed="rId2"/>
          <a:stretch>
            <a:fillRect/>
          </a:stretch>
        </p:blipFill>
        <p:spPr>
          <a:xfrm>
            <a:off x="1196517" y="1927452"/>
            <a:ext cx="9311941" cy="4933448"/>
          </a:xfrm>
        </p:spPr>
      </p:pic>
    </p:spTree>
    <p:extLst>
      <p:ext uri="{BB962C8B-B14F-4D97-AF65-F5344CB8AC3E}">
        <p14:creationId xmlns:p14="http://schemas.microsoft.com/office/powerpoint/2010/main" val="2422831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6E08D-25A8-2C62-2C1E-5FA8AE3AD1AA}"/>
              </a:ext>
            </a:extLst>
          </p:cNvPr>
          <p:cNvSpPr>
            <a:spLocks noGrp="1"/>
          </p:cNvSpPr>
          <p:nvPr>
            <p:ph type="title"/>
          </p:nvPr>
        </p:nvSpPr>
        <p:spPr>
          <a:xfrm>
            <a:off x="952500" y="1581462"/>
            <a:ext cx="2776531" cy="3687580"/>
          </a:xfrm>
        </p:spPr>
        <p:txBody>
          <a:bodyPr>
            <a:normAutofit/>
          </a:bodyPr>
          <a:lstStyle/>
          <a:p>
            <a:pPr algn="ctr"/>
            <a:r>
              <a:rPr lang="en-GB" dirty="0"/>
              <a:t>Relative Risk </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AF78A2-A8DC-80E3-6BFC-DE958FE46A3E}"/>
              </a:ext>
            </a:extLst>
          </p:cNvPr>
          <p:cNvGraphicFramePr>
            <a:graphicFrameLocks noGrp="1"/>
          </p:cNvGraphicFramePr>
          <p:nvPr>
            <p:ph idx="1"/>
            <p:extLst>
              <p:ext uri="{D42A27DB-BD31-4B8C-83A1-F6EECF244321}">
                <p14:modId xmlns:p14="http://schemas.microsoft.com/office/powerpoint/2010/main" val="2627763541"/>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6411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239ADE-A6B5-B546-4B2A-2687BF5E1F38}"/>
              </a:ext>
            </a:extLst>
          </p:cNvPr>
          <p:cNvSpPr>
            <a:spLocks noGrp="1"/>
          </p:cNvSpPr>
          <p:nvPr>
            <p:ph type="title"/>
          </p:nvPr>
        </p:nvSpPr>
        <p:spPr>
          <a:xfrm>
            <a:off x="952500" y="1581462"/>
            <a:ext cx="2776531" cy="3687580"/>
          </a:xfrm>
        </p:spPr>
        <p:txBody>
          <a:bodyPr>
            <a:normAutofit/>
          </a:bodyPr>
          <a:lstStyle/>
          <a:p>
            <a:pPr algn="ctr"/>
            <a:r>
              <a:rPr lang="en-GB" dirty="0"/>
              <a:t>Analytical Case Studies – Case-control studies</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D21E989-8B3A-5C01-4A02-E33BEFD0B8F5}"/>
              </a:ext>
            </a:extLst>
          </p:cNvPr>
          <p:cNvGraphicFramePr>
            <a:graphicFrameLocks noGrp="1"/>
          </p:cNvGraphicFramePr>
          <p:nvPr>
            <p:ph idx="1"/>
            <p:extLst>
              <p:ext uri="{D42A27DB-BD31-4B8C-83A1-F6EECF244321}">
                <p14:modId xmlns:p14="http://schemas.microsoft.com/office/powerpoint/2010/main" val="2499545471"/>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9307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5E5AC-8F00-9815-D293-D07338DA4BC0}"/>
              </a:ext>
            </a:extLst>
          </p:cNvPr>
          <p:cNvSpPr>
            <a:spLocks noGrp="1"/>
          </p:cNvSpPr>
          <p:nvPr>
            <p:ph type="title"/>
          </p:nvPr>
        </p:nvSpPr>
        <p:spPr/>
        <p:txBody>
          <a:bodyPr/>
          <a:lstStyle/>
          <a:p>
            <a:r>
              <a:rPr lang="en-GB" dirty="0"/>
              <a:t>Case Control Studies</a:t>
            </a:r>
          </a:p>
        </p:txBody>
      </p:sp>
      <p:sp>
        <p:nvSpPr>
          <p:cNvPr id="3" name="Content Placeholder 2">
            <a:extLst>
              <a:ext uri="{FF2B5EF4-FFF2-40B4-BE49-F238E27FC236}">
                <a16:creationId xmlns:a16="http://schemas.microsoft.com/office/drawing/2014/main" id="{3070F25A-AAE1-16E0-8D88-FDDCC48A6636}"/>
              </a:ext>
            </a:extLst>
          </p:cNvPr>
          <p:cNvSpPr>
            <a:spLocks noGrp="1"/>
          </p:cNvSpPr>
          <p:nvPr>
            <p:ph idx="1"/>
          </p:nvPr>
        </p:nvSpPr>
        <p:spPr/>
        <p:txBody>
          <a:bodyPr vert="horz" lIns="91440" tIns="45720" rIns="91440" bIns="45720" rtlCol="0" anchor="t">
            <a:normAutofit/>
          </a:bodyPr>
          <a:lstStyle/>
          <a:p>
            <a:r>
              <a:rPr lang="en-GB" dirty="0">
                <a:ea typeface="+mn-lt"/>
                <a:cs typeface="+mn-lt"/>
              </a:rPr>
              <a:t>Who are right controls? That is crucial for success</a:t>
            </a:r>
            <a:endParaRPr lang="en-GB" dirty="0"/>
          </a:p>
          <a:p>
            <a:r>
              <a:rPr lang="en-GB" dirty="0">
                <a:ea typeface="+mn-lt"/>
                <a:cs typeface="+mn-lt"/>
              </a:rPr>
              <a:t>Controls must represent the population at risk of disease and must not have the disease under investigation at the time of their recruitment.</a:t>
            </a:r>
            <a:endParaRPr lang="en-GB" dirty="0"/>
          </a:p>
          <a:p>
            <a:r>
              <a:rPr lang="en-GB" dirty="0">
                <a:ea typeface="+mn-lt"/>
                <a:cs typeface="+mn-lt"/>
              </a:rPr>
              <a:t>Prevent and address the confounding and selection bias in sampling controls</a:t>
            </a:r>
            <a:endParaRPr lang="en-GB" dirty="0"/>
          </a:p>
          <a:p>
            <a:r>
              <a:rPr lang="en-GB" dirty="0">
                <a:ea typeface="+mn-lt"/>
                <a:cs typeface="+mn-lt"/>
              </a:rPr>
              <a:t>Controls represent the background level of exposure in the population.</a:t>
            </a:r>
            <a:endParaRPr lang="en-GB"/>
          </a:p>
          <a:p>
            <a:r>
              <a:rPr lang="en-GB" dirty="0">
                <a:ea typeface="+mn-lt"/>
                <a:cs typeface="+mn-lt"/>
              </a:rPr>
              <a:t>If the level of exposure is greater among cases than controls, this provides evidence that the exposure is associated with disease.</a:t>
            </a:r>
            <a:endParaRPr lang="en-GB" dirty="0"/>
          </a:p>
        </p:txBody>
      </p:sp>
    </p:spTree>
    <p:extLst>
      <p:ext uri="{BB962C8B-B14F-4D97-AF65-F5344CB8AC3E}">
        <p14:creationId xmlns:p14="http://schemas.microsoft.com/office/powerpoint/2010/main" val="174389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0" name="Freeform: Shape 9">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22" name="Rectangle 21">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6">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A12F52-ED2B-10D0-62C6-A51AFA29DAF3}"/>
              </a:ext>
            </a:extLst>
          </p:cNvPr>
          <p:cNvSpPr>
            <a:spLocks noGrp="1"/>
          </p:cNvSpPr>
          <p:nvPr>
            <p:ph type="title"/>
          </p:nvPr>
        </p:nvSpPr>
        <p:spPr>
          <a:xfrm>
            <a:off x="1473390" y="1826096"/>
            <a:ext cx="3149221" cy="2142699"/>
          </a:xfrm>
        </p:spPr>
        <p:txBody>
          <a:bodyPr vert="horz" lIns="91440" tIns="45720" rIns="91440" bIns="45720" rtlCol="0" anchor="b">
            <a:normAutofit/>
          </a:bodyPr>
          <a:lstStyle/>
          <a:p>
            <a:pPr algn="ctr"/>
            <a:r>
              <a:rPr lang="en-US"/>
              <a:t>The Infectious Disease Model</a:t>
            </a:r>
          </a:p>
        </p:txBody>
      </p:sp>
      <p:sp>
        <p:nvSpPr>
          <p:cNvPr id="24" name="Freeform: Shape 18">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Breaking the Chain of Infection | CleanSlate UV">
            <a:extLst>
              <a:ext uri="{FF2B5EF4-FFF2-40B4-BE49-F238E27FC236}">
                <a16:creationId xmlns:a16="http://schemas.microsoft.com/office/drawing/2014/main" id="{B2771896-936B-27B1-02E0-E70855C6EB55}"/>
              </a:ext>
            </a:extLst>
          </p:cNvPr>
          <p:cNvPicPr>
            <a:picLocks noGrp="1" noChangeAspect="1"/>
          </p:cNvPicPr>
          <p:nvPr>
            <p:ph idx="1"/>
          </p:nvPr>
        </p:nvPicPr>
        <p:blipFill>
          <a:blip r:embed="rId2"/>
          <a:stretch>
            <a:fillRect/>
          </a:stretch>
        </p:blipFill>
        <p:spPr>
          <a:xfrm>
            <a:off x="6075003" y="672736"/>
            <a:ext cx="5571565" cy="5516034"/>
          </a:xfrm>
          <a:prstGeom prst="rect">
            <a:avLst/>
          </a:prstGeom>
        </p:spPr>
      </p:pic>
    </p:spTree>
    <p:extLst>
      <p:ext uri="{BB962C8B-B14F-4D97-AF65-F5344CB8AC3E}">
        <p14:creationId xmlns:p14="http://schemas.microsoft.com/office/powerpoint/2010/main" val="33859669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0CD3C-4283-CDA1-E72B-097B2C40CF44}"/>
              </a:ext>
            </a:extLst>
          </p:cNvPr>
          <p:cNvSpPr>
            <a:spLocks noGrp="1"/>
          </p:cNvSpPr>
          <p:nvPr>
            <p:ph type="title"/>
          </p:nvPr>
        </p:nvSpPr>
        <p:spPr>
          <a:xfrm>
            <a:off x="952500" y="1581462"/>
            <a:ext cx="2776531" cy="3687580"/>
          </a:xfrm>
        </p:spPr>
        <p:txBody>
          <a:bodyPr>
            <a:normAutofit/>
          </a:bodyPr>
          <a:lstStyle/>
          <a:p>
            <a:pPr algn="ctr"/>
            <a:r>
              <a:rPr lang="en-GB" sz="3100"/>
              <a:t>Epidemiological Framework</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1987C8-2164-B6CF-8F99-12E0E39155D6}"/>
              </a:ext>
            </a:extLst>
          </p:cNvPr>
          <p:cNvGraphicFramePr>
            <a:graphicFrameLocks noGrp="1"/>
          </p:cNvGraphicFramePr>
          <p:nvPr>
            <p:ph idx="1"/>
            <p:extLst>
              <p:ext uri="{D42A27DB-BD31-4B8C-83A1-F6EECF244321}">
                <p14:modId xmlns:p14="http://schemas.microsoft.com/office/powerpoint/2010/main" val="2891557654"/>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3880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7BFD3-63F5-5812-C007-42D57C498643}"/>
              </a:ext>
            </a:extLst>
          </p:cNvPr>
          <p:cNvSpPr>
            <a:spLocks noGrp="1"/>
          </p:cNvSpPr>
          <p:nvPr>
            <p:ph type="title"/>
          </p:nvPr>
        </p:nvSpPr>
        <p:spPr>
          <a:xfrm>
            <a:off x="952500" y="1581462"/>
            <a:ext cx="2776531" cy="3687580"/>
          </a:xfrm>
        </p:spPr>
        <p:txBody>
          <a:bodyPr>
            <a:normAutofit/>
          </a:bodyPr>
          <a:lstStyle/>
          <a:p>
            <a:pPr algn="ctr"/>
            <a:r>
              <a:rPr lang="en-GB" dirty="0"/>
              <a:t>Occurrence</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62E29A6-3E19-8704-3C75-76633E5CB95A}"/>
              </a:ext>
            </a:extLst>
          </p:cNvPr>
          <p:cNvGraphicFramePr>
            <a:graphicFrameLocks noGrp="1"/>
          </p:cNvGraphicFramePr>
          <p:nvPr>
            <p:ph idx="1"/>
            <p:extLst>
              <p:ext uri="{D42A27DB-BD31-4B8C-83A1-F6EECF244321}">
                <p14:modId xmlns:p14="http://schemas.microsoft.com/office/powerpoint/2010/main" val="1015424584"/>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464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76B34-B130-00BE-8A2E-65890409ABFF}"/>
              </a:ext>
            </a:extLst>
          </p:cNvPr>
          <p:cNvSpPr>
            <a:spLocks noGrp="1"/>
          </p:cNvSpPr>
          <p:nvPr>
            <p:ph type="title"/>
          </p:nvPr>
        </p:nvSpPr>
        <p:spPr>
          <a:xfrm>
            <a:off x="952500" y="1581462"/>
            <a:ext cx="2776531" cy="3687580"/>
          </a:xfrm>
        </p:spPr>
        <p:txBody>
          <a:bodyPr>
            <a:normAutofit/>
          </a:bodyPr>
          <a:lstStyle/>
          <a:p>
            <a:pPr algn="ctr"/>
            <a:r>
              <a:rPr lang="en-GB" dirty="0"/>
              <a:t>Epidemic</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DCB6482-C991-D7AB-E34C-21FED795B46E}"/>
              </a:ext>
            </a:extLst>
          </p:cNvPr>
          <p:cNvGraphicFramePr>
            <a:graphicFrameLocks noGrp="1"/>
          </p:cNvGraphicFramePr>
          <p:nvPr>
            <p:ph idx="1"/>
            <p:extLst>
              <p:ext uri="{D42A27DB-BD31-4B8C-83A1-F6EECF244321}">
                <p14:modId xmlns:p14="http://schemas.microsoft.com/office/powerpoint/2010/main" val="2293678018"/>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8756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AED3E-B7C7-8DBA-7C90-8D3F25CB2974}"/>
              </a:ext>
            </a:extLst>
          </p:cNvPr>
          <p:cNvSpPr>
            <a:spLocks noGrp="1"/>
          </p:cNvSpPr>
          <p:nvPr>
            <p:ph type="title"/>
          </p:nvPr>
        </p:nvSpPr>
        <p:spPr>
          <a:xfrm>
            <a:off x="952500" y="1581462"/>
            <a:ext cx="2776531" cy="3687580"/>
          </a:xfrm>
        </p:spPr>
        <p:txBody>
          <a:bodyPr>
            <a:normAutofit/>
          </a:bodyPr>
          <a:lstStyle/>
          <a:p>
            <a:pPr algn="ctr"/>
            <a:r>
              <a:rPr lang="en-GB" dirty="0"/>
              <a:t>Endemic</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E26DBB-7EA3-AAFD-D680-AB819B6FF54A}"/>
              </a:ext>
            </a:extLst>
          </p:cNvPr>
          <p:cNvGraphicFramePr>
            <a:graphicFrameLocks noGrp="1"/>
          </p:cNvGraphicFramePr>
          <p:nvPr>
            <p:ph idx="1"/>
            <p:extLst>
              <p:ext uri="{D42A27DB-BD31-4B8C-83A1-F6EECF244321}">
                <p14:modId xmlns:p14="http://schemas.microsoft.com/office/powerpoint/2010/main" val="755406703"/>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8021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E0F71-BFA2-AD07-87D8-13C447B7B03E}"/>
              </a:ext>
            </a:extLst>
          </p:cNvPr>
          <p:cNvSpPr>
            <a:spLocks noGrp="1"/>
          </p:cNvSpPr>
          <p:nvPr>
            <p:ph type="title"/>
          </p:nvPr>
        </p:nvSpPr>
        <p:spPr/>
        <p:txBody>
          <a:bodyPr/>
          <a:lstStyle/>
          <a:p>
            <a:r>
              <a:rPr lang="en-GB" dirty="0"/>
              <a:t>Hyperendemic</a:t>
            </a:r>
          </a:p>
        </p:txBody>
      </p:sp>
      <p:sp>
        <p:nvSpPr>
          <p:cNvPr id="3" name="Content Placeholder 2">
            <a:extLst>
              <a:ext uri="{FF2B5EF4-FFF2-40B4-BE49-F238E27FC236}">
                <a16:creationId xmlns:a16="http://schemas.microsoft.com/office/drawing/2014/main" id="{851AD2B0-43CB-9758-0A1E-35BF8BB077AA}"/>
              </a:ext>
            </a:extLst>
          </p:cNvPr>
          <p:cNvSpPr>
            <a:spLocks noGrp="1"/>
          </p:cNvSpPr>
          <p:nvPr>
            <p:ph idx="1"/>
          </p:nvPr>
        </p:nvSpPr>
        <p:spPr/>
        <p:txBody>
          <a:bodyPr vert="horz" lIns="91440" tIns="45720" rIns="91440" bIns="45720" rtlCol="0" anchor="t">
            <a:normAutofit/>
          </a:bodyPr>
          <a:lstStyle/>
          <a:p>
            <a:r>
              <a:rPr lang="en-GB" sz="3600" dirty="0">
                <a:ea typeface="+mn-lt"/>
                <a:cs typeface="+mn-lt"/>
              </a:rPr>
              <a:t>The term hyperendemic means that the disease is constantly present at high incidence and/or prevalence rate and affects all age groups equally such as malaria.</a:t>
            </a:r>
            <a:endParaRPr lang="en-GB" sz="3600"/>
          </a:p>
        </p:txBody>
      </p:sp>
    </p:spTree>
    <p:extLst>
      <p:ext uri="{BB962C8B-B14F-4D97-AF65-F5344CB8AC3E}">
        <p14:creationId xmlns:p14="http://schemas.microsoft.com/office/powerpoint/2010/main" val="1273078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2CB6F-97B5-14C2-083A-1B85C4BE840D}"/>
              </a:ext>
            </a:extLst>
          </p:cNvPr>
          <p:cNvSpPr>
            <a:spLocks noGrp="1"/>
          </p:cNvSpPr>
          <p:nvPr>
            <p:ph type="title"/>
          </p:nvPr>
        </p:nvSpPr>
        <p:spPr/>
        <p:txBody>
          <a:bodyPr/>
          <a:lstStyle/>
          <a:p>
            <a:r>
              <a:rPr lang="en-GB" dirty="0"/>
              <a:t>Pandemic</a:t>
            </a:r>
          </a:p>
        </p:txBody>
      </p:sp>
      <p:sp>
        <p:nvSpPr>
          <p:cNvPr id="3" name="Content Placeholder 2">
            <a:extLst>
              <a:ext uri="{FF2B5EF4-FFF2-40B4-BE49-F238E27FC236}">
                <a16:creationId xmlns:a16="http://schemas.microsoft.com/office/drawing/2014/main" id="{AE896F3C-1A41-D682-2601-20E7966FBBE9}"/>
              </a:ext>
            </a:extLst>
          </p:cNvPr>
          <p:cNvSpPr>
            <a:spLocks noGrp="1"/>
          </p:cNvSpPr>
          <p:nvPr>
            <p:ph idx="1"/>
          </p:nvPr>
        </p:nvSpPr>
        <p:spPr/>
        <p:txBody>
          <a:bodyPr vert="horz" lIns="91440" tIns="45720" rIns="91440" bIns="45720" rtlCol="0" anchor="t">
            <a:normAutofit/>
          </a:bodyPr>
          <a:lstStyle/>
          <a:p>
            <a:r>
              <a:rPr lang="en-GB" sz="3600" dirty="0">
                <a:ea typeface="+mn-lt"/>
                <a:cs typeface="+mn-lt"/>
              </a:rPr>
              <a:t>A pandemic usually affecting a large proportion of the population, occurring over a wide geographic area such as a section of a nation, the entire nation, a continent or the world, e.g. Influenza pandemics.</a:t>
            </a:r>
            <a:endParaRPr lang="en-GB" sz="3600" dirty="0"/>
          </a:p>
          <a:p>
            <a:endParaRPr lang="en-GB" sz="3600" dirty="0"/>
          </a:p>
          <a:p>
            <a:endParaRPr lang="en-GB" sz="3600" dirty="0"/>
          </a:p>
        </p:txBody>
      </p:sp>
    </p:spTree>
    <p:extLst>
      <p:ext uri="{BB962C8B-B14F-4D97-AF65-F5344CB8AC3E}">
        <p14:creationId xmlns:p14="http://schemas.microsoft.com/office/powerpoint/2010/main" val="17526208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32FB6-C1B4-DA61-308E-A682A1FF350E}"/>
              </a:ext>
            </a:extLst>
          </p:cNvPr>
          <p:cNvSpPr>
            <a:spLocks noGrp="1"/>
          </p:cNvSpPr>
          <p:nvPr>
            <p:ph type="title"/>
          </p:nvPr>
        </p:nvSpPr>
        <p:spPr/>
        <p:txBody>
          <a:bodyPr/>
          <a:lstStyle/>
          <a:p>
            <a:r>
              <a:rPr lang="en-GB" dirty="0"/>
              <a:t>Exotic</a:t>
            </a:r>
          </a:p>
        </p:txBody>
      </p:sp>
      <p:sp>
        <p:nvSpPr>
          <p:cNvPr id="3" name="Content Placeholder 2">
            <a:extLst>
              <a:ext uri="{FF2B5EF4-FFF2-40B4-BE49-F238E27FC236}">
                <a16:creationId xmlns:a16="http://schemas.microsoft.com/office/drawing/2014/main" id="{00AA7DD1-C017-88C6-1ED8-CF75B92E4EE1}"/>
              </a:ext>
            </a:extLst>
          </p:cNvPr>
          <p:cNvSpPr>
            <a:spLocks noGrp="1"/>
          </p:cNvSpPr>
          <p:nvPr>
            <p:ph idx="1"/>
          </p:nvPr>
        </p:nvSpPr>
        <p:spPr/>
        <p:txBody>
          <a:bodyPr vert="horz" lIns="91440" tIns="45720" rIns="91440" bIns="45720" rtlCol="0" anchor="t">
            <a:normAutofit/>
          </a:bodyPr>
          <a:lstStyle/>
          <a:p>
            <a:pPr marL="342900" indent="-342900"/>
            <a:r>
              <a:rPr lang="en-GB" sz="4400" dirty="0">
                <a:ea typeface="+mn-lt"/>
                <a:cs typeface="+mn-lt"/>
              </a:rPr>
              <a:t>Exotic diseases are those which are imported into a country in which they do not otherwise occur, as for example, rabies in the UK. </a:t>
            </a:r>
            <a:endParaRPr lang="en-US" sz="4400"/>
          </a:p>
          <a:p>
            <a:pPr marL="0" indent="0">
              <a:buNone/>
            </a:pPr>
            <a:endParaRPr lang="en-GB" sz="4400" dirty="0">
              <a:ea typeface="+mn-lt"/>
              <a:cs typeface="+mn-lt"/>
            </a:endParaRPr>
          </a:p>
        </p:txBody>
      </p:sp>
    </p:spTree>
    <p:extLst>
      <p:ext uri="{BB962C8B-B14F-4D97-AF65-F5344CB8AC3E}">
        <p14:creationId xmlns:p14="http://schemas.microsoft.com/office/powerpoint/2010/main" val="14588417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AB506E7-ABD8-3247-919C-E175542D5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90FE9-4AF5-9BAF-BBF4-0DAE3977906F}"/>
              </a:ext>
            </a:extLst>
          </p:cNvPr>
          <p:cNvSpPr>
            <a:spLocks noGrp="1"/>
          </p:cNvSpPr>
          <p:nvPr>
            <p:ph type="title"/>
          </p:nvPr>
        </p:nvSpPr>
        <p:spPr>
          <a:xfrm>
            <a:off x="417325" y="271099"/>
            <a:ext cx="5523754" cy="1507398"/>
          </a:xfrm>
        </p:spPr>
        <p:txBody>
          <a:bodyPr anchor="ctr">
            <a:normAutofit/>
          </a:bodyPr>
          <a:lstStyle/>
          <a:p>
            <a:r>
              <a:rPr lang="en-GB" dirty="0"/>
              <a:t>Sporadic</a:t>
            </a:r>
          </a:p>
        </p:txBody>
      </p:sp>
      <p:sp>
        <p:nvSpPr>
          <p:cNvPr id="3" name="Content Placeholder 2">
            <a:extLst>
              <a:ext uri="{FF2B5EF4-FFF2-40B4-BE49-F238E27FC236}">
                <a16:creationId xmlns:a16="http://schemas.microsoft.com/office/drawing/2014/main" id="{7F0C4D5B-3E2E-1A11-2DF9-91F42356A899}"/>
              </a:ext>
            </a:extLst>
          </p:cNvPr>
          <p:cNvSpPr>
            <a:spLocks noGrp="1"/>
          </p:cNvSpPr>
          <p:nvPr>
            <p:ph idx="1"/>
          </p:nvPr>
        </p:nvSpPr>
        <p:spPr>
          <a:xfrm>
            <a:off x="282632" y="1477376"/>
            <a:ext cx="7475725" cy="5485306"/>
          </a:xfrm>
        </p:spPr>
        <p:txBody>
          <a:bodyPr vert="horz" lIns="91440" tIns="45720" rIns="91440" bIns="45720" rtlCol="0" anchor="t">
            <a:noAutofit/>
          </a:bodyPr>
          <a:lstStyle/>
          <a:p>
            <a:pPr>
              <a:lnSpc>
                <a:spcPct val="100000"/>
              </a:lnSpc>
            </a:pPr>
            <a:r>
              <a:rPr lang="en-GB" sz="2800" dirty="0">
                <a:ea typeface="+mn-lt"/>
                <a:cs typeface="+mn-lt"/>
              </a:rPr>
              <a:t>The word sporadic means scattered about. </a:t>
            </a:r>
            <a:endParaRPr lang="en-GB" sz="2800" dirty="0"/>
          </a:p>
          <a:p>
            <a:pPr>
              <a:lnSpc>
                <a:spcPct val="100000"/>
              </a:lnSpc>
            </a:pPr>
            <a:r>
              <a:rPr lang="en-GB" sz="2800" dirty="0">
                <a:ea typeface="+mn-lt"/>
                <a:cs typeface="+mn-lt"/>
              </a:rPr>
              <a:t>The cases occur irregularly from time to time, and generally infrequently. </a:t>
            </a:r>
            <a:endParaRPr lang="en-GB" sz="2800" dirty="0"/>
          </a:p>
          <a:p>
            <a:pPr>
              <a:lnSpc>
                <a:spcPct val="100000"/>
              </a:lnSpc>
            </a:pPr>
            <a:r>
              <a:rPr lang="en-GB" sz="2800" dirty="0">
                <a:ea typeface="+mn-lt"/>
                <a:cs typeface="+mn-lt"/>
              </a:rPr>
              <a:t>The cases are few and separated widely in time and place that they show no or little connection with each other, nor a recognizable common source of infection e.g. polio, meningococcal meningitis, tetanus</a:t>
            </a:r>
            <a:endParaRPr lang="en-GB" sz="2800" dirty="0"/>
          </a:p>
          <a:p>
            <a:pPr>
              <a:lnSpc>
                <a:spcPct val="100000"/>
              </a:lnSpc>
            </a:pPr>
            <a:r>
              <a:rPr lang="en-GB" sz="2800" dirty="0">
                <a:ea typeface="+mn-lt"/>
                <a:cs typeface="+mn-lt"/>
              </a:rPr>
              <a:t>However, a sporadic disease could be the starting point of an epidemic when the conditions are favourable for its spread.</a:t>
            </a:r>
            <a:endParaRPr lang="en-GB" sz="2800" dirty="0"/>
          </a:p>
          <a:p>
            <a:pPr>
              <a:lnSpc>
                <a:spcPct val="100000"/>
              </a:lnSpc>
            </a:pPr>
            <a:endParaRPr lang="en-GB" sz="2800" dirty="0"/>
          </a:p>
        </p:txBody>
      </p:sp>
      <p:sp>
        <p:nvSpPr>
          <p:cNvPr id="19" name="Freeform: Shape 18">
            <a:extLst>
              <a:ext uri="{FF2B5EF4-FFF2-40B4-BE49-F238E27FC236}">
                <a16:creationId xmlns:a16="http://schemas.microsoft.com/office/drawing/2014/main" id="{CA208933-0228-467B-9AE1-0A3227F57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8922" y="1296427"/>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37">
            <a:extLst>
              <a:ext uri="{FF2B5EF4-FFF2-40B4-BE49-F238E27FC236}">
                <a16:creationId xmlns:a16="http://schemas.microsoft.com/office/drawing/2014/main" id="{27DB7ADC-3567-214C-BEBE-57A5D6A89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1063" y="1366978"/>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rgbClr val="FFFFFF"/>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ourglass Finished">
            <a:extLst>
              <a:ext uri="{FF2B5EF4-FFF2-40B4-BE49-F238E27FC236}">
                <a16:creationId xmlns:a16="http://schemas.microsoft.com/office/drawing/2014/main" id="{6320E73A-0CC6-84F2-9C0B-A3AAD3CC89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2865" y="2336834"/>
            <a:ext cx="2184332" cy="2184332"/>
          </a:xfrm>
          <a:prstGeom prst="rect">
            <a:avLst/>
          </a:prstGeom>
        </p:spPr>
      </p:pic>
    </p:spTree>
    <p:extLst>
      <p:ext uri="{BB962C8B-B14F-4D97-AF65-F5344CB8AC3E}">
        <p14:creationId xmlns:p14="http://schemas.microsoft.com/office/powerpoint/2010/main" val="1083325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838DF6-B910-4CC3-8C59-93A8CF4B3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3CEDB-CAF2-69C7-150C-DA5994D4053D}"/>
              </a:ext>
            </a:extLst>
          </p:cNvPr>
          <p:cNvSpPr>
            <a:spLocks noGrp="1"/>
          </p:cNvSpPr>
          <p:nvPr>
            <p:ph type="title"/>
          </p:nvPr>
        </p:nvSpPr>
        <p:spPr>
          <a:xfrm>
            <a:off x="960120" y="960120"/>
            <a:ext cx="6362699" cy="1508760"/>
          </a:xfrm>
        </p:spPr>
        <p:txBody>
          <a:bodyPr anchor="ctr">
            <a:normAutofit/>
          </a:bodyPr>
          <a:lstStyle/>
          <a:p>
            <a:r>
              <a:rPr lang="en-GB" dirty="0"/>
              <a:t>Incidence and Prevalence</a:t>
            </a:r>
          </a:p>
        </p:txBody>
      </p:sp>
      <p:sp>
        <p:nvSpPr>
          <p:cNvPr id="3" name="Content Placeholder 2">
            <a:extLst>
              <a:ext uri="{FF2B5EF4-FFF2-40B4-BE49-F238E27FC236}">
                <a16:creationId xmlns:a16="http://schemas.microsoft.com/office/drawing/2014/main" id="{2D812878-8B18-5B45-3807-14118D3E9738}"/>
              </a:ext>
            </a:extLst>
          </p:cNvPr>
          <p:cNvSpPr>
            <a:spLocks noGrp="1"/>
          </p:cNvSpPr>
          <p:nvPr>
            <p:ph idx="1"/>
          </p:nvPr>
        </p:nvSpPr>
        <p:spPr>
          <a:xfrm>
            <a:off x="952501" y="2750695"/>
            <a:ext cx="6362699" cy="3154806"/>
          </a:xfrm>
        </p:spPr>
        <p:txBody>
          <a:bodyPr vert="horz" lIns="91440" tIns="45720" rIns="91440" bIns="45720" rtlCol="0" anchor="b">
            <a:normAutofit/>
          </a:bodyPr>
          <a:lstStyle/>
          <a:p>
            <a:r>
              <a:rPr lang="en-GB" dirty="0">
                <a:ea typeface="+mn-lt"/>
                <a:cs typeface="+mn-lt"/>
              </a:rPr>
              <a:t>Incidence is a measure of the number of new cases of a characteristic that develop in a population in a specified time period.</a:t>
            </a:r>
            <a:endParaRPr lang="en-US" dirty="0">
              <a:ea typeface="+mn-lt"/>
              <a:cs typeface="+mn-lt"/>
            </a:endParaRPr>
          </a:p>
          <a:p>
            <a:r>
              <a:rPr lang="en-GB" dirty="0">
                <a:ea typeface="+mn-lt"/>
                <a:cs typeface="+mn-lt"/>
              </a:rPr>
              <a:t>Prevalence is the proportion of a population who have a specific characteristic in a given time period, regardless of when they first developed the characteristic.</a:t>
            </a:r>
          </a:p>
        </p:txBody>
      </p:sp>
      <p:sp>
        <p:nvSpPr>
          <p:cNvPr id="10" name="Freeform: Shape 9">
            <a:extLst>
              <a:ext uri="{FF2B5EF4-FFF2-40B4-BE49-F238E27FC236}">
                <a16:creationId xmlns:a16="http://schemas.microsoft.com/office/drawing/2014/main" id="{D0C570C4-C039-4ABC-A94C-9B909566F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9556" y="1731566"/>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5">
            <a:extLst>
              <a:ext uri="{FF2B5EF4-FFF2-40B4-BE49-F238E27FC236}">
                <a16:creationId xmlns:a16="http://schemas.microsoft.com/office/drawing/2014/main" id="{03205C94-90CF-44CA-9474-067CC29EB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1697" y="1802117"/>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bg2">
              <a:lumMod val="75000"/>
              <a:alpha val="15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F69D65A-F0AB-40CB-A73B-68EE91581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0241" y="1"/>
            <a:ext cx="2361759" cy="2533369"/>
          </a:xfrm>
          <a:custGeom>
            <a:avLst/>
            <a:gdLst>
              <a:gd name="connsiteX0" fmla="*/ 0 w 2361759"/>
              <a:gd name="connsiteY0" fmla="*/ 0 h 2533369"/>
              <a:gd name="connsiteX1" fmla="*/ 2361759 w 2361759"/>
              <a:gd name="connsiteY1" fmla="*/ 0 h 2533369"/>
              <a:gd name="connsiteX2" fmla="*/ 2361759 w 2361759"/>
              <a:gd name="connsiteY2" fmla="*/ 2075848 h 2533369"/>
              <a:gd name="connsiteX3" fmla="*/ 2246942 w 2361759"/>
              <a:gd name="connsiteY3" fmla="*/ 2122494 h 2533369"/>
              <a:gd name="connsiteX4" fmla="*/ 1716965 w 2361759"/>
              <a:gd name="connsiteY4" fmla="*/ 2412138 h 2533369"/>
              <a:gd name="connsiteX5" fmla="*/ 1573526 w 2361759"/>
              <a:gd name="connsiteY5" fmla="*/ 2533369 h 2533369"/>
              <a:gd name="connsiteX6" fmla="*/ 1435253 w 2361759"/>
              <a:gd name="connsiteY6" fmla="*/ 2412138 h 2533369"/>
              <a:gd name="connsiteX7" fmla="*/ 411684 w 2361759"/>
              <a:gd name="connsiteY7" fmla="*/ 1903667 h 2533369"/>
              <a:gd name="connsiteX8" fmla="*/ 0 w 2361759"/>
              <a:gd name="connsiteY8" fmla="*/ 1025333 h 2533369"/>
              <a:gd name="connsiteX9" fmla="*/ 0 w 2361759"/>
              <a:gd name="connsiteY9" fmla="*/ 801304 h 2533369"/>
              <a:gd name="connsiteX10" fmla="*/ 0 w 2361759"/>
              <a:gd name="connsiteY10" fmla="*/ 507485 h 2533369"/>
              <a:gd name="connsiteX11" fmla="*/ 0 w 2361759"/>
              <a:gd name="connsiteY11" fmla="*/ 294108 h 2533369"/>
              <a:gd name="connsiteX0" fmla="*/ 2361759 w 2453199"/>
              <a:gd name="connsiteY0" fmla="*/ 0 h 2533369"/>
              <a:gd name="connsiteX1" fmla="*/ 2361759 w 2453199"/>
              <a:gd name="connsiteY1" fmla="*/ 2075848 h 2533369"/>
              <a:gd name="connsiteX2" fmla="*/ 2246942 w 2453199"/>
              <a:gd name="connsiteY2" fmla="*/ 2122494 h 2533369"/>
              <a:gd name="connsiteX3" fmla="*/ 1716965 w 2453199"/>
              <a:gd name="connsiteY3" fmla="*/ 2412138 h 2533369"/>
              <a:gd name="connsiteX4" fmla="*/ 1573526 w 2453199"/>
              <a:gd name="connsiteY4" fmla="*/ 2533369 h 2533369"/>
              <a:gd name="connsiteX5" fmla="*/ 1435253 w 2453199"/>
              <a:gd name="connsiteY5" fmla="*/ 2412138 h 2533369"/>
              <a:gd name="connsiteX6" fmla="*/ 411684 w 2453199"/>
              <a:gd name="connsiteY6" fmla="*/ 1903667 h 2533369"/>
              <a:gd name="connsiteX7" fmla="*/ 0 w 2453199"/>
              <a:gd name="connsiteY7" fmla="*/ 1025333 h 2533369"/>
              <a:gd name="connsiteX8" fmla="*/ 0 w 2453199"/>
              <a:gd name="connsiteY8" fmla="*/ 801304 h 2533369"/>
              <a:gd name="connsiteX9" fmla="*/ 0 w 2453199"/>
              <a:gd name="connsiteY9" fmla="*/ 507485 h 2533369"/>
              <a:gd name="connsiteX10" fmla="*/ 0 w 2453199"/>
              <a:gd name="connsiteY10" fmla="*/ 294108 h 2533369"/>
              <a:gd name="connsiteX11" fmla="*/ 0 w 2453199"/>
              <a:gd name="connsiteY11" fmla="*/ 0 h 2533369"/>
              <a:gd name="connsiteX12" fmla="*/ 2453199 w 2453199"/>
              <a:gd name="connsiteY12" fmla="*/ 91440 h 2533369"/>
              <a:gd name="connsiteX0" fmla="*/ 2361759 w 2361759"/>
              <a:gd name="connsiteY0" fmla="*/ 0 h 2533369"/>
              <a:gd name="connsiteX1" fmla="*/ 2361759 w 2361759"/>
              <a:gd name="connsiteY1" fmla="*/ 2075848 h 2533369"/>
              <a:gd name="connsiteX2" fmla="*/ 2246942 w 2361759"/>
              <a:gd name="connsiteY2" fmla="*/ 2122494 h 2533369"/>
              <a:gd name="connsiteX3" fmla="*/ 1716965 w 2361759"/>
              <a:gd name="connsiteY3" fmla="*/ 2412138 h 2533369"/>
              <a:gd name="connsiteX4" fmla="*/ 1573526 w 2361759"/>
              <a:gd name="connsiteY4" fmla="*/ 2533369 h 2533369"/>
              <a:gd name="connsiteX5" fmla="*/ 1435253 w 2361759"/>
              <a:gd name="connsiteY5" fmla="*/ 2412138 h 2533369"/>
              <a:gd name="connsiteX6" fmla="*/ 411684 w 2361759"/>
              <a:gd name="connsiteY6" fmla="*/ 1903667 h 2533369"/>
              <a:gd name="connsiteX7" fmla="*/ 0 w 2361759"/>
              <a:gd name="connsiteY7" fmla="*/ 1025333 h 2533369"/>
              <a:gd name="connsiteX8" fmla="*/ 0 w 2361759"/>
              <a:gd name="connsiteY8" fmla="*/ 801304 h 2533369"/>
              <a:gd name="connsiteX9" fmla="*/ 0 w 2361759"/>
              <a:gd name="connsiteY9" fmla="*/ 507485 h 2533369"/>
              <a:gd name="connsiteX10" fmla="*/ 0 w 2361759"/>
              <a:gd name="connsiteY10" fmla="*/ 294108 h 2533369"/>
              <a:gd name="connsiteX11" fmla="*/ 0 w 2361759"/>
              <a:gd name="connsiteY11" fmla="*/ 0 h 2533369"/>
              <a:gd name="connsiteX0" fmla="*/ 2361759 w 2361759"/>
              <a:gd name="connsiteY0" fmla="*/ 2075848 h 2533369"/>
              <a:gd name="connsiteX1" fmla="*/ 2246942 w 2361759"/>
              <a:gd name="connsiteY1" fmla="*/ 2122494 h 2533369"/>
              <a:gd name="connsiteX2" fmla="*/ 1716965 w 2361759"/>
              <a:gd name="connsiteY2" fmla="*/ 2412138 h 2533369"/>
              <a:gd name="connsiteX3" fmla="*/ 1573526 w 2361759"/>
              <a:gd name="connsiteY3" fmla="*/ 2533369 h 2533369"/>
              <a:gd name="connsiteX4" fmla="*/ 1435253 w 2361759"/>
              <a:gd name="connsiteY4" fmla="*/ 2412138 h 2533369"/>
              <a:gd name="connsiteX5" fmla="*/ 411684 w 2361759"/>
              <a:gd name="connsiteY5" fmla="*/ 1903667 h 2533369"/>
              <a:gd name="connsiteX6" fmla="*/ 0 w 2361759"/>
              <a:gd name="connsiteY6" fmla="*/ 1025333 h 2533369"/>
              <a:gd name="connsiteX7" fmla="*/ 0 w 2361759"/>
              <a:gd name="connsiteY7" fmla="*/ 801304 h 2533369"/>
              <a:gd name="connsiteX8" fmla="*/ 0 w 2361759"/>
              <a:gd name="connsiteY8" fmla="*/ 507485 h 2533369"/>
              <a:gd name="connsiteX9" fmla="*/ 0 w 2361759"/>
              <a:gd name="connsiteY9" fmla="*/ 294108 h 2533369"/>
              <a:gd name="connsiteX10" fmla="*/ 0 w 2361759"/>
              <a:gd name="connsiteY10" fmla="*/ 0 h 253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759" h="2533369">
                <a:moveTo>
                  <a:pt x="2361759" y="2075848"/>
                </a:moveTo>
                <a:lnTo>
                  <a:pt x="2246942" y="2122494"/>
                </a:lnTo>
                <a:cubicBezTo>
                  <a:pt x="2070701" y="2195176"/>
                  <a:pt x="1888395" y="2279660"/>
                  <a:pt x="1716965" y="2412138"/>
                </a:cubicBezTo>
                <a:lnTo>
                  <a:pt x="1573526" y="2533369"/>
                </a:lnTo>
                <a:lnTo>
                  <a:pt x="1435253" y="2412138"/>
                </a:lnTo>
                <a:cubicBezTo>
                  <a:pt x="1092391" y="2147183"/>
                  <a:pt x="706031" y="2074201"/>
                  <a:pt x="411684" y="1903667"/>
                </a:cubicBezTo>
                <a:cubicBezTo>
                  <a:pt x="128650" y="1705759"/>
                  <a:pt x="0" y="1478790"/>
                  <a:pt x="0" y="1025333"/>
                </a:cubicBezTo>
                <a:lnTo>
                  <a:pt x="0" y="801304"/>
                </a:lnTo>
                <a:lnTo>
                  <a:pt x="0" y="507485"/>
                </a:lnTo>
                <a:lnTo>
                  <a:pt x="0" y="294108"/>
                </a:lnTo>
                <a:lnTo>
                  <a:pt x="0"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7">
            <a:extLst>
              <a:ext uri="{FF2B5EF4-FFF2-40B4-BE49-F238E27FC236}">
                <a16:creationId xmlns:a16="http://schemas.microsoft.com/office/drawing/2014/main" id="{4E58FDAC-7EEA-9B4F-86D0-DB79766DD7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2382" y="0"/>
            <a:ext cx="2309618" cy="2462818"/>
          </a:xfrm>
          <a:custGeom>
            <a:avLst/>
            <a:gdLst>
              <a:gd name="connsiteX0" fmla="*/ 0 w 2309618"/>
              <a:gd name="connsiteY0" fmla="*/ 0 h 2462818"/>
              <a:gd name="connsiteX1" fmla="*/ 2309618 w 2309618"/>
              <a:gd name="connsiteY1" fmla="*/ 0 h 2462818"/>
              <a:gd name="connsiteX2" fmla="*/ 2309618 w 2309618"/>
              <a:gd name="connsiteY2" fmla="*/ 2009873 h 2462818"/>
              <a:gd name="connsiteX3" fmla="*/ 2172607 w 2309618"/>
              <a:gd name="connsiteY3" fmla="*/ 2065536 h 2462818"/>
              <a:gd name="connsiteX4" fmla="*/ 1660163 w 2309618"/>
              <a:gd name="connsiteY4" fmla="*/ 2345598 h 2462818"/>
              <a:gd name="connsiteX5" fmla="*/ 1521470 w 2309618"/>
              <a:gd name="connsiteY5" fmla="*/ 2462818 h 2462818"/>
              <a:gd name="connsiteX6" fmla="*/ 1387771 w 2309618"/>
              <a:gd name="connsiteY6" fmla="*/ 2345598 h 2462818"/>
              <a:gd name="connsiteX7" fmla="*/ 398065 w 2309618"/>
              <a:gd name="connsiteY7" fmla="*/ 1853948 h 2462818"/>
              <a:gd name="connsiteX8" fmla="*/ 0 w 2309618"/>
              <a:gd name="connsiteY8" fmla="*/ 1004672 h 2462818"/>
              <a:gd name="connsiteX9" fmla="*/ 0 w 2309618"/>
              <a:gd name="connsiteY9" fmla="*/ 788054 h 2462818"/>
              <a:gd name="connsiteX10" fmla="*/ 0 w 2309618"/>
              <a:gd name="connsiteY10" fmla="*/ 503955 h 2462818"/>
              <a:gd name="connsiteX11" fmla="*/ 0 w 2309618"/>
              <a:gd name="connsiteY11" fmla="*/ 297637 h 246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9618" h="2462818">
                <a:moveTo>
                  <a:pt x="0" y="0"/>
                </a:moveTo>
                <a:lnTo>
                  <a:pt x="2309618" y="0"/>
                </a:lnTo>
                <a:lnTo>
                  <a:pt x="2309618" y="2009873"/>
                </a:lnTo>
                <a:lnTo>
                  <a:pt x="2172607" y="2065536"/>
                </a:lnTo>
                <a:cubicBezTo>
                  <a:pt x="2002197" y="2135813"/>
                  <a:pt x="1825922" y="2217503"/>
                  <a:pt x="1660163" y="2345598"/>
                </a:cubicBezTo>
                <a:lnTo>
                  <a:pt x="1521470" y="2462818"/>
                </a:lnTo>
                <a:lnTo>
                  <a:pt x="1387771" y="2345598"/>
                </a:lnTo>
                <a:cubicBezTo>
                  <a:pt x="1056252" y="2089408"/>
                  <a:pt x="682674" y="2018840"/>
                  <a:pt x="398065" y="1853948"/>
                </a:cubicBezTo>
                <a:cubicBezTo>
                  <a:pt x="124394" y="1662588"/>
                  <a:pt x="0" y="1443127"/>
                  <a:pt x="0" y="1004672"/>
                </a:cubicBezTo>
                <a:lnTo>
                  <a:pt x="0" y="788054"/>
                </a:lnTo>
                <a:lnTo>
                  <a:pt x="0" y="503955"/>
                </a:lnTo>
                <a:lnTo>
                  <a:pt x="0" y="297637"/>
                </a:ln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7E9A4CD-ADA3-4EFC-ACCD-3DBFF12F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0241" y="5189445"/>
            <a:ext cx="2361759" cy="1671750"/>
          </a:xfrm>
          <a:custGeom>
            <a:avLst/>
            <a:gdLst>
              <a:gd name="connsiteX0" fmla="*/ 1578693 w 2361759"/>
              <a:gd name="connsiteY0" fmla="*/ 0 h 1671750"/>
              <a:gd name="connsiteX1" fmla="*/ 1716967 w 2361759"/>
              <a:gd name="connsiteY1" fmla="*/ 121231 h 1671750"/>
              <a:gd name="connsiteX2" fmla="*/ 2246944 w 2361759"/>
              <a:gd name="connsiteY2" fmla="*/ 410875 h 1671750"/>
              <a:gd name="connsiteX3" fmla="*/ 2361759 w 2361759"/>
              <a:gd name="connsiteY3" fmla="*/ 457521 h 1671750"/>
              <a:gd name="connsiteX4" fmla="*/ 2361759 w 2361759"/>
              <a:gd name="connsiteY4" fmla="*/ 1671750 h 1671750"/>
              <a:gd name="connsiteX5" fmla="*/ 0 w 2361759"/>
              <a:gd name="connsiteY5" fmla="*/ 1671750 h 1671750"/>
              <a:gd name="connsiteX6" fmla="*/ 0 w 2361759"/>
              <a:gd name="connsiteY6" fmla="*/ 1642389 h 1671750"/>
              <a:gd name="connsiteX7" fmla="*/ 0 w 2361759"/>
              <a:gd name="connsiteY7" fmla="*/ 1508036 h 1671750"/>
              <a:gd name="connsiteX8" fmla="*/ 411685 w 2361759"/>
              <a:gd name="connsiteY8" fmla="*/ 629703 h 1671750"/>
              <a:gd name="connsiteX9" fmla="*/ 1435254 w 2361759"/>
              <a:gd name="connsiteY9" fmla="*/ 121231 h 1671750"/>
              <a:gd name="connsiteX0" fmla="*/ 2361759 w 2453199"/>
              <a:gd name="connsiteY0" fmla="*/ 1671750 h 1763190"/>
              <a:gd name="connsiteX1" fmla="*/ 0 w 2453199"/>
              <a:gd name="connsiteY1" fmla="*/ 1671750 h 1763190"/>
              <a:gd name="connsiteX2" fmla="*/ 0 w 2453199"/>
              <a:gd name="connsiteY2" fmla="*/ 1642389 h 1763190"/>
              <a:gd name="connsiteX3" fmla="*/ 0 w 2453199"/>
              <a:gd name="connsiteY3" fmla="*/ 1508036 h 1763190"/>
              <a:gd name="connsiteX4" fmla="*/ 411685 w 2453199"/>
              <a:gd name="connsiteY4" fmla="*/ 629703 h 1763190"/>
              <a:gd name="connsiteX5" fmla="*/ 1435254 w 2453199"/>
              <a:gd name="connsiteY5" fmla="*/ 121231 h 1763190"/>
              <a:gd name="connsiteX6" fmla="*/ 1578693 w 2453199"/>
              <a:gd name="connsiteY6" fmla="*/ 0 h 1763190"/>
              <a:gd name="connsiteX7" fmla="*/ 1716967 w 2453199"/>
              <a:gd name="connsiteY7" fmla="*/ 121231 h 1763190"/>
              <a:gd name="connsiteX8" fmla="*/ 2246944 w 2453199"/>
              <a:gd name="connsiteY8" fmla="*/ 410875 h 1763190"/>
              <a:gd name="connsiteX9" fmla="*/ 2361759 w 2453199"/>
              <a:gd name="connsiteY9" fmla="*/ 457521 h 1763190"/>
              <a:gd name="connsiteX10" fmla="*/ 2453199 w 2453199"/>
              <a:gd name="connsiteY10" fmla="*/ 1763190 h 1763190"/>
              <a:gd name="connsiteX0" fmla="*/ 2361759 w 2361759"/>
              <a:gd name="connsiteY0" fmla="*/ 1671750 h 1671750"/>
              <a:gd name="connsiteX1" fmla="*/ 0 w 2361759"/>
              <a:gd name="connsiteY1" fmla="*/ 1671750 h 1671750"/>
              <a:gd name="connsiteX2" fmla="*/ 0 w 2361759"/>
              <a:gd name="connsiteY2" fmla="*/ 1642389 h 1671750"/>
              <a:gd name="connsiteX3" fmla="*/ 0 w 2361759"/>
              <a:gd name="connsiteY3" fmla="*/ 1508036 h 1671750"/>
              <a:gd name="connsiteX4" fmla="*/ 411685 w 2361759"/>
              <a:gd name="connsiteY4" fmla="*/ 629703 h 1671750"/>
              <a:gd name="connsiteX5" fmla="*/ 1435254 w 2361759"/>
              <a:gd name="connsiteY5" fmla="*/ 121231 h 1671750"/>
              <a:gd name="connsiteX6" fmla="*/ 1578693 w 2361759"/>
              <a:gd name="connsiteY6" fmla="*/ 0 h 1671750"/>
              <a:gd name="connsiteX7" fmla="*/ 1716967 w 2361759"/>
              <a:gd name="connsiteY7" fmla="*/ 121231 h 1671750"/>
              <a:gd name="connsiteX8" fmla="*/ 2246944 w 2361759"/>
              <a:gd name="connsiteY8" fmla="*/ 410875 h 1671750"/>
              <a:gd name="connsiteX9" fmla="*/ 2361759 w 2361759"/>
              <a:gd name="connsiteY9" fmla="*/ 457521 h 1671750"/>
              <a:gd name="connsiteX0" fmla="*/ 0 w 2361759"/>
              <a:gd name="connsiteY0" fmla="*/ 1671750 h 1671750"/>
              <a:gd name="connsiteX1" fmla="*/ 0 w 2361759"/>
              <a:gd name="connsiteY1" fmla="*/ 1642389 h 1671750"/>
              <a:gd name="connsiteX2" fmla="*/ 0 w 2361759"/>
              <a:gd name="connsiteY2" fmla="*/ 1508036 h 1671750"/>
              <a:gd name="connsiteX3" fmla="*/ 411685 w 2361759"/>
              <a:gd name="connsiteY3" fmla="*/ 629703 h 1671750"/>
              <a:gd name="connsiteX4" fmla="*/ 1435254 w 2361759"/>
              <a:gd name="connsiteY4" fmla="*/ 121231 h 1671750"/>
              <a:gd name="connsiteX5" fmla="*/ 1578693 w 2361759"/>
              <a:gd name="connsiteY5" fmla="*/ 0 h 1671750"/>
              <a:gd name="connsiteX6" fmla="*/ 1716967 w 2361759"/>
              <a:gd name="connsiteY6" fmla="*/ 121231 h 1671750"/>
              <a:gd name="connsiteX7" fmla="*/ 2246944 w 2361759"/>
              <a:gd name="connsiteY7" fmla="*/ 410875 h 1671750"/>
              <a:gd name="connsiteX8" fmla="*/ 2361759 w 2361759"/>
              <a:gd name="connsiteY8" fmla="*/ 457521 h 167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1759" h="1671750">
                <a:moveTo>
                  <a:pt x="0" y="1671750"/>
                </a:moveTo>
                <a:lnTo>
                  <a:pt x="0" y="1642389"/>
                </a:lnTo>
                <a:lnTo>
                  <a:pt x="0" y="1508036"/>
                </a:lnTo>
                <a:cubicBezTo>
                  <a:pt x="0" y="1054580"/>
                  <a:pt x="128651" y="827611"/>
                  <a:pt x="411685" y="629703"/>
                </a:cubicBezTo>
                <a:cubicBezTo>
                  <a:pt x="706033" y="459168"/>
                  <a:pt x="1092393" y="386187"/>
                  <a:pt x="1435254" y="121231"/>
                </a:cubicBezTo>
                <a:lnTo>
                  <a:pt x="1578693" y="0"/>
                </a:lnTo>
                <a:lnTo>
                  <a:pt x="1716967" y="121231"/>
                </a:lnTo>
                <a:cubicBezTo>
                  <a:pt x="1888398" y="253709"/>
                  <a:pt x="2070703" y="338193"/>
                  <a:pt x="2246944" y="410875"/>
                </a:cubicBezTo>
                <a:lnTo>
                  <a:pt x="2361759" y="457521"/>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8">
            <a:extLst>
              <a:ext uri="{FF2B5EF4-FFF2-40B4-BE49-F238E27FC236}">
                <a16:creationId xmlns:a16="http://schemas.microsoft.com/office/drawing/2014/main" id="{322C37C5-D704-A041-B664-9AB74769E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2382" y="5259996"/>
            <a:ext cx="2309618" cy="1598004"/>
          </a:xfrm>
          <a:custGeom>
            <a:avLst/>
            <a:gdLst>
              <a:gd name="connsiteX0" fmla="*/ 1526466 w 2309618"/>
              <a:gd name="connsiteY0" fmla="*/ 0 h 1598004"/>
              <a:gd name="connsiteX1" fmla="*/ 1660166 w 2309618"/>
              <a:gd name="connsiteY1" fmla="*/ 117220 h 1598004"/>
              <a:gd name="connsiteX2" fmla="*/ 2172609 w 2309618"/>
              <a:gd name="connsiteY2" fmla="*/ 397282 h 1598004"/>
              <a:gd name="connsiteX3" fmla="*/ 2309618 w 2309618"/>
              <a:gd name="connsiteY3" fmla="*/ 452945 h 1598004"/>
              <a:gd name="connsiteX4" fmla="*/ 2309618 w 2309618"/>
              <a:gd name="connsiteY4" fmla="*/ 1598004 h 1598004"/>
              <a:gd name="connsiteX5" fmla="*/ 0 w 2309618"/>
              <a:gd name="connsiteY5" fmla="*/ 1598004 h 1598004"/>
              <a:gd name="connsiteX6" fmla="*/ 0 w 2309618"/>
              <a:gd name="connsiteY6" fmla="*/ 1588054 h 1598004"/>
              <a:gd name="connsiteX7" fmla="*/ 0 w 2309618"/>
              <a:gd name="connsiteY7" fmla="*/ 1458146 h 1598004"/>
              <a:gd name="connsiteX8" fmla="*/ 398066 w 2309618"/>
              <a:gd name="connsiteY8" fmla="*/ 608871 h 1598004"/>
              <a:gd name="connsiteX9" fmla="*/ 1387773 w 2309618"/>
              <a:gd name="connsiteY9" fmla="*/ 117220 h 159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9618" h="1598004">
                <a:moveTo>
                  <a:pt x="1526466" y="0"/>
                </a:moveTo>
                <a:lnTo>
                  <a:pt x="1660166" y="117220"/>
                </a:lnTo>
                <a:cubicBezTo>
                  <a:pt x="1825925" y="245316"/>
                  <a:pt x="2002199" y="327005"/>
                  <a:pt x="2172609" y="397282"/>
                </a:cubicBezTo>
                <a:lnTo>
                  <a:pt x="2309618" y="452945"/>
                </a:lnTo>
                <a:lnTo>
                  <a:pt x="2309618" y="1598004"/>
                </a:lnTo>
                <a:lnTo>
                  <a:pt x="0" y="1598004"/>
                </a:lnTo>
                <a:lnTo>
                  <a:pt x="0" y="1588054"/>
                </a:lnTo>
                <a:lnTo>
                  <a:pt x="0" y="1458146"/>
                </a:lnTo>
                <a:cubicBezTo>
                  <a:pt x="0" y="1019692"/>
                  <a:pt x="124395" y="800231"/>
                  <a:pt x="398066" y="608871"/>
                </a:cubicBezTo>
                <a:cubicBezTo>
                  <a:pt x="682676" y="443978"/>
                  <a:pt x="1056254" y="373411"/>
                  <a:pt x="1387773" y="117220"/>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199820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73E4A-F5D8-4369-5287-BE2FFFFBCB4A}"/>
              </a:ext>
            </a:extLst>
          </p:cNvPr>
          <p:cNvSpPr>
            <a:spLocks noGrp="1"/>
          </p:cNvSpPr>
          <p:nvPr>
            <p:ph type="title"/>
          </p:nvPr>
        </p:nvSpPr>
        <p:spPr>
          <a:xfrm>
            <a:off x="952500" y="1581462"/>
            <a:ext cx="2776531" cy="3687580"/>
          </a:xfrm>
        </p:spPr>
        <p:txBody>
          <a:bodyPr>
            <a:normAutofit/>
          </a:bodyPr>
          <a:lstStyle/>
          <a:p>
            <a:pPr algn="ctr"/>
            <a:r>
              <a:rPr lang="en-GB" dirty="0"/>
              <a:t>Incidence and Prevalence</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A1CE9A6-65F5-5D88-9BAA-623873D925F3}"/>
              </a:ext>
            </a:extLst>
          </p:cNvPr>
          <p:cNvGraphicFramePr>
            <a:graphicFrameLocks noGrp="1"/>
          </p:cNvGraphicFramePr>
          <p:nvPr>
            <p:ph idx="1"/>
            <p:extLst>
              <p:ext uri="{D42A27DB-BD31-4B8C-83A1-F6EECF244321}">
                <p14:modId xmlns:p14="http://schemas.microsoft.com/office/powerpoint/2010/main" val="699508080"/>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3687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C156E-BA18-59DD-5E16-4BF52FFB1D80}"/>
              </a:ext>
            </a:extLst>
          </p:cNvPr>
          <p:cNvSpPr>
            <a:spLocks noGrp="1"/>
          </p:cNvSpPr>
          <p:nvPr>
            <p:ph type="title"/>
          </p:nvPr>
        </p:nvSpPr>
        <p:spPr>
          <a:xfrm>
            <a:off x="952500" y="1581462"/>
            <a:ext cx="2776531" cy="3687580"/>
          </a:xfrm>
        </p:spPr>
        <p:txBody>
          <a:bodyPr>
            <a:normAutofit/>
          </a:bodyPr>
          <a:lstStyle/>
          <a:p>
            <a:pPr algn="ctr"/>
            <a:r>
              <a:rPr lang="en-GB" dirty="0"/>
              <a:t>Why Do Epidemics Occur?</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ABCC748-8B4E-DDFA-9A1A-A0F03F97574A}"/>
              </a:ext>
            </a:extLst>
          </p:cNvPr>
          <p:cNvGraphicFramePr>
            <a:graphicFrameLocks noGrp="1"/>
          </p:cNvGraphicFramePr>
          <p:nvPr>
            <p:ph idx="1"/>
            <p:extLst>
              <p:ext uri="{D42A27DB-BD31-4B8C-83A1-F6EECF244321}">
                <p14:modId xmlns:p14="http://schemas.microsoft.com/office/powerpoint/2010/main" val="2482403472"/>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005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AF05E43-1B48-4513-8E2B-16668922BA8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949EF5FF-A706-4C0E-8E64-67106889059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985F432-CD48-4F10-BE52-40961811617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CAECE9A-FCBC-4ABF-BBEC-F866E4BC9FC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B4DC9C1D-CC7F-4E8F-8946-AE32F161AAFE}"/>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28869CFF-FC52-4068-9958-08904D14EE3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5EA03-9FF3-DE40-AF68-949BFBD9FDE8}"/>
              </a:ext>
            </a:extLst>
          </p:cNvPr>
          <p:cNvSpPr>
            <a:spLocks noGrp="1"/>
          </p:cNvSpPr>
          <p:nvPr>
            <p:ph type="title"/>
          </p:nvPr>
        </p:nvSpPr>
        <p:spPr>
          <a:xfrm>
            <a:off x="960120" y="960030"/>
            <a:ext cx="4470832" cy="1507398"/>
          </a:xfrm>
        </p:spPr>
        <p:txBody>
          <a:bodyPr anchor="ctr">
            <a:normAutofit/>
          </a:bodyPr>
          <a:lstStyle/>
          <a:p>
            <a:r>
              <a:rPr lang="en-GB" dirty="0"/>
              <a:t>Chain of Infection</a:t>
            </a:r>
          </a:p>
        </p:txBody>
      </p:sp>
      <p:sp>
        <p:nvSpPr>
          <p:cNvPr id="3" name="Content Placeholder 2">
            <a:extLst>
              <a:ext uri="{FF2B5EF4-FFF2-40B4-BE49-F238E27FC236}">
                <a16:creationId xmlns:a16="http://schemas.microsoft.com/office/drawing/2014/main" id="{05F9EE8E-94CA-227D-42FC-9EB6A4DBD4F0}"/>
              </a:ext>
            </a:extLst>
          </p:cNvPr>
          <p:cNvSpPr>
            <a:spLocks noGrp="1"/>
          </p:cNvSpPr>
          <p:nvPr>
            <p:ph idx="1"/>
          </p:nvPr>
        </p:nvSpPr>
        <p:spPr>
          <a:xfrm>
            <a:off x="952501" y="2844800"/>
            <a:ext cx="4470831" cy="3053170"/>
          </a:xfrm>
        </p:spPr>
        <p:txBody>
          <a:bodyPr vert="horz" lIns="91440" tIns="45720" rIns="91440" bIns="45720" rtlCol="0" anchor="t">
            <a:normAutofit/>
          </a:bodyPr>
          <a:lstStyle/>
          <a:p>
            <a:r>
              <a:rPr lang="en-GB" dirty="0"/>
              <a:t>Reservoir – Where the agent lives.</a:t>
            </a:r>
          </a:p>
          <a:p>
            <a:r>
              <a:rPr lang="en-GB" dirty="0"/>
              <a:t>Portal of exit - respiratory/intestinal</a:t>
            </a:r>
          </a:p>
          <a:p>
            <a:r>
              <a:rPr lang="en-GB" dirty="0"/>
              <a:t>Mode of transmission</a:t>
            </a:r>
          </a:p>
          <a:p>
            <a:r>
              <a:rPr lang="en-GB" dirty="0"/>
              <a:t>Portal of entry</a:t>
            </a:r>
          </a:p>
          <a:p>
            <a:r>
              <a:rPr lang="en-GB" dirty="0"/>
              <a:t>Susceptible host – immunity, status</a:t>
            </a:r>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7" name="Graphic 6" descr="Stomach">
            <a:extLst>
              <a:ext uri="{FF2B5EF4-FFF2-40B4-BE49-F238E27FC236}">
                <a16:creationId xmlns:a16="http://schemas.microsoft.com/office/drawing/2014/main" id="{A2BB25F7-195B-191A-9E7E-7263775912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8669" y="1004724"/>
            <a:ext cx="4848551" cy="4848551"/>
          </a:xfrm>
          <a:prstGeom prst="rect">
            <a:avLst/>
          </a:prstGeom>
        </p:spPr>
      </p:pic>
    </p:spTree>
    <p:extLst>
      <p:ext uri="{BB962C8B-B14F-4D97-AF65-F5344CB8AC3E}">
        <p14:creationId xmlns:p14="http://schemas.microsoft.com/office/powerpoint/2010/main" val="7277965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F41C8-BB5F-7549-0D29-BE257D1F7BEE}"/>
              </a:ext>
            </a:extLst>
          </p:cNvPr>
          <p:cNvSpPr>
            <a:spLocks noGrp="1"/>
          </p:cNvSpPr>
          <p:nvPr>
            <p:ph type="title"/>
          </p:nvPr>
        </p:nvSpPr>
        <p:spPr/>
        <p:txBody>
          <a:bodyPr/>
          <a:lstStyle/>
          <a:p>
            <a:r>
              <a:rPr lang="en-GB" dirty="0"/>
              <a:t>Chain of Infection</a:t>
            </a:r>
          </a:p>
        </p:txBody>
      </p:sp>
      <p:pic>
        <p:nvPicPr>
          <p:cNvPr id="4" name="Content Placeholder 3" descr="4.2 Chain of Infection – Nursing Assistant">
            <a:extLst>
              <a:ext uri="{FF2B5EF4-FFF2-40B4-BE49-F238E27FC236}">
                <a16:creationId xmlns:a16="http://schemas.microsoft.com/office/drawing/2014/main" id="{7DE97F66-3D4C-13C0-9598-BC5649894ACE}"/>
              </a:ext>
            </a:extLst>
          </p:cNvPr>
          <p:cNvPicPr>
            <a:picLocks noGrp="1" noChangeAspect="1"/>
          </p:cNvPicPr>
          <p:nvPr>
            <p:ph idx="1"/>
          </p:nvPr>
        </p:nvPicPr>
        <p:blipFill>
          <a:blip r:embed="rId2"/>
          <a:stretch>
            <a:fillRect/>
          </a:stretch>
        </p:blipFill>
        <p:spPr>
          <a:xfrm>
            <a:off x="5357351" y="362953"/>
            <a:ext cx="6657978" cy="6351671"/>
          </a:xfrm>
        </p:spPr>
      </p:pic>
    </p:spTree>
    <p:extLst>
      <p:ext uri="{BB962C8B-B14F-4D97-AF65-F5344CB8AC3E}">
        <p14:creationId xmlns:p14="http://schemas.microsoft.com/office/powerpoint/2010/main" val="14147168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3833-D631-B61A-49EA-B4CF495F0911}"/>
              </a:ext>
            </a:extLst>
          </p:cNvPr>
          <p:cNvSpPr>
            <a:spLocks noGrp="1"/>
          </p:cNvSpPr>
          <p:nvPr>
            <p:ph type="title"/>
          </p:nvPr>
        </p:nvSpPr>
        <p:spPr/>
        <p:txBody>
          <a:bodyPr/>
          <a:lstStyle/>
          <a:p>
            <a:r>
              <a:rPr lang="en-GB" dirty="0"/>
              <a:t>Reservoir</a:t>
            </a:r>
          </a:p>
        </p:txBody>
      </p:sp>
      <p:sp>
        <p:nvSpPr>
          <p:cNvPr id="3" name="Content Placeholder 2">
            <a:extLst>
              <a:ext uri="{FF2B5EF4-FFF2-40B4-BE49-F238E27FC236}">
                <a16:creationId xmlns:a16="http://schemas.microsoft.com/office/drawing/2014/main" id="{FF2BF3FD-975B-3601-C4E9-6D108F9D5A65}"/>
              </a:ext>
            </a:extLst>
          </p:cNvPr>
          <p:cNvSpPr>
            <a:spLocks noGrp="1"/>
          </p:cNvSpPr>
          <p:nvPr>
            <p:ph idx="1"/>
          </p:nvPr>
        </p:nvSpPr>
        <p:spPr/>
        <p:txBody>
          <a:bodyPr vert="horz" lIns="91440" tIns="45720" rIns="91440" bIns="45720" rtlCol="0" anchor="t">
            <a:normAutofit/>
          </a:bodyPr>
          <a:lstStyle/>
          <a:p>
            <a:r>
              <a:rPr lang="en-GB" dirty="0">
                <a:ea typeface="+mn-lt"/>
                <a:cs typeface="+mn-lt"/>
              </a:rPr>
              <a:t>The reservoir of an infectious agent is the habitat in which the agent normally lives, grows, and multiplies. </a:t>
            </a:r>
          </a:p>
          <a:p>
            <a:r>
              <a:rPr lang="en-GB" dirty="0">
                <a:ea typeface="+mn-lt"/>
                <a:cs typeface="+mn-lt"/>
              </a:rPr>
              <a:t>Reservoirs include humans, animals, and the environment. </a:t>
            </a:r>
          </a:p>
          <a:p>
            <a:r>
              <a:rPr lang="en-GB" dirty="0">
                <a:ea typeface="+mn-lt"/>
                <a:cs typeface="+mn-lt"/>
              </a:rPr>
              <a:t>The reservoir may or may not be the source from which an agent is transferred to a host. </a:t>
            </a:r>
          </a:p>
          <a:p>
            <a:r>
              <a:rPr lang="en-GB" dirty="0">
                <a:ea typeface="+mn-lt"/>
                <a:cs typeface="+mn-lt"/>
              </a:rPr>
              <a:t>For example, the reservoir of Clostridium botulinum is soil, but the source of most botulism infections is improperly canned food containing C. botulinum spores.</a:t>
            </a:r>
            <a:endParaRPr lang="en-GB"/>
          </a:p>
          <a:p>
            <a:endParaRPr lang="en-GB"/>
          </a:p>
          <a:p>
            <a:endParaRPr lang="en-GB" dirty="0"/>
          </a:p>
        </p:txBody>
      </p:sp>
    </p:spTree>
    <p:extLst>
      <p:ext uri="{BB962C8B-B14F-4D97-AF65-F5344CB8AC3E}">
        <p14:creationId xmlns:p14="http://schemas.microsoft.com/office/powerpoint/2010/main" val="956296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83D31-B128-4AEB-867D-9B51766C0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12F8F71-2255-4DF5-8FFB-2A6F7AADC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928C49F-56A5-41E0-97B2-1AC457310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402468-25A9-3C5B-4ECD-970B4747585F}"/>
              </a:ext>
            </a:extLst>
          </p:cNvPr>
          <p:cNvSpPr>
            <a:spLocks noGrp="1"/>
          </p:cNvSpPr>
          <p:nvPr>
            <p:ph type="title"/>
          </p:nvPr>
        </p:nvSpPr>
        <p:spPr>
          <a:xfrm>
            <a:off x="1533524" y="1921668"/>
            <a:ext cx="3028950" cy="3386137"/>
          </a:xfrm>
        </p:spPr>
        <p:txBody>
          <a:bodyPr>
            <a:normAutofit/>
          </a:bodyPr>
          <a:lstStyle/>
          <a:p>
            <a:pPr algn="ctr"/>
            <a:r>
              <a:rPr lang="en-GB" dirty="0"/>
              <a:t>Human Reservoirs</a:t>
            </a:r>
            <a:endParaRPr lang="en-GB"/>
          </a:p>
        </p:txBody>
      </p:sp>
      <p:sp>
        <p:nvSpPr>
          <p:cNvPr id="3" name="Content Placeholder 2">
            <a:extLst>
              <a:ext uri="{FF2B5EF4-FFF2-40B4-BE49-F238E27FC236}">
                <a16:creationId xmlns:a16="http://schemas.microsoft.com/office/drawing/2014/main" id="{369CF72C-8E85-B350-FA46-6C5D1770ABAF}"/>
              </a:ext>
            </a:extLst>
          </p:cNvPr>
          <p:cNvSpPr>
            <a:spLocks noGrp="1"/>
          </p:cNvSpPr>
          <p:nvPr>
            <p:ph idx="1"/>
          </p:nvPr>
        </p:nvSpPr>
        <p:spPr>
          <a:xfrm>
            <a:off x="6095999" y="876300"/>
            <a:ext cx="5143501" cy="5029201"/>
          </a:xfrm>
        </p:spPr>
        <p:txBody>
          <a:bodyPr vert="horz" lIns="91440" tIns="45720" rIns="91440" bIns="45720" rtlCol="0" anchor="ctr">
            <a:normAutofit/>
          </a:bodyPr>
          <a:lstStyle/>
          <a:p>
            <a:r>
              <a:rPr lang="en-GB" dirty="0"/>
              <a:t>STD's</a:t>
            </a:r>
          </a:p>
          <a:p>
            <a:r>
              <a:rPr lang="en-GB" dirty="0"/>
              <a:t>Mumps</a:t>
            </a:r>
          </a:p>
          <a:p>
            <a:r>
              <a:rPr lang="en-GB" dirty="0"/>
              <a:t>Measles</a:t>
            </a:r>
          </a:p>
          <a:p>
            <a:r>
              <a:rPr lang="en-GB" dirty="0"/>
              <a:t>Smallpox – easy to eliminate when humans are the ONLY reservoir!</a:t>
            </a:r>
          </a:p>
          <a:p>
            <a:r>
              <a:rPr lang="en-GB" dirty="0"/>
              <a:t>Respiratory infections</a:t>
            </a:r>
          </a:p>
        </p:txBody>
      </p:sp>
    </p:spTree>
    <p:extLst>
      <p:ext uri="{BB962C8B-B14F-4D97-AF65-F5344CB8AC3E}">
        <p14:creationId xmlns:p14="http://schemas.microsoft.com/office/powerpoint/2010/main" val="28823192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13A0E-3C6B-C340-8661-1A8A4FD7C42B}"/>
              </a:ext>
            </a:extLst>
          </p:cNvPr>
          <p:cNvSpPr>
            <a:spLocks noGrp="1"/>
          </p:cNvSpPr>
          <p:nvPr>
            <p:ph type="title"/>
          </p:nvPr>
        </p:nvSpPr>
        <p:spPr>
          <a:xfrm>
            <a:off x="952500" y="1581462"/>
            <a:ext cx="2776531" cy="3687580"/>
          </a:xfrm>
        </p:spPr>
        <p:txBody>
          <a:bodyPr>
            <a:normAutofit/>
          </a:bodyPr>
          <a:lstStyle/>
          <a:p>
            <a:pPr algn="ctr"/>
            <a:r>
              <a:rPr lang="en-GB" dirty="0"/>
              <a:t>Animal Reservoirs</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B3A292C-9520-047E-766D-DD00E1EBDE4C}"/>
              </a:ext>
            </a:extLst>
          </p:cNvPr>
          <p:cNvGraphicFramePr>
            <a:graphicFrameLocks noGrp="1"/>
          </p:cNvGraphicFramePr>
          <p:nvPr>
            <p:ph idx="1"/>
            <p:extLst>
              <p:ext uri="{D42A27DB-BD31-4B8C-83A1-F6EECF244321}">
                <p14:modId xmlns:p14="http://schemas.microsoft.com/office/powerpoint/2010/main" val="1566216552"/>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702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5CB3A-1DB3-424B-03F1-D2E10783172F}"/>
              </a:ext>
            </a:extLst>
          </p:cNvPr>
          <p:cNvSpPr>
            <a:spLocks noGrp="1"/>
          </p:cNvSpPr>
          <p:nvPr>
            <p:ph type="title"/>
          </p:nvPr>
        </p:nvSpPr>
        <p:spPr>
          <a:xfrm>
            <a:off x="952500" y="1581462"/>
            <a:ext cx="2776531" cy="3687580"/>
          </a:xfrm>
        </p:spPr>
        <p:txBody>
          <a:bodyPr>
            <a:normAutofit/>
          </a:bodyPr>
          <a:lstStyle/>
          <a:p>
            <a:pPr algn="ctr"/>
            <a:r>
              <a:rPr lang="en-GB" sz="3400"/>
              <a:t>Environmental Reservoirs</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B1C69E6-541D-1920-A061-E0B9996946AF}"/>
              </a:ext>
            </a:extLst>
          </p:cNvPr>
          <p:cNvGraphicFramePr>
            <a:graphicFrameLocks noGrp="1"/>
          </p:cNvGraphicFramePr>
          <p:nvPr>
            <p:ph idx="1"/>
            <p:extLst>
              <p:ext uri="{D42A27DB-BD31-4B8C-83A1-F6EECF244321}">
                <p14:modId xmlns:p14="http://schemas.microsoft.com/office/powerpoint/2010/main" val="676339925"/>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837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219A-614D-E1A4-DEF9-E3E30828630B}"/>
              </a:ext>
            </a:extLst>
          </p:cNvPr>
          <p:cNvSpPr>
            <a:spLocks noGrp="1"/>
          </p:cNvSpPr>
          <p:nvPr>
            <p:ph type="title"/>
          </p:nvPr>
        </p:nvSpPr>
        <p:spPr/>
        <p:txBody>
          <a:bodyPr/>
          <a:lstStyle/>
          <a:p>
            <a:r>
              <a:rPr lang="en-GB" dirty="0"/>
              <a:t>Portal of Entry</a:t>
            </a:r>
          </a:p>
        </p:txBody>
      </p:sp>
      <p:sp>
        <p:nvSpPr>
          <p:cNvPr id="3" name="Content Placeholder 2">
            <a:extLst>
              <a:ext uri="{FF2B5EF4-FFF2-40B4-BE49-F238E27FC236}">
                <a16:creationId xmlns:a16="http://schemas.microsoft.com/office/drawing/2014/main" id="{F2F12088-5C4B-6591-AA83-B42F8D8AE331}"/>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The portal of entry refers to the manner a pathogen enters a susceptible host. The portal of entry must provide access to tissues in which the pathogen can multiply or a toxin can act. </a:t>
            </a:r>
            <a:endParaRPr lang="en-US"/>
          </a:p>
          <a:p>
            <a:r>
              <a:rPr lang="en-GB" dirty="0">
                <a:ea typeface="+mn-lt"/>
                <a:cs typeface="+mn-lt"/>
              </a:rPr>
              <a:t>Often, infectious agents use the same portal to enter a new host that they used to exit the source host. For example, influenza virus exits the respiratory tract of the source host and enters the respiratory tract of the new host. </a:t>
            </a:r>
          </a:p>
          <a:p>
            <a:r>
              <a:rPr lang="en-GB" dirty="0">
                <a:ea typeface="+mn-lt"/>
                <a:cs typeface="+mn-lt"/>
              </a:rPr>
              <a:t>In contrast, many pathogens that cause gastroenteritis follow a so-called “faecal-oral” route because they exit the source host in faeces, are carried on inadequately washed hands to a vehicle such as food, water, or utensil, and enter a new host through the mouth.</a:t>
            </a:r>
            <a:endParaRPr lang="en-GB" dirty="0"/>
          </a:p>
          <a:p>
            <a:endParaRPr lang="en-GB"/>
          </a:p>
          <a:p>
            <a:endParaRPr lang="en-GB" dirty="0"/>
          </a:p>
        </p:txBody>
      </p:sp>
    </p:spTree>
    <p:extLst>
      <p:ext uri="{BB962C8B-B14F-4D97-AF65-F5344CB8AC3E}">
        <p14:creationId xmlns:p14="http://schemas.microsoft.com/office/powerpoint/2010/main" val="11117886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76534-DF9E-3E68-35F1-C321F9474A9D}"/>
              </a:ext>
            </a:extLst>
          </p:cNvPr>
          <p:cNvSpPr>
            <a:spLocks noGrp="1"/>
          </p:cNvSpPr>
          <p:nvPr>
            <p:ph type="title"/>
          </p:nvPr>
        </p:nvSpPr>
        <p:spPr>
          <a:xfrm>
            <a:off x="952500" y="1581462"/>
            <a:ext cx="2776531" cy="3687580"/>
          </a:xfrm>
        </p:spPr>
        <p:txBody>
          <a:bodyPr>
            <a:normAutofit/>
          </a:bodyPr>
          <a:lstStyle/>
          <a:p>
            <a:pPr algn="ctr"/>
            <a:r>
              <a:rPr lang="en-GB" sz="3700"/>
              <a:t>Mode of Transmission</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390B273-8633-5676-EB7D-6E9FD5E203BD}"/>
              </a:ext>
            </a:extLst>
          </p:cNvPr>
          <p:cNvGraphicFramePr>
            <a:graphicFrameLocks noGrp="1"/>
          </p:cNvGraphicFramePr>
          <p:nvPr>
            <p:ph idx="1"/>
            <p:extLst>
              <p:ext uri="{D42A27DB-BD31-4B8C-83A1-F6EECF244321}">
                <p14:modId xmlns:p14="http://schemas.microsoft.com/office/powerpoint/2010/main" val="903686458"/>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36858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3712-4F99-F76E-93DA-E9B58EB7DEF8}"/>
              </a:ext>
            </a:extLst>
          </p:cNvPr>
          <p:cNvSpPr>
            <a:spLocks noGrp="1"/>
          </p:cNvSpPr>
          <p:nvPr>
            <p:ph type="title"/>
          </p:nvPr>
        </p:nvSpPr>
        <p:spPr/>
        <p:txBody>
          <a:bodyPr/>
          <a:lstStyle/>
          <a:p>
            <a:r>
              <a:rPr lang="en-GB" dirty="0"/>
              <a:t>Portal of Exit</a:t>
            </a:r>
          </a:p>
        </p:txBody>
      </p:sp>
      <p:sp>
        <p:nvSpPr>
          <p:cNvPr id="3" name="Content Placeholder 2">
            <a:extLst>
              <a:ext uri="{FF2B5EF4-FFF2-40B4-BE49-F238E27FC236}">
                <a16:creationId xmlns:a16="http://schemas.microsoft.com/office/drawing/2014/main" id="{CEE9F6C5-B416-76A9-2BBD-E21C814B93A7}"/>
              </a:ext>
            </a:extLst>
          </p:cNvPr>
          <p:cNvSpPr>
            <a:spLocks noGrp="1"/>
          </p:cNvSpPr>
          <p:nvPr>
            <p:ph idx="1"/>
          </p:nvPr>
        </p:nvSpPr>
        <p:spPr/>
        <p:txBody>
          <a:bodyPr vert="horz" lIns="91440" tIns="45720" rIns="91440" bIns="45720" rtlCol="0" anchor="t">
            <a:normAutofit/>
          </a:bodyPr>
          <a:lstStyle/>
          <a:p>
            <a:r>
              <a:rPr lang="en-GB" dirty="0">
                <a:ea typeface="+mn-lt"/>
                <a:cs typeface="+mn-lt"/>
              </a:rPr>
              <a:t>Portal of exit is the path by which a pathogen leaves its host. </a:t>
            </a:r>
          </a:p>
          <a:p>
            <a:r>
              <a:rPr lang="en-GB" dirty="0">
                <a:ea typeface="+mn-lt"/>
                <a:cs typeface="+mn-lt"/>
              </a:rPr>
              <a:t>The portal of exit usually corresponds to the site where the pathogen is localised. </a:t>
            </a:r>
          </a:p>
          <a:p>
            <a:r>
              <a:rPr lang="en-GB" dirty="0">
                <a:ea typeface="+mn-lt"/>
                <a:cs typeface="+mn-lt"/>
              </a:rPr>
              <a:t>For example, influenza viruses and Mycobacterium tuberculosis exit the respiratory tract, schistosomes through urine, cholera in faeces, </a:t>
            </a:r>
            <a:r>
              <a:rPr lang="en-GB" err="1">
                <a:ea typeface="+mn-lt"/>
                <a:cs typeface="+mn-lt"/>
              </a:rPr>
              <a:t>Sarcoptes</a:t>
            </a:r>
            <a:r>
              <a:rPr lang="en-GB" dirty="0">
                <a:ea typeface="+mn-lt"/>
                <a:cs typeface="+mn-lt"/>
              </a:rPr>
              <a:t> scabiei in scabies skin lesions, and enterovirus 70, a cause of </a:t>
            </a:r>
            <a:r>
              <a:rPr lang="en-GB" err="1">
                <a:ea typeface="+mn-lt"/>
                <a:cs typeface="+mn-lt"/>
              </a:rPr>
              <a:t>hemorrhagic</a:t>
            </a:r>
            <a:r>
              <a:rPr lang="en-GB" dirty="0">
                <a:ea typeface="+mn-lt"/>
                <a:cs typeface="+mn-lt"/>
              </a:rPr>
              <a:t> conjunctivitis, in conjunctival secretions. </a:t>
            </a:r>
            <a:endParaRPr lang="en-GB">
              <a:ea typeface="+mn-lt"/>
              <a:cs typeface="+mn-lt"/>
            </a:endParaRPr>
          </a:p>
          <a:p>
            <a:r>
              <a:rPr lang="en-GB" dirty="0">
                <a:ea typeface="+mn-lt"/>
                <a:cs typeface="+mn-lt"/>
              </a:rPr>
              <a:t>Some bloodborne agents can exit by crossing the placenta from mother to foetus (rubella, syphilis, toxoplasmosis), while others exit through cuts or needles in the skin (hepatitis B) or blood-sucking arthropods (malaria).</a:t>
            </a:r>
            <a:endParaRPr lang="en-GB"/>
          </a:p>
        </p:txBody>
      </p:sp>
    </p:spTree>
    <p:extLst>
      <p:ext uri="{BB962C8B-B14F-4D97-AF65-F5344CB8AC3E}">
        <p14:creationId xmlns:p14="http://schemas.microsoft.com/office/powerpoint/2010/main" val="24478465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4A331-420E-2E26-DF0D-DF58937A4A82}"/>
              </a:ext>
            </a:extLst>
          </p:cNvPr>
          <p:cNvSpPr>
            <a:spLocks noGrp="1"/>
          </p:cNvSpPr>
          <p:nvPr>
            <p:ph type="title"/>
          </p:nvPr>
        </p:nvSpPr>
        <p:spPr/>
        <p:txBody>
          <a:bodyPr/>
          <a:lstStyle/>
          <a:p>
            <a:r>
              <a:rPr lang="en-GB" dirty="0"/>
              <a:t>Incubation Period</a:t>
            </a:r>
          </a:p>
        </p:txBody>
      </p:sp>
      <p:sp>
        <p:nvSpPr>
          <p:cNvPr id="3" name="Content Placeholder 2">
            <a:extLst>
              <a:ext uri="{FF2B5EF4-FFF2-40B4-BE49-F238E27FC236}">
                <a16:creationId xmlns:a16="http://schemas.microsoft.com/office/drawing/2014/main" id="{5741AE5D-DCD0-075B-700F-B478728281F8}"/>
              </a:ext>
            </a:extLst>
          </p:cNvPr>
          <p:cNvSpPr>
            <a:spLocks noGrp="1"/>
          </p:cNvSpPr>
          <p:nvPr>
            <p:ph idx="1"/>
          </p:nvPr>
        </p:nvSpPr>
        <p:spPr/>
        <p:txBody>
          <a:bodyPr vert="horz" lIns="91440" tIns="45720" rIns="91440" bIns="45720" rtlCol="0" anchor="t">
            <a:normAutofit/>
          </a:bodyPr>
          <a:lstStyle/>
          <a:p>
            <a:r>
              <a:rPr lang="en-GB" dirty="0"/>
              <a:t>The time between initial contact with infectious agents and appearance of the first sign or symptom of a disease.</a:t>
            </a:r>
          </a:p>
        </p:txBody>
      </p:sp>
      <p:pic>
        <p:nvPicPr>
          <p:cNvPr id="4" name="Picture 3" descr="Incubation period - Wikipedia">
            <a:extLst>
              <a:ext uri="{FF2B5EF4-FFF2-40B4-BE49-F238E27FC236}">
                <a16:creationId xmlns:a16="http://schemas.microsoft.com/office/drawing/2014/main" id="{C8786940-4445-3878-49EB-5467F8E763DB}"/>
              </a:ext>
            </a:extLst>
          </p:cNvPr>
          <p:cNvPicPr>
            <a:picLocks noChangeAspect="1"/>
          </p:cNvPicPr>
          <p:nvPr/>
        </p:nvPicPr>
        <p:blipFill>
          <a:blip r:embed="rId2"/>
          <a:stretch>
            <a:fillRect/>
          </a:stretch>
        </p:blipFill>
        <p:spPr>
          <a:xfrm>
            <a:off x="4189663" y="2298566"/>
            <a:ext cx="8117305" cy="4854341"/>
          </a:xfrm>
          <a:prstGeom prst="rect">
            <a:avLst/>
          </a:prstGeom>
        </p:spPr>
      </p:pic>
    </p:spTree>
    <p:extLst>
      <p:ext uri="{BB962C8B-B14F-4D97-AF65-F5344CB8AC3E}">
        <p14:creationId xmlns:p14="http://schemas.microsoft.com/office/powerpoint/2010/main" val="22677597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5AEC0-290F-B462-7EDD-B03D3393AEA3}"/>
              </a:ext>
            </a:extLst>
          </p:cNvPr>
          <p:cNvSpPr>
            <a:spLocks noGrp="1"/>
          </p:cNvSpPr>
          <p:nvPr>
            <p:ph type="title"/>
          </p:nvPr>
        </p:nvSpPr>
        <p:spPr>
          <a:xfrm>
            <a:off x="952500" y="1581462"/>
            <a:ext cx="2776531" cy="3687580"/>
          </a:xfrm>
        </p:spPr>
        <p:txBody>
          <a:bodyPr>
            <a:normAutofit/>
          </a:bodyPr>
          <a:lstStyle/>
          <a:p>
            <a:pPr algn="ctr"/>
            <a:r>
              <a:rPr lang="en-GB" sz="3100"/>
              <a:t>Communicable Period</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6BDA71D-6AFF-D54E-254A-C07B6C15EF33}"/>
              </a:ext>
            </a:extLst>
          </p:cNvPr>
          <p:cNvGraphicFramePr>
            <a:graphicFrameLocks noGrp="1"/>
          </p:cNvGraphicFramePr>
          <p:nvPr>
            <p:ph idx="1"/>
            <p:extLst>
              <p:ext uri="{D42A27DB-BD31-4B8C-83A1-F6EECF244321}">
                <p14:modId xmlns:p14="http://schemas.microsoft.com/office/powerpoint/2010/main" val="548985130"/>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72255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207D-279B-FB90-B598-D626E7CC06FC}"/>
              </a:ext>
            </a:extLst>
          </p:cNvPr>
          <p:cNvSpPr>
            <a:spLocks noGrp="1"/>
          </p:cNvSpPr>
          <p:nvPr>
            <p:ph type="title"/>
          </p:nvPr>
        </p:nvSpPr>
        <p:spPr/>
        <p:txBody>
          <a:bodyPr/>
          <a:lstStyle/>
          <a:p>
            <a:r>
              <a:rPr lang="en-GB" dirty="0"/>
              <a:t>Susceptibility</a:t>
            </a:r>
          </a:p>
        </p:txBody>
      </p:sp>
      <p:sp>
        <p:nvSpPr>
          <p:cNvPr id="3" name="Content Placeholder 2">
            <a:extLst>
              <a:ext uri="{FF2B5EF4-FFF2-40B4-BE49-F238E27FC236}">
                <a16:creationId xmlns:a16="http://schemas.microsoft.com/office/drawing/2014/main" id="{750A7439-38AF-086C-BD40-5CDA8D74E47C}"/>
              </a:ext>
            </a:extLst>
          </p:cNvPr>
          <p:cNvSpPr>
            <a:spLocks noGrp="1"/>
          </p:cNvSpPr>
          <p:nvPr>
            <p:ph idx="1"/>
          </p:nvPr>
        </p:nvSpPr>
        <p:spPr>
          <a:xfrm>
            <a:off x="980112" y="2248257"/>
            <a:ext cx="9076329" cy="3650155"/>
          </a:xfrm>
        </p:spPr>
        <p:txBody>
          <a:bodyPr vert="horz" lIns="91440" tIns="45720" rIns="91440" bIns="45720" rtlCol="0" anchor="t">
            <a:normAutofit/>
          </a:bodyPr>
          <a:lstStyle/>
          <a:p>
            <a:r>
              <a:rPr lang="en-GB" sz="4400" dirty="0"/>
              <a:t>Why are some people more susceptible to infections?</a:t>
            </a:r>
          </a:p>
          <a:p>
            <a:endParaRPr lang="en-GB" sz="4400" dirty="0"/>
          </a:p>
        </p:txBody>
      </p:sp>
    </p:spTree>
    <p:extLst>
      <p:ext uri="{BB962C8B-B14F-4D97-AF65-F5344CB8AC3E}">
        <p14:creationId xmlns:p14="http://schemas.microsoft.com/office/powerpoint/2010/main" val="180999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5092B-D20F-8924-E47E-9D48859626FE}"/>
              </a:ext>
            </a:extLst>
          </p:cNvPr>
          <p:cNvSpPr>
            <a:spLocks noGrp="1"/>
          </p:cNvSpPr>
          <p:nvPr>
            <p:ph type="title"/>
          </p:nvPr>
        </p:nvSpPr>
        <p:spPr>
          <a:xfrm>
            <a:off x="952500" y="1581462"/>
            <a:ext cx="2776531" cy="3687580"/>
          </a:xfrm>
        </p:spPr>
        <p:txBody>
          <a:bodyPr>
            <a:normAutofit/>
          </a:bodyPr>
          <a:lstStyle/>
          <a:p>
            <a:pPr algn="ctr"/>
            <a:r>
              <a:rPr lang="en-GB" sz="3700"/>
              <a:t>Susceptibility</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47BE4BE-BA6D-A258-9D68-7C2822979809}"/>
              </a:ext>
            </a:extLst>
          </p:cNvPr>
          <p:cNvGraphicFramePr>
            <a:graphicFrameLocks noGrp="1"/>
          </p:cNvGraphicFramePr>
          <p:nvPr>
            <p:ph idx="1"/>
            <p:extLst>
              <p:ext uri="{D42A27DB-BD31-4B8C-83A1-F6EECF244321}">
                <p14:modId xmlns:p14="http://schemas.microsoft.com/office/powerpoint/2010/main" val="3259684105"/>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82168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0" name="Freeform: Shape 9">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5" name="Rectangle 14">
            <a:extLst>
              <a:ext uri="{FF2B5EF4-FFF2-40B4-BE49-F238E27FC236}">
                <a16:creationId xmlns:a16="http://schemas.microsoft.com/office/drawing/2014/main" id="{02856439-F4E3-D54F-9416-42ABDCE1D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28A16806-9FD0-B070-4511-17F36FEEFA30}"/>
              </a:ext>
            </a:extLst>
          </p:cNvPr>
          <p:cNvPicPr>
            <a:picLocks noChangeAspect="1"/>
          </p:cNvPicPr>
          <p:nvPr/>
        </p:nvPicPr>
        <p:blipFill rotWithShape="1">
          <a:blip r:embed="rId2"/>
          <a:srcRect t="5941" r="-2" b="9785"/>
          <a:stretch/>
        </p:blipFill>
        <p:spPr>
          <a:xfrm>
            <a:off x="20" y="10"/>
            <a:ext cx="12191979" cy="6857989"/>
          </a:xfrm>
          <a:prstGeom prst="rect">
            <a:avLst/>
          </a:prstGeom>
        </p:spPr>
      </p:pic>
      <p:sp>
        <p:nvSpPr>
          <p:cNvPr id="17" name="Rectangle 16">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485"/>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C6ACF-BBD0-7341-CC9A-5ABE4304EB22}"/>
              </a:ext>
            </a:extLst>
          </p:cNvPr>
          <p:cNvSpPr>
            <a:spLocks noGrp="1"/>
          </p:cNvSpPr>
          <p:nvPr>
            <p:ph type="title"/>
          </p:nvPr>
        </p:nvSpPr>
        <p:spPr>
          <a:xfrm>
            <a:off x="2101755" y="2253484"/>
            <a:ext cx="7983941" cy="2571001"/>
          </a:xfrm>
        </p:spPr>
        <p:txBody>
          <a:bodyPr vert="horz" lIns="91440" tIns="45720" rIns="91440" bIns="45720" rtlCol="0" anchor="b">
            <a:normAutofit/>
          </a:bodyPr>
          <a:lstStyle/>
          <a:p>
            <a:pPr algn="ctr"/>
            <a:r>
              <a:rPr lang="en-US" sz="4400">
                <a:solidFill>
                  <a:srgbClr val="FFFFFF"/>
                </a:solidFill>
              </a:rPr>
              <a:t>Infection Prevention and Control</a:t>
            </a:r>
          </a:p>
        </p:txBody>
      </p:sp>
      <p:sp>
        <p:nvSpPr>
          <p:cNvPr id="3" name="Content Placeholder 2">
            <a:extLst>
              <a:ext uri="{FF2B5EF4-FFF2-40B4-BE49-F238E27FC236}">
                <a16:creationId xmlns:a16="http://schemas.microsoft.com/office/drawing/2014/main" id="{24492496-BC2F-735B-9978-2581F64911B6}"/>
              </a:ext>
            </a:extLst>
          </p:cNvPr>
          <p:cNvSpPr>
            <a:spLocks noGrp="1"/>
          </p:cNvSpPr>
          <p:nvPr>
            <p:ph idx="1"/>
          </p:nvPr>
        </p:nvSpPr>
        <p:spPr>
          <a:xfrm>
            <a:off x="2320119" y="5015553"/>
            <a:ext cx="7533565" cy="889948"/>
          </a:xfrm>
        </p:spPr>
        <p:txBody>
          <a:bodyPr vert="horz" lIns="91440" tIns="45720" rIns="91440" bIns="45720" rtlCol="0" anchor="ctr">
            <a:normAutofit/>
          </a:bodyPr>
          <a:lstStyle/>
          <a:p>
            <a:pPr marL="0" indent="0" algn="ctr">
              <a:buNone/>
            </a:pPr>
            <a:r>
              <a:rPr lang="en-US" cap="all" spc="300" dirty="0">
                <a:solidFill>
                  <a:srgbClr val="FFFFFF"/>
                </a:solidFill>
              </a:rPr>
              <a:t>So, considering all of this, how do we prevent, or control infections?</a:t>
            </a:r>
          </a:p>
        </p:txBody>
      </p:sp>
    </p:spTree>
    <p:extLst>
      <p:ext uri="{BB962C8B-B14F-4D97-AF65-F5344CB8AC3E}">
        <p14:creationId xmlns:p14="http://schemas.microsoft.com/office/powerpoint/2010/main" val="38435407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FA859-F9FB-3116-309E-660AA8862556}"/>
              </a:ext>
            </a:extLst>
          </p:cNvPr>
          <p:cNvSpPr>
            <a:spLocks noGrp="1"/>
          </p:cNvSpPr>
          <p:nvPr>
            <p:ph type="title"/>
          </p:nvPr>
        </p:nvSpPr>
        <p:spPr>
          <a:xfrm>
            <a:off x="952500" y="1581462"/>
            <a:ext cx="2776531" cy="3687580"/>
          </a:xfrm>
        </p:spPr>
        <p:txBody>
          <a:bodyPr>
            <a:normAutofit/>
          </a:bodyPr>
          <a:lstStyle/>
          <a:p>
            <a:pPr algn="ctr"/>
            <a:r>
              <a:rPr lang="en-GB" dirty="0"/>
              <a:t>IPC</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447F53C-F65A-F661-979C-53344C50CC20}"/>
              </a:ext>
            </a:extLst>
          </p:cNvPr>
          <p:cNvGraphicFramePr>
            <a:graphicFrameLocks noGrp="1"/>
          </p:cNvGraphicFramePr>
          <p:nvPr>
            <p:ph idx="1"/>
            <p:extLst>
              <p:ext uri="{D42A27DB-BD31-4B8C-83A1-F6EECF244321}">
                <p14:modId xmlns:p14="http://schemas.microsoft.com/office/powerpoint/2010/main" val="2960359520"/>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1546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53C72-95C9-9C0B-F8E5-357DB07C82BB}"/>
              </a:ext>
            </a:extLst>
          </p:cNvPr>
          <p:cNvSpPr>
            <a:spLocks noGrp="1"/>
          </p:cNvSpPr>
          <p:nvPr>
            <p:ph type="title"/>
          </p:nvPr>
        </p:nvSpPr>
        <p:spPr/>
        <p:txBody>
          <a:bodyPr/>
          <a:lstStyle/>
          <a:p>
            <a:r>
              <a:rPr lang="en-GB" dirty="0"/>
              <a:t>Infectious Disease: HIV</a:t>
            </a:r>
            <a:endParaRPr lang="en-US" dirty="0"/>
          </a:p>
        </p:txBody>
      </p:sp>
      <p:sp>
        <p:nvSpPr>
          <p:cNvPr id="3" name="Content Placeholder 2">
            <a:extLst>
              <a:ext uri="{FF2B5EF4-FFF2-40B4-BE49-F238E27FC236}">
                <a16:creationId xmlns:a16="http://schemas.microsoft.com/office/drawing/2014/main" id="{2C0BEC37-5D4E-A41D-7ADC-4B0697E85B12}"/>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https://www.youtube.com/watch?v=5g1ijpBI6Dk</a:t>
            </a:r>
            <a:endParaRPr lang="en-GB">
              <a:ea typeface="+mn-lt"/>
              <a:cs typeface="+mn-lt"/>
            </a:endParaRPr>
          </a:p>
          <a:p>
            <a:endParaRPr lang="en-GB" dirty="0"/>
          </a:p>
          <a:p>
            <a:r>
              <a:rPr lang="en-GB" dirty="0"/>
              <a:t>Watch this video and make notes on the following:</a:t>
            </a:r>
          </a:p>
          <a:p>
            <a:r>
              <a:rPr lang="en-GB" dirty="0"/>
              <a:t>Reservoir</a:t>
            </a:r>
          </a:p>
          <a:p>
            <a:r>
              <a:rPr lang="en-GB" dirty="0"/>
              <a:t>Means of escape</a:t>
            </a:r>
          </a:p>
          <a:p>
            <a:r>
              <a:rPr lang="en-GB" dirty="0"/>
              <a:t>Mode of transmission</a:t>
            </a:r>
          </a:p>
          <a:p>
            <a:r>
              <a:rPr lang="en-GB" dirty="0"/>
              <a:t>Means of entry</a:t>
            </a:r>
          </a:p>
          <a:p>
            <a:r>
              <a:rPr lang="en-GB" dirty="0"/>
              <a:t>Host susceptibility</a:t>
            </a:r>
          </a:p>
        </p:txBody>
      </p:sp>
    </p:spTree>
    <p:extLst>
      <p:ext uri="{BB962C8B-B14F-4D97-AF65-F5344CB8AC3E}">
        <p14:creationId xmlns:p14="http://schemas.microsoft.com/office/powerpoint/2010/main" val="24682463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FBE0-B23E-6832-DD15-F57B528DA3A7}"/>
              </a:ext>
            </a:extLst>
          </p:cNvPr>
          <p:cNvSpPr>
            <a:spLocks noGrp="1"/>
          </p:cNvSpPr>
          <p:nvPr>
            <p:ph type="title"/>
          </p:nvPr>
        </p:nvSpPr>
        <p:spPr/>
        <p:txBody>
          <a:bodyPr/>
          <a:lstStyle/>
          <a:p>
            <a:r>
              <a:rPr lang="en-GB" dirty="0"/>
              <a:t>Glossary</a:t>
            </a:r>
          </a:p>
        </p:txBody>
      </p:sp>
      <p:sp>
        <p:nvSpPr>
          <p:cNvPr id="3" name="Content Placeholder 2">
            <a:extLst>
              <a:ext uri="{FF2B5EF4-FFF2-40B4-BE49-F238E27FC236}">
                <a16:creationId xmlns:a16="http://schemas.microsoft.com/office/drawing/2014/main" id="{6C37144B-FDCE-009E-A9AA-8DF8A94EEC29}"/>
              </a:ext>
            </a:extLst>
          </p:cNvPr>
          <p:cNvSpPr>
            <a:spLocks noGrp="1"/>
          </p:cNvSpPr>
          <p:nvPr>
            <p:ph idx="1"/>
          </p:nvPr>
        </p:nvSpPr>
        <p:spPr>
          <a:xfrm>
            <a:off x="966744" y="1924668"/>
            <a:ext cx="4410751" cy="4391278"/>
          </a:xfrm>
        </p:spPr>
        <p:txBody>
          <a:bodyPr vert="horz" lIns="91440" tIns="45720" rIns="91440" bIns="45720" rtlCol="0" anchor="t">
            <a:noAutofit/>
          </a:bodyPr>
          <a:lstStyle/>
          <a:p>
            <a:r>
              <a:rPr lang="en-GB" sz="1800" dirty="0">
                <a:solidFill>
                  <a:srgbClr val="000000"/>
                </a:solidFill>
                <a:latin typeface="Constantia"/>
              </a:rPr>
              <a:t>Exotic</a:t>
            </a:r>
            <a:endParaRPr lang="en-GB" sz="1800" dirty="0"/>
          </a:p>
          <a:p>
            <a:r>
              <a:rPr lang="en-GB" sz="1800" dirty="0">
                <a:solidFill>
                  <a:srgbClr val="000000"/>
                </a:solidFill>
                <a:latin typeface="Constantia"/>
              </a:rPr>
              <a:t>Sporadic </a:t>
            </a:r>
            <a:endParaRPr lang="en-GB" sz="1800" dirty="0"/>
          </a:p>
          <a:p>
            <a:r>
              <a:rPr lang="en-GB" sz="1800" dirty="0">
                <a:solidFill>
                  <a:srgbClr val="000000"/>
                </a:solidFill>
                <a:latin typeface="Constantia"/>
              </a:rPr>
              <a:t>Attack rate</a:t>
            </a:r>
            <a:endParaRPr lang="en-GB" sz="1800" dirty="0"/>
          </a:p>
          <a:p>
            <a:r>
              <a:rPr lang="en-GB" sz="1800" dirty="0">
                <a:solidFill>
                  <a:srgbClr val="000000"/>
                </a:solidFill>
                <a:latin typeface="Constantia"/>
              </a:rPr>
              <a:t>Opportunistic infection</a:t>
            </a:r>
            <a:endParaRPr lang="en-GB" sz="1800" dirty="0"/>
          </a:p>
          <a:p>
            <a:r>
              <a:rPr lang="en-GB" sz="1800" dirty="0">
                <a:solidFill>
                  <a:srgbClr val="000000"/>
                </a:solidFill>
                <a:latin typeface="Constantia"/>
              </a:rPr>
              <a:t>Eradication</a:t>
            </a:r>
            <a:endParaRPr lang="en-GB" sz="1800" dirty="0"/>
          </a:p>
          <a:p>
            <a:r>
              <a:rPr lang="en-GB" sz="1800" dirty="0">
                <a:solidFill>
                  <a:srgbClr val="000000"/>
                </a:solidFill>
                <a:latin typeface="Constantia"/>
              </a:rPr>
              <a:t>Elimination</a:t>
            </a:r>
            <a:endParaRPr lang="en-GB" sz="1800" dirty="0"/>
          </a:p>
          <a:p>
            <a:r>
              <a:rPr lang="en-GB" sz="1800" dirty="0">
                <a:solidFill>
                  <a:srgbClr val="000000"/>
                </a:solidFill>
                <a:latin typeface="Constantia"/>
              </a:rPr>
              <a:t>Reproductive rate of infection</a:t>
            </a:r>
            <a:endParaRPr lang="en-GB" sz="1800" dirty="0"/>
          </a:p>
          <a:p>
            <a:r>
              <a:rPr lang="en-GB" sz="1800" dirty="0">
                <a:solidFill>
                  <a:srgbClr val="000000"/>
                </a:solidFill>
                <a:latin typeface="Constantia"/>
              </a:rPr>
              <a:t>Host</a:t>
            </a:r>
            <a:endParaRPr lang="en-GB" sz="1800" dirty="0"/>
          </a:p>
          <a:p>
            <a:r>
              <a:rPr lang="en-GB" sz="1800" dirty="0">
                <a:solidFill>
                  <a:srgbClr val="000000"/>
                </a:solidFill>
                <a:latin typeface="Constantia"/>
              </a:rPr>
              <a:t>Vector (source)</a:t>
            </a:r>
            <a:endParaRPr lang="en-GB" sz="1800">
              <a:solidFill>
                <a:srgbClr val="0BD0D9"/>
              </a:solidFill>
              <a:latin typeface="Wingdings 2"/>
              <a:sym typeface="Wingdings 2"/>
            </a:endParaRPr>
          </a:p>
          <a:p>
            <a:endParaRPr lang="en-GB" sz="1800" dirty="0"/>
          </a:p>
        </p:txBody>
      </p:sp>
      <p:sp>
        <p:nvSpPr>
          <p:cNvPr id="4" name="TextBox 3">
            <a:extLst>
              <a:ext uri="{FF2B5EF4-FFF2-40B4-BE49-F238E27FC236}">
                <a16:creationId xmlns:a16="http://schemas.microsoft.com/office/drawing/2014/main" id="{6D217BA0-A373-DE8D-9389-CD1AE4B97F6F}"/>
              </a:ext>
            </a:extLst>
          </p:cNvPr>
          <p:cNvSpPr txBox="1"/>
          <p:nvPr/>
        </p:nvSpPr>
        <p:spPr>
          <a:xfrm>
            <a:off x="5788343" y="1928531"/>
            <a:ext cx="4678947" cy="5741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GB" dirty="0">
                <a:latin typeface="Constantia"/>
                <a:ea typeface="+mn-lt"/>
                <a:cs typeface="+mn-lt"/>
              </a:rPr>
              <a:t>Infection</a:t>
            </a:r>
          </a:p>
          <a:p>
            <a:pPr marL="285750" indent="-285750">
              <a:lnSpc>
                <a:spcPct val="110000"/>
              </a:lnSpc>
              <a:spcBef>
                <a:spcPts val="1000"/>
              </a:spcBef>
              <a:buFont typeface="Arial"/>
              <a:buChar char="•"/>
            </a:pPr>
            <a:r>
              <a:rPr lang="en-GB" dirty="0">
                <a:latin typeface="Constantia"/>
                <a:ea typeface="+mn-lt"/>
                <a:cs typeface="+mn-lt"/>
              </a:rPr>
              <a:t>Contamination</a:t>
            </a:r>
          </a:p>
          <a:p>
            <a:pPr marL="285750" indent="-285750">
              <a:lnSpc>
                <a:spcPct val="110000"/>
              </a:lnSpc>
              <a:spcBef>
                <a:spcPts val="1000"/>
              </a:spcBef>
              <a:buFont typeface="Arial"/>
              <a:buChar char="•"/>
            </a:pPr>
            <a:r>
              <a:rPr lang="en-GB" dirty="0">
                <a:latin typeface="Constantia"/>
                <a:ea typeface="+mn-lt"/>
                <a:cs typeface="+mn-lt"/>
              </a:rPr>
              <a:t>Infestation</a:t>
            </a:r>
          </a:p>
          <a:p>
            <a:pPr marL="285750" indent="-285750">
              <a:lnSpc>
                <a:spcPct val="110000"/>
              </a:lnSpc>
              <a:spcBef>
                <a:spcPts val="1000"/>
              </a:spcBef>
              <a:buFont typeface="Arial"/>
              <a:buChar char="•"/>
            </a:pPr>
            <a:r>
              <a:rPr lang="en-GB" dirty="0">
                <a:latin typeface="Constantia"/>
                <a:ea typeface="+mn-lt"/>
                <a:cs typeface="+mn-lt"/>
              </a:rPr>
              <a:t>Contagious disease</a:t>
            </a:r>
          </a:p>
          <a:p>
            <a:pPr marL="285750" indent="-285750">
              <a:lnSpc>
                <a:spcPct val="110000"/>
              </a:lnSpc>
              <a:spcBef>
                <a:spcPts val="1000"/>
              </a:spcBef>
              <a:buFont typeface="Arial"/>
              <a:buChar char="•"/>
            </a:pPr>
            <a:r>
              <a:rPr lang="en-GB" dirty="0">
                <a:latin typeface="Constantia"/>
                <a:ea typeface="+mn-lt"/>
                <a:cs typeface="+mn-lt"/>
              </a:rPr>
              <a:t>Incidence and prevalence of infectious diseases</a:t>
            </a:r>
          </a:p>
          <a:p>
            <a:pPr marL="285750" indent="-285750">
              <a:lnSpc>
                <a:spcPct val="110000"/>
              </a:lnSpc>
              <a:spcBef>
                <a:spcPts val="1000"/>
              </a:spcBef>
              <a:buFont typeface="Arial"/>
              <a:buChar char="•"/>
            </a:pPr>
            <a:r>
              <a:rPr lang="en-GB" dirty="0">
                <a:latin typeface="Constantia"/>
                <a:ea typeface="+mn-lt"/>
                <a:cs typeface="+mn-lt"/>
              </a:rPr>
              <a:t>Epidemic</a:t>
            </a:r>
          </a:p>
          <a:p>
            <a:pPr marL="285750" indent="-285750">
              <a:lnSpc>
                <a:spcPct val="110000"/>
              </a:lnSpc>
              <a:spcBef>
                <a:spcPts val="1000"/>
              </a:spcBef>
              <a:buFont typeface="Arial"/>
              <a:buChar char="•"/>
            </a:pPr>
            <a:r>
              <a:rPr lang="en-GB" dirty="0">
                <a:latin typeface="Constantia"/>
                <a:ea typeface="+mn-lt"/>
                <a:cs typeface="+mn-lt"/>
              </a:rPr>
              <a:t>Endemic</a:t>
            </a:r>
          </a:p>
          <a:p>
            <a:pPr marL="285750" indent="-285750">
              <a:lnSpc>
                <a:spcPct val="110000"/>
              </a:lnSpc>
              <a:spcBef>
                <a:spcPts val="1000"/>
              </a:spcBef>
              <a:buFont typeface="Arial"/>
              <a:buChar char="•"/>
            </a:pPr>
            <a:r>
              <a:rPr lang="en-GB" dirty="0">
                <a:latin typeface="Constantia"/>
                <a:ea typeface="+mn-lt"/>
                <a:cs typeface="+mn-lt"/>
              </a:rPr>
              <a:t>Hyperendemic</a:t>
            </a:r>
          </a:p>
          <a:p>
            <a:pPr marL="285750" indent="-285750">
              <a:lnSpc>
                <a:spcPct val="110000"/>
              </a:lnSpc>
              <a:spcBef>
                <a:spcPts val="1000"/>
              </a:spcBef>
              <a:buFont typeface="Arial"/>
              <a:buChar char="•"/>
            </a:pPr>
            <a:r>
              <a:rPr lang="en-GB" dirty="0">
                <a:latin typeface="Constantia"/>
                <a:ea typeface="+mn-lt"/>
                <a:cs typeface="+mn-lt"/>
              </a:rPr>
              <a:t>Pandemic</a:t>
            </a:r>
          </a:p>
          <a:p>
            <a:pPr marL="285750" indent="-285750">
              <a:lnSpc>
                <a:spcPct val="110000"/>
              </a:lnSpc>
              <a:spcBef>
                <a:spcPts val="1000"/>
              </a:spcBef>
              <a:buFont typeface="Arial"/>
              <a:buChar char="•"/>
            </a:pPr>
            <a:r>
              <a:rPr lang="en-GB" dirty="0">
                <a:latin typeface="Constantia"/>
                <a:ea typeface="+mn-lt"/>
                <a:cs typeface="+mn-lt"/>
              </a:rPr>
              <a:t>Transmission Probability ratio</a:t>
            </a:r>
          </a:p>
          <a:p>
            <a:pPr marL="285750" indent="-285750">
              <a:lnSpc>
                <a:spcPct val="110000"/>
              </a:lnSpc>
              <a:spcBef>
                <a:spcPts val="1000"/>
              </a:spcBef>
              <a:buFont typeface="Arial"/>
              <a:buChar char="•"/>
            </a:pPr>
            <a:r>
              <a:rPr lang="en-GB" dirty="0">
                <a:latin typeface="Constantia"/>
                <a:ea typeface="+mn-lt"/>
                <a:cs typeface="+mn-lt"/>
              </a:rPr>
              <a:t>Reservoir </a:t>
            </a:r>
          </a:p>
          <a:p>
            <a:pPr marL="285750" indent="-285750">
              <a:lnSpc>
                <a:spcPct val="110000"/>
              </a:lnSpc>
              <a:spcBef>
                <a:spcPts val="1000"/>
              </a:spcBef>
              <a:buFont typeface="Arial"/>
              <a:buChar char="•"/>
            </a:pPr>
            <a:endParaRPr lang="en-GB" dirty="0">
              <a:latin typeface="Constantia"/>
              <a:ea typeface="+mn-lt"/>
              <a:cs typeface="+mn-lt"/>
            </a:endParaRPr>
          </a:p>
          <a:p>
            <a:endParaRPr lang="en-GB" dirty="0">
              <a:latin typeface="Constantia"/>
            </a:endParaRPr>
          </a:p>
        </p:txBody>
      </p:sp>
    </p:spTree>
    <p:extLst>
      <p:ext uri="{BB962C8B-B14F-4D97-AF65-F5344CB8AC3E}">
        <p14:creationId xmlns:p14="http://schemas.microsoft.com/office/powerpoint/2010/main" val="39994203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73767-F84D-30AD-939F-D198D2467E84}"/>
              </a:ext>
            </a:extLst>
          </p:cNvPr>
          <p:cNvSpPr>
            <a:spLocks noGrp="1"/>
          </p:cNvSpPr>
          <p:nvPr>
            <p:ph type="title"/>
          </p:nvPr>
        </p:nvSpPr>
        <p:spPr>
          <a:xfrm>
            <a:off x="960120" y="960030"/>
            <a:ext cx="4470832" cy="1507398"/>
          </a:xfrm>
        </p:spPr>
        <p:txBody>
          <a:bodyPr anchor="ctr">
            <a:normAutofit/>
          </a:bodyPr>
          <a:lstStyle/>
          <a:p>
            <a:r>
              <a:rPr lang="en-GB" dirty="0"/>
              <a:t>For Next Week</a:t>
            </a:r>
          </a:p>
        </p:txBody>
      </p:sp>
      <p:sp>
        <p:nvSpPr>
          <p:cNvPr id="3" name="Content Placeholder 2">
            <a:extLst>
              <a:ext uri="{FF2B5EF4-FFF2-40B4-BE49-F238E27FC236}">
                <a16:creationId xmlns:a16="http://schemas.microsoft.com/office/drawing/2014/main" id="{C7D81598-8462-3E73-84A5-4232D4949173}"/>
              </a:ext>
            </a:extLst>
          </p:cNvPr>
          <p:cNvSpPr>
            <a:spLocks noGrp="1"/>
          </p:cNvSpPr>
          <p:nvPr>
            <p:ph idx="1"/>
          </p:nvPr>
        </p:nvSpPr>
        <p:spPr>
          <a:xfrm>
            <a:off x="952501" y="2844800"/>
            <a:ext cx="4470831" cy="3053170"/>
          </a:xfrm>
        </p:spPr>
        <p:txBody>
          <a:bodyPr vert="horz" lIns="91440" tIns="45720" rIns="91440" bIns="45720" rtlCol="0" anchor="t">
            <a:normAutofit/>
          </a:bodyPr>
          <a:lstStyle/>
          <a:p>
            <a:r>
              <a:rPr lang="en-GB" dirty="0"/>
              <a:t>Research Public Health Wales and the World Health Organisation and be prepared to discuss some of the things that they do to protect public health. </a:t>
            </a:r>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7" name="Graphic 6" descr="Stethoscope">
            <a:extLst>
              <a:ext uri="{FF2B5EF4-FFF2-40B4-BE49-F238E27FC236}">
                <a16:creationId xmlns:a16="http://schemas.microsoft.com/office/drawing/2014/main" id="{1BD2A268-7633-AC20-30CB-FA0D28885B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8669" y="1004724"/>
            <a:ext cx="4848551" cy="4848551"/>
          </a:xfrm>
          <a:prstGeom prst="rect">
            <a:avLst/>
          </a:prstGeom>
        </p:spPr>
      </p:pic>
    </p:spTree>
    <p:extLst>
      <p:ext uri="{BB962C8B-B14F-4D97-AF65-F5344CB8AC3E}">
        <p14:creationId xmlns:p14="http://schemas.microsoft.com/office/powerpoint/2010/main" val="41148199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AE4C-6BEB-FF1B-E910-191D80FD08C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D97401-1CD0-E006-64D9-2900CCAF1105}"/>
              </a:ext>
            </a:extLst>
          </p:cNvPr>
          <p:cNvSpPr>
            <a:spLocks noGrp="1"/>
          </p:cNvSpPr>
          <p:nvPr>
            <p:ph idx="1"/>
          </p:nvPr>
        </p:nvSpPr>
        <p:spPr/>
        <p:txBody>
          <a:bodyPr vert="horz" lIns="91440" tIns="45720" rIns="91440" bIns="45720" rtlCol="0" anchor="t">
            <a:normAutofit/>
          </a:bodyPr>
          <a:lstStyle/>
          <a:p>
            <a:r>
              <a:rPr lang="en-GB" dirty="0" err="1">
                <a:ea typeface="+mn-lt"/>
                <a:cs typeface="+mn-lt"/>
              </a:rPr>
              <a:t>VanderWeele</a:t>
            </a:r>
            <a:r>
              <a:rPr lang="en-GB" dirty="0">
                <a:ea typeface="+mn-lt"/>
                <a:cs typeface="+mn-lt"/>
              </a:rPr>
              <a:t>, T.J., Chen, Y., Long, K., Kim, E.S., Trudel-Fitzgerald, C. and </a:t>
            </a:r>
            <a:r>
              <a:rPr lang="en-GB" dirty="0" err="1">
                <a:ea typeface="+mn-lt"/>
                <a:cs typeface="+mn-lt"/>
              </a:rPr>
              <a:t>Kubzansky</a:t>
            </a:r>
            <a:r>
              <a:rPr lang="en-GB" dirty="0">
                <a:ea typeface="+mn-lt"/>
                <a:cs typeface="+mn-lt"/>
              </a:rPr>
              <a:t>, L.D., (2020). Positive epidemiology?. </a:t>
            </a:r>
            <a:r>
              <a:rPr lang="en-GB" i="1" dirty="0">
                <a:ea typeface="+mn-lt"/>
                <a:cs typeface="+mn-lt"/>
              </a:rPr>
              <a:t>Epidemiology</a:t>
            </a:r>
            <a:r>
              <a:rPr lang="en-GB" dirty="0">
                <a:ea typeface="+mn-lt"/>
                <a:cs typeface="+mn-lt"/>
              </a:rPr>
              <a:t>, </a:t>
            </a:r>
            <a:r>
              <a:rPr lang="en-GB" i="1" dirty="0">
                <a:ea typeface="+mn-lt"/>
                <a:cs typeface="+mn-lt"/>
              </a:rPr>
              <a:t>31</a:t>
            </a:r>
            <a:r>
              <a:rPr lang="en-GB" dirty="0">
                <a:ea typeface="+mn-lt"/>
                <a:cs typeface="+mn-lt"/>
              </a:rPr>
              <a:t>(2), pp.189-193.</a:t>
            </a:r>
          </a:p>
        </p:txBody>
      </p:sp>
    </p:spTree>
    <p:extLst>
      <p:ext uri="{BB962C8B-B14F-4D97-AF65-F5344CB8AC3E}">
        <p14:creationId xmlns:p14="http://schemas.microsoft.com/office/powerpoint/2010/main" val="1433619886"/>
      </p:ext>
    </p:extLst>
  </p:cSld>
  <p:clrMapOvr>
    <a:masterClrMapping/>
  </p:clrMapOvr>
</p:sld>
</file>

<file path=ppt/theme/theme1.xml><?xml version="1.0" encoding="utf-8"?>
<a:theme xmlns:a="http://schemas.openxmlformats.org/drawingml/2006/main" name="MarrakeshVTI">
  <a:themeElements>
    <a:clrScheme name="AnalogousFromRegularSeedLeftStep">
      <a:dk1>
        <a:srgbClr val="000000"/>
      </a:dk1>
      <a:lt1>
        <a:srgbClr val="FFFFFF"/>
      </a:lt1>
      <a:dk2>
        <a:srgbClr val="351E1E"/>
      </a:dk2>
      <a:lt2>
        <a:srgbClr val="E8E2E3"/>
      </a:lt2>
      <a:accent1>
        <a:srgbClr val="46B198"/>
      </a:accent1>
      <a:accent2>
        <a:srgbClr val="3BB164"/>
      </a:accent2>
      <a:accent3>
        <a:srgbClr val="4FB648"/>
      </a:accent3>
      <a:accent4>
        <a:srgbClr val="74B13B"/>
      </a:accent4>
      <a:accent5>
        <a:srgbClr val="9DA742"/>
      </a:accent5>
      <a:accent6>
        <a:srgbClr val="B18C3B"/>
      </a:accent6>
      <a:hlink>
        <a:srgbClr val="BF3F5D"/>
      </a:hlink>
      <a:folHlink>
        <a:srgbClr val="7F7F7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1725</Words>
  <Application>Microsoft Office PowerPoint</Application>
  <PresentationFormat>Widescreen</PresentationFormat>
  <Paragraphs>229</Paragraphs>
  <Slides>49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Constantia</vt:lpstr>
      <vt:lpstr>Goudy Old Style</vt:lpstr>
      <vt:lpstr>Wingdings 2</vt:lpstr>
      <vt:lpstr>MarrakeshVTI</vt:lpstr>
      <vt:lpstr>Epidemiology</vt:lpstr>
      <vt:lpstr>Aims and Objectives</vt:lpstr>
      <vt:lpstr>Epidemiology - Definition</vt:lpstr>
      <vt:lpstr>Epidemiology – Information </vt:lpstr>
      <vt:lpstr>Terminology</vt:lpstr>
      <vt:lpstr>Epidemiology vs Medicine</vt:lpstr>
      <vt:lpstr>Epidemiological Triangle</vt:lpstr>
      <vt:lpstr>Epidemiological Triangle</vt:lpstr>
      <vt:lpstr>Epidemiological Studies</vt:lpstr>
      <vt:lpstr>Descriptive Analysis</vt:lpstr>
      <vt:lpstr>Ecological Studies</vt:lpstr>
      <vt:lpstr>Analytical Studies</vt:lpstr>
      <vt:lpstr>Cohort Studies</vt:lpstr>
      <vt:lpstr>Retrospective Cohort Studies</vt:lpstr>
      <vt:lpstr>Cohort Studies</vt:lpstr>
      <vt:lpstr>Relative Risk </vt:lpstr>
      <vt:lpstr>Analytical Case Studies – Case-control studies</vt:lpstr>
      <vt:lpstr>Case Control Studies</vt:lpstr>
      <vt:lpstr>The Infectious Disease Model</vt:lpstr>
      <vt:lpstr>Epidemiological Framework</vt:lpstr>
      <vt:lpstr>Occurrence</vt:lpstr>
      <vt:lpstr>Epidemic</vt:lpstr>
      <vt:lpstr>Endemic</vt:lpstr>
      <vt:lpstr>Hyperendemic</vt:lpstr>
      <vt:lpstr>Pandemic</vt:lpstr>
      <vt:lpstr>Exotic</vt:lpstr>
      <vt:lpstr>Sporadic</vt:lpstr>
      <vt:lpstr>Incidence and Prevalence</vt:lpstr>
      <vt:lpstr>Incidence and Prevalence</vt:lpstr>
      <vt:lpstr>Why Do Epidemics Occur?</vt:lpstr>
      <vt:lpstr>Chain of Infection</vt:lpstr>
      <vt:lpstr>Chain of Infection</vt:lpstr>
      <vt:lpstr>Reservoir</vt:lpstr>
      <vt:lpstr>Human Reservoirs</vt:lpstr>
      <vt:lpstr>Animal Reservoirs</vt:lpstr>
      <vt:lpstr>Environmental Reservoirs</vt:lpstr>
      <vt:lpstr>Portal of Entry</vt:lpstr>
      <vt:lpstr>Mode of Transmission</vt:lpstr>
      <vt:lpstr>Portal of Exit</vt:lpstr>
      <vt:lpstr>Incubation Period</vt:lpstr>
      <vt:lpstr>Communicable Period</vt:lpstr>
      <vt:lpstr>Susceptibility</vt:lpstr>
      <vt:lpstr>Susceptibility</vt:lpstr>
      <vt:lpstr>Infection Prevention and Control</vt:lpstr>
      <vt:lpstr>IPC</vt:lpstr>
      <vt:lpstr>Infectious Disease: HIV</vt:lpstr>
      <vt:lpstr>Glossary</vt:lpstr>
      <vt:lpstr>For Next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Corey Edwards</cp:lastModifiedBy>
  <cp:revision>386</cp:revision>
  <dcterms:created xsi:type="dcterms:W3CDTF">2024-01-16T10:37:56Z</dcterms:created>
  <dcterms:modified xsi:type="dcterms:W3CDTF">2024-02-05T14:02:06Z</dcterms:modified>
</cp:coreProperties>
</file>