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1"/>
  </p:notesMasterIdLst>
  <p:sldIdLst>
    <p:sldId id="303" r:id="rId2"/>
    <p:sldId id="491" r:id="rId3"/>
    <p:sldId id="476" r:id="rId4"/>
    <p:sldId id="481" r:id="rId5"/>
    <p:sldId id="488" r:id="rId6"/>
    <p:sldId id="482" r:id="rId7"/>
    <p:sldId id="489" r:id="rId8"/>
    <p:sldId id="483" r:id="rId9"/>
    <p:sldId id="485" r:id="rId10"/>
    <p:sldId id="486" r:id="rId11"/>
    <p:sldId id="484" r:id="rId12"/>
    <p:sldId id="490" r:id="rId13"/>
    <p:sldId id="480" r:id="rId14"/>
    <p:sldId id="477" r:id="rId15"/>
    <p:sldId id="479" r:id="rId16"/>
    <p:sldId id="478" r:id="rId17"/>
    <p:sldId id="493" r:id="rId18"/>
    <p:sldId id="494" r:id="rId19"/>
    <p:sldId id="487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3A96B92-2CE2-4414-BF72-0C81BDEF1346}" v="29" dt="2025-10-01T09:38:30.42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6366" autoAdjust="0"/>
    <p:restoredTop sz="52670" autoAdjust="0"/>
  </p:normalViewPr>
  <p:slideViewPr>
    <p:cSldViewPr snapToGrid="0">
      <p:cViewPr varScale="1">
        <p:scale>
          <a:sx n="66" d="100"/>
          <a:sy n="66" d="100"/>
        </p:scale>
        <p:origin x="1656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6/11/relationships/changesInfo" Target="changesInfos/changesInfo1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Relationship Id="rId27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385A08CA-4835-4305-A378-BDCE166DCD7A}"/>
    <pc:docChg chg="custSel addSld delSld modSld sldOrd delMainMaster">
      <pc:chgData name="Julie Thomas" userId="2af13b6d24d29b42" providerId="LiveId" clId="{385A08CA-4835-4305-A378-BDCE166DCD7A}" dt="2024-10-03T14:22:01.660" v="6158"/>
      <pc:docMkLst>
        <pc:docMk/>
      </pc:docMkLst>
      <pc:sldChg chg="del">
        <pc:chgData name="Julie Thomas" userId="2af13b6d24d29b42" providerId="LiveId" clId="{385A08CA-4835-4305-A378-BDCE166DCD7A}" dt="2024-09-30T13:57:05.250" v="237" actId="2696"/>
        <pc:sldMkLst>
          <pc:docMk/>
          <pc:sldMk cId="306212510" sldId="256"/>
        </pc:sldMkLst>
      </pc:sldChg>
      <pc:sldChg chg="modSp add mod ord">
        <pc:chgData name="Julie Thomas" userId="2af13b6d24d29b42" providerId="LiveId" clId="{385A08CA-4835-4305-A378-BDCE166DCD7A}" dt="2024-09-30T13:54:41.066" v="11" actId="20577"/>
        <pc:sldMkLst>
          <pc:docMk/>
          <pc:sldMk cId="3193330590" sldId="303"/>
        </pc:sldMkLst>
      </pc:sldChg>
      <pc:sldChg chg="new del">
        <pc:chgData name="Julie Thomas" userId="2af13b6d24d29b42" providerId="LiveId" clId="{385A08CA-4835-4305-A378-BDCE166DCD7A}" dt="2024-09-30T13:57:08.203" v="238" actId="2696"/>
        <pc:sldMkLst>
          <pc:docMk/>
          <pc:sldMk cId="20208044" sldId="304"/>
        </pc:sldMkLst>
      </pc:sldChg>
      <pc:sldChg chg="modSp add mod ord">
        <pc:chgData name="Julie Thomas" userId="2af13b6d24d29b42" providerId="LiveId" clId="{385A08CA-4835-4305-A378-BDCE166DCD7A}" dt="2024-10-03T14:06:01.164" v="5519" actId="20577"/>
        <pc:sldMkLst>
          <pc:docMk/>
          <pc:sldMk cId="1151530094" sldId="476"/>
        </pc:sldMkLst>
      </pc:sldChg>
      <pc:sldChg chg="modSp new mod">
        <pc:chgData name="Julie Thomas" userId="2af13b6d24d29b42" providerId="LiveId" clId="{385A08CA-4835-4305-A378-BDCE166DCD7A}" dt="2024-09-30T14:07:35.925" v="1244" actId="20577"/>
        <pc:sldMkLst>
          <pc:docMk/>
          <pc:sldMk cId="4294153938" sldId="477"/>
        </pc:sldMkLst>
      </pc:sldChg>
      <pc:sldChg chg="modSp new mod">
        <pc:chgData name="Julie Thomas" userId="2af13b6d24d29b42" providerId="LiveId" clId="{385A08CA-4835-4305-A378-BDCE166DCD7A}" dt="2024-09-30T14:15:49.674" v="1833" actId="113"/>
        <pc:sldMkLst>
          <pc:docMk/>
          <pc:sldMk cId="1388412667" sldId="478"/>
        </pc:sldMkLst>
      </pc:sldChg>
      <pc:sldChg chg="modSp new mod">
        <pc:chgData name="Julie Thomas" userId="2af13b6d24d29b42" providerId="LiveId" clId="{385A08CA-4835-4305-A378-BDCE166DCD7A}" dt="2024-09-30T14:11:19.401" v="1541" actId="20577"/>
        <pc:sldMkLst>
          <pc:docMk/>
          <pc:sldMk cId="19635091" sldId="479"/>
        </pc:sldMkLst>
      </pc:sldChg>
      <pc:sldChg chg="modSp new mod ord">
        <pc:chgData name="Julie Thomas" userId="2af13b6d24d29b42" providerId="LiveId" clId="{385A08CA-4835-4305-A378-BDCE166DCD7A}" dt="2024-09-30T14:16:01.716" v="1835"/>
        <pc:sldMkLst>
          <pc:docMk/>
          <pc:sldMk cId="797032077" sldId="480"/>
        </pc:sldMkLst>
      </pc:sldChg>
      <pc:sldChg chg="modSp new mod ord">
        <pc:chgData name="Julie Thomas" userId="2af13b6d24d29b42" providerId="LiveId" clId="{385A08CA-4835-4305-A378-BDCE166DCD7A}" dt="2024-09-30T14:28:35.598" v="2625" actId="27636"/>
        <pc:sldMkLst>
          <pc:docMk/>
          <pc:sldMk cId="3637758251" sldId="481"/>
        </pc:sldMkLst>
      </pc:sldChg>
      <pc:sldChg chg="modSp new mod ord">
        <pc:chgData name="Julie Thomas" userId="2af13b6d24d29b42" providerId="LiveId" clId="{385A08CA-4835-4305-A378-BDCE166DCD7A}" dt="2024-09-30T15:09:41.411" v="4415" actId="20577"/>
        <pc:sldMkLst>
          <pc:docMk/>
          <pc:sldMk cId="2735447782" sldId="482"/>
        </pc:sldMkLst>
      </pc:sldChg>
      <pc:sldChg chg="modSp new mod ord">
        <pc:chgData name="Julie Thomas" userId="2af13b6d24d29b42" providerId="LiveId" clId="{385A08CA-4835-4305-A378-BDCE166DCD7A}" dt="2024-09-30T15:00:06.591" v="3781"/>
        <pc:sldMkLst>
          <pc:docMk/>
          <pc:sldMk cId="2232360703" sldId="483"/>
        </pc:sldMkLst>
      </pc:sldChg>
      <pc:sldChg chg="modSp new mod">
        <pc:chgData name="Julie Thomas" userId="2af13b6d24d29b42" providerId="LiveId" clId="{385A08CA-4835-4305-A378-BDCE166DCD7A}" dt="2024-09-30T15:23:21.592" v="5015" actId="20577"/>
        <pc:sldMkLst>
          <pc:docMk/>
          <pc:sldMk cId="1317950057" sldId="484"/>
        </pc:sldMkLst>
      </pc:sldChg>
      <pc:sldChg chg="modSp new mod ord">
        <pc:chgData name="Julie Thomas" userId="2af13b6d24d29b42" providerId="LiveId" clId="{385A08CA-4835-4305-A378-BDCE166DCD7A}" dt="2024-09-30T15:16:09.456" v="4742"/>
        <pc:sldMkLst>
          <pc:docMk/>
          <pc:sldMk cId="981776046" sldId="485"/>
        </pc:sldMkLst>
      </pc:sldChg>
      <pc:sldChg chg="modSp new mod modNotesTx">
        <pc:chgData name="Julie Thomas" userId="2af13b6d24d29b42" providerId="LiveId" clId="{385A08CA-4835-4305-A378-BDCE166DCD7A}" dt="2024-09-30T15:03:58.407" v="4323" actId="20577"/>
        <pc:sldMkLst>
          <pc:docMk/>
          <pc:sldMk cId="3358970773" sldId="486"/>
        </pc:sldMkLst>
      </pc:sldChg>
      <pc:sldChg chg="modSp new mod">
        <pc:chgData name="Julie Thomas" userId="2af13b6d24d29b42" providerId="LiveId" clId="{385A08CA-4835-4305-A378-BDCE166DCD7A}" dt="2024-09-30T15:50:49.056" v="5502" actId="20577"/>
        <pc:sldMkLst>
          <pc:docMk/>
          <pc:sldMk cId="4276849940" sldId="487"/>
        </pc:sldMkLst>
      </pc:sldChg>
      <pc:sldChg chg="modSp new mod ord">
        <pc:chgData name="Julie Thomas" userId="2af13b6d24d29b42" providerId="LiveId" clId="{385A08CA-4835-4305-A378-BDCE166DCD7A}" dt="2024-10-03T14:09:40.261" v="5722"/>
        <pc:sldMkLst>
          <pc:docMk/>
          <pc:sldMk cId="1508462367" sldId="488"/>
        </pc:sldMkLst>
      </pc:sldChg>
      <pc:sldChg chg="modSp new mod ord">
        <pc:chgData name="Julie Thomas" userId="2af13b6d24d29b42" providerId="LiveId" clId="{385A08CA-4835-4305-A378-BDCE166DCD7A}" dt="2024-10-03T14:10:11.310" v="5782"/>
        <pc:sldMkLst>
          <pc:docMk/>
          <pc:sldMk cId="3676427018" sldId="489"/>
        </pc:sldMkLst>
      </pc:sldChg>
      <pc:sldChg chg="modSp new mod ord">
        <pc:chgData name="Julie Thomas" userId="2af13b6d24d29b42" providerId="LiveId" clId="{385A08CA-4835-4305-A378-BDCE166DCD7A}" dt="2024-10-03T14:22:01.660" v="6158"/>
        <pc:sldMkLst>
          <pc:docMk/>
          <pc:sldMk cId="1199492933" sldId="490"/>
        </pc:sldMkLst>
      </pc:sldChg>
      <pc:sldMasterChg chg="del delSldLayout">
        <pc:chgData name="Julie Thomas" userId="2af13b6d24d29b42" providerId="LiveId" clId="{385A08CA-4835-4305-A378-BDCE166DCD7A}" dt="2024-09-30T13:57:08.203" v="238" actId="2696"/>
        <pc:sldMasterMkLst>
          <pc:docMk/>
          <pc:sldMasterMk cId="2109097690" sldId="2147483648"/>
        </pc:sldMasterMkLst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729315008" sldId="2147483649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1473972894" sldId="2147483650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3211686973" sldId="2147483651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1511341590" sldId="2147483652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3946487082" sldId="2147483653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3018519996" sldId="2147483654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1063755122" sldId="2147483655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885051609" sldId="2147483656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2343684094" sldId="2147483657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432696578" sldId="2147483658"/>
          </pc:sldLayoutMkLst>
        </pc:sldLayoutChg>
        <pc:sldLayoutChg chg="del">
          <pc:chgData name="Julie Thomas" userId="2af13b6d24d29b42" providerId="LiveId" clId="{385A08CA-4835-4305-A378-BDCE166DCD7A}" dt="2024-09-30T13:57:08.203" v="238" actId="2696"/>
          <pc:sldLayoutMkLst>
            <pc:docMk/>
            <pc:sldMasterMk cId="2109097690" sldId="2147483648"/>
            <pc:sldLayoutMk cId="234810367" sldId="2147483659"/>
          </pc:sldLayoutMkLst>
        </pc:sldLayoutChg>
      </pc:sldMasterChg>
    </pc:docChg>
  </pc:docChgLst>
  <pc:docChgLst>
    <pc:chgData name="Rhiannon Akers" userId="fb3c9d12-5c8c-42d7-8dc7-d872d7a3d202" providerId="ADAL" clId="{89D96A8E-C681-487F-8FB2-4ADC0840867C}"/>
    <pc:docChg chg="modSld">
      <pc:chgData name="Rhiannon Akers" userId="fb3c9d12-5c8c-42d7-8dc7-d872d7a3d202" providerId="ADAL" clId="{89D96A8E-C681-487F-8FB2-4ADC0840867C}" dt="2025-09-08T13:55:34.922" v="18" actId="20577"/>
      <pc:docMkLst>
        <pc:docMk/>
      </pc:docMkLst>
      <pc:sldChg chg="modSp mod">
        <pc:chgData name="Rhiannon Akers" userId="fb3c9d12-5c8c-42d7-8dc7-d872d7a3d202" providerId="ADAL" clId="{89D96A8E-C681-487F-8FB2-4ADC0840867C}" dt="2025-09-08T13:55:34.922" v="18" actId="20577"/>
        <pc:sldMkLst>
          <pc:docMk/>
          <pc:sldMk cId="3193330590" sldId="303"/>
        </pc:sldMkLst>
        <pc:spChg chg="mod">
          <ac:chgData name="Rhiannon Akers" userId="fb3c9d12-5c8c-42d7-8dc7-d872d7a3d202" providerId="ADAL" clId="{89D96A8E-C681-487F-8FB2-4ADC0840867C}" dt="2025-09-08T13:55:34.922" v="18" actId="20577"/>
          <ac:spMkLst>
            <pc:docMk/>
            <pc:sldMk cId="3193330590" sldId="303"/>
            <ac:spMk id="2" creationId="{00000000-0000-0000-0000-000000000000}"/>
          </ac:spMkLst>
        </pc:spChg>
      </pc:sldChg>
    </pc:docChg>
  </pc:docChgLst>
  <pc:docChgLst>
    <pc:chgData name="Rhiannon Akers" userId="fb3c9d12-5c8c-42d7-8dc7-d872d7a3d202" providerId="ADAL" clId="{93A96B92-2CE2-4414-BF72-0C81BDEF1346}"/>
    <pc:docChg chg="custSel addSld delSld modSld">
      <pc:chgData name="Rhiannon Akers" userId="fb3c9d12-5c8c-42d7-8dc7-d872d7a3d202" providerId="ADAL" clId="{93A96B92-2CE2-4414-BF72-0C81BDEF1346}" dt="2025-10-01T09:38:36.838" v="756" actId="478"/>
      <pc:docMkLst>
        <pc:docMk/>
      </pc:docMkLst>
      <pc:sldChg chg="modSp mod">
        <pc:chgData name="Rhiannon Akers" userId="fb3c9d12-5c8c-42d7-8dc7-d872d7a3d202" providerId="ADAL" clId="{93A96B92-2CE2-4414-BF72-0C81BDEF1346}" dt="2025-10-01T09:33:44.178" v="630" actId="5793"/>
        <pc:sldMkLst>
          <pc:docMk/>
          <pc:sldMk cId="19635091" sldId="479"/>
        </pc:sldMkLst>
        <pc:spChg chg="mod">
          <ac:chgData name="Rhiannon Akers" userId="fb3c9d12-5c8c-42d7-8dc7-d872d7a3d202" providerId="ADAL" clId="{93A96B92-2CE2-4414-BF72-0C81BDEF1346}" dt="2025-10-01T09:33:44.178" v="630" actId="5793"/>
          <ac:spMkLst>
            <pc:docMk/>
            <pc:sldMk cId="19635091" sldId="479"/>
            <ac:spMk id="3" creationId="{AA705909-7F3A-A3A3-0414-02A38AE3DBAE}"/>
          </ac:spMkLst>
        </pc:spChg>
      </pc:sldChg>
      <pc:sldChg chg="modSp mod modNotesTx">
        <pc:chgData name="Rhiannon Akers" userId="fb3c9d12-5c8c-42d7-8dc7-d872d7a3d202" providerId="ADAL" clId="{93A96B92-2CE2-4414-BF72-0C81BDEF1346}" dt="2025-10-01T09:31:50.874" v="531" actId="20577"/>
        <pc:sldMkLst>
          <pc:docMk/>
          <pc:sldMk cId="3637758251" sldId="481"/>
        </pc:sldMkLst>
        <pc:spChg chg="mod">
          <ac:chgData name="Rhiannon Akers" userId="fb3c9d12-5c8c-42d7-8dc7-d872d7a3d202" providerId="ADAL" clId="{93A96B92-2CE2-4414-BF72-0C81BDEF1346}" dt="2025-10-01T09:31:42.991" v="530" actId="27636"/>
          <ac:spMkLst>
            <pc:docMk/>
            <pc:sldMk cId="3637758251" sldId="481"/>
            <ac:spMk id="3" creationId="{65790020-9978-F989-191F-D44FDDF5F131}"/>
          </ac:spMkLst>
        </pc:spChg>
      </pc:sldChg>
      <pc:sldChg chg="modSp mod">
        <pc:chgData name="Rhiannon Akers" userId="fb3c9d12-5c8c-42d7-8dc7-d872d7a3d202" providerId="ADAL" clId="{93A96B92-2CE2-4414-BF72-0C81BDEF1346}" dt="2025-10-01T09:31:22.102" v="527" actId="20577"/>
        <pc:sldMkLst>
          <pc:docMk/>
          <pc:sldMk cId="2735447782" sldId="482"/>
        </pc:sldMkLst>
        <pc:spChg chg="mod">
          <ac:chgData name="Rhiannon Akers" userId="fb3c9d12-5c8c-42d7-8dc7-d872d7a3d202" providerId="ADAL" clId="{93A96B92-2CE2-4414-BF72-0C81BDEF1346}" dt="2025-10-01T09:31:22.102" v="527" actId="20577"/>
          <ac:spMkLst>
            <pc:docMk/>
            <pc:sldMk cId="2735447782" sldId="482"/>
            <ac:spMk id="3" creationId="{6D65C6CF-35E6-37AA-C386-BBE864F8936E}"/>
          </ac:spMkLst>
        </pc:spChg>
      </pc:sldChg>
      <pc:sldChg chg="addSp delSp modSp new mod">
        <pc:chgData name="Rhiannon Akers" userId="fb3c9d12-5c8c-42d7-8dc7-d872d7a3d202" providerId="ADAL" clId="{93A96B92-2CE2-4414-BF72-0C81BDEF1346}" dt="2025-10-01T09:20:56.654" v="23" actId="22"/>
        <pc:sldMkLst>
          <pc:docMk/>
          <pc:sldMk cId="264273238" sldId="491"/>
        </pc:sldMkLst>
        <pc:spChg chg="mod">
          <ac:chgData name="Rhiannon Akers" userId="fb3c9d12-5c8c-42d7-8dc7-d872d7a3d202" providerId="ADAL" clId="{93A96B92-2CE2-4414-BF72-0C81BDEF1346}" dt="2025-10-01T09:03:29.183" v="22" actId="20577"/>
          <ac:spMkLst>
            <pc:docMk/>
            <pc:sldMk cId="264273238" sldId="491"/>
            <ac:spMk id="2" creationId="{1A822956-FA74-A9B8-6C39-52D38F1A885B}"/>
          </ac:spMkLst>
        </pc:spChg>
        <pc:spChg chg="del">
          <ac:chgData name="Rhiannon Akers" userId="fb3c9d12-5c8c-42d7-8dc7-d872d7a3d202" providerId="ADAL" clId="{93A96B92-2CE2-4414-BF72-0C81BDEF1346}" dt="2025-10-01T09:20:56.654" v="23" actId="22"/>
          <ac:spMkLst>
            <pc:docMk/>
            <pc:sldMk cId="264273238" sldId="491"/>
            <ac:spMk id="3" creationId="{76801FA2-26BA-E4CC-DF1D-F72F462928E3}"/>
          </ac:spMkLst>
        </pc:spChg>
        <pc:picChg chg="add mod ord">
          <ac:chgData name="Rhiannon Akers" userId="fb3c9d12-5c8c-42d7-8dc7-d872d7a3d202" providerId="ADAL" clId="{93A96B92-2CE2-4414-BF72-0C81BDEF1346}" dt="2025-10-01T09:20:56.654" v="23" actId="22"/>
          <ac:picMkLst>
            <pc:docMk/>
            <pc:sldMk cId="264273238" sldId="491"/>
            <ac:picMk id="5" creationId="{5F629E85-D68D-C983-3FD9-0396F602FFEB}"/>
          </ac:picMkLst>
        </pc:picChg>
      </pc:sldChg>
      <pc:sldChg chg="new del modNotesTx">
        <pc:chgData name="Rhiannon Akers" userId="fb3c9d12-5c8c-42d7-8dc7-d872d7a3d202" providerId="ADAL" clId="{93A96B92-2CE2-4414-BF72-0C81BDEF1346}" dt="2025-10-01T09:25:26.751" v="28" actId="47"/>
        <pc:sldMkLst>
          <pc:docMk/>
          <pc:sldMk cId="3469621896" sldId="492"/>
        </pc:sldMkLst>
      </pc:sldChg>
      <pc:sldChg chg="modSp new mod modNotesTx">
        <pc:chgData name="Rhiannon Akers" userId="fb3c9d12-5c8c-42d7-8dc7-d872d7a3d202" providerId="ADAL" clId="{93A96B92-2CE2-4414-BF72-0C81BDEF1346}" dt="2025-10-01T09:35:49.820" v="697" actId="6549"/>
        <pc:sldMkLst>
          <pc:docMk/>
          <pc:sldMk cId="3082372373" sldId="493"/>
        </pc:sldMkLst>
        <pc:spChg chg="mod">
          <ac:chgData name="Rhiannon Akers" userId="fb3c9d12-5c8c-42d7-8dc7-d872d7a3d202" providerId="ADAL" clId="{93A96B92-2CE2-4414-BF72-0C81BDEF1346}" dt="2025-10-01T09:34:20.706" v="664" actId="20577"/>
          <ac:spMkLst>
            <pc:docMk/>
            <pc:sldMk cId="3082372373" sldId="493"/>
            <ac:spMk id="2" creationId="{D52CE971-01F4-4FD2-14B0-3633D279CE80}"/>
          </ac:spMkLst>
        </pc:spChg>
        <pc:spChg chg="mod">
          <ac:chgData name="Rhiannon Akers" userId="fb3c9d12-5c8c-42d7-8dc7-d872d7a3d202" providerId="ADAL" clId="{93A96B92-2CE2-4414-BF72-0C81BDEF1346}" dt="2025-10-01T09:35:07.155" v="696" actId="27636"/>
          <ac:spMkLst>
            <pc:docMk/>
            <pc:sldMk cId="3082372373" sldId="493"/>
            <ac:spMk id="3" creationId="{D346CCA1-9100-5FC7-08A7-69A9FF4E2F86}"/>
          </ac:spMkLst>
        </pc:spChg>
      </pc:sldChg>
      <pc:sldChg chg="addSp delSp modSp new mod modAnim">
        <pc:chgData name="Rhiannon Akers" userId="fb3c9d12-5c8c-42d7-8dc7-d872d7a3d202" providerId="ADAL" clId="{93A96B92-2CE2-4414-BF72-0C81BDEF1346}" dt="2025-10-01T09:38:36.838" v="756" actId="478"/>
        <pc:sldMkLst>
          <pc:docMk/>
          <pc:sldMk cId="1674313032" sldId="494"/>
        </pc:sldMkLst>
        <pc:spChg chg="mod">
          <ac:chgData name="Rhiannon Akers" userId="fb3c9d12-5c8c-42d7-8dc7-d872d7a3d202" providerId="ADAL" clId="{93A96B92-2CE2-4414-BF72-0C81BDEF1346}" dt="2025-10-01T09:38:30.425" v="755"/>
          <ac:spMkLst>
            <pc:docMk/>
            <pc:sldMk cId="1674313032" sldId="494"/>
            <ac:spMk id="2" creationId="{8149187C-D7F3-862B-A10F-6C6C14ACF5D4}"/>
          </ac:spMkLst>
        </pc:spChg>
        <pc:spChg chg="del mod">
          <ac:chgData name="Rhiannon Akers" userId="fb3c9d12-5c8c-42d7-8dc7-d872d7a3d202" providerId="ADAL" clId="{93A96B92-2CE2-4414-BF72-0C81BDEF1346}" dt="2025-10-01T09:36:35.830" v="746" actId="22"/>
          <ac:spMkLst>
            <pc:docMk/>
            <pc:sldMk cId="1674313032" sldId="494"/>
            <ac:spMk id="3" creationId="{131AC9D6-07F9-AD87-BE82-AF09179D60CF}"/>
          </ac:spMkLst>
        </pc:spChg>
        <pc:spChg chg="add del mod">
          <ac:chgData name="Rhiannon Akers" userId="fb3c9d12-5c8c-42d7-8dc7-d872d7a3d202" providerId="ADAL" clId="{93A96B92-2CE2-4414-BF72-0C81BDEF1346}" dt="2025-10-01T09:38:36.838" v="756" actId="478"/>
          <ac:spMkLst>
            <pc:docMk/>
            <pc:sldMk cId="1674313032" sldId="494"/>
            <ac:spMk id="7" creationId="{635766D4-1574-CC7A-36AD-29A8DE5C9380}"/>
          </ac:spMkLst>
        </pc:spChg>
        <pc:spChg chg="add del mod">
          <ac:chgData name="Rhiannon Akers" userId="fb3c9d12-5c8c-42d7-8dc7-d872d7a3d202" providerId="ADAL" clId="{93A96B92-2CE2-4414-BF72-0C81BDEF1346}" dt="2025-10-01T09:38:14.789" v="752"/>
          <ac:spMkLst>
            <pc:docMk/>
            <pc:sldMk cId="1674313032" sldId="494"/>
            <ac:spMk id="9" creationId="{DD83132E-7DB2-EE92-EAF2-CF53E4E44BC7}"/>
          </ac:spMkLst>
        </pc:spChg>
        <pc:picChg chg="add del mod ord">
          <ac:chgData name="Rhiannon Akers" userId="fb3c9d12-5c8c-42d7-8dc7-d872d7a3d202" providerId="ADAL" clId="{93A96B92-2CE2-4414-BF72-0C81BDEF1346}" dt="2025-10-01T09:37:25.556" v="751" actId="478"/>
          <ac:picMkLst>
            <pc:docMk/>
            <pc:sldMk cId="1674313032" sldId="494"/>
            <ac:picMk id="5" creationId="{4D1A3A49-DBAD-74C8-AD45-7C54DC926621}"/>
          </ac:picMkLst>
        </pc:picChg>
        <pc:picChg chg="add mod">
          <ac:chgData name="Rhiannon Akers" userId="fb3c9d12-5c8c-42d7-8dc7-d872d7a3d202" providerId="ADAL" clId="{93A96B92-2CE2-4414-BF72-0C81BDEF1346}" dt="2025-10-01T09:38:14.789" v="752"/>
          <ac:picMkLst>
            <pc:docMk/>
            <pc:sldMk cId="1674313032" sldId="494"/>
            <ac:picMk id="10" creationId="{CF16AF7B-01E4-11B3-558F-1EB9291D087D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3F45467-ADD1-4067-89F4-C7E07A75EF1A}" type="datetimeFigureOut">
              <a:rPr lang="en-GB" smtClean="0"/>
              <a:t>01/10/2025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B24FA6-CE75-4976-B593-72A140BC792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4702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Font typeface="Arial" pitchFamily="34" charset="0"/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09238000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Distinction Between Mentoring and Coaching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Mentoring involves sharing knowledge and advice from experienced individuals, who act as guides and subject-matter experts.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Coaching is non-directive, focusing on helping people find their own solutions through questioning, and does not require subject expertise.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Mentors may use coaching techniques, but coaches should not adopt mentoring tools.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537682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1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t>insert header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831A1511-BA99-4995-9603-94CCAF14FA3D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91245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187649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15660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Training focuses on particular knowledge and skills whilst coaching goes beyond this and focuses on individual growth and transformation.</a:t>
            </a:r>
          </a:p>
          <a:p>
            <a:r>
              <a:rPr lang="en-GB" dirty="0"/>
              <a:t>Coaching is individual and focuses on personal goals and skills development. This tailored approach encourages commitment to the achievement of objectives and lasting change.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6217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816131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Reverse mentoring helps senior staff learn from junior colleagues in multi-generational workforces.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17953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Benefits of Mentoring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Promotes internal and external networking, collaboration across teams, departments, and sectors.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Mentees report greater confidence, engagement, satisfaction, and are more likely to be promoted.</a:t>
            </a:r>
          </a:p>
          <a:p>
            <a:pPr lvl="1"/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Enhances onboarding, supports career development, and improves talent pipelines and retention.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18503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174068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41833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AB24FA6-CE75-4976-B593-72A140BC7926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1736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4100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4616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57411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89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136397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5351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0846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0719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21608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293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pPr/>
              <a:t>01/10/2025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12798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 - 100%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kstvak 6"/>
          <p:cNvSpPr txBox="1"/>
          <p:nvPr userDrawn="1"/>
        </p:nvSpPr>
        <p:spPr>
          <a:xfrm>
            <a:off x="-114300" y="-261938"/>
            <a:ext cx="3329517" cy="246063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000" dirty="0">
                <a:solidFill>
                  <a:srgbClr val="3D7EDB"/>
                </a:solidFill>
                <a:latin typeface="Arial"/>
              </a:rPr>
              <a:t>Colored bar - 100% text</a:t>
            </a:r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40779" y="263001"/>
            <a:ext cx="10972800" cy="1143000"/>
          </a:xfrm>
        </p:spPr>
        <p:txBody>
          <a:bodyPr>
            <a:norm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ijdelijke aanduiding voor verticale tekst 2"/>
          <p:cNvSpPr>
            <a:spLocks noGrp="1"/>
          </p:cNvSpPr>
          <p:nvPr>
            <p:ph type="body" orient="vert" idx="1"/>
          </p:nvPr>
        </p:nvSpPr>
        <p:spPr>
          <a:xfrm>
            <a:off x="540779" y="1586674"/>
            <a:ext cx="11091776" cy="3930559"/>
          </a:xfrm>
        </p:spPr>
        <p:txBody>
          <a:bodyPr tIns="108000" rIns="72000" bIns="72000"/>
          <a:lstStyle>
            <a:lvl2pPr>
              <a:defRPr/>
            </a:lvl2pPr>
            <a:lvl3pPr>
              <a:defRPr baseline="0"/>
            </a:lvl3pPr>
            <a:lvl4pPr>
              <a:defRPr baseline="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</p:txBody>
      </p:sp>
      <p:sp>
        <p:nvSpPr>
          <p:cNvPr id="51" name="Tijdelijke aanduiding voor verticale tekst 2"/>
          <p:cNvSpPr>
            <a:spLocks noGrp="1"/>
          </p:cNvSpPr>
          <p:nvPr>
            <p:ph type="body" orient="vert" idx="13"/>
          </p:nvPr>
        </p:nvSpPr>
        <p:spPr>
          <a:xfrm>
            <a:off x="541528" y="1210044"/>
            <a:ext cx="11089640" cy="369741"/>
          </a:xfrm>
          <a:solidFill>
            <a:schemeClr val="accent1"/>
          </a:solidFill>
        </p:spPr>
        <p:txBody>
          <a:bodyPr wrap="none" lIns="180000" tIns="72000" rIns="216000" anchor="ctr">
            <a:noAutofit/>
          </a:bodyPr>
          <a:lstStyle>
            <a:lvl1pPr>
              <a:defRPr sz="2800"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ijdelijke aanduiding voor dianummer 5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/>
            </a:lvl1pPr>
          </a:lstStyle>
          <a:p>
            <a:pPr>
              <a:defRPr/>
            </a:pPr>
            <a:fld id="{DFAEC5DD-68FC-4E9C-9587-DBB16356B9F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494506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lored bars – Two colum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edit</a:t>
            </a:r>
            <a:r>
              <a:rPr lang="nl-NL" dirty="0"/>
              <a:t> </a:t>
            </a:r>
            <a:r>
              <a:rPr lang="nl-NL" dirty="0" err="1"/>
              <a:t>title</a:t>
            </a:r>
            <a:endParaRPr lang="en-US" dirty="0"/>
          </a:p>
        </p:txBody>
      </p:sp>
      <p:sp>
        <p:nvSpPr>
          <p:cNvPr id="5" name="Tijdelijke aanduiding voor voettekst 4"/>
          <p:cNvSpPr>
            <a:spLocks noGrp="1"/>
          </p:cNvSpPr>
          <p:nvPr>
            <p:ph type="ftr" sz="quarter" idx="11"/>
          </p:nvPr>
        </p:nvSpPr>
        <p:spPr>
          <a:xfrm>
            <a:off x="540898" y="414212"/>
            <a:ext cx="4776857" cy="216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Coaching Skills for HRAs</a:t>
            </a:r>
            <a:endParaRPr lang="en-US" dirty="0"/>
          </a:p>
        </p:txBody>
      </p:sp>
      <p:sp>
        <p:nvSpPr>
          <p:cNvPr id="6" name="Tijdelijke aanduiding voor dia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E0908C-D037-4276-B023-3DE644EA2E36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Tekstvak 6"/>
          <p:cNvSpPr txBox="1"/>
          <p:nvPr userDrawn="1"/>
        </p:nvSpPr>
        <p:spPr>
          <a:xfrm>
            <a:off x="-113408" y="-262268"/>
            <a:ext cx="2753024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nl-NL"/>
            </a:defPPr>
            <a:lvl1pPr>
              <a:defRPr sz="1000" b="1">
                <a:solidFill>
                  <a:schemeClr val="accent3"/>
                </a:solidFill>
              </a:defRPr>
            </a:lvl1pPr>
          </a:lstStyle>
          <a:p>
            <a:pPr lvl="0"/>
            <a:r>
              <a:rPr lang="en-GB" sz="1000" dirty="0">
                <a:solidFill>
                  <a:schemeClr val="tx2"/>
                </a:solidFill>
              </a:rPr>
              <a:t>Colored bars – Two columns</a:t>
            </a:r>
          </a:p>
        </p:txBody>
      </p:sp>
      <p:sp>
        <p:nvSpPr>
          <p:cNvPr id="78" name="Tijdelijke aanduiding voor verticale tekst 2"/>
          <p:cNvSpPr>
            <a:spLocks noGrp="1"/>
          </p:cNvSpPr>
          <p:nvPr>
            <p:ph type="body" orient="vert" idx="13" hasCustomPrompt="1"/>
          </p:nvPr>
        </p:nvSpPr>
        <p:spPr>
          <a:xfrm>
            <a:off x="543560" y="1209041"/>
            <a:ext cx="5408440" cy="367613"/>
          </a:xfrm>
          <a:solidFill>
            <a:schemeClr val="accent1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  <p:sp>
        <p:nvSpPr>
          <p:cNvPr id="102" name="Tijdelijke aanduiding voor verticale tekst 2"/>
          <p:cNvSpPr>
            <a:spLocks noGrp="1"/>
          </p:cNvSpPr>
          <p:nvPr>
            <p:ph type="body" orient="vert" idx="14" hasCustomPrompt="1"/>
          </p:nvPr>
        </p:nvSpPr>
        <p:spPr>
          <a:xfrm>
            <a:off x="540779" y="1586673"/>
            <a:ext cx="5407664" cy="4856615"/>
          </a:xfrm>
        </p:spPr>
        <p:txBody>
          <a:bodyPr vert="horz" tIns="108000" rIns="72000" bIns="72000"/>
          <a:lstStyle>
            <a:lvl3pPr>
              <a:defRPr/>
            </a:lvl3pPr>
            <a:lvl4pPr>
              <a:defRPr baseline="0"/>
            </a:lvl4pPr>
          </a:lstStyle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3" name="Tijdelijke aanduiding voor verticale tekst 2"/>
          <p:cNvSpPr>
            <a:spLocks noGrp="1"/>
          </p:cNvSpPr>
          <p:nvPr>
            <p:ph type="body" orient="vert" idx="15" hasCustomPrompt="1"/>
          </p:nvPr>
        </p:nvSpPr>
        <p:spPr>
          <a:xfrm>
            <a:off x="6240002" y="1586673"/>
            <a:ext cx="5392553" cy="4856615"/>
          </a:xfrm>
        </p:spPr>
        <p:txBody>
          <a:bodyPr vert="horz" tIns="108000" rIns="72000" bIns="72000"/>
          <a:lstStyle/>
          <a:p>
            <a:pPr lvl="1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  <a:p>
            <a:pPr lvl="2"/>
            <a:r>
              <a:rPr lang="nl-NL" dirty="0" err="1"/>
              <a:t>Third</a:t>
            </a:r>
            <a:r>
              <a:rPr lang="nl-NL" dirty="0"/>
              <a:t> level</a:t>
            </a:r>
          </a:p>
          <a:p>
            <a:pPr lvl="3"/>
            <a:r>
              <a:rPr lang="nl-NL" dirty="0" err="1"/>
              <a:t>Fourth</a:t>
            </a:r>
            <a:r>
              <a:rPr lang="nl-NL" dirty="0"/>
              <a:t> level</a:t>
            </a:r>
          </a:p>
        </p:txBody>
      </p:sp>
      <p:sp>
        <p:nvSpPr>
          <p:cNvPr id="104" name="Tijdelijke aanduiding voor verticale tekst 2"/>
          <p:cNvSpPr>
            <a:spLocks noGrp="1"/>
          </p:cNvSpPr>
          <p:nvPr>
            <p:ph type="body" orient="vert" idx="16" hasCustomPrompt="1"/>
          </p:nvPr>
        </p:nvSpPr>
        <p:spPr>
          <a:xfrm>
            <a:off x="6240002" y="1206913"/>
            <a:ext cx="5391167" cy="369741"/>
          </a:xfrm>
          <a:solidFill>
            <a:schemeClr val="accent2"/>
          </a:solidFill>
        </p:spPr>
        <p:txBody>
          <a:bodyPr vert="horz" wrap="none" lIns="180000" tIns="72000" rIns="216000" anchor="ctr"/>
          <a:lstStyle>
            <a:lvl1pPr>
              <a:defRPr b="1">
                <a:solidFill>
                  <a:schemeClr val="bg1"/>
                </a:solidFill>
              </a:defRPr>
            </a:lvl1pPr>
            <a:lvl3pPr>
              <a:defRPr/>
            </a:lvl3pPr>
            <a:lvl4pPr>
              <a:defRPr baseline="0"/>
            </a:lvl4pPr>
          </a:lstStyle>
          <a:p>
            <a:pPr lvl="0"/>
            <a:r>
              <a:rPr lang="nl-NL" dirty="0"/>
              <a:t>Click </a:t>
            </a:r>
            <a:r>
              <a:rPr lang="nl-NL" dirty="0" err="1"/>
              <a:t>to</a:t>
            </a:r>
            <a:r>
              <a:rPr lang="nl-NL" dirty="0"/>
              <a:t> </a:t>
            </a:r>
            <a:r>
              <a:rPr lang="nl-NL" dirty="0" err="1"/>
              <a:t>add</a:t>
            </a:r>
            <a:r>
              <a:rPr lang="nl-NL" dirty="0"/>
              <a:t> </a:t>
            </a:r>
            <a:r>
              <a:rPr lang="nl-NL" dirty="0" err="1"/>
              <a:t>text</a:t>
            </a:r>
            <a:endParaRPr lang="nl-NL" dirty="0"/>
          </a:p>
        </p:txBody>
      </p:sp>
    </p:spTree>
    <p:extLst>
      <p:ext uri="{BB962C8B-B14F-4D97-AF65-F5344CB8AC3E}">
        <p14:creationId xmlns:p14="http://schemas.microsoft.com/office/powerpoint/2010/main" val="34559028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 cstate="print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01/10/2025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50782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oplemanagement.co.uk/article/1883035/making-case-mentoring-development-too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0LZL_o0LwkQ?feature=oembed" TargetMode="External"/><Relationship Id="rId5" Type="http://schemas.openxmlformats.org/officeDocument/2006/relationships/image" Target="../media/image4.jpeg"/><Relationship Id="rId4" Type="http://schemas.openxmlformats.org/officeDocument/2006/relationships/hyperlink" Target="https://charitymentoring.net/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394857" y="3764633"/>
            <a:ext cx="7772400" cy="1470025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Rhiannon Akers</a:t>
            </a:r>
            <a:endParaRPr lang="en-GB" dirty="0">
              <a:solidFill>
                <a:schemeClr val="bg1"/>
              </a:solidFill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3068419" y="1340768"/>
            <a:ext cx="6400800" cy="1752600"/>
          </a:xfrm>
        </p:spPr>
        <p:txBody>
          <a:bodyPr>
            <a:normAutofit fontScale="92500" lnSpcReduction="20000"/>
          </a:bodyPr>
          <a:lstStyle/>
          <a:p>
            <a:r>
              <a:rPr lang="en-GB" sz="4000" b="1" dirty="0">
                <a:solidFill>
                  <a:schemeClr val="bg1"/>
                </a:solidFill>
              </a:rPr>
              <a:t>BMSW6007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Coaching and Mentoring</a:t>
            </a:r>
          </a:p>
          <a:p>
            <a:r>
              <a:rPr lang="en-GB" sz="4000" b="1" dirty="0">
                <a:solidFill>
                  <a:schemeClr val="bg1"/>
                </a:solidFill>
              </a:rPr>
              <a:t>Week 2</a:t>
            </a:r>
          </a:p>
          <a:p>
            <a:endParaRPr lang="en-GB" sz="4000" b="1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>
                <a:solidFill>
                  <a:prstClr val="black">
                    <a:tint val="75000"/>
                  </a:prstClr>
                </a:solidFill>
                <a:latin typeface="Myriad Pro"/>
              </a:rPr>
              <a:pPr/>
              <a:t>1</a:t>
            </a:fld>
            <a:endParaRPr lang="en-GB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1933305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822956-FA74-A9B8-6C39-52D38F1A88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Recap quiz 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5F629E85-D68D-C983-3FD9-0396F602FFE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409133" y="1600200"/>
            <a:ext cx="3373734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2732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32E53B-B054-D764-7F30-DB340E42D9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68D9DF-76AA-9C78-CB2D-22A7CC1E9EA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Coaching and Mentoring help achieve organisational objectives</a:t>
            </a:r>
          </a:p>
          <a:p>
            <a:r>
              <a:rPr lang="en-GB" dirty="0"/>
              <a:t>Cost of Coaching and Mentoring</a:t>
            </a:r>
          </a:p>
          <a:p>
            <a:r>
              <a:rPr lang="en-GB" dirty="0"/>
              <a:t>Barriers to effective coaching and mentoring</a:t>
            </a:r>
          </a:p>
        </p:txBody>
      </p:sp>
    </p:spTree>
    <p:extLst>
      <p:ext uri="{BB962C8B-B14F-4D97-AF65-F5344CB8AC3E}">
        <p14:creationId xmlns:p14="http://schemas.microsoft.com/office/powerpoint/2010/main" val="1151530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F3C2A-2B8D-FB51-189F-62E9C667F9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46329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it helps Achieve Organisational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790020-9978-F989-191F-D44FDDF5F1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295401"/>
            <a:ext cx="10972800" cy="3917032"/>
          </a:xfrm>
        </p:spPr>
        <p:txBody>
          <a:bodyPr>
            <a:normAutofit fontScale="85000" lnSpcReduction="10000"/>
          </a:bodyPr>
          <a:lstStyle/>
          <a:p>
            <a:r>
              <a:rPr lang="en-GB" dirty="0"/>
              <a:t>Improves individual performance by developing skills and competencies</a:t>
            </a:r>
          </a:p>
          <a:p>
            <a:r>
              <a:rPr lang="en-GB" dirty="0"/>
              <a:t>Helps individuals set and achieve goals in a structured way</a:t>
            </a:r>
          </a:p>
          <a:p>
            <a:r>
              <a:rPr lang="en-GB" dirty="0"/>
              <a:t>Helps identify problems and solutions</a:t>
            </a:r>
          </a:p>
          <a:p>
            <a:r>
              <a:rPr lang="en-GB" dirty="0"/>
              <a:t>Encourages individuals to take ownership of their development</a:t>
            </a:r>
          </a:p>
          <a:p>
            <a:r>
              <a:rPr lang="en-GB" dirty="0"/>
              <a:t>According to LinkedIn Learning’s 2024 Workplace Learning Report, 57% of mature companies have mentoring programmes in place and 47% are investing further to improve retention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7758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8D46F3-2220-91F3-D834-CCAF3B1202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are the benefits of coaching and mentoring to organisations?</a:t>
            </a:r>
            <a:br>
              <a:rPr lang="en-GB" b="1" dirty="0"/>
            </a:b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084623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84DFF-FDCC-81BC-D5F8-F74407002A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864351"/>
          </a:xfrm>
        </p:spPr>
        <p:txBody>
          <a:bodyPr/>
          <a:lstStyle/>
          <a:p>
            <a:r>
              <a:rPr lang="en-GB" b="1" dirty="0"/>
              <a:t>Organisational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65C6CF-35E6-37AA-C386-BBE864F893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3917032"/>
          </a:xfrm>
        </p:spPr>
        <p:txBody>
          <a:bodyPr>
            <a:normAutofit fontScale="70000" lnSpcReduction="20000"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Supports a culture of learning and continuous improvement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Helps organisations be agile and change-ready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Builds resilience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Aids engagement and retention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Provides an a</a:t>
            </a:r>
            <a:r>
              <a:rPr lang="en-GB" dirty="0" err="1">
                <a:solidFill>
                  <a:prstClr val="black"/>
                </a:solidFill>
                <a:latin typeface="Myriad Pro"/>
              </a:rPr>
              <a:t>lternative</a:t>
            </a:r>
            <a:r>
              <a:rPr lang="en-GB" dirty="0">
                <a:solidFill>
                  <a:prstClr val="black"/>
                </a:solidFill>
                <a:latin typeface="Myriad Pro"/>
              </a:rPr>
              <a:t> career path for experienced individuals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Capable and motivated leaders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>
                <a:solidFill>
                  <a:prstClr val="black"/>
                </a:solidFill>
                <a:latin typeface="Myriad Pro"/>
              </a:rPr>
              <a:t>Less customer and staff complaints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Less absenteeism and conflict</a:t>
            </a:r>
          </a:p>
          <a:p>
            <a:pPr>
              <a:defRPr/>
            </a:pPr>
            <a:r>
              <a:rPr lang="en-GB" dirty="0"/>
              <a:t>Mentoring is especially valuable in settings where learning budgets are tight, such as the charity sector, and suitable for organisations of all sizes (Baker, 2024)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GB" sz="27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4477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7084F3-69CD-1FE8-5EB2-9B9E16EC74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837431"/>
            <a:ext cx="10972800" cy="1143000"/>
          </a:xfrm>
        </p:spPr>
        <p:txBody>
          <a:bodyPr/>
          <a:lstStyle/>
          <a:p>
            <a:r>
              <a:rPr lang="en-GB" b="1" dirty="0"/>
              <a:t>What are the benefits to individuals?</a:t>
            </a:r>
          </a:p>
        </p:txBody>
      </p:sp>
    </p:spTree>
    <p:extLst>
      <p:ext uri="{BB962C8B-B14F-4D97-AF65-F5344CB8AC3E}">
        <p14:creationId xmlns:p14="http://schemas.microsoft.com/office/powerpoint/2010/main" val="36764270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2D6609-4292-5A91-0EAF-69F32B8717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62372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Benefits to the Individual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F008E6-6903-6C82-6AD6-7593299B5F2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053389"/>
            <a:ext cx="10972800" cy="39170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Tailored support</a:t>
            </a:r>
          </a:p>
          <a:p>
            <a:r>
              <a:rPr lang="en-GB" dirty="0"/>
              <a:t>Aids motivation, wellbeing and job satisfaction</a:t>
            </a:r>
          </a:p>
          <a:p>
            <a:r>
              <a:rPr lang="en-GB" dirty="0"/>
              <a:t>Enhanced self-awareness</a:t>
            </a:r>
          </a:p>
          <a:p>
            <a:r>
              <a:rPr lang="en-GB" dirty="0"/>
              <a:t>Goal achievement and improved performance</a:t>
            </a:r>
          </a:p>
          <a:p>
            <a:r>
              <a:rPr lang="en-GB" dirty="0"/>
              <a:t>Increased confidence</a:t>
            </a:r>
          </a:p>
          <a:p>
            <a:r>
              <a:rPr lang="en-GB" dirty="0"/>
              <a:t>Better decision-making and communication skills</a:t>
            </a:r>
          </a:p>
          <a:p>
            <a:r>
              <a:rPr lang="en-GB" dirty="0"/>
              <a:t>Career progression and development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3607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8F7596-E95D-ABB4-6EA1-19E4DF283D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Tangible/Intangible Benefits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4769A2-9353-F3FB-5789-C6DAAA3D6B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Tangible – Observable and quantifiable - Return on investment (ROI) - increased sales/profits; better customer satisfaction, reduced absence, reduced complaints, more promotions</a:t>
            </a:r>
          </a:p>
          <a:p>
            <a:r>
              <a:rPr lang="en-GB" dirty="0"/>
              <a:t>Intangible – less behaviourally visible - changed mindset, increased motivation, self-awareness and confidence, collaboration; better relationships. Take a while to manifest, when some could eventually be measured. How?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8177604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8137C7-C28F-50E8-97D7-DA43450CDC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12B798-0EC5-2A70-D21B-89761CA05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Coaching versus Traditional Training – how does it compare?</a:t>
            </a:r>
          </a:p>
        </p:txBody>
      </p:sp>
    </p:spTree>
    <p:extLst>
      <p:ext uri="{BB962C8B-B14F-4D97-AF65-F5344CB8AC3E}">
        <p14:creationId xmlns:p14="http://schemas.microsoft.com/office/powerpoint/2010/main" val="33589707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6FF52-FF47-4AD9-2798-359F97BE9D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Costs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04156-B06E-C4DE-69BE-3FBA0B2013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Direct – costs of an external coach, costs of training internal coaches, resources, room rental, travel expenses, technology if virtual. </a:t>
            </a:r>
          </a:p>
          <a:p>
            <a:r>
              <a:rPr lang="en-GB" dirty="0"/>
              <a:t>Indirect – down-time, marketing, administration. </a:t>
            </a:r>
          </a:p>
        </p:txBody>
      </p:sp>
    </p:spTree>
    <p:extLst>
      <p:ext uri="{BB962C8B-B14F-4D97-AF65-F5344CB8AC3E}">
        <p14:creationId xmlns:p14="http://schemas.microsoft.com/office/powerpoint/2010/main" val="13179500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AC53EF-6F7E-CD7A-22CF-5857939A5E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20A607-8B9E-17C6-561A-6690111AF87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600" dirty="0"/>
              <a:t>Your task is to find out as much as you can about Reverse Mentoring – What is it? What are the benefits? What are the downsides? What barriers are there to success and how can they be overcome?</a:t>
            </a:r>
          </a:p>
          <a:p>
            <a:r>
              <a:rPr lang="en-GB" sz="3600" dirty="0"/>
              <a:t>Find an example of an organisation that uses reverse mentoring and note down your source – make sure it is credible!</a:t>
            </a:r>
          </a:p>
        </p:txBody>
      </p:sp>
    </p:spTree>
    <p:extLst>
      <p:ext uri="{BB962C8B-B14F-4D97-AF65-F5344CB8AC3E}">
        <p14:creationId xmlns:p14="http://schemas.microsoft.com/office/powerpoint/2010/main" val="11994929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94BE0-0459-663D-86EA-7B7207D835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Benefits of Reverse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0669C2-B5B0-43B3-FF82-742BDFFEBBF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Mutual learning and growth</a:t>
            </a:r>
          </a:p>
          <a:p>
            <a:r>
              <a:rPr lang="en-GB" dirty="0"/>
              <a:t>Knowledge sharing</a:t>
            </a:r>
          </a:p>
          <a:p>
            <a:r>
              <a:rPr lang="en-GB" dirty="0"/>
              <a:t>Breaks down barriers and encourages collaboration</a:t>
            </a:r>
          </a:p>
          <a:p>
            <a:r>
              <a:rPr lang="en-GB" dirty="0"/>
              <a:t>Fosters understanding of different groups</a:t>
            </a:r>
          </a:p>
          <a:p>
            <a:r>
              <a:rPr lang="en-GB" dirty="0"/>
              <a:t>Encourages fresh perspectives and fosters innovation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703207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97EB6-4BEE-D79D-628B-A6EC731CE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Barriers to Effective Coaching and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58A47-5E6E-28C6-2F8C-C59BE254B20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No clear link with organisational strategy – not valued</a:t>
            </a:r>
          </a:p>
          <a:p>
            <a:r>
              <a:rPr lang="en-GB" dirty="0"/>
              <a:t>Lack of clear objectives</a:t>
            </a:r>
          </a:p>
          <a:p>
            <a:r>
              <a:rPr lang="en-GB" dirty="0"/>
              <a:t>Insufficient training of coaches/lack of resources</a:t>
            </a:r>
          </a:p>
          <a:p>
            <a:r>
              <a:rPr lang="en-GB" dirty="0"/>
              <a:t>Lack of time</a:t>
            </a:r>
          </a:p>
          <a:p>
            <a:r>
              <a:rPr lang="en-GB" dirty="0"/>
              <a:t>Not enough experienced managers to act as mentors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32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Organisational culture does not support it</a:t>
            </a:r>
            <a:endParaRPr lang="en-GB" dirty="0"/>
          </a:p>
          <a:p>
            <a:r>
              <a:rPr lang="en-GB" dirty="0"/>
              <a:t>Poor skills – communication, listening</a:t>
            </a:r>
          </a:p>
          <a:p>
            <a:r>
              <a:rPr lang="en-GB" dirty="0"/>
              <a:t>Resistance to change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9415393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54FA7-27D5-8CEF-D70C-7F90D42E2B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Issues with Mentoring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05909-7F3A-A3A3-0414-02A38AE3DB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Many overall benefits but also important to consider the risks:</a:t>
            </a:r>
          </a:p>
          <a:p>
            <a:r>
              <a:rPr lang="en-GB" dirty="0"/>
              <a:t>Mismatch of mentor and mentee</a:t>
            </a:r>
          </a:p>
          <a:p>
            <a:r>
              <a:rPr lang="en-GB" dirty="0"/>
              <a:t>Resistance to mentoring – e.g. reverse mentoring where younger or less experienced employees mentor older or more experienced ones</a:t>
            </a:r>
          </a:p>
          <a:p>
            <a:r>
              <a:rPr lang="en-GB" dirty="0"/>
              <a:t>Imbalance of power can inhibit open communication</a:t>
            </a:r>
          </a:p>
        </p:txBody>
      </p:sp>
    </p:spTree>
    <p:extLst>
      <p:ext uri="{BB962C8B-B14F-4D97-AF65-F5344CB8AC3E}">
        <p14:creationId xmlns:p14="http://schemas.microsoft.com/office/powerpoint/2010/main" val="1963509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8A822-A85B-3B17-F073-DBA9516C0C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Strategies to Overcome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753135-7BE3-C8BE-3A9F-19EE506349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Align coaching with organisational strategy and achievement of objectives</a:t>
            </a:r>
          </a:p>
          <a:p>
            <a:r>
              <a:rPr lang="en-GB" dirty="0"/>
              <a:t>Commit sufficient resources to it – train coaches</a:t>
            </a:r>
          </a:p>
          <a:p>
            <a:r>
              <a:rPr lang="en-GB" dirty="0"/>
              <a:t>Give people time to coach and be coached</a:t>
            </a:r>
          </a:p>
          <a:p>
            <a:r>
              <a:rPr lang="en-GB" dirty="0"/>
              <a:t>Recognise the achievement of coaches/those coached</a:t>
            </a:r>
          </a:p>
          <a:p>
            <a:r>
              <a:rPr lang="en-GB" dirty="0"/>
              <a:t>Encourage and support a culture of coaching and mentoring</a:t>
            </a:r>
          </a:p>
        </p:txBody>
      </p:sp>
    </p:spTree>
    <p:extLst>
      <p:ext uri="{BB962C8B-B14F-4D97-AF65-F5344CB8AC3E}">
        <p14:creationId xmlns:p14="http://schemas.microsoft.com/office/powerpoint/2010/main" val="138841266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2CE971-01F4-4FD2-14B0-3633D279C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Practical mentoring tips (Baker, 2024)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6CCA1-9100-5FC7-08A7-69A9FF4E2F8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GB" dirty="0"/>
              <a:t>Engage senior leadership</a:t>
            </a:r>
          </a:p>
          <a:p>
            <a:r>
              <a:rPr lang="en-GB" dirty="0"/>
              <a:t>Integrate mentoring in L&amp;D and performance processes</a:t>
            </a:r>
          </a:p>
          <a:p>
            <a:r>
              <a:rPr lang="en-GB" dirty="0"/>
              <a:t>Use it in onboarding</a:t>
            </a:r>
          </a:p>
          <a:p>
            <a:r>
              <a:rPr lang="en-GB" dirty="0"/>
              <a:t>Communicate broadly and accessibly, including offline</a:t>
            </a:r>
          </a:p>
          <a:p>
            <a:r>
              <a:rPr lang="en-GB" dirty="0"/>
              <a:t>Promote early and consistently</a:t>
            </a:r>
          </a:p>
          <a:p>
            <a:r>
              <a:rPr lang="en-GB" dirty="0"/>
              <a:t>Target communication to relevant groups</a:t>
            </a:r>
          </a:p>
          <a:p>
            <a:r>
              <a:rPr lang="en-GB" dirty="0"/>
              <a:t>Regularly remind and support ongoing involvement</a:t>
            </a:r>
          </a:p>
          <a:p>
            <a:r>
              <a:rPr lang="en-GB" dirty="0"/>
              <a:t>Use available resources and guidelines for support.</a:t>
            </a:r>
          </a:p>
          <a:p>
            <a:r>
              <a:rPr lang="en-GB" dirty="0"/>
              <a:t>Mentoring can be considered transformational—not only for upskilling and career growth but also for fostering resilience, adaptability, and a culture of mutual support in organisations.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Baker, M. (2024) </a:t>
            </a:r>
            <a:r>
              <a:rPr lang="en-GB" i="1" dirty="0"/>
              <a:t>Making the case for mentoring as a development tool.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Making the case for mentoring as a development tool</a:t>
            </a:r>
            <a:r>
              <a:rPr lang="en-GB" dirty="0"/>
              <a:t> (Accessed: 1 October 2025)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237237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9187C-D7F3-862B-A10F-6C6C14ACF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Charity Mentoring Network</a:t>
            </a:r>
            <a:br>
              <a:rPr lang="en-GB" dirty="0"/>
            </a:br>
            <a:r>
              <a:rPr lang="en-GB" dirty="0">
                <a:hlinkClick r:id="rId4"/>
              </a:rPr>
              <a:t>Charity Mentoring Network |</a:t>
            </a:r>
            <a:endParaRPr lang="en-GB" dirty="0"/>
          </a:p>
        </p:txBody>
      </p:sp>
      <p:pic>
        <p:nvPicPr>
          <p:cNvPr id="10" name="Online Media 9" title="The Charity Mentoring Network">
            <a:hlinkClick r:id="" action="ppaction://media"/>
            <a:extLst>
              <a:ext uri="{FF2B5EF4-FFF2-40B4-BE49-F238E27FC236}">
                <a16:creationId xmlns:a16="http://schemas.microsoft.com/office/drawing/2014/main" id="{CF16AF7B-01E4-11B3-558F-1EB9291D087D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5"/>
          <a:stretch>
            <a:fillRect/>
          </a:stretch>
        </p:blipFill>
        <p:spPr>
          <a:xfrm>
            <a:off x="2630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31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0ECB8E-F346-0D06-7DF0-DB72D93B47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7D5D53-8AA1-95FB-3490-072738B8469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potential benefits of coaching and mentoring to the organisation and individuals are vast</a:t>
            </a:r>
          </a:p>
          <a:p>
            <a:r>
              <a:rPr lang="en-GB" dirty="0"/>
              <a:t>It isn’t always an easy process, though and there are many barriers. Fortunately, there are strategies to address them.</a:t>
            </a:r>
          </a:p>
          <a:p>
            <a:r>
              <a:rPr lang="en-GB" dirty="0"/>
              <a:t>Costs can be a barrier, but starting small, using internal coaches and developing a learning and supportive culture can overcome some of these. </a:t>
            </a:r>
          </a:p>
        </p:txBody>
      </p:sp>
    </p:spTree>
    <p:extLst>
      <p:ext uri="{BB962C8B-B14F-4D97-AF65-F5344CB8AC3E}">
        <p14:creationId xmlns:p14="http://schemas.microsoft.com/office/powerpoint/2010/main" val="4276849940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950</Words>
  <Application>Microsoft Office PowerPoint</Application>
  <PresentationFormat>Widescreen</PresentationFormat>
  <Paragraphs>115</Paragraphs>
  <Slides>19</Slides>
  <Notes>12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4" baseType="lpstr">
      <vt:lpstr>Myriad Pro</vt:lpstr>
      <vt:lpstr>Aptos</vt:lpstr>
      <vt:lpstr>Arial</vt:lpstr>
      <vt:lpstr>Calibri</vt:lpstr>
      <vt:lpstr>20140311PresentationUWTSDTemplate</vt:lpstr>
      <vt:lpstr>Rhiannon Akers</vt:lpstr>
      <vt:lpstr>Recap quiz </vt:lpstr>
      <vt:lpstr>Learning Outcomes</vt:lpstr>
      <vt:lpstr>How it helps Achieve Organisational Goals</vt:lpstr>
      <vt:lpstr>What are the benefits of coaching and mentoring to organisations?  </vt:lpstr>
      <vt:lpstr>Organisational Benefits</vt:lpstr>
      <vt:lpstr>What are the benefits to individuals?</vt:lpstr>
      <vt:lpstr>Benefits to the Individual</vt:lpstr>
      <vt:lpstr>Tangible/Intangible Benefits</vt:lpstr>
      <vt:lpstr>Activity</vt:lpstr>
      <vt:lpstr>Costs </vt:lpstr>
      <vt:lpstr>Activity</vt:lpstr>
      <vt:lpstr>Benefits of Reverse Mentoring</vt:lpstr>
      <vt:lpstr>Barriers to Effective Coaching and Mentoring</vt:lpstr>
      <vt:lpstr>Issues with Mentoring</vt:lpstr>
      <vt:lpstr>Strategies to Overcome Barriers</vt:lpstr>
      <vt:lpstr>Practical mentoring tips (Baker, 2024)</vt:lpstr>
      <vt:lpstr>The Charity Mentoring Network Charity Mentoring Network |</vt:lpstr>
      <vt:lpstr>Summary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Rhiannon Akers</cp:lastModifiedBy>
  <cp:revision>1</cp:revision>
  <dcterms:created xsi:type="dcterms:W3CDTF">2024-09-30T13:53:21Z</dcterms:created>
  <dcterms:modified xsi:type="dcterms:W3CDTF">2025-10-01T09:38:43Z</dcterms:modified>
</cp:coreProperties>
</file>