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handoutMasterIdLst>
    <p:handoutMasterId r:id="rId16"/>
  </p:handoutMasterIdLst>
  <p:sldIdLst>
    <p:sldId id="256" r:id="rId2"/>
    <p:sldId id="257" r:id="rId3"/>
    <p:sldId id="258" r:id="rId4"/>
    <p:sldId id="259" r:id="rId5"/>
    <p:sldId id="260" r:id="rId6"/>
    <p:sldId id="262" r:id="rId7"/>
    <p:sldId id="263" r:id="rId8"/>
    <p:sldId id="264" r:id="rId9"/>
    <p:sldId id="266" r:id="rId10"/>
    <p:sldId id="267" r:id="rId11"/>
    <p:sldId id="268" r:id="rId12"/>
    <p:sldId id="261" r:id="rId13"/>
    <p:sldId id="265"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94D663-B99B-22E2-143A-6EBD9902EFA4}" v="394" dt="2023-07-21T08:25:47.433"/>
    <p1510:client id="{DC4C7712-C333-2616-33D7-8780763D0370}" v="2770" dt="2023-07-20T21:52:58.0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6" d="100"/>
          <a:sy n="116" d="100"/>
        </p:scale>
        <p:origin x="138" y="3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Madalina Sandu (2018643)" userId="S::2018643@student.uwtsd.ac.uk::111f239e-064a-4ed3-9f00-069c5087768e" providerId="AD" clId="Web-{DC4C7712-C333-2616-33D7-8780763D0370}"/>
    <pc:docChg chg="addSld delSld modSld sldOrd">
      <pc:chgData name="Cristina-Madalina Sandu (2018643)" userId="S::2018643@student.uwtsd.ac.uk::111f239e-064a-4ed3-9f00-069c5087768e" providerId="AD" clId="Web-{DC4C7712-C333-2616-33D7-8780763D0370}" dt="2023-07-20T21:52:58.032" v="1874"/>
      <pc:docMkLst>
        <pc:docMk/>
      </pc:docMkLst>
      <pc:sldChg chg="addSp delSp modSp">
        <pc:chgData name="Cristina-Madalina Sandu (2018643)" userId="S::2018643@student.uwtsd.ac.uk::111f239e-064a-4ed3-9f00-069c5087768e" providerId="AD" clId="Web-{DC4C7712-C333-2616-33D7-8780763D0370}" dt="2023-07-20T10:18:06.977" v="48" actId="20577"/>
        <pc:sldMkLst>
          <pc:docMk/>
          <pc:sldMk cId="3601082625" sldId="256"/>
        </pc:sldMkLst>
        <pc:spChg chg="mod">
          <ac:chgData name="Cristina-Madalina Sandu (2018643)" userId="S::2018643@student.uwtsd.ac.uk::111f239e-064a-4ed3-9f00-069c5087768e" providerId="AD" clId="Web-{DC4C7712-C333-2616-33D7-8780763D0370}" dt="2023-07-20T10:17:36.178" v="32" actId="1076"/>
          <ac:spMkLst>
            <pc:docMk/>
            <pc:sldMk cId="3601082625" sldId="256"/>
            <ac:spMk id="2" creationId="{00000000-0000-0000-0000-000000000000}"/>
          </ac:spMkLst>
        </pc:spChg>
        <pc:spChg chg="mod">
          <ac:chgData name="Cristina-Madalina Sandu (2018643)" userId="S::2018643@student.uwtsd.ac.uk::111f239e-064a-4ed3-9f00-069c5087768e" providerId="AD" clId="Web-{DC4C7712-C333-2616-33D7-8780763D0370}" dt="2023-07-20T10:18:06.977" v="48" actId="20577"/>
          <ac:spMkLst>
            <pc:docMk/>
            <pc:sldMk cId="3601082625" sldId="256"/>
            <ac:spMk id="3" creationId="{00000000-0000-0000-0000-000000000000}"/>
          </ac:spMkLst>
        </pc:spChg>
        <pc:spChg chg="add del mod">
          <ac:chgData name="Cristina-Madalina Sandu (2018643)" userId="S::2018643@student.uwtsd.ac.uk::111f239e-064a-4ed3-9f00-069c5087768e" providerId="AD" clId="Web-{DC4C7712-C333-2616-33D7-8780763D0370}" dt="2023-07-20T10:16:46.036" v="4"/>
          <ac:spMkLst>
            <pc:docMk/>
            <pc:sldMk cId="3601082625" sldId="256"/>
            <ac:spMk id="5" creationId="{245502A3-8729-BC00-86AF-13F58ECCBF67}"/>
          </ac:spMkLst>
        </pc:spChg>
        <pc:picChg chg="add del mod">
          <ac:chgData name="Cristina-Madalina Sandu (2018643)" userId="S::2018643@student.uwtsd.ac.uk::111f239e-064a-4ed3-9f00-069c5087768e" providerId="AD" clId="Web-{DC4C7712-C333-2616-33D7-8780763D0370}" dt="2023-07-20T10:16:46.036" v="4"/>
          <ac:picMkLst>
            <pc:docMk/>
            <pc:sldMk cId="3601082625" sldId="256"/>
            <ac:picMk id="4" creationId="{10145020-FD9F-FD5F-0659-BA9246B87CF3}"/>
          </ac:picMkLst>
        </pc:picChg>
      </pc:sldChg>
      <pc:sldChg chg="addSp delSp modSp new mod setBg">
        <pc:chgData name="Cristina-Madalina Sandu (2018643)" userId="S::2018643@student.uwtsd.ac.uk::111f239e-064a-4ed3-9f00-069c5087768e" providerId="AD" clId="Web-{DC4C7712-C333-2616-33D7-8780763D0370}" dt="2023-07-20T11:01:20.213" v="435"/>
        <pc:sldMkLst>
          <pc:docMk/>
          <pc:sldMk cId="3052018196" sldId="257"/>
        </pc:sldMkLst>
        <pc:spChg chg="add mod">
          <ac:chgData name="Cristina-Madalina Sandu (2018643)" userId="S::2018643@student.uwtsd.ac.uk::111f239e-064a-4ed3-9f00-069c5087768e" providerId="AD" clId="Web-{DC4C7712-C333-2616-33D7-8780763D0370}" dt="2023-07-20T11:01:20.213" v="435"/>
          <ac:spMkLst>
            <pc:docMk/>
            <pc:sldMk cId="3052018196" sldId="257"/>
            <ac:spMk id="2" creationId="{2C173E5E-42CB-56ED-DE21-74512D111B13}"/>
          </ac:spMkLst>
        </pc:spChg>
        <pc:spChg chg="add del">
          <ac:chgData name="Cristina-Madalina Sandu (2018643)" userId="S::2018643@student.uwtsd.ac.uk::111f239e-064a-4ed3-9f00-069c5087768e" providerId="AD" clId="Web-{DC4C7712-C333-2616-33D7-8780763D0370}" dt="2023-07-20T11:01:20.213" v="435"/>
          <ac:spMkLst>
            <pc:docMk/>
            <pc:sldMk cId="3052018196" sldId="257"/>
            <ac:spMk id="8" creationId="{0E807223-DF88-4D6D-970E-08919E5E02EB}"/>
          </ac:spMkLst>
        </pc:spChg>
        <pc:spChg chg="add del">
          <ac:chgData name="Cristina-Madalina Sandu (2018643)" userId="S::2018643@student.uwtsd.ac.uk::111f239e-064a-4ed3-9f00-069c5087768e" providerId="AD" clId="Web-{DC4C7712-C333-2616-33D7-8780763D0370}" dt="2023-07-20T11:01:20.213" v="435"/>
          <ac:spMkLst>
            <pc:docMk/>
            <pc:sldMk cId="3052018196" sldId="257"/>
            <ac:spMk id="10" creationId="{2078F889-8780-48D5-8B9E-DF8B13063783}"/>
          </ac:spMkLst>
        </pc:spChg>
        <pc:spChg chg="add del">
          <ac:chgData name="Cristina-Madalina Sandu (2018643)" userId="S::2018643@student.uwtsd.ac.uk::111f239e-064a-4ed3-9f00-069c5087768e" providerId="AD" clId="Web-{DC4C7712-C333-2616-33D7-8780763D0370}" dt="2023-07-20T11:01:20.213" v="435"/>
          <ac:spMkLst>
            <pc:docMk/>
            <pc:sldMk cId="3052018196" sldId="257"/>
            <ac:spMk id="12" creationId="{3A4CABA2-22A0-44B2-BD92-28FF73FCEA27}"/>
          </ac:spMkLst>
        </pc:spChg>
        <pc:spChg chg="add">
          <ac:chgData name="Cristina-Madalina Sandu (2018643)" userId="S::2018643@student.uwtsd.ac.uk::111f239e-064a-4ed3-9f00-069c5087768e" providerId="AD" clId="Web-{DC4C7712-C333-2616-33D7-8780763D0370}" dt="2023-07-20T11:01:20.213" v="435"/>
          <ac:spMkLst>
            <pc:docMk/>
            <pc:sldMk cId="3052018196" sldId="257"/>
            <ac:spMk id="17" creationId="{0E807223-DF88-4D6D-970E-08919E5E02EB}"/>
          </ac:spMkLst>
        </pc:spChg>
        <pc:spChg chg="add">
          <ac:chgData name="Cristina-Madalina Sandu (2018643)" userId="S::2018643@student.uwtsd.ac.uk::111f239e-064a-4ed3-9f00-069c5087768e" providerId="AD" clId="Web-{DC4C7712-C333-2616-33D7-8780763D0370}" dt="2023-07-20T11:01:20.213" v="435"/>
          <ac:spMkLst>
            <pc:docMk/>
            <pc:sldMk cId="3052018196" sldId="257"/>
            <ac:spMk id="19" creationId="{961D8973-EAA9-459A-AF59-BBB4233D6C78}"/>
          </ac:spMkLst>
        </pc:spChg>
        <pc:spChg chg="add">
          <ac:chgData name="Cristina-Madalina Sandu (2018643)" userId="S::2018643@student.uwtsd.ac.uk::111f239e-064a-4ed3-9f00-069c5087768e" providerId="AD" clId="Web-{DC4C7712-C333-2616-33D7-8780763D0370}" dt="2023-07-20T11:01:20.213" v="435"/>
          <ac:spMkLst>
            <pc:docMk/>
            <pc:sldMk cId="3052018196" sldId="257"/>
            <ac:spMk id="21" creationId="{FBEA8A33-C0D0-416D-8359-724B8828C7C3}"/>
          </ac:spMkLst>
        </pc:spChg>
        <pc:picChg chg="add mod ord">
          <ac:chgData name="Cristina-Madalina Sandu (2018643)" userId="S::2018643@student.uwtsd.ac.uk::111f239e-064a-4ed3-9f00-069c5087768e" providerId="AD" clId="Web-{DC4C7712-C333-2616-33D7-8780763D0370}" dt="2023-07-20T11:01:20.213" v="435"/>
          <ac:picMkLst>
            <pc:docMk/>
            <pc:sldMk cId="3052018196" sldId="257"/>
            <ac:picMk id="4" creationId="{2F3C169F-ED4B-D18B-8C3E-EE36AD02580A}"/>
          </ac:picMkLst>
        </pc:picChg>
      </pc:sldChg>
      <pc:sldChg chg="addSp delSp modSp new mod setBg">
        <pc:chgData name="Cristina-Madalina Sandu (2018643)" userId="S::2018643@student.uwtsd.ac.uk::111f239e-064a-4ed3-9f00-069c5087768e" providerId="AD" clId="Web-{DC4C7712-C333-2616-33D7-8780763D0370}" dt="2023-07-20T10:32:50.249" v="210"/>
        <pc:sldMkLst>
          <pc:docMk/>
          <pc:sldMk cId="814733590" sldId="258"/>
        </pc:sldMkLst>
        <pc:spChg chg="add del mod">
          <ac:chgData name="Cristina-Madalina Sandu (2018643)" userId="S::2018643@student.uwtsd.ac.uk::111f239e-064a-4ed3-9f00-069c5087768e" providerId="AD" clId="Web-{DC4C7712-C333-2616-33D7-8780763D0370}" dt="2023-07-20T10:32:50.249" v="210"/>
          <ac:spMkLst>
            <pc:docMk/>
            <pc:sldMk cId="814733590" sldId="258"/>
            <ac:spMk id="2" creationId="{7014D567-F0B3-AEF2-D2D2-98531F0D3226}"/>
          </ac:spMkLst>
        </pc:spChg>
        <pc:spChg chg="add">
          <ac:chgData name="Cristina-Madalina Sandu (2018643)" userId="S::2018643@student.uwtsd.ac.uk::111f239e-064a-4ed3-9f00-069c5087768e" providerId="AD" clId="Web-{DC4C7712-C333-2616-33D7-8780763D0370}" dt="2023-07-20T10:32:50.249" v="210"/>
          <ac:spMkLst>
            <pc:docMk/>
            <pc:sldMk cId="814733590" sldId="258"/>
            <ac:spMk id="8" creationId="{0F90CED2-72DA-49F5-8068-294F7EEF1388}"/>
          </ac:spMkLst>
        </pc:spChg>
        <pc:graphicFrameChg chg="add">
          <ac:chgData name="Cristina-Madalina Sandu (2018643)" userId="S::2018643@student.uwtsd.ac.uk::111f239e-064a-4ed3-9f00-069c5087768e" providerId="AD" clId="Web-{DC4C7712-C333-2616-33D7-8780763D0370}" dt="2023-07-20T10:32:50.249" v="210"/>
          <ac:graphicFrameMkLst>
            <pc:docMk/>
            <pc:sldMk cId="814733590" sldId="258"/>
            <ac:graphicFrameMk id="4" creationId="{8B723A99-BD21-F797-E85C-A65E16C0CE13}"/>
          </ac:graphicFrameMkLst>
        </pc:graphicFrameChg>
      </pc:sldChg>
      <pc:sldChg chg="addSp delSp modSp new mod setBg">
        <pc:chgData name="Cristina-Madalina Sandu (2018643)" userId="S::2018643@student.uwtsd.ac.uk::111f239e-064a-4ed3-9f00-069c5087768e" providerId="AD" clId="Web-{DC4C7712-C333-2616-33D7-8780763D0370}" dt="2023-07-20T11:09:35.875" v="484" actId="20577"/>
        <pc:sldMkLst>
          <pc:docMk/>
          <pc:sldMk cId="2821833129" sldId="259"/>
        </pc:sldMkLst>
        <pc:spChg chg="del">
          <ac:chgData name="Cristina-Madalina Sandu (2018643)" userId="S::2018643@student.uwtsd.ac.uk::111f239e-064a-4ed3-9f00-069c5087768e" providerId="AD" clId="Web-{DC4C7712-C333-2616-33D7-8780763D0370}" dt="2023-07-20T10:53:07.051" v="244"/>
          <ac:spMkLst>
            <pc:docMk/>
            <pc:sldMk cId="2821833129" sldId="259"/>
            <ac:spMk id="2" creationId="{7A6AF0DA-7F22-6968-9F48-0190938AFD82}"/>
          </ac:spMkLst>
        </pc:spChg>
        <pc:spChg chg="del mod">
          <ac:chgData name="Cristina-Madalina Sandu (2018643)" userId="S::2018643@student.uwtsd.ac.uk::111f239e-064a-4ed3-9f00-069c5087768e" providerId="AD" clId="Web-{DC4C7712-C333-2616-33D7-8780763D0370}" dt="2023-07-20T11:01:13.478" v="434"/>
          <ac:spMkLst>
            <pc:docMk/>
            <pc:sldMk cId="2821833129" sldId="259"/>
            <ac:spMk id="3" creationId="{FB6C6FA6-9552-B44A-9C4D-5ACF8E66280A}"/>
          </ac:spMkLst>
        </pc:spChg>
        <pc:spChg chg="add">
          <ac:chgData name="Cristina-Madalina Sandu (2018643)" userId="S::2018643@student.uwtsd.ac.uk::111f239e-064a-4ed3-9f00-069c5087768e" providerId="AD" clId="Web-{DC4C7712-C333-2616-33D7-8780763D0370}" dt="2023-07-20T11:01:13.478" v="434"/>
          <ac:spMkLst>
            <pc:docMk/>
            <pc:sldMk cId="2821833129" sldId="259"/>
            <ac:spMk id="9" creationId="{30BC9609-A8AF-411F-A9E0-C3B93C8945CA}"/>
          </ac:spMkLst>
        </pc:spChg>
        <pc:spChg chg="add del mod">
          <ac:chgData name="Cristina-Madalina Sandu (2018643)" userId="S::2018643@student.uwtsd.ac.uk::111f239e-064a-4ed3-9f00-069c5087768e" providerId="AD" clId="Web-{DC4C7712-C333-2616-33D7-8780763D0370}" dt="2023-07-20T11:07:31.823" v="458"/>
          <ac:spMkLst>
            <pc:docMk/>
            <pc:sldMk cId="2821833129" sldId="259"/>
            <ac:spMk id="13" creationId="{8AB25C3B-AEDF-601D-7779-E2803F94E901}"/>
          </ac:spMkLst>
        </pc:spChg>
        <pc:spChg chg="add del mod">
          <ac:chgData name="Cristina-Madalina Sandu (2018643)" userId="S::2018643@student.uwtsd.ac.uk::111f239e-064a-4ed3-9f00-069c5087768e" providerId="AD" clId="Web-{DC4C7712-C333-2616-33D7-8780763D0370}" dt="2023-07-20T11:09:04.576" v="472"/>
          <ac:spMkLst>
            <pc:docMk/>
            <pc:sldMk cId="2821833129" sldId="259"/>
            <ac:spMk id="14" creationId="{C26EDDBF-BA5D-62B7-78BA-2D1BC5CACAE4}"/>
          </ac:spMkLst>
        </pc:spChg>
        <pc:spChg chg="add mod">
          <ac:chgData name="Cristina-Madalina Sandu (2018643)" userId="S::2018643@student.uwtsd.ac.uk::111f239e-064a-4ed3-9f00-069c5087768e" providerId="AD" clId="Web-{DC4C7712-C333-2616-33D7-8780763D0370}" dt="2023-07-20T11:09:35.875" v="484" actId="20577"/>
          <ac:spMkLst>
            <pc:docMk/>
            <pc:sldMk cId="2821833129" sldId="259"/>
            <ac:spMk id="15" creationId="{B366881F-E59D-F14C-AFBC-E432D2332279}"/>
          </ac:spMkLst>
        </pc:spChg>
        <pc:graphicFrameChg chg="add">
          <ac:chgData name="Cristina-Madalina Sandu (2018643)" userId="S::2018643@student.uwtsd.ac.uk::111f239e-064a-4ed3-9f00-069c5087768e" providerId="AD" clId="Web-{DC4C7712-C333-2616-33D7-8780763D0370}" dt="2023-07-20T11:01:13.478" v="434"/>
          <ac:graphicFrameMkLst>
            <pc:docMk/>
            <pc:sldMk cId="2821833129" sldId="259"/>
            <ac:graphicFrameMk id="5" creationId="{75EDF4C1-E79F-E029-7B48-73EAA927E625}"/>
          </ac:graphicFrameMkLst>
        </pc:graphicFrameChg>
      </pc:sldChg>
      <pc:sldChg chg="delSp modSp new del">
        <pc:chgData name="Cristina-Madalina Sandu (2018643)" userId="S::2018643@student.uwtsd.ac.uk::111f239e-064a-4ed3-9f00-069c5087768e" providerId="AD" clId="Web-{DC4C7712-C333-2616-33D7-8780763D0370}" dt="2023-07-20T10:53:00.066" v="242"/>
        <pc:sldMkLst>
          <pc:docMk/>
          <pc:sldMk cId="3262485964" sldId="259"/>
        </pc:sldMkLst>
        <pc:spChg chg="mod">
          <ac:chgData name="Cristina-Madalina Sandu (2018643)" userId="S::2018643@student.uwtsd.ac.uk::111f239e-064a-4ed3-9f00-069c5087768e" providerId="AD" clId="Web-{DC4C7712-C333-2616-33D7-8780763D0370}" dt="2023-07-20T10:52:53.269" v="241" actId="1076"/>
          <ac:spMkLst>
            <pc:docMk/>
            <pc:sldMk cId="3262485964" sldId="259"/>
            <ac:spMk id="2" creationId="{BA55E507-A2B1-20F2-D17F-D08AB693660E}"/>
          </ac:spMkLst>
        </pc:spChg>
        <pc:spChg chg="del">
          <ac:chgData name="Cristina-Madalina Sandu (2018643)" userId="S::2018643@student.uwtsd.ac.uk::111f239e-064a-4ed3-9f00-069c5087768e" providerId="AD" clId="Web-{DC4C7712-C333-2616-33D7-8780763D0370}" dt="2023-07-20T10:37:22.542" v="236"/>
          <ac:spMkLst>
            <pc:docMk/>
            <pc:sldMk cId="3262485964" sldId="259"/>
            <ac:spMk id="3" creationId="{9E45ADCC-755E-F603-8B76-57BAD59F68F6}"/>
          </ac:spMkLst>
        </pc:spChg>
      </pc:sldChg>
      <pc:sldChg chg="new del">
        <pc:chgData name="Cristina-Madalina Sandu (2018643)" userId="S::2018643@student.uwtsd.ac.uk::111f239e-064a-4ed3-9f00-069c5087768e" providerId="AD" clId="Web-{DC4C7712-C333-2616-33D7-8780763D0370}" dt="2023-07-20T10:36:21.367" v="214"/>
        <pc:sldMkLst>
          <pc:docMk/>
          <pc:sldMk cId="3420875643" sldId="259"/>
        </pc:sldMkLst>
      </pc:sldChg>
      <pc:sldChg chg="new del">
        <pc:chgData name="Cristina-Madalina Sandu (2018643)" userId="S::2018643@student.uwtsd.ac.uk::111f239e-064a-4ed3-9f00-069c5087768e" providerId="AD" clId="Web-{DC4C7712-C333-2616-33D7-8780763D0370}" dt="2023-07-20T10:36:17.977" v="213"/>
        <pc:sldMkLst>
          <pc:docMk/>
          <pc:sldMk cId="1845856365" sldId="260"/>
        </pc:sldMkLst>
      </pc:sldChg>
      <pc:sldChg chg="addSp delSp modSp new">
        <pc:chgData name="Cristina-Madalina Sandu (2018643)" userId="S::2018643@student.uwtsd.ac.uk::111f239e-064a-4ed3-9f00-069c5087768e" providerId="AD" clId="Web-{DC4C7712-C333-2616-33D7-8780763D0370}" dt="2023-07-20T14:25:12.009" v="1302" actId="20577"/>
        <pc:sldMkLst>
          <pc:docMk/>
          <pc:sldMk cId="3831365726" sldId="260"/>
        </pc:sldMkLst>
        <pc:spChg chg="mod">
          <ac:chgData name="Cristina-Madalina Sandu (2018643)" userId="S::2018643@student.uwtsd.ac.uk::111f239e-064a-4ed3-9f00-069c5087768e" providerId="AD" clId="Web-{DC4C7712-C333-2616-33D7-8780763D0370}" dt="2023-07-20T11:09:58.219" v="491" actId="20577"/>
          <ac:spMkLst>
            <pc:docMk/>
            <pc:sldMk cId="3831365726" sldId="260"/>
            <ac:spMk id="2" creationId="{2A0A7AD2-2C2D-9785-A0ED-4D5ACD33423D}"/>
          </ac:spMkLst>
        </pc:spChg>
        <pc:spChg chg="del mod">
          <ac:chgData name="Cristina-Madalina Sandu (2018643)" userId="S::2018643@student.uwtsd.ac.uk::111f239e-064a-4ed3-9f00-069c5087768e" providerId="AD" clId="Web-{DC4C7712-C333-2616-33D7-8780763D0370}" dt="2023-07-20T14:22:38.973" v="1293"/>
          <ac:spMkLst>
            <pc:docMk/>
            <pc:sldMk cId="3831365726" sldId="260"/>
            <ac:spMk id="3" creationId="{08521720-8A5D-FFAE-0146-93E15B26BDC0}"/>
          </ac:spMkLst>
        </pc:spChg>
        <pc:spChg chg="add mod">
          <ac:chgData name="Cristina-Madalina Sandu (2018643)" userId="S::2018643@student.uwtsd.ac.uk::111f239e-064a-4ed3-9f00-069c5087768e" providerId="AD" clId="Web-{DC4C7712-C333-2616-33D7-8780763D0370}" dt="2023-07-20T14:25:12.009" v="1302" actId="20577"/>
          <ac:spMkLst>
            <pc:docMk/>
            <pc:sldMk cId="3831365726" sldId="260"/>
            <ac:spMk id="4" creationId="{DA99295B-760A-BC23-7C43-989082E4C6B5}"/>
          </ac:spMkLst>
        </pc:spChg>
        <pc:spChg chg="add mod">
          <ac:chgData name="Cristina-Madalina Sandu (2018643)" userId="S::2018643@student.uwtsd.ac.uk::111f239e-064a-4ed3-9f00-069c5087768e" providerId="AD" clId="Web-{DC4C7712-C333-2616-33D7-8780763D0370}" dt="2023-07-20T14:24:51.415" v="1300" actId="20577"/>
          <ac:spMkLst>
            <pc:docMk/>
            <pc:sldMk cId="3831365726" sldId="260"/>
            <ac:spMk id="5" creationId="{0FD8EB61-F658-25E5-B4D6-1269776953D4}"/>
          </ac:spMkLst>
        </pc:spChg>
        <pc:spChg chg="add mod">
          <ac:chgData name="Cristina-Madalina Sandu (2018643)" userId="S::2018643@student.uwtsd.ac.uk::111f239e-064a-4ed3-9f00-069c5087768e" providerId="AD" clId="Web-{DC4C7712-C333-2616-33D7-8780763D0370}" dt="2023-07-20T14:23:39.694" v="1295"/>
          <ac:spMkLst>
            <pc:docMk/>
            <pc:sldMk cId="3831365726" sldId="260"/>
            <ac:spMk id="7" creationId="{E6123AFB-D53E-E754-6001-9DC1408A2BB0}"/>
          </ac:spMkLst>
        </pc:spChg>
      </pc:sldChg>
      <pc:sldChg chg="delSp new del">
        <pc:chgData name="Cristina-Madalina Sandu (2018643)" userId="S::2018643@student.uwtsd.ac.uk::111f239e-064a-4ed3-9f00-069c5087768e" providerId="AD" clId="Web-{DC4C7712-C333-2616-33D7-8780763D0370}" dt="2023-07-20T11:06:15.476" v="444"/>
        <pc:sldMkLst>
          <pc:docMk/>
          <pc:sldMk cId="1551186056" sldId="261"/>
        </pc:sldMkLst>
        <pc:spChg chg="del">
          <ac:chgData name="Cristina-Madalina Sandu (2018643)" userId="S::2018643@student.uwtsd.ac.uk::111f239e-064a-4ed3-9f00-069c5087768e" providerId="AD" clId="Web-{DC4C7712-C333-2616-33D7-8780763D0370}" dt="2023-07-20T11:06:00.006" v="442"/>
          <ac:spMkLst>
            <pc:docMk/>
            <pc:sldMk cId="1551186056" sldId="261"/>
            <ac:spMk id="2" creationId="{4744A1EC-6EDA-A2AB-D53E-4AFD02E08942}"/>
          </ac:spMkLst>
        </pc:spChg>
        <pc:spChg chg="del">
          <ac:chgData name="Cristina-Madalina Sandu (2018643)" userId="S::2018643@student.uwtsd.ac.uk::111f239e-064a-4ed3-9f00-069c5087768e" providerId="AD" clId="Web-{DC4C7712-C333-2616-33D7-8780763D0370}" dt="2023-07-20T11:06:04.022" v="443"/>
          <ac:spMkLst>
            <pc:docMk/>
            <pc:sldMk cId="1551186056" sldId="261"/>
            <ac:spMk id="3" creationId="{307C36DF-277B-9FCF-DC17-767D259B87E7}"/>
          </ac:spMkLst>
        </pc:spChg>
      </pc:sldChg>
      <pc:sldChg chg="modSp new">
        <pc:chgData name="Cristina-Madalina Sandu (2018643)" userId="S::2018643@student.uwtsd.ac.uk::111f239e-064a-4ed3-9f00-069c5087768e" providerId="AD" clId="Web-{DC4C7712-C333-2616-33D7-8780763D0370}" dt="2023-07-20T21:52:41.516" v="1873" actId="20577"/>
        <pc:sldMkLst>
          <pc:docMk/>
          <pc:sldMk cId="2405135441" sldId="261"/>
        </pc:sldMkLst>
        <pc:spChg chg="mod">
          <ac:chgData name="Cristina-Madalina Sandu (2018643)" userId="S::2018643@student.uwtsd.ac.uk::111f239e-064a-4ed3-9f00-069c5087768e" providerId="AD" clId="Web-{DC4C7712-C333-2616-33D7-8780763D0370}" dt="2023-07-20T11:06:31.882" v="452" actId="20577"/>
          <ac:spMkLst>
            <pc:docMk/>
            <pc:sldMk cId="2405135441" sldId="261"/>
            <ac:spMk id="2" creationId="{C29E0497-22AD-D5AB-4B61-F35A99F5C55A}"/>
          </ac:spMkLst>
        </pc:spChg>
        <pc:spChg chg="mod">
          <ac:chgData name="Cristina-Madalina Sandu (2018643)" userId="S::2018643@student.uwtsd.ac.uk::111f239e-064a-4ed3-9f00-069c5087768e" providerId="AD" clId="Web-{DC4C7712-C333-2616-33D7-8780763D0370}" dt="2023-07-20T21:52:41.516" v="1873" actId="20577"/>
          <ac:spMkLst>
            <pc:docMk/>
            <pc:sldMk cId="2405135441" sldId="261"/>
            <ac:spMk id="3" creationId="{AAC879ED-E2C3-8EA1-E216-DF01DFF73533}"/>
          </ac:spMkLst>
        </pc:spChg>
      </pc:sldChg>
      <pc:sldChg chg="addSp delSp modSp new mod ord setBg">
        <pc:chgData name="Cristina-Madalina Sandu (2018643)" userId="S::2018643@student.uwtsd.ac.uk::111f239e-064a-4ed3-9f00-069c5087768e" providerId="AD" clId="Web-{DC4C7712-C333-2616-33D7-8780763D0370}" dt="2023-07-20T14:24:35.477" v="1298" actId="20577"/>
        <pc:sldMkLst>
          <pc:docMk/>
          <pc:sldMk cId="1308972628" sldId="262"/>
        </pc:sldMkLst>
        <pc:spChg chg="del">
          <ac:chgData name="Cristina-Madalina Sandu (2018643)" userId="S::2018643@student.uwtsd.ac.uk::111f239e-064a-4ed3-9f00-069c5087768e" providerId="AD" clId="Web-{DC4C7712-C333-2616-33D7-8780763D0370}" dt="2023-07-20T11:34:32.455" v="595"/>
          <ac:spMkLst>
            <pc:docMk/>
            <pc:sldMk cId="1308972628" sldId="262"/>
            <ac:spMk id="2" creationId="{8103E3F9-157D-5014-5495-2EFA45326AA5}"/>
          </ac:spMkLst>
        </pc:spChg>
        <pc:spChg chg="mod">
          <ac:chgData name="Cristina-Madalina Sandu (2018643)" userId="S::2018643@student.uwtsd.ac.uk::111f239e-064a-4ed3-9f00-069c5087768e" providerId="AD" clId="Web-{DC4C7712-C333-2616-33D7-8780763D0370}" dt="2023-07-20T14:24:18.070" v="1296" actId="20577"/>
          <ac:spMkLst>
            <pc:docMk/>
            <pc:sldMk cId="1308972628" sldId="262"/>
            <ac:spMk id="3" creationId="{39E7709E-5A55-8F2B-E9DC-ACEEEECDF3EB}"/>
          </ac:spMkLst>
        </pc:spChg>
        <pc:spChg chg="add mod">
          <ac:chgData name="Cristina-Madalina Sandu (2018643)" userId="S::2018643@student.uwtsd.ac.uk::111f239e-064a-4ed3-9f00-069c5087768e" providerId="AD" clId="Web-{DC4C7712-C333-2616-33D7-8780763D0370}" dt="2023-07-20T14:24:35.477" v="1298" actId="20577"/>
          <ac:spMkLst>
            <pc:docMk/>
            <pc:sldMk cId="1308972628" sldId="262"/>
            <ac:spMk id="4" creationId="{1492055E-AD9E-DC58-26C4-6524F1F4FB4B}"/>
          </ac:spMkLst>
        </pc:spChg>
        <pc:spChg chg="add mod ord">
          <ac:chgData name="Cristina-Madalina Sandu (2018643)" userId="S::2018643@student.uwtsd.ac.uk::111f239e-064a-4ed3-9f00-069c5087768e" providerId="AD" clId="Web-{DC4C7712-C333-2616-33D7-8780763D0370}" dt="2023-07-20T12:01:42.290" v="1011"/>
          <ac:spMkLst>
            <pc:docMk/>
            <pc:sldMk cId="1308972628" sldId="262"/>
            <ac:spMk id="5" creationId="{30D97B5D-94E4-FA94-F35F-9DA6B5511B92}"/>
          </ac:spMkLst>
        </pc:spChg>
      </pc:sldChg>
      <pc:sldChg chg="addSp delSp modSp new">
        <pc:chgData name="Cristina-Madalina Sandu (2018643)" userId="S::2018643@student.uwtsd.ac.uk::111f239e-064a-4ed3-9f00-069c5087768e" providerId="AD" clId="Web-{DC4C7712-C333-2616-33D7-8780763D0370}" dt="2023-07-20T18:28:44.305" v="1705" actId="20577"/>
        <pc:sldMkLst>
          <pc:docMk/>
          <pc:sldMk cId="2760219243" sldId="263"/>
        </pc:sldMkLst>
        <pc:spChg chg="add mod">
          <ac:chgData name="Cristina-Madalina Sandu (2018643)" userId="S::2018643@student.uwtsd.ac.uk::111f239e-064a-4ed3-9f00-069c5087768e" providerId="AD" clId="Web-{DC4C7712-C333-2616-33D7-8780763D0370}" dt="2023-07-20T12:02:56.746" v="1018" actId="1076"/>
          <ac:spMkLst>
            <pc:docMk/>
            <pc:sldMk cId="2760219243" sldId="263"/>
            <ac:spMk id="2" creationId="{89E74B2F-906C-F8E2-D359-02E0F34ED7B2}"/>
          </ac:spMkLst>
        </pc:spChg>
        <pc:spChg chg="add mod">
          <ac:chgData name="Cristina-Madalina Sandu (2018643)" userId="S::2018643@student.uwtsd.ac.uk::111f239e-064a-4ed3-9f00-069c5087768e" providerId="AD" clId="Web-{DC4C7712-C333-2616-33D7-8780763D0370}" dt="2023-07-20T18:28:44.305" v="1705" actId="20577"/>
          <ac:spMkLst>
            <pc:docMk/>
            <pc:sldMk cId="2760219243" sldId="263"/>
            <ac:spMk id="3" creationId="{88C8A83D-4200-E4B4-9A8C-D1E9F223EBB3}"/>
          </ac:spMkLst>
        </pc:spChg>
        <pc:spChg chg="add del mod">
          <ac:chgData name="Cristina-Madalina Sandu (2018643)" userId="S::2018643@student.uwtsd.ac.uk::111f239e-064a-4ed3-9f00-069c5087768e" providerId="AD" clId="Web-{DC4C7712-C333-2616-33D7-8780763D0370}" dt="2023-07-20T18:06:46.941" v="1483"/>
          <ac:spMkLst>
            <pc:docMk/>
            <pc:sldMk cId="2760219243" sldId="263"/>
            <ac:spMk id="4" creationId="{AAD77DA4-E09E-CBBB-E943-687D2F4BC018}"/>
          </ac:spMkLst>
        </pc:spChg>
        <pc:spChg chg="add mod">
          <ac:chgData name="Cristina-Madalina Sandu (2018643)" userId="S::2018643@student.uwtsd.ac.uk::111f239e-064a-4ed3-9f00-069c5087768e" providerId="AD" clId="Web-{DC4C7712-C333-2616-33D7-8780763D0370}" dt="2023-07-20T18:07:54.052" v="1515" actId="20577"/>
          <ac:spMkLst>
            <pc:docMk/>
            <pc:sldMk cId="2760219243" sldId="263"/>
            <ac:spMk id="5" creationId="{2C52BDAF-5362-7758-857D-8230C5BDC0A5}"/>
          </ac:spMkLst>
        </pc:spChg>
      </pc:sldChg>
      <pc:sldChg chg="addSp delSp modSp new">
        <pc:chgData name="Cristina-Madalina Sandu (2018643)" userId="S::2018643@student.uwtsd.ac.uk::111f239e-064a-4ed3-9f00-069c5087768e" providerId="AD" clId="Web-{DC4C7712-C333-2616-33D7-8780763D0370}" dt="2023-07-20T21:52:58.032" v="1874"/>
        <pc:sldMkLst>
          <pc:docMk/>
          <pc:sldMk cId="3361180071" sldId="264"/>
        </pc:sldMkLst>
        <pc:spChg chg="add mod">
          <ac:chgData name="Cristina-Madalina Sandu (2018643)" userId="S::2018643@student.uwtsd.ac.uk::111f239e-064a-4ed3-9f00-069c5087768e" providerId="AD" clId="Web-{DC4C7712-C333-2616-33D7-8780763D0370}" dt="2023-07-20T18:29:41.947" v="1730" actId="20577"/>
          <ac:spMkLst>
            <pc:docMk/>
            <pc:sldMk cId="3361180071" sldId="264"/>
            <ac:spMk id="2" creationId="{584210D5-BD4C-A38B-416F-1EED05F13674}"/>
          </ac:spMkLst>
        </pc:spChg>
        <pc:spChg chg="add del mod">
          <ac:chgData name="Cristina-Madalina Sandu (2018643)" userId="S::2018643@student.uwtsd.ac.uk::111f239e-064a-4ed3-9f00-069c5087768e" providerId="AD" clId="Web-{DC4C7712-C333-2616-33D7-8780763D0370}" dt="2023-07-20T21:52:58.032" v="1874"/>
          <ac:spMkLst>
            <pc:docMk/>
            <pc:sldMk cId="3361180071" sldId="264"/>
            <ac:spMk id="3" creationId="{90364F4A-D3DC-CC20-81CD-57307EECAF1A}"/>
          </ac:spMkLst>
        </pc:spChg>
        <pc:spChg chg="add del mod">
          <ac:chgData name="Cristina-Madalina Sandu (2018643)" userId="S::2018643@student.uwtsd.ac.uk::111f239e-064a-4ed3-9f00-069c5087768e" providerId="AD" clId="Web-{DC4C7712-C333-2616-33D7-8780763D0370}" dt="2023-07-20T18:01:16.291" v="1391"/>
          <ac:spMkLst>
            <pc:docMk/>
            <pc:sldMk cId="3361180071" sldId="264"/>
            <ac:spMk id="4" creationId="{2BD61E00-4615-6686-2017-3C123472F8ED}"/>
          </ac:spMkLst>
        </pc:spChg>
      </pc:sldChg>
      <pc:sldChg chg="addSp modSp new">
        <pc:chgData name="Cristina-Madalina Sandu (2018643)" userId="S::2018643@student.uwtsd.ac.uk::111f239e-064a-4ed3-9f00-069c5087768e" providerId="AD" clId="Web-{DC4C7712-C333-2616-33D7-8780763D0370}" dt="2023-07-20T21:52:19.015" v="1872" actId="20577"/>
        <pc:sldMkLst>
          <pc:docMk/>
          <pc:sldMk cId="3602375231" sldId="265"/>
        </pc:sldMkLst>
        <pc:spChg chg="add mod">
          <ac:chgData name="Cristina-Madalina Sandu (2018643)" userId="S::2018643@student.uwtsd.ac.uk::111f239e-064a-4ed3-9f00-069c5087768e" providerId="AD" clId="Web-{DC4C7712-C333-2616-33D7-8780763D0370}" dt="2023-07-20T21:52:19.015" v="1872" actId="20577"/>
          <ac:spMkLst>
            <pc:docMk/>
            <pc:sldMk cId="3602375231" sldId="265"/>
            <ac:spMk id="2" creationId="{D3060DA2-F3CE-030C-8B6E-461A666922FF}"/>
          </ac:spMkLst>
        </pc:spChg>
      </pc:sldChg>
      <pc:sldChg chg="addSp delSp modSp new">
        <pc:chgData name="Cristina-Madalina Sandu (2018643)" userId="S::2018643@student.uwtsd.ac.uk::111f239e-064a-4ed3-9f00-069c5087768e" providerId="AD" clId="Web-{DC4C7712-C333-2616-33D7-8780763D0370}" dt="2023-07-20T18:36:38.708" v="1865" actId="20577"/>
        <pc:sldMkLst>
          <pc:docMk/>
          <pc:sldMk cId="4219723227" sldId="266"/>
        </pc:sldMkLst>
        <pc:spChg chg="add del mod">
          <ac:chgData name="Cristina-Madalina Sandu (2018643)" userId="S::2018643@student.uwtsd.ac.uk::111f239e-064a-4ed3-9f00-069c5087768e" providerId="AD" clId="Web-{DC4C7712-C333-2616-33D7-8780763D0370}" dt="2023-07-20T18:30:06.916" v="1731"/>
          <ac:spMkLst>
            <pc:docMk/>
            <pc:sldMk cId="4219723227" sldId="266"/>
            <ac:spMk id="2" creationId="{E7D1AA15-57E0-3E7D-794A-CD2B3AA7F9CF}"/>
          </ac:spMkLst>
        </pc:spChg>
        <pc:spChg chg="add mod">
          <ac:chgData name="Cristina-Madalina Sandu (2018643)" userId="S::2018643@student.uwtsd.ac.uk::111f239e-064a-4ed3-9f00-069c5087768e" providerId="AD" clId="Web-{DC4C7712-C333-2616-33D7-8780763D0370}" dt="2023-07-20T18:36:38.708" v="1865" actId="20577"/>
          <ac:spMkLst>
            <pc:docMk/>
            <pc:sldMk cId="4219723227" sldId="266"/>
            <ac:spMk id="3" creationId="{5056728C-76B6-EBDF-319D-698429BC0265}"/>
          </ac:spMkLst>
        </pc:spChg>
      </pc:sldChg>
      <pc:sldChg chg="addSp modSp new mod setBg setClrOvrMap">
        <pc:chgData name="Cristina-Madalina Sandu (2018643)" userId="S::2018643@student.uwtsd.ac.uk::111f239e-064a-4ed3-9f00-069c5087768e" providerId="AD" clId="Web-{DC4C7712-C333-2616-33D7-8780763D0370}" dt="2023-07-20T18:20:09.134" v="1690" actId="20577"/>
        <pc:sldMkLst>
          <pc:docMk/>
          <pc:sldMk cId="2817573388" sldId="267"/>
        </pc:sldMkLst>
        <pc:spChg chg="add mod">
          <ac:chgData name="Cristina-Madalina Sandu (2018643)" userId="S::2018643@student.uwtsd.ac.uk::111f239e-064a-4ed3-9f00-069c5087768e" providerId="AD" clId="Web-{DC4C7712-C333-2616-33D7-8780763D0370}" dt="2023-07-20T18:19:24.149" v="1664"/>
          <ac:spMkLst>
            <pc:docMk/>
            <pc:sldMk cId="2817573388" sldId="267"/>
            <ac:spMk id="2" creationId="{0C3C30A4-5D7E-1BF9-4FF0-301EEAB2AAAA}"/>
          </ac:spMkLst>
        </pc:spChg>
        <pc:spChg chg="add mod">
          <ac:chgData name="Cristina-Madalina Sandu (2018643)" userId="S::2018643@student.uwtsd.ac.uk::111f239e-064a-4ed3-9f00-069c5087768e" providerId="AD" clId="Web-{DC4C7712-C333-2616-33D7-8780763D0370}" dt="2023-07-20T18:20:09.134" v="1690" actId="20577"/>
          <ac:spMkLst>
            <pc:docMk/>
            <pc:sldMk cId="2817573388" sldId="267"/>
            <ac:spMk id="3" creationId="{7C62B0E9-E52D-8A11-7ED6-637FF8D27126}"/>
          </ac:spMkLst>
        </pc:spChg>
        <pc:spChg chg="add">
          <ac:chgData name="Cristina-Madalina Sandu (2018643)" userId="S::2018643@student.uwtsd.ac.uk::111f239e-064a-4ed3-9f00-069c5087768e" providerId="AD" clId="Web-{DC4C7712-C333-2616-33D7-8780763D0370}" dt="2023-07-20T18:19:24.149" v="1664"/>
          <ac:spMkLst>
            <pc:docMk/>
            <pc:sldMk cId="2817573388" sldId="267"/>
            <ac:spMk id="8" creationId="{0E807223-DF88-4D6D-970E-08919E5E02EB}"/>
          </ac:spMkLst>
        </pc:spChg>
        <pc:spChg chg="add">
          <ac:chgData name="Cristina-Madalina Sandu (2018643)" userId="S::2018643@student.uwtsd.ac.uk::111f239e-064a-4ed3-9f00-069c5087768e" providerId="AD" clId="Web-{DC4C7712-C333-2616-33D7-8780763D0370}" dt="2023-07-20T18:19:24.149" v="1664"/>
          <ac:spMkLst>
            <pc:docMk/>
            <pc:sldMk cId="2817573388" sldId="267"/>
            <ac:spMk id="10" creationId="{C96282C0-351C-48EE-A89D-D662C5DB2509}"/>
          </ac:spMkLst>
        </pc:spChg>
        <pc:spChg chg="add">
          <ac:chgData name="Cristina-Madalina Sandu (2018643)" userId="S::2018643@student.uwtsd.ac.uk::111f239e-064a-4ed3-9f00-069c5087768e" providerId="AD" clId="Web-{DC4C7712-C333-2616-33D7-8780763D0370}" dt="2023-07-20T18:19:24.149" v="1664"/>
          <ac:spMkLst>
            <pc:docMk/>
            <pc:sldMk cId="2817573388" sldId="267"/>
            <ac:spMk id="12" creationId="{1B35EC73-2F87-44A7-B231-910536590D14}"/>
          </ac:spMkLst>
        </pc:spChg>
        <pc:picChg chg="add">
          <ac:chgData name="Cristina-Madalina Sandu (2018643)" userId="S::2018643@student.uwtsd.ac.uk::111f239e-064a-4ed3-9f00-069c5087768e" providerId="AD" clId="Web-{DC4C7712-C333-2616-33D7-8780763D0370}" dt="2023-07-20T18:19:24.149" v="1664"/>
          <ac:picMkLst>
            <pc:docMk/>
            <pc:sldMk cId="2817573388" sldId="267"/>
            <ac:picMk id="4" creationId="{221BBB16-064C-5697-369A-03D6AE6FB2FA}"/>
          </ac:picMkLst>
        </pc:picChg>
      </pc:sldChg>
    </pc:docChg>
  </pc:docChgLst>
  <pc:docChgLst>
    <pc:chgData name="Cristina-Madalina Sandu (2018643)" userId="S::2018643@student.uwtsd.ac.uk::111f239e-064a-4ed3-9f00-069c5087768e" providerId="AD" clId="Web-{6394D663-B99B-22E2-143A-6EBD9902EFA4}"/>
    <pc:docChg chg="addSld modSld sldOrd">
      <pc:chgData name="Cristina-Madalina Sandu (2018643)" userId="S::2018643@student.uwtsd.ac.uk::111f239e-064a-4ed3-9f00-069c5087768e" providerId="AD" clId="Web-{6394D663-B99B-22E2-143A-6EBD9902EFA4}" dt="2023-07-21T08:25:47.433" v="238" actId="20577"/>
      <pc:docMkLst>
        <pc:docMk/>
      </pc:docMkLst>
      <pc:sldChg chg="addSp modSp">
        <pc:chgData name="Cristina-Madalina Sandu (2018643)" userId="S::2018643@student.uwtsd.ac.uk::111f239e-064a-4ed3-9f00-069c5087768e" providerId="AD" clId="Web-{6394D663-B99B-22E2-143A-6EBD9902EFA4}" dt="2023-07-21T08:19:59.473" v="169" actId="20577"/>
        <pc:sldMkLst>
          <pc:docMk/>
          <pc:sldMk cId="814733590" sldId="258"/>
        </pc:sldMkLst>
        <pc:spChg chg="add mod">
          <ac:chgData name="Cristina-Madalina Sandu (2018643)" userId="S::2018643@student.uwtsd.ac.uk::111f239e-064a-4ed3-9f00-069c5087768e" providerId="AD" clId="Web-{6394D663-B99B-22E2-143A-6EBD9902EFA4}" dt="2023-07-21T08:19:59.473" v="169" actId="20577"/>
          <ac:spMkLst>
            <pc:docMk/>
            <pc:sldMk cId="814733590" sldId="258"/>
            <ac:spMk id="13" creationId="{4BF8E9A5-03A8-4253-C9B0-DB4E2DFBA9CB}"/>
          </ac:spMkLst>
        </pc:spChg>
      </pc:sldChg>
      <pc:sldChg chg="modSp">
        <pc:chgData name="Cristina-Madalina Sandu (2018643)" userId="S::2018643@student.uwtsd.ac.uk::111f239e-064a-4ed3-9f00-069c5087768e" providerId="AD" clId="Web-{6394D663-B99B-22E2-143A-6EBD9902EFA4}" dt="2023-07-21T08:22:41.617" v="208" actId="20577"/>
        <pc:sldMkLst>
          <pc:docMk/>
          <pc:sldMk cId="2405135441" sldId="261"/>
        </pc:sldMkLst>
        <pc:spChg chg="mod">
          <ac:chgData name="Cristina-Madalina Sandu (2018643)" userId="S::2018643@student.uwtsd.ac.uk::111f239e-064a-4ed3-9f00-069c5087768e" providerId="AD" clId="Web-{6394D663-B99B-22E2-143A-6EBD9902EFA4}" dt="2023-07-21T08:22:41.617" v="208" actId="20577"/>
          <ac:spMkLst>
            <pc:docMk/>
            <pc:sldMk cId="2405135441" sldId="261"/>
            <ac:spMk id="2" creationId="{C29E0497-22AD-D5AB-4B61-F35A99F5C55A}"/>
          </ac:spMkLst>
        </pc:spChg>
        <pc:spChg chg="mod">
          <ac:chgData name="Cristina-Madalina Sandu (2018643)" userId="S::2018643@student.uwtsd.ac.uk::111f239e-064a-4ed3-9f00-069c5087768e" providerId="AD" clId="Web-{6394D663-B99B-22E2-143A-6EBD9902EFA4}" dt="2023-07-21T08:17:22.985" v="113" actId="20577"/>
          <ac:spMkLst>
            <pc:docMk/>
            <pc:sldMk cId="2405135441" sldId="261"/>
            <ac:spMk id="3" creationId="{AAC879ED-E2C3-8EA1-E216-DF01DFF73533}"/>
          </ac:spMkLst>
        </pc:spChg>
      </pc:sldChg>
      <pc:sldChg chg="addSp modSp ord">
        <pc:chgData name="Cristina-Madalina Sandu (2018643)" userId="S::2018643@student.uwtsd.ac.uk::111f239e-064a-4ed3-9f00-069c5087768e" providerId="AD" clId="Web-{6394D663-B99B-22E2-143A-6EBD9902EFA4}" dt="2023-07-21T08:21:52.069" v="204"/>
        <pc:sldMkLst>
          <pc:docMk/>
          <pc:sldMk cId="3361180071" sldId="264"/>
        </pc:sldMkLst>
        <pc:spChg chg="add mod">
          <ac:chgData name="Cristina-Madalina Sandu (2018643)" userId="S::2018643@student.uwtsd.ac.uk::111f239e-064a-4ed3-9f00-069c5087768e" providerId="AD" clId="Web-{6394D663-B99B-22E2-143A-6EBD9902EFA4}" dt="2023-07-21T08:09:08.350" v="26" actId="20577"/>
          <ac:spMkLst>
            <pc:docMk/>
            <pc:sldMk cId="3361180071" sldId="264"/>
            <ac:spMk id="3" creationId="{72881AEC-9A74-16B4-2AA3-FB82F904A5AD}"/>
          </ac:spMkLst>
        </pc:spChg>
      </pc:sldChg>
      <pc:sldChg chg="modSp">
        <pc:chgData name="Cristina-Madalina Sandu (2018643)" userId="S::2018643@student.uwtsd.ac.uk::111f239e-064a-4ed3-9f00-069c5087768e" providerId="AD" clId="Web-{6394D663-B99B-22E2-143A-6EBD9902EFA4}" dt="2023-07-21T08:18:55.268" v="130" actId="20577"/>
        <pc:sldMkLst>
          <pc:docMk/>
          <pc:sldMk cId="3602375231" sldId="265"/>
        </pc:sldMkLst>
        <pc:spChg chg="mod">
          <ac:chgData name="Cristina-Madalina Sandu (2018643)" userId="S::2018643@student.uwtsd.ac.uk::111f239e-064a-4ed3-9f00-069c5087768e" providerId="AD" clId="Web-{6394D663-B99B-22E2-143A-6EBD9902EFA4}" dt="2023-07-21T08:18:55.268" v="130" actId="20577"/>
          <ac:spMkLst>
            <pc:docMk/>
            <pc:sldMk cId="3602375231" sldId="265"/>
            <ac:spMk id="2" creationId="{D3060DA2-F3CE-030C-8B6E-461A666922FF}"/>
          </ac:spMkLst>
        </pc:spChg>
      </pc:sldChg>
      <pc:sldChg chg="addSp modSp ord">
        <pc:chgData name="Cristina-Madalina Sandu (2018643)" userId="S::2018643@student.uwtsd.ac.uk::111f239e-064a-4ed3-9f00-069c5087768e" providerId="AD" clId="Web-{6394D663-B99B-22E2-143A-6EBD9902EFA4}" dt="2023-07-21T08:22:04.444" v="205"/>
        <pc:sldMkLst>
          <pc:docMk/>
          <pc:sldMk cId="4219723227" sldId="266"/>
        </pc:sldMkLst>
        <pc:spChg chg="add mod">
          <ac:chgData name="Cristina-Madalina Sandu (2018643)" userId="S::2018643@student.uwtsd.ac.uk::111f239e-064a-4ed3-9f00-069c5087768e" providerId="AD" clId="Web-{6394D663-B99B-22E2-143A-6EBD9902EFA4}" dt="2023-07-21T08:11:44.962" v="62" actId="20577"/>
          <ac:spMkLst>
            <pc:docMk/>
            <pc:sldMk cId="4219723227" sldId="266"/>
            <ac:spMk id="2" creationId="{CEC68694-EF20-FEA7-5D8C-2B8935BC71AD}"/>
          </ac:spMkLst>
        </pc:spChg>
        <pc:spChg chg="mod">
          <ac:chgData name="Cristina-Madalina Sandu (2018643)" userId="S::2018643@student.uwtsd.ac.uk::111f239e-064a-4ed3-9f00-069c5087768e" providerId="AD" clId="Web-{6394D663-B99B-22E2-143A-6EBD9902EFA4}" dt="2023-07-21T08:13:11.292" v="88" actId="20577"/>
          <ac:spMkLst>
            <pc:docMk/>
            <pc:sldMk cId="4219723227" sldId="266"/>
            <ac:spMk id="3" creationId="{5056728C-76B6-EBDF-319D-698429BC0265}"/>
          </ac:spMkLst>
        </pc:spChg>
      </pc:sldChg>
      <pc:sldChg chg="ord">
        <pc:chgData name="Cristina-Madalina Sandu (2018643)" userId="S::2018643@student.uwtsd.ac.uk::111f239e-064a-4ed3-9f00-069c5087768e" providerId="AD" clId="Web-{6394D663-B99B-22E2-143A-6EBD9902EFA4}" dt="2023-07-21T08:22:08.241" v="206"/>
        <pc:sldMkLst>
          <pc:docMk/>
          <pc:sldMk cId="2817573388" sldId="267"/>
        </pc:sldMkLst>
      </pc:sldChg>
      <pc:sldChg chg="addSp modSp new ord">
        <pc:chgData name="Cristina-Madalina Sandu (2018643)" userId="S::2018643@student.uwtsd.ac.uk::111f239e-064a-4ed3-9f00-069c5087768e" providerId="AD" clId="Web-{6394D663-B99B-22E2-143A-6EBD9902EFA4}" dt="2023-07-21T08:25:47.433" v="238" actId="20577"/>
        <pc:sldMkLst>
          <pc:docMk/>
          <pc:sldMk cId="3231791767" sldId="268"/>
        </pc:sldMkLst>
        <pc:spChg chg="add mod">
          <ac:chgData name="Cristina-Madalina Sandu (2018643)" userId="S::2018643@student.uwtsd.ac.uk::111f239e-064a-4ed3-9f00-069c5087768e" providerId="AD" clId="Web-{6394D663-B99B-22E2-143A-6EBD9902EFA4}" dt="2023-07-21T08:25:47.433" v="238" actId="20577"/>
          <ac:spMkLst>
            <pc:docMk/>
            <pc:sldMk cId="3231791767" sldId="268"/>
            <ac:spMk id="2" creationId="{9FC8CF44-1B52-4D3B-FAB0-51AD5DA1500E}"/>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AB07DE-8C88-43D1-A9B8-7560FF1BB05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E03BEB4-8CA1-40F0-857A-978561B19602}">
      <dgm:prSet/>
      <dgm:spPr/>
      <dgm:t>
        <a:bodyPr/>
        <a:lstStyle/>
        <a:p>
          <a:r>
            <a:rPr lang="en-US" i="1"/>
            <a:t>Research in Nursing</a:t>
          </a:r>
          <a:r>
            <a:rPr lang="en-GB"/>
            <a:t>​</a:t>
          </a:r>
          <a:endParaRPr lang="en-US"/>
        </a:p>
      </dgm:t>
    </dgm:pt>
    <dgm:pt modelId="{DAC1FCF8-DFB9-4AC3-ADF8-70FA411F6827}" type="parTrans" cxnId="{427EC953-8E50-4011-AC40-458E4823F15C}">
      <dgm:prSet/>
      <dgm:spPr/>
      <dgm:t>
        <a:bodyPr/>
        <a:lstStyle/>
        <a:p>
          <a:endParaRPr lang="en-US"/>
        </a:p>
      </dgm:t>
    </dgm:pt>
    <dgm:pt modelId="{99A9C0C3-100D-4D5F-A788-F6A5F7C921E6}" type="sibTrans" cxnId="{427EC953-8E50-4011-AC40-458E4823F15C}">
      <dgm:prSet/>
      <dgm:spPr/>
      <dgm:t>
        <a:bodyPr/>
        <a:lstStyle/>
        <a:p>
          <a:endParaRPr lang="en-US"/>
        </a:p>
      </dgm:t>
    </dgm:pt>
    <dgm:pt modelId="{F0DB4D77-280A-4ED3-8483-6449CBD75C0A}">
      <dgm:prSet/>
      <dgm:spPr/>
      <dgm:t>
        <a:bodyPr/>
        <a:lstStyle/>
        <a:p>
          <a:r>
            <a:rPr lang="en-GB"/>
            <a:t>Research seeks to answer questions </a:t>
          </a:r>
          <a:endParaRPr lang="en-US"/>
        </a:p>
      </dgm:t>
    </dgm:pt>
    <dgm:pt modelId="{99B0E565-E8AF-4482-8579-939625E93ABF}" type="parTrans" cxnId="{E4C7E90A-EE98-490F-8FCC-B7FBA8261892}">
      <dgm:prSet/>
      <dgm:spPr/>
      <dgm:t>
        <a:bodyPr/>
        <a:lstStyle/>
        <a:p>
          <a:endParaRPr lang="en-US"/>
        </a:p>
      </dgm:t>
    </dgm:pt>
    <dgm:pt modelId="{EF812A4A-DE45-429E-B0AC-5331585BBEEF}" type="sibTrans" cxnId="{E4C7E90A-EE98-490F-8FCC-B7FBA8261892}">
      <dgm:prSet/>
      <dgm:spPr/>
      <dgm:t>
        <a:bodyPr/>
        <a:lstStyle/>
        <a:p>
          <a:endParaRPr lang="en-US"/>
        </a:p>
      </dgm:t>
    </dgm:pt>
    <dgm:pt modelId="{C2ED6C6B-863A-472E-AF29-B0A7D114FF82}">
      <dgm:prSet/>
      <dgm:spPr/>
      <dgm:t>
        <a:bodyPr/>
        <a:lstStyle/>
        <a:p>
          <a:r>
            <a:rPr lang="en-GB"/>
            <a:t>To validate old or new knowledge</a:t>
          </a:r>
          <a:endParaRPr lang="en-US"/>
        </a:p>
      </dgm:t>
    </dgm:pt>
    <dgm:pt modelId="{DC8172C7-C302-46D7-BC19-8ACD10ED155F}" type="parTrans" cxnId="{72C74F15-C254-42DC-A524-5519D3685B0C}">
      <dgm:prSet/>
      <dgm:spPr/>
      <dgm:t>
        <a:bodyPr/>
        <a:lstStyle/>
        <a:p>
          <a:endParaRPr lang="en-US"/>
        </a:p>
      </dgm:t>
    </dgm:pt>
    <dgm:pt modelId="{F976CEE4-D584-4E27-BE68-DA5B10C75819}" type="sibTrans" cxnId="{72C74F15-C254-42DC-A524-5519D3685B0C}">
      <dgm:prSet/>
      <dgm:spPr/>
      <dgm:t>
        <a:bodyPr/>
        <a:lstStyle/>
        <a:p>
          <a:endParaRPr lang="en-US"/>
        </a:p>
      </dgm:t>
    </dgm:pt>
    <dgm:pt modelId="{D2F1F2B1-273C-46E5-888F-29D1190B6301}">
      <dgm:prSet/>
      <dgm:spPr/>
      <dgm:t>
        <a:bodyPr/>
        <a:lstStyle/>
        <a:p>
          <a:r>
            <a:rPr lang="en-US"/>
            <a:t>Helps in the development and improvement of healthcare</a:t>
          </a:r>
        </a:p>
      </dgm:t>
    </dgm:pt>
    <dgm:pt modelId="{B105C8C3-831E-453A-9568-5E7C6CE9FF54}" type="parTrans" cxnId="{E2217EA9-6648-4159-80FE-EFF5963BF59D}">
      <dgm:prSet/>
      <dgm:spPr/>
      <dgm:t>
        <a:bodyPr/>
        <a:lstStyle/>
        <a:p>
          <a:endParaRPr lang="en-US"/>
        </a:p>
      </dgm:t>
    </dgm:pt>
    <dgm:pt modelId="{E7451D29-4A1A-4E47-BF3B-A1F4F25F0278}" type="sibTrans" cxnId="{E2217EA9-6648-4159-80FE-EFF5963BF59D}">
      <dgm:prSet/>
      <dgm:spPr/>
      <dgm:t>
        <a:bodyPr/>
        <a:lstStyle/>
        <a:p>
          <a:endParaRPr lang="en-US"/>
        </a:p>
      </dgm:t>
    </dgm:pt>
    <dgm:pt modelId="{3AEBEF93-91B2-492C-9000-A04069DCCE6F}" type="pres">
      <dgm:prSet presAssocID="{8CAB07DE-8C88-43D1-A9B8-7560FF1BB052}" presName="root" presStyleCnt="0">
        <dgm:presLayoutVars>
          <dgm:dir/>
          <dgm:resizeHandles val="exact"/>
        </dgm:presLayoutVars>
      </dgm:prSet>
      <dgm:spPr/>
    </dgm:pt>
    <dgm:pt modelId="{907FA93A-D2DC-4FD8-81C3-2F4E4BBD251B}" type="pres">
      <dgm:prSet presAssocID="{0E03BEB4-8CA1-40F0-857A-978561B19602}" presName="compNode" presStyleCnt="0"/>
      <dgm:spPr/>
    </dgm:pt>
    <dgm:pt modelId="{35F9AEAC-B17B-468C-AAB0-F78F8F839480}" type="pres">
      <dgm:prSet presAssocID="{0E03BEB4-8CA1-40F0-857A-978561B1960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58852921-45BE-4368-9EBB-C78FB6EA74CF}" type="pres">
      <dgm:prSet presAssocID="{0E03BEB4-8CA1-40F0-857A-978561B19602}" presName="spaceRect" presStyleCnt="0"/>
      <dgm:spPr/>
    </dgm:pt>
    <dgm:pt modelId="{82524149-D8CC-4FD1-88A4-19A7872929E1}" type="pres">
      <dgm:prSet presAssocID="{0E03BEB4-8CA1-40F0-857A-978561B19602}" presName="textRect" presStyleLbl="revTx" presStyleIdx="0" presStyleCnt="4">
        <dgm:presLayoutVars>
          <dgm:chMax val="1"/>
          <dgm:chPref val="1"/>
        </dgm:presLayoutVars>
      </dgm:prSet>
      <dgm:spPr/>
    </dgm:pt>
    <dgm:pt modelId="{A23823BE-1E1C-41B3-93E0-C273B40A8606}" type="pres">
      <dgm:prSet presAssocID="{99A9C0C3-100D-4D5F-A788-F6A5F7C921E6}" presName="sibTrans" presStyleCnt="0"/>
      <dgm:spPr/>
    </dgm:pt>
    <dgm:pt modelId="{55CDB56F-5FB3-4DD0-A88B-7048CC953B82}" type="pres">
      <dgm:prSet presAssocID="{F0DB4D77-280A-4ED3-8483-6449CBD75C0A}" presName="compNode" presStyleCnt="0"/>
      <dgm:spPr/>
    </dgm:pt>
    <dgm:pt modelId="{97660ECD-01C1-4CD1-A4FF-C0CF29FE971D}" type="pres">
      <dgm:prSet presAssocID="{F0DB4D77-280A-4ED3-8483-6449CBD75C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6DBED2D1-75F9-4BC1-8954-5A0ACE773ECE}" type="pres">
      <dgm:prSet presAssocID="{F0DB4D77-280A-4ED3-8483-6449CBD75C0A}" presName="spaceRect" presStyleCnt="0"/>
      <dgm:spPr/>
    </dgm:pt>
    <dgm:pt modelId="{0B865E21-9F27-4108-A514-BF6990FDF4E6}" type="pres">
      <dgm:prSet presAssocID="{F0DB4D77-280A-4ED3-8483-6449CBD75C0A}" presName="textRect" presStyleLbl="revTx" presStyleIdx="1" presStyleCnt="4">
        <dgm:presLayoutVars>
          <dgm:chMax val="1"/>
          <dgm:chPref val="1"/>
        </dgm:presLayoutVars>
      </dgm:prSet>
      <dgm:spPr/>
    </dgm:pt>
    <dgm:pt modelId="{C558A4AD-5792-41CE-8024-EC9DC233C42B}" type="pres">
      <dgm:prSet presAssocID="{EF812A4A-DE45-429E-B0AC-5331585BBEEF}" presName="sibTrans" presStyleCnt="0"/>
      <dgm:spPr/>
    </dgm:pt>
    <dgm:pt modelId="{C0844B91-2B09-4563-BFF2-A0B8EAFAB97F}" type="pres">
      <dgm:prSet presAssocID="{C2ED6C6B-863A-472E-AF29-B0A7D114FF82}" presName="compNode" presStyleCnt="0"/>
      <dgm:spPr/>
    </dgm:pt>
    <dgm:pt modelId="{1449DF14-BFF8-4014-B9A0-0225608B6DF4}" type="pres">
      <dgm:prSet presAssocID="{C2ED6C6B-863A-472E-AF29-B0A7D114FF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627BA5D9-F9CB-4BBB-88BC-2935D09F6E14}" type="pres">
      <dgm:prSet presAssocID="{C2ED6C6B-863A-472E-AF29-B0A7D114FF82}" presName="spaceRect" presStyleCnt="0"/>
      <dgm:spPr/>
    </dgm:pt>
    <dgm:pt modelId="{3162E90D-C1F7-40B4-952C-B688601E4C6B}" type="pres">
      <dgm:prSet presAssocID="{C2ED6C6B-863A-472E-AF29-B0A7D114FF82}" presName="textRect" presStyleLbl="revTx" presStyleIdx="2" presStyleCnt="4">
        <dgm:presLayoutVars>
          <dgm:chMax val="1"/>
          <dgm:chPref val="1"/>
        </dgm:presLayoutVars>
      </dgm:prSet>
      <dgm:spPr/>
    </dgm:pt>
    <dgm:pt modelId="{B639C1D4-75DC-4A7F-9653-454A2DEE40FB}" type="pres">
      <dgm:prSet presAssocID="{F976CEE4-D584-4E27-BE68-DA5B10C75819}" presName="sibTrans" presStyleCnt="0"/>
      <dgm:spPr/>
    </dgm:pt>
    <dgm:pt modelId="{E7709CFA-DBAF-4F47-BAFA-A0C5CD80139D}" type="pres">
      <dgm:prSet presAssocID="{D2F1F2B1-273C-46E5-888F-29D1190B6301}" presName="compNode" presStyleCnt="0"/>
      <dgm:spPr/>
    </dgm:pt>
    <dgm:pt modelId="{8E99B103-740A-4E2E-BF72-F955C70458A8}" type="pres">
      <dgm:prSet presAssocID="{D2F1F2B1-273C-46E5-888F-29D1190B630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57E84C0B-899A-4448-ADAE-4C68ED53693E}" type="pres">
      <dgm:prSet presAssocID="{D2F1F2B1-273C-46E5-888F-29D1190B6301}" presName="spaceRect" presStyleCnt="0"/>
      <dgm:spPr/>
    </dgm:pt>
    <dgm:pt modelId="{5BE55C75-8020-487E-AB3C-AED62A898124}" type="pres">
      <dgm:prSet presAssocID="{D2F1F2B1-273C-46E5-888F-29D1190B6301}" presName="textRect" presStyleLbl="revTx" presStyleIdx="3" presStyleCnt="4">
        <dgm:presLayoutVars>
          <dgm:chMax val="1"/>
          <dgm:chPref val="1"/>
        </dgm:presLayoutVars>
      </dgm:prSet>
      <dgm:spPr/>
    </dgm:pt>
  </dgm:ptLst>
  <dgm:cxnLst>
    <dgm:cxn modelId="{7223CC00-2DF7-4BFB-9859-F8673293845E}" type="presOf" srcId="{F0DB4D77-280A-4ED3-8483-6449CBD75C0A}" destId="{0B865E21-9F27-4108-A514-BF6990FDF4E6}" srcOrd="0" destOrd="0" presId="urn:microsoft.com/office/officeart/2018/2/layout/IconLabelList"/>
    <dgm:cxn modelId="{E4C7E90A-EE98-490F-8FCC-B7FBA8261892}" srcId="{8CAB07DE-8C88-43D1-A9B8-7560FF1BB052}" destId="{F0DB4D77-280A-4ED3-8483-6449CBD75C0A}" srcOrd="1" destOrd="0" parTransId="{99B0E565-E8AF-4482-8579-939625E93ABF}" sibTransId="{EF812A4A-DE45-429E-B0AC-5331585BBEEF}"/>
    <dgm:cxn modelId="{72C74F15-C254-42DC-A524-5519D3685B0C}" srcId="{8CAB07DE-8C88-43D1-A9B8-7560FF1BB052}" destId="{C2ED6C6B-863A-472E-AF29-B0A7D114FF82}" srcOrd="2" destOrd="0" parTransId="{DC8172C7-C302-46D7-BC19-8ACD10ED155F}" sibTransId="{F976CEE4-D584-4E27-BE68-DA5B10C75819}"/>
    <dgm:cxn modelId="{B1DC6734-F6B0-4AB1-9216-1262CB3B6887}" type="presOf" srcId="{0E03BEB4-8CA1-40F0-857A-978561B19602}" destId="{82524149-D8CC-4FD1-88A4-19A7872929E1}" srcOrd="0" destOrd="0" presId="urn:microsoft.com/office/officeart/2018/2/layout/IconLabelList"/>
    <dgm:cxn modelId="{427EC953-8E50-4011-AC40-458E4823F15C}" srcId="{8CAB07DE-8C88-43D1-A9B8-7560FF1BB052}" destId="{0E03BEB4-8CA1-40F0-857A-978561B19602}" srcOrd="0" destOrd="0" parTransId="{DAC1FCF8-DFB9-4AC3-ADF8-70FA411F6827}" sibTransId="{99A9C0C3-100D-4D5F-A788-F6A5F7C921E6}"/>
    <dgm:cxn modelId="{8791A6A7-77C2-46F3-B952-E1C52263F965}" type="presOf" srcId="{D2F1F2B1-273C-46E5-888F-29D1190B6301}" destId="{5BE55C75-8020-487E-AB3C-AED62A898124}" srcOrd="0" destOrd="0" presId="urn:microsoft.com/office/officeart/2018/2/layout/IconLabelList"/>
    <dgm:cxn modelId="{E2217EA9-6648-4159-80FE-EFF5963BF59D}" srcId="{8CAB07DE-8C88-43D1-A9B8-7560FF1BB052}" destId="{D2F1F2B1-273C-46E5-888F-29D1190B6301}" srcOrd="3" destOrd="0" parTransId="{B105C8C3-831E-453A-9568-5E7C6CE9FF54}" sibTransId="{E7451D29-4A1A-4E47-BF3B-A1F4F25F0278}"/>
    <dgm:cxn modelId="{2C4213E2-B8DD-460C-A10E-2A08D6CBC46E}" type="presOf" srcId="{C2ED6C6B-863A-472E-AF29-B0A7D114FF82}" destId="{3162E90D-C1F7-40B4-952C-B688601E4C6B}" srcOrd="0" destOrd="0" presId="urn:microsoft.com/office/officeart/2018/2/layout/IconLabelList"/>
    <dgm:cxn modelId="{6F4473F3-4A86-4D3E-98D5-74BFD2B4954C}" type="presOf" srcId="{8CAB07DE-8C88-43D1-A9B8-7560FF1BB052}" destId="{3AEBEF93-91B2-492C-9000-A04069DCCE6F}" srcOrd="0" destOrd="0" presId="urn:microsoft.com/office/officeart/2018/2/layout/IconLabelList"/>
    <dgm:cxn modelId="{9B749F12-C466-4183-84D5-9494FF8D6210}" type="presParOf" srcId="{3AEBEF93-91B2-492C-9000-A04069DCCE6F}" destId="{907FA93A-D2DC-4FD8-81C3-2F4E4BBD251B}" srcOrd="0" destOrd="0" presId="urn:microsoft.com/office/officeart/2018/2/layout/IconLabelList"/>
    <dgm:cxn modelId="{0D650C1C-E954-4B1C-8BD5-42DBF3ED9B04}" type="presParOf" srcId="{907FA93A-D2DC-4FD8-81C3-2F4E4BBD251B}" destId="{35F9AEAC-B17B-468C-AAB0-F78F8F839480}" srcOrd="0" destOrd="0" presId="urn:microsoft.com/office/officeart/2018/2/layout/IconLabelList"/>
    <dgm:cxn modelId="{227B786C-A42D-48DF-960C-7F68D6F5F67E}" type="presParOf" srcId="{907FA93A-D2DC-4FD8-81C3-2F4E4BBD251B}" destId="{58852921-45BE-4368-9EBB-C78FB6EA74CF}" srcOrd="1" destOrd="0" presId="urn:microsoft.com/office/officeart/2018/2/layout/IconLabelList"/>
    <dgm:cxn modelId="{BECDE6CB-9339-432E-9970-DFD7FE62F67A}" type="presParOf" srcId="{907FA93A-D2DC-4FD8-81C3-2F4E4BBD251B}" destId="{82524149-D8CC-4FD1-88A4-19A7872929E1}" srcOrd="2" destOrd="0" presId="urn:microsoft.com/office/officeart/2018/2/layout/IconLabelList"/>
    <dgm:cxn modelId="{A6B6B86C-79B3-47DD-98D6-4D06BC1793FB}" type="presParOf" srcId="{3AEBEF93-91B2-492C-9000-A04069DCCE6F}" destId="{A23823BE-1E1C-41B3-93E0-C273B40A8606}" srcOrd="1" destOrd="0" presId="urn:microsoft.com/office/officeart/2018/2/layout/IconLabelList"/>
    <dgm:cxn modelId="{E66D1E7B-9CEA-43FF-9725-ECCBE4937177}" type="presParOf" srcId="{3AEBEF93-91B2-492C-9000-A04069DCCE6F}" destId="{55CDB56F-5FB3-4DD0-A88B-7048CC953B82}" srcOrd="2" destOrd="0" presId="urn:microsoft.com/office/officeart/2018/2/layout/IconLabelList"/>
    <dgm:cxn modelId="{BA00DEC6-5594-4B48-A8E7-84CCD7866C2D}" type="presParOf" srcId="{55CDB56F-5FB3-4DD0-A88B-7048CC953B82}" destId="{97660ECD-01C1-4CD1-A4FF-C0CF29FE971D}" srcOrd="0" destOrd="0" presId="urn:microsoft.com/office/officeart/2018/2/layout/IconLabelList"/>
    <dgm:cxn modelId="{BF767BEE-83AC-4664-9868-700D2E9AE588}" type="presParOf" srcId="{55CDB56F-5FB3-4DD0-A88B-7048CC953B82}" destId="{6DBED2D1-75F9-4BC1-8954-5A0ACE773ECE}" srcOrd="1" destOrd="0" presId="urn:microsoft.com/office/officeart/2018/2/layout/IconLabelList"/>
    <dgm:cxn modelId="{ECCA5751-6E41-456B-B87B-89E347BD43FE}" type="presParOf" srcId="{55CDB56F-5FB3-4DD0-A88B-7048CC953B82}" destId="{0B865E21-9F27-4108-A514-BF6990FDF4E6}" srcOrd="2" destOrd="0" presId="urn:microsoft.com/office/officeart/2018/2/layout/IconLabelList"/>
    <dgm:cxn modelId="{07435132-4B0A-4DD4-9841-5DCD6031AFF5}" type="presParOf" srcId="{3AEBEF93-91B2-492C-9000-A04069DCCE6F}" destId="{C558A4AD-5792-41CE-8024-EC9DC233C42B}" srcOrd="3" destOrd="0" presId="urn:microsoft.com/office/officeart/2018/2/layout/IconLabelList"/>
    <dgm:cxn modelId="{3B9D6CC8-6449-453F-8BCB-63D7D190AF98}" type="presParOf" srcId="{3AEBEF93-91B2-492C-9000-A04069DCCE6F}" destId="{C0844B91-2B09-4563-BFF2-A0B8EAFAB97F}" srcOrd="4" destOrd="0" presId="urn:microsoft.com/office/officeart/2018/2/layout/IconLabelList"/>
    <dgm:cxn modelId="{8BEA2FD4-5F2D-4427-A8B5-C4B45B80BCC2}" type="presParOf" srcId="{C0844B91-2B09-4563-BFF2-A0B8EAFAB97F}" destId="{1449DF14-BFF8-4014-B9A0-0225608B6DF4}" srcOrd="0" destOrd="0" presId="urn:microsoft.com/office/officeart/2018/2/layout/IconLabelList"/>
    <dgm:cxn modelId="{2E24C943-E82A-4481-92F7-CE1C5F7311C8}" type="presParOf" srcId="{C0844B91-2B09-4563-BFF2-A0B8EAFAB97F}" destId="{627BA5D9-F9CB-4BBB-88BC-2935D09F6E14}" srcOrd="1" destOrd="0" presId="urn:microsoft.com/office/officeart/2018/2/layout/IconLabelList"/>
    <dgm:cxn modelId="{FDD79022-4F61-4D81-9FBA-DA108A92F339}" type="presParOf" srcId="{C0844B91-2B09-4563-BFF2-A0B8EAFAB97F}" destId="{3162E90D-C1F7-40B4-952C-B688601E4C6B}" srcOrd="2" destOrd="0" presId="urn:microsoft.com/office/officeart/2018/2/layout/IconLabelList"/>
    <dgm:cxn modelId="{9946833B-61D1-4C0E-BBA1-C797650E8032}" type="presParOf" srcId="{3AEBEF93-91B2-492C-9000-A04069DCCE6F}" destId="{B639C1D4-75DC-4A7F-9653-454A2DEE40FB}" srcOrd="5" destOrd="0" presId="urn:microsoft.com/office/officeart/2018/2/layout/IconLabelList"/>
    <dgm:cxn modelId="{F70F0F3F-CC2C-4D58-A926-3A40F0CEDEA8}" type="presParOf" srcId="{3AEBEF93-91B2-492C-9000-A04069DCCE6F}" destId="{E7709CFA-DBAF-4F47-BAFA-A0C5CD80139D}" srcOrd="6" destOrd="0" presId="urn:microsoft.com/office/officeart/2018/2/layout/IconLabelList"/>
    <dgm:cxn modelId="{C39CE81C-FC49-4234-8A79-9930AC4AAF6A}" type="presParOf" srcId="{E7709CFA-DBAF-4F47-BAFA-A0C5CD80139D}" destId="{8E99B103-740A-4E2E-BF72-F955C70458A8}" srcOrd="0" destOrd="0" presId="urn:microsoft.com/office/officeart/2018/2/layout/IconLabelList"/>
    <dgm:cxn modelId="{6500E560-5304-435F-834C-25D16A6667B0}" type="presParOf" srcId="{E7709CFA-DBAF-4F47-BAFA-A0C5CD80139D}" destId="{57E84C0B-899A-4448-ADAE-4C68ED53693E}" srcOrd="1" destOrd="0" presId="urn:microsoft.com/office/officeart/2018/2/layout/IconLabelList"/>
    <dgm:cxn modelId="{0A6AF582-EE7B-4075-82F9-EFED9E1E8425}" type="presParOf" srcId="{E7709CFA-DBAF-4F47-BAFA-A0C5CD80139D}" destId="{5BE55C75-8020-487E-AB3C-AED62A89812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D677F9-FEA5-4E36-9EC9-6FF12D58EA5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B372DFF-65AB-46BF-B625-FE2711F0FDB3}">
      <dgm:prSet/>
      <dgm:spPr/>
      <dgm:t>
        <a:bodyPr/>
        <a:lstStyle/>
        <a:p>
          <a:r>
            <a:rPr lang="en-GB"/>
            <a:t>Florance Ninghtingale-1954 her work during the Crimean War helped in the improvement of nursing and development of nursing field .</a:t>
          </a:r>
          <a:endParaRPr lang="en-US"/>
        </a:p>
      </dgm:t>
    </dgm:pt>
    <dgm:pt modelId="{2B3BD1E5-7912-4EC3-AC85-81AC13909B09}" type="parTrans" cxnId="{60E37123-A55F-4172-A3CF-5DD17580BE52}">
      <dgm:prSet/>
      <dgm:spPr/>
      <dgm:t>
        <a:bodyPr/>
        <a:lstStyle/>
        <a:p>
          <a:endParaRPr lang="en-US"/>
        </a:p>
      </dgm:t>
    </dgm:pt>
    <dgm:pt modelId="{ED4F64EF-3B02-4711-AC26-F26F5DAF720A}" type="sibTrans" cxnId="{60E37123-A55F-4172-A3CF-5DD17580BE52}">
      <dgm:prSet/>
      <dgm:spPr/>
      <dgm:t>
        <a:bodyPr/>
        <a:lstStyle/>
        <a:p>
          <a:endParaRPr lang="en-US"/>
        </a:p>
      </dgm:t>
    </dgm:pt>
    <dgm:pt modelId="{5C70A158-BB37-4B9C-973C-0242E05AE40F}">
      <dgm:prSet/>
      <dgm:spPr/>
      <dgm:t>
        <a:bodyPr/>
        <a:lstStyle/>
        <a:p>
          <a:r>
            <a:rPr lang="en-GB"/>
            <a:t>Nurses need research to help them stay update </a:t>
          </a:r>
          <a:endParaRPr lang="en-US"/>
        </a:p>
      </dgm:t>
    </dgm:pt>
    <dgm:pt modelId="{28403D65-0C90-4D46-A63A-02E107A4CB40}" type="parTrans" cxnId="{FC0CCD10-60EE-4522-ABFE-C0202B9658E5}">
      <dgm:prSet/>
      <dgm:spPr/>
      <dgm:t>
        <a:bodyPr/>
        <a:lstStyle/>
        <a:p>
          <a:endParaRPr lang="en-US"/>
        </a:p>
      </dgm:t>
    </dgm:pt>
    <dgm:pt modelId="{FCE967A6-1109-4CA0-80EB-0CD831D39DD8}" type="sibTrans" cxnId="{FC0CCD10-60EE-4522-ABFE-C0202B9658E5}">
      <dgm:prSet/>
      <dgm:spPr/>
      <dgm:t>
        <a:bodyPr/>
        <a:lstStyle/>
        <a:p>
          <a:endParaRPr lang="en-US"/>
        </a:p>
      </dgm:t>
    </dgm:pt>
    <dgm:pt modelId="{0DA05A70-1C24-46A6-9375-8D8211A6CAE4}">
      <dgm:prSet/>
      <dgm:spPr/>
      <dgm:t>
        <a:bodyPr/>
        <a:lstStyle/>
        <a:p>
          <a:r>
            <a:rPr lang="en-GB"/>
            <a:t>The knowledge, the theories generated helps to predict and control the outcome of nursing research.</a:t>
          </a:r>
          <a:endParaRPr lang="en-US"/>
        </a:p>
      </dgm:t>
    </dgm:pt>
    <dgm:pt modelId="{85393230-90A6-4EC3-89EC-C1EA058C604F}" type="parTrans" cxnId="{4EBC238A-1C2B-4695-8645-14A96437085C}">
      <dgm:prSet/>
      <dgm:spPr/>
      <dgm:t>
        <a:bodyPr/>
        <a:lstStyle/>
        <a:p>
          <a:endParaRPr lang="en-US"/>
        </a:p>
      </dgm:t>
    </dgm:pt>
    <dgm:pt modelId="{F33549CB-8398-4849-9F45-F68D0E324AA2}" type="sibTrans" cxnId="{4EBC238A-1C2B-4695-8645-14A96437085C}">
      <dgm:prSet/>
      <dgm:spPr/>
      <dgm:t>
        <a:bodyPr/>
        <a:lstStyle/>
        <a:p>
          <a:endParaRPr lang="en-US"/>
        </a:p>
      </dgm:t>
    </dgm:pt>
    <dgm:pt modelId="{CAB294E3-23C6-40CD-9CCD-EC5DDA1A08C6}" type="pres">
      <dgm:prSet presAssocID="{E8D677F9-FEA5-4E36-9EC9-6FF12D58EA50}" presName="vert0" presStyleCnt="0">
        <dgm:presLayoutVars>
          <dgm:dir/>
          <dgm:animOne val="branch"/>
          <dgm:animLvl val="lvl"/>
        </dgm:presLayoutVars>
      </dgm:prSet>
      <dgm:spPr/>
    </dgm:pt>
    <dgm:pt modelId="{D1C6E593-1404-48C0-84D6-3EE195F6CA04}" type="pres">
      <dgm:prSet presAssocID="{8B372DFF-65AB-46BF-B625-FE2711F0FDB3}" presName="thickLine" presStyleLbl="alignNode1" presStyleIdx="0" presStyleCnt="3"/>
      <dgm:spPr/>
    </dgm:pt>
    <dgm:pt modelId="{502D1A83-2361-40CB-8266-58E14A27269C}" type="pres">
      <dgm:prSet presAssocID="{8B372DFF-65AB-46BF-B625-FE2711F0FDB3}" presName="horz1" presStyleCnt="0"/>
      <dgm:spPr/>
    </dgm:pt>
    <dgm:pt modelId="{93DD5061-4E39-4207-B930-C7F97B6EC119}" type="pres">
      <dgm:prSet presAssocID="{8B372DFF-65AB-46BF-B625-FE2711F0FDB3}" presName="tx1" presStyleLbl="revTx" presStyleIdx="0" presStyleCnt="3"/>
      <dgm:spPr/>
    </dgm:pt>
    <dgm:pt modelId="{1D129C59-9FA0-41FF-BEB0-A1CC62417B52}" type="pres">
      <dgm:prSet presAssocID="{8B372DFF-65AB-46BF-B625-FE2711F0FDB3}" presName="vert1" presStyleCnt="0"/>
      <dgm:spPr/>
    </dgm:pt>
    <dgm:pt modelId="{65E3F34A-CD2A-410F-BA10-33FA5F7E7A90}" type="pres">
      <dgm:prSet presAssocID="{5C70A158-BB37-4B9C-973C-0242E05AE40F}" presName="thickLine" presStyleLbl="alignNode1" presStyleIdx="1" presStyleCnt="3"/>
      <dgm:spPr/>
    </dgm:pt>
    <dgm:pt modelId="{CF907361-FE67-470D-AE04-BE209C488F5E}" type="pres">
      <dgm:prSet presAssocID="{5C70A158-BB37-4B9C-973C-0242E05AE40F}" presName="horz1" presStyleCnt="0"/>
      <dgm:spPr/>
    </dgm:pt>
    <dgm:pt modelId="{A35207E7-E8EC-42DA-9F98-0C27699E0B3B}" type="pres">
      <dgm:prSet presAssocID="{5C70A158-BB37-4B9C-973C-0242E05AE40F}" presName="tx1" presStyleLbl="revTx" presStyleIdx="1" presStyleCnt="3"/>
      <dgm:spPr/>
    </dgm:pt>
    <dgm:pt modelId="{83797518-DB01-4B32-A310-DA08D9ECC61A}" type="pres">
      <dgm:prSet presAssocID="{5C70A158-BB37-4B9C-973C-0242E05AE40F}" presName="vert1" presStyleCnt="0"/>
      <dgm:spPr/>
    </dgm:pt>
    <dgm:pt modelId="{4531C790-21F5-4A36-BB72-C84CCBA29519}" type="pres">
      <dgm:prSet presAssocID="{0DA05A70-1C24-46A6-9375-8D8211A6CAE4}" presName="thickLine" presStyleLbl="alignNode1" presStyleIdx="2" presStyleCnt="3"/>
      <dgm:spPr/>
    </dgm:pt>
    <dgm:pt modelId="{09FB83CC-5163-4F5B-819C-063B066232A1}" type="pres">
      <dgm:prSet presAssocID="{0DA05A70-1C24-46A6-9375-8D8211A6CAE4}" presName="horz1" presStyleCnt="0"/>
      <dgm:spPr/>
    </dgm:pt>
    <dgm:pt modelId="{856A660F-97BB-41CC-B114-483419F018D8}" type="pres">
      <dgm:prSet presAssocID="{0DA05A70-1C24-46A6-9375-8D8211A6CAE4}" presName="tx1" presStyleLbl="revTx" presStyleIdx="2" presStyleCnt="3"/>
      <dgm:spPr/>
    </dgm:pt>
    <dgm:pt modelId="{425B5B13-FA17-44D4-A6CA-115087AE3C9B}" type="pres">
      <dgm:prSet presAssocID="{0DA05A70-1C24-46A6-9375-8D8211A6CAE4}" presName="vert1" presStyleCnt="0"/>
      <dgm:spPr/>
    </dgm:pt>
  </dgm:ptLst>
  <dgm:cxnLst>
    <dgm:cxn modelId="{FC0CCD10-60EE-4522-ABFE-C0202B9658E5}" srcId="{E8D677F9-FEA5-4E36-9EC9-6FF12D58EA50}" destId="{5C70A158-BB37-4B9C-973C-0242E05AE40F}" srcOrd="1" destOrd="0" parTransId="{28403D65-0C90-4D46-A63A-02E107A4CB40}" sibTransId="{FCE967A6-1109-4CA0-80EB-0CD831D39DD8}"/>
    <dgm:cxn modelId="{60E37123-A55F-4172-A3CF-5DD17580BE52}" srcId="{E8D677F9-FEA5-4E36-9EC9-6FF12D58EA50}" destId="{8B372DFF-65AB-46BF-B625-FE2711F0FDB3}" srcOrd="0" destOrd="0" parTransId="{2B3BD1E5-7912-4EC3-AC85-81AC13909B09}" sibTransId="{ED4F64EF-3B02-4711-AC26-F26F5DAF720A}"/>
    <dgm:cxn modelId="{E2D3A632-3B4F-4C52-976A-6B8DAF4531EC}" type="presOf" srcId="{8B372DFF-65AB-46BF-B625-FE2711F0FDB3}" destId="{93DD5061-4E39-4207-B930-C7F97B6EC119}" srcOrd="0" destOrd="0" presId="urn:microsoft.com/office/officeart/2008/layout/LinedList"/>
    <dgm:cxn modelId="{A8B27D5C-E8C7-4228-ABE3-BF3A8016FE4D}" type="presOf" srcId="{5C70A158-BB37-4B9C-973C-0242E05AE40F}" destId="{A35207E7-E8EC-42DA-9F98-0C27699E0B3B}" srcOrd="0" destOrd="0" presId="urn:microsoft.com/office/officeart/2008/layout/LinedList"/>
    <dgm:cxn modelId="{613FB678-C7D2-4580-B065-93D990EE8821}" type="presOf" srcId="{0DA05A70-1C24-46A6-9375-8D8211A6CAE4}" destId="{856A660F-97BB-41CC-B114-483419F018D8}" srcOrd="0" destOrd="0" presId="urn:microsoft.com/office/officeart/2008/layout/LinedList"/>
    <dgm:cxn modelId="{4EBC238A-1C2B-4695-8645-14A96437085C}" srcId="{E8D677F9-FEA5-4E36-9EC9-6FF12D58EA50}" destId="{0DA05A70-1C24-46A6-9375-8D8211A6CAE4}" srcOrd="2" destOrd="0" parTransId="{85393230-90A6-4EC3-89EC-C1EA058C604F}" sibTransId="{F33549CB-8398-4849-9F45-F68D0E324AA2}"/>
    <dgm:cxn modelId="{80673AB2-8F08-4B02-95F8-B64A28D625A2}" type="presOf" srcId="{E8D677F9-FEA5-4E36-9EC9-6FF12D58EA50}" destId="{CAB294E3-23C6-40CD-9CCD-EC5DDA1A08C6}" srcOrd="0" destOrd="0" presId="urn:microsoft.com/office/officeart/2008/layout/LinedList"/>
    <dgm:cxn modelId="{CE8DB178-301E-44F8-B7C8-0A852E4EE4D8}" type="presParOf" srcId="{CAB294E3-23C6-40CD-9CCD-EC5DDA1A08C6}" destId="{D1C6E593-1404-48C0-84D6-3EE195F6CA04}" srcOrd="0" destOrd="0" presId="urn:microsoft.com/office/officeart/2008/layout/LinedList"/>
    <dgm:cxn modelId="{161E6AA8-F7D5-4FC6-AD56-AE4FA94AAA26}" type="presParOf" srcId="{CAB294E3-23C6-40CD-9CCD-EC5DDA1A08C6}" destId="{502D1A83-2361-40CB-8266-58E14A27269C}" srcOrd="1" destOrd="0" presId="urn:microsoft.com/office/officeart/2008/layout/LinedList"/>
    <dgm:cxn modelId="{325DB514-BFD5-4F6D-A09E-47B8FBA9FD6F}" type="presParOf" srcId="{502D1A83-2361-40CB-8266-58E14A27269C}" destId="{93DD5061-4E39-4207-B930-C7F97B6EC119}" srcOrd="0" destOrd="0" presId="urn:microsoft.com/office/officeart/2008/layout/LinedList"/>
    <dgm:cxn modelId="{98529EC6-EE6F-4BCC-9B66-EC5DD6012157}" type="presParOf" srcId="{502D1A83-2361-40CB-8266-58E14A27269C}" destId="{1D129C59-9FA0-41FF-BEB0-A1CC62417B52}" srcOrd="1" destOrd="0" presId="urn:microsoft.com/office/officeart/2008/layout/LinedList"/>
    <dgm:cxn modelId="{5A8B5231-EEAF-448E-B2F7-937D97245E4D}" type="presParOf" srcId="{CAB294E3-23C6-40CD-9CCD-EC5DDA1A08C6}" destId="{65E3F34A-CD2A-410F-BA10-33FA5F7E7A90}" srcOrd="2" destOrd="0" presId="urn:microsoft.com/office/officeart/2008/layout/LinedList"/>
    <dgm:cxn modelId="{0480029A-4C2B-417B-9790-5D10507E7F13}" type="presParOf" srcId="{CAB294E3-23C6-40CD-9CCD-EC5DDA1A08C6}" destId="{CF907361-FE67-470D-AE04-BE209C488F5E}" srcOrd="3" destOrd="0" presId="urn:microsoft.com/office/officeart/2008/layout/LinedList"/>
    <dgm:cxn modelId="{1B0ABB06-249C-4971-8FAB-5BD427CDB98B}" type="presParOf" srcId="{CF907361-FE67-470D-AE04-BE209C488F5E}" destId="{A35207E7-E8EC-42DA-9F98-0C27699E0B3B}" srcOrd="0" destOrd="0" presId="urn:microsoft.com/office/officeart/2008/layout/LinedList"/>
    <dgm:cxn modelId="{57EA1823-F451-4E85-91D4-D86E54E281C4}" type="presParOf" srcId="{CF907361-FE67-470D-AE04-BE209C488F5E}" destId="{83797518-DB01-4B32-A310-DA08D9ECC61A}" srcOrd="1" destOrd="0" presId="urn:microsoft.com/office/officeart/2008/layout/LinedList"/>
    <dgm:cxn modelId="{ADD767C4-CEBA-4D1E-9D90-BF3FC73C59B1}" type="presParOf" srcId="{CAB294E3-23C6-40CD-9CCD-EC5DDA1A08C6}" destId="{4531C790-21F5-4A36-BB72-C84CCBA29519}" srcOrd="4" destOrd="0" presId="urn:microsoft.com/office/officeart/2008/layout/LinedList"/>
    <dgm:cxn modelId="{1AE5DAFE-D74C-4548-BCC8-EB751EABCBC4}" type="presParOf" srcId="{CAB294E3-23C6-40CD-9CCD-EC5DDA1A08C6}" destId="{09FB83CC-5163-4F5B-819C-063B066232A1}" srcOrd="5" destOrd="0" presId="urn:microsoft.com/office/officeart/2008/layout/LinedList"/>
    <dgm:cxn modelId="{DC167124-1AAD-439F-A951-F5D8B9158708}" type="presParOf" srcId="{09FB83CC-5163-4F5B-819C-063B066232A1}" destId="{856A660F-97BB-41CC-B114-483419F018D8}" srcOrd="0" destOrd="0" presId="urn:microsoft.com/office/officeart/2008/layout/LinedList"/>
    <dgm:cxn modelId="{8500D9DE-0FD3-4884-B934-223A397FCBDE}" type="presParOf" srcId="{09FB83CC-5163-4F5B-819C-063B066232A1}" destId="{425B5B13-FA17-44D4-A6CA-115087AE3C9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9AEAC-B17B-468C-AAB0-F78F8F839480}">
      <dsp:nvSpPr>
        <dsp:cNvPr id="0" name=""/>
        <dsp:cNvSpPr/>
      </dsp:nvSpPr>
      <dsp:spPr>
        <a:xfrm>
          <a:off x="738572" y="826157"/>
          <a:ext cx="919704" cy="9197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2524149-D8CC-4FD1-88A4-19A7872929E1}">
      <dsp:nvSpPr>
        <dsp:cNvPr id="0" name=""/>
        <dsp:cNvSpPr/>
      </dsp:nvSpPr>
      <dsp:spPr>
        <a:xfrm>
          <a:off x="176530" y="2035242"/>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i="1" kern="1200"/>
            <a:t>Research in Nursing</a:t>
          </a:r>
          <a:r>
            <a:rPr lang="en-GB" sz="1400" kern="1200"/>
            <a:t>​</a:t>
          </a:r>
          <a:endParaRPr lang="en-US" sz="1400" kern="1200"/>
        </a:p>
      </dsp:txBody>
      <dsp:txXfrm>
        <a:off x="176530" y="2035242"/>
        <a:ext cx="2043787" cy="720000"/>
      </dsp:txXfrm>
    </dsp:sp>
    <dsp:sp modelId="{97660ECD-01C1-4CD1-A4FF-C0CF29FE971D}">
      <dsp:nvSpPr>
        <dsp:cNvPr id="0" name=""/>
        <dsp:cNvSpPr/>
      </dsp:nvSpPr>
      <dsp:spPr>
        <a:xfrm>
          <a:off x="3140022" y="826157"/>
          <a:ext cx="919704" cy="9197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0B865E21-9F27-4108-A514-BF6990FDF4E6}">
      <dsp:nvSpPr>
        <dsp:cNvPr id="0" name=""/>
        <dsp:cNvSpPr/>
      </dsp:nvSpPr>
      <dsp:spPr>
        <a:xfrm>
          <a:off x="2577981" y="2035242"/>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Research seeks to answer questions </a:t>
          </a:r>
          <a:endParaRPr lang="en-US" sz="1400" kern="1200"/>
        </a:p>
      </dsp:txBody>
      <dsp:txXfrm>
        <a:off x="2577981" y="2035242"/>
        <a:ext cx="2043787" cy="720000"/>
      </dsp:txXfrm>
    </dsp:sp>
    <dsp:sp modelId="{1449DF14-BFF8-4014-B9A0-0225608B6DF4}">
      <dsp:nvSpPr>
        <dsp:cNvPr id="0" name=""/>
        <dsp:cNvSpPr/>
      </dsp:nvSpPr>
      <dsp:spPr>
        <a:xfrm>
          <a:off x="5541472" y="826157"/>
          <a:ext cx="919704" cy="9197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162E90D-C1F7-40B4-952C-B688601E4C6B}">
      <dsp:nvSpPr>
        <dsp:cNvPr id="0" name=""/>
        <dsp:cNvSpPr/>
      </dsp:nvSpPr>
      <dsp:spPr>
        <a:xfrm>
          <a:off x="4979431" y="2035242"/>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To validate old or new knowledge</a:t>
          </a:r>
          <a:endParaRPr lang="en-US" sz="1400" kern="1200"/>
        </a:p>
      </dsp:txBody>
      <dsp:txXfrm>
        <a:off x="4979431" y="2035242"/>
        <a:ext cx="2043787" cy="720000"/>
      </dsp:txXfrm>
    </dsp:sp>
    <dsp:sp modelId="{8E99B103-740A-4E2E-BF72-F955C70458A8}">
      <dsp:nvSpPr>
        <dsp:cNvPr id="0" name=""/>
        <dsp:cNvSpPr/>
      </dsp:nvSpPr>
      <dsp:spPr>
        <a:xfrm>
          <a:off x="7942923" y="826157"/>
          <a:ext cx="919704" cy="9197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5BE55C75-8020-487E-AB3C-AED62A898124}">
      <dsp:nvSpPr>
        <dsp:cNvPr id="0" name=""/>
        <dsp:cNvSpPr/>
      </dsp:nvSpPr>
      <dsp:spPr>
        <a:xfrm>
          <a:off x="7380881" y="2035242"/>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Helps in the development and improvement of healthcare</a:t>
          </a:r>
        </a:p>
      </dsp:txBody>
      <dsp:txXfrm>
        <a:off x="7380881" y="2035242"/>
        <a:ext cx="2043787"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6E593-1404-48C0-84D6-3EE195F6CA04}">
      <dsp:nvSpPr>
        <dsp:cNvPr id="0" name=""/>
        <dsp:cNvSpPr/>
      </dsp:nvSpPr>
      <dsp:spPr>
        <a:xfrm>
          <a:off x="0" y="2723"/>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DD5061-4E39-4207-B930-C7F97B6EC119}">
      <dsp:nvSpPr>
        <dsp:cNvPr id="0" name=""/>
        <dsp:cNvSpPr/>
      </dsp:nvSpPr>
      <dsp:spPr>
        <a:xfrm>
          <a:off x="0" y="2723"/>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Florance Ninghtingale-1954 her work during the Crimean War helped in the improvement of nursing and development of nursing field .</a:t>
          </a:r>
          <a:endParaRPr lang="en-US" sz="3100" kern="1200"/>
        </a:p>
      </dsp:txBody>
      <dsp:txXfrm>
        <a:off x="0" y="2723"/>
        <a:ext cx="6506304" cy="1857464"/>
      </dsp:txXfrm>
    </dsp:sp>
    <dsp:sp modelId="{65E3F34A-CD2A-410F-BA10-33FA5F7E7A90}">
      <dsp:nvSpPr>
        <dsp:cNvPr id="0" name=""/>
        <dsp:cNvSpPr/>
      </dsp:nvSpPr>
      <dsp:spPr>
        <a:xfrm>
          <a:off x="0" y="1860187"/>
          <a:ext cx="6506304" cy="0"/>
        </a:xfrm>
        <a:prstGeom prst="line">
          <a:avLst/>
        </a:prstGeom>
        <a:solidFill>
          <a:schemeClr val="accent2">
            <a:hueOff val="-82827"/>
            <a:satOff val="-27168"/>
            <a:lumOff val="-9901"/>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5207E7-E8EC-42DA-9F98-0C27699E0B3B}">
      <dsp:nvSpPr>
        <dsp:cNvPr id="0" name=""/>
        <dsp:cNvSpPr/>
      </dsp:nvSpPr>
      <dsp:spPr>
        <a:xfrm>
          <a:off x="0" y="1860187"/>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Nurses need research to help them stay update </a:t>
          </a:r>
          <a:endParaRPr lang="en-US" sz="3100" kern="1200"/>
        </a:p>
      </dsp:txBody>
      <dsp:txXfrm>
        <a:off x="0" y="1860187"/>
        <a:ext cx="6506304" cy="1857464"/>
      </dsp:txXfrm>
    </dsp:sp>
    <dsp:sp modelId="{4531C790-21F5-4A36-BB72-C84CCBA29519}">
      <dsp:nvSpPr>
        <dsp:cNvPr id="0" name=""/>
        <dsp:cNvSpPr/>
      </dsp:nvSpPr>
      <dsp:spPr>
        <a:xfrm>
          <a:off x="0" y="3717652"/>
          <a:ext cx="6506304" cy="0"/>
        </a:xfrm>
        <a:prstGeom prst="line">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6A660F-97BB-41CC-B114-483419F018D8}">
      <dsp:nvSpPr>
        <dsp:cNvPr id="0" name=""/>
        <dsp:cNvSpPr/>
      </dsp:nvSpPr>
      <dsp:spPr>
        <a:xfrm>
          <a:off x="0" y="3717652"/>
          <a:ext cx="6506304"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knowledge, the theories generated helps to predict and control the outcome of nursing research.</a:t>
          </a:r>
          <a:endParaRPr lang="en-US" sz="3100" kern="1200"/>
        </a:p>
      </dsp:txBody>
      <dsp:txXfrm>
        <a:off x="0" y="3717652"/>
        <a:ext cx="6506304" cy="185746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7AF7A56-0E50-47A6-A328-8C580A1EDBF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C68EDA2-72E2-4574-96D0-12A27C2922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7566F5-374D-49A7-99F5-1063ECBDD81B}" type="datetime1">
              <a:rPr lang="en-GB" smtClean="0"/>
              <a:t>21/07/2023</a:t>
            </a:fld>
            <a:endParaRPr lang="en-GB" dirty="0"/>
          </a:p>
        </p:txBody>
      </p:sp>
      <p:sp>
        <p:nvSpPr>
          <p:cNvPr id="4" name="Footer Placeholder 3">
            <a:extLst>
              <a:ext uri="{FF2B5EF4-FFF2-40B4-BE49-F238E27FC236}">
                <a16:creationId xmlns:a16="http://schemas.microsoft.com/office/drawing/2014/main" id="{48A5B68D-D5C6-4567-954C-23ADF456E9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E572477-4579-4CF8-A964-C749A53F901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8038CEB-EDD1-480C-ACF9-58A0CE538604}" type="slidenum">
              <a:rPr lang="en-GB" smtClean="0"/>
              <a:t>‹#›</a:t>
            </a:fld>
            <a:endParaRPr lang="en-GB"/>
          </a:p>
        </p:txBody>
      </p:sp>
    </p:spTree>
    <p:extLst>
      <p:ext uri="{BB962C8B-B14F-4D97-AF65-F5344CB8AC3E}">
        <p14:creationId xmlns:p14="http://schemas.microsoft.com/office/powerpoint/2010/main" val="77132369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83149-8796-4615-B2BE-34BF74D18C9D}" type="datetime1">
              <a:rPr lang="en-GB" smtClean="0"/>
              <a:pPr/>
              <a:t>21/07/2023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939E46-51A4-488F-821E-39D21C326696}" type="slidenum">
              <a:rPr lang="en-GB" noProof="0" smtClean="0"/>
              <a:t>‹#›</a:t>
            </a:fld>
            <a:endParaRPr lang="en-GB" noProof="0"/>
          </a:p>
        </p:txBody>
      </p:sp>
    </p:spTree>
    <p:extLst>
      <p:ext uri="{BB962C8B-B14F-4D97-AF65-F5344CB8AC3E}">
        <p14:creationId xmlns:p14="http://schemas.microsoft.com/office/powerpoint/2010/main" val="427237847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939E46-51A4-488F-821E-39D21C326696}" type="slidenum">
              <a:rPr lang="en-GB" smtClean="0"/>
              <a:t>1</a:t>
            </a:fld>
            <a:endParaRPr lang="en-GB"/>
          </a:p>
        </p:txBody>
      </p:sp>
    </p:spTree>
    <p:extLst>
      <p:ext uri="{BB962C8B-B14F-4D97-AF65-F5344CB8AC3E}">
        <p14:creationId xmlns:p14="http://schemas.microsoft.com/office/powerpoint/2010/main" val="2051337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rtlCol="0" anchor="b">
            <a:noAutofit/>
          </a:bodyPr>
          <a:lstStyle>
            <a:lvl1pPr algn="ctr">
              <a:defRPr sz="7200" cap="all" baseline="0">
                <a:solidFill>
                  <a:schemeClr val="tx2"/>
                </a:solidFill>
              </a:defRPr>
            </a:lvl1pPr>
          </a:lstStyle>
          <a:p>
            <a:pPr rtl="0"/>
            <a:r>
              <a:rPr lang="en-GB" noProof="0"/>
              <a:t>Click to edit Master title style</a:t>
            </a:r>
          </a:p>
        </p:txBody>
      </p:sp>
      <p:sp>
        <p:nvSpPr>
          <p:cNvPr id="3" name="Subtitle 2"/>
          <p:cNvSpPr>
            <a:spLocks noGrp="1"/>
          </p:cNvSpPr>
          <p:nvPr>
            <p:ph type="subTitle" idx="1"/>
          </p:nvPr>
        </p:nvSpPr>
        <p:spPr>
          <a:xfrm>
            <a:off x="2679906" y="3956279"/>
            <a:ext cx="6831673" cy="1086237"/>
          </a:xfrm>
        </p:spPr>
        <p:txBody>
          <a:bodyPr rtlCol="0">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52858" y="6453386"/>
            <a:ext cx="1607944" cy="404614"/>
          </a:xfrm>
        </p:spPr>
        <p:txBody>
          <a:bodyPr rtlCol="0"/>
          <a:lstStyle>
            <a:lvl1pPr>
              <a:defRPr baseline="0">
                <a:solidFill>
                  <a:schemeClr val="tx2"/>
                </a:solidFill>
              </a:defRPr>
            </a:lvl1pPr>
          </a:lstStyle>
          <a:p>
            <a:pPr rtl="0"/>
            <a:fld id="{03E1876A-C34A-4C87-92BE-D07C074DF6C1}" type="datetime1">
              <a:rPr lang="en-GB" noProof="0" smtClean="0"/>
              <a:t>21/07/2023</a:t>
            </a:fld>
            <a:endParaRPr lang="en-GB" noProof="0"/>
          </a:p>
        </p:txBody>
      </p:sp>
      <p:sp>
        <p:nvSpPr>
          <p:cNvPr id="5" name="Footer Placeholder 4"/>
          <p:cNvSpPr>
            <a:spLocks noGrp="1"/>
          </p:cNvSpPr>
          <p:nvPr>
            <p:ph type="ftr" sz="quarter" idx="11"/>
          </p:nvPr>
        </p:nvSpPr>
        <p:spPr>
          <a:xfrm>
            <a:off x="2584054" y="6453386"/>
            <a:ext cx="7023377" cy="404614"/>
          </a:xfrm>
        </p:spPr>
        <p:txBody>
          <a:bodyPr rtlCol="0"/>
          <a:lstStyle>
            <a:lvl1pPr algn="ctr">
              <a:defRPr baseline="0">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baseline="0">
                <a:solidFill>
                  <a:schemeClr val="tx2"/>
                </a:solidFill>
              </a:defRPr>
            </a:lvl1pPr>
          </a:lstStyle>
          <a:p>
            <a:pPr rtl="0"/>
            <a:fld id="{69E57DC2-970A-4B3E-BB1C-7A09969E49DF}" type="slidenum">
              <a:rPr lang="en-GB" noProof="0" smtClean="0"/>
              <a:pPr/>
              <a:t>‹#›</a:t>
            </a:fld>
            <a:endParaRPr lang="en-GB" noProof="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53EA5FA-A288-4274-A4C4-836962168AFC}" type="datetime1">
              <a:rPr lang="en-GB" noProof="0" smtClean="0"/>
              <a:t>21/07/2023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rtlCol="0" anchor="b">
            <a:normAutofit/>
          </a:bodyPr>
          <a:lstStyle>
            <a:lvl1pPr algn="r">
              <a:defRPr sz="7200" cap="all" baseline="0">
                <a:solidFill>
                  <a:schemeClr val="tx2"/>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765025" y="4216328"/>
            <a:ext cx="9612971" cy="1143324"/>
          </a:xfrm>
        </p:spPr>
        <p:txBody>
          <a:bodyPr rtlCol="0"/>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a:xfrm>
            <a:off x="738908" y="6453386"/>
            <a:ext cx="1622409" cy="404614"/>
          </a:xfrm>
        </p:spPr>
        <p:txBody>
          <a:bodyPr rtlCol="0"/>
          <a:lstStyle>
            <a:lvl1pPr>
              <a:defRPr>
                <a:solidFill>
                  <a:schemeClr val="tx2"/>
                </a:solidFill>
              </a:defRPr>
            </a:lvl1pPr>
          </a:lstStyle>
          <a:p>
            <a:pPr rtl="0"/>
            <a:fld id="{4AB7A3E6-C561-42EF-BD24-5100F72104DF}" type="datetime1">
              <a:rPr lang="en-GB" noProof="0" smtClean="0"/>
              <a:t>21/07/2023</a:t>
            </a:fld>
            <a:endParaRPr lang="en-GB" noProof="0"/>
          </a:p>
        </p:txBody>
      </p:sp>
      <p:sp>
        <p:nvSpPr>
          <p:cNvPr id="5" name="Footer Placeholder 4"/>
          <p:cNvSpPr>
            <a:spLocks noGrp="1"/>
          </p:cNvSpPr>
          <p:nvPr>
            <p:ph type="ftr" sz="quarter" idx="11"/>
          </p:nvPr>
        </p:nvSpPr>
        <p:spPr>
          <a:xfrm>
            <a:off x="2584312" y="6453386"/>
            <a:ext cx="7023377" cy="404614"/>
          </a:xfrm>
        </p:spPr>
        <p:txBody>
          <a:bodyPr rtlCol="0"/>
          <a:lstStyle>
            <a:lvl1pPr algn="ct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solidFill>
                  <a:schemeClr val="tx2"/>
                </a:solidFill>
              </a:defRPr>
            </a:lvl1pPr>
          </a:lstStyle>
          <a:p>
            <a:pPr rtl="0"/>
            <a:r>
              <a:rPr lang="en-GB" noProof="0"/>
              <a:t>Click to edit Master title style</a:t>
            </a:r>
          </a:p>
        </p:txBody>
      </p:sp>
      <p:sp>
        <p:nvSpPr>
          <p:cNvPr id="3" name="Content Placeholder 2"/>
          <p:cNvSpPr>
            <a:spLocks noGrp="1"/>
          </p:cNvSpPr>
          <p:nvPr>
            <p:ph sz="half" idx="1" hasCustomPrompt="1"/>
          </p:nvPr>
        </p:nvSpPr>
        <p:spPr>
          <a:xfrm>
            <a:off x="1371600" y="2285999"/>
            <a:ext cx="4447786" cy="3581401"/>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525403" y="2285999"/>
            <a:ext cx="4447786" cy="3581401"/>
          </a:xfrm>
        </p:spPr>
        <p:txBody>
          <a:bodyPr rtlCol="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B581F60A-7A6C-47A5-A240-EF594737F0A6}" type="datetime1">
              <a:rPr lang="en-GB" noProof="0" smtClean="0"/>
              <a:t>21/07/2023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rtlCol="0"/>
          <a:lstStyle>
            <a:lvl1pPr>
              <a:defRPr>
                <a:solidFill>
                  <a:schemeClr val="tx2"/>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1371600"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371600"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525014"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525014"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71FDC2AC-E685-4712-9293-CA8070ED9286}" type="datetime1">
              <a:rPr lang="en-GB" noProof="0" smtClean="0"/>
              <a:t>21/07/2023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1F6C4C4E-80F9-463A-915B-DB91C591AC0C}" type="datetime1">
              <a:rPr lang="en-GB" noProof="0" smtClean="0"/>
              <a:t>21/07/2023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A8579684-94BB-4B0C-AF4A-CB9E7E5BFAA8}" type="datetime1">
              <a:rPr lang="en-GB" noProof="0" smtClean="0"/>
              <a:t>21/07/2023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Autofit/>
          </a:bodyPr>
          <a:lstStyle>
            <a:lvl1pPr>
              <a:lnSpc>
                <a:spcPct val="84000"/>
              </a:lnSpc>
              <a:defRPr sz="4800" baseline="0">
                <a:solidFill>
                  <a:schemeClr val="tx2"/>
                </a:solidFill>
              </a:defRPr>
            </a:lvl1pPr>
          </a:lstStyle>
          <a:p>
            <a:pPr rtl="0"/>
            <a:r>
              <a:rPr lang="en-GB" noProof="0"/>
              <a:t>Click to edit Master title style</a:t>
            </a:r>
          </a:p>
        </p:txBody>
      </p:sp>
      <p:sp>
        <p:nvSpPr>
          <p:cNvPr id="3" name="Content Placeholder 2"/>
          <p:cNvSpPr>
            <a:spLocks noGrp="1"/>
          </p:cNvSpPr>
          <p:nvPr>
            <p:ph idx="1" hasCustomPrompt="1"/>
          </p:nvPr>
        </p:nvSpPr>
        <p:spPr>
          <a:xfrm>
            <a:off x="6256020" y="685801"/>
            <a:ext cx="5212080" cy="5175250"/>
          </a:xfrm>
        </p:spPr>
        <p:txBody>
          <a:bodyPr rtlCol="0"/>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723900" y="2856344"/>
            <a:ext cx="3855720" cy="3011056"/>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F7EE774B-D0B7-47A9-A0CF-6C99222D750A}" type="datetime1">
              <a:rPr lang="en-GB" noProof="0" smtClean="0"/>
              <a:t>21/07/2023</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rmAutofit/>
          </a:bodyPr>
          <a:lstStyle>
            <a:lvl1pPr>
              <a:lnSpc>
                <a:spcPct val="84000"/>
              </a:lnSpc>
              <a:defRPr sz="4800" baseline="0"/>
            </a:lvl1pPr>
          </a:lstStyle>
          <a:p>
            <a:pPr rtl="0"/>
            <a:r>
              <a:rPr lang="en-GB" noProof="0"/>
              <a:t>Click to edit Master title style</a:t>
            </a:r>
          </a:p>
        </p:txBody>
      </p:sp>
      <p:sp>
        <p:nvSpPr>
          <p:cNvPr id="3" name="Picture Placeholder 2"/>
          <p:cNvSpPr>
            <a:spLocks noGrp="1" noChangeAspect="1"/>
          </p:cNvSpPr>
          <p:nvPr>
            <p:ph type="pic" idx="1"/>
          </p:nvPr>
        </p:nvSpPr>
        <p:spPr>
          <a:xfrm>
            <a:off x="5532120" y="0"/>
            <a:ext cx="6659880" cy="6857999"/>
          </a:xfrm>
        </p:spPr>
        <p:txBody>
          <a:bodyPr rtlCol="0"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723900" y="2855968"/>
            <a:ext cx="3855720" cy="3011432"/>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0EE89071-3C6F-48C6-8277-BF2D583A33FB}" type="datetime1">
              <a:rPr lang="en-GB" noProof="0" smtClean="0"/>
              <a:t>21/07/2023</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371600" y="2295525"/>
            <a:ext cx="9601200" cy="3571875"/>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A34B235-AB0A-4BDA-9C30-6C7DC52F1685}" type="datetime1">
              <a:rPr lang="en-GB" noProof="0" smtClean="0"/>
              <a:t>21/07/2023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371600" y="624156"/>
            <a:ext cx="8179641" cy="5243244"/>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5166E80-9F66-4B23-9F13-DB8B5CCC3213}" type="datetime1">
              <a:rPr lang="en-GB" noProof="0" smtClean="0"/>
              <a:t>21/07/2023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pPr rtl="0"/>
            <a:fld id="{D2BFD511-F9D9-4C65-A972-7F7DD0F95A00}" type="datetime1">
              <a:rPr lang="en-GB" noProof="0" smtClean="0"/>
              <a:t>21/07/2023</a:t>
            </a:fld>
            <a:endParaRPr lang="en-GB" noProof="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pPr rtl="0"/>
            <a:endParaRPr lang="en-GB" noProof="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pPr rtl="0"/>
            <a:fld id="{69E57DC2-970A-4B3E-BB1C-7A09969E49DF}" type="slidenum">
              <a:rPr lang="en-GB" noProof="0" smtClean="0"/>
              <a:pPr/>
              <a:t>‹#›</a:t>
            </a:fld>
            <a:endParaRPr lang="en-GB" noProof="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statistics.blf.org.uk/asthma" TargetMode="External"/><Relationship Id="rId7" Type="http://schemas.openxmlformats.org/officeDocument/2006/relationships/hyperlink" Target="https://doi.org/10.5334/ijic.ICIC21279" TargetMode="External"/><Relationship Id="rId2" Type="http://schemas.openxmlformats.org/officeDocument/2006/relationships/hyperlink" Target="https://awttc.nhs.wales/files/guidelines-and-pils/value-based-prescribing-biological-medicines-for-severe-uncontrolled-asthmapdf/(Accessed" TargetMode="External"/><Relationship Id="rId1" Type="http://schemas.openxmlformats.org/officeDocument/2006/relationships/slideLayout" Target="../slideLayouts/slideLayout2.xml"/><Relationship Id="rId6" Type="http://schemas.openxmlformats.org/officeDocument/2006/relationships/hyperlink" Target="https://www.hse.gov.uk/statistics/causdis/asthma.pdf" TargetMode="External"/><Relationship Id="rId5" Type="http://schemas.openxmlformats.org/officeDocument/2006/relationships/hyperlink" Target="https://doi.org/10.2105/AJPH.2009.188607" TargetMode="External"/><Relationship Id="rId4" Type="http://schemas.openxmlformats.org/officeDocument/2006/relationships/hyperlink" Target="https://www.cdc.gov/tobacco/campaign/tips/quit-smoking/7-common-withdrawal-symptoms/index.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oxfordahsn.org/our-work/respiratory/asthma-biologics-toolkit/asthma-biologics-overview/(Accessed," TargetMode="External"/><Relationship Id="rId2" Type="http://schemas.openxmlformats.org/officeDocument/2006/relationships/hyperlink" Target="https://www.nhs.uk/conditions/asthma/treatment/" TargetMode="External"/><Relationship Id="rId1" Type="http://schemas.openxmlformats.org/officeDocument/2006/relationships/slideLayout" Target="../slideLayouts/slideLayout7.xml"/><Relationship Id="rId5" Type="http://schemas.openxmlformats.org/officeDocument/2006/relationships/hyperlink" Target="https://www.who.int/news-room/fact-sheets/detail/asthma" TargetMode="External"/><Relationship Id="rId4" Type="http://schemas.openxmlformats.org/officeDocument/2006/relationships/hyperlink" Target="https://doi.org/10.1093/annhyg/mep0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22145" y="1581810"/>
            <a:ext cx="7909196" cy="4087175"/>
          </a:xfrm>
        </p:spPr>
        <p:txBody>
          <a:bodyPr rtlCol="0"/>
          <a:lstStyle/>
          <a:p>
            <a:r>
              <a:rPr lang="en-GB" dirty="0"/>
              <a:t>Research in nursing</a:t>
            </a:r>
            <a:br>
              <a:rPr lang="en-GB" dirty="0"/>
            </a:br>
            <a:r>
              <a:rPr lang="en-GB" dirty="0"/>
              <a:t> and </a:t>
            </a:r>
            <a:br>
              <a:rPr lang="en-GB" dirty="0"/>
            </a:br>
            <a:r>
              <a:rPr lang="en-GB" dirty="0"/>
              <a:t>Asthma</a:t>
            </a:r>
          </a:p>
        </p:txBody>
      </p:sp>
      <p:sp>
        <p:nvSpPr>
          <p:cNvPr id="3" name="Subtitle 2"/>
          <p:cNvSpPr>
            <a:spLocks noGrp="1"/>
          </p:cNvSpPr>
          <p:nvPr>
            <p:ph type="subTitle" idx="1"/>
          </p:nvPr>
        </p:nvSpPr>
        <p:spPr>
          <a:xfrm>
            <a:off x="3054448" y="6164787"/>
            <a:ext cx="6457131" cy="634203"/>
          </a:xfrm>
        </p:spPr>
        <p:txBody>
          <a:bodyPr vert="horz" lIns="91440" tIns="45720" rIns="91440" bIns="45720" rtlCol="0" anchor="t">
            <a:normAutofit/>
          </a:bodyPr>
          <a:lstStyle/>
          <a:p>
            <a:r>
              <a:rPr lang="en-GB" dirty="0"/>
              <a:t>By Cristina M Sandu</a:t>
            </a:r>
          </a:p>
        </p:txBody>
      </p:sp>
    </p:spTree>
    <p:extLst>
      <p:ext uri="{BB962C8B-B14F-4D97-AF65-F5344CB8AC3E}">
        <p14:creationId xmlns:p14="http://schemas.microsoft.com/office/powerpoint/2010/main" val="3601082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9" name="Rectangle 1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C173E5E-42CB-56ED-DE21-74512D111B13}"/>
              </a:ext>
            </a:extLst>
          </p:cNvPr>
          <p:cNvSpPr txBox="1"/>
          <p:nvPr/>
        </p:nvSpPr>
        <p:spPr>
          <a:xfrm>
            <a:off x="784743" y="2286000"/>
            <a:ext cx="5793475" cy="35814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384048" indent="-384048" defTabSz="914400">
              <a:lnSpc>
                <a:spcPct val="94000"/>
              </a:lnSpc>
              <a:spcAft>
                <a:spcPts val="200"/>
              </a:spcAft>
              <a:buFont typeface="Franklin Gothic Book" panose="020B0503020102020204" pitchFamily="34" charset="0"/>
            </a:pPr>
            <a:endParaRPr lang="en-US" sz="1400">
              <a:solidFill>
                <a:schemeClr val="tx2"/>
              </a:solidFill>
            </a:endParaRPr>
          </a:p>
          <a:p>
            <a:pPr marL="384048" indent="-384048" defTabSz="914400">
              <a:lnSpc>
                <a:spcPct val="94000"/>
              </a:lnSpc>
              <a:spcAft>
                <a:spcPts val="200"/>
              </a:spcAft>
              <a:buFont typeface="Franklin Gothic Book" panose="020B0503020102020204" pitchFamily="34" charset="0"/>
            </a:pPr>
            <a:endParaRPr lang="en-US" sz="1400">
              <a:solidFill>
                <a:schemeClr val="tx2"/>
              </a:solidFill>
            </a:endParaRPr>
          </a:p>
          <a:p>
            <a:pPr marL="384048" indent="-384048" defTabSz="914400">
              <a:lnSpc>
                <a:spcPct val="94000"/>
              </a:lnSpc>
              <a:spcAft>
                <a:spcPts val="200"/>
              </a:spcAft>
              <a:buFont typeface="Franklin Gothic Book" panose="020B0503020102020204" pitchFamily="34" charset="0"/>
            </a:pPr>
            <a:endParaRPr lang="en-US" sz="1400">
              <a:solidFill>
                <a:schemeClr val="tx2"/>
              </a:solidFill>
            </a:endParaRPr>
          </a:p>
          <a:p>
            <a:pPr marL="384048" indent="-384048" defTabSz="914400">
              <a:lnSpc>
                <a:spcPct val="94000"/>
              </a:lnSpc>
              <a:spcAft>
                <a:spcPts val="200"/>
              </a:spcAft>
              <a:buFont typeface="Franklin Gothic Book" panose="020B0503020102020204" pitchFamily="34" charset="0"/>
            </a:pPr>
            <a:endParaRPr lang="en-US" sz="1400">
              <a:solidFill>
                <a:schemeClr val="tx2"/>
              </a:solidFill>
            </a:endParaRPr>
          </a:p>
          <a:p>
            <a:pPr marL="384048" indent="-384048" defTabSz="914400">
              <a:lnSpc>
                <a:spcPct val="94000"/>
              </a:lnSpc>
              <a:spcAft>
                <a:spcPts val="200"/>
              </a:spcAft>
              <a:buFont typeface="Franklin Gothic Book" panose="020B0503020102020204" pitchFamily="34" charset="0"/>
            </a:pPr>
            <a:endParaRPr lang="en-US" sz="1400">
              <a:solidFill>
                <a:schemeClr val="tx2"/>
              </a:solidFill>
            </a:endParaRPr>
          </a:p>
          <a:p>
            <a:pPr marL="384048" indent="-384048" defTabSz="914400">
              <a:lnSpc>
                <a:spcPct val="94000"/>
              </a:lnSpc>
              <a:spcAft>
                <a:spcPts val="200"/>
              </a:spcAft>
              <a:buFont typeface="Franklin Gothic Book" panose="020B0503020102020204" pitchFamily="34" charset="0"/>
            </a:pPr>
            <a:endParaRPr lang="en-US" sz="1400">
              <a:solidFill>
                <a:schemeClr val="tx2"/>
              </a:solidFill>
            </a:endParaRPr>
          </a:p>
          <a:p>
            <a:pPr marL="384048" indent="-384048" defTabSz="914400">
              <a:lnSpc>
                <a:spcPct val="94000"/>
              </a:lnSpc>
              <a:spcAft>
                <a:spcPts val="200"/>
              </a:spcAft>
              <a:buFont typeface="Franklin Gothic Book" panose="020B0503020102020204" pitchFamily="34" charset="0"/>
            </a:pPr>
            <a:endParaRPr lang="en-US" sz="1400">
              <a:solidFill>
                <a:schemeClr val="tx2"/>
              </a:solidFill>
            </a:endParaRPr>
          </a:p>
          <a:p>
            <a:pPr marL="384048" indent="-384048" defTabSz="914400">
              <a:lnSpc>
                <a:spcPct val="94000"/>
              </a:lnSpc>
              <a:spcAft>
                <a:spcPts val="200"/>
              </a:spcAft>
              <a:buFont typeface="Franklin Gothic Book" panose="020B0503020102020204" pitchFamily="34" charset="0"/>
            </a:pPr>
            <a:endParaRPr lang="en-US" sz="1400">
              <a:solidFill>
                <a:schemeClr val="tx2"/>
              </a:solidFill>
            </a:endParaRPr>
          </a:p>
          <a:p>
            <a:pPr marL="384048" indent="-384048" defTabSz="914400">
              <a:lnSpc>
                <a:spcPct val="94000"/>
              </a:lnSpc>
              <a:spcAft>
                <a:spcPts val="200"/>
              </a:spcAft>
              <a:buFont typeface="Franklin Gothic Book" panose="020B0503020102020204" pitchFamily="34" charset="0"/>
            </a:pPr>
            <a:r>
              <a:rPr lang="en-US" sz="1400">
                <a:solidFill>
                  <a:schemeClr val="tx2"/>
                </a:solidFill>
              </a:rPr>
              <a:t>This presentation will look at why is research important in nursing, what factors help in research development​</a:t>
            </a:r>
          </a:p>
          <a:p>
            <a:pPr marL="384048" indent="-384048" defTabSz="914400">
              <a:lnSpc>
                <a:spcPct val="94000"/>
              </a:lnSpc>
              <a:spcAft>
                <a:spcPts val="200"/>
              </a:spcAft>
              <a:buFont typeface="Franklin Gothic Book" panose="020B0503020102020204" pitchFamily="34" charset="0"/>
            </a:pPr>
            <a:r>
              <a:rPr lang="en-US" sz="1400">
                <a:solidFill>
                  <a:schemeClr val="tx2"/>
                </a:solidFill>
              </a:rPr>
              <a:t>Also presenting Asthma as a chronic condition and the effects on people​</a:t>
            </a:r>
          </a:p>
          <a:p>
            <a:pPr marL="384048" indent="-384048" defTabSz="914400">
              <a:lnSpc>
                <a:spcPct val="94000"/>
              </a:lnSpc>
              <a:spcAft>
                <a:spcPts val="200"/>
              </a:spcAft>
              <a:buFont typeface="Franklin Gothic Book" panose="020B0503020102020204" pitchFamily="34" charset="0"/>
            </a:pPr>
            <a:r>
              <a:rPr lang="en-US" sz="1400">
                <a:solidFill>
                  <a:schemeClr val="tx2"/>
                </a:solidFill>
              </a:rPr>
              <a:t>A difference between severe asthma- occupational asthma will be described​</a:t>
            </a:r>
          </a:p>
          <a:p>
            <a:pPr marL="384048" indent="-384048" defTabSz="914400">
              <a:lnSpc>
                <a:spcPct val="94000"/>
              </a:lnSpc>
              <a:spcAft>
                <a:spcPts val="200"/>
              </a:spcAft>
              <a:buFont typeface="Franklin Gothic Book" panose="020B0503020102020204" pitchFamily="34" charset="0"/>
            </a:pPr>
            <a:r>
              <a:rPr lang="en-US" sz="1400">
                <a:solidFill>
                  <a:schemeClr val="tx2"/>
                </a:solidFill>
              </a:rPr>
              <a:t>​</a:t>
            </a:r>
          </a:p>
          <a:p>
            <a:pPr marL="384048" indent="-384048" defTabSz="914400">
              <a:lnSpc>
                <a:spcPct val="94000"/>
              </a:lnSpc>
              <a:spcAft>
                <a:spcPts val="200"/>
              </a:spcAft>
              <a:buFont typeface="Franklin Gothic Book" panose="020B0503020102020204" pitchFamily="34" charset="0"/>
            </a:pPr>
            <a:r>
              <a:rPr lang="en-US" sz="1400">
                <a:solidFill>
                  <a:schemeClr val="tx2"/>
                </a:solidFill>
              </a:rPr>
              <a:t>​</a:t>
            </a:r>
          </a:p>
        </p:txBody>
      </p:sp>
      <p:sp>
        <p:nvSpPr>
          <p:cNvPr id="21" name="Rectangle 2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descr="Stethoscope">
            <a:extLst>
              <a:ext uri="{FF2B5EF4-FFF2-40B4-BE49-F238E27FC236}">
                <a16:creationId xmlns:a16="http://schemas.microsoft.com/office/drawing/2014/main" id="{2F3C169F-ED4B-D18B-8C3E-EE36AD02580A}"/>
              </a:ext>
            </a:extLst>
          </p:cNvPr>
          <p:cNvPicPr>
            <a:picLocks noChangeAspect="1"/>
          </p:cNvPicPr>
          <p:nvPr/>
        </p:nvPicPr>
        <p:blipFill rotWithShape="1">
          <a:blip r:embed="rId2"/>
          <a:srcRect l="34486" r="20938" b="-1"/>
          <a:stretch/>
        </p:blipFill>
        <p:spPr>
          <a:xfrm>
            <a:off x="7612260" y="10"/>
            <a:ext cx="4579739" cy="6857990"/>
          </a:xfrm>
          <a:prstGeom prst="rect">
            <a:avLst/>
          </a:prstGeom>
        </p:spPr>
      </p:pic>
    </p:spTree>
    <p:extLst>
      <p:ext uri="{BB962C8B-B14F-4D97-AF65-F5344CB8AC3E}">
        <p14:creationId xmlns:p14="http://schemas.microsoft.com/office/powerpoint/2010/main" val="3052018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F90CED2-72DA-49F5-8068-294F7EEF1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TextBox 1">
            <a:extLst>
              <a:ext uri="{FF2B5EF4-FFF2-40B4-BE49-F238E27FC236}">
                <a16:creationId xmlns:a16="http://schemas.microsoft.com/office/drawing/2014/main" id="{8B723A99-BD21-F797-E85C-A65E16C0CE13}"/>
              </a:ext>
            </a:extLst>
          </p:cNvPr>
          <p:cNvGraphicFramePr/>
          <p:nvPr>
            <p:extLst>
              <p:ext uri="{D42A27DB-BD31-4B8C-83A1-F6EECF244321}">
                <p14:modId xmlns:p14="http://schemas.microsoft.com/office/powerpoint/2010/main" val="3685666542"/>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4BF8E9A5-03A8-4253-C9B0-DB4E2DFBA9CB}"/>
              </a:ext>
            </a:extLst>
          </p:cNvPr>
          <p:cNvSpPr txBox="1"/>
          <p:nvPr/>
        </p:nvSpPr>
        <p:spPr>
          <a:xfrm>
            <a:off x="7051208" y="5984997"/>
            <a:ext cx="53026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Moule, Aveyard, Goodman(2017), Moule(2017)</a:t>
            </a:r>
          </a:p>
        </p:txBody>
      </p:sp>
    </p:spTree>
    <p:extLst>
      <p:ext uri="{BB962C8B-B14F-4D97-AF65-F5344CB8AC3E}">
        <p14:creationId xmlns:p14="http://schemas.microsoft.com/office/powerpoint/2010/main" val="814733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5EDF4C1-E79F-E029-7B48-73EAA927E625}"/>
              </a:ext>
            </a:extLst>
          </p:cNvPr>
          <p:cNvGraphicFramePr>
            <a:graphicFrameLocks noGrp="1"/>
          </p:cNvGraphicFramePr>
          <p:nvPr>
            <p:ph idx="1"/>
            <p:extLst>
              <p:ext uri="{D42A27DB-BD31-4B8C-83A1-F6EECF244321}">
                <p14:modId xmlns:p14="http://schemas.microsoft.com/office/powerpoint/2010/main" val="3268026864"/>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366881F-E59D-F14C-AFBC-E432D2332279}"/>
              </a:ext>
            </a:extLst>
          </p:cNvPr>
          <p:cNvSpPr txBox="1"/>
          <p:nvPr/>
        </p:nvSpPr>
        <p:spPr>
          <a:xfrm>
            <a:off x="6936710" y="6324647"/>
            <a:ext cx="4899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Fee, Garofalo(2010)</a:t>
            </a:r>
          </a:p>
        </p:txBody>
      </p:sp>
    </p:spTree>
    <p:extLst>
      <p:ext uri="{BB962C8B-B14F-4D97-AF65-F5344CB8AC3E}">
        <p14:creationId xmlns:p14="http://schemas.microsoft.com/office/powerpoint/2010/main" val="2821833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A7AD2-2C2D-9785-A0ED-4D5ACD33423D}"/>
              </a:ext>
            </a:extLst>
          </p:cNvPr>
          <p:cNvSpPr>
            <a:spLocks noGrp="1"/>
          </p:cNvSpPr>
          <p:nvPr>
            <p:ph type="title"/>
          </p:nvPr>
        </p:nvSpPr>
        <p:spPr/>
        <p:txBody>
          <a:bodyPr/>
          <a:lstStyle/>
          <a:p>
            <a:r>
              <a:rPr lang="en-GB" dirty="0"/>
              <a:t>Asthma</a:t>
            </a:r>
            <a:br>
              <a:rPr lang="en-GB" dirty="0"/>
            </a:br>
            <a:endParaRPr lang="en-GB" dirty="0"/>
          </a:p>
        </p:txBody>
      </p:sp>
      <p:sp>
        <p:nvSpPr>
          <p:cNvPr id="4" name="TextBox 3">
            <a:extLst>
              <a:ext uri="{FF2B5EF4-FFF2-40B4-BE49-F238E27FC236}">
                <a16:creationId xmlns:a16="http://schemas.microsoft.com/office/drawing/2014/main" id="{DA99295B-760A-BC23-7C43-989082E4C6B5}"/>
              </a:ext>
            </a:extLst>
          </p:cNvPr>
          <p:cNvSpPr txBox="1"/>
          <p:nvPr/>
        </p:nvSpPr>
        <p:spPr>
          <a:xfrm>
            <a:off x="1705154" y="3200400"/>
            <a:ext cx="9716218"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200" dirty="0">
                <a:latin typeface="Calibri"/>
                <a:ea typeface="Calibri"/>
                <a:cs typeface="Calibri"/>
              </a:rPr>
              <a:t>Center for Disease Control and Prevention (2022) states that asthma symptoms include coughing, wheezing, shortness of breath, and chest tightness, these symptoms occur intermittently and are often worse at night or during physical activities, also there are several triggers that can worsen asthma symptoms, such as viral infections, dust, smoke, obesity, temperature changes, tree pollen, animal fur, and certain hygiene products. </a:t>
            </a:r>
            <a:endParaRPr lang="en-US" sz="1200"/>
          </a:p>
          <a:p>
            <a:pPr marL="285750" indent="-285750">
              <a:buFont typeface="Wingdings"/>
              <a:buChar char="q"/>
            </a:pPr>
            <a:endParaRPr lang="en-GB" sz="1200" dirty="0">
              <a:latin typeface="Calibri"/>
              <a:ea typeface="Calibri"/>
              <a:cs typeface="Calibri"/>
            </a:endParaRPr>
          </a:p>
          <a:p>
            <a:pPr marL="285750" indent="-285750">
              <a:buFont typeface="Wingdings"/>
              <a:buChar char="q"/>
            </a:pPr>
            <a:r>
              <a:rPr lang="en-GB" sz="1200" dirty="0">
                <a:latin typeface="Calibri"/>
                <a:ea typeface="Calibri"/>
                <a:cs typeface="Calibri"/>
              </a:rPr>
              <a:t>National Health Service (NHS, 2021) states that currently asthma has no cure</a:t>
            </a:r>
          </a:p>
          <a:p>
            <a:pPr marL="285750" indent="-285750">
              <a:buFont typeface="Wingdings"/>
              <a:buChar char="q"/>
            </a:pPr>
            <a:endParaRPr lang="en-GB" sz="1600" dirty="0">
              <a:latin typeface="Calibri"/>
              <a:ea typeface="Calibri"/>
              <a:cs typeface="Calibri"/>
            </a:endParaRPr>
          </a:p>
        </p:txBody>
      </p:sp>
      <p:sp>
        <p:nvSpPr>
          <p:cNvPr id="5" name="TextBox 4">
            <a:extLst>
              <a:ext uri="{FF2B5EF4-FFF2-40B4-BE49-F238E27FC236}">
                <a16:creationId xmlns:a16="http://schemas.microsoft.com/office/drawing/2014/main" id="{0FD8EB61-F658-25E5-B4D6-1269776953D4}"/>
              </a:ext>
            </a:extLst>
          </p:cNvPr>
          <p:cNvSpPr txBox="1"/>
          <p:nvPr/>
        </p:nvSpPr>
        <p:spPr>
          <a:xfrm>
            <a:off x="6184023" y="5871268"/>
            <a:ext cx="60134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World Health Organisation(2022),Center for Disease Control and Prevention(2022), National Health Service(2021).</a:t>
            </a:r>
          </a:p>
        </p:txBody>
      </p:sp>
      <p:sp>
        <p:nvSpPr>
          <p:cNvPr id="7" name="Content Placeholder 6">
            <a:extLst>
              <a:ext uri="{FF2B5EF4-FFF2-40B4-BE49-F238E27FC236}">
                <a16:creationId xmlns:a16="http://schemas.microsoft.com/office/drawing/2014/main" id="{E6123AFB-D53E-E754-6001-9DC1408A2BB0}"/>
              </a:ext>
            </a:extLst>
          </p:cNvPr>
          <p:cNvSpPr>
            <a:spLocks noGrp="1"/>
          </p:cNvSpPr>
          <p:nvPr>
            <p:ph idx="1"/>
          </p:nvPr>
        </p:nvSpPr>
        <p:spPr/>
        <p:txBody>
          <a:bodyPr vert="horz" lIns="91440" tIns="45720" rIns="91440" bIns="45720" rtlCol="0" anchor="t">
            <a:normAutofit/>
          </a:bodyPr>
          <a:lstStyle/>
          <a:p>
            <a:pPr marL="383540" indent="-383540">
              <a:buFont typeface="Wingdings" panose="020B0503020102020204" pitchFamily="34" charset="0"/>
              <a:buChar char="q"/>
            </a:pPr>
            <a:r>
              <a:rPr lang="en-GB" sz="1200" b="0" i="0">
                <a:solidFill>
                  <a:srgbClr val="000000"/>
                </a:solidFill>
                <a:latin typeface="Calibri"/>
                <a:ea typeface="Calibri"/>
                <a:cs typeface="Calibri"/>
              </a:rPr>
              <a:t>World Health Organization (WHO, 2022) asthma is a common, chronic lung condition that in acute moments produces occasional breathing difficulties, can affects people of all ages, with greater frequency in childhood, but can also occur in adults. </a:t>
            </a:r>
            <a:endParaRPr lang="en-GB"/>
          </a:p>
        </p:txBody>
      </p:sp>
    </p:spTree>
    <p:extLst>
      <p:ext uri="{BB962C8B-B14F-4D97-AF65-F5344CB8AC3E}">
        <p14:creationId xmlns:p14="http://schemas.microsoft.com/office/powerpoint/2010/main" val="3831365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0D97B5D-94E4-FA94-F35F-9DA6B5511B92}"/>
              </a:ext>
            </a:extLst>
          </p:cNvPr>
          <p:cNvSpPr txBox="1"/>
          <p:nvPr/>
        </p:nvSpPr>
        <p:spPr>
          <a:xfrm>
            <a:off x="1371600" y="685800"/>
            <a:ext cx="9601200" cy="14859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89000"/>
              </a:lnSpc>
              <a:spcBef>
                <a:spcPct val="0"/>
              </a:spcBef>
              <a:spcAft>
                <a:spcPts val="600"/>
              </a:spcAft>
            </a:pPr>
            <a:r>
              <a:rPr lang="en-US" sz="4400" b="1">
                <a:solidFill>
                  <a:schemeClr val="tx2"/>
                </a:solidFill>
                <a:latin typeface="+mj-lt"/>
                <a:ea typeface="+mj-ea"/>
                <a:cs typeface="+mj-cs"/>
              </a:rPr>
              <a:t>Background of Asthma into United Kingdom and Wales</a:t>
            </a:r>
          </a:p>
        </p:txBody>
      </p:sp>
      <p:sp>
        <p:nvSpPr>
          <p:cNvPr id="3" name="Content Placeholder 2">
            <a:extLst>
              <a:ext uri="{FF2B5EF4-FFF2-40B4-BE49-F238E27FC236}">
                <a16:creationId xmlns:a16="http://schemas.microsoft.com/office/drawing/2014/main" id="{39E7709E-5A55-8F2B-E9DC-ACEEEECDF3EB}"/>
              </a:ext>
            </a:extLst>
          </p:cNvPr>
          <p:cNvSpPr>
            <a:spLocks noGrp="1"/>
          </p:cNvSpPr>
          <p:nvPr>
            <p:ph idx="1"/>
          </p:nvPr>
        </p:nvSpPr>
        <p:spPr>
          <a:xfrm>
            <a:off x="1871864" y="2286000"/>
            <a:ext cx="7792007" cy="2906542"/>
          </a:xfrm>
        </p:spPr>
        <p:txBody>
          <a:bodyPr vert="horz" lIns="91440" tIns="45720" rIns="91440" bIns="45720" rtlCol="0" anchor="t">
            <a:normAutofit/>
          </a:bodyPr>
          <a:lstStyle/>
          <a:p>
            <a:pPr marL="383540" indent="-383540" defTabSz="740664">
              <a:spcBef>
                <a:spcPts val="810"/>
              </a:spcBef>
              <a:spcAft>
                <a:spcPts val="162"/>
              </a:spcAft>
              <a:buFont typeface="Wingdings"/>
              <a:buChar char="q"/>
            </a:pPr>
            <a:r>
              <a:rPr lang="en-GB" sz="1200" kern="1200" baseline="0" dirty="0">
                <a:solidFill>
                  <a:srgbClr val="000000"/>
                </a:solidFill>
                <a:latin typeface="Calibri"/>
                <a:ea typeface="+mn-ea"/>
                <a:cs typeface="Calibri"/>
              </a:rPr>
              <a:t>8 million residents are (UK)</a:t>
            </a:r>
            <a:endParaRPr lang="en-GB" sz="1200" kern="1200" baseline="0" dirty="0">
              <a:solidFill>
                <a:srgbClr val="000000"/>
              </a:solidFill>
              <a:latin typeface="WordVisi_MSFontService"/>
              <a:cs typeface="Calibri"/>
            </a:endParaRPr>
          </a:p>
          <a:p>
            <a:pPr marL="383540" indent="-383540" defTabSz="740664">
              <a:spcBef>
                <a:spcPts val="810"/>
              </a:spcBef>
              <a:spcAft>
                <a:spcPts val="162"/>
              </a:spcAft>
              <a:buFont typeface="Wingdings"/>
              <a:buChar char="q"/>
            </a:pPr>
            <a:r>
              <a:rPr lang="en-GB" sz="1200" kern="1200" baseline="0" dirty="0">
                <a:solidFill>
                  <a:srgbClr val="000000"/>
                </a:solidFill>
                <a:latin typeface="Calibri"/>
                <a:ea typeface="+mn-ea"/>
                <a:cs typeface="Calibri"/>
              </a:rPr>
              <a:t> 5.4 million among which 1 million children receive treatment, while for others the symptoms have disappeared</a:t>
            </a:r>
            <a:r>
              <a:rPr lang="en-GB" sz="1200" dirty="0">
                <a:solidFill>
                  <a:srgbClr val="000000"/>
                </a:solidFill>
                <a:latin typeface="Calibri"/>
                <a:cs typeface="Calibri"/>
              </a:rPr>
              <a:t> </a:t>
            </a:r>
            <a:endParaRPr lang="en-GB" sz="1200" kern="1200" baseline="0">
              <a:solidFill>
                <a:srgbClr val="000000"/>
              </a:solidFill>
              <a:latin typeface="WordVisi_MSFontService"/>
              <a:cs typeface="Calibri"/>
            </a:endParaRPr>
          </a:p>
          <a:p>
            <a:pPr marL="383540" indent="-383540" defTabSz="740664">
              <a:spcBef>
                <a:spcPts val="810"/>
              </a:spcBef>
              <a:spcAft>
                <a:spcPts val="162"/>
              </a:spcAft>
              <a:buFont typeface="Wingdings"/>
              <a:buChar char="q"/>
            </a:pPr>
            <a:r>
              <a:rPr lang="en-GB" sz="1200" kern="1200" baseline="0" dirty="0">
                <a:solidFill>
                  <a:srgbClr val="000000"/>
                </a:solidFill>
                <a:latin typeface="Calibri"/>
                <a:ea typeface="+mn-ea"/>
                <a:cs typeface="Calibri"/>
              </a:rPr>
              <a:t> The annual cost of the NHS is at least 1 billion pounds.  </a:t>
            </a:r>
            <a:endParaRPr lang="en-GB" sz="1200" kern="1200" baseline="0" dirty="0">
              <a:solidFill>
                <a:srgbClr val="000000"/>
              </a:solidFill>
              <a:latin typeface="Calibri"/>
              <a:ea typeface="Calibri"/>
              <a:cs typeface="Calibri"/>
            </a:endParaRPr>
          </a:p>
          <a:p>
            <a:pPr marL="383540" indent="-383540" defTabSz="740664">
              <a:spcBef>
                <a:spcPts val="810"/>
              </a:spcBef>
              <a:spcAft>
                <a:spcPts val="162"/>
              </a:spcAft>
              <a:buFont typeface="Wingdings"/>
              <a:buChar char="q"/>
            </a:pPr>
            <a:r>
              <a:rPr lang="en-GB" sz="1200" kern="1200" baseline="0" dirty="0">
                <a:solidFill>
                  <a:srgbClr val="000000"/>
                </a:solidFill>
                <a:latin typeface="Calibri"/>
                <a:ea typeface="+mn-ea"/>
                <a:cs typeface="Calibri"/>
              </a:rPr>
              <a:t>Prevalence of asthma in Wales is higher than in Europe 1 out of 2 reporting long-term respiratory problem, the cost arising at lease 400 million every year.</a:t>
            </a:r>
            <a:endParaRPr lang="en-GB" sz="1200" kern="1200" baseline="0" dirty="0">
              <a:solidFill>
                <a:srgbClr val="000000"/>
              </a:solidFill>
              <a:latin typeface="Calibri"/>
              <a:ea typeface="Calibri"/>
              <a:cs typeface="Calibri"/>
            </a:endParaRPr>
          </a:p>
          <a:p>
            <a:pPr marL="383540" indent="-383540" defTabSz="740664">
              <a:spcBef>
                <a:spcPts val="810"/>
              </a:spcBef>
              <a:spcAft>
                <a:spcPts val="162"/>
              </a:spcAft>
              <a:buFont typeface="Wingdings"/>
              <a:buChar char="q"/>
            </a:pPr>
            <a:r>
              <a:rPr lang="en-GB" sz="1200" kern="1200" baseline="0" dirty="0">
                <a:solidFill>
                  <a:srgbClr val="000000"/>
                </a:solidFill>
                <a:latin typeface="Calibri"/>
                <a:ea typeface="+mn-ea"/>
                <a:cs typeface="Calibri"/>
              </a:rPr>
              <a:t>Currently in Wales are 314,000 adults receiving treatment, including 59,000 children.</a:t>
            </a:r>
            <a:endParaRPr lang="en-GB" sz="1200" kern="1200" baseline="0" dirty="0">
              <a:solidFill>
                <a:srgbClr val="000000"/>
              </a:solidFill>
              <a:latin typeface="Calibri"/>
              <a:ea typeface="Calibri"/>
              <a:cs typeface="Calibri"/>
            </a:endParaRPr>
          </a:p>
          <a:p>
            <a:pPr marL="383540" indent="-383540" defTabSz="740664">
              <a:spcBef>
                <a:spcPts val="810"/>
              </a:spcBef>
              <a:spcAft>
                <a:spcPts val="162"/>
              </a:spcAft>
              <a:buFont typeface="Wingdings"/>
              <a:buChar char="q"/>
            </a:pPr>
            <a:r>
              <a:rPr lang="en-GB" sz="1200" kern="1200" baseline="0" dirty="0">
                <a:solidFill>
                  <a:srgbClr val="000000"/>
                </a:solidFill>
                <a:latin typeface="Calibri"/>
                <a:ea typeface="+mn-ea"/>
                <a:cs typeface="Calibri"/>
              </a:rPr>
              <a:t>Mortality statistic showed that in 2020 there were registered 1,335 deaths in England and Wales,</a:t>
            </a:r>
            <a:endParaRPr lang="en-GB" sz="1200" dirty="0"/>
          </a:p>
        </p:txBody>
      </p:sp>
      <p:sp>
        <p:nvSpPr>
          <p:cNvPr id="4" name="TextBox 3">
            <a:extLst>
              <a:ext uri="{FF2B5EF4-FFF2-40B4-BE49-F238E27FC236}">
                <a16:creationId xmlns:a16="http://schemas.microsoft.com/office/drawing/2014/main" id="{1492055E-AD9E-DC58-26C4-6524F1F4FB4B}"/>
              </a:ext>
            </a:extLst>
          </p:cNvPr>
          <p:cNvSpPr txBox="1"/>
          <p:nvPr/>
        </p:nvSpPr>
        <p:spPr>
          <a:xfrm>
            <a:off x="6572292" y="5342860"/>
            <a:ext cx="39002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70332">
              <a:spcAft>
                <a:spcPts val="600"/>
              </a:spcAft>
            </a:pPr>
            <a:r>
              <a:rPr lang="en-GB" sz="1200" kern="1200" dirty="0">
                <a:solidFill>
                  <a:srgbClr val="000000"/>
                </a:solidFill>
                <a:latin typeface="Calibri"/>
                <a:ea typeface="+mn-ea"/>
                <a:cs typeface="Calibri"/>
              </a:rPr>
              <a:t>National Institute for Health and Care Excellence (2023) , British Lung Foundation(2023)</a:t>
            </a:r>
            <a:endParaRPr lang="en-GB" sz="1200" dirty="0"/>
          </a:p>
        </p:txBody>
      </p:sp>
    </p:spTree>
    <p:extLst>
      <p:ext uri="{BB962C8B-B14F-4D97-AF65-F5344CB8AC3E}">
        <p14:creationId xmlns:p14="http://schemas.microsoft.com/office/powerpoint/2010/main" val="1308972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E74B2F-906C-F8E2-D359-02E0F34ED7B2}"/>
              </a:ext>
            </a:extLst>
          </p:cNvPr>
          <p:cNvSpPr txBox="1"/>
          <p:nvPr/>
        </p:nvSpPr>
        <p:spPr>
          <a:xfrm>
            <a:off x="1143337" y="397465"/>
            <a:ext cx="10178375" cy="53272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88C8A83D-4200-E4B4-9A8C-D1E9F223EBB3}"/>
              </a:ext>
            </a:extLst>
          </p:cNvPr>
          <p:cNvSpPr txBox="1"/>
          <p:nvPr/>
        </p:nvSpPr>
        <p:spPr>
          <a:xfrm>
            <a:off x="1048249" y="636781"/>
            <a:ext cx="1085882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gn="l">
              <a:buFont typeface="Wingdings"/>
              <a:buChar char="q"/>
            </a:pPr>
            <a:r>
              <a:rPr lang="en-GB" sz="1200" b="0" i="0" dirty="0">
                <a:solidFill>
                  <a:srgbClr val="000000"/>
                </a:solidFill>
                <a:latin typeface="Calibri"/>
                <a:ea typeface="Calibri"/>
                <a:cs typeface="Calibri"/>
              </a:rPr>
              <a:t>Currently, the Welsh Government (2020) says that the implementation of the “respiratory health delivery plan 2018-2020" is a challenge that those who provide medical services, in trying to improve patient's life, this plan aims to detect and diagnose respiratory problems early, also to give the appropriate care such as teaching how to use the inhalers, treatment, and support whenever is necessary.  </a:t>
            </a:r>
            <a:endParaRPr lang="en-US"/>
          </a:p>
          <a:p>
            <a:endParaRPr lang="en-GB" sz="1200" dirty="0">
              <a:latin typeface="Calibri"/>
              <a:ea typeface="Calibri"/>
              <a:cs typeface="Calibri"/>
            </a:endParaRPr>
          </a:p>
          <a:p>
            <a:pPr marL="171450" indent="-171450">
              <a:buFont typeface="Wingdings"/>
              <a:buChar char="q"/>
            </a:pPr>
            <a:r>
              <a:rPr lang="en-GB" sz="1200" dirty="0">
                <a:latin typeface="Calibri"/>
                <a:ea typeface="Calibri"/>
                <a:cs typeface="Calibri"/>
              </a:rPr>
              <a:t>In 2017 International Prymary Care Respiratory Group(IPRG) initiated Asthma Right Care which is focusing on finding  solutions to improve asthma care for patients.</a:t>
            </a:r>
            <a:endParaRPr lang="en-GB" dirty="0"/>
          </a:p>
          <a:p>
            <a:endParaRPr lang="en-GB" sz="1200" dirty="0">
              <a:latin typeface="Calibri"/>
              <a:ea typeface="Calibri"/>
              <a:cs typeface="Calibri"/>
            </a:endParaRPr>
          </a:p>
          <a:p>
            <a:pPr marL="171450" indent="-171450">
              <a:buFont typeface="Wingdings"/>
              <a:buChar char="q"/>
            </a:pPr>
            <a:r>
              <a:rPr lang="en-GB" sz="1200" dirty="0">
                <a:latin typeface="Calibri"/>
                <a:ea typeface="Calibri"/>
                <a:cs typeface="Calibri"/>
              </a:rPr>
              <a:t>Semple, et al (2010) state that in 2007 once anti-smoking legislation came into force  in the UK, covering all indoor public places and workplaces, had resulted in significant improvements to public health, including reduced exposure to second-hand smoke (SHS) in the work and show increased rates of smoking cessation, also helped reduce hospitalizations for asthma.</a:t>
            </a:r>
            <a:endParaRPr lang="en-US" sz="1200">
              <a:latin typeface="Calibri"/>
              <a:ea typeface="Calibri"/>
              <a:cs typeface="Calibri"/>
            </a:endParaRPr>
          </a:p>
          <a:p>
            <a:pPr marL="171450" indent="-171450">
              <a:buFont typeface="Wingdings,Sans-Serif"/>
              <a:buChar char="q"/>
            </a:pPr>
            <a:endParaRPr lang="en-GB" sz="1200" dirty="0">
              <a:latin typeface="Calibri"/>
              <a:ea typeface="Calibri"/>
              <a:cs typeface="Calibri"/>
            </a:endParaRPr>
          </a:p>
          <a:p>
            <a:endParaRPr lang="en-GB" sz="1600" dirty="0">
              <a:latin typeface="Calibri"/>
              <a:ea typeface="Calibri"/>
              <a:cs typeface="Calibri"/>
            </a:endParaRPr>
          </a:p>
          <a:p>
            <a:endParaRPr lang="en-GB" sz="1600" dirty="0">
              <a:latin typeface="Calibri"/>
              <a:ea typeface="Calibri"/>
              <a:cs typeface="Calibri"/>
            </a:endParaRPr>
          </a:p>
          <a:p>
            <a:endParaRPr lang="en-GB" sz="1600" dirty="0">
              <a:latin typeface="Calibri"/>
              <a:ea typeface="Calibri"/>
              <a:cs typeface="Calibri"/>
            </a:endParaRPr>
          </a:p>
        </p:txBody>
      </p:sp>
      <p:sp>
        <p:nvSpPr>
          <p:cNvPr id="5" name="TextBox 4">
            <a:extLst>
              <a:ext uri="{FF2B5EF4-FFF2-40B4-BE49-F238E27FC236}">
                <a16:creationId xmlns:a16="http://schemas.microsoft.com/office/drawing/2014/main" id="{2C52BDAF-5362-7758-857D-8230C5BDC0A5}"/>
              </a:ext>
            </a:extLst>
          </p:cNvPr>
          <p:cNvSpPr txBox="1"/>
          <p:nvPr/>
        </p:nvSpPr>
        <p:spPr>
          <a:xfrm>
            <a:off x="6842430" y="5916517"/>
            <a:ext cx="43074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Welsh Government(2020), Vasques(2017)</a:t>
            </a:r>
          </a:p>
        </p:txBody>
      </p:sp>
    </p:spTree>
    <p:extLst>
      <p:ext uri="{BB962C8B-B14F-4D97-AF65-F5344CB8AC3E}">
        <p14:creationId xmlns:p14="http://schemas.microsoft.com/office/powerpoint/2010/main" val="2760219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4210D5-BD4C-A38B-416F-1EED05F13674}"/>
              </a:ext>
            </a:extLst>
          </p:cNvPr>
          <p:cNvSpPr txBox="1"/>
          <p:nvPr/>
        </p:nvSpPr>
        <p:spPr>
          <a:xfrm>
            <a:off x="1278631" y="2019534"/>
            <a:ext cx="1022371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rgbClr val="000000"/>
                </a:solidFill>
                <a:latin typeface="Calibri"/>
                <a:ea typeface="Calibri"/>
                <a:cs typeface="Calibri"/>
              </a:rPr>
              <a:t>Occupational Asthma</a:t>
            </a:r>
            <a:endParaRPr lang="en-GB" sz="1400" b="1" i="0" dirty="0">
              <a:solidFill>
                <a:srgbClr val="000000"/>
              </a:solidFill>
              <a:latin typeface="Calibri"/>
              <a:ea typeface="Calibri"/>
              <a:cs typeface="Calibri"/>
            </a:endParaRPr>
          </a:p>
          <a:p>
            <a:pPr marL="171450" indent="-171450">
              <a:buFont typeface="Wingdings"/>
              <a:buChar char="q"/>
            </a:pPr>
            <a:endParaRPr lang="en-GB" sz="1200" dirty="0">
              <a:latin typeface="Calibri"/>
              <a:ea typeface="Calibri"/>
              <a:cs typeface="Calibri"/>
            </a:endParaRPr>
          </a:p>
          <a:p>
            <a:endParaRPr lang="en-GB" sz="1200" dirty="0">
              <a:latin typeface="Calibri"/>
              <a:ea typeface="Calibri"/>
              <a:cs typeface="Calibri"/>
            </a:endParaRPr>
          </a:p>
          <a:p>
            <a:pPr marL="171450" indent="-171450">
              <a:buFont typeface="Wingdings"/>
              <a:buChar char="q"/>
            </a:pPr>
            <a:r>
              <a:rPr lang="en-GB" sz="1200" dirty="0">
                <a:latin typeface="Calibri"/>
                <a:ea typeface="Calibri"/>
                <a:cs typeface="Calibri"/>
              </a:rPr>
              <a:t>Occupational asthma is described  as a type of asthma, that occurs when substances from the workplace, such as gases, and dust are inhaled which causes an allergic response, the symptoms are the same as asthma. </a:t>
            </a:r>
            <a:endParaRPr lang="en-GB"/>
          </a:p>
          <a:p>
            <a:pPr marL="171450" indent="-171450">
              <a:buFont typeface="Wingdings"/>
              <a:buChar char="q"/>
            </a:pPr>
            <a:r>
              <a:rPr lang="en-GB" sz="1200" dirty="0">
                <a:latin typeface="Calibri"/>
                <a:ea typeface="Calibri"/>
                <a:cs typeface="Calibri"/>
              </a:rPr>
              <a:t>Occupational asthma (OA) constitutes one of the major public health</a:t>
            </a:r>
            <a:r>
              <a:rPr lang="en-GB" sz="1600" dirty="0">
                <a:latin typeface="Calibri"/>
                <a:ea typeface="Calibri"/>
                <a:cs typeface="Calibri"/>
              </a:rPr>
              <a:t> </a:t>
            </a:r>
            <a:r>
              <a:rPr lang="en-GB" sz="1200" dirty="0">
                <a:latin typeface="Calibri"/>
                <a:ea typeface="Calibri"/>
                <a:cs typeface="Calibri"/>
              </a:rPr>
              <a:t>challenges due to its widespread distribution, significant social and economic impact, and with over 400 agents identified that can cause this disease, and the number is growing rapidly.</a:t>
            </a:r>
          </a:p>
          <a:p>
            <a:pPr marL="171450" indent="-171450">
              <a:buFont typeface="Wingdings"/>
              <a:buChar char="q"/>
            </a:pPr>
            <a:r>
              <a:rPr lang="en-GB" sz="1200" dirty="0">
                <a:latin typeface="Calibri"/>
                <a:ea typeface="Calibri"/>
                <a:cs typeface="Calibri"/>
              </a:rPr>
              <a:t>In 2019, 198 new cases of occupational asthma were reported by doctors who participated in the Health and Handling Reporting Program</a:t>
            </a:r>
          </a:p>
          <a:p>
            <a:pPr marL="171450" indent="-171450">
              <a:buFont typeface="Wingdings"/>
              <a:buChar char="q"/>
            </a:pPr>
            <a:r>
              <a:rPr lang="en-GB" sz="1200" dirty="0">
                <a:latin typeface="Calibri"/>
                <a:ea typeface="Calibri"/>
                <a:cs typeface="Calibri"/>
              </a:rPr>
              <a:t>Government spends around 1.1 billion pounds every 10 years on occupational asthma in health care, job losses and benefits.</a:t>
            </a:r>
          </a:p>
          <a:p>
            <a:pPr marL="171450" indent="-171450">
              <a:buFont typeface="Wingdings"/>
              <a:buChar char="q"/>
            </a:pPr>
            <a:r>
              <a:rPr lang="en-GB" sz="1200" dirty="0">
                <a:solidFill>
                  <a:srgbClr val="333333"/>
                </a:solidFill>
                <a:ea typeface="+mn-lt"/>
                <a:cs typeface="+mn-lt"/>
              </a:rPr>
              <a:t>Nicholson, et al (2010) believes </a:t>
            </a:r>
            <a:r>
              <a:rPr lang="en-GB" sz="1200" dirty="0">
                <a:ea typeface="+mn-lt"/>
                <a:cs typeface="+mn-lt"/>
              </a:rPr>
              <a:t>that occupational asthma can be reversible </a:t>
            </a:r>
            <a:r>
              <a:rPr lang="en-GB" sz="1200" dirty="0">
                <a:solidFill>
                  <a:srgbClr val="333333"/>
                </a:solidFill>
                <a:ea typeface="+mn-lt"/>
                <a:cs typeface="+mn-lt"/>
              </a:rPr>
              <a:t>and the</a:t>
            </a:r>
            <a:r>
              <a:rPr lang="en-GB" sz="1200" dirty="0">
                <a:ea typeface="+mn-lt"/>
                <a:cs typeface="+mn-lt"/>
              </a:rPr>
              <a:t> best way to prevent is to avoid the triggers, they also claim that not avoiding them can cause permanent harm in the lungs. </a:t>
            </a:r>
          </a:p>
          <a:p>
            <a:pPr marL="171450" indent="-171450">
              <a:buFont typeface="Wingdings"/>
              <a:buChar char="q"/>
            </a:pPr>
            <a:r>
              <a:rPr lang="en-GB" sz="1200" dirty="0">
                <a:latin typeface="Calibri"/>
                <a:ea typeface="Calibri"/>
                <a:cs typeface="Calibri"/>
              </a:rPr>
              <a:t>Banasiak (2018) claims that there are more evidence-based asthma management plans that should be made available to patients, they should be taught monitoring technique, inhaler use, and environmental modification.     </a:t>
            </a:r>
            <a:endParaRPr lang="en-GB" sz="1200" dirty="0">
              <a:latin typeface="Franklin Gothic Book"/>
              <a:ea typeface="Calibri"/>
              <a:cs typeface="Calibri"/>
            </a:endParaRPr>
          </a:p>
        </p:txBody>
      </p:sp>
      <p:sp>
        <p:nvSpPr>
          <p:cNvPr id="3" name="TextBox 2">
            <a:extLst>
              <a:ext uri="{FF2B5EF4-FFF2-40B4-BE49-F238E27FC236}">
                <a16:creationId xmlns:a16="http://schemas.microsoft.com/office/drawing/2014/main" id="{72881AEC-9A74-16B4-2AA3-FB82F904A5AD}"/>
              </a:ext>
            </a:extLst>
          </p:cNvPr>
          <p:cNvSpPr txBox="1"/>
          <p:nvPr/>
        </p:nvSpPr>
        <p:spPr>
          <a:xfrm>
            <a:off x="7164936" y="6056077"/>
            <a:ext cx="479084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Nicholson, et.al (2010)</a:t>
            </a:r>
          </a:p>
        </p:txBody>
      </p:sp>
    </p:spTree>
    <p:extLst>
      <p:ext uri="{BB962C8B-B14F-4D97-AF65-F5344CB8AC3E}">
        <p14:creationId xmlns:p14="http://schemas.microsoft.com/office/powerpoint/2010/main" val="3361180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56728C-76B6-EBDF-319D-698429BC0265}"/>
              </a:ext>
            </a:extLst>
          </p:cNvPr>
          <p:cNvSpPr txBox="1"/>
          <p:nvPr/>
        </p:nvSpPr>
        <p:spPr>
          <a:xfrm>
            <a:off x="1577992" y="1279453"/>
            <a:ext cx="9766491"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t>Severe Asthma</a:t>
            </a:r>
          </a:p>
          <a:p>
            <a:endParaRPr lang="en-GB" sz="1400" b="1" dirty="0"/>
          </a:p>
          <a:p>
            <a:pPr marL="285750" indent="-285750">
              <a:buFont typeface="Wingdings"/>
              <a:buChar char="q"/>
            </a:pPr>
            <a:r>
              <a:rPr lang="en-GB" sz="1200" dirty="0">
                <a:latin typeface="Calibri"/>
                <a:ea typeface="Calibri"/>
                <a:cs typeface="Calibri"/>
              </a:rPr>
              <a:t>Does not respond well to normal treatment, the symptoms are more intense, and can last longer than the other types.</a:t>
            </a:r>
            <a:endParaRPr lang="en-GB" sz="1400" b="1" dirty="0">
              <a:latin typeface="Franklin Gothic Book" panose="020B0503020102020204"/>
              <a:ea typeface="Calibri"/>
              <a:cs typeface="Calibri"/>
            </a:endParaRPr>
          </a:p>
          <a:p>
            <a:pPr marL="285750" indent="-285750">
              <a:buFont typeface="Wingdings"/>
              <a:buChar char="q"/>
            </a:pPr>
            <a:endParaRPr lang="en-GB" sz="1400" b="1" dirty="0"/>
          </a:p>
          <a:p>
            <a:pPr marL="285750" indent="-285750">
              <a:buFont typeface="Wingdings"/>
              <a:buChar char="q"/>
            </a:pPr>
            <a:r>
              <a:rPr lang="en-GB" sz="1200" dirty="0">
                <a:latin typeface="Calibri"/>
                <a:ea typeface="Calibri"/>
                <a:cs typeface="Calibri"/>
              </a:rPr>
              <a:t>4 out 100 people who live with severe asthma.</a:t>
            </a:r>
          </a:p>
          <a:p>
            <a:pPr marL="285750" indent="-285750">
              <a:buFont typeface="Wingdings"/>
              <a:buChar char="q"/>
            </a:pPr>
            <a:endParaRPr lang="en-GB" sz="1200" dirty="0">
              <a:latin typeface="Calibri"/>
              <a:ea typeface="Calibri"/>
              <a:cs typeface="Calibri"/>
            </a:endParaRPr>
          </a:p>
          <a:p>
            <a:pPr marL="285750" indent="-285750">
              <a:buFont typeface="Wingdings"/>
              <a:buChar char="q"/>
            </a:pPr>
            <a:r>
              <a:rPr lang="en-GB" sz="1200" dirty="0">
                <a:latin typeface="Calibri"/>
                <a:ea typeface="Calibri"/>
                <a:cs typeface="Calibri"/>
              </a:rPr>
              <a:t>All Wales Medicines Strategy Group (2022) claim that in the period 2017-2018 more than 3,500 people with severe asthma were hospitalized in Wales and that in the last decade the deaths caused by this uncontrolled disease increased by up to 43%.</a:t>
            </a:r>
          </a:p>
          <a:p>
            <a:pPr marL="285750" indent="-285750">
              <a:buFont typeface="Wingdings"/>
              <a:buChar char="q"/>
            </a:pPr>
            <a:endParaRPr lang="en-GB" sz="1200" dirty="0">
              <a:latin typeface="Calibri"/>
              <a:ea typeface="Calibri"/>
              <a:cs typeface="Calibri"/>
            </a:endParaRPr>
          </a:p>
          <a:p>
            <a:pPr marL="285750" indent="-285750">
              <a:buFont typeface="Wingdings"/>
              <a:buChar char="q"/>
            </a:pPr>
            <a:r>
              <a:rPr lang="en-GB" sz="1200" dirty="0">
                <a:latin typeface="Calibri"/>
                <a:ea typeface="Calibri"/>
                <a:cs typeface="Calibri"/>
              </a:rPr>
              <a:t>There are several types of medicine that help in  preventing asthma attack such as: Omalizumab and Dupilumab.</a:t>
            </a:r>
          </a:p>
          <a:p>
            <a:pPr marL="285750" indent="-285750">
              <a:buFont typeface="Wingdings"/>
              <a:buChar char="q"/>
            </a:pPr>
            <a:endParaRPr lang="en-GB" sz="1200" dirty="0">
              <a:latin typeface="Calibri"/>
              <a:ea typeface="Calibri"/>
              <a:cs typeface="Calibri"/>
            </a:endParaRPr>
          </a:p>
          <a:p>
            <a:pPr marL="285750" indent="-285750">
              <a:buFont typeface="Wingdings"/>
              <a:buChar char="q"/>
            </a:pPr>
            <a:r>
              <a:rPr lang="en-GB" sz="1200" dirty="0">
                <a:latin typeface="Calibri"/>
                <a:ea typeface="Calibri"/>
                <a:cs typeface="Calibri"/>
              </a:rPr>
              <a:t>Omalizumab, this medicine is used to relieve the symptoms of severe asthma by blocking a substance called immunoglobulin E (</a:t>
            </a:r>
            <a:r>
              <a:rPr lang="en-GB" sz="1200" dirty="0" err="1">
                <a:latin typeface="Calibri"/>
                <a:ea typeface="Calibri"/>
                <a:cs typeface="Calibri"/>
              </a:rPr>
              <a:t>IgE</a:t>
            </a:r>
            <a:r>
              <a:rPr lang="en-GB" sz="1200" dirty="0">
                <a:latin typeface="Calibri"/>
                <a:ea typeface="Calibri"/>
                <a:cs typeface="Calibri"/>
              </a:rPr>
              <a:t>) produced by the body, which contributes to a form of inflammation that plays role in the development of allergic asthma.</a:t>
            </a:r>
          </a:p>
          <a:p>
            <a:pPr marL="285750" indent="-285750">
              <a:buFont typeface="Wingdings"/>
              <a:buChar char="q"/>
            </a:pPr>
            <a:endParaRPr lang="en-GB" sz="1200" dirty="0">
              <a:latin typeface="Calibri"/>
              <a:ea typeface="Calibri"/>
              <a:cs typeface="Calibri"/>
            </a:endParaRPr>
          </a:p>
          <a:p>
            <a:pPr marL="285750" indent="-285750">
              <a:buFont typeface="Wingdings"/>
              <a:buChar char="q"/>
            </a:pPr>
            <a:r>
              <a:rPr lang="en-GB" sz="1200" dirty="0">
                <a:latin typeface="Calibri"/>
                <a:ea typeface="Calibri"/>
                <a:cs typeface="Calibri"/>
              </a:rPr>
              <a:t>Dupilumab a biological drug, that is injected every two weeks and is taken along with regular asthma treatments.</a:t>
            </a:r>
          </a:p>
        </p:txBody>
      </p:sp>
      <p:sp>
        <p:nvSpPr>
          <p:cNvPr id="2" name="TextBox 1">
            <a:extLst>
              <a:ext uri="{FF2B5EF4-FFF2-40B4-BE49-F238E27FC236}">
                <a16:creationId xmlns:a16="http://schemas.microsoft.com/office/drawing/2014/main" id="{CEC68694-EF20-FEA7-5D8C-2B8935BC71AD}"/>
              </a:ext>
            </a:extLst>
          </p:cNvPr>
          <p:cNvSpPr txBox="1"/>
          <p:nvPr/>
        </p:nvSpPr>
        <p:spPr>
          <a:xfrm>
            <a:off x="6638939" y="5785971"/>
            <a:ext cx="547321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The All Wales Medicine Strategy Group(2022)</a:t>
            </a:r>
          </a:p>
        </p:txBody>
      </p:sp>
    </p:spTree>
    <p:extLst>
      <p:ext uri="{BB962C8B-B14F-4D97-AF65-F5344CB8AC3E}">
        <p14:creationId xmlns:p14="http://schemas.microsoft.com/office/powerpoint/2010/main" val="4219723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w of samples for medical testing">
            <a:extLst>
              <a:ext uri="{FF2B5EF4-FFF2-40B4-BE49-F238E27FC236}">
                <a16:creationId xmlns:a16="http://schemas.microsoft.com/office/drawing/2014/main" id="{221BBB16-064C-5697-369A-03D6AE6FB2FA}"/>
              </a:ext>
            </a:extLst>
          </p:cNvPr>
          <p:cNvPicPr>
            <a:picLocks noChangeAspect="1"/>
          </p:cNvPicPr>
          <p:nvPr/>
        </p:nvPicPr>
        <p:blipFill rotWithShape="1">
          <a:blip r:embed="rId2"/>
          <a:srcRect l="48874" r="3298" b="4"/>
          <a:stretch/>
        </p:blipFill>
        <p:spPr>
          <a:xfrm>
            <a:off x="-1" y="10"/>
            <a:ext cx="4373546" cy="6857990"/>
          </a:xfrm>
          <a:prstGeom prst="rect">
            <a:avLst/>
          </a:prstGeom>
        </p:spPr>
      </p:pic>
      <p:sp>
        <p:nvSpPr>
          <p:cNvPr id="12" name="Rectangle 11">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0C3C30A4-5D7E-1BF9-4FF0-301EEAB2AAAA}"/>
              </a:ext>
            </a:extLst>
          </p:cNvPr>
          <p:cNvSpPr txBox="1"/>
          <p:nvPr/>
        </p:nvSpPr>
        <p:spPr>
          <a:xfrm>
            <a:off x="5100824" y="2286000"/>
            <a:ext cx="6176776" cy="35814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384048" indent="-384048" defTabSz="914400">
              <a:lnSpc>
                <a:spcPct val="94000"/>
              </a:lnSpc>
              <a:spcAft>
                <a:spcPts val="200"/>
              </a:spcAft>
              <a:buFont typeface="Franklin Gothic Book" panose="020B0503020102020204" pitchFamily="34" charset="0"/>
            </a:pPr>
            <a:r>
              <a:rPr lang="en-US" b="0" i="0">
                <a:solidFill>
                  <a:schemeClr val="tx2"/>
                </a:solidFill>
              </a:rPr>
              <a:t>Many of those diagnosed with severe asthma live with a poorly controlled plan, which in many cases that leads them to emergency hospitalization, intensive care unit, and regular corticosteroids, these oral steroids can also have a side effect on physical and mental health, it is estimated by Oxford Academic Health Science Network (2023) that there are over 60,000 patients in the UK who currently suffer from severe asthma and only 10,000 who benefit from biological asthma.                                                  </a:t>
            </a:r>
            <a:endParaRPr lang="en-US">
              <a:solidFill>
                <a:schemeClr val="tx2"/>
              </a:solidFill>
            </a:endParaRPr>
          </a:p>
        </p:txBody>
      </p:sp>
      <p:sp>
        <p:nvSpPr>
          <p:cNvPr id="3" name="TextBox 2">
            <a:extLst>
              <a:ext uri="{FF2B5EF4-FFF2-40B4-BE49-F238E27FC236}">
                <a16:creationId xmlns:a16="http://schemas.microsoft.com/office/drawing/2014/main" id="{7C62B0E9-E52D-8A11-7ED6-637FF8D27126}"/>
              </a:ext>
            </a:extLst>
          </p:cNvPr>
          <p:cNvSpPr txBox="1"/>
          <p:nvPr/>
        </p:nvSpPr>
        <p:spPr>
          <a:xfrm>
            <a:off x="7979484" y="5372550"/>
            <a:ext cx="39897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Oxford Academic Health Science Network(2023)</a:t>
            </a:r>
          </a:p>
        </p:txBody>
      </p:sp>
    </p:spTree>
    <p:extLst>
      <p:ext uri="{BB962C8B-B14F-4D97-AF65-F5344CB8AC3E}">
        <p14:creationId xmlns:p14="http://schemas.microsoft.com/office/powerpoint/2010/main" val="281757338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C8CF44-1B52-4D3B-FAB0-51AD5DA1500E}"/>
              </a:ext>
            </a:extLst>
          </p:cNvPr>
          <p:cNvSpPr txBox="1"/>
          <p:nvPr/>
        </p:nvSpPr>
        <p:spPr>
          <a:xfrm>
            <a:off x="1663289" y="895617"/>
            <a:ext cx="881401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t>Recommendations and conclusion</a:t>
            </a:r>
          </a:p>
          <a:p>
            <a:endParaRPr lang="en-GB" sz="1200" b="1" dirty="0"/>
          </a:p>
          <a:p>
            <a:endParaRPr lang="en-GB" dirty="0"/>
          </a:p>
          <a:p>
            <a:r>
              <a:rPr lang="en-GB" sz="1200" dirty="0">
                <a:latin typeface="Calibri"/>
                <a:cs typeface="Calibri"/>
              </a:rPr>
              <a:t>Recommendations that could help lead to a more normal life for those who suffer from this chronic disease would be to seek help, to be informed as much as possible about the treatments, and what can happen if it is not kept under control, to try to adopt a lifestyle as healthy as possible by doing regular physical activity, maintaining a healthy weight, using appropriate treatments, keeping an action plan, and at the same time to avoid allergens that could trigger asthma. </a:t>
            </a:r>
          </a:p>
          <a:p>
            <a:endParaRPr lang="en-GB" sz="1200" dirty="0">
              <a:latin typeface="Calibri"/>
              <a:cs typeface="Calibri"/>
            </a:endParaRPr>
          </a:p>
          <a:p>
            <a:endParaRPr lang="en-GB" dirty="0"/>
          </a:p>
          <a:p>
            <a:r>
              <a:rPr lang="en-GB" sz="1200" dirty="0">
                <a:latin typeface="Calibri"/>
                <a:cs typeface="Calibri"/>
              </a:rPr>
              <a:t>In conclusion, research is part of all our lives, it helps researchers to understand, discover, treat, and offer the best to patients and at the same time respect human rights.  Regarding asthma, research helps researchers to find more information about the types of diseases that we as humans are facing in our lives.</a:t>
            </a:r>
          </a:p>
          <a:p>
            <a:endParaRPr lang="en-GB" dirty="0"/>
          </a:p>
          <a:p>
            <a:endParaRPr lang="en-GB" dirty="0"/>
          </a:p>
        </p:txBody>
      </p:sp>
    </p:spTree>
    <p:extLst>
      <p:ext uri="{BB962C8B-B14F-4D97-AF65-F5344CB8AC3E}">
        <p14:creationId xmlns:p14="http://schemas.microsoft.com/office/powerpoint/2010/main" val="3231791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E0497-22AD-D5AB-4B61-F35A99F5C55A}"/>
              </a:ext>
            </a:extLst>
          </p:cNvPr>
          <p:cNvSpPr>
            <a:spLocks noGrp="1"/>
          </p:cNvSpPr>
          <p:nvPr>
            <p:ph type="title"/>
          </p:nvPr>
        </p:nvSpPr>
        <p:spPr/>
        <p:txBody>
          <a:bodyPr>
            <a:normAutofit/>
          </a:bodyPr>
          <a:lstStyle/>
          <a:p>
            <a:r>
              <a:rPr lang="en-GB" sz="1200" b="1" dirty="0"/>
              <a:t>Referencing list</a:t>
            </a:r>
          </a:p>
        </p:txBody>
      </p:sp>
      <p:sp>
        <p:nvSpPr>
          <p:cNvPr id="3" name="Content Placeholder 2">
            <a:extLst>
              <a:ext uri="{FF2B5EF4-FFF2-40B4-BE49-F238E27FC236}">
                <a16:creationId xmlns:a16="http://schemas.microsoft.com/office/drawing/2014/main" id="{AAC879ED-E2C3-8EA1-E216-DF01DFF73533}"/>
              </a:ext>
            </a:extLst>
          </p:cNvPr>
          <p:cNvSpPr>
            <a:spLocks noGrp="1"/>
          </p:cNvSpPr>
          <p:nvPr>
            <p:ph idx="1"/>
          </p:nvPr>
        </p:nvSpPr>
        <p:spPr>
          <a:xfrm>
            <a:off x="970496" y="1632196"/>
            <a:ext cx="9601200" cy="5507966"/>
          </a:xfrm>
        </p:spPr>
        <p:txBody>
          <a:bodyPr vert="horz" lIns="91440" tIns="45720" rIns="91440" bIns="45720" rtlCol="0" anchor="t">
            <a:noAutofit/>
          </a:bodyPr>
          <a:lstStyle/>
          <a:p>
            <a:pPr marL="0" indent="0">
              <a:buNone/>
            </a:pPr>
            <a:r>
              <a:rPr lang="en-GB" sz="1200" dirty="0">
                <a:solidFill>
                  <a:srgbClr val="000000"/>
                </a:solidFill>
                <a:latin typeface="Calibri"/>
                <a:ea typeface="Roboto"/>
                <a:cs typeface="Calibri"/>
              </a:rPr>
              <a:t> All Wales Medicine Strategy Group (2022) Value-based prescribing: </a:t>
            </a:r>
            <a:r>
              <a:rPr lang="en-GB" sz="1200" i="1" dirty="0">
                <a:solidFill>
                  <a:srgbClr val="000000"/>
                </a:solidFill>
                <a:latin typeface="Calibri"/>
                <a:ea typeface="Roboto"/>
                <a:cs typeface="Calibri"/>
              </a:rPr>
              <a:t>“Biological medicine for sever uncontrolled asthma”. Available at: </a:t>
            </a:r>
            <a:r>
              <a:rPr lang="en-GB" sz="1200" u="sng" dirty="0">
                <a:solidFill>
                  <a:srgbClr val="0563C1"/>
                </a:solidFill>
                <a:latin typeface="Calibri"/>
                <a:ea typeface="Roboto"/>
                <a:cs typeface="Calibri"/>
                <a:hlinkClick r:id="rId2"/>
              </a:rPr>
              <a:t>https://awttc.nhs.wales/files/guidelines-and-pils/value-based-prescribing-biological-medicines-for-severe-uncontrolled-asthmapdf/(Accessed</a:t>
            </a:r>
            <a:r>
              <a:rPr lang="en-GB" sz="1200" dirty="0">
                <a:solidFill>
                  <a:srgbClr val="000000"/>
                </a:solidFill>
                <a:latin typeface="Calibri"/>
                <a:ea typeface="Roboto"/>
                <a:cs typeface="Calibri"/>
              </a:rPr>
              <a:t> 2023). </a:t>
            </a:r>
          </a:p>
          <a:p>
            <a:pPr marL="0" indent="0">
              <a:buNone/>
            </a:pPr>
            <a:r>
              <a:rPr lang="en-GB" sz="1200" dirty="0">
                <a:solidFill>
                  <a:srgbClr val="000000"/>
                </a:solidFill>
                <a:latin typeface="Calibri"/>
                <a:ea typeface="Calibri"/>
                <a:cs typeface="Calibri"/>
              </a:rPr>
              <a:t>British Lung Foundation (2023) </a:t>
            </a:r>
            <a:r>
              <a:rPr lang="en-GB" sz="1200" i="1" dirty="0">
                <a:solidFill>
                  <a:srgbClr val="000000"/>
                </a:solidFill>
                <a:latin typeface="Calibri"/>
                <a:ea typeface="Calibri"/>
                <a:cs typeface="Calibri"/>
              </a:rPr>
              <a:t>Asthma statistics. Available at:</a:t>
            </a:r>
            <a:r>
              <a:rPr lang="en-GB" sz="1200" dirty="0">
                <a:solidFill>
                  <a:srgbClr val="000000"/>
                </a:solidFill>
                <a:latin typeface="Calibri"/>
                <a:ea typeface="Calibri"/>
                <a:cs typeface="Calibri"/>
              </a:rPr>
              <a:t> </a:t>
            </a:r>
            <a:r>
              <a:rPr lang="en-GB" sz="1200" u="sng" dirty="0">
                <a:solidFill>
                  <a:srgbClr val="0563C1"/>
                </a:solidFill>
                <a:latin typeface="Calibri"/>
                <a:ea typeface="Calibri"/>
                <a:cs typeface="Calibri"/>
                <a:hlinkClick r:id="rId3"/>
              </a:rPr>
              <a:t>https://statistics.blf.org.uk/asthma </a:t>
            </a:r>
            <a:r>
              <a:rPr lang="en-GB" sz="1200" dirty="0">
                <a:solidFill>
                  <a:srgbClr val="000000"/>
                </a:solidFill>
                <a:latin typeface="Calibri"/>
                <a:ea typeface="Calibri"/>
                <a:cs typeface="Calibri"/>
              </a:rPr>
              <a:t>(Accessed in April 2023)</a:t>
            </a:r>
            <a:endParaRPr lang="en-GB" sz="1200" dirty="0">
              <a:solidFill>
                <a:srgbClr val="212121"/>
              </a:solidFill>
              <a:latin typeface="Calibri"/>
              <a:ea typeface="Calibri"/>
              <a:cs typeface="Calibri"/>
            </a:endParaRPr>
          </a:p>
          <a:p>
            <a:pPr marL="0" indent="0">
              <a:buNone/>
            </a:pPr>
            <a:endParaRPr lang="en-GB" sz="1200" dirty="0">
              <a:solidFill>
                <a:srgbClr val="212121"/>
              </a:solidFill>
              <a:latin typeface="Calibri"/>
              <a:ea typeface="Calibri"/>
              <a:cs typeface="Calibri"/>
            </a:endParaRPr>
          </a:p>
          <a:p>
            <a:pPr marL="0" indent="0">
              <a:buNone/>
            </a:pPr>
            <a:r>
              <a:rPr lang="en-GB" sz="1200" dirty="0">
                <a:solidFill>
                  <a:srgbClr val="212121"/>
                </a:solidFill>
                <a:latin typeface="Calibri"/>
                <a:ea typeface="Calibri"/>
                <a:cs typeface="Calibri"/>
              </a:rPr>
              <a:t>Center for Disease Control and Prevention (CDC) (2022)</a:t>
            </a:r>
            <a:r>
              <a:rPr lang="en-GB" sz="1200" dirty="0">
                <a:solidFill>
                  <a:srgbClr val="222222"/>
                </a:solidFill>
                <a:ea typeface="+mn-lt"/>
                <a:cs typeface="+mn-lt"/>
              </a:rPr>
              <a:t> </a:t>
            </a:r>
            <a:r>
              <a:rPr lang="en-GB" sz="1200" i="1" dirty="0">
                <a:solidFill>
                  <a:srgbClr val="222222"/>
                </a:solidFill>
                <a:ea typeface="+mn-lt"/>
                <a:cs typeface="+mn-lt"/>
              </a:rPr>
              <a:t>7 Common Withdrawal Symptoms </a:t>
            </a:r>
            <a:r>
              <a:rPr lang="en-GB" sz="1200" i="1" dirty="0">
                <a:solidFill>
                  <a:srgbClr val="000000"/>
                </a:solidFill>
                <a:ea typeface="+mn-lt"/>
                <a:cs typeface="+mn-lt"/>
              </a:rPr>
              <a:t>and What You Can Do About Them. Available at:</a:t>
            </a:r>
            <a:r>
              <a:rPr lang="en-GB" sz="1200" dirty="0">
                <a:solidFill>
                  <a:srgbClr val="000000"/>
                </a:solidFill>
                <a:latin typeface="Calibri"/>
                <a:ea typeface="Calibri"/>
                <a:cs typeface="Calibri"/>
              </a:rPr>
              <a:t> </a:t>
            </a:r>
            <a:r>
              <a:rPr lang="en-GB" sz="1200" u="sng" dirty="0">
                <a:solidFill>
                  <a:srgbClr val="0563C1"/>
                </a:solidFill>
                <a:latin typeface="Calibri"/>
                <a:ea typeface="Calibri"/>
                <a:cs typeface="Calibri"/>
                <a:hlinkClick r:id="rId4"/>
              </a:rPr>
              <a:t>https://www.cdc.gov/tobacco/campaign/tips/quit-smoking/7-common-withdrawal-symptoms/index.html</a:t>
            </a:r>
            <a:r>
              <a:rPr lang="en-GB" sz="1200" dirty="0">
                <a:solidFill>
                  <a:srgbClr val="000000"/>
                </a:solidFill>
                <a:latin typeface="Calibri"/>
                <a:ea typeface="Calibri"/>
                <a:cs typeface="Calibri"/>
              </a:rPr>
              <a:t> Accessed in April 2023).</a:t>
            </a:r>
            <a:endParaRPr lang="en-GB"/>
          </a:p>
          <a:p>
            <a:pPr marL="0" indent="0">
              <a:buNone/>
            </a:pPr>
            <a:r>
              <a:rPr lang="en-GB" sz="1200" dirty="0">
                <a:solidFill>
                  <a:srgbClr val="212121"/>
                </a:solidFill>
                <a:latin typeface="Roboto"/>
                <a:ea typeface="Roboto"/>
                <a:cs typeface="Roboto"/>
              </a:rPr>
              <a:t>Fee, E., &amp; Garofalo, M. E. (2010). Florence Nightingale and the Crimean War. </a:t>
            </a:r>
            <a:r>
              <a:rPr lang="en-GB" sz="1200" i="1" dirty="0">
                <a:solidFill>
                  <a:srgbClr val="212121"/>
                </a:solidFill>
                <a:latin typeface="Roboto"/>
                <a:ea typeface="Roboto"/>
                <a:cs typeface="Roboto"/>
              </a:rPr>
              <a:t>American journal of public health</a:t>
            </a:r>
            <a:r>
              <a:rPr lang="en-GB" sz="1200" dirty="0">
                <a:solidFill>
                  <a:srgbClr val="212121"/>
                </a:solidFill>
                <a:latin typeface="Roboto"/>
                <a:ea typeface="Roboto"/>
                <a:cs typeface="Roboto"/>
              </a:rPr>
              <a:t>, </a:t>
            </a:r>
            <a:r>
              <a:rPr lang="en-GB" sz="1200" i="1" dirty="0">
                <a:solidFill>
                  <a:srgbClr val="212121"/>
                </a:solidFill>
                <a:latin typeface="Roboto"/>
                <a:ea typeface="Roboto"/>
                <a:cs typeface="Roboto"/>
              </a:rPr>
              <a:t>100</a:t>
            </a:r>
            <a:r>
              <a:rPr lang="en-GB" sz="1200" dirty="0">
                <a:solidFill>
                  <a:srgbClr val="212121"/>
                </a:solidFill>
                <a:latin typeface="Roboto"/>
                <a:ea typeface="Roboto"/>
                <a:cs typeface="Roboto"/>
              </a:rPr>
              <a:t>(9), 1591. </a:t>
            </a:r>
            <a:r>
              <a:rPr lang="en-GB" sz="1200" dirty="0">
                <a:solidFill>
                  <a:srgbClr val="212121"/>
                </a:solidFill>
                <a:latin typeface="Roboto"/>
                <a:ea typeface="Roboto"/>
                <a:cs typeface="Roboto"/>
                <a:hlinkClick r:id="rId5"/>
              </a:rPr>
              <a:t>https://doi.org/10.2105/AJPH.2009.188607</a:t>
            </a:r>
            <a:r>
              <a:rPr lang="en-GB" sz="1200" dirty="0">
                <a:solidFill>
                  <a:srgbClr val="212121"/>
                </a:solidFill>
                <a:latin typeface="Roboto"/>
                <a:ea typeface="Roboto"/>
                <a:cs typeface="Roboto"/>
              </a:rPr>
              <a:t> </a:t>
            </a:r>
          </a:p>
          <a:p>
            <a:pPr marL="0" indent="0">
              <a:buNone/>
            </a:pPr>
            <a:endParaRPr lang="en-GB" sz="1200" dirty="0">
              <a:solidFill>
                <a:srgbClr val="212121"/>
              </a:solidFill>
              <a:latin typeface="Roboto"/>
              <a:ea typeface="Roboto"/>
              <a:cs typeface="Roboto"/>
            </a:endParaRPr>
          </a:p>
          <a:p>
            <a:pPr marL="0" indent="0">
              <a:buNone/>
            </a:pPr>
            <a:r>
              <a:rPr lang="en-GB" sz="1200" dirty="0">
                <a:solidFill>
                  <a:srgbClr val="212121"/>
                </a:solidFill>
                <a:latin typeface="Cambria"/>
                <a:ea typeface="Cambria"/>
                <a:cs typeface="Roboto"/>
              </a:rPr>
              <a:t>Health and Safety Executive (2022) </a:t>
            </a:r>
            <a:r>
              <a:rPr lang="en-GB" sz="1200" i="1" dirty="0">
                <a:solidFill>
                  <a:srgbClr val="212121"/>
                </a:solidFill>
                <a:latin typeface="Cambria"/>
                <a:ea typeface="Cambria"/>
                <a:cs typeface="Roboto"/>
              </a:rPr>
              <a:t>Work-Related asthma statistics in Great Britain, 2022.</a:t>
            </a:r>
            <a:r>
              <a:rPr lang="en-GB" sz="1200" dirty="0">
                <a:solidFill>
                  <a:srgbClr val="212121"/>
                </a:solidFill>
                <a:latin typeface="Cambria"/>
                <a:ea typeface="Cambria"/>
                <a:cs typeface="Roboto"/>
              </a:rPr>
              <a:t> Available: </a:t>
            </a:r>
            <a:r>
              <a:rPr lang="en-GB" sz="1200" u="sng" dirty="0">
                <a:solidFill>
                  <a:srgbClr val="0563C1"/>
                </a:solidFill>
                <a:latin typeface="Cambria"/>
                <a:ea typeface="Cambria"/>
                <a:cs typeface="Roboto"/>
                <a:hlinkClick r:id="rId6"/>
              </a:rPr>
              <a:t>https://www.hse.gov.uk/statistics/causdis/asthma.pdf</a:t>
            </a:r>
            <a:endParaRPr lang="en-GB" sz="1200">
              <a:solidFill>
                <a:srgbClr val="212121"/>
              </a:solidFill>
              <a:latin typeface="Calibri"/>
              <a:ea typeface="Roboto"/>
              <a:cs typeface="Calibri"/>
            </a:endParaRPr>
          </a:p>
          <a:p>
            <a:pPr marL="0" indent="0">
              <a:buNone/>
            </a:pPr>
            <a:r>
              <a:rPr lang="en-GB" sz="1200" dirty="0">
                <a:ea typeface="+mn-lt"/>
                <a:cs typeface="+mn-lt"/>
              </a:rPr>
              <a:t> Vázquez., M. (2021)Asthma Right Care Global movement: adopting new strategies to get a large scale change in asthma management. International Journal of Integrated Care 22(S2): 116. DOI: </a:t>
            </a:r>
            <a:r>
              <a:rPr lang="en-GB" sz="1200" dirty="0">
                <a:ea typeface="+mn-lt"/>
                <a:cs typeface="+mn-lt"/>
                <a:hlinkClick r:id="rId7"/>
              </a:rPr>
              <a:t>https://doi.org/10.5334/ijic.ICIC21279</a:t>
            </a:r>
            <a:r>
              <a:rPr lang="en-GB" sz="1200" dirty="0">
                <a:ea typeface="+mn-lt"/>
                <a:cs typeface="+mn-lt"/>
              </a:rPr>
              <a:t> </a:t>
            </a:r>
            <a:endParaRPr lang="en-GB" sz="1200" dirty="0">
              <a:solidFill>
                <a:srgbClr val="212121"/>
              </a:solidFill>
              <a:latin typeface="Roboto"/>
              <a:ea typeface="Roboto"/>
              <a:cs typeface="Roboto"/>
            </a:endParaRPr>
          </a:p>
          <a:p>
            <a:pPr marL="0" indent="0">
              <a:buNone/>
            </a:pPr>
            <a:endParaRPr lang="en-GB" sz="2400" dirty="0">
              <a:solidFill>
                <a:srgbClr val="000000"/>
              </a:solidFill>
              <a:latin typeface="Calibri"/>
              <a:ea typeface="Calibri"/>
              <a:cs typeface="Calibri"/>
            </a:endParaRPr>
          </a:p>
        </p:txBody>
      </p:sp>
    </p:spTree>
    <p:extLst>
      <p:ext uri="{BB962C8B-B14F-4D97-AF65-F5344CB8AC3E}">
        <p14:creationId xmlns:p14="http://schemas.microsoft.com/office/powerpoint/2010/main" val="2405135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060DA2-F3CE-030C-8B6E-461A666922FF}"/>
              </a:ext>
            </a:extLst>
          </p:cNvPr>
          <p:cNvSpPr txBox="1"/>
          <p:nvPr/>
        </p:nvSpPr>
        <p:spPr>
          <a:xfrm>
            <a:off x="1073362" y="366839"/>
            <a:ext cx="10625432"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rgbClr val="212121"/>
                </a:solidFill>
                <a:latin typeface="Calibri"/>
                <a:ea typeface="Segoe UI"/>
                <a:cs typeface="Calibri"/>
              </a:rPr>
              <a:t>Moule, P. (2018) </a:t>
            </a:r>
            <a:r>
              <a:rPr lang="en-GB" sz="1200" i="1" dirty="0">
                <a:solidFill>
                  <a:srgbClr val="212121"/>
                </a:solidFill>
                <a:latin typeface="Calibri"/>
                <a:ea typeface="Segoe UI"/>
                <a:cs typeface="Calibri"/>
              </a:rPr>
              <a:t>Making Sens of Research Nursing, Health &amp; Social Care. 6</a:t>
            </a:r>
            <a:r>
              <a:rPr lang="en-GB" sz="1200" i="1" baseline="30000" dirty="0">
                <a:solidFill>
                  <a:srgbClr val="212121"/>
                </a:solidFill>
                <a:latin typeface="Calibri"/>
                <a:ea typeface="Segoe UI"/>
                <a:cs typeface="Calibri"/>
              </a:rPr>
              <a:t>th</a:t>
            </a:r>
            <a:r>
              <a:rPr lang="en-GB" sz="1200" i="1" dirty="0">
                <a:solidFill>
                  <a:srgbClr val="212121"/>
                </a:solidFill>
                <a:latin typeface="Calibri"/>
                <a:ea typeface="Segoe UI"/>
                <a:cs typeface="Calibri"/>
              </a:rPr>
              <a:t> </a:t>
            </a:r>
            <a:r>
              <a:rPr lang="en-GB" sz="1200" i="1" dirty="0" err="1">
                <a:solidFill>
                  <a:srgbClr val="212121"/>
                </a:solidFill>
                <a:latin typeface="Calibri"/>
                <a:ea typeface="Segoe UI"/>
                <a:cs typeface="Calibri"/>
              </a:rPr>
              <a:t>edn</a:t>
            </a:r>
            <a:r>
              <a:rPr lang="en-GB" sz="1200" i="1" dirty="0">
                <a:solidFill>
                  <a:srgbClr val="212121"/>
                </a:solidFill>
                <a:latin typeface="Calibri"/>
                <a:ea typeface="Segoe UI"/>
                <a:cs typeface="Calibri"/>
              </a:rPr>
              <a:t>. London: SAGE Publication LTD.</a:t>
            </a:r>
            <a:endParaRPr lang="en-GB" sz="1200" dirty="0">
              <a:solidFill>
                <a:srgbClr val="212121"/>
              </a:solidFill>
              <a:latin typeface="Calibri"/>
              <a:ea typeface="Segoe UI"/>
              <a:cs typeface="Calibri"/>
            </a:endParaRPr>
          </a:p>
          <a:p>
            <a:r>
              <a:rPr lang="en-GB" sz="1200" dirty="0">
                <a:solidFill>
                  <a:srgbClr val="212121"/>
                </a:solidFill>
                <a:latin typeface="Calibri"/>
                <a:ea typeface="Segoe UI"/>
                <a:cs typeface="Calibri"/>
              </a:rPr>
              <a:t>Moule, P., Aveyard, H. &amp;Goodman, M</a:t>
            </a:r>
            <a:r>
              <a:rPr lang="en-GB" sz="1200" i="1" dirty="0">
                <a:solidFill>
                  <a:srgbClr val="212121"/>
                </a:solidFill>
                <a:latin typeface="Calibri"/>
                <a:ea typeface="Segoe UI"/>
                <a:cs typeface="Calibri"/>
              </a:rPr>
              <a:t>. (2017) Nursing Research an Introduction, 3</a:t>
            </a:r>
            <a:r>
              <a:rPr lang="en-GB" sz="1200" i="1" baseline="30000" dirty="0">
                <a:solidFill>
                  <a:srgbClr val="212121"/>
                </a:solidFill>
                <a:latin typeface="Calibri"/>
                <a:ea typeface="Segoe UI"/>
                <a:cs typeface="Calibri"/>
              </a:rPr>
              <a:t>rd</a:t>
            </a:r>
            <a:r>
              <a:rPr lang="en-GB" sz="1200" i="1" dirty="0">
                <a:solidFill>
                  <a:srgbClr val="212121"/>
                </a:solidFill>
                <a:latin typeface="Calibri"/>
                <a:ea typeface="Segoe UI"/>
                <a:cs typeface="Calibri"/>
              </a:rPr>
              <a:t>  </a:t>
            </a:r>
            <a:r>
              <a:rPr lang="en-GB" sz="1200" i="1" dirty="0" err="1">
                <a:solidFill>
                  <a:srgbClr val="212121"/>
                </a:solidFill>
                <a:latin typeface="Calibri"/>
                <a:ea typeface="Segoe UI"/>
                <a:cs typeface="Calibri"/>
              </a:rPr>
              <a:t>edn</a:t>
            </a:r>
            <a:r>
              <a:rPr lang="en-GB" sz="1200" i="1" dirty="0">
                <a:solidFill>
                  <a:srgbClr val="212121"/>
                </a:solidFill>
                <a:latin typeface="Calibri"/>
                <a:ea typeface="Segoe UI"/>
                <a:cs typeface="Calibri"/>
              </a:rPr>
              <a:t>. London: SAGE Publication LTD.</a:t>
            </a:r>
            <a:endParaRPr lang="en-GB" sz="1200" dirty="0">
              <a:solidFill>
                <a:srgbClr val="212121"/>
              </a:solidFill>
              <a:latin typeface="Calibri"/>
              <a:ea typeface="Segoe UI"/>
              <a:cs typeface="Calibri"/>
            </a:endParaRPr>
          </a:p>
          <a:p>
            <a:pPr algn="l"/>
            <a:r>
              <a:rPr lang="en-GB" sz="1200" b="0" i="0" u="none" strike="noStrike" dirty="0">
                <a:solidFill>
                  <a:srgbClr val="000000"/>
                </a:solidFill>
                <a:latin typeface="Calibri"/>
                <a:ea typeface="Segoe UI"/>
                <a:cs typeface="Segoe UI"/>
              </a:rPr>
              <a:t>National Health Service (2021) </a:t>
            </a:r>
            <a:r>
              <a:rPr lang="en-GB" sz="1200" b="0" i="1" u="none" strike="noStrike" dirty="0">
                <a:solidFill>
                  <a:srgbClr val="000000"/>
                </a:solidFill>
                <a:latin typeface="Calibri"/>
                <a:ea typeface="Segoe UI"/>
                <a:cs typeface="Segoe UI"/>
              </a:rPr>
              <a:t>Treatment. Available at:</a:t>
            </a:r>
            <a:r>
              <a:rPr lang="en-GB" sz="1200" b="0" i="0" u="none" strike="noStrike" dirty="0">
                <a:solidFill>
                  <a:srgbClr val="000000"/>
                </a:solidFill>
                <a:latin typeface="Calibri"/>
                <a:ea typeface="Segoe UI"/>
                <a:cs typeface="Segoe UI"/>
              </a:rPr>
              <a:t> </a:t>
            </a:r>
            <a:r>
              <a:rPr lang="en-GB" sz="1200" b="0" i="0" u="sng" strike="noStrike" dirty="0">
                <a:solidFill>
                  <a:srgbClr val="77A2BB"/>
                </a:solidFill>
                <a:latin typeface="Calibri"/>
                <a:ea typeface="Segoe UI"/>
                <a:cs typeface="Segoe UI"/>
                <a:hlinkClick r:id="rId2"/>
              </a:rPr>
              <a:t>https://www.nhs.uk/conditions/asthma/treatment/</a:t>
            </a:r>
            <a:r>
              <a:rPr lang="en-GB" sz="1200" b="0" i="0" u="none" strike="noStrike" dirty="0">
                <a:solidFill>
                  <a:srgbClr val="000000"/>
                </a:solidFill>
                <a:latin typeface="Calibri"/>
                <a:ea typeface="Segoe UI"/>
                <a:cs typeface="Segoe UI"/>
              </a:rPr>
              <a:t> (Accessed in November 2022).</a:t>
            </a:r>
            <a:r>
              <a:rPr lang="en-US" sz="1200" b="0" i="0" dirty="0">
                <a:solidFill>
                  <a:srgbClr val="000000"/>
                </a:solidFill>
                <a:latin typeface="Calibri"/>
                <a:ea typeface="Segoe UI"/>
                <a:cs typeface="Segoe UI"/>
              </a:rPr>
              <a:t>​</a:t>
            </a:r>
            <a:endParaRPr lang="en-US"/>
          </a:p>
          <a:p>
            <a:r>
              <a:rPr lang="en-GB" sz="1200" dirty="0">
                <a:solidFill>
                  <a:srgbClr val="000000"/>
                </a:solidFill>
                <a:latin typeface="Calibri"/>
                <a:ea typeface="Segoe UI"/>
                <a:cs typeface="Calibri"/>
              </a:rPr>
              <a:t>Oxford Academic Health Science Network (2023) </a:t>
            </a:r>
            <a:r>
              <a:rPr lang="en-GB" sz="1200" i="1" dirty="0">
                <a:solidFill>
                  <a:srgbClr val="000000"/>
                </a:solidFill>
                <a:latin typeface="Calibri"/>
                <a:ea typeface="Segoe UI"/>
                <a:cs typeface="Calibri"/>
              </a:rPr>
              <a:t>Asthma biologics toolkit. </a:t>
            </a:r>
            <a:r>
              <a:rPr lang="en-GB" sz="1200" dirty="0">
                <a:solidFill>
                  <a:srgbClr val="000000"/>
                </a:solidFill>
                <a:latin typeface="Calibri"/>
                <a:ea typeface="Segoe UI"/>
                <a:cs typeface="Calibri"/>
              </a:rPr>
              <a:t>Available at</a:t>
            </a:r>
            <a:r>
              <a:rPr lang="en-GB" sz="1200" i="1" dirty="0">
                <a:solidFill>
                  <a:srgbClr val="000000"/>
                </a:solidFill>
                <a:latin typeface="Calibri"/>
                <a:ea typeface="Segoe UI"/>
                <a:cs typeface="Calibri"/>
              </a:rPr>
              <a:t>: </a:t>
            </a:r>
            <a:r>
              <a:rPr lang="en-GB" sz="1200" u="sng" dirty="0">
                <a:solidFill>
                  <a:srgbClr val="0563C1"/>
                </a:solidFill>
                <a:latin typeface="Calibri"/>
                <a:ea typeface="Segoe UI"/>
                <a:cs typeface="Calibri"/>
                <a:hlinkClick r:id="rId3"/>
              </a:rPr>
              <a:t>https://www.oxfordahsn.org/our-work/respiratory/asthma-biologics-toolkit/asthma-biologics-overview/(Accessed,</a:t>
            </a:r>
            <a:r>
              <a:rPr lang="en-GB" sz="1200" dirty="0">
                <a:solidFill>
                  <a:srgbClr val="000000"/>
                </a:solidFill>
                <a:latin typeface="Calibri"/>
                <a:ea typeface="Segoe UI"/>
                <a:cs typeface="Calibri"/>
              </a:rPr>
              <a:t> 2023).</a:t>
            </a:r>
            <a:endParaRPr lang="en-US" sz="1200">
              <a:solidFill>
                <a:srgbClr val="000000"/>
              </a:solidFill>
              <a:latin typeface="Calibri"/>
              <a:ea typeface="Segoe UI"/>
              <a:cs typeface="Calibri"/>
            </a:endParaRPr>
          </a:p>
          <a:p>
            <a:r>
              <a:rPr lang="en-GB" sz="2400" b="0" i="0" dirty="0">
                <a:solidFill>
                  <a:srgbClr val="000000"/>
                </a:solidFill>
                <a:latin typeface="Calibri"/>
                <a:ea typeface="Segoe UI"/>
                <a:cs typeface="Segoe UI"/>
              </a:rPr>
              <a:t>​</a:t>
            </a:r>
            <a:r>
              <a:rPr lang="en-GB" sz="1200" dirty="0">
                <a:solidFill>
                  <a:srgbClr val="000000"/>
                </a:solidFill>
                <a:latin typeface="Calibri"/>
                <a:ea typeface="Segoe UI"/>
                <a:cs typeface="Segoe UI"/>
              </a:rPr>
              <a:t>N</a:t>
            </a:r>
            <a:r>
              <a:rPr lang="en-GB" sz="1200" dirty="0">
                <a:solidFill>
                  <a:srgbClr val="333333"/>
                </a:solidFill>
                <a:latin typeface="Helvetica"/>
                <a:ea typeface="Segoe UI"/>
                <a:cs typeface="Helvetica"/>
              </a:rPr>
              <a:t>icholson, P., Cullinan, P., Burge, P. (2010) </a:t>
            </a:r>
            <a:r>
              <a:rPr lang="en-GB" sz="1200" i="1" dirty="0">
                <a:solidFill>
                  <a:srgbClr val="333333"/>
                </a:solidFill>
                <a:latin typeface="Helvetica"/>
                <a:ea typeface="Segoe UI"/>
                <a:cs typeface="Helvetica"/>
              </a:rPr>
              <a:t>Occupational asthma: Prevention, identification &amp; management: Systematic review &amp; recommendations. British Occupational</a:t>
            </a:r>
            <a:r>
              <a:rPr lang="en-GB" sz="1200" dirty="0">
                <a:solidFill>
                  <a:srgbClr val="333333"/>
                </a:solidFill>
                <a:latin typeface="Helvetica"/>
                <a:ea typeface="Segoe UI"/>
                <a:cs typeface="Helvetica"/>
              </a:rPr>
              <a:t>. London: Health Research Foundation.</a:t>
            </a:r>
            <a:endParaRPr lang="en-GB" sz="1200" b="0" i="0" dirty="0">
              <a:solidFill>
                <a:srgbClr val="333333"/>
              </a:solidFill>
              <a:latin typeface="Helvetica"/>
              <a:ea typeface="Segoe UI"/>
              <a:cs typeface="Helvetica"/>
            </a:endParaRPr>
          </a:p>
          <a:p>
            <a:r>
              <a:rPr lang="en-GB" sz="1600" dirty="0">
                <a:solidFill>
                  <a:srgbClr val="212121"/>
                </a:solidFill>
                <a:ea typeface="+mn-lt"/>
                <a:cs typeface="+mn-lt"/>
              </a:rPr>
              <a:t>Semple, S., van Tongeren, M., Galea, K. S., MacCalman, L., Gee, I., Parry, O., Naji, A., &amp; Ayres, J. G. (2010). UK smoke-free legislation: Changes in PM2.5 concentrations in bars in Scotland, England, and Wales. </a:t>
            </a:r>
            <a:r>
              <a:rPr lang="en-GB" sz="1600" i="1" dirty="0">
                <a:solidFill>
                  <a:srgbClr val="212121"/>
                </a:solidFill>
                <a:ea typeface="+mn-lt"/>
                <a:cs typeface="+mn-lt"/>
              </a:rPr>
              <a:t>The Annals of occupational hygiene</a:t>
            </a:r>
            <a:r>
              <a:rPr lang="en-GB" sz="1600" dirty="0">
                <a:solidFill>
                  <a:srgbClr val="212121"/>
                </a:solidFill>
                <a:ea typeface="+mn-lt"/>
                <a:cs typeface="+mn-lt"/>
              </a:rPr>
              <a:t>, </a:t>
            </a:r>
            <a:r>
              <a:rPr lang="en-GB" sz="1600" i="1" dirty="0">
                <a:solidFill>
                  <a:srgbClr val="212121"/>
                </a:solidFill>
                <a:ea typeface="+mn-lt"/>
                <a:cs typeface="+mn-lt"/>
              </a:rPr>
              <a:t>54</a:t>
            </a:r>
            <a:r>
              <a:rPr lang="en-GB" sz="1600" dirty="0">
                <a:solidFill>
                  <a:srgbClr val="212121"/>
                </a:solidFill>
                <a:ea typeface="+mn-lt"/>
                <a:cs typeface="+mn-lt"/>
              </a:rPr>
              <a:t>(3), 272–280. </a:t>
            </a:r>
            <a:r>
              <a:rPr lang="en-GB" sz="1600" u="sng" dirty="0">
                <a:solidFill>
                  <a:srgbClr val="0563C1"/>
                </a:solidFill>
                <a:ea typeface="+mn-lt"/>
                <a:cs typeface="+mn-lt"/>
                <a:hlinkClick r:id="rId4"/>
              </a:rPr>
              <a:t>https://doi.org/10.1093/annhyg/mep094</a:t>
            </a:r>
            <a:r>
              <a:rPr lang="en-GB" sz="1600" dirty="0">
                <a:solidFill>
                  <a:srgbClr val="212121"/>
                </a:solidFill>
                <a:ea typeface="+mn-lt"/>
                <a:cs typeface="+mn-lt"/>
              </a:rPr>
              <a:t> </a:t>
            </a:r>
            <a:endParaRPr lang="en-GB"/>
          </a:p>
          <a:p>
            <a:r>
              <a:rPr lang="en-GB" sz="1200" dirty="0">
                <a:solidFill>
                  <a:srgbClr val="000000"/>
                </a:solidFill>
                <a:latin typeface="Calibri"/>
                <a:ea typeface="Segoe UI"/>
                <a:cs typeface="Segoe UI"/>
              </a:rPr>
              <a:t>World Health</a:t>
            </a:r>
            <a:r>
              <a:rPr lang="en-GB" sz="1200" b="0" i="0" u="none" strike="noStrike" dirty="0">
                <a:solidFill>
                  <a:srgbClr val="000000"/>
                </a:solidFill>
                <a:latin typeface="Calibri"/>
                <a:ea typeface="Segoe UI"/>
                <a:cs typeface="Segoe UI"/>
              </a:rPr>
              <a:t> Organization (2022) </a:t>
            </a:r>
            <a:r>
              <a:rPr lang="en-GB" sz="1200" b="0" i="1" u="none" strike="noStrike" dirty="0">
                <a:solidFill>
                  <a:srgbClr val="000000"/>
                </a:solidFill>
                <a:latin typeface="Calibri"/>
                <a:ea typeface="Segoe UI"/>
                <a:cs typeface="Segoe UI"/>
              </a:rPr>
              <a:t>Asthma. Available at:</a:t>
            </a:r>
            <a:r>
              <a:rPr lang="en-GB" sz="1200" b="0" i="0" u="none" strike="noStrike" dirty="0">
                <a:solidFill>
                  <a:srgbClr val="000000"/>
                </a:solidFill>
                <a:latin typeface="Calibri"/>
                <a:ea typeface="Segoe UI"/>
                <a:cs typeface="Segoe UI"/>
              </a:rPr>
              <a:t> </a:t>
            </a:r>
            <a:r>
              <a:rPr lang="en-GB" sz="1200" b="0" i="0" u="sng" strike="noStrike" dirty="0">
                <a:solidFill>
                  <a:srgbClr val="77A2BB"/>
                </a:solidFill>
                <a:latin typeface="Calibri"/>
                <a:ea typeface="Segoe UI"/>
                <a:cs typeface="Segoe UI"/>
                <a:hlinkClick r:id="rId5"/>
              </a:rPr>
              <a:t>https://www.who.int/news-room/fact-sheets/detail/asthma</a:t>
            </a:r>
            <a:r>
              <a:rPr lang="en-GB" sz="1200" b="0" i="0" u="none" strike="noStrike" dirty="0">
                <a:solidFill>
                  <a:srgbClr val="000000"/>
                </a:solidFill>
                <a:latin typeface="Calibri"/>
                <a:ea typeface="Segoe UI"/>
                <a:cs typeface="Segoe UI"/>
              </a:rPr>
              <a:t> (Accessed in november2022) </a:t>
            </a:r>
            <a:endParaRPr lang="en-GB" sz="1200"/>
          </a:p>
        </p:txBody>
      </p:sp>
    </p:spTree>
    <p:extLst>
      <p:ext uri="{BB962C8B-B14F-4D97-AF65-F5344CB8AC3E}">
        <p14:creationId xmlns:p14="http://schemas.microsoft.com/office/powerpoint/2010/main" val="3602375231"/>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TF00001241</Template>
  <TotalTime>0</TotalTime>
  <Words>1</Words>
  <Application>Microsoft Office PowerPoint</Application>
  <PresentationFormat>Widescreen</PresentationFormat>
  <Paragraphs>1</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Crop</vt:lpstr>
      <vt:lpstr>Research in nursing  and  Asthma</vt:lpstr>
      <vt:lpstr>PowerPoint Presentation</vt:lpstr>
      <vt:lpstr>PowerPoint Presentation</vt:lpstr>
      <vt:lpstr>PowerPoint Presentation</vt:lpstr>
      <vt:lpstr>Asthma </vt:lpstr>
      <vt:lpstr>PowerPoint Presentation</vt:lpstr>
      <vt:lpstr>PowerPoint Presentation</vt:lpstr>
      <vt:lpstr>PowerPoint Presentation</vt:lpstr>
      <vt:lpstr>PowerPoint Presentation</vt:lpstr>
      <vt:lpstr>PowerPoint Presentation</vt:lpstr>
      <vt:lpstr>PowerPoint Presentation</vt:lpstr>
      <vt:lpstr>Referencing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699</cp:revision>
  <dcterms:created xsi:type="dcterms:W3CDTF">2023-07-20T10:13:56Z</dcterms:created>
  <dcterms:modified xsi:type="dcterms:W3CDTF">2023-07-21T08:25:47Z</dcterms:modified>
</cp:coreProperties>
</file>