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6" r:id="rId6"/>
    <p:sldId id="395"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64" d="100"/>
          <a:sy n="64" d="100"/>
        </p:scale>
        <p:origin x="95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21/03/2026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21/03/2026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21/03/2026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Sophia Robinson</a:t>
            </a:r>
          </a:p>
          <a:p>
            <a:r>
              <a:rPr lang="en-GB" altLang="en-US" u="sng" dirty="0"/>
              <a:t>Student ID: 2312317 </a:t>
            </a:r>
            <a:endParaRPr lang="en-GB" altLang="en-US" b="1" i="1" dirty="0"/>
          </a:p>
          <a:p>
            <a:r>
              <a:rPr lang="en-GB" altLang="en-US" u="sng" dirty="0"/>
              <a:t>Lecturer’s Name</a:t>
            </a:r>
            <a:r>
              <a:rPr lang="en-GB" altLang="en-US" b="1" i="1" dirty="0"/>
              <a:t>: </a:t>
            </a:r>
            <a:r>
              <a:rPr lang="en-GB" altLang="en-US" b="1" i="1" dirty="0" err="1"/>
              <a:t>Amitave</a:t>
            </a:r>
            <a:r>
              <a:rPr lang="en-GB" altLang="en-US" b="1" i="1" dirty="0"/>
              <a:t> Banik.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a:t>
            </a:r>
          </a:p>
          <a:p>
            <a:pPr marL="0" indent="0" algn="ctr">
              <a:buNone/>
            </a:pPr>
            <a:r>
              <a:rPr lang="en-GB" dirty="0"/>
              <a:t>I have not used AI.</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21/03/2026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600201"/>
            <a:ext cx="8229600" cy="3916363"/>
          </a:xfrm>
        </p:spPr>
        <p:txBody>
          <a:bodyPr/>
          <a:lstStyle/>
          <a:p>
            <a:pPr>
              <a:defRPr/>
            </a:pPr>
            <a:r>
              <a:rPr lang="en-GB" sz="2800" dirty="0"/>
              <a:t>Good afternoon I am Sophia my ID number is 2312317, I am studding Professional Development in Health and Social Care. I am from Jamaican. My previous experience in healthcare</a:t>
            </a:r>
            <a:r>
              <a:rPr lang="en-GB" sz="2800"/>
              <a:t>, was </a:t>
            </a:r>
            <a:r>
              <a:rPr lang="en-GB" sz="2800" dirty="0"/>
              <a:t>employed at Central Middlesex Hospital. My job role at that time was a healthcare assistant. I choose to improve and become a qualified nurse in the future. </a:t>
            </a:r>
          </a:p>
          <a:p>
            <a:pPr>
              <a:defRPr/>
            </a:pPr>
            <a:r>
              <a:rPr lang="en-GB" altLang="en-US" sz="2800" dirty="0"/>
              <a:t>My Presentation is Critical Thinking.  </a:t>
            </a:r>
          </a:p>
          <a:p>
            <a:pPr marL="0" indent="0">
              <a:buNone/>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My chosen skill? Critical Thinking diagram.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pic>
        <p:nvPicPr>
          <p:cNvPr id="1026" name="Picture 2">
            <a:extLst>
              <a:ext uri="{FF2B5EF4-FFF2-40B4-BE49-F238E27FC236}">
                <a16:creationId xmlns:a16="http://schemas.microsoft.com/office/drawing/2014/main" id="{67ECA632-DA42-C38E-6CFF-F93BD21483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4164" y="1007792"/>
            <a:ext cx="6656990" cy="41618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marL="0" indent="0">
              <a:buNone/>
            </a:pPr>
            <a:r>
              <a:rPr lang="en-GB" sz="2400" dirty="0"/>
              <a:t>I</a:t>
            </a:r>
          </a:p>
          <a:p>
            <a:pPr marL="0" indent="0">
              <a:buNone/>
            </a:pPr>
            <a:r>
              <a:rPr lang="en-GB" sz="2400" dirty="0"/>
              <a:t>Critical Thinking in Nursing Practice Nursing Assessment model: The Diagram guides the multi functions of ‘Critical Thinking’ in health and social Care Professional nurse advocate A-EQUIP Model of Critical Thinking.  National Health Service (NHS) England</a:t>
            </a:r>
          </a:p>
          <a:p>
            <a:pPr marL="0" indent="0">
              <a:buNone/>
            </a:pPr>
            <a:endParaRPr lang="en-GB" sz="2400" dirty="0"/>
          </a:p>
          <a:p>
            <a:r>
              <a:rPr lang="en-GB" sz="2400" dirty="0"/>
              <a:t>Identify, Evaluate, Identify, Analysis</a:t>
            </a:r>
          </a:p>
          <a:p>
            <a:r>
              <a:rPr lang="en-GB" sz="2400" dirty="0"/>
              <a:t>Observation the ability to notice and predict problems and seek solutions. When I notice words such as, acute, severe, urgent, nil by mouth. These are area of Critical Thinking abilities am I prepared</a:t>
            </a:r>
          </a:p>
          <a:p>
            <a:r>
              <a:rPr lang="en-GB" sz="2400" dirty="0"/>
              <a:t>Pen light </a:t>
            </a:r>
          </a:p>
          <a:p>
            <a:r>
              <a:rPr lang="en-GB" sz="2400" dirty="0"/>
              <a:t>light gloves</a:t>
            </a:r>
          </a:p>
          <a:p>
            <a:r>
              <a:rPr lang="en-GB" sz="2400" dirty="0"/>
              <a:t>Stethoscope</a:t>
            </a:r>
          </a:p>
          <a:p>
            <a:r>
              <a:rPr lang="en-GB" sz="2400" dirty="0"/>
              <a:t>apron </a:t>
            </a:r>
          </a:p>
          <a:p>
            <a:r>
              <a:rPr lang="en-GB" sz="2400" dirty="0"/>
              <a:t>Medication (water  needed to take medication, check patients allergy, check medication rights.</a:t>
            </a:r>
          </a:p>
          <a:p>
            <a:pPr lvl="1"/>
            <a:r>
              <a:rPr lang="en-GB" sz="2400" dirty="0"/>
              <a:t>Analysing the gathering, understanding and interpreting of data and other information. Such as, routine recordings. Blood test/results. </a:t>
            </a:r>
          </a:p>
          <a:p>
            <a:pPr lvl="1"/>
            <a:r>
              <a:rPr lang="en-GB" sz="2400" dirty="0"/>
              <a:t>Evidence-based approach. Solutions</a:t>
            </a:r>
          </a:p>
          <a:p>
            <a:pPr lvl="1"/>
            <a:r>
              <a:rPr lang="en-GB" sz="2400" dirty="0"/>
              <a:t>Problem solving the process communicate with other healthcare professional  about identifying, sharing information and   Drawing conclusion on relevant data  </a:t>
            </a:r>
          </a:p>
          <a:p>
            <a:pPr lvl="1"/>
            <a:r>
              <a:rPr lang="en-GB" sz="2400" dirty="0"/>
              <a:t>Communication to Improve on patient safety</a:t>
            </a:r>
          </a:p>
          <a:p>
            <a:pPr lvl="1"/>
            <a:r>
              <a:rPr lang="en-GB" sz="2400" dirty="0"/>
              <a:t>Guide to decision-making </a:t>
            </a:r>
          </a:p>
          <a:p>
            <a:pPr lvl="1"/>
            <a:endParaRPr lang="en-GB" sz="2400" dirty="0"/>
          </a:p>
          <a:p>
            <a:pPr marL="0" indent="0">
              <a:buNone/>
            </a:pPr>
            <a:r>
              <a:rPr lang="en-GB" sz="2400" i="1" dirty="0"/>
              <a:t>e.</a:t>
            </a:r>
          </a:p>
          <a:p>
            <a:r>
              <a:rPr lang="en-GB" sz="2400" dirty="0"/>
              <a:t>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6</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Why is Critical Thinking Skills Important.</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7994496"/>
          </a:xfrm>
          <a:prstGeom prst="rect">
            <a:avLst/>
          </a:prstGeom>
          <a:noFill/>
        </p:spPr>
        <p:txBody>
          <a:bodyPr wrap="square">
            <a:spAutoFit/>
          </a:bodyPr>
          <a:lstStyle/>
          <a:p>
            <a:r>
              <a:rPr lang="en-GB" sz="2000" dirty="0"/>
              <a:t>Why is this skill essential for people working in health and social care? According to Critical Thinking in Nursing October 2022 explains “it is your ability to objectively judge information rather than believing everything you are told”</a:t>
            </a:r>
          </a:p>
          <a:p>
            <a:endParaRPr lang="en-GB" sz="1200" dirty="0"/>
          </a:p>
          <a:p>
            <a:r>
              <a:rPr lang="en-GB" sz="2000" dirty="0"/>
              <a:t>How does it support:</a:t>
            </a:r>
          </a:p>
          <a:p>
            <a:pPr marL="800100" lvl="1" indent="-342900">
              <a:buFont typeface="Arial" panose="020B0604020202020204" pitchFamily="34" charset="0"/>
              <a:buChar char="•"/>
            </a:pPr>
            <a:r>
              <a:rPr lang="en-GB" sz="2000" dirty="0"/>
              <a:t>For healthcare professional it enables well-informed decision making for service user/patient lead to better patient care. My experience,  care duties on this day into question was taking readings of patient who is in hospital for ‘respiratory infection and is receiving treatment on our ward, my duty is routine recording of this patient oxygen, Vital Signs (temperature, blood pressure, and urine (input and output). To report any changes. While I am wrapping the blood pressure cuff around his arm,  I notice this patient was giving a loud crackling sound and seems as if he was choking and having a hard time to breathing, his face looks as if he was panicking as his eyes widen. I quickly rush off to get the nurse in charge of service users/patients to get help.</a:t>
            </a:r>
          </a:p>
          <a:p>
            <a:pPr marL="800100" lvl="1" indent="-342900">
              <a:buFont typeface="Arial" panose="020B0604020202020204" pitchFamily="34" charset="0"/>
              <a:buChar char="•"/>
            </a:pPr>
            <a:r>
              <a:rPr lang="en-GB" sz="2000" dirty="0"/>
              <a:t>  </a:t>
            </a:r>
          </a:p>
          <a:p>
            <a:pPr marL="800100" lvl="1" indent="-342900">
              <a:buFont typeface="Arial" panose="020B0604020202020204" pitchFamily="34" charset="0"/>
              <a:buChar char="•"/>
            </a:pPr>
            <a:r>
              <a:rPr lang="en-GB" sz="2000" dirty="0"/>
              <a:t> It enables accurate, evidence-based clinical decision-making in healthcare. </a:t>
            </a:r>
          </a:p>
          <a:p>
            <a:pPr marL="800100" lvl="1" indent="-342900">
              <a:buFont typeface="Arial" panose="020B0604020202020204" pitchFamily="34" charset="0"/>
              <a:buChar char="•"/>
            </a:pPr>
            <a:r>
              <a:rPr lang="en-GB" sz="2000" dirty="0"/>
              <a:t> to Safe and effective care</a:t>
            </a:r>
          </a:p>
          <a:p>
            <a:pPr marL="800100" lvl="1" indent="-342900">
              <a:buFont typeface="Arial" panose="020B0604020202020204" pitchFamily="34" charset="0"/>
              <a:buChar char="•"/>
            </a:pPr>
            <a:r>
              <a:rPr lang="en-GB" sz="2000" dirty="0"/>
              <a:t>Good quality outcomes for service users</a:t>
            </a:r>
          </a:p>
          <a:p>
            <a:endParaRPr lang="en-GB" sz="1050" i="1" dirty="0"/>
          </a:p>
          <a:p>
            <a:endParaRPr lang="en-GB" sz="2000" dirty="0"/>
          </a:p>
          <a:p>
            <a:pPr marL="342900" indent="-342900">
              <a:buFont typeface="Arial" panose="020B0604020202020204" pitchFamily="34" charset="0"/>
              <a:buChar char="•"/>
            </a:pPr>
            <a:r>
              <a:rPr lang="en-GB" sz="2000" dirty="0"/>
              <a:t>Critical Thinking is highly beneficial for saving lives teamwork,  to communicate (problem solving) quality care, patient’s safety </a:t>
            </a:r>
          </a:p>
          <a:p>
            <a:pPr marL="342900" indent="-342900">
              <a:buFont typeface="Arial" panose="020B0604020202020204" pitchFamily="34" charset="0"/>
              <a:buChar char="•"/>
            </a:pPr>
            <a:r>
              <a:rPr lang="en-GB" sz="2000" dirty="0"/>
              <a:t>through a decision-making process.  </a:t>
            </a:r>
          </a:p>
          <a:p>
            <a:endParaRPr lang="en-GB" sz="1100" dirty="0"/>
          </a:p>
          <a:p>
            <a:endParaRPr lang="en-GB" sz="2000" dirty="0"/>
          </a:p>
          <a:p>
            <a:endParaRPr lang="en-GB" sz="2000"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marL="0" indent="0">
              <a:buNone/>
            </a:pPr>
            <a:r>
              <a:rPr lang="en-GB" sz="2000" dirty="0"/>
              <a:t>Critical Thinking in Nursing: why it is crucial skill nursing and healthcare workers. According to article in Medical Staffing UK April 2023. It is a crucial skill for nurses, as it helps them provide the best possible care for  their patients. By using ‘Critical Thinking’, nurses and healthcare workers can maintain safety and patient care.</a:t>
            </a:r>
          </a:p>
          <a:p>
            <a:pPr marL="0" indent="0">
              <a:buNone/>
            </a:pPr>
            <a:r>
              <a:rPr lang="en-GB" sz="2000" dirty="0"/>
              <a:t>Developing effective skills, Critical Thinking  helps caregivers make decisions that help prevent medication errors </a:t>
            </a:r>
          </a:p>
          <a:p>
            <a:pPr marL="0" indent="0">
              <a:buNone/>
            </a:pPr>
            <a:r>
              <a:rPr lang="en-GB" sz="2000" dirty="0"/>
              <a:t>Managing  patient  deterioration in health and safety take action to prevent harm. In health and social care development the role of professional nurse from being traditional to function of being task orientated who solve problems makes decisions, acts as an educator this change requires nurses to be critical thinkers.</a:t>
            </a:r>
          </a:p>
          <a:p>
            <a:pPr marL="0" indent="0">
              <a:buNone/>
            </a:pPr>
            <a:r>
              <a:rPr lang="en-GB" sz="2000" dirty="0"/>
              <a:t>Safeguarding against errors in medication administration.</a:t>
            </a:r>
          </a:p>
          <a:p>
            <a:pPr marL="0" indent="0">
              <a:buNone/>
            </a:pPr>
            <a:r>
              <a:rPr lang="en-GB" sz="2000" dirty="0"/>
              <a:t> Nottingham University Hospitals contribute to the importance of critical Thinking in hospitals setting as to</a:t>
            </a:r>
          </a:p>
          <a:p>
            <a:pPr marL="0" indent="0">
              <a:buNone/>
            </a:pPr>
            <a:r>
              <a:rPr lang="en-GB" sz="2000" dirty="0"/>
              <a:t>Can’t wait, must be done now.</a:t>
            </a:r>
          </a:p>
          <a:p>
            <a:pPr marL="0" indent="0">
              <a:buNone/>
            </a:pPr>
            <a:r>
              <a:rPr lang="en-GB" sz="2000" dirty="0"/>
              <a:t>Actions as soon as possible.</a:t>
            </a:r>
          </a:p>
          <a:p>
            <a:pPr marL="0" indent="0">
              <a:buNone/>
            </a:pPr>
            <a:r>
              <a:rPr lang="en-GB" sz="2000" dirty="0"/>
              <a:t>Make time later or hand over </a:t>
            </a:r>
          </a:p>
          <a:p>
            <a:pPr marL="0" indent="0">
              <a:buNone/>
            </a:pPr>
            <a:endParaRPr lang="en-GB" sz="2000" b="1" dirty="0"/>
          </a:p>
          <a:p>
            <a:pPr lvl="1"/>
            <a:r>
              <a:rPr lang="en-GB" sz="2000" dirty="0"/>
              <a:t>How would </a:t>
            </a:r>
            <a:r>
              <a:rPr lang="en-GB" sz="2000" b="1" dirty="0"/>
              <a:t>you</a:t>
            </a:r>
            <a:r>
              <a:rPr lang="en-GB" sz="2000" dirty="0"/>
              <a:t> use the skill? </a:t>
            </a:r>
          </a:p>
          <a:p>
            <a:pPr lvl="1"/>
            <a:r>
              <a:rPr lang="en-GB" sz="2000" dirty="0"/>
              <a:t>How does the skill guide your actions?</a:t>
            </a:r>
          </a:p>
          <a:p>
            <a:pPr marL="0" indent="0">
              <a:buNone/>
            </a:pPr>
            <a:r>
              <a:rPr lang="en-GB" sz="2000" b="1" dirty="0"/>
              <a:t>What is the impact on care?</a:t>
            </a:r>
            <a:endParaRPr lang="en-GB" sz="2000" dirty="0"/>
          </a:p>
          <a:p>
            <a:pPr lvl="1"/>
            <a:r>
              <a:rPr lang="en-GB" sz="2000" dirty="0"/>
              <a:t>According with the National Health Service (NHDS) patient’s safety strategies ; insight, involvement, improvement. To question,  unclear medication, such as, identifying and confirming name date of birth and prescribe dosage is correct. And checking if it corresponds to what is instructed in patients ‘Care plan’</a:t>
            </a:r>
          </a:p>
          <a:p>
            <a:pPr lvl="1"/>
            <a:r>
              <a:rPr lang="en-GB" sz="2000" dirty="0"/>
              <a:t>By encouraging staff to take personal and organizational responsibility of service user/patient for  quality care outcomes. National Institute Strategy (NHS) Accessed 11/03/2026</a:t>
            </a:r>
          </a:p>
          <a:p>
            <a:pPr marL="0" indent="0">
              <a:buNone/>
            </a:pPr>
            <a:endParaRPr lang="en-GB" sz="2000" i="1" dirty="0"/>
          </a:p>
          <a:p>
            <a:pPr marL="0" indent="0">
              <a:buNone/>
            </a:pPr>
            <a:r>
              <a:rPr lang="en-GB" sz="2000" i="1" dirty="0"/>
              <a:t>What happen   </a:t>
            </a: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pPr marL="0" indent="0">
              <a:buNone/>
            </a:pPr>
            <a:r>
              <a:rPr lang="en-GB" sz="2400" dirty="0"/>
              <a:t>Unintended harm in hospitals ‘Critical Thinking; Evidence–Based Practice (EBP) says 2 they are better equipped to reduce the research to clinical decisions which is key requirements for modern employability.</a:t>
            </a:r>
          </a:p>
          <a:p>
            <a:pPr lvl="1"/>
            <a:r>
              <a:rPr lang="en-GB" sz="2400" dirty="0"/>
              <a:t>Your employability critical Thinking supports the analysis of team members strengths, by helping assign job roles more effectively. Critical Thinking ability skills identifying inefficiencies, solving problems and assessing the impact on decision-making. </a:t>
            </a:r>
          </a:p>
          <a:p>
            <a:pPr lvl="1"/>
            <a:r>
              <a:rPr lang="en-GB" sz="2400" dirty="0"/>
              <a:t>According to University of Kent 15 Aug 2023 developing skills; actively develop these skills who, what why, when about information sources. To recognise biases and reflecting on actions. ’ Clinical expertise and  patient care. to discuss how you evaluate, reasoning, Strategy of thought process. Accessed 11/03/2026</a:t>
            </a:r>
          </a:p>
          <a:p>
            <a:r>
              <a:rPr lang="en-GB" sz="2400" dirty="0"/>
              <a:t>As a transferrable skill in health and social care and future academic career development build confidence and supports teamwork.</a:t>
            </a:r>
          </a:p>
          <a:p>
            <a:pPr lvl="1"/>
            <a:r>
              <a:rPr lang="en-GB" sz="2400" dirty="0"/>
              <a:t>My strengths are observations skills for ‘Critical Thinking Identifying, problem solving. Knowing when to act. </a:t>
            </a:r>
          </a:p>
          <a:p>
            <a:pPr lvl="1"/>
            <a:r>
              <a:rPr lang="en-GB" sz="2400" dirty="0"/>
              <a:t> It takes critical thinking to determine what could be going on with your patient and what you should do about it. Nurses Journal. Accessed 12/03/2016 the ability to think and act effectively keeps nurses on top of there game.   Readiness for practice, personal development, and career planning.</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marL="0" indent="0" algn="ctr">
              <a:buNone/>
            </a:pPr>
            <a:r>
              <a:rPr lang="en-GB" altLang="en-US" dirty="0"/>
              <a:t>Critical Thinking is general acknowledge that critical thinking is a complicated process which segments incorporates intellectual abilities and individual deposition. Critical Thinking is made up of two main domains; the cognitive which allows nurses to participate in activities such as, explanation, interference analysis assessment and self adjustment to specific issues. To think critically, can be define as consistent willingness, motivational, inclination and intention to be engaged in ‘Critical Thinking’ while reflecting on significant issues. Critical Thinking to identify, analysis, combine and intergrade through gathered information objectively rather than accepting things at face value. 	Student Kent University, September 2025.</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009900" y="2057402"/>
            <a:ext cx="6172200" cy="1416925"/>
          </a:xfrm>
        </p:spPr>
        <p:txBody>
          <a:bodyPr/>
          <a:lstStyle/>
          <a:p>
            <a:pPr marL="0" indent="0" algn="ctr">
              <a:buNone/>
            </a:pPr>
            <a:r>
              <a:rPr lang="en-GB" altLang="en-US" dirty="0"/>
              <a:t>Foundation Critical Thinkinghttp://www.criticalthinking.org.Priorities for Leaders Safety Strategy.ncbi.nlm.gov.uk Nottingham University Hospitals NHS.UK.CO.UK. National Institute of </a:t>
            </a:r>
            <a:r>
              <a:rPr lang="en-GB" altLang="en-US" dirty="0" err="1"/>
              <a:t>Health.Govhttp</a:t>
            </a:r>
            <a:r>
              <a:rPr lang="en-GB" altLang="en-US" dirty="0"/>
              <a:t>://pmc.ncbi.nlm.nih.Gov.Uk. Medical Staffing.co.uk</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21/03/2026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464</TotalTime>
  <Words>1475</Words>
  <Application>Microsoft Office PowerPoint</Application>
  <PresentationFormat>Widescreen</PresentationFormat>
  <Paragraphs>111</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Myriad Pro</vt:lpstr>
      <vt:lpstr>20140311PresentationUWTSDTemplate</vt:lpstr>
      <vt:lpstr>PowerPoint Presentation</vt:lpstr>
      <vt:lpstr>Acknowledge use of AI</vt:lpstr>
      <vt:lpstr>Introduction</vt:lpstr>
      <vt:lpstr>My chosen skill? Critical Thinking diagram. </vt:lpstr>
      <vt:lpstr>PowerPoint Presentation</vt:lpstr>
      <vt:lpstr>Why is Critical Thinking Skills Important.</vt:lpstr>
      <vt:lpstr>Applying this skill in practice </vt:lpstr>
      <vt:lpstr>How does this skill support my future career? </vt:lpstr>
      <vt:lpstr>Conclusion</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Sophia Angellee Robinson (2312317)</cp:lastModifiedBy>
  <cp:revision>26</cp:revision>
  <dcterms:created xsi:type="dcterms:W3CDTF">2025-02-21T18:28:54Z</dcterms:created>
  <dcterms:modified xsi:type="dcterms:W3CDTF">2026-03-21T16:05:02Z</dcterms:modified>
</cp:coreProperties>
</file>