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8" r:id="rId1"/>
  </p:sldMasterIdLst>
  <p:notesMasterIdLst>
    <p:notesMasterId r:id="rId16"/>
  </p:notesMasterIdLst>
  <p:sldIdLst>
    <p:sldId id="256" r:id="rId2"/>
    <p:sldId id="257" r:id="rId3"/>
    <p:sldId id="259" r:id="rId4"/>
    <p:sldId id="260" r:id="rId5"/>
    <p:sldId id="272" r:id="rId6"/>
    <p:sldId id="271" r:id="rId7"/>
    <p:sldId id="261" r:id="rId8"/>
    <p:sldId id="274" r:id="rId9"/>
    <p:sldId id="273" r:id="rId10"/>
    <p:sldId id="265" r:id="rId11"/>
    <p:sldId id="277" r:id="rId12"/>
    <p:sldId id="275" r:id="rId13"/>
    <p:sldId id="276" r:id="rId14"/>
    <p:sldId id="278" r:id="rId15"/>
  </p:sldIdLst>
  <p:sldSz cx="18288000" cy="10287000"/>
  <p:notesSz cx="6858000" cy="9144000"/>
  <p:embeddedFontLst>
    <p:embeddedFont>
      <p:font typeface="Caveat" panose="020B0604020202020204" charset="0"/>
      <p:regular r:id="rId17"/>
      <p:bold r:id="rId18"/>
    </p:embeddedFont>
    <p:embeddedFont>
      <p:font typeface="Nunito Sans" pitchFamily="2" charset="0"/>
      <p:regular r:id="rId19"/>
      <p:bold r:id="rId20"/>
      <p:italic r:id="rId21"/>
      <p:boldItalic r:id="rId22"/>
    </p:embeddedFont>
    <p:embeddedFont>
      <p:font typeface="Nunito SemiBold" pitchFamily="2" charset="0"/>
      <p:regular r:id="rId23"/>
      <p:bold r:id="rId24"/>
      <p:italic r:id="rId25"/>
      <p:boldItalic r:id="rId26"/>
    </p:embeddedFont>
    <p:embeddedFont>
      <p:font typeface="Wingdings 3" panose="05040102010807070707" pitchFamily="18" charset="2"/>
      <p:regular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864" autoAdjust="0"/>
  </p:normalViewPr>
  <p:slideViewPr>
    <p:cSldViewPr snapToGrid="0">
      <p:cViewPr varScale="1">
        <p:scale>
          <a:sx n="25" d="100"/>
          <a:sy n="25" d="100"/>
        </p:scale>
        <p:origin x="234" y="30"/>
      </p:cViewPr>
      <p:guideLst>
        <p:guide orient="horz" pos="2160"/>
        <p:guide pos="2880"/>
      </p:guideLst>
    </p:cSldViewPr>
  </p:slideViewPr>
  <p:notesTextViewPr>
    <p:cViewPr>
      <p:scale>
        <a:sx n="1" d="1"/>
        <a:sy n="1" d="1"/>
      </p:scale>
      <p:origin x="0" y="-282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journals.sagepub.com/doi/10.1177/0004867420944464?utm_source=chatgpt.com"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1" name="Google Shape;10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1. Introduction</a:t>
            </a:r>
          </a:p>
          <a:p>
            <a:r>
              <a:rPr lang="en-US" sz="1100" b="0" i="0" u="none" strike="noStrike" cap="none" dirty="0">
                <a:solidFill>
                  <a:srgbClr val="000000"/>
                </a:solidFill>
                <a:effectLst/>
                <a:latin typeface="Arial"/>
                <a:ea typeface="Arial"/>
                <a:cs typeface="Arial"/>
                <a:sym typeface="Arial"/>
              </a:rPr>
              <a:t>In this presentation, the incorporation of health, well-being and sustainable development into the health and social care sector was discussed. The three concepts are relevant in the modern direction of healthcare politics and practice, particularly in the global sphere of global concerns like the COVID-19 pandemic, environmental sustainability, and the growing desirability of accessible healthcare. </a:t>
            </a:r>
          </a:p>
          <a:p>
            <a:r>
              <a:rPr lang="en-US" sz="1100" b="0" i="0" u="none" strike="noStrike" cap="none" dirty="0">
                <a:solidFill>
                  <a:srgbClr val="000000"/>
                </a:solidFill>
                <a:effectLst/>
                <a:latin typeface="Arial"/>
                <a:ea typeface="Arial"/>
                <a:cs typeface="Arial"/>
                <a:sym typeface="Arial"/>
              </a:rPr>
              <a:t>These ideas, when combined, will contribute significantly to the accomplishment of health goals worldwide and especially those which have been developed by the World Health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(WHO) in the Sustainable Development Goals (SDGs) (Weeks, Weinstein, and Lavista, 2023).</a:t>
            </a:r>
          </a:p>
          <a:p>
            <a:pPr marL="0" lvl="0" indent="0" algn="l" rtl="0">
              <a:spcBef>
                <a:spcPts val="0"/>
              </a:spcBef>
              <a:spcAft>
                <a:spcPts val="0"/>
              </a:spcAft>
              <a:buNone/>
            </a:pPr>
            <a:endParaRPr dirty="0"/>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2. Key Concepts: Definition and Discussion</a:t>
            </a:r>
          </a:p>
          <a:p>
            <a:r>
              <a:rPr lang="en-US" sz="1100" b="0" i="0" u="none" strike="noStrike" cap="none" dirty="0">
                <a:solidFill>
                  <a:srgbClr val="000000"/>
                </a:solidFill>
                <a:effectLst/>
                <a:latin typeface="Arial"/>
                <a:ea typeface="Arial"/>
                <a:cs typeface="Arial"/>
                <a:sym typeface="Arial"/>
              </a:rPr>
              <a:t>Health, well-being and sustainable development have connections to one another and would be vital concepts used in current healthcare practices. These are vital ideas in enhancing the health of the people, providing and guaranteeing the well-being of the individuals and long-term health care system sustainability (Begum </a:t>
            </a:r>
            <a:r>
              <a:rPr lang="en-US" sz="1100" b="0" i="1" u="none" strike="noStrike" cap="none" dirty="0">
                <a:solidFill>
                  <a:srgbClr val="000000"/>
                </a:solidFill>
                <a:effectLst/>
                <a:latin typeface="Arial"/>
                <a:ea typeface="Arial"/>
                <a:cs typeface="Arial"/>
                <a:sym typeface="Arial"/>
              </a:rPr>
              <a:t>et al</a:t>
            </a:r>
            <a:r>
              <a:rPr lang="en-US" sz="1100" b="0" i="0" u="none" strike="noStrike" cap="none" dirty="0">
                <a:solidFill>
                  <a:srgbClr val="000000"/>
                </a:solidFill>
                <a:effectLst/>
                <a:latin typeface="Arial"/>
                <a:ea typeface="Arial"/>
                <a:cs typeface="Arial"/>
                <a:sym typeface="Arial"/>
              </a:rPr>
              <a:t>., 2021).</a:t>
            </a:r>
          </a:p>
          <a:p>
            <a:r>
              <a:rPr lang="en-US" sz="1100" b="0" i="0" u="none" strike="noStrike" cap="none" dirty="0">
                <a:solidFill>
                  <a:srgbClr val="000000"/>
                </a:solidFill>
                <a:effectLst/>
                <a:latin typeface="Arial"/>
                <a:ea typeface="Arial"/>
                <a:cs typeface="Arial"/>
                <a:sym typeface="Arial"/>
              </a:rPr>
              <a:t>Health</a:t>
            </a:r>
          </a:p>
          <a:p>
            <a:r>
              <a:rPr lang="en-US" sz="1100" b="0" i="0" u="none" strike="noStrike" cap="none" dirty="0">
                <a:solidFill>
                  <a:srgbClr val="000000"/>
                </a:solidFill>
                <a:effectLst/>
                <a:latin typeface="Arial"/>
                <a:ea typeface="Arial"/>
                <a:cs typeface="Arial"/>
                <a:sym typeface="Arial"/>
              </a:rPr>
              <a:t>According to the World Health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(WHO, 2020), health is the lack of disease and, more so, full physical, mental, and social well-being. The extended definition provokes a more comprehensive understanding of health and promotes the conventional health care perspective to consider all aspects of a person's life. An example of someone being physically fit and yet experiencing low mental health might serve as evidence that mental and social health are part of the whole of health perception (WHO, 2020).</a:t>
            </a:r>
          </a:p>
          <a:p>
            <a:r>
              <a:rPr lang="en-US" sz="1100" b="0" i="0" u="none" strike="noStrike" cap="none" dirty="0">
                <a:solidFill>
                  <a:srgbClr val="000000"/>
                </a:solidFill>
                <a:effectLst/>
                <a:latin typeface="Arial"/>
                <a:ea typeface="Arial"/>
                <a:cs typeface="Arial"/>
                <a:sym typeface="Arial"/>
              </a:rPr>
              <a:t>Wellbeing</a:t>
            </a:r>
          </a:p>
          <a:p>
            <a:r>
              <a:rPr lang="en-US" sz="1100" b="0" i="0" u="none" strike="noStrike" cap="none" dirty="0">
                <a:solidFill>
                  <a:srgbClr val="000000"/>
                </a:solidFill>
                <a:effectLst/>
                <a:latin typeface="Arial"/>
                <a:ea typeface="Arial"/>
                <a:cs typeface="Arial"/>
                <a:sym typeface="Arial"/>
              </a:rPr>
              <a:t>Well-being is a comprehensive notion that encompasses both physical and mental, emotional and social health. Wellbeing aims to enhance a better life, emotional stability, and mental wellness. Well-being, according to WHO (2020), presupposes not only satisfaction with life but also positive emotional health as a factor reducing the risks of worsening health and improving the quality of life (</a:t>
            </a:r>
            <a:r>
              <a:rPr lang="en-US" sz="1100" b="0" i="0" u="none" strike="noStrike" cap="none" dirty="0" err="1">
                <a:solidFill>
                  <a:srgbClr val="000000"/>
                </a:solidFill>
                <a:effectLst/>
                <a:latin typeface="Arial"/>
                <a:ea typeface="Arial"/>
                <a:cs typeface="Arial"/>
                <a:sym typeface="Arial"/>
              </a:rPr>
              <a:t>Vittersø</a:t>
            </a:r>
            <a:r>
              <a:rPr lang="en-US" sz="1100" b="0" i="0" u="none" strike="noStrike" cap="none" dirty="0">
                <a:solidFill>
                  <a:srgbClr val="000000"/>
                </a:solidFill>
                <a:effectLst/>
                <a:latin typeface="Arial"/>
                <a:ea typeface="Arial"/>
                <a:cs typeface="Arial"/>
                <a:sym typeface="Arial"/>
              </a:rPr>
              <a:t>, 2025). </a:t>
            </a:r>
          </a:p>
          <a:p>
            <a:pPr marL="0" lvl="0" indent="0" algn="l" rtl="0">
              <a:spcBef>
                <a:spcPts val="0"/>
              </a:spcBef>
              <a:spcAft>
                <a:spcPts val="0"/>
              </a:spcAft>
              <a:buNone/>
            </a:pPr>
            <a:endParaRPr dirty="0"/>
          </a:p>
        </p:txBody>
      </p:sp>
      <p:sp>
        <p:nvSpPr>
          <p:cNvPr id="136" name="Google Shape;13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D2DF3CD8-9637-1966-AD68-F7A89F177F65}"/>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077D258D-B332-3CC4-63A7-FA79E55F367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Sustainable Development</a:t>
            </a:r>
          </a:p>
          <a:p>
            <a:r>
              <a:rPr lang="en-US" sz="1100" b="0" i="0" u="none" strike="noStrike" cap="none" dirty="0">
                <a:solidFill>
                  <a:srgbClr val="000000"/>
                </a:solidFill>
                <a:effectLst/>
                <a:latin typeface="Arial"/>
                <a:ea typeface="Arial"/>
                <a:cs typeface="Arial"/>
                <a:sym typeface="Arial"/>
              </a:rPr>
              <a:t>Healthcare sustainable development means a continuation of the current healthcare production such that the future population can continue meeting its requirements (United Nations, 1987). These involve being greener in the practices related to healthcare. They involve ensuring better </a:t>
            </a:r>
            <a:r>
              <a:rPr lang="en-US" sz="1100" b="0" i="0" u="none" strike="noStrike" cap="none" dirty="0" err="1">
                <a:solidFill>
                  <a:srgbClr val="000000"/>
                </a:solidFill>
                <a:effectLst/>
                <a:latin typeface="Arial"/>
                <a:ea typeface="Arial"/>
                <a:cs typeface="Arial"/>
                <a:sym typeface="Arial"/>
              </a:rPr>
              <a:t>utilisation</a:t>
            </a:r>
            <a:r>
              <a:rPr lang="en-US" sz="1100" b="0" i="0" u="none" strike="noStrike" cap="none" dirty="0">
                <a:solidFill>
                  <a:srgbClr val="000000"/>
                </a:solidFill>
                <a:effectLst/>
                <a:latin typeface="Arial"/>
                <a:ea typeface="Arial"/>
                <a:cs typeface="Arial"/>
                <a:sym typeface="Arial"/>
              </a:rPr>
              <a:t> of resources and resilient healthcare systems in the future. The latter method may </a:t>
            </a:r>
            <a:r>
              <a:rPr lang="en-US" sz="1100" b="0" i="0" u="none" strike="noStrike" cap="none" dirty="0" err="1">
                <a:solidFill>
                  <a:srgbClr val="000000"/>
                </a:solidFill>
                <a:effectLst/>
                <a:latin typeface="Arial"/>
                <a:ea typeface="Arial"/>
                <a:cs typeface="Arial"/>
                <a:sym typeface="Arial"/>
              </a:rPr>
              <a:t>emphasise</a:t>
            </a:r>
            <a:r>
              <a:rPr lang="en-US" sz="1100" b="0" i="0" u="none" strike="noStrike" cap="none" dirty="0">
                <a:solidFill>
                  <a:srgbClr val="000000"/>
                </a:solidFill>
                <a:effectLst/>
                <a:latin typeface="Arial"/>
                <a:ea typeface="Arial"/>
                <a:cs typeface="Arial"/>
                <a:sym typeface="Arial"/>
              </a:rPr>
              <a:t> the necessity of addressing the upcoming healthcare needs in the short term and long-term sustainability outcomes (WHO, 2020).</a:t>
            </a:r>
          </a:p>
          <a:p>
            <a:r>
              <a:rPr lang="en-US" sz="1100" b="1" i="0" u="none" strike="noStrike" cap="none" dirty="0">
                <a:solidFill>
                  <a:srgbClr val="000000"/>
                </a:solidFill>
                <a:effectLst/>
                <a:latin typeface="Arial"/>
                <a:ea typeface="Arial"/>
                <a:cs typeface="Arial"/>
                <a:sym typeface="Arial"/>
              </a:rPr>
              <a:t>Healthcare Policies' Importance</a:t>
            </a:r>
          </a:p>
          <a:p>
            <a:r>
              <a:rPr lang="en-US" sz="1100" b="0" i="0" u="none" strike="noStrike" cap="none" dirty="0">
                <a:solidFill>
                  <a:srgbClr val="000000"/>
                </a:solidFill>
                <a:effectLst/>
                <a:latin typeface="Arial"/>
                <a:ea typeface="Arial"/>
                <a:cs typeface="Arial"/>
                <a:sym typeface="Arial"/>
              </a:rPr>
              <a:t>These concepts have become incredibly critical in healthcare policies over the past years. The SDGs by WHO determine health and well-being as essential aspects of global sustainability, thus the necessity to narrow health disparities, enhance global health coverage, and enable equitable access to quality healthcare for everyone (WHO, 2020).</a:t>
            </a:r>
          </a:p>
          <a:p>
            <a:r>
              <a:rPr lang="en-US" sz="1100" b="1" i="0" u="none" strike="noStrike" cap="none" dirty="0">
                <a:solidFill>
                  <a:srgbClr val="000000"/>
                </a:solidFill>
                <a:effectLst/>
                <a:latin typeface="Arial"/>
                <a:ea typeface="Arial"/>
                <a:cs typeface="Arial"/>
                <a:sym typeface="Arial"/>
              </a:rPr>
              <a:t>3. Health, Wellbeing and Sustainable Development.</a:t>
            </a:r>
          </a:p>
          <a:p>
            <a:r>
              <a:rPr lang="en-US" sz="1100" b="0" i="0" u="none" strike="noStrike" cap="none" dirty="0">
                <a:solidFill>
                  <a:srgbClr val="000000"/>
                </a:solidFill>
                <a:effectLst/>
                <a:latin typeface="Arial"/>
                <a:ea typeface="Arial"/>
                <a:cs typeface="Arial"/>
                <a:sym typeface="Arial"/>
              </a:rPr>
              <a:t>The concepts of health, well-being and sustainable development entail the project of health care systems that are directed towards the treatment of not only diseases but also the health and sustainability of the whole health care system (Greeley, Shahan, and Barua, 2021). The application of holistic health methods and sustainable development systems would be instrumental in ensuring that the health care systems consider the three aspects of prevention, mental health, social determinants of health, and environmental influence (Hasan, Jayasinghe, and Selvanathan, 2024).</a:t>
            </a:r>
          </a:p>
          <a:p>
            <a:pPr marL="0" lvl="0" indent="0" algn="l" rtl="0">
              <a:spcBef>
                <a:spcPts val="0"/>
              </a:spcBef>
              <a:spcAft>
                <a:spcPts val="0"/>
              </a:spcAft>
              <a:buNone/>
            </a:pPr>
            <a:endParaRPr dirty="0"/>
          </a:p>
        </p:txBody>
      </p:sp>
      <p:sp>
        <p:nvSpPr>
          <p:cNvPr id="128" name="Google Shape;128;p5:notes">
            <a:extLst>
              <a:ext uri="{FF2B5EF4-FFF2-40B4-BE49-F238E27FC236}">
                <a16:creationId xmlns:a16="http://schemas.microsoft.com/office/drawing/2014/main" id="{F44F6BE4-9979-B3DE-8C71-748D110CA18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1733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DA0334DF-47CC-0D44-8D71-0F3D100E125E}"/>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87F358EF-754E-0109-8A9C-E20E5E2AF58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Holistic Health Approaches</a:t>
            </a:r>
          </a:p>
          <a:p>
            <a:r>
              <a:rPr lang="en-US" sz="1100" b="0" i="0" u="none" strike="noStrike" cap="none" dirty="0">
                <a:solidFill>
                  <a:srgbClr val="000000"/>
                </a:solidFill>
                <a:effectLst/>
                <a:latin typeface="Arial"/>
                <a:ea typeface="Arial"/>
                <a:cs typeface="Arial"/>
                <a:sym typeface="Arial"/>
              </a:rPr>
              <a:t>The holistic approaches to health involve the practices of health care that include the implementation of physical, mental, and social health in medical care. There is growing medical attention to patient-</a:t>
            </a:r>
            <a:r>
              <a:rPr lang="en-US" sz="1100" b="0" i="0" u="none" strike="noStrike" cap="none" dirty="0" err="1">
                <a:solidFill>
                  <a:srgbClr val="000000"/>
                </a:solidFill>
                <a:effectLst/>
                <a:latin typeface="Arial"/>
                <a:ea typeface="Arial"/>
                <a:cs typeface="Arial"/>
                <a:sym typeface="Arial"/>
              </a:rPr>
              <a:t>centred</a:t>
            </a:r>
            <a:r>
              <a:rPr lang="en-US" sz="1100" b="0" i="0" u="none" strike="noStrike" cap="none" dirty="0">
                <a:solidFill>
                  <a:srgbClr val="000000"/>
                </a:solidFill>
                <a:effectLst/>
                <a:latin typeface="Arial"/>
                <a:ea typeface="Arial"/>
                <a:cs typeface="Arial"/>
                <a:sym typeface="Arial"/>
              </a:rPr>
              <a:t> care that does not </a:t>
            </a:r>
            <a:r>
              <a:rPr lang="en-US" sz="1100" b="0" i="0" u="none" strike="noStrike" cap="none" dirty="0" err="1">
                <a:solidFill>
                  <a:srgbClr val="000000"/>
                </a:solidFill>
                <a:effectLst/>
                <a:latin typeface="Arial"/>
                <a:ea typeface="Arial"/>
                <a:cs typeface="Arial"/>
                <a:sym typeface="Arial"/>
              </a:rPr>
              <a:t>emphasise</a:t>
            </a:r>
            <a:r>
              <a:rPr lang="en-US" sz="1100" b="0" i="0" u="none" strike="noStrike" cap="none" dirty="0">
                <a:solidFill>
                  <a:srgbClr val="000000"/>
                </a:solidFill>
                <a:effectLst/>
                <a:latin typeface="Arial"/>
                <a:ea typeface="Arial"/>
                <a:cs typeface="Arial"/>
                <a:sym typeface="Arial"/>
              </a:rPr>
              <a:t> only the physical health of patients but also the emotional, social and mental needs. Such a strategy is essential in improving patient satisfaction and health outcomes. Presumably, wide-societal health needs could be served with the help of community health services targeting physical and mental health (Porter, 2020). </a:t>
            </a:r>
          </a:p>
          <a:p>
            <a:pPr marL="0" lvl="0" indent="0" algn="l" rtl="0">
              <a:spcBef>
                <a:spcPts val="0"/>
              </a:spcBef>
              <a:spcAft>
                <a:spcPts val="0"/>
              </a:spcAft>
              <a:buNone/>
            </a:pPr>
            <a:endParaRPr dirty="0"/>
          </a:p>
        </p:txBody>
      </p:sp>
      <p:sp>
        <p:nvSpPr>
          <p:cNvPr id="128" name="Google Shape;128;p5:notes">
            <a:extLst>
              <a:ext uri="{FF2B5EF4-FFF2-40B4-BE49-F238E27FC236}">
                <a16:creationId xmlns:a16="http://schemas.microsoft.com/office/drawing/2014/main" id="{E0FF5345-0B17-F1F7-1068-6D92B7762AD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7461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In Health Policies, there are Sustainable Development Frameworks.</a:t>
            </a:r>
          </a:p>
          <a:p>
            <a:r>
              <a:rPr lang="en-US" sz="1100" b="0" i="0" u="none" strike="noStrike" cap="none" dirty="0">
                <a:solidFill>
                  <a:srgbClr val="000000"/>
                </a:solidFill>
                <a:effectLst/>
                <a:latin typeface="Arial"/>
                <a:ea typeface="Arial"/>
                <a:cs typeface="Arial"/>
                <a:sym typeface="Arial"/>
              </a:rPr>
              <a:t>Through sustainable development projects like the Health in All Policies project by the WHO, all other sectors of government policy incorporate health issues in their policy frameworks. The integration fosters policies that encourage good health and disease control and equitable allocation of healthcare resources with due regard to long-term consequences of healthcare practice (WHO, 2020).</a:t>
            </a:r>
          </a:p>
          <a:p>
            <a:pPr marL="0" lvl="0" indent="0" algn="l" rtl="0">
              <a:spcBef>
                <a:spcPts val="0"/>
              </a:spcBef>
              <a:spcAft>
                <a:spcPts val="0"/>
              </a:spcAft>
              <a:buNone/>
            </a:pPr>
            <a:endParaRPr dirty="0"/>
          </a:p>
        </p:txBody>
      </p:sp>
      <p:sp>
        <p:nvSpPr>
          <p:cNvPr id="149" name="Google Shape;14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a:extLst>
            <a:ext uri="{FF2B5EF4-FFF2-40B4-BE49-F238E27FC236}">
              <a16:creationId xmlns:a16="http://schemas.microsoft.com/office/drawing/2014/main" id="{B0338823-1B49-DB57-E4F5-C0C6378FEDC2}"/>
            </a:ext>
          </a:extLst>
        </p:cNvPr>
        <p:cNvGrpSpPr/>
        <p:nvPr/>
      </p:nvGrpSpPr>
      <p:grpSpPr>
        <a:xfrm>
          <a:off x="0" y="0"/>
          <a:ext cx="0" cy="0"/>
          <a:chOff x="0" y="0"/>
          <a:chExt cx="0" cy="0"/>
        </a:xfrm>
      </p:grpSpPr>
      <p:sp>
        <p:nvSpPr>
          <p:cNvPr id="210" name="Google Shape;210;p10:notes">
            <a:extLst>
              <a:ext uri="{FF2B5EF4-FFF2-40B4-BE49-F238E27FC236}">
                <a16:creationId xmlns:a16="http://schemas.microsoft.com/office/drawing/2014/main" id="{215A96A0-B761-0A6B-EBFB-264049CA688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Biopsychosocial Model</a:t>
            </a:r>
          </a:p>
          <a:p>
            <a:r>
              <a:rPr lang="en-US" sz="1100" b="0" i="0" u="none" strike="noStrike" cap="none" dirty="0">
                <a:solidFill>
                  <a:srgbClr val="000000"/>
                </a:solidFill>
                <a:effectLst/>
                <a:latin typeface="Arial"/>
                <a:ea typeface="Arial"/>
                <a:cs typeface="Arial"/>
                <a:sym typeface="Arial"/>
              </a:rPr>
              <a:t>The biopsychosocial model brings together biological, psychological, and social elements in health (Nakao, Komaki, </a:t>
            </a:r>
            <a:r>
              <a:rPr lang="en-US" sz="1100" b="0" i="0" u="none" strike="noStrike" cap="none" dirty="0" err="1">
                <a:solidFill>
                  <a:srgbClr val="000000"/>
                </a:solidFill>
                <a:effectLst/>
                <a:latin typeface="Arial"/>
                <a:ea typeface="Arial"/>
                <a:cs typeface="Arial"/>
                <a:sym typeface="Arial"/>
              </a:rPr>
              <a:t>Yoshiuchi</a:t>
            </a:r>
            <a:r>
              <a:rPr lang="en-US" sz="1100" b="0" i="0" u="none" strike="noStrike" cap="none" dirty="0">
                <a:solidFill>
                  <a:srgbClr val="000000"/>
                </a:solidFill>
                <a:effectLst/>
                <a:latin typeface="Arial"/>
                <a:ea typeface="Arial"/>
                <a:cs typeface="Arial"/>
                <a:sym typeface="Arial"/>
              </a:rPr>
              <a:t>, 2020).  It underlines that health should be treated as the outcome of genetics, individual </a:t>
            </a:r>
            <a:r>
              <a:rPr lang="en-US" sz="1100" b="0" i="0" u="none" strike="noStrike" cap="none" dirty="0" err="1">
                <a:solidFill>
                  <a:srgbClr val="000000"/>
                </a:solidFill>
                <a:effectLst/>
                <a:latin typeface="Arial"/>
                <a:ea typeface="Arial"/>
                <a:cs typeface="Arial"/>
                <a:sym typeface="Arial"/>
              </a:rPr>
              <a:t>behaviour</a:t>
            </a:r>
            <a:r>
              <a:rPr lang="en-US" sz="1100" b="0" i="0" u="none" strike="noStrike" cap="none" dirty="0">
                <a:solidFill>
                  <a:srgbClr val="000000"/>
                </a:solidFill>
                <a:effectLst/>
                <a:latin typeface="Arial"/>
                <a:ea typeface="Arial"/>
                <a:cs typeface="Arial"/>
                <a:sym typeface="Arial"/>
              </a:rPr>
              <a:t>, and societal enactments interactions. This paradigm has become a common approach in the healthcare sector to provide comprehensive care that extends to the well-being of the patient. This model was first conceived by Engel (1977) in his attempt to discuss the significance of viewing the care of the patient in the entirety and taking into account the emotional, social and physical aspects of health.</a:t>
            </a:r>
          </a:p>
          <a:p>
            <a:r>
              <a:rPr lang="en-US" sz="1100" b="1" i="0" u="none" strike="noStrike" cap="none" dirty="0">
                <a:solidFill>
                  <a:srgbClr val="000000"/>
                </a:solidFill>
                <a:effectLst/>
                <a:latin typeface="Arial"/>
                <a:ea typeface="Arial"/>
                <a:cs typeface="Arial"/>
                <a:sym typeface="Arial"/>
              </a:rPr>
              <a:t>Comparison to the other Models</a:t>
            </a:r>
          </a:p>
          <a:p>
            <a:r>
              <a:rPr lang="en-US" sz="1100" b="0" i="0" u="none" strike="noStrike" cap="none" dirty="0">
                <a:solidFill>
                  <a:srgbClr val="000000"/>
                </a:solidFill>
                <a:effectLst/>
                <a:latin typeface="Arial"/>
                <a:ea typeface="Arial"/>
                <a:cs typeface="Arial"/>
                <a:sym typeface="Arial"/>
              </a:rPr>
              <a:t>Although the Biopsychosocial Model is holistic in outlook on health, the Medical Model is concerned with the physical issues of health and only treats the symptoms of the disease. Instead, the Medical Model fails to address adequate psychological and social determinants of health. The Social Model of Health again focuses on the social influences of health, but excludes the biological influences fully, as the Biopsychosocial Model does.</a:t>
            </a:r>
          </a:p>
          <a:p>
            <a:pPr marL="0" lvl="0" indent="0" algn="l" rtl="0">
              <a:spcBef>
                <a:spcPts val="0"/>
              </a:spcBef>
              <a:spcAft>
                <a:spcPts val="0"/>
              </a:spcAft>
              <a:buNone/>
            </a:pPr>
            <a:endParaRPr dirty="0"/>
          </a:p>
        </p:txBody>
      </p:sp>
      <p:sp>
        <p:nvSpPr>
          <p:cNvPr id="211" name="Google Shape;211;p10:notes">
            <a:extLst>
              <a:ext uri="{FF2B5EF4-FFF2-40B4-BE49-F238E27FC236}">
                <a16:creationId xmlns:a16="http://schemas.microsoft.com/office/drawing/2014/main" id="{3F663B94-EEE0-399F-C760-953B928060E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6789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a:extLst>
            <a:ext uri="{FF2B5EF4-FFF2-40B4-BE49-F238E27FC236}">
              <a16:creationId xmlns:a16="http://schemas.microsoft.com/office/drawing/2014/main" id="{D4C18F13-09C2-0CDA-C776-13D9F14F20E3}"/>
            </a:ext>
          </a:extLst>
        </p:cNvPr>
        <p:cNvGrpSpPr/>
        <p:nvPr/>
      </p:nvGrpSpPr>
      <p:grpSpPr>
        <a:xfrm>
          <a:off x="0" y="0"/>
          <a:ext cx="0" cy="0"/>
          <a:chOff x="0" y="0"/>
          <a:chExt cx="0" cy="0"/>
        </a:xfrm>
      </p:grpSpPr>
      <p:sp>
        <p:nvSpPr>
          <p:cNvPr id="148" name="Google Shape;148;p6:notes">
            <a:extLst>
              <a:ext uri="{FF2B5EF4-FFF2-40B4-BE49-F238E27FC236}">
                <a16:creationId xmlns:a16="http://schemas.microsoft.com/office/drawing/2014/main" id="{9AA3A3EA-3FB3-FD51-A1A2-CDA08A8E207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Relevant Policies</a:t>
            </a:r>
          </a:p>
          <a:p>
            <a:r>
              <a:rPr lang="en-US" sz="1100" b="0" i="0" u="none" strike="noStrike" cap="none" dirty="0">
                <a:solidFill>
                  <a:srgbClr val="000000"/>
                </a:solidFill>
                <a:effectLst/>
                <a:latin typeface="Arial"/>
                <a:ea typeface="Arial"/>
                <a:cs typeface="Arial"/>
                <a:sym typeface="Arial"/>
              </a:rPr>
              <a:t>The emphasis on preventive care policies, the use of mental health policies, and the restructuring of social care by the NHS are just some of the policies that are assisting in the incorporation of health and well-being into healthcare delivery (</a:t>
            </a:r>
            <a:r>
              <a:rPr lang="en-US" sz="1100" b="0" i="0" u="none" strike="noStrike" cap="none" dirty="0" err="1">
                <a:solidFill>
                  <a:srgbClr val="000000"/>
                </a:solidFill>
                <a:effectLst/>
                <a:latin typeface="Arial"/>
                <a:ea typeface="Arial"/>
                <a:cs typeface="Arial"/>
                <a:sym typeface="Arial"/>
              </a:rPr>
              <a:t>Sulistiadi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Wasir</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Thalib</a:t>
            </a:r>
            <a:r>
              <a:rPr lang="en-US" sz="1100" b="0" i="0" u="none" strike="noStrike" cap="none" dirty="0">
                <a:solidFill>
                  <a:srgbClr val="000000"/>
                </a:solidFill>
                <a:effectLst/>
                <a:latin typeface="Arial"/>
                <a:ea typeface="Arial"/>
                <a:cs typeface="Arial"/>
                <a:sym typeface="Arial"/>
              </a:rPr>
              <a:t>, 2024). The associated policies focus on </a:t>
            </a:r>
            <a:r>
              <a:rPr lang="en-US" sz="1100" b="0" i="0" u="none" strike="noStrike" cap="none" dirty="0" err="1">
                <a:solidFill>
                  <a:srgbClr val="000000"/>
                </a:solidFill>
                <a:effectLst/>
                <a:latin typeface="Arial"/>
                <a:ea typeface="Arial"/>
                <a:cs typeface="Arial"/>
                <a:sym typeface="Arial"/>
              </a:rPr>
              <a:t>minimising</a:t>
            </a:r>
            <a:r>
              <a:rPr lang="en-US" sz="1100" b="0" i="0" u="none" strike="noStrike" cap="none" dirty="0">
                <a:solidFill>
                  <a:srgbClr val="000000"/>
                </a:solidFill>
                <a:effectLst/>
                <a:latin typeface="Arial"/>
                <a:ea typeface="Arial"/>
                <a:cs typeface="Arial"/>
                <a:sym typeface="Arial"/>
              </a:rPr>
              <a:t> health disparities, advancing physical and psychological well-being, and seeking ways to secure a sustainable and equitable provision of care to all.</a:t>
            </a:r>
          </a:p>
          <a:p>
            <a:r>
              <a:rPr lang="en-US" sz="1100" b="1" i="0" u="none" strike="noStrike" cap="none" dirty="0">
                <a:solidFill>
                  <a:srgbClr val="000000"/>
                </a:solidFill>
                <a:effectLst/>
                <a:latin typeface="Arial"/>
                <a:ea typeface="Arial"/>
                <a:cs typeface="Arial"/>
                <a:sym typeface="Arial"/>
              </a:rPr>
              <a:t>Policy and Governance Challenges</a:t>
            </a:r>
          </a:p>
          <a:p>
            <a:r>
              <a:rPr lang="en-US" sz="1100" b="0" i="0" u="none" strike="noStrike" cap="none" dirty="0">
                <a:solidFill>
                  <a:srgbClr val="000000"/>
                </a:solidFill>
                <a:effectLst/>
                <a:latin typeface="Arial"/>
                <a:ea typeface="Arial"/>
                <a:cs typeface="Arial"/>
                <a:sym typeface="Arial"/>
              </a:rPr>
              <a:t>Nonetheless, some issues hinder the implementation of the policies on health and well-being. These are government regulations, a lack of sufficient funds, and more seamless integrations within industries. These issues must be participative and inter-sectoral. Health inequity is not at all eliminated, and its solution might involve a combination of efforts involving healthcare, education, and social services.</a:t>
            </a:r>
          </a:p>
        </p:txBody>
      </p:sp>
      <p:sp>
        <p:nvSpPr>
          <p:cNvPr id="149" name="Google Shape;149;p6:notes">
            <a:extLst>
              <a:ext uri="{FF2B5EF4-FFF2-40B4-BE49-F238E27FC236}">
                <a16:creationId xmlns:a16="http://schemas.microsoft.com/office/drawing/2014/main" id="{9D88AAA4-A205-911B-4705-4F34CAA5D76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6652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6. Service Delivery</a:t>
            </a:r>
          </a:p>
          <a:p>
            <a:r>
              <a:rPr lang="en-US" sz="1100" b="0" i="0" u="none" strike="noStrike" cap="none" dirty="0">
                <a:solidFill>
                  <a:srgbClr val="000000"/>
                </a:solidFill>
                <a:effectLst/>
                <a:latin typeface="Arial"/>
                <a:ea typeface="Arial"/>
                <a:cs typeface="Arial"/>
                <a:sym typeface="Arial"/>
              </a:rPr>
              <a:t>It is important to state that integration of health, well-being and sustainable development in the delivery of services would guarantee positive health outcomes and viability of health care systems in the long run. In this section, the author explains the integration of wellness programmers, telehealth, and community-based programmers into healthcare service delivery.</a:t>
            </a:r>
          </a:p>
          <a:p>
            <a:pPr marL="0" lvl="0" indent="0" algn="l" rtl="0">
              <a:spcBef>
                <a:spcPts val="0"/>
              </a:spcBef>
              <a:spcAft>
                <a:spcPts val="0"/>
              </a:spcAft>
              <a:buNone/>
            </a:pPr>
            <a:endParaRPr dirty="0"/>
          </a:p>
        </p:txBody>
      </p:sp>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EED86EB7-5C2D-68C7-A2F3-5C9E63807270}"/>
            </a:ext>
          </a:extLst>
        </p:cNvPr>
        <p:cNvGrpSpPr/>
        <p:nvPr/>
      </p:nvGrpSpPr>
      <p:grpSpPr>
        <a:xfrm>
          <a:off x="0" y="0"/>
          <a:ext cx="0" cy="0"/>
          <a:chOff x="0" y="0"/>
          <a:chExt cx="0" cy="0"/>
        </a:xfrm>
      </p:grpSpPr>
      <p:sp>
        <p:nvSpPr>
          <p:cNvPr id="135" name="Google Shape;135;p4:notes">
            <a:extLst>
              <a:ext uri="{FF2B5EF4-FFF2-40B4-BE49-F238E27FC236}">
                <a16:creationId xmlns:a16="http://schemas.microsoft.com/office/drawing/2014/main" id="{9BEFC3AE-2B47-14D1-3A84-3777AA35685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7. Public Health Initiatives</a:t>
            </a:r>
          </a:p>
          <a:p>
            <a:r>
              <a:rPr lang="en-US" sz="1100" b="0" i="0" u="none" strike="noStrike" cap="none" dirty="0">
                <a:solidFill>
                  <a:srgbClr val="000000"/>
                </a:solidFill>
                <a:effectLst/>
                <a:latin typeface="Arial"/>
                <a:ea typeface="Arial"/>
                <a:cs typeface="Arial"/>
                <a:sym typeface="Arial"/>
              </a:rPr>
              <a:t>The social determinants of health are covered, and the enhancement of a healthy way of living is stated as the overall purpose of the public health </a:t>
            </a:r>
            <a:r>
              <a:rPr lang="en-US" sz="1100" b="0" i="0" u="none" strike="noStrike" cap="none" dirty="0" err="1">
                <a:solidFill>
                  <a:srgbClr val="000000"/>
                </a:solidFill>
                <a:effectLst/>
                <a:latin typeface="Arial"/>
                <a:ea typeface="Arial"/>
                <a:cs typeface="Arial"/>
                <a:sym typeface="Arial"/>
              </a:rPr>
              <a:t>programmes</a:t>
            </a:r>
            <a:r>
              <a:rPr lang="en-US" sz="1100" b="0" i="0" u="none" strike="noStrike" cap="none" dirty="0">
                <a:solidFill>
                  <a:srgbClr val="000000"/>
                </a:solidFill>
                <a:effectLst/>
                <a:latin typeface="Arial"/>
                <a:ea typeface="Arial"/>
                <a:cs typeface="Arial"/>
                <a:sym typeface="Arial"/>
              </a:rPr>
              <a:t>. We may call such efforts essential to the welfare of people as a whole and the prevention of health. Sales of </a:t>
            </a:r>
            <a:r>
              <a:rPr lang="en-US" sz="1100" b="0" i="0" u="none" strike="noStrike" cap="none" dirty="0" err="1">
                <a:solidFill>
                  <a:srgbClr val="000000"/>
                </a:solidFill>
                <a:effectLst/>
                <a:latin typeface="Arial"/>
                <a:ea typeface="Arial"/>
                <a:cs typeface="Arial"/>
                <a:sym typeface="Arial"/>
              </a:rPr>
              <a:t>Fitnessful</a:t>
            </a:r>
            <a:r>
              <a:rPr lang="en-US" sz="1100" b="0" i="0" u="none" strike="noStrike" cap="none" dirty="0">
                <a:solidFill>
                  <a:srgbClr val="000000"/>
                </a:solidFill>
                <a:effectLst/>
                <a:latin typeface="Arial"/>
                <a:ea typeface="Arial"/>
                <a:cs typeface="Arial"/>
                <a:sym typeface="Arial"/>
              </a:rPr>
              <a:t> Balanced Lifestyles. Some of these campaigns have encouraged healthy dieting, like the UK Change 4 Life campaign, in which physical exercise and quitting smoking are encouraged. The campaigns are aimed at changing the lifestyle to avoid getting chronic diseases like heart disease, obesity, etc., by influencing individuals to make more appropriate decisions.</a:t>
            </a:r>
          </a:p>
          <a:p>
            <a:pPr marL="0" lvl="0" indent="0" algn="l" rtl="0">
              <a:spcBef>
                <a:spcPts val="0"/>
              </a:spcBef>
              <a:spcAft>
                <a:spcPts val="0"/>
              </a:spcAft>
              <a:buNone/>
            </a:pPr>
            <a:endParaRPr dirty="0"/>
          </a:p>
        </p:txBody>
      </p:sp>
      <p:sp>
        <p:nvSpPr>
          <p:cNvPr id="136" name="Google Shape;136;p4:notes">
            <a:extLst>
              <a:ext uri="{FF2B5EF4-FFF2-40B4-BE49-F238E27FC236}">
                <a16:creationId xmlns:a16="http://schemas.microsoft.com/office/drawing/2014/main" id="{7A356B9D-BF11-B8E7-27B8-82A4F6BB02F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8291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B449F695-DC6B-3E88-35E1-98A3720D7B03}"/>
            </a:ext>
          </a:extLst>
        </p:cNvPr>
        <p:cNvGrpSpPr/>
        <p:nvPr/>
      </p:nvGrpSpPr>
      <p:grpSpPr>
        <a:xfrm>
          <a:off x="0" y="0"/>
          <a:ext cx="0" cy="0"/>
          <a:chOff x="0" y="0"/>
          <a:chExt cx="0" cy="0"/>
        </a:xfrm>
      </p:grpSpPr>
      <p:sp>
        <p:nvSpPr>
          <p:cNvPr id="135" name="Google Shape;135;p4:notes">
            <a:extLst>
              <a:ext uri="{FF2B5EF4-FFF2-40B4-BE49-F238E27FC236}">
                <a16:creationId xmlns:a16="http://schemas.microsoft.com/office/drawing/2014/main" id="{E59CCD09-3DD8-FC34-B451-36AC3C44BC6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8. Equity and Access</a:t>
            </a:r>
          </a:p>
          <a:p>
            <a:r>
              <a:rPr lang="en-US" sz="1100" b="0" i="0" u="none" strike="noStrike" cap="none" dirty="0">
                <a:solidFill>
                  <a:srgbClr val="000000"/>
                </a:solidFill>
                <a:effectLst/>
                <a:latin typeface="Arial"/>
                <a:ea typeface="Arial"/>
                <a:cs typeface="Arial"/>
                <a:sym typeface="Arial"/>
              </a:rPr>
              <a:t>Healthcare equity is one of the most significant concerns that influences the quality and access of care. Inequities in healthcare availability and care levels may be brought about by differences in socioeconomic status, location and race. To engender equity in healthcare systems, these inequalities need to be addressed.</a:t>
            </a:r>
          </a:p>
          <a:p>
            <a:r>
              <a:rPr lang="en-US" sz="1100" b="1" i="0" u="none" strike="noStrike" cap="none" dirty="0">
                <a:solidFill>
                  <a:srgbClr val="000000"/>
                </a:solidFill>
                <a:effectLst/>
                <a:latin typeface="Arial"/>
                <a:ea typeface="Arial"/>
                <a:cs typeface="Arial"/>
                <a:sym typeface="Arial"/>
              </a:rPr>
              <a:t>Healthcare Disparities</a:t>
            </a:r>
          </a:p>
          <a:p>
            <a:r>
              <a:rPr lang="en-US" sz="1100" b="0" i="0" u="none" strike="noStrike" cap="none" dirty="0">
                <a:solidFill>
                  <a:srgbClr val="000000"/>
                </a:solidFill>
                <a:effectLst/>
                <a:latin typeface="Arial"/>
                <a:ea typeface="Arial"/>
                <a:cs typeface="Arial"/>
                <a:sym typeface="Arial"/>
              </a:rPr>
              <a:t>Inequality in healthcare access and care has proven to be evident in the majority of areas across the world, particularly in rural and urban areas or different classes or religions. The inequities lead to poor health conditions and poorer lifestyles among the underserved population. </a:t>
            </a:r>
          </a:p>
          <a:p>
            <a:r>
              <a:rPr lang="en-US" sz="1100" b="1" i="0" u="none" strike="noStrike" cap="none" dirty="0">
                <a:solidFill>
                  <a:srgbClr val="000000"/>
                </a:solidFill>
                <a:effectLst/>
                <a:latin typeface="Arial"/>
                <a:ea typeface="Arial"/>
                <a:cs typeface="Arial"/>
                <a:sym typeface="Arial"/>
              </a:rPr>
              <a:t>Efforts To Dominate Inequalities.</a:t>
            </a:r>
          </a:p>
          <a:p>
            <a:r>
              <a:rPr lang="en-US" sz="1100" b="0" i="0" u="none" strike="noStrike" cap="none" dirty="0">
                <a:solidFill>
                  <a:srgbClr val="000000"/>
                </a:solidFill>
                <a:effectLst/>
                <a:latin typeface="Arial"/>
                <a:ea typeface="Arial"/>
                <a:cs typeface="Arial"/>
                <a:sym typeface="Arial"/>
              </a:rPr>
              <a:t>Universal health care, interventions focusing on </a:t>
            </a:r>
            <a:r>
              <a:rPr lang="en-US" sz="1100" b="0" i="0" u="none" strike="noStrike" cap="none" dirty="0" err="1">
                <a:solidFill>
                  <a:srgbClr val="000000"/>
                </a:solidFill>
                <a:effectLst/>
                <a:latin typeface="Arial"/>
                <a:ea typeface="Arial"/>
                <a:cs typeface="Arial"/>
                <a:sym typeface="Arial"/>
              </a:rPr>
              <a:t>marginalised</a:t>
            </a:r>
            <a:r>
              <a:rPr lang="en-US" sz="1100" b="0" i="0" u="none" strike="noStrike" cap="none" dirty="0">
                <a:solidFill>
                  <a:srgbClr val="000000"/>
                </a:solidFill>
                <a:effectLst/>
                <a:latin typeface="Arial"/>
                <a:ea typeface="Arial"/>
                <a:cs typeface="Arial"/>
                <a:sym typeface="Arial"/>
              </a:rPr>
              <a:t> population groups, and community-based solutions for health care demands that such inequalities in healthcare are reduced to a minimum. Such actions are a guarantee of social justice because these actions provide equal opportunities regarding access to good medical care that can promote the health of people (WHO, 2020).</a:t>
            </a:r>
          </a:p>
          <a:p>
            <a:pPr marL="0" lvl="0" indent="0" algn="l" rtl="0">
              <a:spcBef>
                <a:spcPts val="0"/>
              </a:spcBef>
              <a:spcAft>
                <a:spcPts val="0"/>
              </a:spcAft>
              <a:buNone/>
            </a:pPr>
            <a:endParaRPr dirty="0"/>
          </a:p>
        </p:txBody>
      </p:sp>
      <p:sp>
        <p:nvSpPr>
          <p:cNvPr id="136" name="Google Shape;136;p4:notes">
            <a:extLst>
              <a:ext uri="{FF2B5EF4-FFF2-40B4-BE49-F238E27FC236}">
                <a16:creationId xmlns:a16="http://schemas.microsoft.com/office/drawing/2014/main" id="{3ED8757D-733D-F779-A6AA-8B17465B078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7475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C7B743DB-FC23-54A9-D273-59CD63A3FA2D}"/>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A3E565B5-A5E3-45B4-8F18-07B649BC1F7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 Conclusion</a:t>
            </a:r>
          </a:p>
          <a:p>
            <a:r>
              <a:rPr lang="en-US" sz="1100" b="0" i="0" u="none" strike="noStrike" cap="none" dirty="0">
                <a:solidFill>
                  <a:srgbClr val="000000"/>
                </a:solidFill>
                <a:effectLst/>
                <a:latin typeface="Arial"/>
                <a:ea typeface="Arial"/>
                <a:cs typeface="Arial"/>
                <a:sym typeface="Arial"/>
              </a:rPr>
              <a:t>Sustainable development, health and well-being are among the elements that must be assembled into a process that reacts to the </a:t>
            </a:r>
            <a:r>
              <a:rPr lang="en-US" sz="1100" b="0" i="0" u="none" strike="noStrike" cap="none" dirty="0" err="1">
                <a:solidFill>
                  <a:srgbClr val="000000"/>
                </a:solidFill>
                <a:effectLst/>
                <a:latin typeface="Arial"/>
                <a:ea typeface="Arial"/>
                <a:cs typeface="Arial"/>
                <a:sym typeface="Arial"/>
              </a:rPr>
              <a:t>realisation</a:t>
            </a:r>
            <a:r>
              <a:rPr lang="en-US" sz="1100" b="0" i="0" u="none" strike="noStrike" cap="none" dirty="0">
                <a:solidFill>
                  <a:srgbClr val="000000"/>
                </a:solidFill>
                <a:effectLst/>
                <a:latin typeface="Arial"/>
                <a:ea typeface="Arial"/>
                <a:cs typeface="Arial"/>
                <a:sym typeface="Arial"/>
              </a:rPr>
              <a:t> of a healthcare system </a:t>
            </a:r>
            <a:r>
              <a:rPr lang="en-US" sz="1100" b="0" i="0" u="none" strike="noStrike" cap="none" dirty="0" err="1">
                <a:solidFill>
                  <a:srgbClr val="000000"/>
                </a:solidFill>
                <a:effectLst/>
                <a:latin typeface="Arial"/>
                <a:ea typeface="Arial"/>
                <a:cs typeface="Arial"/>
                <a:sym typeface="Arial"/>
              </a:rPr>
              <a:t>centred</a:t>
            </a:r>
            <a:r>
              <a:rPr lang="en-US" sz="1100" b="0" i="0" u="none" strike="noStrike" cap="none" dirty="0">
                <a:solidFill>
                  <a:srgbClr val="000000"/>
                </a:solidFill>
                <a:effectLst/>
                <a:latin typeface="Arial"/>
                <a:ea typeface="Arial"/>
                <a:cs typeface="Arial"/>
                <a:sym typeface="Arial"/>
              </a:rPr>
              <a:t> on living and inert compliance to the future and present demands of particular healthcare. By undertaking the following strategies, a better and viable healthcare system that is sustainable, equitable, and is holistically guided in medical provisions can be achieved: staffing the better institutions with models of sustainable development, and improving equitable access. The rising concern of governments and delivery frameworks over the concept is a significant move in contributing to the welfare of the subjects.</a:t>
            </a:r>
          </a:p>
          <a:p>
            <a:pPr marL="0" lvl="0" indent="0" algn="l" rtl="0">
              <a:spcBef>
                <a:spcPts val="0"/>
              </a:spcBef>
              <a:spcAft>
                <a:spcPts val="0"/>
              </a:spcAft>
              <a:buNone/>
            </a:pPr>
            <a:endParaRPr dirty="0"/>
          </a:p>
        </p:txBody>
      </p:sp>
      <p:sp>
        <p:nvSpPr>
          <p:cNvPr id="128" name="Google Shape;128;p5:notes">
            <a:extLst>
              <a:ext uri="{FF2B5EF4-FFF2-40B4-BE49-F238E27FC236}">
                <a16:creationId xmlns:a16="http://schemas.microsoft.com/office/drawing/2014/main" id="{396AE648-5102-31C0-DA97-BEF4E4ACD01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8628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442DBBAB-BDAF-DACA-7ED8-F50426F01F25}"/>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13C3F675-B4EF-A115-FAFC-0C1B29435CC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Begum, H., Alam, A. S. A. F., Leal Filho, W., Awang, A. H., and Ghani, A. B. A. (2021). “The COVID-19 Pandemic: Are There Any Impacts on Sustainability?” Sustainability, 13(21), 11956. DOI: 10.3390/su132111956</a:t>
            </a:r>
          </a:p>
          <a:p>
            <a:r>
              <a:rPr lang="en-US" sz="1100" b="0" i="0" u="none" strike="noStrike" cap="none" dirty="0">
                <a:solidFill>
                  <a:srgbClr val="000000"/>
                </a:solidFill>
                <a:effectLst/>
                <a:latin typeface="Arial"/>
                <a:ea typeface="Arial"/>
                <a:cs typeface="Arial"/>
                <a:sym typeface="Arial"/>
              </a:rPr>
              <a:t>Greeley, M., Shahan, A. M., and Barua, S. B. (2021). Sustainable Development, Human Dignity and Choice: Lessons from the ENRICH Programmer, Bangladesh. Springer Cham.</a:t>
            </a:r>
          </a:p>
          <a:p>
            <a:r>
              <a:rPr lang="en-US" sz="1100" b="0" i="0" u="none" strike="noStrike" cap="none" dirty="0">
                <a:solidFill>
                  <a:srgbClr val="000000"/>
                </a:solidFill>
                <a:effectLst/>
                <a:latin typeface="Arial"/>
                <a:ea typeface="Arial"/>
                <a:cs typeface="Arial"/>
                <a:sym typeface="Arial"/>
              </a:rPr>
              <a:t>Hasan, M. R., Jayasinghe, M., and Selvanathan, E. A. (2024). “New Approach to Measure Wellbeing: A Case Study on Bangladesh.” Social Indicators Research, 172, 283‑- 311. DOI: 10.1007/s11205‑023‑03305‑4</a:t>
            </a:r>
          </a:p>
          <a:p>
            <a:r>
              <a:rPr lang="en-US" sz="1100" b="0" i="0" u="none" strike="noStrike" cap="none" dirty="0">
                <a:solidFill>
                  <a:srgbClr val="000000"/>
                </a:solidFill>
                <a:effectLst/>
                <a:latin typeface="Arial"/>
                <a:ea typeface="Arial"/>
                <a:cs typeface="Arial"/>
                <a:sym typeface="Arial"/>
              </a:rPr>
              <a:t>Nakao, M., Komaki, G., </a:t>
            </a:r>
            <a:r>
              <a:rPr lang="en-US" sz="1100" b="0" i="0" u="none" strike="noStrike" cap="none" dirty="0" err="1">
                <a:solidFill>
                  <a:srgbClr val="000000"/>
                </a:solidFill>
                <a:effectLst/>
                <a:latin typeface="Arial"/>
                <a:ea typeface="Arial"/>
                <a:cs typeface="Arial"/>
                <a:sym typeface="Arial"/>
              </a:rPr>
              <a:t>Yoshiuchi</a:t>
            </a:r>
            <a:r>
              <a:rPr lang="en-US" sz="1100" b="0" i="0" u="none" strike="noStrike" cap="none" dirty="0">
                <a:solidFill>
                  <a:srgbClr val="000000"/>
                </a:solidFill>
                <a:effectLst/>
                <a:latin typeface="Arial"/>
                <a:ea typeface="Arial"/>
                <a:cs typeface="Arial"/>
                <a:sym typeface="Arial"/>
              </a:rPr>
              <a:t>, K. (2020). “Biopsychosocial medicine research trends: connecting clinical medicine, psychology, and public health.” </a:t>
            </a:r>
            <a:r>
              <a:rPr lang="en-US" sz="1100" b="0" i="0" u="none" strike="noStrike" cap="none" dirty="0" err="1">
                <a:solidFill>
                  <a:srgbClr val="000000"/>
                </a:solidFill>
                <a:effectLst/>
                <a:latin typeface="Arial"/>
                <a:ea typeface="Arial"/>
                <a:cs typeface="Arial"/>
                <a:sym typeface="Arial"/>
              </a:rPr>
              <a:t>BioPsychoSocial</a:t>
            </a:r>
            <a:r>
              <a:rPr lang="en-US" sz="1100" b="0" i="0" u="none" strike="noStrike" cap="none" dirty="0">
                <a:solidFill>
                  <a:srgbClr val="000000"/>
                </a:solidFill>
                <a:effectLst/>
                <a:latin typeface="Arial"/>
                <a:ea typeface="Arial"/>
                <a:cs typeface="Arial"/>
                <a:sym typeface="Arial"/>
              </a:rPr>
              <a:t> Medicine, 14, Article 30. DOI: 10.1186/s13030‑020‑00204‑9</a:t>
            </a:r>
          </a:p>
          <a:p>
            <a:r>
              <a:rPr lang="en-US" sz="1100" b="0" i="0" u="none" strike="noStrike" cap="none" dirty="0">
                <a:solidFill>
                  <a:srgbClr val="000000"/>
                </a:solidFill>
                <a:effectLst/>
                <a:latin typeface="Arial"/>
                <a:ea typeface="Arial"/>
                <a:cs typeface="Arial"/>
                <a:sym typeface="Arial"/>
              </a:rPr>
              <a:t>Porter, R. J. (2020). “The biopsychosocial model in mental health.” Australian and New Zealand Journal of Psychiatry, 54(8). DOI: 10.1177/0004867420944464 </a:t>
            </a:r>
            <a:r>
              <a:rPr lang="en-US" sz="1100" b="0" i="0" u="none" strike="noStrike" cap="none" dirty="0">
                <a:solidFill>
                  <a:srgbClr val="000000"/>
                </a:solidFill>
                <a:effectLst/>
                <a:latin typeface="Arial"/>
                <a:ea typeface="Arial"/>
                <a:cs typeface="Arial"/>
                <a:sym typeface="Arial"/>
                <a:hlinkClick r:id="rId3"/>
              </a:rPr>
              <a:t>SAGE Journals</a:t>
            </a:r>
            <a:endParaRPr lang="en-US" sz="1100" b="0" i="0" u="none" strike="noStrike" cap="none" dirty="0">
              <a:solidFill>
                <a:srgbClr val="000000"/>
              </a:solidFill>
              <a:effectLst/>
              <a:latin typeface="Arial"/>
              <a:ea typeface="Arial"/>
              <a:cs typeface="Arial"/>
              <a:sym typeface="Arial"/>
            </a:endParaRPr>
          </a:p>
          <a:p>
            <a:r>
              <a:rPr lang="en-US" sz="1100" b="0" i="0" u="none" strike="noStrike" cap="none" dirty="0" err="1">
                <a:solidFill>
                  <a:srgbClr val="000000"/>
                </a:solidFill>
                <a:effectLst/>
                <a:latin typeface="Arial"/>
                <a:ea typeface="Arial"/>
                <a:cs typeface="Arial"/>
                <a:sym typeface="Arial"/>
              </a:rPr>
              <a:t>Sulistiadi</a:t>
            </a:r>
            <a:r>
              <a:rPr lang="en-US" sz="1100" b="0" i="0" u="none" strike="noStrike" cap="none" dirty="0">
                <a:solidFill>
                  <a:srgbClr val="000000"/>
                </a:solidFill>
                <a:effectLst/>
                <a:latin typeface="Arial"/>
                <a:ea typeface="Arial"/>
                <a:cs typeface="Arial"/>
                <a:sym typeface="Arial"/>
              </a:rPr>
              <a:t>, W., </a:t>
            </a:r>
            <a:r>
              <a:rPr lang="en-US" sz="1100" b="0" i="0" u="none" strike="noStrike" cap="none" dirty="0" err="1">
                <a:solidFill>
                  <a:srgbClr val="000000"/>
                </a:solidFill>
                <a:effectLst/>
                <a:latin typeface="Arial"/>
                <a:ea typeface="Arial"/>
                <a:cs typeface="Arial"/>
                <a:sym typeface="Arial"/>
              </a:rPr>
              <a:t>Wasir</a:t>
            </a:r>
            <a:r>
              <a:rPr lang="en-US" sz="1100" b="0" i="0" u="none" strike="noStrike" cap="none" dirty="0">
                <a:solidFill>
                  <a:srgbClr val="000000"/>
                </a:solidFill>
                <a:effectLst/>
                <a:latin typeface="Arial"/>
                <a:ea typeface="Arial"/>
                <a:cs typeface="Arial"/>
                <a:sym typeface="Arial"/>
              </a:rPr>
              <a:t>, R., </a:t>
            </a:r>
            <a:r>
              <a:rPr lang="en-US" sz="1100" b="0" i="0" u="none" strike="noStrike" cap="none" dirty="0" err="1">
                <a:solidFill>
                  <a:srgbClr val="000000"/>
                </a:solidFill>
                <a:effectLst/>
                <a:latin typeface="Arial"/>
                <a:ea typeface="Arial"/>
                <a:cs typeface="Arial"/>
                <a:sym typeface="Arial"/>
              </a:rPr>
              <a:t>Thalib</a:t>
            </a:r>
            <a:r>
              <a:rPr lang="en-US" sz="1100" b="0" i="0" u="none" strike="noStrike" cap="none" dirty="0">
                <a:solidFill>
                  <a:srgbClr val="000000"/>
                </a:solidFill>
                <a:effectLst/>
                <a:latin typeface="Arial"/>
                <a:ea typeface="Arial"/>
                <a:cs typeface="Arial"/>
                <a:sym typeface="Arial"/>
              </a:rPr>
              <a:t>, W. (2024). “Building health systems resilience: understanding the social, economic, and cultural impacts of climate change from stakeholders’ perspectives in Indonesia.” Archives of Public Health, 82, Article 168. DOI: 10.1186/s13690‑024‑01403‑4</a:t>
            </a:r>
          </a:p>
          <a:p>
            <a:r>
              <a:rPr lang="en-US" sz="1100" b="0" i="0" u="none" strike="noStrike" cap="none" dirty="0">
                <a:solidFill>
                  <a:srgbClr val="000000"/>
                </a:solidFill>
                <a:effectLst/>
                <a:latin typeface="Arial"/>
                <a:ea typeface="Arial"/>
                <a:cs typeface="Arial"/>
                <a:sym typeface="Arial"/>
              </a:rPr>
              <a:t>The use of a biopsychosocial model in the treatment of patients with chronic conditions. Patient Education and Counselling, 121 (April 2024), Article 108117. DOI: 10.1016/j.pec.2023.108117</a:t>
            </a:r>
          </a:p>
          <a:p>
            <a:r>
              <a:rPr lang="en-US" sz="1100" b="0" i="0" u="none" strike="noStrike" cap="none" dirty="0" err="1">
                <a:solidFill>
                  <a:srgbClr val="000000"/>
                </a:solidFill>
                <a:effectLst/>
                <a:latin typeface="Arial"/>
                <a:ea typeface="Arial"/>
                <a:cs typeface="Arial"/>
                <a:sym typeface="Arial"/>
              </a:rPr>
              <a:t>Vittersø</a:t>
            </a:r>
            <a:r>
              <a:rPr lang="en-US" sz="1100" b="0" i="0" u="none" strike="noStrike" cap="none" dirty="0">
                <a:solidFill>
                  <a:srgbClr val="000000"/>
                </a:solidFill>
                <a:effectLst/>
                <a:latin typeface="Arial"/>
                <a:ea typeface="Arial"/>
                <a:cs typeface="Arial"/>
                <a:sym typeface="Arial"/>
              </a:rPr>
              <a:t>, J. (2025). Humanistic Wellbeing: Toward a Value-Based Science of the Good Life. Springer Cham.</a:t>
            </a:r>
          </a:p>
          <a:p>
            <a:r>
              <a:rPr lang="en-US" sz="1100" b="0" i="0" u="none" strike="noStrike" cap="none" dirty="0">
                <a:solidFill>
                  <a:srgbClr val="000000"/>
                </a:solidFill>
                <a:effectLst/>
                <a:latin typeface="Arial"/>
                <a:ea typeface="Arial"/>
                <a:cs typeface="Arial"/>
                <a:sym typeface="Arial"/>
              </a:rPr>
              <a:t>Weeks, W. B., Weinstein, J. N., and Lavista, J. M. (2023). “All Sustainable Development Goals Support Good Health and Well‑Being.” International Journal of Public Health, 68:1606901. DOI: 10.3389/ijph.2023.1606901</a:t>
            </a:r>
          </a:p>
          <a:p>
            <a:r>
              <a:rPr lang="en-US" sz="1100" b="0" i="0" u="none" strike="noStrike" cap="none" dirty="0">
                <a:solidFill>
                  <a:srgbClr val="000000"/>
                </a:solidFill>
                <a:effectLst/>
                <a:latin typeface="Arial"/>
                <a:ea typeface="Arial"/>
                <a:cs typeface="Arial"/>
                <a:sym typeface="Arial"/>
              </a:rPr>
              <a:t>World Health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2020. </a:t>
            </a:r>
            <a:r>
              <a:rPr lang="en-US" sz="1100" b="0" i="1" u="none" strike="noStrike" cap="none" dirty="0">
                <a:solidFill>
                  <a:srgbClr val="000000"/>
                </a:solidFill>
                <a:effectLst/>
                <a:latin typeface="Arial"/>
                <a:ea typeface="Arial"/>
                <a:cs typeface="Arial"/>
                <a:sym typeface="Arial"/>
              </a:rPr>
              <a:t>World health statistics 2020: monitoring health for the SDGs, sustainable development goals</a:t>
            </a:r>
            <a:r>
              <a:rPr lang="en-US" sz="1100" b="0" i="0" u="none" strike="noStrike" cap="none" dirty="0">
                <a:solidFill>
                  <a:srgbClr val="000000"/>
                </a:solidFill>
                <a:effectLst/>
                <a:latin typeface="Arial"/>
                <a:ea typeface="Arial"/>
                <a:cs typeface="Arial"/>
                <a:sym typeface="Arial"/>
              </a:rPr>
              <a:t>. Geneva: WHO. </a:t>
            </a:r>
            <a:r>
              <a:rPr lang="en-US" sz="1100" b="0" i="0" u="none" strike="noStrike" cap="none">
                <a:solidFill>
                  <a:srgbClr val="000000"/>
                </a:solidFill>
                <a:effectLst/>
                <a:latin typeface="Arial"/>
                <a:ea typeface="Arial"/>
                <a:cs typeface="Arial"/>
                <a:sym typeface="Arial"/>
              </a:rPr>
              <a:t>Available at: https://apps.who.int/iris/handle/10665/332070 (Accessed: [24th September 2025]).</a:t>
            </a:r>
          </a:p>
          <a:p>
            <a:pPr marL="0" lvl="0" indent="0" algn="l" rtl="0">
              <a:spcBef>
                <a:spcPts val="0"/>
              </a:spcBef>
              <a:spcAft>
                <a:spcPts val="0"/>
              </a:spcAft>
              <a:buNone/>
            </a:pPr>
            <a:endParaRPr/>
          </a:p>
        </p:txBody>
      </p:sp>
      <p:sp>
        <p:nvSpPr>
          <p:cNvPr id="128" name="Google Shape;128;p5:notes">
            <a:extLst>
              <a:ext uri="{FF2B5EF4-FFF2-40B4-BE49-F238E27FC236}">
                <a16:creationId xmlns:a16="http://schemas.microsoft.com/office/drawing/2014/main" id="{35471A2B-18CC-07BE-7C8E-878EE7A154F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3985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rgbClr val="E4F8ED"/>
        </a:solidFill>
        <a:effectLst/>
      </p:bgPr>
    </p:bg>
    <p:spTree>
      <p:nvGrpSpPr>
        <p:cNvPr id="1" name="Shape 12"/>
        <p:cNvGrpSpPr/>
        <p:nvPr/>
      </p:nvGrpSpPr>
      <p:grpSpPr>
        <a:xfrm>
          <a:off x="0" y="0"/>
          <a:ext cx="0" cy="0"/>
          <a:chOff x="0" y="0"/>
          <a:chExt cx="0" cy="0"/>
        </a:xfrm>
      </p:grpSpPr>
      <p:sp>
        <p:nvSpPr>
          <p:cNvPr id="13" name="Google Shape;13;p3"/>
          <p:cNvSpPr/>
          <p:nvPr/>
        </p:nvSpPr>
        <p:spPr>
          <a:xfrm>
            <a:off x="9144000" y="1931089"/>
            <a:ext cx="10687493" cy="8683316"/>
          </a:xfrm>
          <a:custGeom>
            <a:avLst/>
            <a:gdLst/>
            <a:ahLst/>
            <a:cxnLst/>
            <a:rect l="l" t="t" r="r" b="b"/>
            <a:pathLst>
              <a:path w="10687493" h="8683316" extrusionOk="0">
                <a:moveTo>
                  <a:pt x="0" y="0"/>
                </a:moveTo>
                <a:lnTo>
                  <a:pt x="10687493" y="0"/>
                </a:lnTo>
                <a:lnTo>
                  <a:pt x="10687493" y="8683315"/>
                </a:lnTo>
                <a:lnTo>
                  <a:pt x="0" y="8683315"/>
                </a:lnTo>
                <a:lnTo>
                  <a:pt x="0" y="0"/>
                </a:lnTo>
                <a:close/>
              </a:path>
            </a:pathLst>
          </a:custGeom>
          <a:blipFill rotWithShape="1">
            <a:blip r:embed="rId2">
              <a:alphaModFix amt="69000"/>
            </a:blip>
            <a:stretch>
              <a:fillRect r="-2039"/>
            </a:stretch>
          </a:blipFill>
          <a:ln>
            <a:noFill/>
          </a:ln>
        </p:spPr>
      </p:sp>
      <p:sp>
        <p:nvSpPr>
          <p:cNvPr id="14" name="Google Shape;14;p3"/>
          <p:cNvSpPr/>
          <p:nvPr/>
        </p:nvSpPr>
        <p:spPr>
          <a:xfrm>
            <a:off x="9803670" y="1552156"/>
            <a:ext cx="9452175" cy="8873229"/>
          </a:xfrm>
          <a:custGeom>
            <a:avLst/>
            <a:gdLst/>
            <a:ahLst/>
            <a:cxnLst/>
            <a:rect l="l" t="t" r="r" b="b"/>
            <a:pathLst>
              <a:path w="9452175" h="8873229" extrusionOk="0">
                <a:moveTo>
                  <a:pt x="0" y="0"/>
                </a:moveTo>
                <a:lnTo>
                  <a:pt x="9452174" y="0"/>
                </a:lnTo>
                <a:lnTo>
                  <a:pt x="9452174" y="8873229"/>
                </a:lnTo>
                <a:lnTo>
                  <a:pt x="0" y="8873229"/>
                </a:lnTo>
                <a:lnTo>
                  <a:pt x="0" y="0"/>
                </a:lnTo>
                <a:close/>
              </a:path>
            </a:pathLst>
          </a:custGeom>
          <a:blipFill rotWithShape="1">
            <a:blip r:embed="rId3">
              <a:alphaModFix/>
            </a:blip>
            <a:stretch>
              <a:fillRect/>
            </a:stretch>
          </a:blipFill>
          <a:ln>
            <a:noFill/>
          </a:ln>
        </p:spPr>
      </p:sp>
      <p:sp>
        <p:nvSpPr>
          <p:cNvPr id="15" name="Google Shape;15;p3"/>
          <p:cNvSpPr/>
          <p:nvPr/>
        </p:nvSpPr>
        <p:spPr>
          <a:xfrm>
            <a:off x="1028700" y="1028700"/>
            <a:ext cx="3755738" cy="1046912"/>
          </a:xfrm>
          <a:custGeom>
            <a:avLst/>
            <a:gdLst/>
            <a:ahLst/>
            <a:cxnLst/>
            <a:rect l="l" t="t" r="r" b="b"/>
            <a:pathLst>
              <a:path w="3755738" h="1046912" extrusionOk="0">
                <a:moveTo>
                  <a:pt x="0" y="0"/>
                </a:moveTo>
                <a:lnTo>
                  <a:pt x="3755738" y="0"/>
                </a:lnTo>
                <a:lnTo>
                  <a:pt x="3755738" y="1046912"/>
                </a:lnTo>
                <a:lnTo>
                  <a:pt x="0" y="1046912"/>
                </a:lnTo>
                <a:lnTo>
                  <a:pt x="0" y="0"/>
                </a:lnTo>
                <a:close/>
              </a:path>
            </a:pathLst>
          </a:custGeom>
          <a:blipFill rotWithShape="1">
            <a:blip r:embed="rId4">
              <a:alphaModFix/>
            </a:blip>
            <a:stretch>
              <a:fillRect/>
            </a:stretch>
          </a:blipFill>
          <a:ln>
            <a:noFill/>
          </a:ln>
        </p:spPr>
      </p:sp>
      <p:sp>
        <p:nvSpPr>
          <p:cNvPr id="16" name="Google Shape;16;p3"/>
          <p:cNvSpPr txBox="1"/>
          <p:nvPr/>
        </p:nvSpPr>
        <p:spPr>
          <a:xfrm>
            <a:off x="1581477" y="1084253"/>
            <a:ext cx="2650200" cy="679200"/>
          </a:xfrm>
          <a:prstGeom prst="rect">
            <a:avLst/>
          </a:prstGeom>
          <a:noFill/>
          <a:ln>
            <a:noFill/>
          </a:ln>
        </p:spPr>
        <p:txBody>
          <a:bodyPr spcFirstLastPara="1" wrap="square" lIns="0" tIns="0" rIns="0" bIns="0" anchor="t" anchorCtr="0">
            <a:spAutoFit/>
          </a:bodyPr>
          <a:lstStyle/>
          <a:p>
            <a:pPr marL="0" marR="0" lvl="0" indent="0" algn="ctr" rtl="0">
              <a:lnSpc>
                <a:spcPct val="139995"/>
              </a:lnSpc>
              <a:spcBef>
                <a:spcPts val="0"/>
              </a:spcBef>
              <a:spcAft>
                <a:spcPts val="0"/>
              </a:spcAft>
              <a:buNone/>
            </a:pPr>
            <a:r>
              <a:rPr lang="en-US" sz="4413" b="0" i="0" u="none" strike="noStrike" cap="none">
                <a:solidFill>
                  <a:srgbClr val="423657"/>
                </a:solidFill>
                <a:latin typeface="Caveat"/>
                <a:ea typeface="Caveat"/>
                <a:cs typeface="Caveat"/>
                <a:sym typeface="Caveat"/>
              </a:rPr>
              <a:t>Grade 10 </a:t>
            </a:r>
            <a:endParaRPr/>
          </a:p>
        </p:txBody>
      </p:sp>
      <p:sp>
        <p:nvSpPr>
          <p:cNvPr id="17" name="Google Shape;17;p3"/>
          <p:cNvSpPr/>
          <p:nvPr/>
        </p:nvSpPr>
        <p:spPr>
          <a:xfrm>
            <a:off x="1028700" y="8382837"/>
            <a:ext cx="4249300" cy="858953"/>
          </a:xfrm>
          <a:custGeom>
            <a:avLst/>
            <a:gdLst/>
            <a:ahLst/>
            <a:cxnLst/>
            <a:rect l="l" t="t" r="r" b="b"/>
            <a:pathLst>
              <a:path w="4249300" h="858953" extrusionOk="0">
                <a:moveTo>
                  <a:pt x="0" y="0"/>
                </a:moveTo>
                <a:lnTo>
                  <a:pt x="4249300" y="0"/>
                </a:lnTo>
                <a:lnTo>
                  <a:pt x="4249300" y="858953"/>
                </a:lnTo>
                <a:lnTo>
                  <a:pt x="0" y="858953"/>
                </a:lnTo>
                <a:lnTo>
                  <a:pt x="0" y="0"/>
                </a:lnTo>
                <a:close/>
              </a:path>
            </a:pathLst>
          </a:custGeom>
          <a:blipFill rotWithShape="1">
            <a:blip r:embed="rId5">
              <a:alphaModFix/>
            </a:blip>
            <a:stretch>
              <a:fillRect l="-88047" t="-440507" r="-39447" b="-355469"/>
            </a:stretch>
          </a:blipFill>
          <a:ln>
            <a:noFill/>
          </a:ln>
        </p:spPr>
      </p:sp>
      <p:sp>
        <p:nvSpPr>
          <p:cNvPr id="18" name="Google Shape;18;p3"/>
          <p:cNvSpPr txBox="1">
            <a:spLocks noGrp="1"/>
          </p:cNvSpPr>
          <p:nvPr>
            <p:ph type="title"/>
          </p:nvPr>
        </p:nvSpPr>
        <p:spPr>
          <a:xfrm>
            <a:off x="987100" y="3667326"/>
            <a:ext cx="8229600" cy="42840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rgbClr val="0F1A38"/>
              </a:buClr>
              <a:buSzPts val="12000"/>
              <a:buFont typeface="Caveat"/>
              <a:buNone/>
              <a:defRPr sz="12000" i="0" u="none" strike="noStrike" cap="none">
                <a:solidFill>
                  <a:srgbClr val="0F1A38"/>
                </a:solidFill>
                <a:latin typeface="Caveat"/>
                <a:ea typeface="Caveat"/>
                <a:cs typeface="Caveat"/>
                <a:sym typeface="Cavea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9" name="Google Shape;19;p3"/>
          <p:cNvSpPr txBox="1">
            <a:spLocks noGrp="1"/>
          </p:cNvSpPr>
          <p:nvPr>
            <p:ph type="title" idx="2"/>
          </p:nvPr>
        </p:nvSpPr>
        <p:spPr>
          <a:xfrm>
            <a:off x="914400" y="2899940"/>
            <a:ext cx="8229600" cy="4926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chemeClr val="dk1"/>
              </a:buClr>
              <a:buSzPts val="3400"/>
              <a:buFont typeface="Nunito Sans"/>
              <a:buNone/>
              <a:defRPr sz="3400" i="0" u="none" strike="noStrike" cap="none">
                <a:solidFill>
                  <a:schemeClr val="dk1"/>
                </a:solidFill>
                <a:latin typeface="Nunito Sans"/>
                <a:ea typeface="Nunito Sans"/>
                <a:cs typeface="Nunito Sans"/>
                <a:sym typeface="Nunito Sans"/>
              </a:defRPr>
            </a:lvl1pPr>
            <a:lvl2pPr lvl="1">
              <a:spcBef>
                <a:spcPts val="0"/>
              </a:spcBef>
              <a:spcAft>
                <a:spcPts val="0"/>
              </a:spcAft>
              <a:buSzPts val="3400"/>
              <a:buFont typeface="Nunito Sans"/>
              <a:buNone/>
              <a:defRPr sz="3400">
                <a:latin typeface="Nunito Sans"/>
                <a:ea typeface="Nunito Sans"/>
                <a:cs typeface="Nunito Sans"/>
                <a:sym typeface="Nunito Sans"/>
              </a:defRPr>
            </a:lvl2pPr>
            <a:lvl3pPr lvl="2">
              <a:spcBef>
                <a:spcPts val="0"/>
              </a:spcBef>
              <a:spcAft>
                <a:spcPts val="0"/>
              </a:spcAft>
              <a:buSzPts val="3400"/>
              <a:buFont typeface="Nunito Sans"/>
              <a:buNone/>
              <a:defRPr sz="3400">
                <a:latin typeface="Nunito Sans"/>
                <a:ea typeface="Nunito Sans"/>
                <a:cs typeface="Nunito Sans"/>
                <a:sym typeface="Nunito Sans"/>
              </a:defRPr>
            </a:lvl3pPr>
            <a:lvl4pPr lvl="3">
              <a:spcBef>
                <a:spcPts val="0"/>
              </a:spcBef>
              <a:spcAft>
                <a:spcPts val="0"/>
              </a:spcAft>
              <a:buSzPts val="3400"/>
              <a:buFont typeface="Nunito Sans"/>
              <a:buNone/>
              <a:defRPr sz="3400">
                <a:latin typeface="Nunito Sans"/>
                <a:ea typeface="Nunito Sans"/>
                <a:cs typeface="Nunito Sans"/>
                <a:sym typeface="Nunito Sans"/>
              </a:defRPr>
            </a:lvl4pPr>
            <a:lvl5pPr lvl="4">
              <a:spcBef>
                <a:spcPts val="0"/>
              </a:spcBef>
              <a:spcAft>
                <a:spcPts val="0"/>
              </a:spcAft>
              <a:buSzPts val="3400"/>
              <a:buFont typeface="Nunito Sans"/>
              <a:buNone/>
              <a:defRPr sz="3400">
                <a:latin typeface="Nunito Sans"/>
                <a:ea typeface="Nunito Sans"/>
                <a:cs typeface="Nunito Sans"/>
                <a:sym typeface="Nunito Sans"/>
              </a:defRPr>
            </a:lvl5pPr>
            <a:lvl6pPr lvl="5">
              <a:spcBef>
                <a:spcPts val="0"/>
              </a:spcBef>
              <a:spcAft>
                <a:spcPts val="0"/>
              </a:spcAft>
              <a:buSzPts val="3400"/>
              <a:buFont typeface="Nunito Sans"/>
              <a:buNone/>
              <a:defRPr sz="3400">
                <a:latin typeface="Nunito Sans"/>
                <a:ea typeface="Nunito Sans"/>
                <a:cs typeface="Nunito Sans"/>
                <a:sym typeface="Nunito Sans"/>
              </a:defRPr>
            </a:lvl6pPr>
            <a:lvl7pPr lvl="6">
              <a:spcBef>
                <a:spcPts val="0"/>
              </a:spcBef>
              <a:spcAft>
                <a:spcPts val="0"/>
              </a:spcAft>
              <a:buSzPts val="3400"/>
              <a:buFont typeface="Nunito Sans"/>
              <a:buNone/>
              <a:defRPr sz="3400">
                <a:latin typeface="Nunito Sans"/>
                <a:ea typeface="Nunito Sans"/>
                <a:cs typeface="Nunito Sans"/>
                <a:sym typeface="Nunito Sans"/>
              </a:defRPr>
            </a:lvl7pPr>
            <a:lvl8pPr lvl="7">
              <a:spcBef>
                <a:spcPts val="0"/>
              </a:spcBef>
              <a:spcAft>
                <a:spcPts val="0"/>
              </a:spcAft>
              <a:buSzPts val="3400"/>
              <a:buFont typeface="Nunito Sans"/>
              <a:buNone/>
              <a:defRPr sz="3400">
                <a:latin typeface="Nunito Sans"/>
                <a:ea typeface="Nunito Sans"/>
                <a:cs typeface="Nunito Sans"/>
                <a:sym typeface="Nunito Sans"/>
              </a:defRPr>
            </a:lvl8pPr>
            <a:lvl9pPr lvl="8">
              <a:spcBef>
                <a:spcPts val="0"/>
              </a:spcBef>
              <a:spcAft>
                <a:spcPts val="0"/>
              </a:spcAft>
              <a:buSzPts val="3400"/>
              <a:buFont typeface="Nunito Sans"/>
              <a:buNone/>
              <a:defRPr sz="3400">
                <a:latin typeface="Nunito Sans"/>
                <a:ea typeface="Nunito Sans"/>
                <a:cs typeface="Nunito Sans"/>
                <a:sym typeface="Nunito Sans"/>
              </a:defRPr>
            </a:lvl9pPr>
          </a:lstStyle>
          <a:p>
            <a:endParaRPr/>
          </a:p>
        </p:txBody>
      </p:sp>
      <p:sp>
        <p:nvSpPr>
          <p:cNvPr id="20" name="Google Shape;20;p3"/>
          <p:cNvSpPr txBox="1">
            <a:spLocks noGrp="1"/>
          </p:cNvSpPr>
          <p:nvPr>
            <p:ph type="title" idx="3"/>
          </p:nvPr>
        </p:nvSpPr>
        <p:spPr>
          <a:xfrm>
            <a:off x="1299100" y="8566025"/>
            <a:ext cx="3667200" cy="492600"/>
          </a:xfrm>
          <a:prstGeom prst="rect">
            <a:avLst/>
          </a:prstGeom>
          <a:noFill/>
          <a:ln>
            <a:noFill/>
          </a:ln>
        </p:spPr>
        <p:txBody>
          <a:bodyPr spcFirstLastPara="1" wrap="square" lIns="91425" tIns="45700" rIns="91425" bIns="45700" anchor="t" anchorCtr="0">
            <a:normAutofit/>
          </a:bodyPr>
          <a:lstStyle>
            <a:lvl1pPr marR="0" lvl="0" rtl="0">
              <a:spcBef>
                <a:spcPts val="0"/>
              </a:spcBef>
              <a:spcAft>
                <a:spcPts val="0"/>
              </a:spcAft>
              <a:buClr>
                <a:schemeClr val="dk1"/>
              </a:buClr>
              <a:buSzPts val="2500"/>
              <a:buFont typeface="Nunito Sans"/>
              <a:buNone/>
              <a:defRPr sz="2500" i="0" u="none" strike="noStrike" cap="none">
                <a:solidFill>
                  <a:schemeClr val="dk1"/>
                </a:solidFill>
                <a:latin typeface="Nunito Sans"/>
                <a:ea typeface="Nunito Sans"/>
                <a:cs typeface="Nunito Sans"/>
                <a:sym typeface="Nunito Sans"/>
              </a:defRPr>
            </a:lvl1pPr>
            <a:lvl2pPr lvl="1" rtl="0">
              <a:spcBef>
                <a:spcPts val="0"/>
              </a:spcBef>
              <a:spcAft>
                <a:spcPts val="0"/>
              </a:spcAft>
              <a:buSzPts val="3400"/>
              <a:buFont typeface="Nunito Sans"/>
              <a:buNone/>
              <a:defRPr sz="3400">
                <a:latin typeface="Nunito Sans"/>
                <a:ea typeface="Nunito Sans"/>
                <a:cs typeface="Nunito Sans"/>
                <a:sym typeface="Nunito Sans"/>
              </a:defRPr>
            </a:lvl2pPr>
            <a:lvl3pPr lvl="2" rtl="0">
              <a:spcBef>
                <a:spcPts val="0"/>
              </a:spcBef>
              <a:spcAft>
                <a:spcPts val="0"/>
              </a:spcAft>
              <a:buSzPts val="3400"/>
              <a:buFont typeface="Nunito Sans"/>
              <a:buNone/>
              <a:defRPr sz="3400">
                <a:latin typeface="Nunito Sans"/>
                <a:ea typeface="Nunito Sans"/>
                <a:cs typeface="Nunito Sans"/>
                <a:sym typeface="Nunito Sans"/>
              </a:defRPr>
            </a:lvl3pPr>
            <a:lvl4pPr lvl="3" rtl="0">
              <a:spcBef>
                <a:spcPts val="0"/>
              </a:spcBef>
              <a:spcAft>
                <a:spcPts val="0"/>
              </a:spcAft>
              <a:buSzPts val="3400"/>
              <a:buFont typeface="Nunito Sans"/>
              <a:buNone/>
              <a:defRPr sz="3400">
                <a:latin typeface="Nunito Sans"/>
                <a:ea typeface="Nunito Sans"/>
                <a:cs typeface="Nunito Sans"/>
                <a:sym typeface="Nunito Sans"/>
              </a:defRPr>
            </a:lvl4pPr>
            <a:lvl5pPr lvl="4" rtl="0">
              <a:spcBef>
                <a:spcPts val="0"/>
              </a:spcBef>
              <a:spcAft>
                <a:spcPts val="0"/>
              </a:spcAft>
              <a:buSzPts val="3400"/>
              <a:buFont typeface="Nunito Sans"/>
              <a:buNone/>
              <a:defRPr sz="3400">
                <a:latin typeface="Nunito Sans"/>
                <a:ea typeface="Nunito Sans"/>
                <a:cs typeface="Nunito Sans"/>
                <a:sym typeface="Nunito Sans"/>
              </a:defRPr>
            </a:lvl5pPr>
            <a:lvl6pPr lvl="5" rtl="0">
              <a:spcBef>
                <a:spcPts val="0"/>
              </a:spcBef>
              <a:spcAft>
                <a:spcPts val="0"/>
              </a:spcAft>
              <a:buSzPts val="3400"/>
              <a:buFont typeface="Nunito Sans"/>
              <a:buNone/>
              <a:defRPr sz="3400">
                <a:latin typeface="Nunito Sans"/>
                <a:ea typeface="Nunito Sans"/>
                <a:cs typeface="Nunito Sans"/>
                <a:sym typeface="Nunito Sans"/>
              </a:defRPr>
            </a:lvl6pPr>
            <a:lvl7pPr lvl="6" rtl="0">
              <a:spcBef>
                <a:spcPts val="0"/>
              </a:spcBef>
              <a:spcAft>
                <a:spcPts val="0"/>
              </a:spcAft>
              <a:buSzPts val="3400"/>
              <a:buFont typeface="Nunito Sans"/>
              <a:buNone/>
              <a:defRPr sz="3400">
                <a:latin typeface="Nunito Sans"/>
                <a:ea typeface="Nunito Sans"/>
                <a:cs typeface="Nunito Sans"/>
                <a:sym typeface="Nunito Sans"/>
              </a:defRPr>
            </a:lvl7pPr>
            <a:lvl8pPr lvl="7" rtl="0">
              <a:spcBef>
                <a:spcPts val="0"/>
              </a:spcBef>
              <a:spcAft>
                <a:spcPts val="0"/>
              </a:spcAft>
              <a:buSzPts val="3400"/>
              <a:buFont typeface="Nunito Sans"/>
              <a:buNone/>
              <a:defRPr sz="3400">
                <a:latin typeface="Nunito Sans"/>
                <a:ea typeface="Nunito Sans"/>
                <a:cs typeface="Nunito Sans"/>
                <a:sym typeface="Nunito Sans"/>
              </a:defRPr>
            </a:lvl8pPr>
            <a:lvl9pPr lvl="8" rtl="0">
              <a:spcBef>
                <a:spcPts val="0"/>
              </a:spcBef>
              <a:spcAft>
                <a:spcPts val="0"/>
              </a:spcAft>
              <a:buSzPts val="3400"/>
              <a:buFont typeface="Nunito Sans"/>
              <a:buNone/>
              <a:defRPr sz="3400">
                <a:latin typeface="Nunito Sans"/>
                <a:ea typeface="Nunito Sans"/>
                <a:cs typeface="Nunito Sans"/>
                <a:sym typeface="Nunito Sans"/>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bg>
      <p:bgPr>
        <a:solidFill>
          <a:srgbClr val="D7C9E8"/>
        </a:solidFill>
        <a:effectLst/>
      </p:bgPr>
    </p:bg>
    <p:spTree>
      <p:nvGrpSpPr>
        <p:cNvPr id="1" name="Shape 21"/>
        <p:cNvGrpSpPr/>
        <p:nvPr/>
      </p:nvGrpSpPr>
      <p:grpSpPr>
        <a:xfrm>
          <a:off x="0" y="0"/>
          <a:ext cx="0" cy="0"/>
          <a:chOff x="0" y="0"/>
          <a:chExt cx="0" cy="0"/>
        </a:xfrm>
      </p:grpSpPr>
      <p:sp>
        <p:nvSpPr>
          <p:cNvPr id="22" name="Google Shape;22;p4"/>
          <p:cNvSpPr/>
          <p:nvPr/>
        </p:nvSpPr>
        <p:spPr>
          <a:xfrm>
            <a:off x="1533340" y="2942785"/>
            <a:ext cx="4554413" cy="3025572"/>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2">
              <a:alphaModFix/>
            </a:blip>
            <a:stretch>
              <a:fillRect l="-242673" t="-411362" r="-284325" b="-240121"/>
            </a:stretch>
          </a:blipFill>
          <a:ln>
            <a:noFill/>
          </a:ln>
        </p:spPr>
      </p:sp>
      <p:sp>
        <p:nvSpPr>
          <p:cNvPr id="23" name="Google Shape;23;p4"/>
          <p:cNvSpPr/>
          <p:nvPr/>
        </p:nvSpPr>
        <p:spPr>
          <a:xfrm>
            <a:off x="4194590" y="6232728"/>
            <a:ext cx="4554413" cy="3025572"/>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3">
              <a:alphaModFix/>
            </a:blip>
            <a:stretch>
              <a:fillRect l="-242673" t="-411362" r="-284325" b="-240121"/>
            </a:stretch>
          </a:blipFill>
          <a:ln>
            <a:noFill/>
          </a:ln>
        </p:spPr>
      </p:sp>
      <p:sp>
        <p:nvSpPr>
          <p:cNvPr id="24" name="Google Shape;24;p4"/>
          <p:cNvSpPr/>
          <p:nvPr/>
        </p:nvSpPr>
        <p:spPr>
          <a:xfrm>
            <a:off x="6866793" y="2942785"/>
            <a:ext cx="4554413" cy="3025572"/>
          </a:xfrm>
          <a:custGeom>
            <a:avLst/>
            <a:gdLst/>
            <a:ahLst/>
            <a:cxnLst/>
            <a:rect l="l" t="t" r="r" b="b"/>
            <a:pathLst>
              <a:path w="4554413" h="3025572" extrusionOk="0">
                <a:moveTo>
                  <a:pt x="0" y="0"/>
                </a:moveTo>
                <a:lnTo>
                  <a:pt x="4554414" y="0"/>
                </a:lnTo>
                <a:lnTo>
                  <a:pt x="4554414" y="3025573"/>
                </a:lnTo>
                <a:lnTo>
                  <a:pt x="0" y="3025573"/>
                </a:lnTo>
                <a:lnTo>
                  <a:pt x="0" y="0"/>
                </a:lnTo>
                <a:close/>
              </a:path>
            </a:pathLst>
          </a:custGeom>
          <a:blipFill rotWithShape="1">
            <a:blip r:embed="rId4">
              <a:alphaModFix/>
            </a:blip>
            <a:stretch>
              <a:fillRect l="-242673" t="-411362" r="-284325" b="-240121"/>
            </a:stretch>
          </a:blipFill>
          <a:ln>
            <a:noFill/>
          </a:ln>
        </p:spPr>
      </p:sp>
      <p:sp>
        <p:nvSpPr>
          <p:cNvPr id="25" name="Google Shape;25;p4"/>
          <p:cNvSpPr/>
          <p:nvPr/>
        </p:nvSpPr>
        <p:spPr>
          <a:xfrm>
            <a:off x="12200247" y="2942785"/>
            <a:ext cx="4554413" cy="3025572"/>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5">
              <a:alphaModFix/>
            </a:blip>
            <a:stretch>
              <a:fillRect l="-242673" t="-411362" r="-284325" b="-240121"/>
            </a:stretch>
          </a:blipFill>
          <a:ln>
            <a:noFill/>
          </a:ln>
        </p:spPr>
      </p:sp>
      <p:sp>
        <p:nvSpPr>
          <p:cNvPr id="26" name="Google Shape;26;p4"/>
          <p:cNvSpPr/>
          <p:nvPr/>
        </p:nvSpPr>
        <p:spPr>
          <a:xfrm>
            <a:off x="9538997" y="6232728"/>
            <a:ext cx="4554413" cy="3025572"/>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6">
              <a:alphaModFix/>
            </a:blip>
            <a:stretch>
              <a:fillRect l="-242673" t="-411362" r="-284325" b="-240121"/>
            </a:stretch>
          </a:blipFill>
          <a:ln>
            <a:noFill/>
          </a:ln>
        </p:spPr>
      </p:sp>
      <p:sp>
        <p:nvSpPr>
          <p:cNvPr id="27" name="Google Shape;27;p4"/>
          <p:cNvSpPr txBox="1">
            <a:spLocks noGrp="1"/>
          </p:cNvSpPr>
          <p:nvPr>
            <p:ph type="title"/>
          </p:nvPr>
        </p:nvSpPr>
        <p:spPr>
          <a:xfrm>
            <a:off x="1201300" y="871175"/>
            <a:ext cx="15885300" cy="1450800"/>
          </a:xfrm>
          <a:prstGeom prst="rect">
            <a:avLst/>
          </a:prstGeom>
          <a:noFill/>
          <a:ln>
            <a:noFill/>
          </a:ln>
        </p:spPr>
        <p:txBody>
          <a:bodyPr spcFirstLastPara="1" wrap="square" lIns="91425" tIns="45700" rIns="91425" bIns="45700" anchor="t" anchorCtr="0">
            <a:normAutofit/>
          </a:bodyPr>
          <a:lstStyle>
            <a:lvl1pPr marR="0" lvl="0" algn="ctr">
              <a:spcBef>
                <a:spcPts val="0"/>
              </a:spcBef>
              <a:spcAft>
                <a:spcPts val="0"/>
              </a:spcAft>
              <a:buClr>
                <a:srgbClr val="0F1A38"/>
              </a:buClr>
              <a:buSzPts val="12000"/>
              <a:buFont typeface="Caveat"/>
              <a:buNone/>
              <a:defRPr sz="12000" i="0" u="none" strike="noStrike" cap="none">
                <a:solidFill>
                  <a:srgbClr val="0F1A38"/>
                </a:solidFill>
                <a:latin typeface="Caveat"/>
                <a:ea typeface="Caveat"/>
                <a:cs typeface="Caveat"/>
                <a:sym typeface="Caveat"/>
              </a:defRPr>
            </a:lvl1pPr>
            <a:lvl2pPr lvl="1" algn="ctr">
              <a:spcBef>
                <a:spcPts val="0"/>
              </a:spcBef>
              <a:spcAft>
                <a:spcPts val="0"/>
              </a:spcAft>
              <a:buSzPts val="1400"/>
              <a:buNone/>
              <a:defRPr sz="1800"/>
            </a:lvl2pPr>
            <a:lvl3pPr lvl="2" algn="ctr">
              <a:spcBef>
                <a:spcPts val="0"/>
              </a:spcBef>
              <a:spcAft>
                <a:spcPts val="0"/>
              </a:spcAft>
              <a:buSzPts val="1400"/>
              <a:buNone/>
              <a:defRPr sz="1800"/>
            </a:lvl3pPr>
            <a:lvl4pPr lvl="3" algn="ctr">
              <a:spcBef>
                <a:spcPts val="0"/>
              </a:spcBef>
              <a:spcAft>
                <a:spcPts val="0"/>
              </a:spcAft>
              <a:buSzPts val="1400"/>
              <a:buNone/>
              <a:defRPr sz="1800"/>
            </a:lvl4pPr>
            <a:lvl5pPr lvl="4" algn="ctr">
              <a:spcBef>
                <a:spcPts val="0"/>
              </a:spcBef>
              <a:spcAft>
                <a:spcPts val="0"/>
              </a:spcAft>
              <a:buSzPts val="1400"/>
              <a:buNone/>
              <a:defRPr sz="1800"/>
            </a:lvl5pPr>
            <a:lvl6pPr lvl="5" algn="ctr">
              <a:spcBef>
                <a:spcPts val="0"/>
              </a:spcBef>
              <a:spcAft>
                <a:spcPts val="0"/>
              </a:spcAft>
              <a:buSzPts val="1400"/>
              <a:buNone/>
              <a:defRPr sz="1800"/>
            </a:lvl6pPr>
            <a:lvl7pPr lvl="6" algn="ctr">
              <a:spcBef>
                <a:spcPts val="0"/>
              </a:spcBef>
              <a:spcAft>
                <a:spcPts val="0"/>
              </a:spcAft>
              <a:buSzPts val="1400"/>
              <a:buNone/>
              <a:defRPr sz="1800"/>
            </a:lvl7pPr>
            <a:lvl8pPr lvl="7" algn="ctr">
              <a:spcBef>
                <a:spcPts val="0"/>
              </a:spcBef>
              <a:spcAft>
                <a:spcPts val="0"/>
              </a:spcAft>
              <a:buSzPts val="1400"/>
              <a:buNone/>
              <a:defRPr sz="1800"/>
            </a:lvl8pPr>
            <a:lvl9pPr lvl="8" algn="ctr">
              <a:spcBef>
                <a:spcPts val="0"/>
              </a:spcBef>
              <a:spcAft>
                <a:spcPts val="0"/>
              </a:spcAft>
              <a:buSzPts val="1400"/>
              <a:buNone/>
              <a:defRPr sz="1800"/>
            </a:lvl9pPr>
          </a:lstStyle>
          <a:p>
            <a:endParaRPr/>
          </a:p>
        </p:txBody>
      </p:sp>
      <p:sp>
        <p:nvSpPr>
          <p:cNvPr id="28" name="Google Shape;28;p4"/>
          <p:cNvSpPr txBox="1">
            <a:spLocks noGrp="1"/>
          </p:cNvSpPr>
          <p:nvPr>
            <p:ph type="body" idx="1"/>
          </p:nvPr>
        </p:nvSpPr>
        <p:spPr>
          <a:xfrm>
            <a:off x="1815975" y="3202000"/>
            <a:ext cx="3992400" cy="25302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
        <p:nvSpPr>
          <p:cNvPr id="29" name="Google Shape;29;p4"/>
          <p:cNvSpPr txBox="1">
            <a:spLocks noGrp="1"/>
          </p:cNvSpPr>
          <p:nvPr>
            <p:ph type="body" idx="2"/>
          </p:nvPr>
        </p:nvSpPr>
        <p:spPr>
          <a:xfrm>
            <a:off x="7147800" y="3202000"/>
            <a:ext cx="3992400" cy="25302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rtl="0">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rtl="0">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
        <p:nvSpPr>
          <p:cNvPr id="30" name="Google Shape;30;p4"/>
          <p:cNvSpPr txBox="1">
            <a:spLocks noGrp="1"/>
          </p:cNvSpPr>
          <p:nvPr>
            <p:ph type="body" idx="3"/>
          </p:nvPr>
        </p:nvSpPr>
        <p:spPr>
          <a:xfrm>
            <a:off x="12479625" y="3202000"/>
            <a:ext cx="3992400" cy="25302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rtl="0">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rtl="0">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
        <p:nvSpPr>
          <p:cNvPr id="31" name="Google Shape;31;p4"/>
          <p:cNvSpPr txBox="1">
            <a:spLocks noGrp="1"/>
          </p:cNvSpPr>
          <p:nvPr>
            <p:ph type="body" idx="4"/>
          </p:nvPr>
        </p:nvSpPr>
        <p:spPr>
          <a:xfrm>
            <a:off x="4475600" y="6480413"/>
            <a:ext cx="3992400" cy="25302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rtl="0">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rtl="0">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
        <p:nvSpPr>
          <p:cNvPr id="32" name="Google Shape;32;p4"/>
          <p:cNvSpPr txBox="1">
            <a:spLocks noGrp="1"/>
          </p:cNvSpPr>
          <p:nvPr>
            <p:ph type="body" idx="5"/>
          </p:nvPr>
        </p:nvSpPr>
        <p:spPr>
          <a:xfrm>
            <a:off x="9820000" y="6480413"/>
            <a:ext cx="3992400" cy="25302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rtl="0">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rtl="0">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rtl="0">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F8D4BA"/>
        </a:solidFill>
        <a:effectLst/>
      </p:bgPr>
    </p:bg>
    <p:spTree>
      <p:nvGrpSpPr>
        <p:cNvPr id="1" name="Shape 33"/>
        <p:cNvGrpSpPr/>
        <p:nvPr/>
      </p:nvGrpSpPr>
      <p:grpSpPr>
        <a:xfrm>
          <a:off x="0" y="0"/>
          <a:ext cx="0" cy="0"/>
          <a:chOff x="0" y="0"/>
          <a:chExt cx="0" cy="0"/>
        </a:xfrm>
      </p:grpSpPr>
      <p:sp>
        <p:nvSpPr>
          <p:cNvPr id="34" name="Google Shape;34;p5"/>
          <p:cNvSpPr/>
          <p:nvPr/>
        </p:nvSpPr>
        <p:spPr>
          <a:xfrm>
            <a:off x="5315201" y="2773380"/>
            <a:ext cx="7657598" cy="6097362"/>
          </a:xfrm>
          <a:custGeom>
            <a:avLst/>
            <a:gdLst/>
            <a:ahLst/>
            <a:cxnLst/>
            <a:rect l="l" t="t" r="r" b="b"/>
            <a:pathLst>
              <a:path w="7657598" h="6097362" extrusionOk="0">
                <a:moveTo>
                  <a:pt x="0" y="0"/>
                </a:moveTo>
                <a:lnTo>
                  <a:pt x="7657598" y="0"/>
                </a:lnTo>
                <a:lnTo>
                  <a:pt x="7657598" y="6097362"/>
                </a:lnTo>
                <a:lnTo>
                  <a:pt x="0" y="6097362"/>
                </a:lnTo>
                <a:lnTo>
                  <a:pt x="0" y="0"/>
                </a:lnTo>
                <a:close/>
              </a:path>
            </a:pathLst>
          </a:custGeom>
          <a:blipFill rotWithShape="1">
            <a:blip r:embed="rId2">
              <a:alphaModFix amt="69000"/>
            </a:blip>
            <a:stretch>
              <a:fillRect/>
            </a:stretch>
          </a:blipFill>
          <a:ln>
            <a:noFill/>
          </a:ln>
        </p:spPr>
      </p:sp>
      <p:sp>
        <p:nvSpPr>
          <p:cNvPr id="35" name="Google Shape;35;p5"/>
          <p:cNvSpPr/>
          <p:nvPr/>
        </p:nvSpPr>
        <p:spPr>
          <a:xfrm>
            <a:off x="6142347" y="2268357"/>
            <a:ext cx="6003307" cy="5845720"/>
          </a:xfrm>
          <a:custGeom>
            <a:avLst/>
            <a:gdLst/>
            <a:ahLst/>
            <a:cxnLst/>
            <a:rect l="l" t="t" r="r" b="b"/>
            <a:pathLst>
              <a:path w="6003307" h="5845720" extrusionOk="0">
                <a:moveTo>
                  <a:pt x="0" y="0"/>
                </a:moveTo>
                <a:lnTo>
                  <a:pt x="6003306" y="0"/>
                </a:lnTo>
                <a:lnTo>
                  <a:pt x="6003306" y="5845719"/>
                </a:lnTo>
                <a:lnTo>
                  <a:pt x="0" y="5845719"/>
                </a:lnTo>
                <a:lnTo>
                  <a:pt x="0" y="0"/>
                </a:lnTo>
                <a:close/>
              </a:path>
            </a:pathLst>
          </a:custGeom>
          <a:blipFill rotWithShape="1">
            <a:blip r:embed="rId3">
              <a:alphaModFix/>
            </a:blip>
            <a:stretch>
              <a:fillRect/>
            </a:stretch>
          </a:blipFill>
          <a:ln>
            <a:noFill/>
          </a:ln>
        </p:spPr>
      </p:sp>
      <p:sp>
        <p:nvSpPr>
          <p:cNvPr id="36" name="Google Shape;36;p5"/>
          <p:cNvSpPr/>
          <p:nvPr/>
        </p:nvSpPr>
        <p:spPr>
          <a:xfrm rot="10089340">
            <a:off x="1078291" y="8534193"/>
            <a:ext cx="4519661" cy="4557592"/>
          </a:xfrm>
          <a:custGeom>
            <a:avLst/>
            <a:gdLst/>
            <a:ahLst/>
            <a:cxnLst/>
            <a:rect l="l" t="t" r="r" b="b"/>
            <a:pathLst>
              <a:path w="4525250" h="4563228" extrusionOk="0">
                <a:moveTo>
                  <a:pt x="0" y="0"/>
                </a:moveTo>
                <a:lnTo>
                  <a:pt x="4525250" y="0"/>
                </a:lnTo>
                <a:lnTo>
                  <a:pt x="4525250" y="4563227"/>
                </a:lnTo>
                <a:lnTo>
                  <a:pt x="0" y="4563227"/>
                </a:lnTo>
                <a:lnTo>
                  <a:pt x="0" y="0"/>
                </a:lnTo>
                <a:close/>
              </a:path>
            </a:pathLst>
          </a:custGeom>
          <a:blipFill rotWithShape="1">
            <a:blip r:embed="rId4">
              <a:alphaModFix amt="90000"/>
            </a:blip>
            <a:stretch>
              <a:fillRect t="-124487" r="-117037"/>
            </a:stretch>
          </a:blipFill>
          <a:ln>
            <a:noFill/>
          </a:ln>
        </p:spPr>
      </p:sp>
      <p:sp>
        <p:nvSpPr>
          <p:cNvPr id="37" name="Google Shape;37;p5"/>
          <p:cNvSpPr/>
          <p:nvPr/>
        </p:nvSpPr>
        <p:spPr>
          <a:xfrm>
            <a:off x="3333452" y="7787896"/>
            <a:ext cx="11621095" cy="1642961"/>
          </a:xfrm>
          <a:custGeom>
            <a:avLst/>
            <a:gdLst/>
            <a:ahLst/>
            <a:cxnLst/>
            <a:rect l="l" t="t" r="r" b="b"/>
            <a:pathLst>
              <a:path w="11621095" h="1642961" extrusionOk="0">
                <a:moveTo>
                  <a:pt x="0" y="0"/>
                </a:moveTo>
                <a:lnTo>
                  <a:pt x="11621096" y="0"/>
                </a:lnTo>
                <a:lnTo>
                  <a:pt x="11621096" y="1642961"/>
                </a:lnTo>
                <a:lnTo>
                  <a:pt x="0" y="1642961"/>
                </a:lnTo>
                <a:lnTo>
                  <a:pt x="0" y="0"/>
                </a:lnTo>
                <a:close/>
              </a:path>
            </a:pathLst>
          </a:custGeom>
          <a:blipFill rotWithShape="1">
            <a:blip r:embed="rId5">
              <a:alphaModFix/>
            </a:blip>
            <a:stretch>
              <a:fillRect l="-107156" t="-841579" r="-38586" b="-442119"/>
            </a:stretch>
          </a:blipFill>
          <a:ln>
            <a:noFill/>
          </a:ln>
        </p:spPr>
      </p:sp>
      <p:sp>
        <p:nvSpPr>
          <p:cNvPr id="38" name="Google Shape;38;p5"/>
          <p:cNvSpPr/>
          <p:nvPr/>
        </p:nvSpPr>
        <p:spPr>
          <a:xfrm>
            <a:off x="-631178" y="-1882264"/>
            <a:ext cx="4616897" cy="4655644"/>
          </a:xfrm>
          <a:custGeom>
            <a:avLst/>
            <a:gdLst/>
            <a:ahLst/>
            <a:cxnLst/>
            <a:rect l="l" t="t" r="r" b="b"/>
            <a:pathLst>
              <a:path w="4616897" h="4655644" extrusionOk="0">
                <a:moveTo>
                  <a:pt x="0" y="0"/>
                </a:moveTo>
                <a:lnTo>
                  <a:pt x="4616897" y="0"/>
                </a:lnTo>
                <a:lnTo>
                  <a:pt x="4616897" y="4655644"/>
                </a:lnTo>
                <a:lnTo>
                  <a:pt x="0" y="4655644"/>
                </a:lnTo>
                <a:lnTo>
                  <a:pt x="0" y="0"/>
                </a:lnTo>
                <a:close/>
              </a:path>
            </a:pathLst>
          </a:custGeom>
          <a:blipFill rotWithShape="1">
            <a:blip r:embed="rId4">
              <a:alphaModFix amt="90000"/>
            </a:blip>
            <a:stretch>
              <a:fillRect t="-124487" r="-117037"/>
            </a:stretch>
          </a:blipFill>
          <a:ln>
            <a:noFill/>
          </a:ln>
        </p:spPr>
      </p:sp>
      <p:sp>
        <p:nvSpPr>
          <p:cNvPr id="39" name="Google Shape;39;p5"/>
          <p:cNvSpPr/>
          <p:nvPr/>
        </p:nvSpPr>
        <p:spPr>
          <a:xfrm rot="10089340">
            <a:off x="15004139" y="2302911"/>
            <a:ext cx="4519661" cy="4557592"/>
          </a:xfrm>
          <a:custGeom>
            <a:avLst/>
            <a:gdLst/>
            <a:ahLst/>
            <a:cxnLst/>
            <a:rect l="l" t="t" r="r" b="b"/>
            <a:pathLst>
              <a:path w="4525250" h="4563228" extrusionOk="0">
                <a:moveTo>
                  <a:pt x="0" y="0"/>
                </a:moveTo>
                <a:lnTo>
                  <a:pt x="4525250" y="0"/>
                </a:lnTo>
                <a:lnTo>
                  <a:pt x="4525250" y="4563228"/>
                </a:lnTo>
                <a:lnTo>
                  <a:pt x="0" y="4563228"/>
                </a:lnTo>
                <a:lnTo>
                  <a:pt x="0" y="0"/>
                </a:lnTo>
                <a:close/>
              </a:path>
            </a:pathLst>
          </a:custGeom>
          <a:blipFill rotWithShape="1">
            <a:blip r:embed="rId4">
              <a:alphaModFix amt="90000"/>
            </a:blip>
            <a:stretch>
              <a:fillRect t="-124487" r="-117037"/>
            </a:stretch>
          </a:blipFill>
          <a:ln>
            <a:noFill/>
          </a:ln>
        </p:spPr>
      </p:sp>
      <p:sp>
        <p:nvSpPr>
          <p:cNvPr id="40" name="Google Shape;40;p5"/>
          <p:cNvSpPr txBox="1">
            <a:spLocks noGrp="1"/>
          </p:cNvSpPr>
          <p:nvPr>
            <p:ph type="title"/>
          </p:nvPr>
        </p:nvSpPr>
        <p:spPr>
          <a:xfrm>
            <a:off x="1201300" y="871175"/>
            <a:ext cx="15885300" cy="1016400"/>
          </a:xfrm>
          <a:prstGeom prst="rect">
            <a:avLst/>
          </a:prstGeom>
          <a:noFill/>
          <a:ln>
            <a:noFill/>
          </a:ln>
        </p:spPr>
        <p:txBody>
          <a:bodyPr spcFirstLastPara="1" wrap="square" lIns="91425" tIns="45700" rIns="91425" bIns="45700" anchor="t" anchorCtr="0">
            <a:normAutofit/>
          </a:bodyPr>
          <a:lstStyle>
            <a:lvl1pPr marR="0" lvl="0" algn="ctr">
              <a:spcBef>
                <a:spcPts val="0"/>
              </a:spcBef>
              <a:spcAft>
                <a:spcPts val="0"/>
              </a:spcAft>
              <a:buClr>
                <a:srgbClr val="423657"/>
              </a:buClr>
              <a:buSzPts val="9000"/>
              <a:buFont typeface="Caveat"/>
              <a:buNone/>
              <a:defRPr sz="9000" i="0" u="none" strike="noStrike" cap="none">
                <a:solidFill>
                  <a:srgbClr val="423657"/>
                </a:solidFill>
                <a:latin typeface="Caveat"/>
                <a:ea typeface="Caveat"/>
                <a:cs typeface="Caveat"/>
                <a:sym typeface="Caveat"/>
              </a:defRPr>
            </a:lvl1pPr>
            <a:lvl2pPr lvl="1" algn="ctr">
              <a:spcBef>
                <a:spcPts val="0"/>
              </a:spcBef>
              <a:spcAft>
                <a:spcPts val="0"/>
              </a:spcAft>
              <a:buSzPts val="9000"/>
              <a:buNone/>
              <a:defRPr sz="9000"/>
            </a:lvl2pPr>
            <a:lvl3pPr lvl="2" algn="ctr">
              <a:spcBef>
                <a:spcPts val="0"/>
              </a:spcBef>
              <a:spcAft>
                <a:spcPts val="0"/>
              </a:spcAft>
              <a:buSzPts val="9000"/>
              <a:buNone/>
              <a:defRPr sz="9000"/>
            </a:lvl3pPr>
            <a:lvl4pPr lvl="3" algn="ctr">
              <a:spcBef>
                <a:spcPts val="0"/>
              </a:spcBef>
              <a:spcAft>
                <a:spcPts val="0"/>
              </a:spcAft>
              <a:buSzPts val="9000"/>
              <a:buNone/>
              <a:defRPr sz="9000"/>
            </a:lvl4pPr>
            <a:lvl5pPr lvl="4" algn="ctr">
              <a:spcBef>
                <a:spcPts val="0"/>
              </a:spcBef>
              <a:spcAft>
                <a:spcPts val="0"/>
              </a:spcAft>
              <a:buSzPts val="9000"/>
              <a:buNone/>
              <a:defRPr sz="9000"/>
            </a:lvl5pPr>
            <a:lvl6pPr lvl="5" algn="ctr">
              <a:spcBef>
                <a:spcPts val="0"/>
              </a:spcBef>
              <a:spcAft>
                <a:spcPts val="0"/>
              </a:spcAft>
              <a:buSzPts val="9000"/>
              <a:buNone/>
              <a:defRPr sz="9000"/>
            </a:lvl6pPr>
            <a:lvl7pPr lvl="6" algn="ctr">
              <a:spcBef>
                <a:spcPts val="0"/>
              </a:spcBef>
              <a:spcAft>
                <a:spcPts val="0"/>
              </a:spcAft>
              <a:buSzPts val="9000"/>
              <a:buNone/>
              <a:defRPr sz="9000"/>
            </a:lvl7pPr>
            <a:lvl8pPr lvl="7" algn="ctr">
              <a:spcBef>
                <a:spcPts val="0"/>
              </a:spcBef>
              <a:spcAft>
                <a:spcPts val="0"/>
              </a:spcAft>
              <a:buSzPts val="9000"/>
              <a:buNone/>
              <a:defRPr sz="9000"/>
            </a:lvl8pPr>
            <a:lvl9pPr lvl="8" algn="ctr">
              <a:spcBef>
                <a:spcPts val="0"/>
              </a:spcBef>
              <a:spcAft>
                <a:spcPts val="0"/>
              </a:spcAft>
              <a:buSzPts val="9000"/>
              <a:buNone/>
              <a:defRPr sz="9000"/>
            </a:lvl9pPr>
          </a:lstStyle>
          <a:p>
            <a:endParaRPr/>
          </a:p>
        </p:txBody>
      </p:sp>
      <p:sp>
        <p:nvSpPr>
          <p:cNvPr id="41" name="Google Shape;41;p5"/>
          <p:cNvSpPr txBox="1">
            <a:spLocks noGrp="1"/>
          </p:cNvSpPr>
          <p:nvPr>
            <p:ph type="body" idx="1"/>
          </p:nvPr>
        </p:nvSpPr>
        <p:spPr>
          <a:xfrm>
            <a:off x="3646750" y="7969325"/>
            <a:ext cx="10937700" cy="12801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1pPr>
            <a:lvl2pPr marL="914400" marR="0" lvl="1" indent="-355600" algn="l">
              <a:spcBef>
                <a:spcPts val="56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2pPr>
            <a:lvl3pPr marL="1371600" marR="0" lvl="2" indent="-355600" algn="l">
              <a:spcBef>
                <a:spcPts val="48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3pPr>
            <a:lvl4pPr marL="1828800" marR="0" lvl="3"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4pPr>
            <a:lvl5pPr marL="2286000" marR="0" lvl="4"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5pPr>
            <a:lvl6pPr marL="2743200" marR="0" lvl="5"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6pPr>
            <a:lvl7pPr marL="3200400" marR="0" lvl="6"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7pPr>
            <a:lvl8pPr marL="3657600" marR="0" lvl="7"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8pPr>
            <a:lvl9pPr marL="4114800" marR="0" lvl="8" indent="-355600" algn="l">
              <a:spcBef>
                <a:spcPts val="400"/>
              </a:spcBef>
              <a:spcAft>
                <a:spcPts val="0"/>
              </a:spcAft>
              <a:buClr>
                <a:srgbClr val="423657"/>
              </a:buClr>
              <a:buSzPts val="2000"/>
              <a:buFont typeface="Nunito Sans"/>
              <a:buChar char="•"/>
              <a:defRPr sz="2000" i="0" u="none" strike="noStrike" cap="none">
                <a:solidFill>
                  <a:srgbClr val="423657"/>
                </a:solidFill>
                <a:latin typeface="Nunito Sans"/>
                <a:ea typeface="Nunito Sans"/>
                <a:cs typeface="Nunito Sans"/>
                <a:sym typeface="Nunito Sans"/>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bg>
      <p:bgPr>
        <a:solidFill>
          <a:srgbClr val="64B88B"/>
        </a:solidFill>
        <a:effectLst/>
      </p:bgPr>
    </p:bg>
    <p:spTree>
      <p:nvGrpSpPr>
        <p:cNvPr id="1" name="Shape 42"/>
        <p:cNvGrpSpPr/>
        <p:nvPr/>
      </p:nvGrpSpPr>
      <p:grpSpPr>
        <a:xfrm>
          <a:off x="0" y="0"/>
          <a:ext cx="0" cy="0"/>
          <a:chOff x="0" y="0"/>
          <a:chExt cx="0" cy="0"/>
        </a:xfrm>
      </p:grpSpPr>
      <p:sp>
        <p:nvSpPr>
          <p:cNvPr id="43" name="Google Shape;43;p6"/>
          <p:cNvSpPr/>
          <p:nvPr/>
        </p:nvSpPr>
        <p:spPr>
          <a:xfrm>
            <a:off x="0" y="0"/>
            <a:ext cx="7372953" cy="10290349"/>
          </a:xfrm>
          <a:custGeom>
            <a:avLst/>
            <a:gdLst/>
            <a:ahLst/>
            <a:cxnLst/>
            <a:rect l="l" t="t" r="r" b="b"/>
            <a:pathLst>
              <a:path w="1941528" h="2756959" extrusionOk="0">
                <a:moveTo>
                  <a:pt x="0" y="0"/>
                </a:moveTo>
                <a:lnTo>
                  <a:pt x="1941528" y="0"/>
                </a:lnTo>
                <a:lnTo>
                  <a:pt x="1941528" y="2756959"/>
                </a:lnTo>
                <a:lnTo>
                  <a:pt x="0" y="2756959"/>
                </a:lnTo>
                <a:close/>
              </a:path>
            </a:pathLst>
          </a:custGeom>
          <a:solidFill>
            <a:srgbClr val="CCE4D7"/>
          </a:solidFill>
          <a:ln>
            <a:noFill/>
          </a:ln>
        </p:spPr>
      </p:sp>
      <p:sp>
        <p:nvSpPr>
          <p:cNvPr id="44" name="Google Shape;44;p6"/>
          <p:cNvSpPr/>
          <p:nvPr/>
        </p:nvSpPr>
        <p:spPr>
          <a:xfrm rot="-10430020">
            <a:off x="1065756" y="5439586"/>
            <a:ext cx="5308240" cy="3522599"/>
          </a:xfrm>
          <a:custGeom>
            <a:avLst/>
            <a:gdLst/>
            <a:ahLst/>
            <a:cxnLst/>
            <a:rect l="l" t="t" r="r" b="b"/>
            <a:pathLst>
              <a:path w="5304048" h="3519817" extrusionOk="0">
                <a:moveTo>
                  <a:pt x="0" y="0"/>
                </a:moveTo>
                <a:lnTo>
                  <a:pt x="5304048" y="0"/>
                </a:lnTo>
                <a:lnTo>
                  <a:pt x="5304048" y="3519818"/>
                </a:lnTo>
                <a:lnTo>
                  <a:pt x="0" y="3519818"/>
                </a:lnTo>
                <a:lnTo>
                  <a:pt x="0" y="0"/>
                </a:lnTo>
                <a:close/>
              </a:path>
            </a:pathLst>
          </a:custGeom>
          <a:blipFill rotWithShape="1">
            <a:blip r:embed="rId2">
              <a:alphaModFix amt="69000"/>
            </a:blip>
            <a:stretch>
              <a:fillRect t="-19988"/>
            </a:stretch>
          </a:blipFill>
          <a:ln>
            <a:noFill/>
          </a:ln>
        </p:spPr>
      </p:sp>
      <p:sp>
        <p:nvSpPr>
          <p:cNvPr id="45" name="Google Shape;45;p6"/>
          <p:cNvSpPr/>
          <p:nvPr/>
        </p:nvSpPr>
        <p:spPr>
          <a:xfrm>
            <a:off x="1192936" y="4200303"/>
            <a:ext cx="4985867" cy="5200383"/>
          </a:xfrm>
          <a:custGeom>
            <a:avLst/>
            <a:gdLst/>
            <a:ahLst/>
            <a:cxnLst/>
            <a:rect l="l" t="t" r="r" b="b"/>
            <a:pathLst>
              <a:path w="4985867" h="5200383" extrusionOk="0">
                <a:moveTo>
                  <a:pt x="0" y="0"/>
                </a:moveTo>
                <a:lnTo>
                  <a:pt x="4985867" y="0"/>
                </a:lnTo>
                <a:lnTo>
                  <a:pt x="4985867" y="5200383"/>
                </a:lnTo>
                <a:lnTo>
                  <a:pt x="0" y="5200383"/>
                </a:lnTo>
                <a:lnTo>
                  <a:pt x="0" y="0"/>
                </a:lnTo>
                <a:close/>
              </a:path>
            </a:pathLst>
          </a:custGeom>
          <a:blipFill rotWithShape="1">
            <a:blip r:embed="rId3">
              <a:alphaModFix/>
            </a:blip>
            <a:stretch>
              <a:fillRect/>
            </a:stretch>
          </a:blipFill>
          <a:ln>
            <a:noFill/>
          </a:ln>
        </p:spPr>
      </p:sp>
      <p:sp>
        <p:nvSpPr>
          <p:cNvPr id="46" name="Google Shape;46;p6"/>
          <p:cNvSpPr txBox="1"/>
          <p:nvPr/>
        </p:nvSpPr>
        <p:spPr>
          <a:xfrm>
            <a:off x="10318224" y="3089531"/>
            <a:ext cx="2503200" cy="193800"/>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None/>
            </a:pPr>
            <a:endParaRPr/>
          </a:p>
        </p:txBody>
      </p:sp>
      <p:sp>
        <p:nvSpPr>
          <p:cNvPr id="47" name="Google Shape;47;p6"/>
          <p:cNvSpPr txBox="1">
            <a:spLocks noGrp="1"/>
          </p:cNvSpPr>
          <p:nvPr>
            <p:ph type="title"/>
          </p:nvPr>
        </p:nvSpPr>
        <p:spPr>
          <a:xfrm>
            <a:off x="891925" y="982500"/>
            <a:ext cx="5655900" cy="14508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rgbClr val="423657"/>
              </a:buClr>
              <a:buSzPts val="12000"/>
              <a:buFont typeface="Caveat"/>
              <a:buNone/>
              <a:defRPr sz="12000" i="0" u="none" strike="noStrike" cap="none">
                <a:solidFill>
                  <a:srgbClr val="423657"/>
                </a:solidFill>
                <a:latin typeface="Caveat"/>
                <a:ea typeface="Caveat"/>
                <a:cs typeface="Caveat"/>
                <a:sym typeface="Caveat"/>
              </a:defRPr>
            </a:lvl1pPr>
            <a:lvl2pPr lvl="1" algn="ctr">
              <a:spcBef>
                <a:spcPts val="0"/>
              </a:spcBef>
              <a:spcAft>
                <a:spcPts val="0"/>
              </a:spcAft>
              <a:buSzPts val="1400"/>
              <a:buNone/>
              <a:defRPr sz="1800"/>
            </a:lvl2pPr>
            <a:lvl3pPr lvl="2" algn="ctr">
              <a:spcBef>
                <a:spcPts val="0"/>
              </a:spcBef>
              <a:spcAft>
                <a:spcPts val="0"/>
              </a:spcAft>
              <a:buSzPts val="1400"/>
              <a:buNone/>
              <a:defRPr sz="1800"/>
            </a:lvl3pPr>
            <a:lvl4pPr lvl="3" algn="ctr">
              <a:spcBef>
                <a:spcPts val="0"/>
              </a:spcBef>
              <a:spcAft>
                <a:spcPts val="0"/>
              </a:spcAft>
              <a:buSzPts val="1400"/>
              <a:buNone/>
              <a:defRPr sz="1800"/>
            </a:lvl4pPr>
            <a:lvl5pPr lvl="4" algn="ctr">
              <a:spcBef>
                <a:spcPts val="0"/>
              </a:spcBef>
              <a:spcAft>
                <a:spcPts val="0"/>
              </a:spcAft>
              <a:buSzPts val="1400"/>
              <a:buNone/>
              <a:defRPr sz="1800"/>
            </a:lvl5pPr>
            <a:lvl6pPr lvl="5" algn="ctr">
              <a:spcBef>
                <a:spcPts val="0"/>
              </a:spcBef>
              <a:spcAft>
                <a:spcPts val="0"/>
              </a:spcAft>
              <a:buSzPts val="1400"/>
              <a:buNone/>
              <a:defRPr sz="1800"/>
            </a:lvl6pPr>
            <a:lvl7pPr lvl="6" algn="ctr">
              <a:spcBef>
                <a:spcPts val="0"/>
              </a:spcBef>
              <a:spcAft>
                <a:spcPts val="0"/>
              </a:spcAft>
              <a:buSzPts val="1400"/>
              <a:buNone/>
              <a:defRPr sz="1800"/>
            </a:lvl7pPr>
            <a:lvl8pPr lvl="7" algn="ctr">
              <a:spcBef>
                <a:spcPts val="0"/>
              </a:spcBef>
              <a:spcAft>
                <a:spcPts val="0"/>
              </a:spcAft>
              <a:buSzPts val="1400"/>
              <a:buNone/>
              <a:defRPr sz="1800"/>
            </a:lvl8pPr>
            <a:lvl9pPr lvl="8" algn="ctr">
              <a:spcBef>
                <a:spcPts val="0"/>
              </a:spcBef>
              <a:spcAft>
                <a:spcPts val="0"/>
              </a:spcAft>
              <a:buSzPts val="1400"/>
              <a:buNone/>
              <a:defRPr sz="1800"/>
            </a:lvl9pPr>
          </a:lstStyle>
          <a:p>
            <a:endParaRPr/>
          </a:p>
        </p:txBody>
      </p:sp>
      <p:sp>
        <p:nvSpPr>
          <p:cNvPr id="48" name="Google Shape;48;p6"/>
          <p:cNvSpPr txBox="1">
            <a:spLocks noGrp="1"/>
          </p:cNvSpPr>
          <p:nvPr>
            <p:ph type="body" idx="1"/>
          </p:nvPr>
        </p:nvSpPr>
        <p:spPr>
          <a:xfrm>
            <a:off x="8335025" y="1236650"/>
            <a:ext cx="9090300" cy="80823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1pPr>
            <a:lvl2pPr marL="914400" marR="0" lvl="1" indent="-355600" algn="l">
              <a:spcBef>
                <a:spcPts val="56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2pPr>
            <a:lvl3pPr marL="1371600" marR="0" lvl="2" indent="-355600" algn="l">
              <a:spcBef>
                <a:spcPts val="48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3pPr>
            <a:lvl4pPr marL="1828800" marR="0" lvl="3"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4pPr>
            <a:lvl5pPr marL="2286000" marR="0" lvl="4"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5pPr>
            <a:lvl6pPr marL="2743200" marR="0" lvl="5"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6pPr>
            <a:lvl7pPr marL="3200400" marR="0" lvl="6"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7pPr>
            <a:lvl8pPr marL="3657600" marR="0" lvl="7"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8pPr>
            <a:lvl9pPr marL="4114800" marR="0" lvl="8"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bg>
      <p:bgPr>
        <a:solidFill>
          <a:srgbClr val="9C99D0"/>
        </a:solidFill>
        <a:effectLst/>
      </p:bgPr>
    </p:bg>
    <p:spTree>
      <p:nvGrpSpPr>
        <p:cNvPr id="1" name="Shape 49"/>
        <p:cNvGrpSpPr/>
        <p:nvPr/>
      </p:nvGrpSpPr>
      <p:grpSpPr>
        <a:xfrm>
          <a:off x="0" y="0"/>
          <a:ext cx="0" cy="0"/>
          <a:chOff x="0" y="0"/>
          <a:chExt cx="0" cy="0"/>
        </a:xfrm>
      </p:grpSpPr>
      <p:sp>
        <p:nvSpPr>
          <p:cNvPr id="50" name="Google Shape;50;p7"/>
          <p:cNvSpPr/>
          <p:nvPr/>
        </p:nvSpPr>
        <p:spPr>
          <a:xfrm rot="10800000">
            <a:off x="-103626" y="1240947"/>
            <a:ext cx="8354924" cy="8229600"/>
          </a:xfrm>
          <a:custGeom>
            <a:avLst/>
            <a:gdLst/>
            <a:ahLst/>
            <a:cxnLst/>
            <a:rect l="l" t="t" r="r" b="b"/>
            <a:pathLst>
              <a:path w="8354924" h="8229600" extrusionOk="0">
                <a:moveTo>
                  <a:pt x="0" y="0"/>
                </a:moveTo>
                <a:lnTo>
                  <a:pt x="8354924" y="0"/>
                </a:lnTo>
                <a:lnTo>
                  <a:pt x="8354924" y="8229600"/>
                </a:lnTo>
                <a:lnTo>
                  <a:pt x="0" y="8229600"/>
                </a:lnTo>
                <a:lnTo>
                  <a:pt x="0" y="0"/>
                </a:lnTo>
                <a:close/>
              </a:path>
            </a:pathLst>
          </a:custGeom>
          <a:blipFill rotWithShape="1">
            <a:blip r:embed="rId2">
              <a:alphaModFix amt="85000"/>
            </a:blip>
            <a:stretch>
              <a:fillRect/>
            </a:stretch>
          </a:blipFill>
          <a:ln>
            <a:noFill/>
          </a:ln>
        </p:spPr>
      </p:sp>
      <p:sp>
        <p:nvSpPr>
          <p:cNvPr id="51" name="Google Shape;51;p7"/>
          <p:cNvSpPr/>
          <p:nvPr/>
        </p:nvSpPr>
        <p:spPr>
          <a:xfrm flipH="1">
            <a:off x="1028700" y="912818"/>
            <a:ext cx="6809994" cy="8229600"/>
          </a:xfrm>
          <a:custGeom>
            <a:avLst/>
            <a:gdLst/>
            <a:ahLst/>
            <a:cxnLst/>
            <a:rect l="l" t="t" r="r" b="b"/>
            <a:pathLst>
              <a:path w="6809994" h="8229600" extrusionOk="0">
                <a:moveTo>
                  <a:pt x="6809994" y="0"/>
                </a:moveTo>
                <a:lnTo>
                  <a:pt x="0" y="0"/>
                </a:lnTo>
                <a:lnTo>
                  <a:pt x="0" y="8229600"/>
                </a:lnTo>
                <a:lnTo>
                  <a:pt x="6809994" y="8229600"/>
                </a:lnTo>
                <a:lnTo>
                  <a:pt x="6809994" y="0"/>
                </a:lnTo>
                <a:close/>
              </a:path>
            </a:pathLst>
          </a:custGeom>
          <a:blipFill rotWithShape="1">
            <a:blip r:embed="rId3">
              <a:alphaModFix/>
            </a:blip>
            <a:stretch>
              <a:fillRect/>
            </a:stretch>
          </a:blipFill>
          <a:ln>
            <a:noFill/>
          </a:ln>
        </p:spPr>
      </p:sp>
      <p:sp>
        <p:nvSpPr>
          <p:cNvPr id="52" name="Google Shape;52;p7"/>
          <p:cNvSpPr txBox="1">
            <a:spLocks noGrp="1"/>
          </p:cNvSpPr>
          <p:nvPr>
            <p:ph type="title"/>
          </p:nvPr>
        </p:nvSpPr>
        <p:spPr>
          <a:xfrm>
            <a:off x="9303625" y="1304125"/>
            <a:ext cx="7952700" cy="32397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chemeClr val="lt1"/>
              </a:buClr>
              <a:buSzPts val="12000"/>
              <a:buFont typeface="Caveat"/>
              <a:buNone/>
              <a:defRPr sz="12000" i="0" u="none" strike="noStrike" cap="none">
                <a:solidFill>
                  <a:schemeClr val="lt1"/>
                </a:solidFill>
                <a:latin typeface="Caveat"/>
                <a:ea typeface="Caveat"/>
                <a:cs typeface="Caveat"/>
                <a:sym typeface="Caveat"/>
              </a:defRPr>
            </a:lvl1pPr>
            <a:lvl2pPr lvl="1" algn="ctr">
              <a:spcBef>
                <a:spcPts val="0"/>
              </a:spcBef>
              <a:spcAft>
                <a:spcPts val="0"/>
              </a:spcAft>
              <a:buSzPts val="1400"/>
              <a:buNone/>
              <a:defRPr sz="1800"/>
            </a:lvl2pPr>
            <a:lvl3pPr lvl="2" algn="ctr">
              <a:spcBef>
                <a:spcPts val="0"/>
              </a:spcBef>
              <a:spcAft>
                <a:spcPts val="0"/>
              </a:spcAft>
              <a:buSzPts val="1400"/>
              <a:buNone/>
              <a:defRPr sz="1800"/>
            </a:lvl3pPr>
            <a:lvl4pPr lvl="3" algn="ctr">
              <a:spcBef>
                <a:spcPts val="0"/>
              </a:spcBef>
              <a:spcAft>
                <a:spcPts val="0"/>
              </a:spcAft>
              <a:buSzPts val="1400"/>
              <a:buNone/>
              <a:defRPr sz="1800"/>
            </a:lvl4pPr>
            <a:lvl5pPr lvl="4" algn="ctr">
              <a:spcBef>
                <a:spcPts val="0"/>
              </a:spcBef>
              <a:spcAft>
                <a:spcPts val="0"/>
              </a:spcAft>
              <a:buSzPts val="1400"/>
              <a:buNone/>
              <a:defRPr sz="1800"/>
            </a:lvl5pPr>
            <a:lvl6pPr lvl="5" algn="ctr">
              <a:spcBef>
                <a:spcPts val="0"/>
              </a:spcBef>
              <a:spcAft>
                <a:spcPts val="0"/>
              </a:spcAft>
              <a:buSzPts val="1400"/>
              <a:buNone/>
              <a:defRPr sz="1800"/>
            </a:lvl6pPr>
            <a:lvl7pPr lvl="6" algn="ctr">
              <a:spcBef>
                <a:spcPts val="0"/>
              </a:spcBef>
              <a:spcAft>
                <a:spcPts val="0"/>
              </a:spcAft>
              <a:buSzPts val="1400"/>
              <a:buNone/>
              <a:defRPr sz="1800"/>
            </a:lvl7pPr>
            <a:lvl8pPr lvl="7" algn="ctr">
              <a:spcBef>
                <a:spcPts val="0"/>
              </a:spcBef>
              <a:spcAft>
                <a:spcPts val="0"/>
              </a:spcAft>
              <a:buSzPts val="1400"/>
              <a:buNone/>
              <a:defRPr sz="1800"/>
            </a:lvl8pPr>
            <a:lvl9pPr lvl="8" algn="ctr">
              <a:spcBef>
                <a:spcPts val="0"/>
              </a:spcBef>
              <a:spcAft>
                <a:spcPts val="0"/>
              </a:spcAft>
              <a:buSzPts val="1400"/>
              <a:buNone/>
              <a:defRPr sz="1800"/>
            </a:lvl9pPr>
          </a:lstStyle>
          <a:p>
            <a:endParaRPr/>
          </a:p>
        </p:txBody>
      </p:sp>
      <p:sp>
        <p:nvSpPr>
          <p:cNvPr id="53" name="Google Shape;53;p7"/>
          <p:cNvSpPr txBox="1">
            <a:spLocks noGrp="1"/>
          </p:cNvSpPr>
          <p:nvPr>
            <p:ph type="body" idx="1"/>
          </p:nvPr>
        </p:nvSpPr>
        <p:spPr>
          <a:xfrm>
            <a:off x="9303625" y="5879925"/>
            <a:ext cx="8121900" cy="34392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1pPr>
            <a:lvl2pPr marL="914400" marR="0" lvl="1" indent="-355600" algn="l">
              <a:spcBef>
                <a:spcPts val="56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2pPr>
            <a:lvl3pPr marL="1371600" marR="0" lvl="2" indent="-355600" algn="l">
              <a:spcBef>
                <a:spcPts val="48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3pPr>
            <a:lvl4pPr marL="1828800" marR="0" lvl="3"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4pPr>
            <a:lvl5pPr marL="2286000" marR="0" lvl="4"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5pPr>
            <a:lvl6pPr marL="2743200" marR="0" lvl="5"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6pPr>
            <a:lvl7pPr marL="3200400" marR="0" lvl="6"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7pPr>
            <a:lvl8pPr marL="3657600" marR="0" lvl="7"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8pPr>
            <a:lvl9pPr marL="4114800" marR="0" lvl="8"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rgbClr val="F8D4BA"/>
        </a:solidFill>
        <a:effectLst/>
      </p:bgPr>
    </p:bg>
    <p:spTree>
      <p:nvGrpSpPr>
        <p:cNvPr id="1" name="Shape 54"/>
        <p:cNvGrpSpPr/>
        <p:nvPr/>
      </p:nvGrpSpPr>
      <p:grpSpPr>
        <a:xfrm>
          <a:off x="0" y="0"/>
          <a:ext cx="0" cy="0"/>
          <a:chOff x="0" y="0"/>
          <a:chExt cx="0" cy="0"/>
        </a:xfrm>
      </p:grpSpPr>
      <p:sp>
        <p:nvSpPr>
          <p:cNvPr id="55" name="Google Shape;55;p8"/>
          <p:cNvSpPr/>
          <p:nvPr/>
        </p:nvSpPr>
        <p:spPr>
          <a:xfrm>
            <a:off x="1028700" y="3914984"/>
            <a:ext cx="7837314" cy="5330246"/>
          </a:xfrm>
          <a:custGeom>
            <a:avLst/>
            <a:gdLst/>
            <a:ahLst/>
            <a:cxnLst/>
            <a:rect l="l" t="t" r="r" b="b"/>
            <a:pathLst>
              <a:path w="7837314" h="5330246" extrusionOk="0">
                <a:moveTo>
                  <a:pt x="0" y="0"/>
                </a:moveTo>
                <a:lnTo>
                  <a:pt x="7837314" y="0"/>
                </a:lnTo>
                <a:lnTo>
                  <a:pt x="7837314" y="5330247"/>
                </a:lnTo>
                <a:lnTo>
                  <a:pt x="0" y="5330247"/>
                </a:lnTo>
                <a:lnTo>
                  <a:pt x="0" y="0"/>
                </a:lnTo>
                <a:close/>
              </a:path>
            </a:pathLst>
          </a:custGeom>
          <a:blipFill rotWithShape="1">
            <a:blip r:embed="rId2">
              <a:alphaModFix/>
            </a:blip>
            <a:stretch>
              <a:fillRect l="-99143" t="-190290" r="-165234" b="-136312"/>
            </a:stretch>
          </a:blipFill>
          <a:ln>
            <a:noFill/>
          </a:ln>
        </p:spPr>
      </p:sp>
      <p:grpSp>
        <p:nvGrpSpPr>
          <p:cNvPr id="56" name="Google Shape;56;p8"/>
          <p:cNvGrpSpPr/>
          <p:nvPr/>
        </p:nvGrpSpPr>
        <p:grpSpPr>
          <a:xfrm>
            <a:off x="125" y="-144650"/>
            <a:ext cx="18287861" cy="2880708"/>
            <a:chOff x="0" y="-38097"/>
            <a:chExt cx="4842927" cy="758700"/>
          </a:xfrm>
        </p:grpSpPr>
        <p:sp>
          <p:nvSpPr>
            <p:cNvPr id="57" name="Google Shape;57;p8"/>
            <p:cNvSpPr/>
            <p:nvPr/>
          </p:nvSpPr>
          <p:spPr>
            <a:xfrm>
              <a:off x="0" y="0"/>
              <a:ext cx="4842927" cy="720463"/>
            </a:xfrm>
            <a:custGeom>
              <a:avLst/>
              <a:gdLst/>
              <a:ahLst/>
              <a:cxnLst/>
              <a:rect l="l" t="t" r="r" b="b"/>
              <a:pathLst>
                <a:path w="4842927" h="720463" extrusionOk="0">
                  <a:moveTo>
                    <a:pt x="0" y="0"/>
                  </a:moveTo>
                  <a:lnTo>
                    <a:pt x="4842927" y="0"/>
                  </a:lnTo>
                  <a:lnTo>
                    <a:pt x="4842927" y="720463"/>
                  </a:lnTo>
                  <a:lnTo>
                    <a:pt x="0" y="720463"/>
                  </a:lnTo>
                  <a:close/>
                </a:path>
              </a:pathLst>
            </a:custGeom>
            <a:solidFill>
              <a:srgbClr val="64B88B"/>
            </a:solidFill>
            <a:ln>
              <a:noFill/>
            </a:ln>
          </p:spPr>
        </p:sp>
        <p:sp>
          <p:nvSpPr>
            <p:cNvPr id="58" name="Google Shape;58;p8"/>
            <p:cNvSpPr txBox="1"/>
            <p:nvPr/>
          </p:nvSpPr>
          <p:spPr>
            <a:xfrm>
              <a:off x="26341" y="-38097"/>
              <a:ext cx="4816500" cy="758700"/>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59" name="Google Shape;59;p8"/>
          <p:cNvSpPr/>
          <p:nvPr/>
        </p:nvSpPr>
        <p:spPr>
          <a:xfrm>
            <a:off x="9421986" y="3928054"/>
            <a:ext cx="7837314" cy="5330246"/>
          </a:xfrm>
          <a:custGeom>
            <a:avLst/>
            <a:gdLst/>
            <a:ahLst/>
            <a:cxnLst/>
            <a:rect l="l" t="t" r="r" b="b"/>
            <a:pathLst>
              <a:path w="7837314" h="5330246" extrusionOk="0">
                <a:moveTo>
                  <a:pt x="0" y="0"/>
                </a:moveTo>
                <a:lnTo>
                  <a:pt x="7837314" y="0"/>
                </a:lnTo>
                <a:lnTo>
                  <a:pt x="7837314" y="5330246"/>
                </a:lnTo>
                <a:lnTo>
                  <a:pt x="0" y="5330246"/>
                </a:lnTo>
                <a:lnTo>
                  <a:pt x="0" y="0"/>
                </a:lnTo>
                <a:close/>
              </a:path>
            </a:pathLst>
          </a:custGeom>
          <a:blipFill rotWithShape="1">
            <a:blip r:embed="rId2">
              <a:alphaModFix/>
            </a:blip>
            <a:stretch>
              <a:fillRect l="-99143" t="-190290" r="-165234" b="-136312"/>
            </a:stretch>
          </a:blipFill>
          <a:ln>
            <a:noFill/>
          </a:ln>
        </p:spPr>
      </p:sp>
      <p:sp>
        <p:nvSpPr>
          <p:cNvPr id="60" name="Google Shape;60;p8"/>
          <p:cNvSpPr txBox="1">
            <a:spLocks noGrp="1"/>
          </p:cNvSpPr>
          <p:nvPr>
            <p:ph type="title"/>
          </p:nvPr>
        </p:nvSpPr>
        <p:spPr>
          <a:xfrm>
            <a:off x="1201300" y="871175"/>
            <a:ext cx="15885300" cy="1016400"/>
          </a:xfrm>
          <a:prstGeom prst="rect">
            <a:avLst/>
          </a:prstGeom>
          <a:noFill/>
          <a:ln>
            <a:noFill/>
          </a:ln>
        </p:spPr>
        <p:txBody>
          <a:bodyPr spcFirstLastPara="1" wrap="square" lIns="91425" tIns="45700" rIns="91425" bIns="45700" anchor="t" anchorCtr="0">
            <a:normAutofit/>
          </a:bodyPr>
          <a:lstStyle>
            <a:lvl1pPr marR="0" lvl="0" algn="ctr">
              <a:spcBef>
                <a:spcPts val="0"/>
              </a:spcBef>
              <a:spcAft>
                <a:spcPts val="0"/>
              </a:spcAft>
              <a:buClr>
                <a:schemeClr val="lt1"/>
              </a:buClr>
              <a:buSzPts val="9000"/>
              <a:buFont typeface="Caveat"/>
              <a:buNone/>
              <a:defRPr sz="9000" i="0" u="none" strike="noStrike" cap="none">
                <a:solidFill>
                  <a:schemeClr val="lt1"/>
                </a:solidFill>
                <a:latin typeface="Caveat"/>
                <a:ea typeface="Caveat"/>
                <a:cs typeface="Caveat"/>
                <a:sym typeface="Caveat"/>
              </a:defRPr>
            </a:lvl1pPr>
            <a:lvl2pPr lvl="1" algn="ctr">
              <a:spcBef>
                <a:spcPts val="0"/>
              </a:spcBef>
              <a:spcAft>
                <a:spcPts val="0"/>
              </a:spcAft>
              <a:buClr>
                <a:schemeClr val="lt1"/>
              </a:buClr>
              <a:buSzPts val="9000"/>
              <a:buNone/>
              <a:defRPr sz="9000">
                <a:solidFill>
                  <a:schemeClr val="lt1"/>
                </a:solidFill>
              </a:defRPr>
            </a:lvl2pPr>
            <a:lvl3pPr lvl="2" algn="ctr">
              <a:spcBef>
                <a:spcPts val="0"/>
              </a:spcBef>
              <a:spcAft>
                <a:spcPts val="0"/>
              </a:spcAft>
              <a:buClr>
                <a:schemeClr val="lt1"/>
              </a:buClr>
              <a:buSzPts val="9000"/>
              <a:buNone/>
              <a:defRPr sz="9000">
                <a:solidFill>
                  <a:schemeClr val="lt1"/>
                </a:solidFill>
              </a:defRPr>
            </a:lvl3pPr>
            <a:lvl4pPr lvl="3" algn="ctr">
              <a:spcBef>
                <a:spcPts val="0"/>
              </a:spcBef>
              <a:spcAft>
                <a:spcPts val="0"/>
              </a:spcAft>
              <a:buClr>
                <a:schemeClr val="lt1"/>
              </a:buClr>
              <a:buSzPts val="9000"/>
              <a:buNone/>
              <a:defRPr sz="9000">
                <a:solidFill>
                  <a:schemeClr val="lt1"/>
                </a:solidFill>
              </a:defRPr>
            </a:lvl4pPr>
            <a:lvl5pPr lvl="4" algn="ctr">
              <a:spcBef>
                <a:spcPts val="0"/>
              </a:spcBef>
              <a:spcAft>
                <a:spcPts val="0"/>
              </a:spcAft>
              <a:buClr>
                <a:schemeClr val="lt1"/>
              </a:buClr>
              <a:buSzPts val="9000"/>
              <a:buNone/>
              <a:defRPr sz="9000">
                <a:solidFill>
                  <a:schemeClr val="lt1"/>
                </a:solidFill>
              </a:defRPr>
            </a:lvl5pPr>
            <a:lvl6pPr lvl="5" algn="ctr">
              <a:spcBef>
                <a:spcPts val="0"/>
              </a:spcBef>
              <a:spcAft>
                <a:spcPts val="0"/>
              </a:spcAft>
              <a:buClr>
                <a:schemeClr val="lt1"/>
              </a:buClr>
              <a:buSzPts val="9000"/>
              <a:buNone/>
              <a:defRPr sz="9000">
                <a:solidFill>
                  <a:schemeClr val="lt1"/>
                </a:solidFill>
              </a:defRPr>
            </a:lvl6pPr>
            <a:lvl7pPr lvl="6" algn="ctr">
              <a:spcBef>
                <a:spcPts val="0"/>
              </a:spcBef>
              <a:spcAft>
                <a:spcPts val="0"/>
              </a:spcAft>
              <a:buClr>
                <a:schemeClr val="lt1"/>
              </a:buClr>
              <a:buSzPts val="9000"/>
              <a:buNone/>
              <a:defRPr sz="9000">
                <a:solidFill>
                  <a:schemeClr val="lt1"/>
                </a:solidFill>
              </a:defRPr>
            </a:lvl7pPr>
            <a:lvl8pPr lvl="7" algn="ctr">
              <a:spcBef>
                <a:spcPts val="0"/>
              </a:spcBef>
              <a:spcAft>
                <a:spcPts val="0"/>
              </a:spcAft>
              <a:buClr>
                <a:schemeClr val="lt1"/>
              </a:buClr>
              <a:buSzPts val="9000"/>
              <a:buNone/>
              <a:defRPr sz="9000">
                <a:solidFill>
                  <a:schemeClr val="lt1"/>
                </a:solidFill>
              </a:defRPr>
            </a:lvl8pPr>
            <a:lvl9pPr lvl="8" algn="ctr">
              <a:spcBef>
                <a:spcPts val="0"/>
              </a:spcBef>
              <a:spcAft>
                <a:spcPts val="0"/>
              </a:spcAft>
              <a:buClr>
                <a:schemeClr val="lt1"/>
              </a:buClr>
              <a:buSzPts val="9000"/>
              <a:buNone/>
              <a:defRPr sz="9000">
                <a:solidFill>
                  <a:schemeClr val="lt1"/>
                </a:solidFill>
              </a:defRPr>
            </a:lvl9pPr>
          </a:lstStyle>
          <a:p>
            <a:endParaRPr/>
          </a:p>
        </p:txBody>
      </p:sp>
      <p:sp>
        <p:nvSpPr>
          <p:cNvPr id="61" name="Google Shape;61;p8"/>
          <p:cNvSpPr txBox="1">
            <a:spLocks noGrp="1"/>
          </p:cNvSpPr>
          <p:nvPr>
            <p:ph type="body" idx="1"/>
          </p:nvPr>
        </p:nvSpPr>
        <p:spPr>
          <a:xfrm>
            <a:off x="1383025" y="4217850"/>
            <a:ext cx="7074000" cy="46062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
        <p:nvSpPr>
          <p:cNvPr id="62" name="Google Shape;62;p8"/>
          <p:cNvSpPr txBox="1">
            <a:spLocks noGrp="1"/>
          </p:cNvSpPr>
          <p:nvPr>
            <p:ph type="body" idx="2"/>
          </p:nvPr>
        </p:nvSpPr>
        <p:spPr>
          <a:xfrm>
            <a:off x="9803638" y="4217850"/>
            <a:ext cx="7074000" cy="46062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rtl="0">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rtl="0">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solidFill>
          <a:srgbClr val="D7C9E8"/>
        </a:solidFill>
        <a:effectLst/>
      </p:bgPr>
    </p:bg>
    <p:spTree>
      <p:nvGrpSpPr>
        <p:cNvPr id="1" name="Shape 63"/>
        <p:cNvGrpSpPr/>
        <p:nvPr/>
      </p:nvGrpSpPr>
      <p:grpSpPr>
        <a:xfrm>
          <a:off x="0" y="0"/>
          <a:ext cx="0" cy="0"/>
          <a:chOff x="0" y="0"/>
          <a:chExt cx="0" cy="0"/>
        </a:xfrm>
      </p:grpSpPr>
      <p:sp>
        <p:nvSpPr>
          <p:cNvPr id="64" name="Google Shape;64;p9"/>
          <p:cNvSpPr/>
          <p:nvPr/>
        </p:nvSpPr>
        <p:spPr>
          <a:xfrm>
            <a:off x="1028700" y="2799970"/>
            <a:ext cx="4848346" cy="6458330"/>
          </a:xfrm>
          <a:custGeom>
            <a:avLst/>
            <a:gdLst/>
            <a:ahLst/>
            <a:cxnLst/>
            <a:rect l="l" t="t" r="r" b="b"/>
            <a:pathLst>
              <a:path w="4848346" h="6458330" extrusionOk="0">
                <a:moveTo>
                  <a:pt x="0" y="0"/>
                </a:moveTo>
                <a:lnTo>
                  <a:pt x="4848346" y="0"/>
                </a:lnTo>
                <a:lnTo>
                  <a:pt x="4848346" y="6458330"/>
                </a:lnTo>
                <a:lnTo>
                  <a:pt x="0" y="6458330"/>
                </a:lnTo>
                <a:lnTo>
                  <a:pt x="0" y="0"/>
                </a:lnTo>
                <a:close/>
              </a:path>
            </a:pathLst>
          </a:custGeom>
          <a:blipFill rotWithShape="1">
            <a:blip r:embed="rId2">
              <a:alphaModFix/>
            </a:blip>
            <a:stretch>
              <a:fillRect l="-227965" t="-192729" r="-261031" b="-59345"/>
            </a:stretch>
          </a:blipFill>
          <a:ln>
            <a:noFill/>
          </a:ln>
        </p:spPr>
      </p:sp>
      <p:sp>
        <p:nvSpPr>
          <p:cNvPr id="65" name="Google Shape;65;p9"/>
          <p:cNvSpPr/>
          <p:nvPr/>
        </p:nvSpPr>
        <p:spPr>
          <a:xfrm>
            <a:off x="6659311" y="2799970"/>
            <a:ext cx="4908862" cy="6458330"/>
          </a:xfrm>
          <a:custGeom>
            <a:avLst/>
            <a:gdLst/>
            <a:ahLst/>
            <a:cxnLst/>
            <a:rect l="l" t="t" r="r" b="b"/>
            <a:pathLst>
              <a:path w="4908862" h="6458330" extrusionOk="0">
                <a:moveTo>
                  <a:pt x="0" y="0"/>
                </a:moveTo>
                <a:lnTo>
                  <a:pt x="4908862" y="0"/>
                </a:lnTo>
                <a:lnTo>
                  <a:pt x="4908862" y="6458330"/>
                </a:lnTo>
                <a:lnTo>
                  <a:pt x="0" y="6458330"/>
                </a:lnTo>
                <a:lnTo>
                  <a:pt x="0" y="0"/>
                </a:lnTo>
                <a:close/>
              </a:path>
            </a:pathLst>
          </a:custGeom>
          <a:blipFill rotWithShape="1">
            <a:blip r:embed="rId3">
              <a:alphaModFix/>
            </a:blip>
            <a:stretch>
              <a:fillRect l="-225154" t="-139576" r="-256579" b="-112498"/>
            </a:stretch>
          </a:blipFill>
          <a:ln>
            <a:noFill/>
          </a:ln>
        </p:spPr>
      </p:sp>
      <p:sp>
        <p:nvSpPr>
          <p:cNvPr id="66" name="Google Shape;66;p9"/>
          <p:cNvSpPr/>
          <p:nvPr/>
        </p:nvSpPr>
        <p:spPr>
          <a:xfrm>
            <a:off x="12406373" y="2799970"/>
            <a:ext cx="4852927" cy="6458330"/>
          </a:xfrm>
          <a:custGeom>
            <a:avLst/>
            <a:gdLst/>
            <a:ahLst/>
            <a:cxnLst/>
            <a:rect l="l" t="t" r="r" b="b"/>
            <a:pathLst>
              <a:path w="4852927" h="6458330" extrusionOk="0">
                <a:moveTo>
                  <a:pt x="0" y="0"/>
                </a:moveTo>
                <a:lnTo>
                  <a:pt x="4852927" y="0"/>
                </a:lnTo>
                <a:lnTo>
                  <a:pt x="4852927" y="6458330"/>
                </a:lnTo>
                <a:lnTo>
                  <a:pt x="0" y="6458330"/>
                </a:lnTo>
                <a:lnTo>
                  <a:pt x="0" y="0"/>
                </a:lnTo>
                <a:close/>
              </a:path>
            </a:pathLst>
          </a:custGeom>
          <a:blipFill rotWithShape="1">
            <a:blip r:embed="rId4">
              <a:alphaModFix/>
            </a:blip>
            <a:stretch>
              <a:fillRect l="-221608" t="-139576" r="-266868" b="-112498"/>
            </a:stretch>
          </a:blipFill>
          <a:ln>
            <a:noFill/>
          </a:ln>
        </p:spPr>
      </p:sp>
      <p:sp>
        <p:nvSpPr>
          <p:cNvPr id="67" name="Google Shape;67;p9"/>
          <p:cNvSpPr txBox="1">
            <a:spLocks noGrp="1"/>
          </p:cNvSpPr>
          <p:nvPr>
            <p:ph type="title"/>
          </p:nvPr>
        </p:nvSpPr>
        <p:spPr>
          <a:xfrm>
            <a:off x="1201300" y="871175"/>
            <a:ext cx="15885300" cy="1016400"/>
          </a:xfrm>
          <a:prstGeom prst="rect">
            <a:avLst/>
          </a:prstGeom>
          <a:noFill/>
          <a:ln>
            <a:noFill/>
          </a:ln>
        </p:spPr>
        <p:txBody>
          <a:bodyPr spcFirstLastPara="1" wrap="square" lIns="91425" tIns="45700" rIns="91425" bIns="45700" anchor="t" anchorCtr="0">
            <a:normAutofit/>
          </a:bodyPr>
          <a:lstStyle>
            <a:lvl1pPr marR="0" lvl="0" algn="ctr">
              <a:spcBef>
                <a:spcPts val="0"/>
              </a:spcBef>
              <a:spcAft>
                <a:spcPts val="0"/>
              </a:spcAft>
              <a:buClr>
                <a:srgbClr val="423657"/>
              </a:buClr>
              <a:buSzPts val="9000"/>
              <a:buFont typeface="Caveat"/>
              <a:buNone/>
              <a:defRPr sz="9000" i="0" u="none" strike="noStrike" cap="none">
                <a:solidFill>
                  <a:srgbClr val="423657"/>
                </a:solidFill>
                <a:latin typeface="Caveat"/>
                <a:ea typeface="Caveat"/>
                <a:cs typeface="Caveat"/>
                <a:sym typeface="Caveat"/>
              </a:defRPr>
            </a:lvl1pPr>
            <a:lvl2pPr lvl="1" algn="ctr">
              <a:spcBef>
                <a:spcPts val="0"/>
              </a:spcBef>
              <a:spcAft>
                <a:spcPts val="0"/>
              </a:spcAft>
              <a:buSzPts val="9000"/>
              <a:buNone/>
              <a:defRPr sz="9000"/>
            </a:lvl2pPr>
            <a:lvl3pPr lvl="2" algn="ctr">
              <a:spcBef>
                <a:spcPts val="0"/>
              </a:spcBef>
              <a:spcAft>
                <a:spcPts val="0"/>
              </a:spcAft>
              <a:buSzPts val="9000"/>
              <a:buNone/>
              <a:defRPr sz="9000"/>
            </a:lvl3pPr>
            <a:lvl4pPr lvl="3" algn="ctr">
              <a:spcBef>
                <a:spcPts val="0"/>
              </a:spcBef>
              <a:spcAft>
                <a:spcPts val="0"/>
              </a:spcAft>
              <a:buSzPts val="9000"/>
              <a:buNone/>
              <a:defRPr sz="9000"/>
            </a:lvl4pPr>
            <a:lvl5pPr lvl="4" algn="ctr">
              <a:spcBef>
                <a:spcPts val="0"/>
              </a:spcBef>
              <a:spcAft>
                <a:spcPts val="0"/>
              </a:spcAft>
              <a:buSzPts val="9000"/>
              <a:buNone/>
              <a:defRPr sz="9000"/>
            </a:lvl5pPr>
            <a:lvl6pPr lvl="5" algn="ctr">
              <a:spcBef>
                <a:spcPts val="0"/>
              </a:spcBef>
              <a:spcAft>
                <a:spcPts val="0"/>
              </a:spcAft>
              <a:buSzPts val="9000"/>
              <a:buNone/>
              <a:defRPr sz="9000"/>
            </a:lvl6pPr>
            <a:lvl7pPr lvl="6" algn="ctr">
              <a:spcBef>
                <a:spcPts val="0"/>
              </a:spcBef>
              <a:spcAft>
                <a:spcPts val="0"/>
              </a:spcAft>
              <a:buSzPts val="9000"/>
              <a:buNone/>
              <a:defRPr sz="9000"/>
            </a:lvl7pPr>
            <a:lvl8pPr lvl="7" algn="ctr">
              <a:spcBef>
                <a:spcPts val="0"/>
              </a:spcBef>
              <a:spcAft>
                <a:spcPts val="0"/>
              </a:spcAft>
              <a:buSzPts val="9000"/>
              <a:buNone/>
              <a:defRPr sz="9000"/>
            </a:lvl8pPr>
            <a:lvl9pPr lvl="8" algn="ctr">
              <a:spcBef>
                <a:spcPts val="0"/>
              </a:spcBef>
              <a:spcAft>
                <a:spcPts val="0"/>
              </a:spcAft>
              <a:buSzPts val="9000"/>
              <a:buNone/>
              <a:defRPr sz="9000"/>
            </a:lvl9pPr>
          </a:lstStyle>
          <a:p>
            <a:endParaRPr/>
          </a:p>
        </p:txBody>
      </p:sp>
      <p:sp>
        <p:nvSpPr>
          <p:cNvPr id="68" name="Google Shape;68;p9"/>
          <p:cNvSpPr>
            <a:spLocks noGrp="1"/>
          </p:cNvSpPr>
          <p:nvPr>
            <p:ph type="pic" idx="2"/>
          </p:nvPr>
        </p:nvSpPr>
        <p:spPr>
          <a:xfrm>
            <a:off x="1383175" y="3133775"/>
            <a:ext cx="4139400" cy="2883300"/>
          </a:xfrm>
          <a:prstGeom prst="rect">
            <a:avLst/>
          </a:prstGeom>
          <a:noFill/>
          <a:ln>
            <a:noFill/>
          </a:ln>
        </p:spPr>
      </p:sp>
      <p:sp>
        <p:nvSpPr>
          <p:cNvPr id="69" name="Google Shape;69;p9"/>
          <p:cNvSpPr txBox="1">
            <a:spLocks noGrp="1"/>
          </p:cNvSpPr>
          <p:nvPr>
            <p:ph type="body" idx="1"/>
          </p:nvPr>
        </p:nvSpPr>
        <p:spPr>
          <a:xfrm>
            <a:off x="1383175" y="6152075"/>
            <a:ext cx="4139400" cy="27957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
        <p:nvSpPr>
          <p:cNvPr id="70" name="Google Shape;70;p9"/>
          <p:cNvSpPr>
            <a:spLocks noGrp="1"/>
          </p:cNvSpPr>
          <p:nvPr>
            <p:ph type="pic" idx="3"/>
          </p:nvPr>
        </p:nvSpPr>
        <p:spPr>
          <a:xfrm>
            <a:off x="7044038" y="3133775"/>
            <a:ext cx="4139400" cy="2883300"/>
          </a:xfrm>
          <a:prstGeom prst="rect">
            <a:avLst/>
          </a:prstGeom>
          <a:noFill/>
          <a:ln>
            <a:noFill/>
          </a:ln>
        </p:spPr>
      </p:sp>
      <p:sp>
        <p:nvSpPr>
          <p:cNvPr id="71" name="Google Shape;71;p9"/>
          <p:cNvSpPr txBox="1">
            <a:spLocks noGrp="1"/>
          </p:cNvSpPr>
          <p:nvPr>
            <p:ph type="body" idx="4"/>
          </p:nvPr>
        </p:nvSpPr>
        <p:spPr>
          <a:xfrm>
            <a:off x="7044038" y="6152075"/>
            <a:ext cx="4139400" cy="27957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rtl="0">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rtl="0">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
        <p:nvSpPr>
          <p:cNvPr id="72" name="Google Shape;72;p9"/>
          <p:cNvSpPr>
            <a:spLocks noGrp="1"/>
          </p:cNvSpPr>
          <p:nvPr>
            <p:ph type="pic" idx="5"/>
          </p:nvPr>
        </p:nvSpPr>
        <p:spPr>
          <a:xfrm>
            <a:off x="12763125" y="3133775"/>
            <a:ext cx="4139400" cy="2883300"/>
          </a:xfrm>
          <a:prstGeom prst="rect">
            <a:avLst/>
          </a:prstGeom>
          <a:noFill/>
          <a:ln>
            <a:noFill/>
          </a:ln>
        </p:spPr>
      </p:sp>
      <p:sp>
        <p:nvSpPr>
          <p:cNvPr id="73" name="Google Shape;73;p9"/>
          <p:cNvSpPr txBox="1">
            <a:spLocks noGrp="1"/>
          </p:cNvSpPr>
          <p:nvPr>
            <p:ph type="body" idx="6"/>
          </p:nvPr>
        </p:nvSpPr>
        <p:spPr>
          <a:xfrm>
            <a:off x="12763125" y="6152075"/>
            <a:ext cx="4139400" cy="27957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rtl="0">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rtl="0">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solidFill>
          <a:srgbClr val="F8D4BA"/>
        </a:solidFill>
        <a:effectLst/>
      </p:bgPr>
    </p:bg>
    <p:spTree>
      <p:nvGrpSpPr>
        <p:cNvPr id="1" name="Shape 74"/>
        <p:cNvGrpSpPr/>
        <p:nvPr/>
      </p:nvGrpSpPr>
      <p:grpSpPr>
        <a:xfrm>
          <a:off x="0" y="0"/>
          <a:ext cx="0" cy="0"/>
          <a:chOff x="0" y="0"/>
          <a:chExt cx="0" cy="0"/>
        </a:xfrm>
      </p:grpSpPr>
      <p:sp>
        <p:nvSpPr>
          <p:cNvPr id="75" name="Google Shape;75;p10"/>
          <p:cNvSpPr/>
          <p:nvPr/>
        </p:nvSpPr>
        <p:spPr>
          <a:xfrm>
            <a:off x="6591617" y="1028700"/>
            <a:ext cx="5104765" cy="8229600"/>
          </a:xfrm>
          <a:custGeom>
            <a:avLst/>
            <a:gdLst/>
            <a:ahLst/>
            <a:cxnLst/>
            <a:rect l="l" t="t" r="r" b="b"/>
            <a:pathLst>
              <a:path w="5104765" h="8229600" extrusionOk="0">
                <a:moveTo>
                  <a:pt x="0" y="0"/>
                </a:moveTo>
                <a:lnTo>
                  <a:pt x="5104766" y="0"/>
                </a:lnTo>
                <a:lnTo>
                  <a:pt x="5104766" y="8229600"/>
                </a:lnTo>
                <a:lnTo>
                  <a:pt x="0" y="8229600"/>
                </a:lnTo>
                <a:lnTo>
                  <a:pt x="0" y="0"/>
                </a:lnTo>
                <a:close/>
              </a:path>
            </a:pathLst>
          </a:custGeom>
          <a:blipFill rotWithShape="1">
            <a:blip r:embed="rId2">
              <a:alphaModFix/>
            </a:blip>
            <a:stretch>
              <a:fillRect l="-205733" t="-88024" r="-253675" b="-88287"/>
            </a:stretch>
          </a:blipFill>
          <a:ln>
            <a:noFill/>
          </a:ln>
        </p:spPr>
      </p:sp>
      <p:sp>
        <p:nvSpPr>
          <p:cNvPr id="76" name="Google Shape;76;p10"/>
          <p:cNvSpPr/>
          <p:nvPr/>
        </p:nvSpPr>
        <p:spPr>
          <a:xfrm>
            <a:off x="12154535" y="1028700"/>
            <a:ext cx="5104765" cy="8229600"/>
          </a:xfrm>
          <a:custGeom>
            <a:avLst/>
            <a:gdLst/>
            <a:ahLst/>
            <a:cxnLst/>
            <a:rect l="l" t="t" r="r" b="b"/>
            <a:pathLst>
              <a:path w="5104765" h="8229600" extrusionOk="0">
                <a:moveTo>
                  <a:pt x="0" y="0"/>
                </a:moveTo>
                <a:lnTo>
                  <a:pt x="5104765" y="0"/>
                </a:lnTo>
                <a:lnTo>
                  <a:pt x="5104765" y="8229600"/>
                </a:lnTo>
                <a:lnTo>
                  <a:pt x="0" y="8229600"/>
                </a:lnTo>
                <a:lnTo>
                  <a:pt x="0" y="0"/>
                </a:lnTo>
                <a:close/>
              </a:path>
            </a:pathLst>
          </a:custGeom>
          <a:blipFill rotWithShape="1">
            <a:blip r:embed="rId2">
              <a:alphaModFix/>
            </a:blip>
            <a:stretch>
              <a:fillRect l="-205733" t="-88024" r="-253675" b="-88287"/>
            </a:stretch>
          </a:blipFill>
          <a:ln>
            <a:noFill/>
          </a:ln>
        </p:spPr>
      </p:sp>
      <p:sp>
        <p:nvSpPr>
          <p:cNvPr id="77" name="Google Shape;77;p10"/>
          <p:cNvSpPr txBox="1">
            <a:spLocks noGrp="1"/>
          </p:cNvSpPr>
          <p:nvPr>
            <p:ph type="title"/>
          </p:nvPr>
        </p:nvSpPr>
        <p:spPr>
          <a:xfrm>
            <a:off x="1201300" y="1028700"/>
            <a:ext cx="4237500" cy="31317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rgbClr val="423657"/>
              </a:buClr>
              <a:buSzPts val="9000"/>
              <a:buFont typeface="Caveat"/>
              <a:buNone/>
              <a:defRPr sz="9000" i="0" u="none" strike="noStrike" cap="none">
                <a:solidFill>
                  <a:srgbClr val="423657"/>
                </a:solidFill>
                <a:latin typeface="Caveat"/>
                <a:ea typeface="Caveat"/>
                <a:cs typeface="Caveat"/>
                <a:sym typeface="Caveat"/>
              </a:defRPr>
            </a:lvl1pPr>
            <a:lvl2pPr lvl="1">
              <a:spcBef>
                <a:spcPts val="0"/>
              </a:spcBef>
              <a:spcAft>
                <a:spcPts val="0"/>
              </a:spcAft>
              <a:buSzPts val="9000"/>
              <a:buNone/>
              <a:defRPr sz="9000"/>
            </a:lvl2pPr>
            <a:lvl3pPr lvl="2">
              <a:spcBef>
                <a:spcPts val="0"/>
              </a:spcBef>
              <a:spcAft>
                <a:spcPts val="0"/>
              </a:spcAft>
              <a:buSzPts val="9000"/>
              <a:buNone/>
              <a:defRPr sz="9000"/>
            </a:lvl3pPr>
            <a:lvl4pPr lvl="3">
              <a:spcBef>
                <a:spcPts val="0"/>
              </a:spcBef>
              <a:spcAft>
                <a:spcPts val="0"/>
              </a:spcAft>
              <a:buSzPts val="9000"/>
              <a:buNone/>
              <a:defRPr sz="9000"/>
            </a:lvl4pPr>
            <a:lvl5pPr lvl="4">
              <a:spcBef>
                <a:spcPts val="0"/>
              </a:spcBef>
              <a:spcAft>
                <a:spcPts val="0"/>
              </a:spcAft>
              <a:buSzPts val="9000"/>
              <a:buNone/>
              <a:defRPr sz="9000"/>
            </a:lvl5pPr>
            <a:lvl6pPr lvl="5">
              <a:spcBef>
                <a:spcPts val="0"/>
              </a:spcBef>
              <a:spcAft>
                <a:spcPts val="0"/>
              </a:spcAft>
              <a:buSzPts val="9000"/>
              <a:buNone/>
              <a:defRPr sz="9000"/>
            </a:lvl6pPr>
            <a:lvl7pPr lvl="6">
              <a:spcBef>
                <a:spcPts val="0"/>
              </a:spcBef>
              <a:spcAft>
                <a:spcPts val="0"/>
              </a:spcAft>
              <a:buSzPts val="9000"/>
              <a:buNone/>
              <a:defRPr sz="9000"/>
            </a:lvl7pPr>
            <a:lvl8pPr lvl="7">
              <a:spcBef>
                <a:spcPts val="0"/>
              </a:spcBef>
              <a:spcAft>
                <a:spcPts val="0"/>
              </a:spcAft>
              <a:buSzPts val="9000"/>
              <a:buNone/>
              <a:defRPr sz="9000"/>
            </a:lvl8pPr>
            <a:lvl9pPr lvl="8">
              <a:spcBef>
                <a:spcPts val="0"/>
              </a:spcBef>
              <a:spcAft>
                <a:spcPts val="0"/>
              </a:spcAft>
              <a:buSzPts val="9000"/>
              <a:buNone/>
              <a:defRPr sz="9000"/>
            </a:lvl9pPr>
          </a:lstStyle>
          <a:p>
            <a:endParaRPr/>
          </a:p>
        </p:txBody>
      </p:sp>
      <p:sp>
        <p:nvSpPr>
          <p:cNvPr id="78" name="Google Shape;78;p10"/>
          <p:cNvSpPr>
            <a:spLocks noGrp="1"/>
          </p:cNvSpPr>
          <p:nvPr>
            <p:ph type="pic" idx="2"/>
          </p:nvPr>
        </p:nvSpPr>
        <p:spPr>
          <a:xfrm>
            <a:off x="6962100" y="1389600"/>
            <a:ext cx="4364700" cy="4416000"/>
          </a:xfrm>
          <a:prstGeom prst="rect">
            <a:avLst/>
          </a:prstGeom>
          <a:noFill/>
          <a:ln>
            <a:noFill/>
          </a:ln>
        </p:spPr>
      </p:sp>
      <p:sp>
        <p:nvSpPr>
          <p:cNvPr id="79" name="Google Shape;79;p10"/>
          <p:cNvSpPr txBox="1">
            <a:spLocks noGrp="1"/>
          </p:cNvSpPr>
          <p:nvPr>
            <p:ph type="body" idx="1"/>
          </p:nvPr>
        </p:nvSpPr>
        <p:spPr>
          <a:xfrm>
            <a:off x="6962100" y="6028400"/>
            <a:ext cx="4364700" cy="27957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
        <p:nvSpPr>
          <p:cNvPr id="80" name="Google Shape;80;p10"/>
          <p:cNvSpPr>
            <a:spLocks noGrp="1"/>
          </p:cNvSpPr>
          <p:nvPr>
            <p:ph type="pic" idx="3"/>
          </p:nvPr>
        </p:nvSpPr>
        <p:spPr>
          <a:xfrm>
            <a:off x="12524563" y="1389600"/>
            <a:ext cx="4364700" cy="4416000"/>
          </a:xfrm>
          <a:prstGeom prst="rect">
            <a:avLst/>
          </a:prstGeom>
          <a:noFill/>
          <a:ln>
            <a:noFill/>
          </a:ln>
        </p:spPr>
      </p:sp>
      <p:sp>
        <p:nvSpPr>
          <p:cNvPr id="81" name="Google Shape;81;p10"/>
          <p:cNvSpPr txBox="1">
            <a:spLocks noGrp="1"/>
          </p:cNvSpPr>
          <p:nvPr>
            <p:ph type="body" idx="4"/>
          </p:nvPr>
        </p:nvSpPr>
        <p:spPr>
          <a:xfrm>
            <a:off x="12524563" y="6028400"/>
            <a:ext cx="4364700" cy="27957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1pPr>
            <a:lvl2pPr marL="914400" marR="0" lvl="1" indent="-355600" algn="l" rtl="0">
              <a:spcBef>
                <a:spcPts val="56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2pPr>
            <a:lvl3pPr marL="1371600" marR="0" lvl="2" indent="-355600" algn="l" rtl="0">
              <a:spcBef>
                <a:spcPts val="48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3pPr>
            <a:lvl4pPr marL="1828800" marR="0" lvl="3"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4pPr>
            <a:lvl5pPr marL="2286000" marR="0" lvl="4"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5pPr>
            <a:lvl6pPr marL="2743200" marR="0" lvl="5"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6pPr>
            <a:lvl7pPr marL="3200400" marR="0" lvl="6"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7pPr>
            <a:lvl8pPr marL="3657600" marR="0" lvl="7"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8pPr>
            <a:lvl9pPr marL="4114800" marR="0" lvl="8" indent="-355600" algn="l" rtl="0">
              <a:spcBef>
                <a:spcPts val="400"/>
              </a:spcBef>
              <a:spcAft>
                <a:spcPts val="0"/>
              </a:spcAft>
              <a:buClr>
                <a:srgbClr val="0F1A38"/>
              </a:buClr>
              <a:buSzPts val="2000"/>
              <a:buFont typeface="Nunito Sans"/>
              <a:buChar char="•"/>
              <a:defRPr sz="2000" i="0" u="none" strike="noStrike" cap="none">
                <a:solidFill>
                  <a:srgbClr val="0F1A38"/>
                </a:solidFill>
                <a:latin typeface="Nunito Sans"/>
                <a:ea typeface="Nunito Sans"/>
                <a:cs typeface="Nunito Sans"/>
                <a:sym typeface="Nunito Sans"/>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bg>
      <p:bgPr>
        <a:solidFill>
          <a:srgbClr val="EF9A73"/>
        </a:solidFill>
        <a:effectLst/>
      </p:bgPr>
    </p:bg>
    <p:spTree>
      <p:nvGrpSpPr>
        <p:cNvPr id="1" name="Shape 82"/>
        <p:cNvGrpSpPr/>
        <p:nvPr/>
      </p:nvGrpSpPr>
      <p:grpSpPr>
        <a:xfrm>
          <a:off x="0" y="0"/>
          <a:ext cx="0" cy="0"/>
          <a:chOff x="0" y="0"/>
          <a:chExt cx="0" cy="0"/>
        </a:xfrm>
      </p:grpSpPr>
      <p:sp>
        <p:nvSpPr>
          <p:cNvPr id="83" name="Google Shape;83;p11"/>
          <p:cNvSpPr/>
          <p:nvPr/>
        </p:nvSpPr>
        <p:spPr>
          <a:xfrm rot="-2310192">
            <a:off x="-643174" y="-614832"/>
            <a:ext cx="11460187" cy="11475845"/>
          </a:xfrm>
          <a:custGeom>
            <a:avLst/>
            <a:gdLst/>
            <a:ahLst/>
            <a:cxnLst/>
            <a:rect l="l" t="t" r="r" b="b"/>
            <a:pathLst>
              <a:path w="11461262" h="11476921" extrusionOk="0">
                <a:moveTo>
                  <a:pt x="5103242" y="0"/>
                </a:moveTo>
                <a:lnTo>
                  <a:pt x="11461262" y="5043181"/>
                </a:lnTo>
                <a:lnTo>
                  <a:pt x="6358020" y="11476921"/>
                </a:lnTo>
                <a:lnTo>
                  <a:pt x="0" y="6433740"/>
                </a:lnTo>
                <a:lnTo>
                  <a:pt x="5103242" y="0"/>
                </a:lnTo>
                <a:close/>
              </a:path>
            </a:pathLst>
          </a:custGeom>
          <a:blipFill rotWithShape="1">
            <a:blip r:embed="rId2">
              <a:alphaModFix/>
            </a:blip>
            <a:stretch>
              <a:fillRect l="-16719" t="-1779" r="-12938" b="-1319"/>
            </a:stretch>
          </a:blipFill>
          <a:ln>
            <a:noFill/>
          </a:ln>
        </p:spPr>
      </p:sp>
      <p:sp>
        <p:nvSpPr>
          <p:cNvPr id="84" name="Google Shape;84;p11"/>
          <p:cNvSpPr txBox="1">
            <a:spLocks noGrp="1"/>
          </p:cNvSpPr>
          <p:nvPr>
            <p:ph type="title"/>
          </p:nvPr>
        </p:nvSpPr>
        <p:spPr>
          <a:xfrm>
            <a:off x="9612875" y="1304125"/>
            <a:ext cx="7952700" cy="3239700"/>
          </a:xfrm>
          <a:prstGeom prst="rect">
            <a:avLst/>
          </a:prstGeom>
          <a:noFill/>
          <a:ln>
            <a:noFill/>
          </a:ln>
        </p:spPr>
        <p:txBody>
          <a:bodyPr spcFirstLastPara="1" wrap="square" lIns="91425" tIns="45700" rIns="91425" bIns="45700" anchor="t" anchorCtr="0">
            <a:normAutofit/>
          </a:bodyPr>
          <a:lstStyle>
            <a:lvl1pPr marR="0" lvl="0">
              <a:spcBef>
                <a:spcPts val="0"/>
              </a:spcBef>
              <a:spcAft>
                <a:spcPts val="0"/>
              </a:spcAft>
              <a:buClr>
                <a:schemeClr val="lt1"/>
              </a:buClr>
              <a:buSzPts val="12000"/>
              <a:buFont typeface="Caveat"/>
              <a:buNone/>
              <a:defRPr sz="12000" i="0" u="none" strike="noStrike" cap="none">
                <a:solidFill>
                  <a:schemeClr val="lt1"/>
                </a:solidFill>
                <a:latin typeface="Caveat"/>
                <a:ea typeface="Caveat"/>
                <a:cs typeface="Caveat"/>
                <a:sym typeface="Caveat"/>
              </a:defRPr>
            </a:lvl1pPr>
            <a:lvl2pPr lvl="1" algn="ctr">
              <a:spcBef>
                <a:spcPts val="0"/>
              </a:spcBef>
              <a:spcAft>
                <a:spcPts val="0"/>
              </a:spcAft>
              <a:buSzPts val="1400"/>
              <a:buNone/>
              <a:defRPr sz="1800"/>
            </a:lvl2pPr>
            <a:lvl3pPr lvl="2" algn="ctr">
              <a:spcBef>
                <a:spcPts val="0"/>
              </a:spcBef>
              <a:spcAft>
                <a:spcPts val="0"/>
              </a:spcAft>
              <a:buSzPts val="1400"/>
              <a:buNone/>
              <a:defRPr sz="1800"/>
            </a:lvl3pPr>
            <a:lvl4pPr lvl="3" algn="ctr">
              <a:spcBef>
                <a:spcPts val="0"/>
              </a:spcBef>
              <a:spcAft>
                <a:spcPts val="0"/>
              </a:spcAft>
              <a:buSzPts val="1400"/>
              <a:buNone/>
              <a:defRPr sz="1800"/>
            </a:lvl4pPr>
            <a:lvl5pPr lvl="4" algn="ctr">
              <a:spcBef>
                <a:spcPts val="0"/>
              </a:spcBef>
              <a:spcAft>
                <a:spcPts val="0"/>
              </a:spcAft>
              <a:buSzPts val="1400"/>
              <a:buNone/>
              <a:defRPr sz="1800"/>
            </a:lvl5pPr>
            <a:lvl6pPr lvl="5" algn="ctr">
              <a:spcBef>
                <a:spcPts val="0"/>
              </a:spcBef>
              <a:spcAft>
                <a:spcPts val="0"/>
              </a:spcAft>
              <a:buSzPts val="1400"/>
              <a:buNone/>
              <a:defRPr sz="1800"/>
            </a:lvl6pPr>
            <a:lvl7pPr lvl="6" algn="ctr">
              <a:spcBef>
                <a:spcPts val="0"/>
              </a:spcBef>
              <a:spcAft>
                <a:spcPts val="0"/>
              </a:spcAft>
              <a:buSzPts val="1400"/>
              <a:buNone/>
              <a:defRPr sz="1800"/>
            </a:lvl7pPr>
            <a:lvl8pPr lvl="7" algn="ctr">
              <a:spcBef>
                <a:spcPts val="0"/>
              </a:spcBef>
              <a:spcAft>
                <a:spcPts val="0"/>
              </a:spcAft>
              <a:buSzPts val="1400"/>
              <a:buNone/>
              <a:defRPr sz="1800"/>
            </a:lvl8pPr>
            <a:lvl9pPr lvl="8" algn="ctr">
              <a:spcBef>
                <a:spcPts val="0"/>
              </a:spcBef>
              <a:spcAft>
                <a:spcPts val="0"/>
              </a:spcAft>
              <a:buSzPts val="1400"/>
              <a:buNone/>
              <a:defRPr sz="1800"/>
            </a:lvl9pPr>
          </a:lstStyle>
          <a:p>
            <a:endParaRPr/>
          </a:p>
        </p:txBody>
      </p:sp>
      <p:sp>
        <p:nvSpPr>
          <p:cNvPr id="85" name="Google Shape;85;p11"/>
          <p:cNvSpPr txBox="1">
            <a:spLocks noGrp="1"/>
          </p:cNvSpPr>
          <p:nvPr>
            <p:ph type="body" idx="1"/>
          </p:nvPr>
        </p:nvSpPr>
        <p:spPr>
          <a:xfrm>
            <a:off x="9612875" y="5879925"/>
            <a:ext cx="8121900" cy="3439200"/>
          </a:xfrm>
          <a:prstGeom prst="rect">
            <a:avLst/>
          </a:prstGeom>
          <a:noFill/>
          <a:ln>
            <a:noFill/>
          </a:ln>
        </p:spPr>
        <p:txBody>
          <a:bodyPr spcFirstLastPara="1" wrap="square" lIns="0" tIns="0" rIns="0" bIns="0" anchor="t" anchorCtr="0">
            <a:normAutofit/>
          </a:bodyPr>
          <a:lstStyle>
            <a:lvl1pPr marL="457200" marR="0" lvl="0" indent="-355600" algn="l">
              <a:spcBef>
                <a:spcPts val="64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1pPr>
            <a:lvl2pPr marL="914400" marR="0" lvl="1" indent="-355600" algn="l">
              <a:spcBef>
                <a:spcPts val="56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2pPr>
            <a:lvl3pPr marL="1371600" marR="0" lvl="2" indent="-355600" algn="l">
              <a:spcBef>
                <a:spcPts val="48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3pPr>
            <a:lvl4pPr marL="1828800" marR="0" lvl="3"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4pPr>
            <a:lvl5pPr marL="2286000" marR="0" lvl="4"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5pPr>
            <a:lvl6pPr marL="2743200" marR="0" lvl="5"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6pPr>
            <a:lvl7pPr marL="3200400" marR="0" lvl="6"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7pPr>
            <a:lvl8pPr marL="3657600" marR="0" lvl="7"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8pPr>
            <a:lvl9pPr marL="4114800" marR="0" lvl="8" indent="-355600" algn="l">
              <a:spcBef>
                <a:spcPts val="400"/>
              </a:spcBef>
              <a:spcAft>
                <a:spcPts val="0"/>
              </a:spcAft>
              <a:buClr>
                <a:schemeClr val="lt1"/>
              </a:buClr>
              <a:buSzPts val="2000"/>
              <a:buFont typeface="Nunito Sans"/>
              <a:buChar char="•"/>
              <a:defRPr sz="2000" i="0" u="none" strike="noStrike" cap="none">
                <a:solidFill>
                  <a:schemeClr val="lt1"/>
                </a:solidFill>
                <a:latin typeface="Nunito Sans"/>
                <a:ea typeface="Nunito Sans"/>
                <a:cs typeface="Nunito Sans"/>
                <a:sym typeface="Nunito Sans"/>
              </a:defRPr>
            </a:lvl9pPr>
          </a:lstStyle>
          <a:p>
            <a:endParaRPr/>
          </a:p>
        </p:txBody>
      </p:sp>
      <p:sp>
        <p:nvSpPr>
          <p:cNvPr id="86" name="Google Shape;86;p11"/>
          <p:cNvSpPr>
            <a:spLocks noGrp="1"/>
          </p:cNvSpPr>
          <p:nvPr>
            <p:ph type="pic" idx="2"/>
          </p:nvPr>
        </p:nvSpPr>
        <p:spPr>
          <a:xfrm>
            <a:off x="1432650" y="1364875"/>
            <a:ext cx="7346100" cy="74469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56850" y="711988"/>
            <a:ext cx="8229600" cy="1143000"/>
          </a:xfrm>
          <a:prstGeom prst="rect">
            <a:avLst/>
          </a:prstGeom>
          <a:noFill/>
          <a:ln>
            <a:noFill/>
          </a:ln>
        </p:spPr>
        <p:txBody>
          <a:bodyPr spcFirstLastPara="1" wrap="square" lIns="0" tIns="0" rIns="0" bIns="0" anchor="t" anchorCtr="0">
            <a:spAutoFit/>
          </a:bodyPr>
          <a:lstStyle>
            <a:lvl1pPr marR="0" lvl="0" rtl="0">
              <a:lnSpc>
                <a:spcPct val="75000"/>
              </a:lnSpc>
              <a:spcBef>
                <a:spcPts val="0"/>
              </a:spcBef>
              <a:spcAft>
                <a:spcPts val="0"/>
              </a:spcAft>
              <a:buClr>
                <a:schemeClr val="dk1"/>
              </a:buClr>
              <a:buSzPts val="6000"/>
              <a:buFont typeface="Caveat"/>
              <a:buNone/>
              <a:defRPr sz="6000" i="0" u="none" strike="noStrike" cap="none">
                <a:solidFill>
                  <a:schemeClr val="dk1"/>
                </a:solidFill>
                <a:latin typeface="Caveat"/>
                <a:ea typeface="Caveat"/>
                <a:cs typeface="Caveat"/>
                <a:sym typeface="Cavea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656850" y="2037550"/>
            <a:ext cx="8229600" cy="4526100"/>
          </a:xfrm>
          <a:prstGeom prst="rect">
            <a:avLst/>
          </a:prstGeom>
          <a:noFill/>
          <a:ln>
            <a:noFill/>
          </a:ln>
        </p:spPr>
        <p:txBody>
          <a:bodyPr spcFirstLastPara="1" wrap="square" lIns="0" tIns="0" rIns="0" bIns="0" anchor="t" anchorCtr="0">
            <a:normAutofit/>
          </a:bodyPr>
          <a:lstStyle>
            <a:lvl1pPr marL="457200" marR="0" lvl="0" indent="-355600" algn="l" rtl="0">
              <a:spcBef>
                <a:spcPts val="64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1pPr>
            <a:lvl2pPr marL="914400" marR="0" lvl="1" indent="-355600" algn="l" rtl="0">
              <a:spcBef>
                <a:spcPts val="56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2pPr>
            <a:lvl3pPr marL="1371600" marR="0" lvl="2" indent="-355600" algn="l" rtl="0">
              <a:spcBef>
                <a:spcPts val="48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3pPr>
            <a:lvl4pPr marL="1828800" marR="0" lvl="3"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4pPr>
            <a:lvl5pPr marL="2286000" marR="0" lvl="4"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5pPr>
            <a:lvl6pPr marL="2743200" marR="0" lvl="5"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6pPr>
            <a:lvl7pPr marL="3200400" marR="0" lvl="6"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7pPr>
            <a:lvl8pPr marL="3657600" marR="0" lvl="7"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8pPr>
            <a:lvl9pPr marL="4114800" marR="0" lvl="8" indent="-355600" algn="l" rtl="0">
              <a:spcBef>
                <a:spcPts val="400"/>
              </a:spcBef>
              <a:spcAft>
                <a:spcPts val="0"/>
              </a:spcAft>
              <a:buClr>
                <a:schemeClr val="dk1"/>
              </a:buClr>
              <a:buSzPts val="2000"/>
              <a:buFont typeface="Nunito Sans"/>
              <a:buChar char="•"/>
              <a:defRPr sz="2000" i="0" u="none" strike="noStrike" cap="none">
                <a:solidFill>
                  <a:schemeClr val="dk1"/>
                </a:solidFill>
                <a:latin typeface="Nunito Sans"/>
                <a:ea typeface="Nunito Sans"/>
                <a:cs typeface="Nunito Sans"/>
                <a:sym typeface="Nunito Sans"/>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4D7"/>
        </a:solidFill>
        <a:effectLst/>
      </p:bgPr>
    </p:bg>
    <p:spTree>
      <p:nvGrpSpPr>
        <p:cNvPr id="1" name="Shape 90"/>
        <p:cNvGrpSpPr/>
        <p:nvPr/>
      </p:nvGrpSpPr>
      <p:grpSpPr>
        <a:xfrm>
          <a:off x="0" y="0"/>
          <a:ext cx="0" cy="0"/>
          <a:chOff x="0" y="0"/>
          <a:chExt cx="0" cy="0"/>
        </a:xfrm>
      </p:grpSpPr>
      <p:sp>
        <p:nvSpPr>
          <p:cNvPr id="94" name="Google Shape;94;p12"/>
          <p:cNvSpPr txBox="1"/>
          <p:nvPr/>
        </p:nvSpPr>
        <p:spPr>
          <a:xfrm>
            <a:off x="35100" y="3701940"/>
            <a:ext cx="9108900" cy="3303468"/>
          </a:xfrm>
          <a:prstGeom prst="rect">
            <a:avLst/>
          </a:prstGeom>
          <a:noFill/>
          <a:ln>
            <a:noFill/>
          </a:ln>
        </p:spPr>
        <p:txBody>
          <a:bodyPr spcFirstLastPara="1" wrap="square" lIns="0" tIns="0" rIns="0" bIns="0" anchor="t" anchorCtr="0">
            <a:spAutoFit/>
          </a:bodyPr>
          <a:lstStyle/>
          <a:p>
            <a:pPr marL="0" marR="0" algn="ctr">
              <a:lnSpc>
                <a:spcPct val="150000"/>
              </a:lnSpc>
              <a:spcAft>
                <a:spcPts val="1000"/>
              </a:spcAft>
              <a:buNone/>
            </a:pPr>
            <a:r>
              <a:rPr lang="en-US" sz="4400" b="1" dirty="0">
                <a:effectLst/>
                <a:latin typeface="Times New Roman" panose="02020603050405020304" pitchFamily="18" charset="0"/>
                <a:ea typeface="MS Mincho" panose="02020609040205080304" pitchFamily="49" charset="-128"/>
                <a:cs typeface="Times New Roman" panose="02020603050405020304" pitchFamily="18" charset="0"/>
              </a:rPr>
              <a:t>BMHP6030</a:t>
            </a:r>
            <a:endParaRPr lang="en-US" sz="36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marR="0" algn="ctr">
              <a:lnSpc>
                <a:spcPct val="150000"/>
              </a:lnSpc>
              <a:spcAft>
                <a:spcPts val="1000"/>
              </a:spcAft>
              <a:buNone/>
            </a:pPr>
            <a:r>
              <a:rPr lang="en-US" sz="4400" b="1" dirty="0">
                <a:effectLst/>
                <a:latin typeface="Times New Roman" panose="02020603050405020304" pitchFamily="18" charset="0"/>
                <a:ea typeface="MS Mincho" panose="02020609040205080304" pitchFamily="49" charset="-128"/>
                <a:cs typeface="Times New Roman" panose="02020603050405020304" pitchFamily="18" charset="0"/>
              </a:rPr>
              <a:t>Health, Wellbeing and Sustainable Development</a:t>
            </a:r>
            <a:endParaRPr lang="en-US" sz="36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96" name="Google Shape;96;p12"/>
          <p:cNvSpPr txBox="1"/>
          <p:nvPr/>
        </p:nvSpPr>
        <p:spPr>
          <a:xfrm>
            <a:off x="2328298" y="1845478"/>
            <a:ext cx="6117117" cy="1421928"/>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US" sz="6600" b="1" i="0" u="none" strike="noStrike" cap="none" dirty="0">
                <a:solidFill>
                  <a:schemeClr val="tx1"/>
                </a:solidFill>
                <a:latin typeface="Times New Roman" panose="02020603050405020304" pitchFamily="18" charset="0"/>
                <a:ea typeface="Nunito"/>
                <a:cs typeface="Times New Roman" panose="02020603050405020304" pitchFamily="18" charset="0"/>
                <a:sym typeface="Nunito"/>
              </a:rPr>
              <a:t>Presentation</a:t>
            </a:r>
            <a:endParaRPr sz="3600" b="1"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Prifysgol Cymru Y Drindod Dewi Sant | University of Wales Trinity Saint  David - NPLD">
            <a:extLst>
              <a:ext uri="{FF2B5EF4-FFF2-40B4-BE49-F238E27FC236}">
                <a16:creationId xmlns:a16="http://schemas.microsoft.com/office/drawing/2014/main" id="{CA0C9027-5E06-3D4D-25A8-E09792B9E8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2918732"/>
            <a:ext cx="8425543" cy="44495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02"/>
        <p:cNvGrpSpPr/>
        <p:nvPr/>
      </p:nvGrpSpPr>
      <p:grpSpPr>
        <a:xfrm>
          <a:off x="0" y="0"/>
          <a:ext cx="0" cy="0"/>
          <a:chOff x="0" y="0"/>
          <a:chExt cx="0" cy="0"/>
        </a:xfrm>
      </p:grpSpPr>
      <p:sp>
        <p:nvSpPr>
          <p:cNvPr id="103" name="Google Shape;103;p13"/>
          <p:cNvSpPr/>
          <p:nvPr/>
        </p:nvSpPr>
        <p:spPr>
          <a:xfrm>
            <a:off x="1126520" y="3009395"/>
            <a:ext cx="2925827" cy="1978987"/>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3">
              <a:alphaModFix/>
            </a:blip>
            <a:stretch>
              <a:fillRect l="-242688" t="-411400" r="-284349" b="-240139"/>
            </a:stretch>
          </a:blipFill>
          <a:ln>
            <a:noFill/>
          </a:ln>
        </p:spPr>
      </p:sp>
      <p:sp>
        <p:nvSpPr>
          <p:cNvPr id="104" name="Google Shape;104;p13"/>
          <p:cNvSpPr/>
          <p:nvPr/>
        </p:nvSpPr>
        <p:spPr>
          <a:xfrm>
            <a:off x="9912123" y="5753778"/>
            <a:ext cx="2589552" cy="1826192"/>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4">
              <a:alphaModFix/>
            </a:blip>
            <a:stretch>
              <a:fillRect l="-242688" t="-411400" r="-284349" b="-240139"/>
            </a:stretch>
          </a:blipFill>
          <a:ln>
            <a:noFill/>
          </a:ln>
        </p:spPr>
        <p:txBody>
          <a:bodyPr/>
          <a:lstStyle/>
          <a:p>
            <a:endParaRPr lang="en-GB" dirty="0"/>
          </a:p>
        </p:txBody>
      </p:sp>
      <p:sp>
        <p:nvSpPr>
          <p:cNvPr id="105" name="Google Shape;105;p13"/>
          <p:cNvSpPr/>
          <p:nvPr/>
        </p:nvSpPr>
        <p:spPr>
          <a:xfrm>
            <a:off x="4361349" y="2942785"/>
            <a:ext cx="2472603" cy="1978986"/>
          </a:xfrm>
          <a:custGeom>
            <a:avLst/>
            <a:gdLst/>
            <a:ahLst/>
            <a:cxnLst/>
            <a:rect l="l" t="t" r="r" b="b"/>
            <a:pathLst>
              <a:path w="4554413" h="3025572" extrusionOk="0">
                <a:moveTo>
                  <a:pt x="0" y="0"/>
                </a:moveTo>
                <a:lnTo>
                  <a:pt x="4554414" y="0"/>
                </a:lnTo>
                <a:lnTo>
                  <a:pt x="4554414" y="3025573"/>
                </a:lnTo>
                <a:lnTo>
                  <a:pt x="0" y="3025573"/>
                </a:lnTo>
                <a:lnTo>
                  <a:pt x="0" y="0"/>
                </a:lnTo>
                <a:close/>
              </a:path>
            </a:pathLst>
          </a:custGeom>
          <a:blipFill rotWithShape="1">
            <a:blip r:embed="rId5">
              <a:alphaModFix/>
            </a:blip>
            <a:stretch>
              <a:fillRect l="-242688" t="-411400" r="-284349" b="-240139"/>
            </a:stretch>
          </a:blipFill>
          <a:ln>
            <a:noFill/>
          </a:ln>
        </p:spPr>
      </p:sp>
      <p:sp>
        <p:nvSpPr>
          <p:cNvPr id="106" name="Google Shape;106;p13"/>
          <p:cNvSpPr/>
          <p:nvPr/>
        </p:nvSpPr>
        <p:spPr>
          <a:xfrm>
            <a:off x="12857108" y="2899851"/>
            <a:ext cx="2472603" cy="1978986"/>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6">
              <a:alphaModFix/>
            </a:blip>
            <a:stretch>
              <a:fillRect l="-242688" t="-411400" r="-284349" b="-240139"/>
            </a:stretch>
          </a:blipFill>
          <a:ln>
            <a:noFill/>
          </a:ln>
        </p:spPr>
      </p:sp>
      <p:sp>
        <p:nvSpPr>
          <p:cNvPr id="107" name="Google Shape;107;p13"/>
          <p:cNvSpPr/>
          <p:nvPr/>
        </p:nvSpPr>
        <p:spPr>
          <a:xfrm>
            <a:off x="12899345" y="5753778"/>
            <a:ext cx="2430366" cy="1826192"/>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7">
              <a:alphaModFix/>
            </a:blip>
            <a:stretch>
              <a:fillRect l="-242688" t="-411400" r="-284349" b="-240139"/>
            </a:stretch>
          </a:blipFill>
          <a:ln>
            <a:noFill/>
          </a:ln>
        </p:spPr>
      </p:sp>
      <p:sp>
        <p:nvSpPr>
          <p:cNvPr id="109" name="Google Shape;109;p13"/>
          <p:cNvSpPr txBox="1"/>
          <p:nvPr/>
        </p:nvSpPr>
        <p:spPr>
          <a:xfrm>
            <a:off x="3000527" y="1132839"/>
            <a:ext cx="12286947" cy="1288045"/>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None/>
            </a:pPr>
            <a:r>
              <a:rPr lang="en-US" sz="9300" b="0" i="0" u="none" strike="noStrike" cap="none" dirty="0">
                <a:solidFill>
                  <a:srgbClr val="423657"/>
                </a:solidFill>
                <a:latin typeface="Times New Roman" panose="02020603050405020304" pitchFamily="18" charset="0"/>
                <a:ea typeface="Caveat"/>
                <a:cs typeface="Times New Roman" panose="02020603050405020304" pitchFamily="18" charset="0"/>
                <a:sym typeface="Caveat"/>
              </a:rPr>
              <a:t>Table of Contents</a:t>
            </a:r>
            <a:endParaRPr lang="en-US" dirty="0">
              <a:latin typeface="Times New Roman" panose="02020603050405020304" pitchFamily="18" charset="0"/>
              <a:cs typeface="Times New Roman" panose="02020603050405020304" pitchFamily="18" charset="0"/>
            </a:endParaRPr>
          </a:p>
        </p:txBody>
      </p:sp>
      <p:sp>
        <p:nvSpPr>
          <p:cNvPr id="111" name="Google Shape;111;p13"/>
          <p:cNvSpPr txBox="1"/>
          <p:nvPr/>
        </p:nvSpPr>
        <p:spPr>
          <a:xfrm>
            <a:off x="1468727" y="3585747"/>
            <a:ext cx="2318201"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3000" b="1" i="0" u="none" strike="noStrike" cap="none" dirty="0">
                <a:solidFill>
                  <a:srgbClr val="423657"/>
                </a:solidFill>
                <a:latin typeface="Nunito SemiBold"/>
                <a:ea typeface="Nunito SemiBold"/>
                <a:cs typeface="Nunito SemiBold"/>
                <a:sym typeface="Nunito SemiBold"/>
              </a:rPr>
              <a:t>1. Introduction</a:t>
            </a:r>
            <a:endParaRPr dirty="0"/>
          </a:p>
        </p:txBody>
      </p:sp>
      <p:sp>
        <p:nvSpPr>
          <p:cNvPr id="2" name="Google Shape;103;p13">
            <a:extLst>
              <a:ext uri="{FF2B5EF4-FFF2-40B4-BE49-F238E27FC236}">
                <a16:creationId xmlns:a16="http://schemas.microsoft.com/office/drawing/2014/main" id="{43383016-B2B4-A526-9213-5693AD45D795}"/>
              </a:ext>
            </a:extLst>
          </p:cNvPr>
          <p:cNvSpPr/>
          <p:nvPr/>
        </p:nvSpPr>
        <p:spPr>
          <a:xfrm>
            <a:off x="6765091" y="5753778"/>
            <a:ext cx="2758421" cy="1826192"/>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3">
              <a:alphaModFix/>
            </a:blip>
            <a:stretch>
              <a:fillRect l="-242688" t="-411400" r="-284349" b="-240139"/>
            </a:stretch>
          </a:blipFill>
          <a:ln>
            <a:noFill/>
          </a:ln>
        </p:spPr>
      </p:sp>
      <p:sp>
        <p:nvSpPr>
          <p:cNvPr id="3" name="Google Shape;105;p13">
            <a:extLst>
              <a:ext uri="{FF2B5EF4-FFF2-40B4-BE49-F238E27FC236}">
                <a16:creationId xmlns:a16="http://schemas.microsoft.com/office/drawing/2014/main" id="{E508BFAC-C153-766D-D2A6-7F0DD19FC382}"/>
              </a:ext>
            </a:extLst>
          </p:cNvPr>
          <p:cNvSpPr/>
          <p:nvPr/>
        </p:nvSpPr>
        <p:spPr>
          <a:xfrm>
            <a:off x="9912123" y="2942785"/>
            <a:ext cx="2472603" cy="1978986"/>
          </a:xfrm>
          <a:custGeom>
            <a:avLst/>
            <a:gdLst/>
            <a:ahLst/>
            <a:cxnLst/>
            <a:rect l="l" t="t" r="r" b="b"/>
            <a:pathLst>
              <a:path w="4554413" h="3025572" extrusionOk="0">
                <a:moveTo>
                  <a:pt x="0" y="0"/>
                </a:moveTo>
                <a:lnTo>
                  <a:pt x="4554414" y="0"/>
                </a:lnTo>
                <a:lnTo>
                  <a:pt x="4554414" y="3025573"/>
                </a:lnTo>
                <a:lnTo>
                  <a:pt x="0" y="3025573"/>
                </a:lnTo>
                <a:lnTo>
                  <a:pt x="0" y="0"/>
                </a:lnTo>
                <a:close/>
              </a:path>
            </a:pathLst>
          </a:custGeom>
          <a:blipFill rotWithShape="1">
            <a:blip r:embed="rId5">
              <a:alphaModFix/>
            </a:blip>
            <a:stretch>
              <a:fillRect l="-242688" t="-411400" r="-284349" b="-240139"/>
            </a:stretch>
          </a:blipFill>
          <a:ln>
            <a:noFill/>
          </a:ln>
        </p:spPr>
      </p:sp>
      <p:sp>
        <p:nvSpPr>
          <p:cNvPr id="4" name="Google Shape;103;p13">
            <a:extLst>
              <a:ext uri="{FF2B5EF4-FFF2-40B4-BE49-F238E27FC236}">
                <a16:creationId xmlns:a16="http://schemas.microsoft.com/office/drawing/2014/main" id="{9C731983-4B24-5846-FDBE-9D871A9A3685}"/>
              </a:ext>
            </a:extLst>
          </p:cNvPr>
          <p:cNvSpPr/>
          <p:nvPr/>
        </p:nvSpPr>
        <p:spPr>
          <a:xfrm>
            <a:off x="7050909" y="2942785"/>
            <a:ext cx="2472603" cy="1978987"/>
          </a:xfrm>
          <a:custGeom>
            <a:avLst/>
            <a:gdLst/>
            <a:ahLst/>
            <a:cxnLst/>
            <a:rect l="l" t="t" r="r" b="b"/>
            <a:pathLst>
              <a:path w="4554413" h="3025572" extrusionOk="0">
                <a:moveTo>
                  <a:pt x="0" y="0"/>
                </a:moveTo>
                <a:lnTo>
                  <a:pt x="4554413" y="0"/>
                </a:lnTo>
                <a:lnTo>
                  <a:pt x="4554413" y="3025573"/>
                </a:lnTo>
                <a:lnTo>
                  <a:pt x="0" y="3025573"/>
                </a:lnTo>
                <a:lnTo>
                  <a:pt x="0" y="0"/>
                </a:lnTo>
                <a:close/>
              </a:path>
            </a:pathLst>
          </a:custGeom>
          <a:blipFill rotWithShape="1">
            <a:blip r:embed="rId3">
              <a:alphaModFix/>
            </a:blip>
            <a:stretch>
              <a:fillRect l="-242688" t="-411400" r="-284349" b="-240139"/>
            </a:stretch>
          </a:blipFill>
          <a:ln>
            <a:noFill/>
          </a:ln>
        </p:spPr>
      </p:sp>
      <p:sp>
        <p:nvSpPr>
          <p:cNvPr id="5" name="Google Shape;104;p13">
            <a:extLst>
              <a:ext uri="{FF2B5EF4-FFF2-40B4-BE49-F238E27FC236}">
                <a16:creationId xmlns:a16="http://schemas.microsoft.com/office/drawing/2014/main" id="{740981C7-4765-71B3-0478-F264FBBBA5EE}"/>
              </a:ext>
            </a:extLst>
          </p:cNvPr>
          <p:cNvSpPr/>
          <p:nvPr/>
        </p:nvSpPr>
        <p:spPr>
          <a:xfrm>
            <a:off x="3786928" y="5777854"/>
            <a:ext cx="2589552" cy="1826191"/>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4">
              <a:alphaModFix/>
            </a:blip>
            <a:stretch>
              <a:fillRect l="-242688" t="-411400" r="-284349" b="-240139"/>
            </a:stretch>
          </a:blipFill>
          <a:ln>
            <a:noFill/>
          </a:ln>
        </p:spPr>
      </p:sp>
      <p:sp>
        <p:nvSpPr>
          <p:cNvPr id="6" name="Google Shape;107;p13">
            <a:extLst>
              <a:ext uri="{FF2B5EF4-FFF2-40B4-BE49-F238E27FC236}">
                <a16:creationId xmlns:a16="http://schemas.microsoft.com/office/drawing/2014/main" id="{519EC920-CDD1-0FCF-B8DA-B57B2E7FA26A}"/>
              </a:ext>
            </a:extLst>
          </p:cNvPr>
          <p:cNvSpPr/>
          <p:nvPr/>
        </p:nvSpPr>
        <p:spPr>
          <a:xfrm>
            <a:off x="967951" y="5753778"/>
            <a:ext cx="2430366" cy="1998561"/>
          </a:xfrm>
          <a:custGeom>
            <a:avLst/>
            <a:gdLst/>
            <a:ahLst/>
            <a:cxnLst/>
            <a:rect l="l" t="t" r="r" b="b"/>
            <a:pathLst>
              <a:path w="4554413" h="3025572" extrusionOk="0">
                <a:moveTo>
                  <a:pt x="0" y="0"/>
                </a:moveTo>
                <a:lnTo>
                  <a:pt x="4554413" y="0"/>
                </a:lnTo>
                <a:lnTo>
                  <a:pt x="4554413" y="3025572"/>
                </a:lnTo>
                <a:lnTo>
                  <a:pt x="0" y="3025572"/>
                </a:lnTo>
                <a:lnTo>
                  <a:pt x="0" y="0"/>
                </a:lnTo>
                <a:close/>
              </a:path>
            </a:pathLst>
          </a:custGeom>
          <a:blipFill rotWithShape="1">
            <a:blip r:embed="rId7">
              <a:alphaModFix/>
            </a:blip>
            <a:stretch>
              <a:fillRect l="-242688" t="-411400" r="-284349" b="-240139"/>
            </a:stretch>
          </a:blipFill>
          <a:ln>
            <a:noFill/>
          </a:ln>
        </p:spPr>
      </p:sp>
      <p:sp>
        <p:nvSpPr>
          <p:cNvPr id="9" name="Google Shape;111;p13">
            <a:extLst>
              <a:ext uri="{FF2B5EF4-FFF2-40B4-BE49-F238E27FC236}">
                <a16:creationId xmlns:a16="http://schemas.microsoft.com/office/drawing/2014/main" id="{A1AF342A-BDD5-8A57-BBF5-5D0961269581}"/>
              </a:ext>
            </a:extLst>
          </p:cNvPr>
          <p:cNvSpPr txBox="1"/>
          <p:nvPr/>
        </p:nvSpPr>
        <p:spPr>
          <a:xfrm>
            <a:off x="4479052" y="3334055"/>
            <a:ext cx="2286039" cy="1615827"/>
          </a:xfrm>
          <a:prstGeom prst="rect">
            <a:avLst/>
          </a:prstGeom>
          <a:noFill/>
          <a:ln>
            <a:noFill/>
          </a:ln>
        </p:spPr>
        <p:txBody>
          <a:bodyPr spcFirstLastPara="1" wrap="square" lIns="0" tIns="0" rIns="0" bIns="0" anchor="t" anchorCtr="0">
            <a:spAutoFit/>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en-US" sz="2400" b="1" dirty="0">
                <a:solidFill>
                  <a:srgbClr val="423657"/>
                </a:solidFill>
                <a:latin typeface="Nunito SemiBold"/>
                <a:sym typeface="Nunito SemiBold"/>
              </a:rPr>
              <a:t>2.</a:t>
            </a:r>
          </a:p>
          <a:p>
            <a:pPr marL="0" marR="0" lvl="0" indent="0" algn="l" defTabSz="457200" rtl="0" eaLnBrk="1" fontAlgn="auto" latinLnBrk="0" hangingPunct="1">
              <a:lnSpc>
                <a:spcPct val="100000"/>
              </a:lnSpc>
              <a:spcBef>
                <a:spcPct val="0"/>
              </a:spcBef>
              <a:spcAft>
                <a:spcPts val="0"/>
              </a:spcAft>
              <a:buClrTx/>
              <a:buSzTx/>
              <a:buFontTx/>
              <a:buNone/>
              <a:tabLst/>
              <a:defRPr/>
            </a:pPr>
            <a:r>
              <a:rPr lang="en-US" sz="2400" b="1" dirty="0">
                <a:solidFill>
                  <a:srgbClr val="423657"/>
                </a:solidFill>
                <a:latin typeface="Nunito SemiBold"/>
              </a:rPr>
              <a:t>Key Concepts: Definitions and Discussion</a:t>
            </a:r>
          </a:p>
          <a:p>
            <a:pPr marL="0" marR="0" lvl="0" indent="0" algn="ctr" rtl="0">
              <a:lnSpc>
                <a:spcPct val="100000"/>
              </a:lnSpc>
              <a:spcBef>
                <a:spcPts val="0"/>
              </a:spcBef>
              <a:spcAft>
                <a:spcPts val="0"/>
              </a:spcAft>
              <a:buNone/>
            </a:pPr>
            <a:endParaRPr sz="900" dirty="0"/>
          </a:p>
        </p:txBody>
      </p:sp>
      <p:sp>
        <p:nvSpPr>
          <p:cNvPr id="10" name="Google Shape;111;p13">
            <a:extLst>
              <a:ext uri="{FF2B5EF4-FFF2-40B4-BE49-F238E27FC236}">
                <a16:creationId xmlns:a16="http://schemas.microsoft.com/office/drawing/2014/main" id="{DE03EB3E-CA43-F69D-D1A9-4B46757C760E}"/>
              </a:ext>
            </a:extLst>
          </p:cNvPr>
          <p:cNvSpPr txBox="1"/>
          <p:nvPr/>
        </p:nvSpPr>
        <p:spPr>
          <a:xfrm>
            <a:off x="10098687" y="3110916"/>
            <a:ext cx="2003431" cy="2062103"/>
          </a:xfrm>
          <a:prstGeom prst="rect">
            <a:avLst/>
          </a:prstGeom>
          <a:noFill/>
          <a:ln>
            <a:noFill/>
          </a:ln>
        </p:spPr>
        <p:txBody>
          <a:bodyPr spcFirstLastPara="1" wrap="square" lIns="0" tIns="0" rIns="0" bIns="0" anchor="t" anchorCtr="0">
            <a:spAutoFit/>
          </a:bodyPr>
          <a:lstStyle/>
          <a:p>
            <a:pPr marL="0" lvl="0" indent="0" algn="ctr" defTabSz="457200" eaLnBrk="1" fontAlgn="auto" latinLnBrk="0" hangingPunct="1">
              <a:spcBef>
                <a:spcPct val="0"/>
              </a:spcBef>
              <a:buClrTx/>
              <a:buSzTx/>
              <a:buFont typeface="Arial"/>
              <a:buNone/>
              <a:tabLst/>
              <a:defRPr/>
            </a:pPr>
            <a:r>
              <a:rPr lang="en-US" sz="2000" b="1" dirty="0">
                <a:solidFill>
                  <a:srgbClr val="423657"/>
                </a:solidFill>
                <a:latin typeface="Nunito SemiBold"/>
                <a:sym typeface="Nunito SemiBold"/>
              </a:rPr>
              <a:t>4. </a:t>
            </a:r>
          </a:p>
          <a:p>
            <a:pPr marL="0" lvl="0" indent="0" algn="ctr" defTabSz="457200" eaLnBrk="1" fontAlgn="auto" latinLnBrk="0" hangingPunct="1">
              <a:spcBef>
                <a:spcPct val="0"/>
              </a:spcBef>
              <a:buClrTx/>
              <a:buSzTx/>
              <a:buFont typeface="Arial"/>
              <a:buNone/>
              <a:tabLst/>
              <a:defRPr/>
            </a:pPr>
            <a:r>
              <a:rPr lang="en-US" sz="2000" b="1" dirty="0">
                <a:solidFill>
                  <a:srgbClr val="423657"/>
                </a:solidFill>
                <a:latin typeface="Nunito SemiBold"/>
              </a:rPr>
              <a:t>In Health Policies and Sustainable Development Frameworks</a:t>
            </a:r>
          </a:p>
          <a:p>
            <a:pPr marL="0" marR="0" lvl="0" indent="0" algn="ctr" rtl="0">
              <a:lnSpc>
                <a:spcPct val="100000"/>
              </a:lnSpc>
              <a:spcBef>
                <a:spcPts val="0"/>
              </a:spcBef>
              <a:spcAft>
                <a:spcPts val="0"/>
              </a:spcAft>
              <a:buNone/>
            </a:pPr>
            <a:endParaRPr sz="1200" dirty="0"/>
          </a:p>
        </p:txBody>
      </p:sp>
      <p:sp>
        <p:nvSpPr>
          <p:cNvPr id="11" name="Google Shape;111;p13">
            <a:extLst>
              <a:ext uri="{FF2B5EF4-FFF2-40B4-BE49-F238E27FC236}">
                <a16:creationId xmlns:a16="http://schemas.microsoft.com/office/drawing/2014/main" id="{A20A3FCE-D39B-A537-B1A5-2FEA46A9CBB7}"/>
              </a:ext>
            </a:extLst>
          </p:cNvPr>
          <p:cNvSpPr txBox="1"/>
          <p:nvPr/>
        </p:nvSpPr>
        <p:spPr>
          <a:xfrm>
            <a:off x="7121540" y="3514492"/>
            <a:ext cx="2318201" cy="1323439"/>
          </a:xfrm>
          <a:prstGeom prst="rect">
            <a:avLst/>
          </a:prstGeom>
          <a:noFill/>
          <a:ln>
            <a:noFill/>
          </a:ln>
        </p:spPr>
        <p:txBody>
          <a:bodyPr spcFirstLastPara="1" wrap="square" lIns="0" tIns="0" rIns="0" bIns="0" anchor="t" anchorCtr="0">
            <a:spAutoFit/>
          </a:bodyPr>
          <a:lstStyle/>
          <a:p>
            <a:pPr algn="ctr" defTabSz="457200">
              <a:spcBef>
                <a:spcPct val="0"/>
              </a:spcBef>
              <a:buClrTx/>
              <a:defRPr/>
            </a:pPr>
            <a:r>
              <a:rPr lang="en-US" sz="2400" b="1" dirty="0">
                <a:solidFill>
                  <a:srgbClr val="423657"/>
                </a:solidFill>
                <a:latin typeface="Nunito SemiBold"/>
                <a:sym typeface="Nunito SemiBold"/>
              </a:rPr>
              <a:t>3. </a:t>
            </a:r>
          </a:p>
          <a:p>
            <a:pPr algn="ctr" defTabSz="457200">
              <a:spcBef>
                <a:spcPct val="0"/>
              </a:spcBef>
              <a:buClrTx/>
              <a:defRPr/>
            </a:pPr>
            <a:r>
              <a:rPr lang="en-US" sz="2400" b="1" dirty="0">
                <a:solidFill>
                  <a:srgbClr val="423657"/>
                </a:solidFill>
                <a:latin typeface="Nunito SemiBold"/>
              </a:rPr>
              <a:t>Holistic Health Approaches</a:t>
            </a:r>
          </a:p>
          <a:p>
            <a:pPr marL="0" marR="0" lvl="0" indent="0" algn="ctr" rtl="0">
              <a:lnSpc>
                <a:spcPct val="100000"/>
              </a:lnSpc>
              <a:spcBef>
                <a:spcPts val="0"/>
              </a:spcBef>
              <a:spcAft>
                <a:spcPts val="0"/>
              </a:spcAft>
              <a:buNone/>
            </a:pPr>
            <a:endParaRPr dirty="0"/>
          </a:p>
        </p:txBody>
      </p:sp>
      <p:sp>
        <p:nvSpPr>
          <p:cNvPr id="12" name="Google Shape;111;p13">
            <a:extLst>
              <a:ext uri="{FF2B5EF4-FFF2-40B4-BE49-F238E27FC236}">
                <a16:creationId xmlns:a16="http://schemas.microsoft.com/office/drawing/2014/main" id="{97996AC7-351B-1590-3E29-B567BD3E806E}"/>
              </a:ext>
            </a:extLst>
          </p:cNvPr>
          <p:cNvSpPr txBox="1"/>
          <p:nvPr/>
        </p:nvSpPr>
        <p:spPr>
          <a:xfrm>
            <a:off x="12934308" y="3346859"/>
            <a:ext cx="2318201" cy="1323439"/>
          </a:xfrm>
          <a:prstGeom prst="rect">
            <a:avLst/>
          </a:prstGeom>
          <a:noFill/>
          <a:ln>
            <a:noFill/>
          </a:ln>
        </p:spPr>
        <p:txBody>
          <a:bodyPr spcFirstLastPara="1" wrap="square" lIns="0" tIns="0" rIns="0" bIns="0" anchor="t" anchorCtr="0">
            <a:spAutoFit/>
          </a:bodyPr>
          <a:lstStyle/>
          <a:p>
            <a:pPr algn="ctr"/>
            <a:r>
              <a:rPr lang="en-US" sz="2400" b="1" dirty="0">
                <a:solidFill>
                  <a:srgbClr val="423657"/>
                </a:solidFill>
                <a:latin typeface="Nunito SemiBold"/>
                <a:sym typeface="Nunito SemiBold"/>
              </a:rPr>
              <a:t>5. </a:t>
            </a:r>
          </a:p>
          <a:p>
            <a:pPr algn="ctr"/>
            <a:r>
              <a:rPr lang="en-US" sz="2400" b="1" dirty="0">
                <a:solidFill>
                  <a:srgbClr val="423657"/>
                </a:solidFill>
                <a:latin typeface="Nunito SemiBold"/>
              </a:rPr>
              <a:t>Theoretical Perspectives</a:t>
            </a:r>
          </a:p>
          <a:p>
            <a:pPr marL="0" marR="0" lvl="0" indent="0" algn="ctr" rtl="0">
              <a:lnSpc>
                <a:spcPct val="100000"/>
              </a:lnSpc>
              <a:spcBef>
                <a:spcPts val="0"/>
              </a:spcBef>
              <a:spcAft>
                <a:spcPts val="0"/>
              </a:spcAft>
              <a:buNone/>
            </a:pPr>
            <a:endParaRPr dirty="0"/>
          </a:p>
        </p:txBody>
      </p:sp>
      <p:sp>
        <p:nvSpPr>
          <p:cNvPr id="13" name="Google Shape;111;p13">
            <a:extLst>
              <a:ext uri="{FF2B5EF4-FFF2-40B4-BE49-F238E27FC236}">
                <a16:creationId xmlns:a16="http://schemas.microsoft.com/office/drawing/2014/main" id="{D8A5FA44-98AA-FDEF-7FF2-A32F19F8FF61}"/>
              </a:ext>
            </a:extLst>
          </p:cNvPr>
          <p:cNvSpPr txBox="1"/>
          <p:nvPr/>
        </p:nvSpPr>
        <p:spPr>
          <a:xfrm>
            <a:off x="1024033" y="6222494"/>
            <a:ext cx="2318201" cy="1107996"/>
          </a:xfrm>
          <a:prstGeom prst="rect">
            <a:avLst/>
          </a:prstGeom>
          <a:noFill/>
          <a:ln>
            <a:noFill/>
          </a:ln>
        </p:spPr>
        <p:txBody>
          <a:bodyPr spcFirstLastPara="1" wrap="square" lIns="0" tIns="0" rIns="0" bIns="0" anchor="t" anchorCtr="0">
            <a:spAutoFit/>
          </a:bodyPr>
          <a:lstStyle/>
          <a:p>
            <a:pPr algn="ctr" defTabSz="457200">
              <a:spcBef>
                <a:spcPct val="0"/>
              </a:spcBef>
              <a:buClrTx/>
              <a:defRPr/>
            </a:pPr>
            <a:r>
              <a:rPr lang="en-US" sz="2400" b="1" dirty="0">
                <a:solidFill>
                  <a:srgbClr val="423657"/>
                </a:solidFill>
                <a:latin typeface="Nunito SemiBold"/>
              </a:rPr>
              <a:t>6.</a:t>
            </a:r>
          </a:p>
          <a:p>
            <a:pPr algn="ctr" defTabSz="457200">
              <a:spcBef>
                <a:spcPct val="0"/>
              </a:spcBef>
              <a:buClrTx/>
              <a:defRPr/>
            </a:pPr>
            <a:r>
              <a:rPr lang="en-US" sz="2400" b="1" dirty="0">
                <a:solidFill>
                  <a:srgbClr val="423657"/>
                </a:solidFill>
                <a:latin typeface="Nunito SemiBold"/>
              </a:rPr>
              <a:t>Policy and Governance</a:t>
            </a:r>
          </a:p>
        </p:txBody>
      </p:sp>
      <p:sp>
        <p:nvSpPr>
          <p:cNvPr id="14" name="Google Shape;111;p13">
            <a:extLst>
              <a:ext uri="{FF2B5EF4-FFF2-40B4-BE49-F238E27FC236}">
                <a16:creationId xmlns:a16="http://schemas.microsoft.com/office/drawing/2014/main" id="{41A55796-DA46-AAFA-226F-0C046E8CDF71}"/>
              </a:ext>
            </a:extLst>
          </p:cNvPr>
          <p:cNvSpPr txBox="1"/>
          <p:nvPr/>
        </p:nvSpPr>
        <p:spPr>
          <a:xfrm>
            <a:off x="6985200" y="6530684"/>
            <a:ext cx="2318201" cy="1107996"/>
          </a:xfrm>
          <a:prstGeom prst="rect">
            <a:avLst/>
          </a:prstGeom>
          <a:noFill/>
          <a:ln>
            <a:noFill/>
          </a:ln>
        </p:spPr>
        <p:txBody>
          <a:bodyPr spcFirstLastPara="1" wrap="square" lIns="0" tIns="0" rIns="0" bIns="0" anchor="t" anchorCtr="0">
            <a:spAutoFit/>
          </a:bodyPr>
          <a:lstStyle/>
          <a:p>
            <a:pPr algn="ctr"/>
            <a:r>
              <a:rPr lang="en-US" sz="2400" b="1" dirty="0">
                <a:solidFill>
                  <a:srgbClr val="423657"/>
                </a:solidFill>
                <a:latin typeface="Nunito SemiBold"/>
              </a:rPr>
              <a:t>8.</a:t>
            </a:r>
          </a:p>
          <a:p>
            <a:r>
              <a:rPr lang="en-US" sz="2400" b="1" dirty="0">
                <a:solidFill>
                  <a:srgbClr val="423657"/>
                </a:solidFill>
                <a:latin typeface="Nunito SemiBold"/>
              </a:rPr>
              <a:t>Public Health Initiatives</a:t>
            </a:r>
          </a:p>
        </p:txBody>
      </p:sp>
      <p:sp>
        <p:nvSpPr>
          <p:cNvPr id="16" name="Google Shape;111;p13">
            <a:extLst>
              <a:ext uri="{FF2B5EF4-FFF2-40B4-BE49-F238E27FC236}">
                <a16:creationId xmlns:a16="http://schemas.microsoft.com/office/drawing/2014/main" id="{C329BD1A-4A18-7BB0-B2A7-43FE152DDD22}"/>
              </a:ext>
            </a:extLst>
          </p:cNvPr>
          <p:cNvSpPr txBox="1"/>
          <p:nvPr/>
        </p:nvSpPr>
        <p:spPr>
          <a:xfrm>
            <a:off x="13110395" y="6297542"/>
            <a:ext cx="2318201" cy="738664"/>
          </a:xfrm>
          <a:prstGeom prst="rect">
            <a:avLst/>
          </a:prstGeom>
          <a:noFill/>
          <a:ln>
            <a:noFill/>
          </a:ln>
        </p:spPr>
        <p:txBody>
          <a:bodyPr spcFirstLastPara="1" wrap="square" lIns="0" tIns="0" rIns="0" bIns="0" anchor="t" anchorCtr="0">
            <a:spAutoFit/>
          </a:bodyPr>
          <a:lstStyle/>
          <a:p>
            <a:pPr algn="ctr" defTabSz="457200">
              <a:defRPr/>
            </a:pPr>
            <a:r>
              <a:rPr lang="en-US" sz="2400" b="1" dirty="0">
                <a:solidFill>
                  <a:srgbClr val="423657"/>
                </a:solidFill>
                <a:latin typeface="Nunito SemiBold"/>
              </a:rPr>
              <a:t>10. </a:t>
            </a:r>
          </a:p>
          <a:p>
            <a:pPr algn="ctr" defTabSz="457200">
              <a:defRPr/>
            </a:pPr>
            <a:r>
              <a:rPr lang="en-US" sz="2400" b="1" dirty="0">
                <a:solidFill>
                  <a:srgbClr val="423657"/>
                </a:solidFill>
                <a:latin typeface="Nunito SemiBold"/>
              </a:rPr>
              <a:t>Conclusion</a:t>
            </a:r>
          </a:p>
        </p:txBody>
      </p:sp>
      <p:sp>
        <p:nvSpPr>
          <p:cNvPr id="17" name="Google Shape;111;p13">
            <a:extLst>
              <a:ext uri="{FF2B5EF4-FFF2-40B4-BE49-F238E27FC236}">
                <a16:creationId xmlns:a16="http://schemas.microsoft.com/office/drawing/2014/main" id="{0E1B0F2F-B586-199B-C002-DBECDABBB6B1}"/>
              </a:ext>
            </a:extLst>
          </p:cNvPr>
          <p:cNvSpPr txBox="1"/>
          <p:nvPr/>
        </p:nvSpPr>
        <p:spPr>
          <a:xfrm>
            <a:off x="9941301" y="6261902"/>
            <a:ext cx="2318201" cy="1107996"/>
          </a:xfrm>
          <a:prstGeom prst="rect">
            <a:avLst/>
          </a:prstGeom>
          <a:noFill/>
          <a:ln>
            <a:noFill/>
          </a:ln>
        </p:spPr>
        <p:txBody>
          <a:bodyPr spcFirstLastPara="1" wrap="square" lIns="0" tIns="0" rIns="0" bIns="0" anchor="t" anchorCtr="0">
            <a:spAutoFit/>
          </a:bodyPr>
          <a:lstStyle/>
          <a:p>
            <a:pPr lvl="0" algn="ctr" defTabSz="457200">
              <a:defRPr/>
            </a:pPr>
            <a:r>
              <a:rPr lang="en-US" sz="2400" b="1" dirty="0">
                <a:solidFill>
                  <a:srgbClr val="423657"/>
                </a:solidFill>
                <a:latin typeface="Nunito SemiBold"/>
              </a:rPr>
              <a:t>9.</a:t>
            </a:r>
          </a:p>
          <a:p>
            <a:pPr lvl="0" algn="ctr" defTabSz="457200">
              <a:defRPr/>
            </a:pPr>
            <a:r>
              <a:rPr lang="en-US" sz="2400" b="1" dirty="0">
                <a:solidFill>
                  <a:srgbClr val="423657"/>
                </a:solidFill>
                <a:latin typeface="Nunito SemiBold"/>
              </a:rPr>
              <a:t>Equity and Access</a:t>
            </a:r>
          </a:p>
        </p:txBody>
      </p:sp>
      <p:sp>
        <p:nvSpPr>
          <p:cNvPr id="18" name="Google Shape;111;p13">
            <a:extLst>
              <a:ext uri="{FF2B5EF4-FFF2-40B4-BE49-F238E27FC236}">
                <a16:creationId xmlns:a16="http://schemas.microsoft.com/office/drawing/2014/main" id="{7A4BB40A-26DA-A1F5-F218-8A166A298161}"/>
              </a:ext>
            </a:extLst>
          </p:cNvPr>
          <p:cNvSpPr txBox="1"/>
          <p:nvPr/>
        </p:nvSpPr>
        <p:spPr>
          <a:xfrm>
            <a:off x="3910945" y="6407160"/>
            <a:ext cx="2318201" cy="738664"/>
          </a:xfrm>
          <a:prstGeom prst="rect">
            <a:avLst/>
          </a:prstGeom>
          <a:noFill/>
          <a:ln>
            <a:noFill/>
          </a:ln>
        </p:spPr>
        <p:txBody>
          <a:bodyPr spcFirstLastPara="1" wrap="square" lIns="0" tIns="0" rIns="0" bIns="0" anchor="t" anchorCtr="0">
            <a:spAutoFit/>
          </a:bodyPr>
          <a:lstStyle/>
          <a:p>
            <a:pPr algn="ctr"/>
            <a:r>
              <a:rPr lang="en-US" sz="2400" b="1" dirty="0">
                <a:solidFill>
                  <a:srgbClr val="423657"/>
                </a:solidFill>
                <a:latin typeface="Nunito SemiBold"/>
              </a:rPr>
              <a:t>7.</a:t>
            </a:r>
          </a:p>
          <a:p>
            <a:r>
              <a:rPr lang="en-US" sz="2400" b="1" dirty="0">
                <a:solidFill>
                  <a:srgbClr val="423657"/>
                </a:solidFill>
                <a:latin typeface="Nunito SemiBold"/>
              </a:rPr>
              <a:t>Service Delivery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29"/>
        <p:cNvGrpSpPr/>
        <p:nvPr/>
      </p:nvGrpSpPr>
      <p:grpSpPr>
        <a:xfrm>
          <a:off x="0" y="0"/>
          <a:ext cx="0" cy="0"/>
          <a:chOff x="0" y="0"/>
          <a:chExt cx="0" cy="0"/>
        </a:xfrm>
      </p:grpSpPr>
      <p:sp>
        <p:nvSpPr>
          <p:cNvPr id="4" name="Title 1">
            <a:extLst>
              <a:ext uri="{FF2B5EF4-FFF2-40B4-BE49-F238E27FC236}">
                <a16:creationId xmlns:a16="http://schemas.microsoft.com/office/drawing/2014/main" id="{F3E02487-B7D6-608F-61CD-554FA177A16F}"/>
              </a:ext>
            </a:extLst>
          </p:cNvPr>
          <p:cNvSpPr txBox="1">
            <a:spLocks/>
          </p:cNvSpPr>
          <p:nvPr/>
        </p:nvSpPr>
        <p:spPr>
          <a:xfrm>
            <a:off x="9383625" y="1545772"/>
            <a:ext cx="634771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Introduction</a:t>
            </a:r>
          </a:p>
        </p:txBody>
      </p:sp>
      <p:sp>
        <p:nvSpPr>
          <p:cNvPr id="5" name="Content Placeholder 2">
            <a:extLst>
              <a:ext uri="{FF2B5EF4-FFF2-40B4-BE49-F238E27FC236}">
                <a16:creationId xmlns:a16="http://schemas.microsoft.com/office/drawing/2014/main" id="{117C08C2-C68A-735E-4161-CC4935854002}"/>
              </a:ext>
            </a:extLst>
          </p:cNvPr>
          <p:cNvSpPr txBox="1">
            <a:spLocks/>
          </p:cNvSpPr>
          <p:nvPr/>
        </p:nvSpPr>
        <p:spPr>
          <a:xfrm>
            <a:off x="9383625" y="3028522"/>
            <a:ext cx="7480041" cy="525082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marR="0" lvl="0" indent="0" algn="just" defTabSz="457200" rtl="0" eaLnBrk="1" fontAlgn="auto" latinLnBrk="0" hangingPunct="1">
              <a:lnSpc>
                <a:spcPct val="100000"/>
              </a:lnSpc>
              <a:spcBef>
                <a:spcPts val="1000"/>
              </a:spcBef>
              <a:spcAft>
                <a:spcPts val="0"/>
              </a:spcAft>
              <a:buClr>
                <a:srgbClr val="5FCBEF"/>
              </a:buClr>
              <a:buSzPct val="80000"/>
              <a:buNone/>
              <a:tabLst/>
              <a:defRPr/>
            </a:pPr>
            <a:r>
              <a:rPr kumimoji="0" lang="en-US" sz="2800" b="1"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Overview: </a:t>
            </a: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Health, well-being, and sustainable development integration in the health and social care sector.</a:t>
            </a:r>
          </a:p>
          <a:p>
            <a:pPr marL="0" marR="0" lvl="0" indent="0" algn="just" defTabSz="457200" rtl="0" eaLnBrk="1" fontAlgn="auto" latinLnBrk="0" hangingPunct="1">
              <a:lnSpc>
                <a:spcPct val="100000"/>
              </a:lnSpc>
              <a:spcBef>
                <a:spcPts val="1000"/>
              </a:spcBef>
              <a:spcAft>
                <a:spcPts val="0"/>
              </a:spcAft>
              <a:buClr>
                <a:srgbClr val="5FCBEF"/>
              </a:buClr>
              <a:buSzPct val="80000"/>
              <a:buNone/>
              <a:tabLst/>
              <a:defRPr/>
            </a:pPr>
            <a:r>
              <a:rPr kumimoji="0" lang="en-US" sz="2800" b="1"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Importance: </a:t>
            </a: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Key concepts in global healthcare challenges like COVID-19, environmental sustainability, and accessible healthcare.</a:t>
            </a:r>
          </a:p>
          <a:p>
            <a:pPr marL="0" marR="0" lvl="0" indent="0" algn="just" defTabSz="457200" rtl="0" eaLnBrk="1" fontAlgn="auto" latinLnBrk="0" hangingPunct="1">
              <a:lnSpc>
                <a:spcPct val="100000"/>
              </a:lnSpc>
              <a:spcBef>
                <a:spcPts val="1000"/>
              </a:spcBef>
              <a:spcAft>
                <a:spcPts val="0"/>
              </a:spcAft>
              <a:buClr>
                <a:srgbClr val="5FCBEF"/>
              </a:buClr>
              <a:buSzPct val="80000"/>
              <a:buNone/>
              <a:tabLst/>
              <a:defRPr/>
            </a:pPr>
            <a:r>
              <a:rPr kumimoji="0" lang="en-US" sz="2800" b="1"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Impact: </a:t>
            </a: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Alignment with WHO’s SDGs for worldwide health goals.</a:t>
            </a:r>
          </a:p>
        </p:txBody>
      </p:sp>
      <p:pic>
        <p:nvPicPr>
          <p:cNvPr id="9218" name="Picture 2" descr="Good Health and Well-Being: Health Coverage in India">
            <a:extLst>
              <a:ext uri="{FF2B5EF4-FFF2-40B4-BE49-F238E27FC236}">
                <a16:creationId xmlns:a16="http://schemas.microsoft.com/office/drawing/2014/main" id="{47E3189F-DF2D-4EF6-E973-8DCD29FF9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1295" y="2098627"/>
            <a:ext cx="6089745" cy="60897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C457479-1671-1F2A-4F23-9F885170222B}"/>
              </a:ext>
            </a:extLst>
          </p:cNvPr>
          <p:cNvSpPr txBox="1"/>
          <p:nvPr/>
        </p:nvSpPr>
        <p:spPr>
          <a:xfrm>
            <a:off x="2323814" y="8450861"/>
            <a:ext cx="4544705" cy="400110"/>
          </a:xfrm>
          <a:prstGeom prst="rect">
            <a:avLst/>
          </a:prstGeom>
          <a:noFill/>
        </p:spPr>
        <p:txBody>
          <a:bodyPr wrap="square">
            <a:spAutoFit/>
          </a:bodyPr>
          <a:lstStyle/>
          <a:p>
            <a:pPr algn="ctr"/>
            <a:r>
              <a:rPr lang="en-US" sz="2000" dirty="0">
                <a:effectLst/>
                <a:latin typeface="Times New Roman" panose="02020603050405020304" pitchFamily="18" charset="0"/>
                <a:ea typeface="MS Mincho" panose="02020609040205080304" pitchFamily="49" charset="-128"/>
              </a:rPr>
              <a:t>(Weeks, Weinstein, and Lavista, 2023)</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4B88B"/>
        </a:solidFill>
        <a:effectLst/>
      </p:bgPr>
    </p:bg>
    <p:spTree>
      <p:nvGrpSpPr>
        <p:cNvPr id="1" name="Shape 137"/>
        <p:cNvGrpSpPr/>
        <p:nvPr/>
      </p:nvGrpSpPr>
      <p:grpSpPr>
        <a:xfrm>
          <a:off x="0" y="0"/>
          <a:ext cx="0" cy="0"/>
          <a:chOff x="0" y="0"/>
          <a:chExt cx="0" cy="0"/>
        </a:xfrm>
      </p:grpSpPr>
      <p:sp>
        <p:nvSpPr>
          <p:cNvPr id="138" name="Google Shape;138;p16"/>
          <p:cNvSpPr/>
          <p:nvPr/>
        </p:nvSpPr>
        <p:spPr>
          <a:xfrm>
            <a:off x="0" y="0"/>
            <a:ext cx="7372953" cy="10290349"/>
          </a:xfrm>
          <a:custGeom>
            <a:avLst/>
            <a:gdLst/>
            <a:ahLst/>
            <a:cxnLst/>
            <a:rect l="l" t="t" r="r" b="b"/>
            <a:pathLst>
              <a:path w="1941528" h="2756959" extrusionOk="0">
                <a:moveTo>
                  <a:pt x="0" y="0"/>
                </a:moveTo>
                <a:lnTo>
                  <a:pt x="1941528" y="0"/>
                </a:lnTo>
                <a:lnTo>
                  <a:pt x="1941528" y="2756959"/>
                </a:lnTo>
                <a:lnTo>
                  <a:pt x="0" y="2756959"/>
                </a:lnTo>
                <a:close/>
              </a:path>
            </a:pathLst>
          </a:custGeom>
          <a:solidFill>
            <a:srgbClr val="CCE4D7"/>
          </a:solidFill>
          <a:ln>
            <a:noFill/>
          </a:ln>
        </p:spPr>
      </p:sp>
      <p:sp>
        <p:nvSpPr>
          <p:cNvPr id="4" name="Title 1">
            <a:extLst>
              <a:ext uri="{FF2B5EF4-FFF2-40B4-BE49-F238E27FC236}">
                <a16:creationId xmlns:a16="http://schemas.microsoft.com/office/drawing/2014/main" id="{3AD4D580-6AC6-B3E9-7144-72790C912287}"/>
              </a:ext>
            </a:extLst>
          </p:cNvPr>
          <p:cNvSpPr txBox="1">
            <a:spLocks/>
          </p:cNvSpPr>
          <p:nvPr/>
        </p:nvSpPr>
        <p:spPr>
          <a:xfrm>
            <a:off x="514045" y="1782427"/>
            <a:ext cx="634771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Key Concepts: Definitions and Discussion</a:t>
            </a:r>
          </a:p>
        </p:txBody>
      </p:sp>
      <p:sp>
        <p:nvSpPr>
          <p:cNvPr id="5" name="Content Placeholder 2">
            <a:extLst>
              <a:ext uri="{FF2B5EF4-FFF2-40B4-BE49-F238E27FC236}">
                <a16:creationId xmlns:a16="http://schemas.microsoft.com/office/drawing/2014/main" id="{B7408A7F-00C2-DEEC-220B-764FE03BFD45}"/>
              </a:ext>
            </a:extLst>
          </p:cNvPr>
          <p:cNvSpPr txBox="1">
            <a:spLocks/>
          </p:cNvSpPr>
          <p:nvPr/>
        </p:nvSpPr>
        <p:spPr>
          <a:xfrm>
            <a:off x="516896" y="3314901"/>
            <a:ext cx="6344862" cy="676377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Health (WHO, 2020): More than the absence of disease – physical, mental, and social well-being.</a:t>
            </a:r>
          </a:p>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A physically fit person may suffer from mental health issues, showing the connection.</a:t>
            </a:r>
          </a:p>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Well-being (Keyes, 2002): Encompasses emotional, mental, physical, and social health.</a:t>
            </a:r>
          </a:p>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Importance: Influences overall quality of life and emotional stability.</a:t>
            </a:r>
          </a:p>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Sustainable Development (United Nations, 1987): Ensures future healthcare needs are met, with greener practices.</a:t>
            </a:r>
          </a:p>
          <a:p>
            <a:pPr>
              <a:buClr>
                <a:schemeClr val="tx1"/>
              </a:buClr>
              <a:buFont typeface="Wingdings" panose="05000000000000000000" pitchFamily="2" charset="2"/>
              <a:buChar char="v"/>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Reducing healthcare system carbon footprint and waste.</a:t>
            </a:r>
          </a:p>
        </p:txBody>
      </p:sp>
      <p:pic>
        <p:nvPicPr>
          <p:cNvPr id="10242" name="Picture 2" descr="Global Health Challenges: Examining the Impact on Communities Worldwide -  YouTube">
            <a:extLst>
              <a:ext uri="{FF2B5EF4-FFF2-40B4-BE49-F238E27FC236}">
                <a16:creationId xmlns:a16="http://schemas.microsoft.com/office/drawing/2014/main" id="{B2B1A620-F2C5-5AAC-FF1C-DF674F711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6909" y="2156346"/>
            <a:ext cx="8276608" cy="46555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C964B3A-A405-579D-481F-25A1606CBA9D}"/>
              </a:ext>
            </a:extLst>
          </p:cNvPr>
          <p:cNvSpPr txBox="1"/>
          <p:nvPr/>
        </p:nvSpPr>
        <p:spPr>
          <a:xfrm>
            <a:off x="12201099" y="7038481"/>
            <a:ext cx="2388358" cy="461665"/>
          </a:xfrm>
          <a:prstGeom prst="rect">
            <a:avLst/>
          </a:prstGeom>
          <a:noFill/>
        </p:spPr>
        <p:txBody>
          <a:bodyPr wrap="square">
            <a:spAutoFit/>
          </a:bodyPr>
          <a:lstStyle/>
          <a:p>
            <a:pPr algn="ct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(Keyes, 2002)</a:t>
            </a: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29">
          <a:extLst>
            <a:ext uri="{FF2B5EF4-FFF2-40B4-BE49-F238E27FC236}">
              <a16:creationId xmlns:a16="http://schemas.microsoft.com/office/drawing/2014/main" id="{5EAD5FF0-2F01-3EF4-EA98-690F327549F2}"/>
            </a:ext>
          </a:extLst>
        </p:cNvPr>
        <p:cNvGrpSpPr/>
        <p:nvPr/>
      </p:nvGrpSpPr>
      <p:grpSpPr>
        <a:xfrm>
          <a:off x="0" y="0"/>
          <a:ext cx="0" cy="0"/>
          <a:chOff x="0" y="0"/>
          <a:chExt cx="0" cy="0"/>
        </a:xfrm>
      </p:grpSpPr>
      <p:sp>
        <p:nvSpPr>
          <p:cNvPr id="130" name="Google Shape;130;p15">
            <a:extLst>
              <a:ext uri="{FF2B5EF4-FFF2-40B4-BE49-F238E27FC236}">
                <a16:creationId xmlns:a16="http://schemas.microsoft.com/office/drawing/2014/main" id="{686A4DFB-3872-9B67-85AF-8BB67C928C5F}"/>
              </a:ext>
            </a:extLst>
          </p:cNvPr>
          <p:cNvSpPr/>
          <p:nvPr/>
        </p:nvSpPr>
        <p:spPr>
          <a:xfrm rot="10800000">
            <a:off x="9526136" y="1897038"/>
            <a:ext cx="7670043" cy="7540141"/>
          </a:xfrm>
          <a:custGeom>
            <a:avLst/>
            <a:gdLst/>
            <a:ahLst/>
            <a:cxnLst/>
            <a:rect l="l" t="t" r="r" b="b"/>
            <a:pathLst>
              <a:path w="8354924" h="8229600" extrusionOk="0">
                <a:moveTo>
                  <a:pt x="0" y="0"/>
                </a:moveTo>
                <a:lnTo>
                  <a:pt x="8354924" y="0"/>
                </a:lnTo>
                <a:lnTo>
                  <a:pt x="8354924" y="8229600"/>
                </a:lnTo>
                <a:lnTo>
                  <a:pt x="0" y="8229600"/>
                </a:lnTo>
                <a:lnTo>
                  <a:pt x="0" y="0"/>
                </a:lnTo>
                <a:close/>
              </a:path>
            </a:pathLst>
          </a:custGeom>
          <a:blipFill rotWithShape="1">
            <a:blip r:embed="rId3">
              <a:alphaModFix amt="85000"/>
            </a:blip>
            <a:stretch>
              <a:fillRect/>
            </a:stretch>
          </a:blipFill>
          <a:ln>
            <a:noFill/>
          </a:ln>
        </p:spPr>
      </p:sp>
      <p:sp>
        <p:nvSpPr>
          <p:cNvPr id="6" name="Title 1">
            <a:extLst>
              <a:ext uri="{FF2B5EF4-FFF2-40B4-BE49-F238E27FC236}">
                <a16:creationId xmlns:a16="http://schemas.microsoft.com/office/drawing/2014/main" id="{93287179-40BB-9E5F-2A33-14FD2D78F93D}"/>
              </a:ext>
            </a:extLst>
          </p:cNvPr>
          <p:cNvSpPr txBox="1">
            <a:spLocks/>
          </p:cNvSpPr>
          <p:nvPr/>
        </p:nvSpPr>
        <p:spPr>
          <a:xfrm>
            <a:off x="687268" y="2347801"/>
            <a:ext cx="7883526" cy="1320800"/>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Health, Well-being, and Sustainable Development</a:t>
            </a:r>
          </a:p>
        </p:txBody>
      </p:sp>
      <p:sp>
        <p:nvSpPr>
          <p:cNvPr id="7" name="Content Placeholder 2">
            <a:extLst>
              <a:ext uri="{FF2B5EF4-FFF2-40B4-BE49-F238E27FC236}">
                <a16:creationId xmlns:a16="http://schemas.microsoft.com/office/drawing/2014/main" id="{EB3E812B-C806-E888-E612-C6AA4ADB8F96}"/>
              </a:ext>
            </a:extLst>
          </p:cNvPr>
          <p:cNvSpPr txBox="1">
            <a:spLocks/>
          </p:cNvSpPr>
          <p:nvPr/>
        </p:nvSpPr>
        <p:spPr>
          <a:xfrm>
            <a:off x="687268" y="4432484"/>
            <a:ext cx="6347714" cy="3880773"/>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lnSpc>
                <a:spcPct val="150000"/>
              </a:lnSpc>
              <a:buClr>
                <a:srgbClr val="5FCBEF"/>
              </a:buClr>
              <a:defRPr/>
            </a:pPr>
            <a:r>
              <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Relevance in Healthcare Policies: WHO’s SDGs address global health and well-being, promoting equity and accessibility.</a:t>
            </a:r>
          </a:p>
          <a:p>
            <a:pPr algn="just">
              <a:lnSpc>
                <a:spcPct val="150000"/>
              </a:lnSpc>
              <a:buClr>
                <a:srgbClr val="5FCBEF"/>
              </a:buClr>
              <a:defRPr/>
            </a:pPr>
            <a:r>
              <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Integration: Leads to healthier populations, better mental health outcomes, and long-term healthcare system sustainability.</a:t>
            </a:r>
          </a:p>
        </p:txBody>
      </p:sp>
      <p:pic>
        <p:nvPicPr>
          <p:cNvPr id="11266" name="Picture 2" descr="SDG 3 - Good Health and Well Being. UN Sustainable Development Goals.">
            <a:extLst>
              <a:ext uri="{FF2B5EF4-FFF2-40B4-BE49-F238E27FC236}">
                <a16:creationId xmlns:a16="http://schemas.microsoft.com/office/drawing/2014/main" id="{140CA5FD-1220-3F80-8479-39B0C5AB00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5380" y="2820839"/>
            <a:ext cx="8790799" cy="49310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BFD53F-AD72-FECA-FEE9-1AB48E3531B8}"/>
              </a:ext>
            </a:extLst>
          </p:cNvPr>
          <p:cNvSpPr txBox="1"/>
          <p:nvPr/>
        </p:nvSpPr>
        <p:spPr>
          <a:xfrm>
            <a:off x="10979623" y="7913147"/>
            <a:ext cx="4763068" cy="400110"/>
          </a:xfrm>
          <a:prstGeom prst="rect">
            <a:avLst/>
          </a:prstGeom>
          <a:noFill/>
        </p:spPr>
        <p:txBody>
          <a:bodyPr wrap="square">
            <a:spAutoFit/>
          </a:bodyPr>
          <a:lstStyle/>
          <a:p>
            <a:pPr algn="ctr"/>
            <a:r>
              <a:rPr lang="en-US" sz="2000" dirty="0">
                <a:effectLst/>
                <a:latin typeface="Times New Roman" panose="02020603050405020304" pitchFamily="18" charset="0"/>
                <a:ea typeface="MS Mincho" panose="02020609040205080304" pitchFamily="49" charset="-128"/>
              </a:rPr>
              <a:t>(Hasan, Jayasinghe, and Selvanathan, 2024).</a:t>
            </a:r>
            <a:endParaRPr lang="en-US" sz="2000" dirty="0"/>
          </a:p>
        </p:txBody>
      </p:sp>
    </p:spTree>
    <p:extLst>
      <p:ext uri="{BB962C8B-B14F-4D97-AF65-F5344CB8AC3E}">
        <p14:creationId xmlns:p14="http://schemas.microsoft.com/office/powerpoint/2010/main" val="3447943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29">
          <a:extLst>
            <a:ext uri="{FF2B5EF4-FFF2-40B4-BE49-F238E27FC236}">
              <a16:creationId xmlns:a16="http://schemas.microsoft.com/office/drawing/2014/main" id="{69DE61B1-3EBD-54B3-27C8-D42BE37A8BCB}"/>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9E87A366-12AE-6BC7-44A9-00DA817F2FE9}"/>
              </a:ext>
            </a:extLst>
          </p:cNvPr>
          <p:cNvSpPr txBox="1">
            <a:spLocks/>
          </p:cNvSpPr>
          <p:nvPr/>
        </p:nvSpPr>
        <p:spPr>
          <a:xfrm>
            <a:off x="9604647" y="1711395"/>
            <a:ext cx="634771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Holistic Health Approaches</a:t>
            </a:r>
          </a:p>
        </p:txBody>
      </p:sp>
      <p:sp>
        <p:nvSpPr>
          <p:cNvPr id="14" name="Content Placeholder 2">
            <a:extLst>
              <a:ext uri="{FF2B5EF4-FFF2-40B4-BE49-F238E27FC236}">
                <a16:creationId xmlns:a16="http://schemas.microsoft.com/office/drawing/2014/main" id="{D3EA339C-9096-3C2D-721B-333E9A31F52C}"/>
              </a:ext>
            </a:extLst>
          </p:cNvPr>
          <p:cNvSpPr txBox="1">
            <a:spLocks/>
          </p:cNvSpPr>
          <p:nvPr/>
        </p:nvSpPr>
        <p:spPr>
          <a:xfrm>
            <a:off x="8889941" y="3195968"/>
            <a:ext cx="8159262" cy="5191366"/>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lnSpc>
                <a:spcPct val="150000"/>
              </a:lnSpc>
              <a:buClr>
                <a:srgbClr val="5FCBEF"/>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Definition: Healthcare focusing on physical, mental, and social health.</a:t>
            </a:r>
          </a:p>
          <a:p>
            <a:pPr algn="just">
              <a:lnSpc>
                <a:spcPct val="150000"/>
              </a:lnSpc>
              <a:buClr>
                <a:srgbClr val="5FCBEF"/>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Patient-</a:t>
            </a:r>
            <a:r>
              <a:rPr kumimoji="0" lang="en-US" sz="32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centred</a:t>
            </a: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care </a:t>
            </a:r>
            <a:r>
              <a:rPr kumimoji="0" lang="en-US" sz="32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emphasises</a:t>
            </a: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emotional and mental needs along with physical health.</a:t>
            </a:r>
          </a:p>
          <a:p>
            <a:pPr algn="just">
              <a:lnSpc>
                <a:spcPct val="150000"/>
              </a:lnSpc>
              <a:buClr>
                <a:srgbClr val="5FCBEF"/>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Benefits: Improves satisfaction, health outcomes, and patient care.</a:t>
            </a:r>
          </a:p>
          <a:p>
            <a:pPr algn="just">
              <a:lnSpc>
                <a:spcPct val="150000"/>
              </a:lnSpc>
              <a:buClr>
                <a:srgbClr val="5FCBEF"/>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NHS community health services that include both physical and mental health.</a:t>
            </a:r>
          </a:p>
        </p:txBody>
      </p:sp>
      <p:pic>
        <p:nvPicPr>
          <p:cNvPr id="12290" name="Picture 2" descr="Bringing Holistic Wellness to College Health - Medicat">
            <a:extLst>
              <a:ext uri="{FF2B5EF4-FFF2-40B4-BE49-F238E27FC236}">
                <a16:creationId xmlns:a16="http://schemas.microsoft.com/office/drawing/2014/main" id="{E2F1CC31-B459-73B0-3AE1-355FB29B50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840" y="1003194"/>
            <a:ext cx="8280612" cy="82806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3BEFDB-3761-7F0F-0C7D-73F1F2D70284}"/>
              </a:ext>
            </a:extLst>
          </p:cNvPr>
          <p:cNvSpPr txBox="1"/>
          <p:nvPr/>
        </p:nvSpPr>
        <p:spPr>
          <a:xfrm>
            <a:off x="1869743" y="9406636"/>
            <a:ext cx="5813946" cy="400110"/>
          </a:xfrm>
          <a:prstGeom prst="rect">
            <a:avLst/>
          </a:prstGeom>
          <a:noFill/>
        </p:spPr>
        <p:txBody>
          <a:bodyPr wrap="square">
            <a:spAutoFit/>
          </a:bodyPr>
          <a:lstStyle/>
          <a:p>
            <a:pPr algn="ctr"/>
            <a:r>
              <a:rPr lang="en-US" sz="2000" dirty="0">
                <a:effectLst/>
                <a:latin typeface="Times New Roman" panose="02020603050405020304" pitchFamily="18" charset="0"/>
                <a:ea typeface="MS Mincho" panose="02020609040205080304" pitchFamily="49" charset="-128"/>
              </a:rPr>
              <a:t>(Porter, 2020). </a:t>
            </a:r>
            <a:endParaRPr lang="en-US" sz="2000" dirty="0"/>
          </a:p>
        </p:txBody>
      </p:sp>
    </p:spTree>
    <p:extLst>
      <p:ext uri="{BB962C8B-B14F-4D97-AF65-F5344CB8AC3E}">
        <p14:creationId xmlns:p14="http://schemas.microsoft.com/office/powerpoint/2010/main" val="3219365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D4BA"/>
        </a:solidFill>
        <a:effectLst/>
      </p:bgPr>
    </p:bg>
    <p:spTree>
      <p:nvGrpSpPr>
        <p:cNvPr id="1" name="Shape 150"/>
        <p:cNvGrpSpPr/>
        <p:nvPr/>
      </p:nvGrpSpPr>
      <p:grpSpPr>
        <a:xfrm>
          <a:off x="0" y="0"/>
          <a:ext cx="0" cy="0"/>
          <a:chOff x="0" y="0"/>
          <a:chExt cx="0" cy="0"/>
        </a:xfrm>
      </p:grpSpPr>
      <p:sp>
        <p:nvSpPr>
          <p:cNvPr id="151" name="Google Shape;151;p17"/>
          <p:cNvSpPr/>
          <p:nvPr/>
        </p:nvSpPr>
        <p:spPr>
          <a:xfrm>
            <a:off x="1028700" y="4347154"/>
            <a:ext cx="7837314" cy="5330246"/>
          </a:xfrm>
          <a:custGeom>
            <a:avLst/>
            <a:gdLst/>
            <a:ahLst/>
            <a:cxnLst/>
            <a:rect l="l" t="t" r="r" b="b"/>
            <a:pathLst>
              <a:path w="7837314" h="5330246" extrusionOk="0">
                <a:moveTo>
                  <a:pt x="0" y="0"/>
                </a:moveTo>
                <a:lnTo>
                  <a:pt x="7837314" y="0"/>
                </a:lnTo>
                <a:lnTo>
                  <a:pt x="7837314" y="5330247"/>
                </a:lnTo>
                <a:lnTo>
                  <a:pt x="0" y="5330247"/>
                </a:lnTo>
                <a:lnTo>
                  <a:pt x="0" y="0"/>
                </a:lnTo>
                <a:close/>
              </a:path>
            </a:pathLst>
          </a:custGeom>
          <a:blipFill rotWithShape="1">
            <a:blip r:embed="rId3">
              <a:alphaModFix/>
            </a:blip>
            <a:stretch>
              <a:fillRect l="-99147" t="-190302" r="-165244" b="-136318"/>
            </a:stretch>
          </a:blipFill>
          <a:ln>
            <a:noFill/>
          </a:ln>
        </p:spPr>
      </p:sp>
      <p:grpSp>
        <p:nvGrpSpPr>
          <p:cNvPr id="153" name="Google Shape;153;p17"/>
          <p:cNvGrpSpPr/>
          <p:nvPr/>
        </p:nvGrpSpPr>
        <p:grpSpPr>
          <a:xfrm>
            <a:off x="-49994" y="-227745"/>
            <a:ext cx="18387988" cy="2880168"/>
            <a:chOff x="0" y="-38100"/>
            <a:chExt cx="4842927" cy="758563"/>
          </a:xfrm>
        </p:grpSpPr>
        <p:sp>
          <p:nvSpPr>
            <p:cNvPr id="154" name="Google Shape;154;p17"/>
            <p:cNvSpPr/>
            <p:nvPr/>
          </p:nvSpPr>
          <p:spPr>
            <a:xfrm>
              <a:off x="0" y="0"/>
              <a:ext cx="4842927" cy="720463"/>
            </a:xfrm>
            <a:custGeom>
              <a:avLst/>
              <a:gdLst/>
              <a:ahLst/>
              <a:cxnLst/>
              <a:rect l="l" t="t" r="r" b="b"/>
              <a:pathLst>
                <a:path w="4842927" h="720463" extrusionOk="0">
                  <a:moveTo>
                    <a:pt x="0" y="0"/>
                  </a:moveTo>
                  <a:lnTo>
                    <a:pt x="4842927" y="0"/>
                  </a:lnTo>
                  <a:lnTo>
                    <a:pt x="4842927" y="720463"/>
                  </a:lnTo>
                  <a:lnTo>
                    <a:pt x="0" y="720463"/>
                  </a:lnTo>
                  <a:close/>
                </a:path>
              </a:pathLst>
            </a:custGeom>
            <a:solidFill>
              <a:srgbClr val="64B88B"/>
            </a:solidFill>
            <a:ln>
              <a:noFill/>
            </a:ln>
          </p:spPr>
        </p:sp>
        <p:sp>
          <p:nvSpPr>
            <p:cNvPr id="155" name="Google Shape;155;p17"/>
            <p:cNvSpPr txBox="1"/>
            <p:nvPr/>
          </p:nvSpPr>
          <p:spPr>
            <a:xfrm>
              <a:off x="0" y="-38100"/>
              <a:ext cx="4842927" cy="758563"/>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Times New Roman" panose="02020603050405020304" pitchFamily="18" charset="0"/>
                <a:ea typeface="Calibri"/>
                <a:cs typeface="Times New Roman" panose="02020603050405020304" pitchFamily="18" charset="0"/>
                <a:sym typeface="Calibri"/>
              </a:endParaRPr>
            </a:p>
          </p:txBody>
        </p:sp>
      </p:grpSp>
      <p:sp>
        <p:nvSpPr>
          <p:cNvPr id="157" name="Google Shape;157;p17"/>
          <p:cNvSpPr/>
          <p:nvPr/>
        </p:nvSpPr>
        <p:spPr>
          <a:xfrm>
            <a:off x="9582158" y="4321731"/>
            <a:ext cx="7837314" cy="5330246"/>
          </a:xfrm>
          <a:custGeom>
            <a:avLst/>
            <a:gdLst/>
            <a:ahLst/>
            <a:cxnLst/>
            <a:rect l="l" t="t" r="r" b="b"/>
            <a:pathLst>
              <a:path w="7837314" h="5330246" extrusionOk="0">
                <a:moveTo>
                  <a:pt x="0" y="0"/>
                </a:moveTo>
                <a:lnTo>
                  <a:pt x="7837314" y="0"/>
                </a:lnTo>
                <a:lnTo>
                  <a:pt x="7837314" y="5330246"/>
                </a:lnTo>
                <a:lnTo>
                  <a:pt x="0" y="5330246"/>
                </a:lnTo>
                <a:lnTo>
                  <a:pt x="0" y="0"/>
                </a:lnTo>
                <a:close/>
              </a:path>
            </a:pathLst>
          </a:custGeom>
          <a:blipFill rotWithShape="1">
            <a:blip r:embed="rId3">
              <a:alphaModFix/>
            </a:blip>
            <a:stretch>
              <a:fillRect l="-99147" t="-190302" r="-165244" b="-136318"/>
            </a:stretch>
          </a:blipFill>
          <a:ln>
            <a:noFill/>
          </a:ln>
        </p:spPr>
      </p:sp>
      <p:sp>
        <p:nvSpPr>
          <p:cNvPr id="4" name="Title 1">
            <a:extLst>
              <a:ext uri="{FF2B5EF4-FFF2-40B4-BE49-F238E27FC236}">
                <a16:creationId xmlns:a16="http://schemas.microsoft.com/office/drawing/2014/main" id="{45BD8215-8CC9-FA02-78BC-99E031191308}"/>
              </a:ext>
            </a:extLst>
          </p:cNvPr>
          <p:cNvSpPr txBox="1">
            <a:spLocks/>
          </p:cNvSpPr>
          <p:nvPr/>
        </p:nvSpPr>
        <p:spPr>
          <a:xfrm>
            <a:off x="2838734" y="707353"/>
            <a:ext cx="12847661" cy="1320800"/>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 Health Policies and Sustainable Development Frameworks</a:t>
            </a:r>
          </a:p>
        </p:txBody>
      </p:sp>
      <p:sp>
        <p:nvSpPr>
          <p:cNvPr id="5" name="Content Placeholder 2">
            <a:extLst>
              <a:ext uri="{FF2B5EF4-FFF2-40B4-BE49-F238E27FC236}">
                <a16:creationId xmlns:a16="http://schemas.microsoft.com/office/drawing/2014/main" id="{4806ABC0-8D58-EC6A-7A02-6BA37FCF5058}"/>
              </a:ext>
            </a:extLst>
          </p:cNvPr>
          <p:cNvSpPr txBox="1">
            <a:spLocks/>
          </p:cNvSpPr>
          <p:nvPr/>
        </p:nvSpPr>
        <p:spPr>
          <a:xfrm>
            <a:off x="9582158" y="4565084"/>
            <a:ext cx="7677142" cy="4894385"/>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just"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US" sz="36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Health in All Policies (WHO, 2020): Integrates health into government policies across sectors.</a:t>
            </a:r>
          </a:p>
          <a:p>
            <a:pPr marL="342900" marR="0" lvl="0" indent="-342900" algn="just"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US" sz="36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  Outcome: Encourages health promotion, disease control, and equitable resource distribution.</a:t>
            </a:r>
          </a:p>
          <a:p>
            <a:pPr marL="342900" marR="0" lvl="0" indent="-342900" algn="just"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US" sz="36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Benefits: Address long-term sustainability challenges in healthcare provision.</a:t>
            </a:r>
          </a:p>
        </p:txBody>
      </p:sp>
      <p:pic>
        <p:nvPicPr>
          <p:cNvPr id="8194" name="Picture 2" descr="An Innovative Framework for Sustainable Development in Healthcare: The  Human Rights Assessment">
            <a:extLst>
              <a:ext uri="{FF2B5EF4-FFF2-40B4-BE49-F238E27FC236}">
                <a16:creationId xmlns:a16="http://schemas.microsoft.com/office/drawing/2014/main" id="{A662CA80-86E2-48BA-5191-DBDAF3CABD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0098" y="4347154"/>
            <a:ext cx="5574518" cy="47275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92ED357-7400-291C-3D85-45AE20CE4C5C}"/>
              </a:ext>
            </a:extLst>
          </p:cNvPr>
          <p:cNvSpPr txBox="1"/>
          <p:nvPr/>
        </p:nvSpPr>
        <p:spPr>
          <a:xfrm>
            <a:off x="3954440" y="9151692"/>
            <a:ext cx="2391769" cy="400110"/>
          </a:xfrm>
          <a:prstGeom prst="rect">
            <a:avLst/>
          </a:prstGeom>
          <a:noFill/>
        </p:spPr>
        <p:txBody>
          <a:bodyPr wrap="square">
            <a:spAutoFit/>
          </a:bodyPr>
          <a:lstStyle/>
          <a:p>
            <a:pPr algn="ct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(WHO, 2020)</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4B88B"/>
        </a:solidFill>
        <a:effectLst/>
      </p:bgPr>
    </p:bg>
    <p:spTree>
      <p:nvGrpSpPr>
        <p:cNvPr id="1" name="Shape 212">
          <a:extLst>
            <a:ext uri="{FF2B5EF4-FFF2-40B4-BE49-F238E27FC236}">
              <a16:creationId xmlns:a16="http://schemas.microsoft.com/office/drawing/2014/main" id="{CE71E1CB-5469-BA0B-9A06-96C104CAC0F3}"/>
            </a:ext>
          </a:extLst>
        </p:cNvPr>
        <p:cNvGrpSpPr/>
        <p:nvPr/>
      </p:nvGrpSpPr>
      <p:grpSpPr>
        <a:xfrm>
          <a:off x="0" y="0"/>
          <a:ext cx="0" cy="0"/>
          <a:chOff x="0" y="0"/>
          <a:chExt cx="0" cy="0"/>
        </a:xfrm>
      </p:grpSpPr>
      <p:sp>
        <p:nvSpPr>
          <p:cNvPr id="214" name="Google Shape;214;p21">
            <a:extLst>
              <a:ext uri="{FF2B5EF4-FFF2-40B4-BE49-F238E27FC236}">
                <a16:creationId xmlns:a16="http://schemas.microsoft.com/office/drawing/2014/main" id="{5EFA8A49-0CF5-00FA-C429-E279F4E008FE}"/>
              </a:ext>
            </a:extLst>
          </p:cNvPr>
          <p:cNvSpPr/>
          <p:nvPr/>
        </p:nvSpPr>
        <p:spPr>
          <a:xfrm rot="5400000">
            <a:off x="10424668" y="1713249"/>
            <a:ext cx="7453244" cy="7341445"/>
          </a:xfrm>
          <a:custGeom>
            <a:avLst/>
            <a:gdLst/>
            <a:ahLst/>
            <a:cxnLst/>
            <a:rect l="l" t="t" r="r" b="b"/>
            <a:pathLst>
              <a:path w="7453244" h="7341445" extrusionOk="0">
                <a:moveTo>
                  <a:pt x="0" y="0"/>
                </a:moveTo>
                <a:lnTo>
                  <a:pt x="7453244" y="0"/>
                </a:lnTo>
                <a:lnTo>
                  <a:pt x="7453244" y="7341446"/>
                </a:lnTo>
                <a:lnTo>
                  <a:pt x="0" y="7341446"/>
                </a:lnTo>
                <a:lnTo>
                  <a:pt x="0" y="0"/>
                </a:lnTo>
                <a:close/>
              </a:path>
            </a:pathLst>
          </a:custGeom>
          <a:blipFill rotWithShape="1">
            <a:blip r:embed="rId3">
              <a:alphaModFix amt="85000"/>
            </a:blip>
            <a:stretch>
              <a:fillRect/>
            </a:stretch>
          </a:blipFill>
          <a:ln>
            <a:noFill/>
          </a:ln>
        </p:spPr>
      </p:sp>
      <p:sp>
        <p:nvSpPr>
          <p:cNvPr id="4" name="Title 1">
            <a:extLst>
              <a:ext uri="{FF2B5EF4-FFF2-40B4-BE49-F238E27FC236}">
                <a16:creationId xmlns:a16="http://schemas.microsoft.com/office/drawing/2014/main" id="{20F50E19-E1D8-EED9-3451-2D78826A3596}"/>
              </a:ext>
            </a:extLst>
          </p:cNvPr>
          <p:cNvSpPr txBox="1">
            <a:spLocks/>
          </p:cNvSpPr>
          <p:nvPr/>
        </p:nvSpPr>
        <p:spPr>
          <a:xfrm>
            <a:off x="1172306" y="1293933"/>
            <a:ext cx="6985105" cy="726832"/>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Theoretical Perspectives</a:t>
            </a:r>
          </a:p>
        </p:txBody>
      </p:sp>
      <p:sp>
        <p:nvSpPr>
          <p:cNvPr id="5" name="Content Placeholder 2">
            <a:extLst>
              <a:ext uri="{FF2B5EF4-FFF2-40B4-BE49-F238E27FC236}">
                <a16:creationId xmlns:a16="http://schemas.microsoft.com/office/drawing/2014/main" id="{28315629-7281-1480-37C6-0CCCDD540F46}"/>
              </a:ext>
            </a:extLst>
          </p:cNvPr>
          <p:cNvSpPr txBox="1">
            <a:spLocks/>
          </p:cNvSpPr>
          <p:nvPr/>
        </p:nvSpPr>
        <p:spPr>
          <a:xfrm>
            <a:off x="465987" y="2736962"/>
            <a:ext cx="9343293" cy="745324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buClr>
                <a:srgbClr val="5FCBEF"/>
              </a:buClr>
              <a:defRPr/>
            </a:pP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Biopsychosocial Model (Engel, 1977): Health is the result of biological, psychological, and social factors.</a:t>
            </a:r>
          </a:p>
          <a:p>
            <a:pPr algn="just">
              <a:buClr>
                <a:srgbClr val="5FCBEF"/>
              </a:buClr>
              <a:defRPr/>
            </a:pP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Holistic care addressing emotional, social, and physical needs.</a:t>
            </a:r>
          </a:p>
          <a:p>
            <a:pPr algn="just">
              <a:buClr>
                <a:srgbClr val="5FCBEF"/>
              </a:buClr>
              <a:defRPr/>
            </a:pP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Comparison with Medical &amp; Social Models:</a:t>
            </a:r>
          </a:p>
          <a:p>
            <a:pPr algn="just">
              <a:buClr>
                <a:srgbClr val="5FCBEF"/>
              </a:buClr>
              <a:defRPr/>
            </a:pP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Medical Model: Focuses only on physical health.</a:t>
            </a:r>
          </a:p>
          <a:p>
            <a:pPr algn="just">
              <a:buClr>
                <a:srgbClr val="5FCBEF"/>
              </a:buClr>
              <a:defRPr/>
            </a:pP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Social Model: Focuses only on social aspects, excluding biological factors.</a:t>
            </a:r>
          </a:p>
        </p:txBody>
      </p:sp>
      <p:pic>
        <p:nvPicPr>
          <p:cNvPr id="7170" name="Picture 2" descr="The Biopsychosocial Model for Mental Health | Self-Love Rainbow">
            <a:extLst>
              <a:ext uri="{FF2B5EF4-FFF2-40B4-BE49-F238E27FC236}">
                <a16:creationId xmlns:a16="http://schemas.microsoft.com/office/drawing/2014/main" id="{BBC7270E-9E9A-51E5-F19E-693882EB96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76867" y="1477061"/>
            <a:ext cx="6348845" cy="63488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22C4CA5-1057-F92F-459F-C4C234491E77}"/>
              </a:ext>
            </a:extLst>
          </p:cNvPr>
          <p:cNvSpPr txBox="1"/>
          <p:nvPr/>
        </p:nvSpPr>
        <p:spPr>
          <a:xfrm>
            <a:off x="13078691" y="7852305"/>
            <a:ext cx="1967345" cy="461665"/>
          </a:xfrm>
          <a:prstGeom prst="rect">
            <a:avLst/>
          </a:prstGeom>
          <a:noFill/>
        </p:spPr>
        <p:txBody>
          <a:bodyPr wrap="square">
            <a:spAutoFit/>
          </a:bodyPr>
          <a:lstStyle/>
          <a:p>
            <a:pPr algn="ct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(Engel, 1977) </a:t>
            </a:r>
            <a:endParaRPr lang="en-US" sz="2400" dirty="0"/>
          </a:p>
        </p:txBody>
      </p:sp>
    </p:spTree>
    <p:extLst>
      <p:ext uri="{BB962C8B-B14F-4D97-AF65-F5344CB8AC3E}">
        <p14:creationId xmlns:p14="http://schemas.microsoft.com/office/powerpoint/2010/main" val="1388602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D4BA"/>
        </a:solidFill>
        <a:effectLst/>
      </p:bgPr>
    </p:bg>
    <p:spTree>
      <p:nvGrpSpPr>
        <p:cNvPr id="1" name="Shape 150">
          <a:extLst>
            <a:ext uri="{FF2B5EF4-FFF2-40B4-BE49-F238E27FC236}">
              <a16:creationId xmlns:a16="http://schemas.microsoft.com/office/drawing/2014/main" id="{2D5CF443-10CF-B522-8E8D-3E8D73445525}"/>
            </a:ext>
          </a:extLst>
        </p:cNvPr>
        <p:cNvGrpSpPr/>
        <p:nvPr/>
      </p:nvGrpSpPr>
      <p:grpSpPr>
        <a:xfrm>
          <a:off x="0" y="0"/>
          <a:ext cx="0" cy="0"/>
          <a:chOff x="0" y="0"/>
          <a:chExt cx="0" cy="0"/>
        </a:xfrm>
      </p:grpSpPr>
      <p:sp>
        <p:nvSpPr>
          <p:cNvPr id="151" name="Google Shape;151;p17">
            <a:extLst>
              <a:ext uri="{FF2B5EF4-FFF2-40B4-BE49-F238E27FC236}">
                <a16:creationId xmlns:a16="http://schemas.microsoft.com/office/drawing/2014/main" id="{6DB44198-9503-C4F3-6E3C-509F8D26DDF5}"/>
              </a:ext>
            </a:extLst>
          </p:cNvPr>
          <p:cNvSpPr/>
          <p:nvPr/>
        </p:nvSpPr>
        <p:spPr>
          <a:xfrm>
            <a:off x="1028700" y="4347154"/>
            <a:ext cx="7837314" cy="5330246"/>
          </a:xfrm>
          <a:custGeom>
            <a:avLst/>
            <a:gdLst/>
            <a:ahLst/>
            <a:cxnLst/>
            <a:rect l="l" t="t" r="r" b="b"/>
            <a:pathLst>
              <a:path w="7837314" h="5330246" extrusionOk="0">
                <a:moveTo>
                  <a:pt x="0" y="0"/>
                </a:moveTo>
                <a:lnTo>
                  <a:pt x="7837314" y="0"/>
                </a:lnTo>
                <a:lnTo>
                  <a:pt x="7837314" y="5330247"/>
                </a:lnTo>
                <a:lnTo>
                  <a:pt x="0" y="5330247"/>
                </a:lnTo>
                <a:lnTo>
                  <a:pt x="0" y="0"/>
                </a:lnTo>
                <a:close/>
              </a:path>
            </a:pathLst>
          </a:custGeom>
          <a:blipFill rotWithShape="1">
            <a:blip r:embed="rId3">
              <a:alphaModFix/>
            </a:blip>
            <a:stretch>
              <a:fillRect l="-99147" t="-190302" r="-165244" b="-136318"/>
            </a:stretch>
          </a:blipFill>
          <a:ln>
            <a:noFill/>
          </a:ln>
        </p:spPr>
      </p:sp>
      <p:grpSp>
        <p:nvGrpSpPr>
          <p:cNvPr id="153" name="Google Shape;153;p17">
            <a:extLst>
              <a:ext uri="{FF2B5EF4-FFF2-40B4-BE49-F238E27FC236}">
                <a16:creationId xmlns:a16="http://schemas.microsoft.com/office/drawing/2014/main" id="{41D8C7BA-4794-FD6B-2328-27CEDA9D0344}"/>
              </a:ext>
            </a:extLst>
          </p:cNvPr>
          <p:cNvGrpSpPr/>
          <p:nvPr/>
        </p:nvGrpSpPr>
        <p:grpSpPr>
          <a:xfrm>
            <a:off x="-99988" y="-144661"/>
            <a:ext cx="18387988" cy="2880168"/>
            <a:chOff x="0" y="-38100"/>
            <a:chExt cx="4842927" cy="758563"/>
          </a:xfrm>
        </p:grpSpPr>
        <p:sp>
          <p:nvSpPr>
            <p:cNvPr id="154" name="Google Shape;154;p17">
              <a:extLst>
                <a:ext uri="{FF2B5EF4-FFF2-40B4-BE49-F238E27FC236}">
                  <a16:creationId xmlns:a16="http://schemas.microsoft.com/office/drawing/2014/main" id="{4643DF0E-AB02-0D85-D26A-2A5CB520ECF9}"/>
                </a:ext>
              </a:extLst>
            </p:cNvPr>
            <p:cNvSpPr/>
            <p:nvPr/>
          </p:nvSpPr>
          <p:spPr>
            <a:xfrm>
              <a:off x="0" y="0"/>
              <a:ext cx="4842927" cy="720463"/>
            </a:xfrm>
            <a:custGeom>
              <a:avLst/>
              <a:gdLst/>
              <a:ahLst/>
              <a:cxnLst/>
              <a:rect l="l" t="t" r="r" b="b"/>
              <a:pathLst>
                <a:path w="4842927" h="720463" extrusionOk="0">
                  <a:moveTo>
                    <a:pt x="0" y="0"/>
                  </a:moveTo>
                  <a:lnTo>
                    <a:pt x="4842927" y="0"/>
                  </a:lnTo>
                  <a:lnTo>
                    <a:pt x="4842927" y="720463"/>
                  </a:lnTo>
                  <a:lnTo>
                    <a:pt x="0" y="720463"/>
                  </a:lnTo>
                  <a:close/>
                </a:path>
              </a:pathLst>
            </a:custGeom>
            <a:solidFill>
              <a:srgbClr val="64B88B"/>
            </a:solidFill>
            <a:ln>
              <a:noFill/>
            </a:ln>
          </p:spPr>
        </p:sp>
        <p:sp>
          <p:nvSpPr>
            <p:cNvPr id="155" name="Google Shape;155;p17">
              <a:extLst>
                <a:ext uri="{FF2B5EF4-FFF2-40B4-BE49-F238E27FC236}">
                  <a16:creationId xmlns:a16="http://schemas.microsoft.com/office/drawing/2014/main" id="{E0187E22-C6F4-CAA3-C0C3-0AA80E69ECD8}"/>
                </a:ext>
              </a:extLst>
            </p:cNvPr>
            <p:cNvSpPr txBox="1"/>
            <p:nvPr/>
          </p:nvSpPr>
          <p:spPr>
            <a:xfrm>
              <a:off x="0" y="-38100"/>
              <a:ext cx="4842927" cy="758563"/>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Times New Roman" panose="02020603050405020304" pitchFamily="18" charset="0"/>
                <a:ea typeface="Calibri"/>
                <a:cs typeface="Times New Roman" panose="02020603050405020304" pitchFamily="18" charset="0"/>
                <a:sym typeface="Calibri"/>
              </a:endParaRPr>
            </a:p>
          </p:txBody>
        </p:sp>
      </p:grpSp>
      <p:sp>
        <p:nvSpPr>
          <p:cNvPr id="157" name="Google Shape;157;p17">
            <a:extLst>
              <a:ext uri="{FF2B5EF4-FFF2-40B4-BE49-F238E27FC236}">
                <a16:creationId xmlns:a16="http://schemas.microsoft.com/office/drawing/2014/main" id="{A1E1D283-0A16-ED5F-2B99-B8EFF66F9F59}"/>
              </a:ext>
            </a:extLst>
          </p:cNvPr>
          <p:cNvSpPr/>
          <p:nvPr/>
        </p:nvSpPr>
        <p:spPr>
          <a:xfrm>
            <a:off x="9582158" y="4321731"/>
            <a:ext cx="7837314" cy="5330246"/>
          </a:xfrm>
          <a:custGeom>
            <a:avLst/>
            <a:gdLst/>
            <a:ahLst/>
            <a:cxnLst/>
            <a:rect l="l" t="t" r="r" b="b"/>
            <a:pathLst>
              <a:path w="7837314" h="5330246" extrusionOk="0">
                <a:moveTo>
                  <a:pt x="0" y="0"/>
                </a:moveTo>
                <a:lnTo>
                  <a:pt x="7837314" y="0"/>
                </a:lnTo>
                <a:lnTo>
                  <a:pt x="7837314" y="5330246"/>
                </a:lnTo>
                <a:lnTo>
                  <a:pt x="0" y="5330246"/>
                </a:lnTo>
                <a:lnTo>
                  <a:pt x="0" y="0"/>
                </a:lnTo>
                <a:close/>
              </a:path>
            </a:pathLst>
          </a:custGeom>
          <a:blipFill rotWithShape="1">
            <a:blip r:embed="rId3">
              <a:alphaModFix/>
            </a:blip>
            <a:stretch>
              <a:fillRect l="-99147" t="-190302" r="-165244" b="-136318"/>
            </a:stretch>
          </a:blipFill>
          <a:ln>
            <a:noFill/>
          </a:ln>
        </p:spPr>
      </p:sp>
      <p:sp>
        <p:nvSpPr>
          <p:cNvPr id="4" name="Title 1">
            <a:extLst>
              <a:ext uri="{FF2B5EF4-FFF2-40B4-BE49-F238E27FC236}">
                <a16:creationId xmlns:a16="http://schemas.microsoft.com/office/drawing/2014/main" id="{96E74CE0-10E8-EFF3-5837-70D234442F48}"/>
              </a:ext>
            </a:extLst>
          </p:cNvPr>
          <p:cNvSpPr txBox="1">
            <a:spLocks/>
          </p:cNvSpPr>
          <p:nvPr/>
        </p:nvSpPr>
        <p:spPr>
          <a:xfrm>
            <a:off x="3192044" y="635023"/>
            <a:ext cx="11347939"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5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Policy and Governance</a:t>
            </a:r>
          </a:p>
        </p:txBody>
      </p:sp>
      <p:sp>
        <p:nvSpPr>
          <p:cNvPr id="5" name="Content Placeholder 2">
            <a:extLst>
              <a:ext uri="{FF2B5EF4-FFF2-40B4-BE49-F238E27FC236}">
                <a16:creationId xmlns:a16="http://schemas.microsoft.com/office/drawing/2014/main" id="{34A0996A-C61B-97DF-6166-F6E20D41839F}"/>
              </a:ext>
            </a:extLst>
          </p:cNvPr>
          <p:cNvSpPr txBox="1">
            <a:spLocks/>
          </p:cNvSpPr>
          <p:nvPr/>
        </p:nvSpPr>
        <p:spPr>
          <a:xfrm>
            <a:off x="1028700" y="4757592"/>
            <a:ext cx="7677142" cy="48943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50000"/>
              </a:lnSpc>
              <a:spcBef>
                <a:spcPts val="1000"/>
              </a:spcBef>
              <a:spcAft>
                <a:spcPts val="0"/>
              </a:spcAft>
              <a:buClr>
                <a:srgbClr val="5FCBEF"/>
              </a:buClr>
              <a:buSzPct val="80000"/>
              <a:buFont typeface="Wingdings 3" charset="2"/>
              <a:buChar char=""/>
              <a:tabLst/>
              <a:defRPr/>
            </a:pPr>
            <a:r>
              <a:rPr kumimoji="0" lang="en-US" sz="40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Relevant Policies</a:t>
            </a:r>
          </a:p>
          <a:p>
            <a:pPr marL="342900" marR="0" lvl="0" indent="-342900" algn="l" defTabSz="457200" rtl="0" eaLnBrk="1" fontAlgn="auto" latinLnBrk="0" hangingPunct="1">
              <a:lnSpc>
                <a:spcPct val="150000"/>
              </a:lnSpc>
              <a:spcBef>
                <a:spcPts val="1000"/>
              </a:spcBef>
              <a:spcAft>
                <a:spcPts val="0"/>
              </a:spcAft>
              <a:buClr>
                <a:srgbClr val="5FCBEF"/>
              </a:buClr>
              <a:buSzPct val="80000"/>
              <a:buFont typeface="Wingdings 3" charset="2"/>
              <a:buChar char=""/>
              <a:tabLst/>
              <a:defRPr/>
            </a:pPr>
            <a:r>
              <a:rPr kumimoji="0" lang="en-US" sz="4000" b="0" i="0" u="none" strike="noStrike" kern="1200" cap="none" spc="0" normalizeH="0" baseline="0" noProof="0" dirty="0">
                <a:ln>
                  <a:noFill/>
                </a:ln>
                <a:solidFill>
                  <a:sysClr val="windowText" lastClr="000000">
                    <a:lumMod val="75000"/>
                    <a:lumOff val="25000"/>
                  </a:sysClr>
                </a:solidFill>
                <a:effectLst/>
                <a:uLnTx/>
                <a:uFillTx/>
                <a:latin typeface="Times New Roman" panose="02020603050405020304" pitchFamily="18" charset="0"/>
                <a:cs typeface="Times New Roman" panose="02020603050405020304" pitchFamily="18" charset="0"/>
              </a:rPr>
              <a:t>Policy and Governance Challenges</a:t>
            </a:r>
          </a:p>
        </p:txBody>
      </p:sp>
      <p:pic>
        <p:nvPicPr>
          <p:cNvPr id="6146" name="Picture 2" descr="EPA Research 351: Identifying “What Matters” for Community Wellbeing with  the Irish Public Participation Networks - Catchments.ie - Catchments.ie">
            <a:extLst>
              <a:ext uri="{FF2B5EF4-FFF2-40B4-BE49-F238E27FC236}">
                <a16:creationId xmlns:a16="http://schemas.microsoft.com/office/drawing/2014/main" id="{313C148A-B71E-7E2D-DEC5-76C427134F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87364" y="4347154"/>
            <a:ext cx="6626901" cy="48407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E175B3E-18A0-246A-2EBD-5051C77AC53C}"/>
              </a:ext>
            </a:extLst>
          </p:cNvPr>
          <p:cNvSpPr txBox="1"/>
          <p:nvPr/>
        </p:nvSpPr>
        <p:spPr>
          <a:xfrm>
            <a:off x="12285459" y="9196042"/>
            <a:ext cx="3370178" cy="369332"/>
          </a:xfrm>
          <a:prstGeom prst="rect">
            <a:avLst/>
          </a:prstGeom>
          <a:noFill/>
        </p:spPr>
        <p:txBody>
          <a:bodyPr wrap="square">
            <a:spAutoFit/>
          </a:bodyPr>
          <a:lstStyle/>
          <a:p>
            <a:r>
              <a:rPr lang="en-US" sz="1800" dirty="0">
                <a:effectLst/>
                <a:latin typeface="Times New Roman" panose="02020603050405020304" pitchFamily="18" charset="0"/>
                <a:ea typeface="MS Mincho" panose="02020609040205080304" pitchFamily="49" charset="-128"/>
              </a:rPr>
              <a:t>(</a:t>
            </a:r>
            <a:r>
              <a:rPr lang="en-US" sz="1800" dirty="0" err="1">
                <a:effectLst/>
                <a:latin typeface="Times New Roman" panose="02020603050405020304" pitchFamily="18" charset="0"/>
                <a:ea typeface="MS Mincho" panose="02020609040205080304" pitchFamily="49" charset="-128"/>
              </a:rPr>
              <a:t>Sulistiadi</a:t>
            </a:r>
            <a:r>
              <a:rPr lang="en-US" sz="1800" dirty="0">
                <a:effectLst/>
                <a:latin typeface="Times New Roman" panose="02020603050405020304" pitchFamily="18" charset="0"/>
                <a:ea typeface="MS Mincho" panose="02020609040205080304" pitchFamily="49" charset="-128"/>
              </a:rPr>
              <a:t>, </a:t>
            </a:r>
            <a:r>
              <a:rPr lang="en-US" sz="1800" dirty="0" err="1">
                <a:effectLst/>
                <a:latin typeface="Times New Roman" panose="02020603050405020304" pitchFamily="18" charset="0"/>
                <a:ea typeface="MS Mincho" panose="02020609040205080304" pitchFamily="49" charset="-128"/>
              </a:rPr>
              <a:t>Wasir</a:t>
            </a:r>
            <a:r>
              <a:rPr lang="en-US" sz="1800" dirty="0">
                <a:effectLst/>
                <a:latin typeface="Times New Roman" panose="02020603050405020304" pitchFamily="18" charset="0"/>
                <a:ea typeface="MS Mincho" panose="02020609040205080304" pitchFamily="49" charset="-128"/>
              </a:rPr>
              <a:t>, </a:t>
            </a:r>
            <a:r>
              <a:rPr lang="en-US" sz="1800" dirty="0" err="1">
                <a:effectLst/>
                <a:latin typeface="Times New Roman" panose="02020603050405020304" pitchFamily="18" charset="0"/>
                <a:ea typeface="MS Mincho" panose="02020609040205080304" pitchFamily="49" charset="-128"/>
              </a:rPr>
              <a:t>Thalib</a:t>
            </a:r>
            <a:r>
              <a:rPr lang="en-US" sz="1800" dirty="0">
                <a:effectLst/>
                <a:latin typeface="Times New Roman" panose="02020603050405020304" pitchFamily="18" charset="0"/>
                <a:ea typeface="MS Mincho" panose="02020609040205080304" pitchFamily="49" charset="-128"/>
              </a:rPr>
              <a:t>, 2024) </a:t>
            </a:r>
            <a:endParaRPr lang="en-US" sz="1800" dirty="0"/>
          </a:p>
        </p:txBody>
      </p:sp>
    </p:spTree>
    <p:extLst>
      <p:ext uri="{BB962C8B-B14F-4D97-AF65-F5344CB8AC3E}">
        <p14:creationId xmlns:p14="http://schemas.microsoft.com/office/powerpoint/2010/main" val="2063754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4B88B"/>
        </a:solidFill>
        <a:effectLst/>
      </p:bgPr>
    </p:bg>
    <p:spTree>
      <p:nvGrpSpPr>
        <p:cNvPr id="1" name="Shape 212"/>
        <p:cNvGrpSpPr/>
        <p:nvPr/>
      </p:nvGrpSpPr>
      <p:grpSpPr>
        <a:xfrm>
          <a:off x="0" y="0"/>
          <a:ext cx="0" cy="0"/>
          <a:chOff x="0" y="0"/>
          <a:chExt cx="0" cy="0"/>
        </a:xfrm>
      </p:grpSpPr>
      <p:sp>
        <p:nvSpPr>
          <p:cNvPr id="214" name="Google Shape;214;p21"/>
          <p:cNvSpPr/>
          <p:nvPr/>
        </p:nvSpPr>
        <p:spPr>
          <a:xfrm rot="5400000">
            <a:off x="10424668" y="1713249"/>
            <a:ext cx="7453244" cy="7341445"/>
          </a:xfrm>
          <a:custGeom>
            <a:avLst/>
            <a:gdLst/>
            <a:ahLst/>
            <a:cxnLst/>
            <a:rect l="l" t="t" r="r" b="b"/>
            <a:pathLst>
              <a:path w="7453244" h="7341445" extrusionOk="0">
                <a:moveTo>
                  <a:pt x="0" y="0"/>
                </a:moveTo>
                <a:lnTo>
                  <a:pt x="7453244" y="0"/>
                </a:lnTo>
                <a:lnTo>
                  <a:pt x="7453244" y="7341446"/>
                </a:lnTo>
                <a:lnTo>
                  <a:pt x="0" y="7341446"/>
                </a:lnTo>
                <a:lnTo>
                  <a:pt x="0" y="0"/>
                </a:lnTo>
                <a:close/>
              </a:path>
            </a:pathLst>
          </a:custGeom>
          <a:blipFill rotWithShape="1">
            <a:blip r:embed="rId3">
              <a:alphaModFix amt="85000"/>
            </a:blip>
            <a:stretch>
              <a:fillRect/>
            </a:stretch>
          </a:blipFill>
          <a:ln>
            <a:noFill/>
          </a:ln>
        </p:spPr>
      </p:sp>
      <p:sp>
        <p:nvSpPr>
          <p:cNvPr id="4" name="Title 1">
            <a:extLst>
              <a:ext uri="{FF2B5EF4-FFF2-40B4-BE49-F238E27FC236}">
                <a16:creationId xmlns:a16="http://schemas.microsoft.com/office/drawing/2014/main" id="{62C107F0-0CBC-78EA-D76C-33398E72D83B}"/>
              </a:ext>
            </a:extLst>
          </p:cNvPr>
          <p:cNvSpPr txBox="1">
            <a:spLocks/>
          </p:cNvSpPr>
          <p:nvPr/>
        </p:nvSpPr>
        <p:spPr>
          <a:xfrm>
            <a:off x="1172306" y="1293933"/>
            <a:ext cx="6985105" cy="726832"/>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Service Delivery</a:t>
            </a:r>
          </a:p>
        </p:txBody>
      </p:sp>
      <p:sp>
        <p:nvSpPr>
          <p:cNvPr id="5" name="Content Placeholder 2">
            <a:extLst>
              <a:ext uri="{FF2B5EF4-FFF2-40B4-BE49-F238E27FC236}">
                <a16:creationId xmlns:a16="http://schemas.microsoft.com/office/drawing/2014/main" id="{F12D6664-0AE3-E70C-56B0-C1365CA74B97}"/>
              </a:ext>
            </a:extLst>
          </p:cNvPr>
          <p:cNvSpPr txBox="1">
            <a:spLocks/>
          </p:cNvSpPr>
          <p:nvPr/>
        </p:nvSpPr>
        <p:spPr>
          <a:xfrm>
            <a:off x="465987" y="2736962"/>
            <a:ext cx="9343293" cy="745324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buClr>
                <a:srgbClr val="5FCBEF"/>
              </a:buClr>
              <a:defRPr/>
            </a:pPr>
            <a:r>
              <a:rPr kumimoji="0" lang="en-US" sz="32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Wellness and Telehealth Programmers: </a:t>
            </a: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Healthcare systems are increasingly becoming dominated by wellness programs, which include workplace health programs, fitness and mental health programs, among others</a:t>
            </a:r>
            <a:endParaRPr lang="en-US" sz="3200" dirty="0">
              <a:solidFill>
                <a:schemeClr val="tx1"/>
              </a:solidFill>
              <a:latin typeface="Times New Roman" panose="02020603050405020304" pitchFamily="18" charset="0"/>
              <a:cs typeface="Times New Roman" panose="02020603050405020304" pitchFamily="18" charset="0"/>
            </a:endParaRPr>
          </a:p>
          <a:p>
            <a:pPr algn="just">
              <a:buClr>
                <a:srgbClr val="5FCBEF"/>
              </a:buClr>
              <a:defRPr/>
            </a:pPr>
            <a:r>
              <a:rPr kumimoji="0" lang="en-US" sz="32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Case Examples: </a:t>
            </a:r>
            <a:r>
              <a:rPr kumimoji="0" lang="en-US" sz="32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Practical implementation of the holistic care model reflected in the NHS, aimed at delivering community-based health care, can lead to the achievement of better patient outcomes.</a:t>
            </a:r>
          </a:p>
        </p:txBody>
      </p:sp>
      <p:pic>
        <p:nvPicPr>
          <p:cNvPr id="5122" name="Picture 2" descr="Towards a More Efficient Healthcare Delivery">
            <a:extLst>
              <a:ext uri="{FF2B5EF4-FFF2-40B4-BE49-F238E27FC236}">
                <a16:creationId xmlns:a16="http://schemas.microsoft.com/office/drawing/2014/main" id="{ADA3FBB9-C0AD-FE18-6AD4-AF4F04F930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80567" y="3110481"/>
            <a:ext cx="7086600"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598DCC8-6B73-6108-DCD1-690EF153B4C1}"/>
              </a:ext>
            </a:extLst>
          </p:cNvPr>
          <p:cNvSpPr txBox="1"/>
          <p:nvPr/>
        </p:nvSpPr>
        <p:spPr>
          <a:xfrm>
            <a:off x="12970758" y="7323040"/>
            <a:ext cx="2361064" cy="461665"/>
          </a:xfrm>
          <a:prstGeom prst="rect">
            <a:avLst/>
          </a:prstGeom>
          <a:noFill/>
        </p:spPr>
        <p:txBody>
          <a:bodyPr wrap="square">
            <a:spAutoFit/>
          </a:bodyPr>
          <a:lstStyle/>
          <a:p>
            <a:pPr algn="ctr"/>
            <a:r>
              <a:rPr lang="en-US" sz="2400" dirty="0">
                <a:effectLst/>
                <a:latin typeface="Times New Roman" panose="02020603050405020304" pitchFamily="18" charset="0"/>
                <a:ea typeface="MS Mincho" panose="02020609040205080304" pitchFamily="49" charset="-128"/>
              </a:rPr>
              <a:t>(WHO, 2020)</a:t>
            </a:r>
            <a:endParaRPr lang="en-US"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4B88B"/>
        </a:solidFill>
        <a:effectLst/>
      </p:bgPr>
    </p:bg>
    <p:spTree>
      <p:nvGrpSpPr>
        <p:cNvPr id="1" name="Shape 137">
          <a:extLst>
            <a:ext uri="{FF2B5EF4-FFF2-40B4-BE49-F238E27FC236}">
              <a16:creationId xmlns:a16="http://schemas.microsoft.com/office/drawing/2014/main" id="{0B633524-5381-E702-A8BD-C586EA11E049}"/>
            </a:ext>
          </a:extLst>
        </p:cNvPr>
        <p:cNvGrpSpPr/>
        <p:nvPr/>
      </p:nvGrpSpPr>
      <p:grpSpPr>
        <a:xfrm>
          <a:off x="0" y="0"/>
          <a:ext cx="0" cy="0"/>
          <a:chOff x="0" y="0"/>
          <a:chExt cx="0" cy="0"/>
        </a:xfrm>
      </p:grpSpPr>
      <p:sp>
        <p:nvSpPr>
          <p:cNvPr id="138" name="Google Shape;138;p16">
            <a:extLst>
              <a:ext uri="{FF2B5EF4-FFF2-40B4-BE49-F238E27FC236}">
                <a16:creationId xmlns:a16="http://schemas.microsoft.com/office/drawing/2014/main" id="{C1D0AC76-D38F-DD12-5102-4371D0F72237}"/>
              </a:ext>
            </a:extLst>
          </p:cNvPr>
          <p:cNvSpPr/>
          <p:nvPr/>
        </p:nvSpPr>
        <p:spPr>
          <a:xfrm>
            <a:off x="0" y="0"/>
            <a:ext cx="7372953" cy="10290349"/>
          </a:xfrm>
          <a:custGeom>
            <a:avLst/>
            <a:gdLst/>
            <a:ahLst/>
            <a:cxnLst/>
            <a:rect l="l" t="t" r="r" b="b"/>
            <a:pathLst>
              <a:path w="1941528" h="2756959" extrusionOk="0">
                <a:moveTo>
                  <a:pt x="0" y="0"/>
                </a:moveTo>
                <a:lnTo>
                  <a:pt x="1941528" y="0"/>
                </a:lnTo>
                <a:lnTo>
                  <a:pt x="1941528" y="2756959"/>
                </a:lnTo>
                <a:lnTo>
                  <a:pt x="0" y="2756959"/>
                </a:lnTo>
                <a:close/>
              </a:path>
            </a:pathLst>
          </a:custGeom>
          <a:solidFill>
            <a:srgbClr val="CCE4D7"/>
          </a:solidFill>
          <a:ln>
            <a:noFill/>
          </a:ln>
        </p:spPr>
        <p:txBody>
          <a:bodyPr/>
          <a:lstStyle/>
          <a:p>
            <a:endParaRPr lang="en-US" dirty="0"/>
          </a:p>
        </p:txBody>
      </p:sp>
      <p:sp>
        <p:nvSpPr>
          <p:cNvPr id="4" name="Title 1">
            <a:extLst>
              <a:ext uri="{FF2B5EF4-FFF2-40B4-BE49-F238E27FC236}">
                <a16:creationId xmlns:a16="http://schemas.microsoft.com/office/drawing/2014/main" id="{96284A68-7FC8-4A5A-3C07-F07E2A586C1E}"/>
              </a:ext>
            </a:extLst>
          </p:cNvPr>
          <p:cNvSpPr txBox="1">
            <a:spLocks/>
          </p:cNvSpPr>
          <p:nvPr/>
        </p:nvSpPr>
        <p:spPr>
          <a:xfrm>
            <a:off x="514045" y="1782427"/>
            <a:ext cx="634771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Public Health Initiatives</a:t>
            </a:r>
          </a:p>
        </p:txBody>
      </p:sp>
      <p:sp>
        <p:nvSpPr>
          <p:cNvPr id="5" name="Content Placeholder 2">
            <a:extLst>
              <a:ext uri="{FF2B5EF4-FFF2-40B4-BE49-F238E27FC236}">
                <a16:creationId xmlns:a16="http://schemas.microsoft.com/office/drawing/2014/main" id="{F7022ADA-23DD-79C7-6337-FB540861EB80}"/>
              </a:ext>
            </a:extLst>
          </p:cNvPr>
          <p:cNvSpPr txBox="1">
            <a:spLocks/>
          </p:cNvSpPr>
          <p:nvPr/>
        </p:nvSpPr>
        <p:spPr>
          <a:xfrm>
            <a:off x="516896" y="3314901"/>
            <a:ext cx="6344862" cy="676377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buClr>
                <a:schemeClr val="tx1"/>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Social Determinants of Health: Focus on healthy lifestyles to improve public health.</a:t>
            </a:r>
          </a:p>
          <a:p>
            <a:pPr marL="0" indent="0" algn="just">
              <a:buClr>
                <a:schemeClr val="tx1"/>
              </a:buClr>
              <a:buNone/>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Example: UK Change4Life campaign promoting healthy eating, exercise, and smoking cessation.</a:t>
            </a:r>
          </a:p>
          <a:p>
            <a:pPr algn="just">
              <a:buClr>
                <a:schemeClr val="tx1"/>
              </a:buClr>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Impact: Positive changes in lifestyle, reduced chronic diseases, and improved public health.</a:t>
            </a:r>
          </a:p>
          <a:p>
            <a:pPr marL="0" indent="0" algn="just">
              <a:buClr>
                <a:schemeClr val="tx1"/>
              </a:buClr>
              <a:buNone/>
              <a:defRPr/>
            </a:pPr>
            <a:endPar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FB16D16-E765-8C64-8DCC-377B20080DB8}"/>
              </a:ext>
            </a:extLst>
          </p:cNvPr>
          <p:cNvPicPr>
            <a:picLocks noChangeAspect="1"/>
          </p:cNvPicPr>
          <p:nvPr/>
        </p:nvPicPr>
        <p:blipFill>
          <a:blip r:embed="rId3"/>
          <a:stretch>
            <a:fillRect/>
          </a:stretch>
        </p:blipFill>
        <p:spPr>
          <a:xfrm>
            <a:off x="8655843" y="2074672"/>
            <a:ext cx="8956976" cy="5035811"/>
          </a:xfrm>
          <a:prstGeom prst="rect">
            <a:avLst/>
          </a:prstGeom>
        </p:spPr>
      </p:pic>
      <p:sp>
        <p:nvSpPr>
          <p:cNvPr id="6" name="Rectangle 3">
            <a:extLst>
              <a:ext uri="{FF2B5EF4-FFF2-40B4-BE49-F238E27FC236}">
                <a16:creationId xmlns:a16="http://schemas.microsoft.com/office/drawing/2014/main" id="{4F6E5AD1-A5E1-59EF-B2B1-C5BF0AC4F484}"/>
              </a:ext>
            </a:extLst>
          </p:cNvPr>
          <p:cNvSpPr>
            <a:spLocks noChangeArrowheads="1"/>
          </p:cNvSpPr>
          <p:nvPr/>
        </p:nvSpPr>
        <p:spPr bwMode="auto">
          <a:xfrm>
            <a:off x="9539784" y="7449444"/>
            <a:ext cx="769733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importance of public health in times of crisis - </a:t>
            </a:r>
            <a:r>
              <a:rPr kumimoji="0" lang="en-US" altLang="en-US" sz="18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FasterCapital</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2024)</a:t>
            </a:r>
          </a:p>
        </p:txBody>
      </p:sp>
    </p:spTree>
    <p:extLst>
      <p:ext uri="{BB962C8B-B14F-4D97-AF65-F5344CB8AC3E}">
        <p14:creationId xmlns:p14="http://schemas.microsoft.com/office/powerpoint/2010/main" val="3850057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4B88B"/>
        </a:solidFill>
        <a:effectLst/>
      </p:bgPr>
    </p:bg>
    <p:spTree>
      <p:nvGrpSpPr>
        <p:cNvPr id="1" name="Shape 137">
          <a:extLst>
            <a:ext uri="{FF2B5EF4-FFF2-40B4-BE49-F238E27FC236}">
              <a16:creationId xmlns:a16="http://schemas.microsoft.com/office/drawing/2014/main" id="{1F21C032-23FE-F0F9-1857-13976FCC0F53}"/>
            </a:ext>
          </a:extLst>
        </p:cNvPr>
        <p:cNvGrpSpPr/>
        <p:nvPr/>
      </p:nvGrpSpPr>
      <p:grpSpPr>
        <a:xfrm>
          <a:off x="0" y="0"/>
          <a:ext cx="0" cy="0"/>
          <a:chOff x="0" y="0"/>
          <a:chExt cx="0" cy="0"/>
        </a:xfrm>
      </p:grpSpPr>
      <p:sp>
        <p:nvSpPr>
          <p:cNvPr id="138" name="Google Shape;138;p16">
            <a:extLst>
              <a:ext uri="{FF2B5EF4-FFF2-40B4-BE49-F238E27FC236}">
                <a16:creationId xmlns:a16="http://schemas.microsoft.com/office/drawing/2014/main" id="{B30A3D10-13F4-7320-3FB7-CBFF8A4F7D0B}"/>
              </a:ext>
            </a:extLst>
          </p:cNvPr>
          <p:cNvSpPr/>
          <p:nvPr/>
        </p:nvSpPr>
        <p:spPr>
          <a:xfrm>
            <a:off x="0" y="0"/>
            <a:ext cx="7372953" cy="10290349"/>
          </a:xfrm>
          <a:custGeom>
            <a:avLst/>
            <a:gdLst/>
            <a:ahLst/>
            <a:cxnLst/>
            <a:rect l="l" t="t" r="r" b="b"/>
            <a:pathLst>
              <a:path w="1941528" h="2756959" extrusionOk="0">
                <a:moveTo>
                  <a:pt x="0" y="0"/>
                </a:moveTo>
                <a:lnTo>
                  <a:pt x="1941528" y="0"/>
                </a:lnTo>
                <a:lnTo>
                  <a:pt x="1941528" y="2756959"/>
                </a:lnTo>
                <a:lnTo>
                  <a:pt x="0" y="2756959"/>
                </a:lnTo>
                <a:close/>
              </a:path>
            </a:pathLst>
          </a:custGeom>
          <a:solidFill>
            <a:srgbClr val="CCE4D7"/>
          </a:solidFill>
          <a:ln>
            <a:noFill/>
          </a:ln>
        </p:spPr>
        <p:txBody>
          <a:bodyPr/>
          <a:lstStyle/>
          <a:p>
            <a:endParaRPr lang="en-US" dirty="0"/>
          </a:p>
        </p:txBody>
      </p:sp>
      <p:sp>
        <p:nvSpPr>
          <p:cNvPr id="4" name="Title 1">
            <a:extLst>
              <a:ext uri="{FF2B5EF4-FFF2-40B4-BE49-F238E27FC236}">
                <a16:creationId xmlns:a16="http://schemas.microsoft.com/office/drawing/2014/main" id="{5D72A096-68E4-B7EF-1D99-ECEB5C8250F4}"/>
              </a:ext>
            </a:extLst>
          </p:cNvPr>
          <p:cNvSpPr txBox="1">
            <a:spLocks/>
          </p:cNvSpPr>
          <p:nvPr/>
        </p:nvSpPr>
        <p:spPr>
          <a:xfrm>
            <a:off x="514045" y="1782427"/>
            <a:ext cx="634771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Equity and Access</a:t>
            </a:r>
          </a:p>
        </p:txBody>
      </p:sp>
      <p:sp>
        <p:nvSpPr>
          <p:cNvPr id="5" name="Content Placeholder 2">
            <a:extLst>
              <a:ext uri="{FF2B5EF4-FFF2-40B4-BE49-F238E27FC236}">
                <a16:creationId xmlns:a16="http://schemas.microsoft.com/office/drawing/2014/main" id="{9EDC7792-63A3-8219-B975-F34B21E28788}"/>
              </a:ext>
            </a:extLst>
          </p:cNvPr>
          <p:cNvSpPr txBox="1">
            <a:spLocks/>
          </p:cNvSpPr>
          <p:nvPr/>
        </p:nvSpPr>
        <p:spPr>
          <a:xfrm>
            <a:off x="516896" y="3314901"/>
            <a:ext cx="6344862" cy="676377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buClr>
                <a:schemeClr val="tx1"/>
              </a:buClr>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Healthcare Disparities: </a:t>
            </a: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Inequality in healthcare access and care has proven to be evident in the majority of areas across the world, particularly in rural and urban areas or different classes or religions. </a:t>
            </a:r>
          </a:p>
          <a:p>
            <a:pPr algn="just">
              <a:buClr>
                <a:schemeClr val="tx1"/>
              </a:buClr>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Efforts To Dominate Inequalities: </a:t>
            </a: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Universal health care, interventions focusing on </a:t>
            </a:r>
            <a:r>
              <a:rPr kumimoji="0" lang="en-US" sz="24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marginalised</a:t>
            </a: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population groups, and community-based solutions for health care demands that such inequalities in healthcare are reduced to a minimum. </a:t>
            </a:r>
          </a:p>
          <a:p>
            <a:pPr marL="0" indent="0" algn="just">
              <a:buClr>
                <a:schemeClr val="tx1"/>
              </a:buClr>
              <a:buNone/>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4098" name="Picture 2" descr="Strategies for Achieving Educational Equity and Access">
            <a:extLst>
              <a:ext uri="{FF2B5EF4-FFF2-40B4-BE49-F238E27FC236}">
                <a16:creationId xmlns:a16="http://schemas.microsoft.com/office/drawing/2014/main" id="{EAB5610F-461A-255A-6B25-FBD9F4AE00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6104" y="1533099"/>
            <a:ext cx="9525000" cy="60198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F449CB8-152E-62C8-050F-8CC127AB16E4}"/>
              </a:ext>
            </a:extLst>
          </p:cNvPr>
          <p:cNvSpPr txBox="1"/>
          <p:nvPr/>
        </p:nvSpPr>
        <p:spPr>
          <a:xfrm>
            <a:off x="12119211" y="7980177"/>
            <a:ext cx="2361064" cy="461665"/>
          </a:xfrm>
          <a:prstGeom prst="rect">
            <a:avLst/>
          </a:prstGeom>
          <a:noFill/>
        </p:spPr>
        <p:txBody>
          <a:bodyPr wrap="square">
            <a:spAutoFit/>
          </a:bodyPr>
          <a:lstStyle/>
          <a:p>
            <a:pPr algn="ctr"/>
            <a:r>
              <a:rPr lang="en-US" sz="2400" dirty="0">
                <a:effectLst/>
                <a:latin typeface="Times New Roman" panose="02020603050405020304" pitchFamily="18" charset="0"/>
                <a:ea typeface="MS Mincho" panose="02020609040205080304" pitchFamily="49" charset="-128"/>
              </a:rPr>
              <a:t>(WHO, 2020)</a:t>
            </a:r>
            <a:endParaRPr lang="en-US" sz="2400" dirty="0"/>
          </a:p>
        </p:txBody>
      </p:sp>
    </p:spTree>
    <p:extLst>
      <p:ext uri="{BB962C8B-B14F-4D97-AF65-F5344CB8AC3E}">
        <p14:creationId xmlns:p14="http://schemas.microsoft.com/office/powerpoint/2010/main" val="570668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29">
          <a:extLst>
            <a:ext uri="{FF2B5EF4-FFF2-40B4-BE49-F238E27FC236}">
              <a16:creationId xmlns:a16="http://schemas.microsoft.com/office/drawing/2014/main" id="{9D6E1D14-D778-D521-C89B-A1254ECF1210}"/>
            </a:ext>
          </a:extLst>
        </p:cNvPr>
        <p:cNvGrpSpPr/>
        <p:nvPr/>
      </p:nvGrpSpPr>
      <p:grpSpPr>
        <a:xfrm>
          <a:off x="0" y="0"/>
          <a:ext cx="0" cy="0"/>
          <a:chOff x="0" y="0"/>
          <a:chExt cx="0" cy="0"/>
        </a:xfrm>
      </p:grpSpPr>
      <p:sp>
        <p:nvSpPr>
          <p:cNvPr id="130" name="Google Shape;130;p15">
            <a:extLst>
              <a:ext uri="{FF2B5EF4-FFF2-40B4-BE49-F238E27FC236}">
                <a16:creationId xmlns:a16="http://schemas.microsoft.com/office/drawing/2014/main" id="{E9F5AB46-B106-FDB9-9B96-E36369A296C7}"/>
              </a:ext>
            </a:extLst>
          </p:cNvPr>
          <p:cNvSpPr/>
          <p:nvPr/>
        </p:nvSpPr>
        <p:spPr>
          <a:xfrm rot="10800000">
            <a:off x="9930689" y="1786335"/>
            <a:ext cx="7670043" cy="7540141"/>
          </a:xfrm>
          <a:custGeom>
            <a:avLst/>
            <a:gdLst/>
            <a:ahLst/>
            <a:cxnLst/>
            <a:rect l="l" t="t" r="r" b="b"/>
            <a:pathLst>
              <a:path w="8354924" h="8229600" extrusionOk="0">
                <a:moveTo>
                  <a:pt x="0" y="0"/>
                </a:moveTo>
                <a:lnTo>
                  <a:pt x="8354924" y="0"/>
                </a:lnTo>
                <a:lnTo>
                  <a:pt x="8354924" y="8229600"/>
                </a:lnTo>
                <a:lnTo>
                  <a:pt x="0" y="8229600"/>
                </a:lnTo>
                <a:lnTo>
                  <a:pt x="0" y="0"/>
                </a:lnTo>
                <a:close/>
              </a:path>
            </a:pathLst>
          </a:custGeom>
          <a:blipFill rotWithShape="1">
            <a:blip r:embed="rId3">
              <a:alphaModFix amt="85000"/>
            </a:blip>
            <a:stretch>
              <a:fillRect/>
            </a:stretch>
          </a:blipFill>
          <a:ln>
            <a:noFill/>
          </a:ln>
        </p:spPr>
      </p:sp>
      <p:sp>
        <p:nvSpPr>
          <p:cNvPr id="6" name="Title 1">
            <a:extLst>
              <a:ext uri="{FF2B5EF4-FFF2-40B4-BE49-F238E27FC236}">
                <a16:creationId xmlns:a16="http://schemas.microsoft.com/office/drawing/2014/main" id="{EF4E7018-B1DD-20B9-CE23-761B0F1EED6F}"/>
              </a:ext>
            </a:extLst>
          </p:cNvPr>
          <p:cNvSpPr txBox="1">
            <a:spLocks/>
          </p:cNvSpPr>
          <p:nvPr/>
        </p:nvSpPr>
        <p:spPr>
          <a:xfrm>
            <a:off x="687268" y="2347801"/>
            <a:ext cx="6798035" cy="1320800"/>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Conclusion</a:t>
            </a:r>
          </a:p>
        </p:txBody>
      </p:sp>
      <p:sp>
        <p:nvSpPr>
          <p:cNvPr id="7" name="Content Placeholder 2">
            <a:extLst>
              <a:ext uri="{FF2B5EF4-FFF2-40B4-BE49-F238E27FC236}">
                <a16:creationId xmlns:a16="http://schemas.microsoft.com/office/drawing/2014/main" id="{23D99B8C-B31C-463F-763B-8E22C0C359ED}"/>
              </a:ext>
            </a:extLst>
          </p:cNvPr>
          <p:cNvSpPr txBox="1">
            <a:spLocks/>
          </p:cNvSpPr>
          <p:nvPr/>
        </p:nvSpPr>
        <p:spPr>
          <a:xfrm>
            <a:off x="251264" y="3616018"/>
            <a:ext cx="8892736" cy="526328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150000"/>
              </a:lnSpc>
              <a:buClr>
                <a:srgbClr val="5FCBEF"/>
              </a:buClr>
              <a:buNone/>
              <a:defRPr/>
            </a:pP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Sustainable development, health and well-being are among the elements that must be assembled into a process that reacts to the </a:t>
            </a:r>
            <a:r>
              <a:rPr kumimoji="0" lang="en-US" sz="32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realisation</a:t>
            </a: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of a healthcare system </a:t>
            </a:r>
            <a:r>
              <a:rPr kumimoji="0" lang="en-US" sz="32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centred</a:t>
            </a:r>
            <a:r>
              <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on living and inert compliance to the future and present demands of particular healthcare. </a:t>
            </a:r>
          </a:p>
        </p:txBody>
      </p:sp>
      <p:pic>
        <p:nvPicPr>
          <p:cNvPr id="1026" name="Picture 2" descr="Conclusion Banner Template. Conclusion Ribbon Label Stock Vector -  Illustration of graphic, isolated: 179666419">
            <a:extLst>
              <a:ext uri="{FF2B5EF4-FFF2-40B4-BE49-F238E27FC236}">
                <a16:creationId xmlns:a16="http://schemas.microsoft.com/office/drawing/2014/main" id="{397ACE4E-FC75-BF0E-4132-46082AA43C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79451" y="4136634"/>
            <a:ext cx="5610618" cy="330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183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7C9E8"/>
        </a:solidFill>
        <a:effectLst/>
      </p:bgPr>
    </p:bg>
    <p:spTree>
      <p:nvGrpSpPr>
        <p:cNvPr id="1" name="Shape 129">
          <a:extLst>
            <a:ext uri="{FF2B5EF4-FFF2-40B4-BE49-F238E27FC236}">
              <a16:creationId xmlns:a16="http://schemas.microsoft.com/office/drawing/2014/main" id="{4A75CDBE-CF99-9F55-B53F-F7D9AE72CFA8}"/>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53BE044-987F-253C-821B-605BF2492912}"/>
              </a:ext>
            </a:extLst>
          </p:cNvPr>
          <p:cNvSpPr txBox="1">
            <a:spLocks/>
          </p:cNvSpPr>
          <p:nvPr/>
        </p:nvSpPr>
        <p:spPr>
          <a:xfrm>
            <a:off x="5451773" y="494632"/>
            <a:ext cx="6798035" cy="828842"/>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References</a:t>
            </a:r>
          </a:p>
        </p:txBody>
      </p:sp>
      <p:sp>
        <p:nvSpPr>
          <p:cNvPr id="7" name="Content Placeholder 2">
            <a:extLst>
              <a:ext uri="{FF2B5EF4-FFF2-40B4-BE49-F238E27FC236}">
                <a16:creationId xmlns:a16="http://schemas.microsoft.com/office/drawing/2014/main" id="{4E4EEFF1-A988-C842-F75A-4C62F219C782}"/>
              </a:ext>
            </a:extLst>
          </p:cNvPr>
          <p:cNvSpPr txBox="1">
            <a:spLocks/>
          </p:cNvSpPr>
          <p:nvPr/>
        </p:nvSpPr>
        <p:spPr>
          <a:xfrm>
            <a:off x="240631" y="909053"/>
            <a:ext cx="17806737" cy="870922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Begum, H., Alam, A. S. A. F., Leal Filho, W., Awang, A. H., and Ghani, A. B. A. (2021). “The COVID-19 Pandemic: Are There Any Impacts on Sustainability?” </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Sustainability</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13(21), 11956. DOI: 10.3390/su132111956</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Greeley, M., Shahan, A. M., and Barua, S. B. (2021). </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Sustainable Development, Human Dignity and Choice: Lessons from the ENRICH Programmer, Bangladesh</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Springer Cham.</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Hasan, M. R., Jayasinghe, M., and Selvanathan, E. A. (2024). “New Approach to Measure Wellbeing: A Case Study on Bangladesh.” </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Social Indicators Research</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172, 283 - 311. DOI: 10.1007/s11205 023 03305 4</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Nakao, M., Komaki, G., and </a:t>
            </a: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Yoshiuchi</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K. (2020). “Biopsychosocial medicine research trends: connecting clinical medicine, psychology, and public health.” </a:t>
            </a:r>
            <a:r>
              <a:rPr kumimoji="0" lang="en-US" sz="2000" b="0" i="1"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BioPsychoSocial</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Medicine</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14, Article 30. DOI: 10.1186/s13030 020 00204 9</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Porter, R. J. (2020). “The biopsychosocial model in mental health.” </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Australian &amp; New Zealand Journal of Psychiatry</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54(8). DOI: 10.1177/0004867420944464 </a:t>
            </a:r>
            <a:r>
              <a:rPr lang="en-US" sz="2000" dirty="0">
                <a:solidFill>
                  <a:schemeClr val="tx1"/>
                </a:solidFill>
                <a:latin typeface="Times New Roman" panose="02020603050405020304" pitchFamily="18" charset="0"/>
                <a:cs typeface="Times New Roman" panose="02020603050405020304" pitchFamily="18" charset="0"/>
              </a:rPr>
              <a:t>SAGE Journals The use of a biopsychosocial model in the treatment of patients with chronic conditions. Patient Education and Counselling, 121 (April 2024), Article 108117. DOI: 10.1016/j.pec.2023.108117</a:t>
            </a: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indent="0" algn="just">
              <a:lnSpc>
                <a:spcPct val="150000"/>
              </a:lnSpc>
              <a:buClr>
                <a:srgbClr val="5FCBEF"/>
              </a:buClr>
              <a:buNone/>
              <a:defRPr/>
            </a:pP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Sulistiadi</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W., </a:t>
            </a: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Wasir</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R., and </a:t>
            </a: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Thalib</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W. (2024). “Building health systems resilience: understanding the social, economic, and cultural impacts of climate change from stakeholders’ perspectives in Indonesia.” </a:t>
            </a:r>
            <a:r>
              <a:rPr kumimoji="0" lang="en-US" sz="2000" b="0"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Archives of Public Health</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82, Article 168. DOI: 10.1186/s13690 024 01403 4</a:t>
            </a:r>
          </a:p>
          <a:p>
            <a:pPr marL="0" indent="0" algn="just">
              <a:lnSpc>
                <a:spcPct val="150000"/>
              </a:lnSpc>
              <a:buClr>
                <a:srgbClr val="5FCBEF"/>
              </a:buClr>
              <a:buNone/>
              <a:defRPr/>
            </a:pP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Vittersø</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J. (2025). Humanistic Wellbeing: Toward a Value-Based Science of the Good Life. Springer Cham.</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Weeks, W. B., Weinstein, J. N., and Lavista, J. M. (2023). “All Sustainable Development Goals Support Good Health and Well Being.” International Journal of Public Health, 68:1606901. DOI: 10.3389/ijph.2023.1606901</a:t>
            </a:r>
          </a:p>
          <a:p>
            <a:pPr marL="0" indent="0" algn="just">
              <a:lnSpc>
                <a:spcPct val="150000"/>
              </a:lnSpc>
              <a:buClr>
                <a:srgbClr val="5FCBEF"/>
              </a:buClr>
              <a:buNone/>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World Health </a:t>
            </a:r>
            <a:r>
              <a:rPr kumimoji="0" lang="en-US" sz="2000" b="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Organisation</a:t>
            </a: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(2020). World health statistics 2020: monitoring health for the SDGs, sustainable development goals. Geneva: WHO. Available at: https://apps.who.int/iris/handle/10665/332070 (Accessed: [24th September 2025]).</a:t>
            </a:r>
          </a:p>
          <a:p>
            <a:pPr marL="0" indent="0" algn="just">
              <a:lnSpc>
                <a:spcPct val="150000"/>
              </a:lnSpc>
              <a:buClr>
                <a:srgbClr val="5FCBEF"/>
              </a:buClr>
              <a:buNone/>
              <a:defRPr/>
            </a:pPr>
            <a:r>
              <a:rPr lang="en-US" altLang="en-US" sz="2000" i="1" dirty="0">
                <a:solidFill>
                  <a:schemeClr val="tx1"/>
                </a:solidFill>
                <a:latin typeface="Times New Roman" panose="02020603050405020304" pitchFamily="18" charset="0"/>
                <a:cs typeface="Times New Roman" panose="02020603050405020304" pitchFamily="18" charset="0"/>
              </a:rPr>
              <a:t>The importance of public health in times of crisis - </a:t>
            </a:r>
            <a:r>
              <a:rPr lang="en-US" altLang="en-US" sz="2000" i="1" dirty="0" err="1">
                <a:solidFill>
                  <a:schemeClr val="tx1"/>
                </a:solidFill>
                <a:latin typeface="Times New Roman" panose="02020603050405020304" pitchFamily="18" charset="0"/>
                <a:cs typeface="Times New Roman" panose="02020603050405020304" pitchFamily="18" charset="0"/>
              </a:rPr>
              <a:t>FasterCapital</a:t>
            </a:r>
            <a:r>
              <a:rPr lang="en-US" altLang="en-US" sz="2000" dirty="0">
                <a:solidFill>
                  <a:schemeClr val="tx1"/>
                </a:solidFill>
                <a:latin typeface="Times New Roman" panose="02020603050405020304" pitchFamily="18" charset="0"/>
                <a:cs typeface="Times New Roman" panose="02020603050405020304" pitchFamily="18" charset="0"/>
              </a:rPr>
              <a:t> (2024). https://fastercapital.com/topics/the-importance-of-public-health-in-times-of-crisis.html/1.</a:t>
            </a:r>
            <a:endParaRPr lang="en-US" altLang="en-US" sz="3200" dirty="0">
              <a:solidFill>
                <a:schemeClr val="tx1"/>
              </a:solidFill>
              <a:latin typeface="Arial" panose="020B0604020202020204" pitchFamily="34" charset="0"/>
            </a:endParaRPr>
          </a:p>
          <a:p>
            <a:pPr marL="0" indent="0" algn="just">
              <a:lnSpc>
                <a:spcPct val="150000"/>
              </a:lnSpc>
              <a:buClr>
                <a:srgbClr val="5FCBEF"/>
              </a:buClr>
              <a:buNone/>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indent="0" algn="just">
              <a:lnSpc>
                <a:spcPct val="150000"/>
              </a:lnSpc>
              <a:buClr>
                <a:srgbClr val="5FCBEF"/>
              </a:buClr>
              <a:buNone/>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indent="0" algn="just">
              <a:lnSpc>
                <a:spcPct val="150000"/>
              </a:lnSpc>
              <a:buClr>
                <a:srgbClr val="5FCBEF"/>
              </a:buClr>
              <a:buNone/>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446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3204</Words>
  <PresentationFormat>Custom</PresentationFormat>
  <Paragraphs>138</Paragraphs>
  <Slides>14</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Times New Roman</vt:lpstr>
      <vt:lpstr>Arial</vt:lpstr>
      <vt:lpstr>Caveat</vt:lpstr>
      <vt:lpstr>Nunito Sans</vt:lpstr>
      <vt:lpstr>Wingdings 3</vt:lpstr>
      <vt:lpstr>Calibri</vt:lpstr>
      <vt:lpstr>Nunito SemiBold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modified xsi:type="dcterms:W3CDTF">2025-09-24T11:58:31Z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12334653</vt:lpwstr>
  </property>
  <property fmtid="{D5CDD505-2E9C-101B-9397-08002B2CF9AE}" pid="3" name="NXPowerLiteSettings">
    <vt:lpwstr>F7000400038000</vt:lpwstr>
  </property>
  <property fmtid="{D5CDD505-2E9C-101B-9397-08002B2CF9AE}" pid="4" name="NXPowerLiteVersion">
    <vt:lpwstr>S10.9.2</vt:lpwstr>
  </property>
</Properties>
</file>