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1" r:id="rId5"/>
    <p:sldId id="260" r:id="rId6"/>
    <p:sldId id="256" r:id="rId7"/>
    <p:sldId id="258" r:id="rId8"/>
    <p:sldId id="267" r:id="rId9"/>
    <p:sldId id="262" r:id="rId10"/>
    <p:sldId id="263" r:id="rId11"/>
    <p:sldId id="257" r:id="rId12"/>
    <p:sldId id="264" r:id="rId13"/>
    <p:sldId id="265" r:id="rId14"/>
    <p:sldId id="266" r:id="rId15"/>
    <p:sldId id="268" r:id="rId16"/>
    <p:sldId id="269" r:id="rId17"/>
    <p:sldId id="25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CD938A-F284-4855-88FC-CDA65F3E8982}" v="52" dt="2022-04-11T21:17:28.9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03" autoAdjust="0"/>
    <p:restoredTop sz="94660"/>
  </p:normalViewPr>
  <p:slideViewPr>
    <p:cSldViewPr snapToGrid="0">
      <p:cViewPr varScale="1">
        <p:scale>
          <a:sx n="67" d="100"/>
          <a:sy n="67" d="100"/>
        </p:scale>
        <p:origin x="7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nelle Ricketts" userId="ac6ef073-0eae-4ce0-95d5-3a8493858900" providerId="ADAL" clId="{92CD938A-F284-4855-88FC-CDA65F3E8982}"/>
    <pc:docChg chg="undo custSel addSld modSld">
      <pc:chgData name="Charnelle Ricketts" userId="ac6ef073-0eae-4ce0-95d5-3a8493858900" providerId="ADAL" clId="{92CD938A-F284-4855-88FC-CDA65F3E8982}" dt="2022-04-11T22:29:53.897" v="3530" actId="1076"/>
      <pc:docMkLst>
        <pc:docMk/>
      </pc:docMkLst>
      <pc:sldChg chg="modSp mod">
        <pc:chgData name="Charnelle Ricketts" userId="ac6ef073-0eae-4ce0-95d5-3a8493858900" providerId="ADAL" clId="{92CD938A-F284-4855-88FC-CDA65F3E8982}" dt="2022-04-11T21:13:53.830" v="3499" actId="20577"/>
        <pc:sldMkLst>
          <pc:docMk/>
          <pc:sldMk cId="4209392340" sldId="256"/>
        </pc:sldMkLst>
        <pc:spChg chg="mod">
          <ac:chgData name="Charnelle Ricketts" userId="ac6ef073-0eae-4ce0-95d5-3a8493858900" providerId="ADAL" clId="{92CD938A-F284-4855-88FC-CDA65F3E8982}" dt="2022-04-11T21:13:53.830" v="3499" actId="20577"/>
          <ac:spMkLst>
            <pc:docMk/>
            <pc:sldMk cId="4209392340" sldId="256"/>
            <ac:spMk id="4" creationId="{A041DA6E-EF96-48A0-AA85-8144AA0C4A85}"/>
          </ac:spMkLst>
        </pc:spChg>
      </pc:sldChg>
      <pc:sldChg chg="addSp delSp modSp mod">
        <pc:chgData name="Charnelle Ricketts" userId="ac6ef073-0eae-4ce0-95d5-3a8493858900" providerId="ADAL" clId="{92CD938A-F284-4855-88FC-CDA65F3E8982}" dt="2022-04-11T19:55:27.163" v="857" actId="1076"/>
        <pc:sldMkLst>
          <pc:docMk/>
          <pc:sldMk cId="1331062061" sldId="257"/>
        </pc:sldMkLst>
        <pc:spChg chg="mod">
          <ac:chgData name="Charnelle Ricketts" userId="ac6ef073-0eae-4ce0-95d5-3a8493858900" providerId="ADAL" clId="{92CD938A-F284-4855-88FC-CDA65F3E8982}" dt="2022-04-11T19:43:47.074" v="502" actId="1076"/>
          <ac:spMkLst>
            <pc:docMk/>
            <pc:sldMk cId="1331062061" sldId="257"/>
            <ac:spMk id="2" creationId="{490FDB06-AF50-4C5E-BFDF-AFA4161D0374}"/>
          </ac:spMkLst>
        </pc:spChg>
        <pc:spChg chg="add del mod">
          <ac:chgData name="Charnelle Ricketts" userId="ac6ef073-0eae-4ce0-95d5-3a8493858900" providerId="ADAL" clId="{92CD938A-F284-4855-88FC-CDA65F3E8982}" dt="2022-04-11T19:43:43.118" v="499"/>
          <ac:spMkLst>
            <pc:docMk/>
            <pc:sldMk cId="1331062061" sldId="257"/>
            <ac:spMk id="3" creationId="{160313E6-9103-4EFB-942B-CB242BB79CC7}"/>
          </ac:spMkLst>
        </pc:spChg>
        <pc:spChg chg="mod">
          <ac:chgData name="Charnelle Ricketts" userId="ac6ef073-0eae-4ce0-95d5-3a8493858900" providerId="ADAL" clId="{92CD938A-F284-4855-88FC-CDA65F3E8982}" dt="2022-04-11T19:55:20.892" v="856" actId="1076"/>
          <ac:spMkLst>
            <pc:docMk/>
            <pc:sldMk cId="1331062061" sldId="257"/>
            <ac:spMk id="4" creationId="{75098269-AC0D-4F53-91AC-4D7E7309F0B0}"/>
          </ac:spMkLst>
        </pc:spChg>
        <pc:spChg chg="add del mod">
          <ac:chgData name="Charnelle Ricketts" userId="ac6ef073-0eae-4ce0-95d5-3a8493858900" providerId="ADAL" clId="{92CD938A-F284-4855-88FC-CDA65F3E8982}" dt="2022-04-11T19:43:43.120" v="501"/>
          <ac:spMkLst>
            <pc:docMk/>
            <pc:sldMk cId="1331062061" sldId="257"/>
            <ac:spMk id="5" creationId="{4043DA9B-EF1D-47EE-AE4C-8563D14D1E20}"/>
          </ac:spMkLst>
        </pc:spChg>
        <pc:spChg chg="add mod">
          <ac:chgData name="Charnelle Ricketts" userId="ac6ef073-0eae-4ce0-95d5-3a8493858900" providerId="ADAL" clId="{92CD938A-F284-4855-88FC-CDA65F3E8982}" dt="2022-04-11T19:45:50.360" v="652" actId="20577"/>
          <ac:spMkLst>
            <pc:docMk/>
            <pc:sldMk cId="1331062061" sldId="257"/>
            <ac:spMk id="6" creationId="{E468025D-C616-4900-A244-E7BE884B23C2}"/>
          </ac:spMkLst>
        </pc:spChg>
        <pc:spChg chg="add mod">
          <ac:chgData name="Charnelle Ricketts" userId="ac6ef073-0eae-4ce0-95d5-3a8493858900" providerId="ADAL" clId="{92CD938A-F284-4855-88FC-CDA65F3E8982}" dt="2022-04-11T19:55:27.163" v="857" actId="1076"/>
          <ac:spMkLst>
            <pc:docMk/>
            <pc:sldMk cId="1331062061" sldId="257"/>
            <ac:spMk id="7" creationId="{D10422D5-4C94-4590-B3A8-C3A71F0546ED}"/>
          </ac:spMkLst>
        </pc:spChg>
      </pc:sldChg>
      <pc:sldChg chg="modSp mod">
        <pc:chgData name="Charnelle Ricketts" userId="ac6ef073-0eae-4ce0-95d5-3a8493858900" providerId="ADAL" clId="{92CD938A-F284-4855-88FC-CDA65F3E8982}" dt="2022-04-11T21:17:31.919" v="3529" actId="313"/>
        <pc:sldMkLst>
          <pc:docMk/>
          <pc:sldMk cId="599980416" sldId="259"/>
        </pc:sldMkLst>
        <pc:spChg chg="mod">
          <ac:chgData name="Charnelle Ricketts" userId="ac6ef073-0eae-4ce0-95d5-3a8493858900" providerId="ADAL" clId="{92CD938A-F284-4855-88FC-CDA65F3E8982}" dt="2022-04-11T21:17:31.919" v="3529" actId="313"/>
          <ac:spMkLst>
            <pc:docMk/>
            <pc:sldMk cId="599980416" sldId="259"/>
            <ac:spMk id="4" creationId="{1C849992-1AA3-4104-8471-0C446F084331}"/>
          </ac:spMkLst>
        </pc:spChg>
      </pc:sldChg>
      <pc:sldChg chg="addSp modSp mod">
        <pc:chgData name="Charnelle Ricketts" userId="ac6ef073-0eae-4ce0-95d5-3a8493858900" providerId="ADAL" clId="{92CD938A-F284-4855-88FC-CDA65F3E8982}" dt="2022-04-11T19:32:29.286" v="436" actId="14100"/>
        <pc:sldMkLst>
          <pc:docMk/>
          <pc:sldMk cId="2210938525" sldId="262"/>
        </pc:sldMkLst>
        <pc:spChg chg="add mod">
          <ac:chgData name="Charnelle Ricketts" userId="ac6ef073-0eae-4ce0-95d5-3a8493858900" providerId="ADAL" clId="{92CD938A-F284-4855-88FC-CDA65F3E8982}" dt="2022-04-11T19:26:07.437" v="333" actId="255"/>
          <ac:spMkLst>
            <pc:docMk/>
            <pc:sldMk cId="2210938525" sldId="262"/>
            <ac:spMk id="3" creationId="{82A96BA0-3C42-409F-9E7B-D0AC2C5A7618}"/>
          </ac:spMkLst>
        </pc:spChg>
        <pc:spChg chg="add mod">
          <ac:chgData name="Charnelle Ricketts" userId="ac6ef073-0eae-4ce0-95d5-3a8493858900" providerId="ADAL" clId="{92CD938A-F284-4855-88FC-CDA65F3E8982}" dt="2022-04-11T19:32:29.286" v="436" actId="14100"/>
          <ac:spMkLst>
            <pc:docMk/>
            <pc:sldMk cId="2210938525" sldId="262"/>
            <ac:spMk id="4" creationId="{39746F86-CF58-4DD0-A2D3-9CE4A1BA9DD7}"/>
          </ac:spMkLst>
        </pc:spChg>
      </pc:sldChg>
      <pc:sldChg chg="addSp modSp mod">
        <pc:chgData name="Charnelle Ricketts" userId="ac6ef073-0eae-4ce0-95d5-3a8493858900" providerId="ADAL" clId="{92CD938A-F284-4855-88FC-CDA65F3E8982}" dt="2022-04-11T19:39:26.090" v="453" actId="1076"/>
        <pc:sldMkLst>
          <pc:docMk/>
          <pc:sldMk cId="3803700124" sldId="263"/>
        </pc:sldMkLst>
        <pc:spChg chg="add mod">
          <ac:chgData name="Charnelle Ricketts" userId="ac6ef073-0eae-4ce0-95d5-3a8493858900" providerId="ADAL" clId="{92CD938A-F284-4855-88FC-CDA65F3E8982}" dt="2022-04-11T19:39:19.961" v="452" actId="1076"/>
          <ac:spMkLst>
            <pc:docMk/>
            <pc:sldMk cId="3803700124" sldId="263"/>
            <ac:spMk id="3" creationId="{FE7038D6-A14F-4CFC-A412-D6D5D1D1AC15}"/>
          </ac:spMkLst>
        </pc:spChg>
        <pc:picChg chg="add mod">
          <ac:chgData name="Charnelle Ricketts" userId="ac6ef073-0eae-4ce0-95d5-3a8493858900" providerId="ADAL" clId="{92CD938A-F284-4855-88FC-CDA65F3E8982}" dt="2022-04-11T19:39:26.090" v="453" actId="1076"/>
          <ac:picMkLst>
            <pc:docMk/>
            <pc:sldMk cId="3803700124" sldId="263"/>
            <ac:picMk id="2050" creationId="{FA89C8ED-FE41-407E-8FBA-85C72E9D2607}"/>
          </ac:picMkLst>
        </pc:picChg>
      </pc:sldChg>
      <pc:sldChg chg="addSp delSp modSp mod">
        <pc:chgData name="Charnelle Ricketts" userId="ac6ef073-0eae-4ce0-95d5-3a8493858900" providerId="ADAL" clId="{92CD938A-F284-4855-88FC-CDA65F3E8982}" dt="2022-04-11T20:51:40.041" v="2429" actId="20577"/>
        <pc:sldMkLst>
          <pc:docMk/>
          <pc:sldMk cId="4285091043" sldId="264"/>
        </pc:sldMkLst>
        <pc:spChg chg="add mod">
          <ac:chgData name="Charnelle Ricketts" userId="ac6ef073-0eae-4ce0-95d5-3a8493858900" providerId="ADAL" clId="{92CD938A-F284-4855-88FC-CDA65F3E8982}" dt="2022-04-11T20:01:46.678" v="913" actId="20577"/>
          <ac:spMkLst>
            <pc:docMk/>
            <pc:sldMk cId="4285091043" sldId="264"/>
            <ac:spMk id="2" creationId="{F8BEEB7E-39DD-4535-BDD3-64D5B1E35248}"/>
          </ac:spMkLst>
        </pc:spChg>
        <pc:spChg chg="add del mod">
          <ac:chgData name="Charnelle Ricketts" userId="ac6ef073-0eae-4ce0-95d5-3a8493858900" providerId="ADAL" clId="{92CD938A-F284-4855-88FC-CDA65F3E8982}" dt="2022-04-11T20:08:26.781" v="1421"/>
          <ac:spMkLst>
            <pc:docMk/>
            <pc:sldMk cId="4285091043" sldId="264"/>
            <ac:spMk id="3" creationId="{DF93583B-3F1A-42C9-9D46-AE219D29C27B}"/>
          </ac:spMkLst>
        </pc:spChg>
        <pc:spChg chg="mod">
          <ac:chgData name="Charnelle Ricketts" userId="ac6ef073-0eae-4ce0-95d5-3a8493858900" providerId="ADAL" clId="{92CD938A-F284-4855-88FC-CDA65F3E8982}" dt="2022-04-11T19:55:40.108" v="858" actId="20577"/>
          <ac:spMkLst>
            <pc:docMk/>
            <pc:sldMk cId="4285091043" sldId="264"/>
            <ac:spMk id="4" creationId="{C77633CE-8090-494E-A77A-26738178D365}"/>
          </ac:spMkLst>
        </pc:spChg>
        <pc:spChg chg="mod">
          <ac:chgData name="Charnelle Ricketts" userId="ac6ef073-0eae-4ce0-95d5-3a8493858900" providerId="ADAL" clId="{92CD938A-F284-4855-88FC-CDA65F3E8982}" dt="2022-04-11T20:01:50.665" v="914" actId="20577"/>
          <ac:spMkLst>
            <pc:docMk/>
            <pc:sldMk cId="4285091043" sldId="264"/>
            <ac:spMk id="5" creationId="{8889A1EE-8BEF-489B-A5C5-FD7C070A92DA}"/>
          </ac:spMkLst>
        </pc:spChg>
        <pc:spChg chg="mod">
          <ac:chgData name="Charnelle Ricketts" userId="ac6ef073-0eae-4ce0-95d5-3a8493858900" providerId="ADAL" clId="{92CD938A-F284-4855-88FC-CDA65F3E8982}" dt="2022-04-11T20:08:56.825" v="1429" actId="1076"/>
          <ac:spMkLst>
            <pc:docMk/>
            <pc:sldMk cId="4285091043" sldId="264"/>
            <ac:spMk id="6" creationId="{E93EFD45-FB7E-4CA9-AC69-A59A4DDEFEA9}"/>
          </ac:spMkLst>
        </pc:spChg>
        <pc:spChg chg="add mod">
          <ac:chgData name="Charnelle Ricketts" userId="ac6ef073-0eae-4ce0-95d5-3a8493858900" providerId="ADAL" clId="{92CD938A-F284-4855-88FC-CDA65F3E8982}" dt="2022-04-11T20:51:40.041" v="2429" actId="20577"/>
          <ac:spMkLst>
            <pc:docMk/>
            <pc:sldMk cId="4285091043" sldId="264"/>
            <ac:spMk id="7" creationId="{C6ABEACC-B9F1-4073-A5DC-415C31F4DF75}"/>
          </ac:spMkLst>
        </pc:spChg>
        <pc:spChg chg="mod">
          <ac:chgData name="Charnelle Ricketts" userId="ac6ef073-0eae-4ce0-95d5-3a8493858900" providerId="ADAL" clId="{92CD938A-F284-4855-88FC-CDA65F3E8982}" dt="2022-04-11T20:08:32.109" v="1424" actId="20577"/>
          <ac:spMkLst>
            <pc:docMk/>
            <pc:sldMk cId="4285091043" sldId="264"/>
            <ac:spMk id="9" creationId="{9C583570-AFC4-4C68-A0BB-B99AB64B1514}"/>
          </ac:spMkLst>
        </pc:spChg>
      </pc:sldChg>
      <pc:sldChg chg="addSp delSp modSp mod">
        <pc:chgData name="Charnelle Ricketts" userId="ac6ef073-0eae-4ce0-95d5-3a8493858900" providerId="ADAL" clId="{92CD938A-F284-4855-88FC-CDA65F3E8982}" dt="2022-04-11T21:16:33.180" v="3521" actId="20577"/>
        <pc:sldMkLst>
          <pc:docMk/>
          <pc:sldMk cId="3818855992" sldId="265"/>
        </pc:sldMkLst>
        <pc:spChg chg="del">
          <ac:chgData name="Charnelle Ricketts" userId="ac6ef073-0eae-4ce0-95d5-3a8493858900" providerId="ADAL" clId="{92CD938A-F284-4855-88FC-CDA65F3E8982}" dt="2022-04-11T20:09:32.135" v="1493" actId="21"/>
          <ac:spMkLst>
            <pc:docMk/>
            <pc:sldMk cId="3818855992" sldId="265"/>
            <ac:spMk id="2" creationId="{44A337B6-64DC-417E-B7F0-4A17FF6E8B54}"/>
          </ac:spMkLst>
        </pc:spChg>
        <pc:spChg chg="add del mod">
          <ac:chgData name="Charnelle Ricketts" userId="ac6ef073-0eae-4ce0-95d5-3a8493858900" providerId="ADAL" clId="{92CD938A-F284-4855-88FC-CDA65F3E8982}" dt="2022-04-11T20:09:47.559" v="1496" actId="21"/>
          <ac:spMkLst>
            <pc:docMk/>
            <pc:sldMk cId="3818855992" sldId="265"/>
            <ac:spMk id="4" creationId="{6975ECC7-1204-4A73-AB02-23D5250FE0B1}"/>
          </ac:spMkLst>
        </pc:spChg>
        <pc:graphicFrameChg chg="add mod modGraphic">
          <ac:chgData name="Charnelle Ricketts" userId="ac6ef073-0eae-4ce0-95d5-3a8493858900" providerId="ADAL" clId="{92CD938A-F284-4855-88FC-CDA65F3E8982}" dt="2022-04-11T21:16:33.180" v="3521" actId="20577"/>
          <ac:graphicFrameMkLst>
            <pc:docMk/>
            <pc:sldMk cId="3818855992" sldId="265"/>
            <ac:graphicFrameMk id="5" creationId="{8CC63865-3488-42F9-9367-9A41A5A5269E}"/>
          </ac:graphicFrameMkLst>
        </pc:graphicFrameChg>
      </pc:sldChg>
      <pc:sldChg chg="addSp delSp modSp mod">
        <pc:chgData name="Charnelle Ricketts" userId="ac6ef073-0eae-4ce0-95d5-3a8493858900" providerId="ADAL" clId="{92CD938A-F284-4855-88FC-CDA65F3E8982}" dt="2022-04-11T21:14:27.939" v="3504" actId="20577"/>
        <pc:sldMkLst>
          <pc:docMk/>
          <pc:sldMk cId="393297103" sldId="266"/>
        </pc:sldMkLst>
        <pc:spChg chg="del mod">
          <ac:chgData name="Charnelle Ricketts" userId="ac6ef073-0eae-4ce0-95d5-3a8493858900" providerId="ADAL" clId="{92CD938A-F284-4855-88FC-CDA65F3E8982}" dt="2022-04-11T20:23:46.626" v="2083" actId="21"/>
          <ac:spMkLst>
            <pc:docMk/>
            <pc:sldMk cId="393297103" sldId="266"/>
            <ac:spMk id="2" creationId="{0F68D070-DE94-4876-BFCA-46A7856CDE1D}"/>
          </ac:spMkLst>
        </pc:spChg>
        <pc:graphicFrameChg chg="add mod modGraphic">
          <ac:chgData name="Charnelle Ricketts" userId="ac6ef073-0eae-4ce0-95d5-3a8493858900" providerId="ADAL" clId="{92CD938A-F284-4855-88FC-CDA65F3E8982}" dt="2022-04-11T21:14:27.939" v="3504" actId="20577"/>
          <ac:graphicFrameMkLst>
            <pc:docMk/>
            <pc:sldMk cId="393297103" sldId="266"/>
            <ac:graphicFrameMk id="3" creationId="{47C2733F-B7BB-49E9-A4C0-38ECF3459F66}"/>
          </ac:graphicFrameMkLst>
        </pc:graphicFrameChg>
      </pc:sldChg>
      <pc:sldChg chg="modSp mod">
        <pc:chgData name="Charnelle Ricketts" userId="ac6ef073-0eae-4ce0-95d5-3a8493858900" providerId="ADAL" clId="{92CD938A-F284-4855-88FC-CDA65F3E8982}" dt="2022-04-11T22:29:53.897" v="3530" actId="1076"/>
        <pc:sldMkLst>
          <pc:docMk/>
          <pc:sldMk cId="2870417743" sldId="267"/>
        </pc:sldMkLst>
        <pc:spChg chg="mod">
          <ac:chgData name="Charnelle Ricketts" userId="ac6ef073-0eae-4ce0-95d5-3a8493858900" providerId="ADAL" clId="{92CD938A-F284-4855-88FC-CDA65F3E8982}" dt="2022-04-11T22:29:53.897" v="3530" actId="1076"/>
          <ac:spMkLst>
            <pc:docMk/>
            <pc:sldMk cId="2870417743" sldId="267"/>
            <ac:spMk id="10" creationId="{2E52083D-8C3E-4D91-933F-430E5BC99284}"/>
          </ac:spMkLst>
        </pc:spChg>
      </pc:sldChg>
      <pc:sldChg chg="addSp delSp modSp new mod">
        <pc:chgData name="Charnelle Ricketts" userId="ac6ef073-0eae-4ce0-95d5-3a8493858900" providerId="ADAL" clId="{92CD938A-F284-4855-88FC-CDA65F3E8982}" dt="2022-04-11T20:53:59.627" v="2550" actId="1076"/>
        <pc:sldMkLst>
          <pc:docMk/>
          <pc:sldMk cId="3286377961" sldId="268"/>
        </pc:sldMkLst>
        <pc:spChg chg="del">
          <ac:chgData name="Charnelle Ricketts" userId="ac6ef073-0eae-4ce0-95d5-3a8493858900" providerId="ADAL" clId="{92CD938A-F284-4855-88FC-CDA65F3E8982}" dt="2022-04-11T20:43:49.799" v="2382" actId="21"/>
          <ac:spMkLst>
            <pc:docMk/>
            <pc:sldMk cId="3286377961" sldId="268"/>
            <ac:spMk id="2" creationId="{50FC9AAA-94DD-48FC-88A7-26884CD29F12}"/>
          </ac:spMkLst>
        </pc:spChg>
        <pc:spChg chg="del">
          <ac:chgData name="Charnelle Ricketts" userId="ac6ef073-0eae-4ce0-95d5-3a8493858900" providerId="ADAL" clId="{92CD938A-F284-4855-88FC-CDA65F3E8982}" dt="2022-04-11T20:42:40.891" v="2375" actId="21"/>
          <ac:spMkLst>
            <pc:docMk/>
            <pc:sldMk cId="3286377961" sldId="268"/>
            <ac:spMk id="3" creationId="{2A288A32-A75C-4835-89A6-0234E0F8A133}"/>
          </ac:spMkLst>
        </pc:spChg>
        <pc:spChg chg="add del mod">
          <ac:chgData name="Charnelle Ricketts" userId="ac6ef073-0eae-4ce0-95d5-3a8493858900" providerId="ADAL" clId="{92CD938A-F284-4855-88FC-CDA65F3E8982}" dt="2022-04-11T20:50:58.555" v="2406"/>
          <ac:spMkLst>
            <pc:docMk/>
            <pc:sldMk cId="3286377961" sldId="268"/>
            <ac:spMk id="4" creationId="{7A882F07-6E92-4AEA-8D51-FD72A8762758}"/>
          </ac:spMkLst>
        </pc:spChg>
        <pc:spChg chg="add mod">
          <ac:chgData name="Charnelle Ricketts" userId="ac6ef073-0eae-4ce0-95d5-3a8493858900" providerId="ADAL" clId="{92CD938A-F284-4855-88FC-CDA65F3E8982}" dt="2022-04-11T20:53:59.627" v="2550" actId="1076"/>
          <ac:spMkLst>
            <pc:docMk/>
            <pc:sldMk cId="3286377961" sldId="268"/>
            <ac:spMk id="5" creationId="{BA1A385A-590E-43B8-8BAE-99C8079E1F17}"/>
          </ac:spMkLst>
        </pc:spChg>
      </pc:sldChg>
      <pc:sldChg chg="addSp delSp modSp new mod">
        <pc:chgData name="Charnelle Ricketts" userId="ac6ef073-0eae-4ce0-95d5-3a8493858900" providerId="ADAL" clId="{92CD938A-F284-4855-88FC-CDA65F3E8982}" dt="2022-04-11T21:10:02.363" v="3495" actId="20577"/>
        <pc:sldMkLst>
          <pc:docMk/>
          <pc:sldMk cId="1361788053" sldId="269"/>
        </pc:sldMkLst>
        <pc:spChg chg="del">
          <ac:chgData name="Charnelle Ricketts" userId="ac6ef073-0eae-4ce0-95d5-3a8493858900" providerId="ADAL" clId="{92CD938A-F284-4855-88FC-CDA65F3E8982}" dt="2022-04-11T20:54:06.327" v="2552" actId="21"/>
          <ac:spMkLst>
            <pc:docMk/>
            <pc:sldMk cId="1361788053" sldId="269"/>
            <ac:spMk id="2" creationId="{9DB17D40-0E54-4D4C-A570-E610695F53DA}"/>
          </ac:spMkLst>
        </pc:spChg>
        <pc:spChg chg="del">
          <ac:chgData name="Charnelle Ricketts" userId="ac6ef073-0eae-4ce0-95d5-3a8493858900" providerId="ADAL" clId="{92CD938A-F284-4855-88FC-CDA65F3E8982}" dt="2022-04-11T20:54:08.728" v="2553" actId="21"/>
          <ac:spMkLst>
            <pc:docMk/>
            <pc:sldMk cId="1361788053" sldId="269"/>
            <ac:spMk id="3" creationId="{EC0C1E33-06C2-43D7-8776-43D9F99F3E4E}"/>
          </ac:spMkLst>
        </pc:spChg>
        <pc:spChg chg="add mod">
          <ac:chgData name="Charnelle Ricketts" userId="ac6ef073-0eae-4ce0-95d5-3a8493858900" providerId="ADAL" clId="{92CD938A-F284-4855-88FC-CDA65F3E8982}" dt="2022-04-11T20:57:53.665" v="2613" actId="1076"/>
          <ac:spMkLst>
            <pc:docMk/>
            <pc:sldMk cId="1361788053" sldId="269"/>
            <ac:spMk id="4" creationId="{D68E288A-6643-467B-BD18-4446CCC73F28}"/>
          </ac:spMkLst>
        </pc:spChg>
        <pc:spChg chg="add mod">
          <ac:chgData name="Charnelle Ricketts" userId="ac6ef073-0eae-4ce0-95d5-3a8493858900" providerId="ADAL" clId="{92CD938A-F284-4855-88FC-CDA65F3E8982}" dt="2022-04-11T21:03:57.163" v="3313" actId="14100"/>
          <ac:spMkLst>
            <pc:docMk/>
            <pc:sldMk cId="1361788053" sldId="269"/>
            <ac:spMk id="5" creationId="{7C8FB6D2-1F1E-4D42-BACE-5D84CCD4B83D}"/>
          </ac:spMkLst>
        </pc:spChg>
        <pc:spChg chg="add mod">
          <ac:chgData name="Charnelle Ricketts" userId="ac6ef073-0eae-4ce0-95d5-3a8493858900" providerId="ADAL" clId="{92CD938A-F284-4855-88FC-CDA65F3E8982}" dt="2022-04-11T21:10:02.363" v="3495" actId="20577"/>
          <ac:spMkLst>
            <pc:docMk/>
            <pc:sldMk cId="1361788053" sldId="269"/>
            <ac:spMk id="6" creationId="{E20E533D-F505-4B58-B20E-4C9BBD128C11}"/>
          </ac:spMkLst>
        </pc:spChg>
        <pc:spChg chg="add mod">
          <ac:chgData name="Charnelle Ricketts" userId="ac6ef073-0eae-4ce0-95d5-3a8493858900" providerId="ADAL" clId="{92CD938A-F284-4855-88FC-CDA65F3E8982}" dt="2022-04-11T21:04:18.658" v="3318" actId="255"/>
          <ac:spMkLst>
            <pc:docMk/>
            <pc:sldMk cId="1361788053" sldId="269"/>
            <ac:spMk id="7" creationId="{15B62F63-6088-449F-A163-AA4E199C3EC4}"/>
          </ac:spMkLst>
        </pc:spChg>
        <pc:spChg chg="add mod">
          <ac:chgData name="Charnelle Ricketts" userId="ac6ef073-0eae-4ce0-95d5-3a8493858900" providerId="ADAL" clId="{92CD938A-F284-4855-88FC-CDA65F3E8982}" dt="2022-04-11T21:05:39.008" v="3425" actId="14100"/>
          <ac:spMkLst>
            <pc:docMk/>
            <pc:sldMk cId="1361788053" sldId="269"/>
            <ac:spMk id="8" creationId="{84B57A78-29AD-4B46-AC73-05F0D6F201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7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671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350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88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7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79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870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79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833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993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0988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35128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201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50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992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18E78-4175-4677-851A-C45B5D6C81F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657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00E88-FF10-4FB1-81E2-269AC8EDC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214" y="599440"/>
            <a:ext cx="8760036" cy="2351018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Psychology in Health and Social Care</a:t>
            </a:r>
            <a:br>
              <a:rPr lang="en-GB" sz="4900" dirty="0"/>
            </a:br>
            <a:r>
              <a:rPr lang="en-GB" sz="4900" b="1" dirty="0"/>
              <a:t>BMHP4003_BIRM</a:t>
            </a:r>
            <a:br>
              <a:rPr lang="en-GB" dirty="0"/>
            </a:br>
            <a:r>
              <a:rPr lang="en-GB" dirty="0"/>
              <a:t>	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8C6BA4-20F6-430A-AFFE-484A62DF7FE0}"/>
              </a:ext>
            </a:extLst>
          </p:cNvPr>
          <p:cNvSpPr/>
          <p:nvPr/>
        </p:nvSpPr>
        <p:spPr>
          <a:xfrm>
            <a:off x="3048000" y="2798058"/>
            <a:ext cx="6096000" cy="67710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	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5E80BD3-CA62-4A34-9A53-D4FD01C60385}"/>
              </a:ext>
            </a:extLst>
          </p:cNvPr>
          <p:cNvSpPr/>
          <p:nvPr/>
        </p:nvSpPr>
        <p:spPr>
          <a:xfrm>
            <a:off x="9620250" y="5516919"/>
            <a:ext cx="2638425" cy="26776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Lecturers </a:t>
            </a:r>
          </a:p>
          <a:p>
            <a:endParaRPr lang="en-GB" b="1" dirty="0"/>
          </a:p>
          <a:p>
            <a:r>
              <a:rPr lang="en-GB" b="1" dirty="0"/>
              <a:t>Dr Muhammad Hossain </a:t>
            </a:r>
            <a:endParaRPr lang="en-GB" dirty="0"/>
          </a:p>
          <a:p>
            <a:r>
              <a:rPr lang="en-GB" b="1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Rebecca Kavanagh </a:t>
            </a:r>
          </a:p>
          <a:p>
            <a:r>
              <a:rPr lang="en-GB" sz="3600" dirty="0"/>
              <a:t>	</a:t>
            </a:r>
          </a:p>
          <a:p>
            <a:pPr algn="ctr"/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F2798B-8286-49B7-8E4F-1D2C72B76406}"/>
              </a:ext>
            </a:extLst>
          </p:cNvPr>
          <p:cNvSpPr/>
          <p:nvPr/>
        </p:nvSpPr>
        <p:spPr>
          <a:xfrm>
            <a:off x="3200400" y="2950458"/>
            <a:ext cx="6096000" cy="67710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	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E31D30-6D28-457C-B88E-F4A928DF73E4}"/>
              </a:ext>
            </a:extLst>
          </p:cNvPr>
          <p:cNvSpPr/>
          <p:nvPr/>
        </p:nvSpPr>
        <p:spPr>
          <a:xfrm>
            <a:off x="860214" y="5516919"/>
            <a:ext cx="61640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By Sharon Strachan </a:t>
            </a:r>
          </a:p>
        </p:txBody>
      </p:sp>
    </p:spTree>
    <p:extLst>
      <p:ext uri="{BB962C8B-B14F-4D97-AF65-F5344CB8AC3E}">
        <p14:creationId xmlns:p14="http://schemas.microsoft.com/office/powerpoint/2010/main" val="2431830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2" name="Group 19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3" name="Straight Connector 19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7" name="Isosceles Triangle 19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1" name="Isosceles Triangle 20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2" name="Isosceles Triangle 20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026" name="Picture 2" descr="Logo of the youth offending teams outside a Somerset YOT Office.">
            <a:extLst>
              <a:ext uri="{FF2B5EF4-FFF2-40B4-BE49-F238E27FC236}">
                <a16:creationId xmlns:a16="http://schemas.microsoft.com/office/drawing/2014/main" id="{08CD12B3-F4A5-48F0-8425-E70C8BE7C9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0" t="75" r="14741" b="2"/>
          <a:stretch/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43F5879-4DC3-4229-BF0C-72442A84DA80}"/>
              </a:ext>
            </a:extLst>
          </p:cNvPr>
          <p:cNvSpPr/>
          <p:nvPr/>
        </p:nvSpPr>
        <p:spPr>
          <a:xfrm>
            <a:off x="668867" y="1678666"/>
            <a:ext cx="4088190" cy="23690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Role: Youth Offending</a:t>
            </a:r>
          </a:p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Team Member </a:t>
            </a:r>
          </a:p>
        </p:txBody>
      </p: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9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0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4578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BECBE-5A92-4FD8-B4CA-288B4ED14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8560" y="741680"/>
            <a:ext cx="4139161" cy="880916"/>
          </a:xfrm>
        </p:spPr>
        <p:txBody>
          <a:bodyPr/>
          <a:lstStyle/>
          <a:p>
            <a:pPr algn="ctr"/>
            <a:r>
              <a:rPr lang="en-GB" dirty="0"/>
              <a:t>Introduction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41DA6E-EF96-48A0-AA85-8144AA0C4A85}"/>
              </a:ext>
            </a:extLst>
          </p:cNvPr>
          <p:cNvSpPr txBox="1"/>
          <p:nvPr/>
        </p:nvSpPr>
        <p:spPr>
          <a:xfrm>
            <a:off x="1361440" y="2123440"/>
            <a:ext cx="77520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Lay focus upon one psychological theory and demonstrate how this theory of life span is applicable to the chosen role.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Discuss theoretical links and establish how this can psychological knowledge can be instrumental in the way in which work is delivered within the Youth Offending Service.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It will provide one practical example as to how the use of psychology can support a service user.  </a:t>
            </a:r>
          </a:p>
        </p:txBody>
      </p:sp>
    </p:spTree>
    <p:extLst>
      <p:ext uri="{BB962C8B-B14F-4D97-AF65-F5344CB8AC3E}">
        <p14:creationId xmlns:p14="http://schemas.microsoft.com/office/powerpoint/2010/main" val="4209392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FB84FAF-2A95-49F5-B152-BD5D5694768C}"/>
              </a:ext>
            </a:extLst>
          </p:cNvPr>
          <p:cNvSpPr txBox="1"/>
          <p:nvPr/>
        </p:nvSpPr>
        <p:spPr>
          <a:xfrm>
            <a:off x="583700" y="1287290"/>
            <a:ext cx="81455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 Erikson modernised Freuds theory of psychosexual development and revised is as the psychosocial theory.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BBF571-9133-4CFD-98FE-9F554B60594F}"/>
              </a:ext>
            </a:extLst>
          </p:cNvPr>
          <p:cNvSpPr txBox="1"/>
          <p:nvPr/>
        </p:nvSpPr>
        <p:spPr>
          <a:xfrm>
            <a:off x="583700" y="2569887"/>
            <a:ext cx="8788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belief of this theory rationalises that ones ego is responsible for making positive contributions to development. This takes place by the mastering in different areas such as:- </a:t>
            </a:r>
          </a:p>
          <a:p>
            <a:r>
              <a:rPr lang="en-GB" dirty="0"/>
              <a:t>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52083D-8C3E-4D91-933F-430E5BC99284}"/>
              </a:ext>
            </a:extLst>
          </p:cNvPr>
          <p:cNvSpPr/>
          <p:nvPr/>
        </p:nvSpPr>
        <p:spPr>
          <a:xfrm>
            <a:off x="499923" y="224879"/>
            <a:ext cx="89514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Erikson's psychosocial life span theory</a:t>
            </a:r>
            <a:endParaRPr lang="en-GB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1DD8CB-551D-4E96-91C7-4DABB992B3C8}"/>
              </a:ext>
            </a:extLst>
          </p:cNvPr>
          <p:cNvSpPr txBox="1"/>
          <p:nvPr/>
        </p:nvSpPr>
        <p:spPr>
          <a:xfrm>
            <a:off x="1540328" y="4689845"/>
            <a:ext cx="11157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Ideas</a:t>
            </a:r>
            <a:r>
              <a:rPr lang="en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80250A-3323-47F5-9906-CF0A15356563}"/>
              </a:ext>
            </a:extLst>
          </p:cNvPr>
          <p:cNvSpPr txBox="1"/>
          <p:nvPr/>
        </p:nvSpPr>
        <p:spPr>
          <a:xfrm>
            <a:off x="4082143" y="4034059"/>
            <a:ext cx="1720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  <a:r>
              <a:rPr lang="en-GB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0C50B4-E17A-463A-B603-FEAAC6208B07}"/>
              </a:ext>
            </a:extLst>
          </p:cNvPr>
          <p:cNvSpPr txBox="1"/>
          <p:nvPr/>
        </p:nvSpPr>
        <p:spPr>
          <a:xfrm>
            <a:off x="7249465" y="4689845"/>
            <a:ext cx="1241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4E9749-37C8-4AF1-9144-637ACB12ECC9}"/>
              </a:ext>
            </a:extLst>
          </p:cNvPr>
          <p:cNvSpPr txBox="1"/>
          <p:nvPr/>
        </p:nvSpPr>
        <p:spPr>
          <a:xfrm>
            <a:off x="1049381" y="6004517"/>
            <a:ext cx="9114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This takes place at each stage of development. </a:t>
            </a:r>
          </a:p>
        </p:txBody>
      </p:sp>
    </p:spTree>
    <p:extLst>
      <p:ext uri="{BB962C8B-B14F-4D97-AF65-F5344CB8AC3E}">
        <p14:creationId xmlns:p14="http://schemas.microsoft.com/office/powerpoint/2010/main" val="1924642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E52083D-8C3E-4D91-933F-430E5BC99284}"/>
              </a:ext>
            </a:extLst>
          </p:cNvPr>
          <p:cNvSpPr/>
          <p:nvPr/>
        </p:nvSpPr>
        <p:spPr>
          <a:xfrm>
            <a:off x="499923" y="196173"/>
            <a:ext cx="89514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Erikson's psychosocial life span theory</a:t>
            </a:r>
            <a:endParaRPr lang="en-GB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C53981-1C9F-4A00-8A4A-6B3A49B19A9F}"/>
              </a:ext>
            </a:extLst>
          </p:cNvPr>
          <p:cNvSpPr/>
          <p:nvPr/>
        </p:nvSpPr>
        <p:spPr>
          <a:xfrm>
            <a:off x="499923" y="1168178"/>
            <a:ext cx="89514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 Erikson’s psychosocial theory revolutionized developmental  thought (Hoare, 2002).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597568E-E39D-4FCD-923A-4FC877AC9E89}"/>
              </a:ext>
            </a:extLst>
          </p:cNvPr>
          <p:cNvSpPr/>
          <p:nvPr/>
        </p:nvSpPr>
        <p:spPr>
          <a:xfrm>
            <a:off x="499923" y="2504106"/>
            <a:ext cx="114874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psychosocial life span theory comprised of 8 successive 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psychosocial stages.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4C7094-0E09-423B-93F2-9EDFC8D2E745}"/>
              </a:ext>
            </a:extLst>
          </p:cNvPr>
          <p:cNvSpPr txBox="1"/>
          <p:nvPr/>
        </p:nvSpPr>
        <p:spPr>
          <a:xfrm>
            <a:off x="499923" y="3984171"/>
            <a:ext cx="953670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Erikson discusses that each stage can be associated with crisis or conflict.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 doesn’t refer to ‘crisis’ being a disaster or danger but instead recognises that these encounters can be ‘a turning point identifying it as a crucial period of increased vulnerability and heightened potential’ (</a:t>
            </a:r>
            <a:r>
              <a:rPr lang="en-GB" sz="2400" dirty="0"/>
              <a:t>Sokol, Justin T. 2009;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p.96).  </a:t>
            </a:r>
          </a:p>
        </p:txBody>
      </p:sp>
    </p:spTree>
    <p:extLst>
      <p:ext uri="{BB962C8B-B14F-4D97-AF65-F5344CB8AC3E}">
        <p14:creationId xmlns:p14="http://schemas.microsoft.com/office/powerpoint/2010/main" val="2870417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B7B957-5716-45AA-AA42-0EA36329C0E4}"/>
              </a:ext>
            </a:extLst>
          </p:cNvPr>
          <p:cNvSpPr/>
          <p:nvPr/>
        </p:nvSpPr>
        <p:spPr>
          <a:xfrm>
            <a:off x="143433" y="238376"/>
            <a:ext cx="98451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Erikson’s 8 Stages of Psychosocial Development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A96BA0-3C42-409F-9E7B-D0AC2C5A7618}"/>
              </a:ext>
            </a:extLst>
          </p:cNvPr>
          <p:cNvSpPr txBox="1"/>
          <p:nvPr/>
        </p:nvSpPr>
        <p:spPr>
          <a:xfrm>
            <a:off x="337456" y="1121229"/>
            <a:ext cx="9651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 (1968) deliberated that when we think of adolescence it is considered to be a transitional period of  development following childhood and leading into 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adulthood.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746F86-CF58-4DD0-A2D3-9CE4A1BA9DD7}"/>
              </a:ext>
            </a:extLst>
          </p:cNvPr>
          <p:cNvSpPr txBox="1"/>
          <p:nvPr/>
        </p:nvSpPr>
        <p:spPr>
          <a:xfrm>
            <a:off x="337456" y="2745828"/>
            <a:ext cx="87014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 did not define any chronological ages associated with adolescents or other periods of life  (</a:t>
            </a:r>
            <a:r>
              <a:rPr lang="en-GB" sz="2000" dirty="0"/>
              <a:t>Waterman, 1993).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93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FA89C8ED-FE41-407E-8FBA-85C72E9D26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799" y="1250731"/>
            <a:ext cx="6067808" cy="48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E7038D6-A14F-4CFC-A412-D6D5D1D1AC15}"/>
              </a:ext>
            </a:extLst>
          </p:cNvPr>
          <p:cNvSpPr/>
          <p:nvPr/>
        </p:nvSpPr>
        <p:spPr>
          <a:xfrm>
            <a:off x="126124" y="154292"/>
            <a:ext cx="9845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Erikson’s 8 Stages of Psychosocial Development </a:t>
            </a:r>
          </a:p>
        </p:txBody>
      </p:sp>
    </p:spTree>
    <p:extLst>
      <p:ext uri="{BB962C8B-B14F-4D97-AF65-F5344CB8AC3E}">
        <p14:creationId xmlns:p14="http://schemas.microsoft.com/office/powerpoint/2010/main" val="3803700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DB06-AF50-4C5E-BFDF-AFA4161D0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314" y="316361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Trust vs Mistrust </a:t>
            </a:r>
            <a:br>
              <a:rPr lang="en-GB" dirty="0"/>
            </a:br>
            <a:r>
              <a:rPr lang="en-GB" dirty="0"/>
              <a:t>12 months of age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098269-AC0D-4F53-91AC-4D7E7309F0B0}"/>
              </a:ext>
            </a:extLst>
          </p:cNvPr>
          <p:cNvSpPr txBox="1"/>
          <p:nvPr/>
        </p:nvSpPr>
        <p:spPr>
          <a:xfrm>
            <a:off x="908691" y="3032491"/>
            <a:ext cx="8091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Infants are dependent upon those people who are looking after them. Trust forms once their basic needs are met.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68025D-C616-4900-A244-E7BE884B23C2}"/>
              </a:ext>
            </a:extLst>
          </p:cNvPr>
          <p:cNvSpPr txBox="1"/>
          <p:nvPr/>
        </p:nvSpPr>
        <p:spPr>
          <a:xfrm>
            <a:off x="935421" y="1744717"/>
            <a:ext cx="6989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Erikson states that from birth up until 12 months old, a young child of this age is expected to learn to trust adults.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422D5-4C94-4590-B3A8-C3A71F0546ED}"/>
              </a:ext>
            </a:extLst>
          </p:cNvPr>
          <p:cNvSpPr txBox="1"/>
          <p:nvPr/>
        </p:nvSpPr>
        <p:spPr>
          <a:xfrm>
            <a:off x="908691" y="4320265"/>
            <a:ext cx="6926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If caregivers do not create a safe space and meet the baby’s basic needs, it creates mistrust. </a:t>
            </a:r>
          </a:p>
        </p:txBody>
      </p:sp>
    </p:spTree>
    <p:extLst>
      <p:ext uri="{BB962C8B-B14F-4D97-AF65-F5344CB8AC3E}">
        <p14:creationId xmlns:p14="http://schemas.microsoft.com/office/powerpoint/2010/main" val="1331062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7633CE-8090-494E-A77A-26738178D365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0" cap="none" spc="0" dirty="0">
              <a:ln w="0"/>
              <a:solidFill>
                <a:srgbClr val="FFFFFF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577F0-95DE-4B0B-B95F-EFDACAE7A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85" y="100860"/>
            <a:ext cx="3153861" cy="22961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89A1EE-8BEF-489B-A5C5-FD7C070A92DA}"/>
              </a:ext>
            </a:extLst>
          </p:cNvPr>
          <p:cNvSpPr txBox="1"/>
          <p:nvPr/>
        </p:nvSpPr>
        <p:spPr>
          <a:xfrm>
            <a:off x="7181725" y="2837329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3EFD45-FB7E-4CA9-AC69-A59A4DDEFEA9}"/>
              </a:ext>
            </a:extLst>
          </p:cNvPr>
          <p:cNvSpPr txBox="1"/>
          <p:nvPr/>
        </p:nvSpPr>
        <p:spPr>
          <a:xfrm>
            <a:off x="7283973" y="1607904"/>
            <a:ext cx="476355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To resolve any issues of Autonomy vs Shame, toddlers begin to work on their independence.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Example: Toddler may want to feed him/herself resulting in them trying and making a mess.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If the toddler is denied the opportunity to independently feed themselves he/she could experience low self-esteem/feelings of shame.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C583570-AFC4-4C68-A0BB-B99AB64B1514}"/>
              </a:ext>
            </a:extLst>
          </p:cNvPr>
          <p:cNvSpPr/>
          <p:nvPr/>
        </p:nvSpPr>
        <p:spPr>
          <a:xfrm>
            <a:off x="49634" y="3468899"/>
            <a:ext cx="5399664" cy="8389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8BEEB7E-39DD-4535-BDD3-64D5B1E35248}"/>
              </a:ext>
            </a:extLst>
          </p:cNvPr>
          <p:cNvSpPr/>
          <p:nvPr/>
        </p:nvSpPr>
        <p:spPr>
          <a:xfrm>
            <a:off x="7489917" y="787275"/>
            <a:ext cx="431034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Autonomy vs. Shame/Doubt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Toddlers aged 1 – 3 years old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ABEACC-B9F1-4073-A5DC-415C31F4DF75}"/>
              </a:ext>
            </a:extLst>
          </p:cNvPr>
          <p:cNvSpPr/>
          <p:nvPr/>
        </p:nvSpPr>
        <p:spPr>
          <a:xfrm>
            <a:off x="143071" y="2967527"/>
            <a:ext cx="618744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At this age they begin to explore the world.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Want to dress themselves.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Want to feel themselves.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Erikson (1968) believed that seeds of identity</a:t>
            </a:r>
          </a:p>
          <a:p>
            <a:r>
              <a:rPr lang="en-GB" dirty="0"/>
              <a:t>    are planted at a  young age when the child </a:t>
            </a:r>
          </a:p>
          <a:p>
            <a:r>
              <a:rPr lang="en-GB" dirty="0"/>
              <a:t>    recognizes himself/herself as a unique being,</a:t>
            </a:r>
          </a:p>
          <a:p>
            <a:r>
              <a:rPr lang="en-GB" dirty="0"/>
              <a:t>    separate from his/her parents. 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85091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C63865-3488-42F9-9367-9A41A5A526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4308159"/>
              </p:ext>
            </p:extLst>
          </p:nvPr>
        </p:nvGraphicFramePr>
        <p:xfrm>
          <a:off x="1096580" y="157655"/>
          <a:ext cx="8128000" cy="71213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880061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44985169"/>
                    </a:ext>
                  </a:extLst>
                </a:gridCol>
              </a:tblGrid>
              <a:tr h="306865">
                <a:tc>
                  <a:txBody>
                    <a:bodyPr/>
                    <a:lstStyle/>
                    <a:p>
                      <a:r>
                        <a:rPr lang="en-GB" dirty="0"/>
                        <a:t>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798113"/>
                  </a:ext>
                </a:extLst>
              </a:tr>
              <a:tr h="2148052">
                <a:tc>
                  <a:txBody>
                    <a:bodyPr/>
                    <a:lstStyle/>
                    <a:p>
                      <a:r>
                        <a:rPr lang="en-GB" dirty="0"/>
                        <a:t>Initiative vs. Guilt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 – 6 years old 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dirty="0"/>
                        <a:t>Its about asserting control of their world through their social interactions.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Initiative and responsibility is clear when parents give children the chance to explore.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0575288"/>
                  </a:ext>
                </a:extLst>
              </a:tr>
              <a:tr h="1227458">
                <a:tc>
                  <a:txBody>
                    <a:bodyPr/>
                    <a:lstStyle/>
                    <a:p>
                      <a:r>
                        <a:rPr lang="en-GB" dirty="0"/>
                        <a:t>Industry vs. Inferiority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6 – 12 years old 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b="0" dirty="0"/>
                        <a:t>Comparisons are made with their peers. </a:t>
                      </a:r>
                    </a:p>
                    <a:p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380474"/>
                  </a:ext>
                </a:extLst>
              </a:tr>
              <a:tr h="2732221">
                <a:tc>
                  <a:txBody>
                    <a:bodyPr/>
                    <a:lstStyle/>
                    <a:p>
                      <a:r>
                        <a:rPr lang="en-GB" dirty="0"/>
                        <a:t>Identity vs. Role Confusion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There appears to be a considerable </a:t>
                      </a:r>
                    </a:p>
                    <a:p>
                      <a:r>
                        <a:rPr lang="en-GB" dirty="0"/>
                        <a:t>scope for identity development  beyond adolescence (Kroger, 2007)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12 – 18  years old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Important task is to develop a sense of self. Explore different jobs/goals to discover their adult self. Those who successful at this stage have a strong sense of self.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283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8855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47C2733F-B7BB-49E9-A4C0-38ECF3459F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9865054"/>
              </p:ext>
            </p:extLst>
          </p:nvPr>
        </p:nvGraphicFramePr>
        <p:xfrm>
          <a:off x="1096580" y="157655"/>
          <a:ext cx="8128000" cy="6247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880061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44985169"/>
                    </a:ext>
                  </a:extLst>
                </a:gridCol>
              </a:tblGrid>
              <a:tr h="340105">
                <a:tc>
                  <a:txBody>
                    <a:bodyPr/>
                    <a:lstStyle/>
                    <a:p>
                      <a:r>
                        <a:rPr lang="en-GB" dirty="0"/>
                        <a:t>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798113"/>
                  </a:ext>
                </a:extLst>
              </a:tr>
              <a:tr h="2292441">
                <a:tc>
                  <a:txBody>
                    <a:bodyPr/>
                    <a:lstStyle/>
                    <a:p>
                      <a:r>
                        <a:rPr lang="en-GB" dirty="0"/>
                        <a:t>Intimacy vs. Isolation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20s through to early 40s 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b="0" dirty="0"/>
                        <a:t>If other stages are not been resolves successfully, it would be hard for adults to maintain relationships. 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dirty="0"/>
                        <a:t>If an adult at this stage has not got a positive self-concept they will experience loneliness.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0575288"/>
                  </a:ext>
                </a:extLst>
              </a:tr>
              <a:tr h="1309966">
                <a:tc>
                  <a:txBody>
                    <a:bodyPr/>
                    <a:lstStyle/>
                    <a:p>
                      <a:r>
                        <a:rPr lang="en-GB" dirty="0"/>
                        <a:t>Generativity vs. Stagnation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40s extends to mid 60s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380474"/>
                  </a:ext>
                </a:extLst>
              </a:tr>
              <a:tr h="1801204">
                <a:tc>
                  <a:txBody>
                    <a:bodyPr/>
                    <a:lstStyle/>
                    <a:p>
                      <a:r>
                        <a:rPr lang="en-GB" dirty="0"/>
                        <a:t>Integrity vs. Despair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60s to end of life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dirty="0"/>
                        <a:t>Arnett (2000) has since  proposed a period of development referred to as emerging adulthood  which encompasses the years beyond high school: age18 through 25. 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283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297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A1A385A-590E-43B8-8BAE-99C8079E1F17}"/>
              </a:ext>
            </a:extLst>
          </p:cNvPr>
          <p:cNvSpPr/>
          <p:nvPr/>
        </p:nvSpPr>
        <p:spPr>
          <a:xfrm>
            <a:off x="0" y="522309"/>
            <a:ext cx="10136108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can a professional in thi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role use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their understanding of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psychology to support a service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user.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6377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68E288A-6643-467B-BD18-4446CCC73F28}"/>
              </a:ext>
            </a:extLst>
          </p:cNvPr>
          <p:cNvSpPr/>
          <p:nvPr/>
        </p:nvSpPr>
        <p:spPr>
          <a:xfrm>
            <a:off x="208722" y="303001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Erikson’s (1968) theoretical stance is that adolescence is a time in  which identity normally becomes the focus of concern.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8FB6D2-1F1E-4D42-BACE-5D84CCD4B83D}"/>
              </a:ext>
            </a:extLst>
          </p:cNvPr>
          <p:cNvSpPr txBox="1"/>
          <p:nvPr/>
        </p:nvSpPr>
        <p:spPr>
          <a:xfrm>
            <a:off x="208722" y="1335302"/>
            <a:ext cx="97701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service user is unsure about the career path he wants to take. He has previously been entrenched in offending and has tried different things but still remains unsettled in education I can use my skills by understanding Erikson’s theory and the stage that this young person is going through.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0E533D-F505-4B58-B20E-4C9BBD128C11}"/>
              </a:ext>
            </a:extLst>
          </p:cNvPr>
          <p:cNvSpPr txBox="1"/>
          <p:nvPr/>
        </p:nvSpPr>
        <p:spPr>
          <a:xfrm>
            <a:off x="208722" y="3220278"/>
            <a:ext cx="99689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Youth Offending Team primarily focus on ages 10 – 18 years old therefore, the service user may be experiencing Industry vs. Inferiority stage through to Identity vs. Role Confusion stage. It is important to recognise the different stages.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B62F63-6088-449F-A163-AA4E199C3EC4}"/>
              </a:ext>
            </a:extLst>
          </p:cNvPr>
          <p:cNvSpPr txBox="1"/>
          <p:nvPr/>
        </p:nvSpPr>
        <p:spPr>
          <a:xfrm>
            <a:off x="208721" y="4643589"/>
            <a:ext cx="93328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my role then to be patient, empathetic and help to raise self esteem so the service user can be more clear on their aspirations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B57A78-29AD-4B46-AC73-05F0D6F20191}"/>
              </a:ext>
            </a:extLst>
          </p:cNvPr>
          <p:cNvSpPr txBox="1"/>
          <p:nvPr/>
        </p:nvSpPr>
        <p:spPr>
          <a:xfrm>
            <a:off x="427383" y="5695122"/>
            <a:ext cx="7245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Provide different options for this service user to explore and signpost to other agencies. </a:t>
            </a:r>
          </a:p>
        </p:txBody>
      </p:sp>
    </p:spTree>
    <p:extLst>
      <p:ext uri="{BB962C8B-B14F-4D97-AF65-F5344CB8AC3E}">
        <p14:creationId xmlns:p14="http://schemas.microsoft.com/office/powerpoint/2010/main" val="1361788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AC619-1F79-4CC6-AE9F-4F9B9BF17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43840"/>
            <a:ext cx="8596668" cy="1686560"/>
          </a:xfrm>
        </p:spPr>
        <p:txBody>
          <a:bodyPr/>
          <a:lstStyle/>
          <a:p>
            <a:r>
              <a:rPr lang="en-GB" u="sng" dirty="0"/>
              <a:t>References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849992-1AA3-4104-8471-0C446F084331}"/>
              </a:ext>
            </a:extLst>
          </p:cNvPr>
          <p:cNvSpPr txBox="1"/>
          <p:nvPr/>
        </p:nvSpPr>
        <p:spPr>
          <a:xfrm>
            <a:off x="471232" y="991326"/>
            <a:ext cx="86779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Arnett, J. J. (2000). Emerging adulthood: A theory of development from  the late teens through the twenties. American Psychologist, 55, 469‐480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Erikson, E. H. (1968). Identity, youth, and crisis. New York: Norton.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Hoare, C. H. (2002). Erikson on development in adulthood: New insights  from the unpublished papers. New York: Oxford University Press.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Kroger, J. (2007). Identity development: Adolescence through adulthood. Thousand Oaks, CA:  SAGE Publications.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Sokol, Justin T. (2009) "Identity Development Throughout the Lifetime: An Examination of Eriksonian Theory," Graduate Journal of Counselling Psychology: Vol. 1: Iss. 2, Article 14. Available at: http://epublications.marquette.edu/gjcp/vol1/iss2/14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Waterman, A. S. (1993). Developmental perspectives on identity  formation. In J. E. Marcia, A. S. Waterman, D. R. Matteson, S. L.  Archer, &amp; J. L. Orlofsky (Eds.), Ego identity: A handbook for  psychosocial research (pp. 42‐68). New York: Springer‐Verlag.</a:t>
            </a:r>
          </a:p>
        </p:txBody>
      </p:sp>
    </p:spTree>
    <p:extLst>
      <p:ext uri="{BB962C8B-B14F-4D97-AF65-F5344CB8AC3E}">
        <p14:creationId xmlns:p14="http://schemas.microsoft.com/office/powerpoint/2010/main" val="5999804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9F814B2D6C7D4AB1BA43596B92AF1E" ma:contentTypeVersion="8" ma:contentTypeDescription="Create a new document." ma:contentTypeScope="" ma:versionID="fb62a8be779a2db8e37b4ffca7ba0f57">
  <xsd:schema xmlns:xsd="http://www.w3.org/2001/XMLSchema" xmlns:xs="http://www.w3.org/2001/XMLSchema" xmlns:p="http://schemas.microsoft.com/office/2006/metadata/properties" xmlns:ns3="fce4d8ed-cdc4-49cb-a1ac-b53c9e59b04a" targetNamespace="http://schemas.microsoft.com/office/2006/metadata/properties" ma:root="true" ma:fieldsID="52cb29d70a71369e2c6b34005f80d3d2" ns3:_="">
    <xsd:import namespace="fce4d8ed-cdc4-49cb-a1ac-b53c9e59b04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e4d8ed-cdc4-49cb-a1ac-b53c9e59b04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C74BD89-9DFE-4840-A52F-111261B84A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e4d8ed-cdc4-49cb-a1ac-b53c9e59b0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969FBD4-5967-4788-8277-A5929BA50D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3264B0-FC23-4A81-A8EC-BA2B1B2B604A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fce4d8ed-cdc4-49cb-a1ac-b53c9e59b04a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1619</TotalTime>
  <Words>1135</Words>
  <Application>Microsoft Office PowerPoint</Application>
  <PresentationFormat>Widescreen</PresentationFormat>
  <Paragraphs>118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Trebuchet MS</vt:lpstr>
      <vt:lpstr>Wingdings</vt:lpstr>
      <vt:lpstr>Wingdings 3</vt:lpstr>
      <vt:lpstr>Facet</vt:lpstr>
      <vt:lpstr>Psychology in Health and Social Care BMHP4003_BIRM    </vt:lpstr>
      <vt:lpstr>PowerPoint Presentation</vt:lpstr>
      <vt:lpstr>Introduction </vt:lpstr>
      <vt:lpstr>PowerPoint Presentation</vt:lpstr>
      <vt:lpstr>PowerPoint Presentation</vt:lpstr>
      <vt:lpstr>PowerPoint Presentation</vt:lpstr>
      <vt:lpstr>PowerPoint Presentation</vt:lpstr>
      <vt:lpstr>Trust vs Mistrust  12 months of age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 and Social Care - BMHP4019</dc:title>
  <dc:creator>Charnelle Ricketts</dc:creator>
  <cp:lastModifiedBy>Charnelle Ricketts</cp:lastModifiedBy>
  <cp:revision>14</cp:revision>
  <dcterms:created xsi:type="dcterms:W3CDTF">2020-10-08T13:35:20Z</dcterms:created>
  <dcterms:modified xsi:type="dcterms:W3CDTF">2022-04-11T22:30:05Z</dcterms:modified>
</cp:coreProperties>
</file>