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3.xml" ContentType="application/vnd.openxmlformats-officedocument.theme+xml"/>
  <Override PartName="/ppt/slideLayouts/slideLayout16.xml" ContentType="application/vnd.openxmlformats-officedocument.presentationml.slideLayout+xml"/>
  <Override PartName="/ppt/theme/theme4.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8" r:id="rId1"/>
    <p:sldMasterId id="2147483683" r:id="rId2"/>
    <p:sldMasterId id="2147483660" r:id="rId3"/>
    <p:sldMasterId id="2147483678" r:id="rId4"/>
    <p:sldMasterId id="2147484140" r:id="rId5"/>
  </p:sldMasterIdLst>
  <p:notesMasterIdLst>
    <p:notesMasterId r:id="rId27"/>
  </p:notesMasterIdLst>
  <p:handoutMasterIdLst>
    <p:handoutMasterId r:id="rId28"/>
  </p:handoutMasterIdLst>
  <p:sldIdLst>
    <p:sldId id="359" r:id="rId6"/>
    <p:sldId id="289" r:id="rId7"/>
    <p:sldId id="290" r:id="rId8"/>
    <p:sldId id="291" r:id="rId9"/>
    <p:sldId id="292" r:id="rId10"/>
    <p:sldId id="293" r:id="rId11"/>
    <p:sldId id="294" r:id="rId12"/>
    <p:sldId id="295" r:id="rId13"/>
    <p:sldId id="296" r:id="rId14"/>
    <p:sldId id="297" r:id="rId15"/>
    <p:sldId id="298" r:id="rId16"/>
    <p:sldId id="299" r:id="rId17"/>
    <p:sldId id="300" r:id="rId18"/>
    <p:sldId id="301" r:id="rId19"/>
    <p:sldId id="302" r:id="rId20"/>
    <p:sldId id="303" r:id="rId21"/>
    <p:sldId id="304" r:id="rId22"/>
    <p:sldId id="305" r:id="rId23"/>
    <p:sldId id="355" r:id="rId24"/>
    <p:sldId id="311" r:id="rId25"/>
    <p:sldId id="356" r:id="rId26"/>
  </p:sldIdLst>
  <p:sldSz cx="9144000" cy="6858000" type="screen4x3"/>
  <p:notesSz cx="6858000" cy="9144000"/>
  <p:defaultTextStyle>
    <a:defPPr>
      <a:defRPr lang="en-US"/>
    </a:defPPr>
    <a:lvl1pPr algn="l" rtl="0" eaLnBrk="0" fontAlgn="base" hangingPunct="0">
      <a:spcBef>
        <a:spcPct val="0"/>
      </a:spcBef>
      <a:spcAft>
        <a:spcPct val="0"/>
      </a:spcAft>
      <a:defRPr sz="3600" b="1" kern="1200">
        <a:solidFill>
          <a:schemeClr val="accent2"/>
        </a:solidFill>
        <a:latin typeface="Arial" panose="020B0604020202020204" pitchFamily="34" charset="0"/>
        <a:ea typeface="MS PGothic" panose="020B0600070205080204" pitchFamily="34" charset="-128"/>
        <a:cs typeface="+mn-cs"/>
      </a:defRPr>
    </a:lvl1pPr>
    <a:lvl2pPr marL="457200" algn="l" rtl="0" eaLnBrk="0" fontAlgn="base" hangingPunct="0">
      <a:spcBef>
        <a:spcPct val="0"/>
      </a:spcBef>
      <a:spcAft>
        <a:spcPct val="0"/>
      </a:spcAft>
      <a:defRPr sz="3600" b="1" kern="1200">
        <a:solidFill>
          <a:schemeClr val="accent2"/>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sz="3600" b="1" kern="1200">
        <a:solidFill>
          <a:schemeClr val="accent2"/>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sz="3600" b="1" kern="1200">
        <a:solidFill>
          <a:schemeClr val="accent2"/>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sz="3600" b="1" kern="1200">
        <a:solidFill>
          <a:schemeClr val="accent2"/>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sz="3600" b="1" kern="1200">
        <a:solidFill>
          <a:schemeClr val="accent2"/>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sz="3600" b="1" kern="1200">
        <a:solidFill>
          <a:schemeClr val="accent2"/>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sz="3600" b="1" kern="1200">
        <a:solidFill>
          <a:schemeClr val="accent2"/>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sz="3600" b="1" kern="1200">
        <a:solidFill>
          <a:schemeClr val="accent2"/>
        </a:solidFill>
        <a:latin typeface="Arial" panose="020B0604020202020204" pitchFamily="34" charset="0"/>
        <a:ea typeface="MS PGothic" panose="020B0600070205080204" pitchFamily="34" charset="-128"/>
        <a:cs typeface="+mn-cs"/>
      </a:defRPr>
    </a:lvl9pPr>
  </p:defaultTextStyle>
  <p:extLst>
    <p:ext uri="{EFAFB233-063F-42B5-8137-9DF3F51BA10A}">
      <p15:sldGuideLst xmlns:p15="http://schemas.microsoft.com/office/powerpoint/2012/main">
        <p15:guide id="1" orient="horz" pos="27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D931"/>
    <a:srgbClr val="000099"/>
    <a:srgbClr val="333399"/>
    <a:srgbClr val="FFEDB9"/>
    <a:srgbClr val="5B82FF"/>
    <a:srgbClr val="0033CC"/>
    <a:srgbClr val="6666FF"/>
    <a:srgbClr val="FFEBB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9" d="100"/>
          <a:sy n="79" d="100"/>
        </p:scale>
        <p:origin x="274" y="62"/>
      </p:cViewPr>
      <p:guideLst>
        <p:guide orient="horz" pos="2760"/>
        <p:guide pos="2880"/>
      </p:guideLst>
    </p:cSldViewPr>
  </p:slideViewPr>
  <p:outlineViewPr>
    <p:cViewPr>
      <p:scale>
        <a:sx n="33" d="100"/>
        <a:sy n="33" d="100"/>
      </p:scale>
      <p:origin x="0" y="-1704"/>
    </p:cViewPr>
  </p:outlineViewPr>
  <p:notesTextViewPr>
    <p:cViewPr>
      <p:scale>
        <a:sx n="100" d="100"/>
        <a:sy n="100" d="100"/>
      </p:scale>
      <p:origin x="0" y="0"/>
    </p:cViewPr>
  </p:notesTextViewPr>
  <p:sorterViewPr>
    <p:cViewPr>
      <p:scale>
        <a:sx n="66" d="100"/>
        <a:sy n="66" d="100"/>
      </p:scale>
      <p:origin x="0" y="0"/>
    </p:cViewPr>
  </p:sorterViewPr>
  <p:notesViewPr>
    <p:cSldViewPr snapToGrid="0">
      <p:cViewPr varScale="1">
        <p:scale>
          <a:sx n="92" d="100"/>
          <a:sy n="92" d="100"/>
        </p:scale>
        <p:origin x="-1480" y="-12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 Type="http://schemas.openxmlformats.org/officeDocument/2006/relationships/slideMaster" Target="slideMasters/slideMaster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microsoft.com/office/2016/11/relationships/changesInfo" Target="changesInfos/changesInfo1.xml"/><Relationship Id="rId2" Type="http://schemas.openxmlformats.org/officeDocument/2006/relationships/slideMaster" Target="slideMasters/slideMaster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tableStyles" Target="tableStyles.xml"/><Relationship Id="rId5" Type="http://schemas.openxmlformats.org/officeDocument/2006/relationships/slideMaster" Target="slideMasters/slideMaster5.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handoutMaster" Target="handoutMasters/handoutMaster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theme" Target="theme/theme1.xml"/><Relationship Id="rId4" Type="http://schemas.openxmlformats.org/officeDocument/2006/relationships/slideMaster" Target="slideMasters/slideMaster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notesMaster" Target="notesMasters/notesMaster1.xml"/><Relationship Id="rId30" Type="http://schemas.openxmlformats.org/officeDocument/2006/relationships/viewProps" Target="viewProps.xml"/><Relationship Id="rId8" Type="http://schemas.openxmlformats.org/officeDocument/2006/relationships/slide" Target="slides/slide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eraint Forster" userId="S::g.forster@uwtsd.ac.uk::8c02c943-4b4b-4de2-a38e-320edf235171" providerId="AD" clId="Web-{E3CD9837-22CD-15C5-8A49-F824285EE67D}"/>
    <pc:docChg chg="modSld">
      <pc:chgData name="Geraint Forster" userId="S::g.forster@uwtsd.ac.uk::8c02c943-4b4b-4de2-a38e-320edf235171" providerId="AD" clId="Web-{E3CD9837-22CD-15C5-8A49-F824285EE67D}" dt="2018-11-05T10:41:13.873" v="2"/>
      <pc:docMkLst>
        <pc:docMk/>
      </pc:docMkLst>
      <pc:sldChg chg="mod modShow">
        <pc:chgData name="Geraint Forster" userId="S::g.forster@uwtsd.ac.uk::8c02c943-4b4b-4de2-a38e-320edf235171" providerId="AD" clId="Web-{E3CD9837-22CD-15C5-8A49-F824285EE67D}" dt="2018-11-05T10:10:08.935" v="0"/>
        <pc:sldMkLst>
          <pc:docMk/>
          <pc:sldMk cId="0" sldId="295"/>
        </pc:sldMkLst>
      </pc:sldChg>
      <pc:sldChg chg="mod modShow">
        <pc:chgData name="Geraint Forster" userId="S::g.forster@uwtsd.ac.uk::8c02c943-4b4b-4de2-a38e-320edf235171" providerId="AD" clId="Web-{E3CD9837-22CD-15C5-8A49-F824285EE67D}" dt="2018-11-05T10:41:11.826" v="1"/>
        <pc:sldMkLst>
          <pc:docMk/>
          <pc:sldMk cId="0" sldId="311"/>
        </pc:sldMkLst>
      </pc:sldChg>
      <pc:sldChg chg="mod modShow">
        <pc:chgData name="Geraint Forster" userId="S::g.forster@uwtsd.ac.uk::8c02c943-4b4b-4de2-a38e-320edf235171" providerId="AD" clId="Web-{E3CD9837-22CD-15C5-8A49-F824285EE67D}" dt="2018-11-05T10:41:13.873" v="2"/>
        <pc:sldMkLst>
          <pc:docMk/>
          <pc:sldMk cId="0" sldId="356"/>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4034"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eaLnBrk="1" hangingPunct="1">
              <a:lnSpc>
                <a:spcPct val="100000"/>
              </a:lnSpc>
              <a:defRPr sz="1200" b="0">
                <a:solidFill>
                  <a:schemeClr val="tx1"/>
                </a:solidFill>
                <a:latin typeface="Times New Roman" pitchFamily="18" charset="0"/>
                <a:ea typeface="+mn-ea"/>
                <a:cs typeface="+mn-cs"/>
              </a:defRPr>
            </a:lvl1pPr>
          </a:lstStyle>
          <a:p>
            <a:pPr>
              <a:defRPr/>
            </a:pPr>
            <a:endParaRPr lang="en-US"/>
          </a:p>
        </p:txBody>
      </p:sp>
      <p:sp>
        <p:nvSpPr>
          <p:cNvPr id="44035" name="Rectangle 3"/>
          <p:cNvSpPr>
            <a:spLocks noGrp="1" noChangeArrowheads="1"/>
          </p:cNvSpPr>
          <p:nvPr>
            <p:ph type="dt" sz="quarter" idx="1"/>
          </p:nvPr>
        </p:nvSpPr>
        <p:spPr bwMode="auto">
          <a:xfrm>
            <a:off x="388620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lnSpc>
                <a:spcPct val="100000"/>
              </a:lnSpc>
              <a:defRPr sz="1200" b="0">
                <a:solidFill>
                  <a:schemeClr val="tx1"/>
                </a:solidFill>
                <a:latin typeface="Times New Roman" pitchFamily="18" charset="0"/>
                <a:ea typeface="+mn-ea"/>
                <a:cs typeface="+mn-cs"/>
              </a:defRPr>
            </a:lvl1pPr>
          </a:lstStyle>
          <a:p>
            <a:pPr>
              <a:defRPr/>
            </a:pPr>
            <a:endParaRPr lang="en-US"/>
          </a:p>
        </p:txBody>
      </p:sp>
      <p:sp>
        <p:nvSpPr>
          <p:cNvPr id="44036" name="Rectangle 4"/>
          <p:cNvSpPr>
            <a:spLocks noGrp="1" noChangeArrowheads="1"/>
          </p:cNvSpPr>
          <p:nvPr>
            <p:ph type="ftr" sz="quarter" idx="2"/>
          </p:nvPr>
        </p:nvSpPr>
        <p:spPr bwMode="auto">
          <a:xfrm>
            <a:off x="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l" eaLnBrk="1" hangingPunct="1">
              <a:lnSpc>
                <a:spcPct val="100000"/>
              </a:lnSpc>
              <a:defRPr sz="1200" b="0">
                <a:solidFill>
                  <a:schemeClr val="tx1"/>
                </a:solidFill>
                <a:latin typeface="Times New Roman" pitchFamily="18" charset="0"/>
                <a:ea typeface="+mn-ea"/>
                <a:cs typeface="+mn-cs"/>
              </a:defRPr>
            </a:lvl1pPr>
          </a:lstStyle>
          <a:p>
            <a:pPr>
              <a:defRPr/>
            </a:pPr>
            <a:endParaRPr lang="en-US"/>
          </a:p>
        </p:txBody>
      </p:sp>
      <p:sp>
        <p:nvSpPr>
          <p:cNvPr id="44037" name="Rectangle 5"/>
          <p:cNvSpPr>
            <a:spLocks noGrp="1" noChangeArrowheads="1"/>
          </p:cNvSpPr>
          <p:nvPr>
            <p:ph type="sldNum" sz="quarter" idx="3"/>
          </p:nvPr>
        </p:nvSpPr>
        <p:spPr bwMode="auto">
          <a:xfrm>
            <a:off x="388620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b="0">
                <a:solidFill>
                  <a:schemeClr val="tx1"/>
                </a:solidFill>
                <a:latin typeface="Times New Roman" panose="02020603050405020304" pitchFamily="18" charset="0"/>
              </a:defRPr>
            </a:lvl1pPr>
          </a:lstStyle>
          <a:p>
            <a:pPr>
              <a:defRPr/>
            </a:pPr>
            <a:fld id="{053F8CAA-4E09-4DE3-9D2C-52B0964ABD8E}" type="slidenum">
              <a:rPr lang="en-US" altLang="en-US"/>
              <a:pPr>
                <a:defRPr/>
              </a:pPr>
              <a:t>‹#›</a:t>
            </a:fld>
            <a:endParaRPr lang="en-US" altLang="en-US"/>
          </a:p>
        </p:txBody>
      </p:sp>
    </p:spTree>
    <p:extLst>
      <p:ext uri="{BB962C8B-B14F-4D97-AF65-F5344CB8AC3E}">
        <p14:creationId xmlns:p14="http://schemas.microsoft.com/office/powerpoint/2010/main" val="326254074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314"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eaLnBrk="1" hangingPunct="1">
              <a:lnSpc>
                <a:spcPct val="100000"/>
              </a:lnSpc>
              <a:defRPr sz="1200" b="0">
                <a:solidFill>
                  <a:schemeClr val="tx1"/>
                </a:solidFill>
                <a:latin typeface="Times New Roman" pitchFamily="18" charset="0"/>
                <a:ea typeface="+mn-ea"/>
                <a:cs typeface="+mn-cs"/>
              </a:defRPr>
            </a:lvl1pPr>
          </a:lstStyle>
          <a:p>
            <a:pPr>
              <a:defRPr/>
            </a:pPr>
            <a:endParaRPr lang="en-US"/>
          </a:p>
        </p:txBody>
      </p:sp>
      <p:sp>
        <p:nvSpPr>
          <p:cNvPr id="13315" name="Rectangle 3"/>
          <p:cNvSpPr>
            <a:spLocks noGrp="1" noChangeArrowheads="1"/>
          </p:cNvSpPr>
          <p:nvPr>
            <p:ph type="dt" idx="1"/>
          </p:nvPr>
        </p:nvSpPr>
        <p:spPr bwMode="auto">
          <a:xfrm>
            <a:off x="388620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lnSpc>
                <a:spcPct val="100000"/>
              </a:lnSpc>
              <a:defRPr sz="1200" b="0">
                <a:solidFill>
                  <a:schemeClr val="tx1"/>
                </a:solidFill>
                <a:latin typeface="Times New Roman" pitchFamily="18" charset="0"/>
                <a:ea typeface="+mn-ea"/>
                <a:cs typeface="+mn-cs"/>
              </a:defRPr>
            </a:lvl1pPr>
          </a:lstStyle>
          <a:p>
            <a:pPr>
              <a:defRPr/>
            </a:pPr>
            <a:endParaRPr lang="en-US"/>
          </a:p>
        </p:txBody>
      </p:sp>
      <p:sp>
        <p:nvSpPr>
          <p:cNvPr id="7172"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317" name="Rectangle 5"/>
          <p:cNvSpPr>
            <a:spLocks noGrp="1" noChangeArrowheads="1"/>
          </p:cNvSpPr>
          <p:nvPr>
            <p:ph type="body" sz="quarter" idx="3"/>
          </p:nvPr>
        </p:nvSpPr>
        <p:spPr bwMode="auto">
          <a:xfrm>
            <a:off x="914400" y="4343400"/>
            <a:ext cx="50292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3318" name="Rectangle 6"/>
          <p:cNvSpPr>
            <a:spLocks noGrp="1" noChangeArrowheads="1"/>
          </p:cNvSpPr>
          <p:nvPr>
            <p:ph type="ftr" sz="quarter" idx="4"/>
          </p:nvPr>
        </p:nvSpPr>
        <p:spPr bwMode="auto">
          <a:xfrm>
            <a:off x="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l" eaLnBrk="1" hangingPunct="1">
              <a:lnSpc>
                <a:spcPct val="100000"/>
              </a:lnSpc>
              <a:defRPr sz="1200" b="0">
                <a:solidFill>
                  <a:schemeClr val="tx1"/>
                </a:solidFill>
                <a:latin typeface="Times New Roman" pitchFamily="18" charset="0"/>
                <a:ea typeface="+mn-ea"/>
                <a:cs typeface="+mn-cs"/>
              </a:defRPr>
            </a:lvl1pPr>
          </a:lstStyle>
          <a:p>
            <a:pPr>
              <a:defRPr/>
            </a:pPr>
            <a:endParaRPr lang="en-US"/>
          </a:p>
        </p:txBody>
      </p:sp>
      <p:sp>
        <p:nvSpPr>
          <p:cNvPr id="13319" name="Rectangle 7"/>
          <p:cNvSpPr>
            <a:spLocks noGrp="1" noChangeArrowheads="1"/>
          </p:cNvSpPr>
          <p:nvPr>
            <p:ph type="sldNum" sz="quarter" idx="5"/>
          </p:nvPr>
        </p:nvSpPr>
        <p:spPr bwMode="auto">
          <a:xfrm>
            <a:off x="388620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b="0">
                <a:solidFill>
                  <a:schemeClr val="tx1"/>
                </a:solidFill>
                <a:latin typeface="Times New Roman" panose="02020603050405020304" pitchFamily="18" charset="0"/>
              </a:defRPr>
            </a:lvl1pPr>
          </a:lstStyle>
          <a:p>
            <a:pPr>
              <a:defRPr/>
            </a:pPr>
            <a:fld id="{91514228-E8F1-4F47-AC84-EE49E4009E11}" type="slidenum">
              <a:rPr lang="en-US" altLang="en-US"/>
              <a:pPr>
                <a:defRPr/>
              </a:pPr>
              <a:t>‹#›</a:t>
            </a:fld>
            <a:endParaRPr lang="en-US" altLang="en-US"/>
          </a:p>
        </p:txBody>
      </p:sp>
    </p:spTree>
    <p:extLst>
      <p:ext uri="{BB962C8B-B14F-4D97-AF65-F5344CB8AC3E}">
        <p14:creationId xmlns:p14="http://schemas.microsoft.com/office/powerpoint/2010/main" val="2329189410"/>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S PGothic" panose="020B0600070205080204" pitchFamily="34" charset="-128"/>
        <a:cs typeface="MS PGothic" charset="0"/>
      </a:defRPr>
    </a:lvl1pPr>
    <a:lvl2pPr marL="457200" algn="l" rtl="0" eaLnBrk="0" fontAlgn="base" hangingPunct="0">
      <a:spcBef>
        <a:spcPct val="30000"/>
      </a:spcBef>
      <a:spcAft>
        <a:spcPct val="0"/>
      </a:spcAft>
      <a:defRPr sz="1200" kern="1200">
        <a:solidFill>
          <a:schemeClr val="tx1"/>
        </a:solidFill>
        <a:latin typeface="Times New Roman" pitchFamily="18" charset="0"/>
        <a:ea typeface="MS PGothic" panose="020B0600070205080204" pitchFamily="34" charset="-128"/>
        <a:cs typeface="MS PGothic" charset="0"/>
      </a:defRPr>
    </a:lvl2pPr>
    <a:lvl3pPr marL="914400" algn="l" rtl="0" eaLnBrk="0" fontAlgn="base" hangingPunct="0">
      <a:spcBef>
        <a:spcPct val="30000"/>
      </a:spcBef>
      <a:spcAft>
        <a:spcPct val="0"/>
      </a:spcAft>
      <a:defRPr sz="1200" kern="1200">
        <a:solidFill>
          <a:schemeClr val="tx1"/>
        </a:solidFill>
        <a:latin typeface="Times New Roman" pitchFamily="18" charset="0"/>
        <a:ea typeface="MS PGothic" panose="020B0600070205080204" pitchFamily="34" charset="-128"/>
        <a:cs typeface="MS PGothic" charset="0"/>
      </a:defRPr>
    </a:lvl3pPr>
    <a:lvl4pPr marL="1371600" algn="l" rtl="0" eaLnBrk="0" fontAlgn="base" hangingPunct="0">
      <a:spcBef>
        <a:spcPct val="30000"/>
      </a:spcBef>
      <a:spcAft>
        <a:spcPct val="0"/>
      </a:spcAft>
      <a:defRPr sz="1200" kern="1200">
        <a:solidFill>
          <a:schemeClr val="tx1"/>
        </a:solidFill>
        <a:latin typeface="Times New Roman" pitchFamily="18" charset="0"/>
        <a:ea typeface="MS PGothic" panose="020B0600070205080204" pitchFamily="34" charset="-128"/>
        <a:cs typeface="MS PGothic" charset="0"/>
      </a:defRPr>
    </a:lvl4pPr>
    <a:lvl5pPr marL="1828800" algn="l" rtl="0" eaLnBrk="0" fontAlgn="base" hangingPunct="0">
      <a:spcBef>
        <a:spcPct val="30000"/>
      </a:spcBef>
      <a:spcAft>
        <a:spcPct val="0"/>
      </a:spcAft>
      <a:defRPr sz="1200" kern="1200">
        <a:solidFill>
          <a:schemeClr val="tx1"/>
        </a:solidFill>
        <a:latin typeface="Times New Roman" pitchFamily="18" charset="0"/>
        <a:ea typeface="MS PGothic" panose="020B0600070205080204" pitchFamily="34" charset="-128"/>
        <a:cs typeface="MS PGothic"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p:cNvSpPr>
            <a:spLocks noGrp="1" noRot="1" noChangeAspect="1" noTextEdit="1"/>
          </p:cNvSpPr>
          <p:nvPr>
            <p:ph type="sldImg"/>
          </p:nvPr>
        </p:nvSpPr>
        <p:spPr>
          <a:ln/>
        </p:spPr>
      </p:sp>
      <p:sp>
        <p:nvSpPr>
          <p:cNvPr id="1433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1434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1A377C78-F449-4410-B25B-22E8C9740FC1}" type="slidenum">
              <a:rPr lang="en-US" altLang="en-US" sz="1200" b="0" smtClean="0">
                <a:solidFill>
                  <a:schemeClr val="tx1"/>
                </a:solidFill>
                <a:latin typeface="Times New Roman" panose="02020603050405020304" pitchFamily="18" charset="0"/>
              </a:rPr>
              <a:pPr/>
              <a:t>3</a:t>
            </a:fld>
            <a:endParaRPr lang="en-US" altLang="en-US" sz="1200" b="0">
              <a:solidFill>
                <a:schemeClr val="tx1"/>
              </a:solidFill>
              <a:latin typeface="Times New Roman" panose="02020603050405020304" pitchFamily="18" charset="0"/>
            </a:endParaRPr>
          </a:p>
        </p:txBody>
      </p:sp>
    </p:spTree>
    <p:extLst>
      <p:ext uri="{BB962C8B-B14F-4D97-AF65-F5344CB8AC3E}">
        <p14:creationId xmlns:p14="http://schemas.microsoft.com/office/powerpoint/2010/main" val="38363152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a:ln/>
        </p:spPr>
      </p:sp>
      <p:sp>
        <p:nvSpPr>
          <p:cNvPr id="184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184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BA0B3E44-3961-49DE-A610-F54268C2F9EA}" type="slidenum">
              <a:rPr lang="en-US" altLang="en-US" sz="1200" b="0" smtClean="0">
                <a:solidFill>
                  <a:schemeClr val="tx1"/>
                </a:solidFill>
                <a:latin typeface="Times New Roman" panose="02020603050405020304" pitchFamily="18" charset="0"/>
              </a:rPr>
              <a:pPr/>
              <a:t>6</a:t>
            </a:fld>
            <a:endParaRPr lang="en-US" altLang="en-US" sz="1200" b="0">
              <a:solidFill>
                <a:schemeClr val="tx1"/>
              </a:solidFill>
              <a:latin typeface="Times New Roman" panose="02020603050405020304" pitchFamily="18" charset="0"/>
            </a:endParaRPr>
          </a:p>
        </p:txBody>
      </p:sp>
    </p:spTree>
    <p:extLst>
      <p:ext uri="{BB962C8B-B14F-4D97-AF65-F5344CB8AC3E}">
        <p14:creationId xmlns:p14="http://schemas.microsoft.com/office/powerpoint/2010/main" val="245457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a:ln/>
        </p:spPr>
      </p:sp>
      <p:sp>
        <p:nvSpPr>
          <p:cNvPr id="256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256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DED71096-9B40-441A-8555-15CAB243AE6D}" type="slidenum">
              <a:rPr lang="en-US" altLang="en-US" sz="1200" b="0" smtClean="0">
                <a:solidFill>
                  <a:schemeClr val="tx1"/>
                </a:solidFill>
                <a:latin typeface="Times New Roman" panose="02020603050405020304" pitchFamily="18" charset="0"/>
              </a:rPr>
              <a:pPr/>
              <a:t>12</a:t>
            </a:fld>
            <a:endParaRPr lang="en-US" altLang="en-US" sz="1200" b="0">
              <a:solidFill>
                <a:schemeClr val="tx1"/>
              </a:solidFill>
              <a:latin typeface="Times New Roman" panose="02020603050405020304" pitchFamily="18" charset="0"/>
            </a:endParaRPr>
          </a:p>
        </p:txBody>
      </p:sp>
    </p:spTree>
    <p:extLst>
      <p:ext uri="{BB962C8B-B14F-4D97-AF65-F5344CB8AC3E}">
        <p14:creationId xmlns:p14="http://schemas.microsoft.com/office/powerpoint/2010/main" val="4019640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a:ln/>
        </p:spPr>
      </p:sp>
      <p:sp>
        <p:nvSpPr>
          <p:cNvPr id="3072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3072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7DBF50A0-06CD-477B-A233-7C034E4964F7}" type="slidenum">
              <a:rPr lang="en-US" altLang="en-US" sz="1200" b="0" smtClean="0">
                <a:solidFill>
                  <a:schemeClr val="tx1"/>
                </a:solidFill>
                <a:latin typeface="Times New Roman" panose="02020603050405020304" pitchFamily="18" charset="0"/>
              </a:rPr>
              <a:pPr/>
              <a:t>16</a:t>
            </a:fld>
            <a:endParaRPr lang="en-US" altLang="en-US" sz="1200" b="0">
              <a:solidFill>
                <a:schemeClr val="tx1"/>
              </a:solidFill>
              <a:latin typeface="Times New Roman" panose="02020603050405020304" pitchFamily="18" charset="0"/>
            </a:endParaRPr>
          </a:p>
        </p:txBody>
      </p:sp>
    </p:spTree>
    <p:extLst>
      <p:ext uri="{BB962C8B-B14F-4D97-AF65-F5344CB8AC3E}">
        <p14:creationId xmlns:p14="http://schemas.microsoft.com/office/powerpoint/2010/main" val="42553124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a:ln/>
        </p:spPr>
      </p:sp>
      <p:sp>
        <p:nvSpPr>
          <p:cNvPr id="3277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3277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28FFD21C-AD53-4F4F-964E-2D6F867AA4CB}" type="slidenum">
              <a:rPr lang="en-US" altLang="en-US" sz="1200" b="0" smtClean="0">
                <a:solidFill>
                  <a:schemeClr val="tx1"/>
                </a:solidFill>
                <a:latin typeface="Times New Roman" panose="02020603050405020304" pitchFamily="18" charset="0"/>
              </a:rPr>
              <a:pPr/>
              <a:t>17</a:t>
            </a:fld>
            <a:endParaRPr lang="en-US" altLang="en-US" sz="1200" b="0">
              <a:solidFill>
                <a:schemeClr val="tx1"/>
              </a:solidFill>
              <a:latin typeface="Times New Roman" panose="02020603050405020304" pitchFamily="18" charset="0"/>
            </a:endParaRPr>
          </a:p>
        </p:txBody>
      </p:sp>
    </p:spTree>
    <p:extLst>
      <p:ext uri="{BB962C8B-B14F-4D97-AF65-F5344CB8AC3E}">
        <p14:creationId xmlns:p14="http://schemas.microsoft.com/office/powerpoint/2010/main" val="27637380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p:cNvSpPr>
            <a:spLocks noGrp="1" noRot="1" noChangeAspect="1" noTextEdit="1"/>
          </p:cNvSpPr>
          <p:nvPr>
            <p:ph type="sldImg"/>
          </p:nvPr>
        </p:nvSpPr>
        <p:spPr>
          <a:ln/>
        </p:spPr>
      </p:sp>
      <p:sp>
        <p:nvSpPr>
          <p:cNvPr id="460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When you are in the normal view of the PowerPoint slides, you should right-click on the image and then choose “Open hyperlink” to play the video. In the slide show view, you will simply click on the image to play the video. You must have an Internet connection in order to link to the streaming video.</a:t>
            </a:r>
          </a:p>
        </p:txBody>
      </p:sp>
      <p:sp>
        <p:nvSpPr>
          <p:cNvPr id="460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6CA4F12D-73D8-42F5-8300-0A4AF9B9478E}" type="slidenum">
              <a:rPr lang="en-US" altLang="en-US" sz="1200" b="0" smtClean="0">
                <a:solidFill>
                  <a:schemeClr val="tx1"/>
                </a:solidFill>
                <a:latin typeface="Times New Roman" panose="02020603050405020304" pitchFamily="18" charset="0"/>
              </a:rPr>
              <a:pPr/>
              <a:t>21</a:t>
            </a:fld>
            <a:endParaRPr lang="en-US" altLang="en-US" sz="1200" b="0">
              <a:solidFill>
                <a:schemeClr val="tx1"/>
              </a:solidFill>
              <a:latin typeface="Times New Roman" panose="02020603050405020304" pitchFamily="18" charset="0"/>
            </a:endParaRPr>
          </a:p>
        </p:txBody>
      </p:sp>
    </p:spTree>
    <p:extLst>
      <p:ext uri="{BB962C8B-B14F-4D97-AF65-F5344CB8AC3E}">
        <p14:creationId xmlns:p14="http://schemas.microsoft.com/office/powerpoint/2010/main" val="11346558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280884" y="102011"/>
            <a:ext cx="8558316" cy="1143000"/>
          </a:xfrm>
        </p:spPr>
        <p:txBody>
          <a:bodyPr/>
          <a:lstStyle/>
          <a:p>
            <a:r>
              <a:rPr lang="en-US" dirty="0"/>
              <a:t>Click to edit Master title style</a:t>
            </a:r>
          </a:p>
        </p:txBody>
      </p:sp>
      <p:sp>
        <p:nvSpPr>
          <p:cNvPr id="4" name="Content Placeholder 3"/>
          <p:cNvSpPr>
            <a:spLocks noGrp="1"/>
          </p:cNvSpPr>
          <p:nvPr>
            <p:ph sz="quarter" idx="10"/>
          </p:nvPr>
        </p:nvSpPr>
        <p:spPr>
          <a:xfrm>
            <a:off x="525131" y="1562355"/>
            <a:ext cx="3700343" cy="4738518"/>
          </a:xfrm>
        </p:spPr>
        <p:txBody>
          <a:bodyPr/>
          <a:lstStyle>
            <a:lvl1pPr>
              <a:defRPr sz="240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Content Placeholder 7"/>
          <p:cNvSpPr>
            <a:spLocks noGrp="1"/>
          </p:cNvSpPr>
          <p:nvPr>
            <p:ph sz="quarter" idx="11"/>
          </p:nvPr>
        </p:nvSpPr>
        <p:spPr>
          <a:xfrm>
            <a:off x="4677332" y="1550796"/>
            <a:ext cx="3895740" cy="4945254"/>
          </a:xfrm>
        </p:spPr>
        <p:txBody>
          <a:bodyPr/>
          <a:lstStyle>
            <a:lvl1pPr>
              <a:defRPr sz="240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4175415346"/>
      </p:ext>
    </p:extLst>
  </p:cSld>
  <p:clrMapOvr>
    <a:masterClrMapping/>
  </p:clrMapOvr>
  <p:transition>
    <p:split orient="vert" dir="in"/>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280884" y="102011"/>
            <a:ext cx="8558316" cy="1143000"/>
          </a:xfrm>
        </p:spPr>
        <p:txBody>
          <a:bodyPr/>
          <a:lstStyle/>
          <a:p>
            <a:r>
              <a:rPr lang="en-US" dirty="0"/>
              <a:t>Click to edit Master title style</a:t>
            </a:r>
          </a:p>
        </p:txBody>
      </p:sp>
      <p:sp>
        <p:nvSpPr>
          <p:cNvPr id="4" name="Content Placeholder 3"/>
          <p:cNvSpPr>
            <a:spLocks noGrp="1"/>
          </p:cNvSpPr>
          <p:nvPr>
            <p:ph sz="quarter" idx="10"/>
          </p:nvPr>
        </p:nvSpPr>
        <p:spPr>
          <a:xfrm>
            <a:off x="439645" y="1379190"/>
            <a:ext cx="8206702" cy="4738518"/>
          </a:xfrm>
        </p:spPr>
        <p:txBody>
          <a:bodyPr/>
          <a:lstStyle>
            <a:lvl1pPr>
              <a:defRPr sz="240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932820814"/>
      </p:ext>
    </p:extLst>
  </p:cSld>
  <p:clrMapOvr>
    <a:masterClrMapping/>
  </p:clrMapOvr>
  <p:transition>
    <p:split orient="vert" dir="in"/>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737893792"/>
      </p:ext>
    </p:extLst>
  </p:cSld>
  <p:clrMapOvr>
    <a:masterClrMapping/>
  </p:clrMapOvr>
  <p:transition>
    <p:split orient="vert" dir="in"/>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64069" y="349595"/>
            <a:ext cx="8206702" cy="566738"/>
          </a:xfrm>
        </p:spPr>
        <p:txBody>
          <a:bodyPr anchor="b"/>
          <a:lstStyle>
            <a:lvl1pPr algn="ctr">
              <a:defRPr sz="2500" b="1"/>
            </a:lvl1pPr>
          </a:lstStyle>
          <a:p>
            <a:r>
              <a:rPr lang="en-US" dirty="0"/>
              <a:t>Click to edit Master title style</a:t>
            </a:r>
          </a:p>
        </p:txBody>
      </p:sp>
      <p:sp>
        <p:nvSpPr>
          <p:cNvPr id="10" name="Picture Placeholder 9"/>
          <p:cNvSpPr>
            <a:spLocks noGrp="1"/>
          </p:cNvSpPr>
          <p:nvPr>
            <p:ph type="pic" sz="quarter" idx="10"/>
          </p:nvPr>
        </p:nvSpPr>
        <p:spPr>
          <a:xfrm>
            <a:off x="1025838" y="1135624"/>
            <a:ext cx="7217501" cy="4992192"/>
          </a:xfrm>
        </p:spPr>
        <p:txBody>
          <a:bodyPr/>
          <a:lstStyle/>
          <a:p>
            <a:pPr lvl="0"/>
            <a:endParaRPr lang="en-US" noProof="0" dirty="0"/>
          </a:p>
        </p:txBody>
      </p:sp>
    </p:spTree>
    <p:extLst>
      <p:ext uri="{BB962C8B-B14F-4D97-AF65-F5344CB8AC3E}">
        <p14:creationId xmlns:p14="http://schemas.microsoft.com/office/powerpoint/2010/main" val="3499308982"/>
      </p:ext>
    </p:extLst>
  </p:cSld>
  <p:clrMapOvr>
    <a:masterClrMapping/>
  </p:clrMapOvr>
  <p:transition>
    <p:split orient="vert" dir="in"/>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64069" y="349595"/>
            <a:ext cx="8206702" cy="566738"/>
          </a:xfrm>
        </p:spPr>
        <p:txBody>
          <a:bodyPr anchor="b"/>
          <a:lstStyle>
            <a:lvl1pPr algn="ctr">
              <a:defRPr sz="2500" b="1"/>
            </a:lvl1pPr>
          </a:lstStyle>
          <a:p>
            <a:r>
              <a:rPr lang="en-US" dirty="0"/>
              <a:t>Click to edit Master title style</a:t>
            </a:r>
          </a:p>
        </p:txBody>
      </p:sp>
      <p:sp>
        <p:nvSpPr>
          <p:cNvPr id="5" name="Table Placeholder 4"/>
          <p:cNvSpPr>
            <a:spLocks noGrp="1"/>
          </p:cNvSpPr>
          <p:nvPr>
            <p:ph type="tbl" sz="quarter" idx="10"/>
          </p:nvPr>
        </p:nvSpPr>
        <p:spPr>
          <a:xfrm>
            <a:off x="854075" y="1319213"/>
            <a:ext cx="7083425" cy="4651375"/>
          </a:xfrm>
        </p:spPr>
        <p:txBody>
          <a:bodyPr/>
          <a:lstStyle/>
          <a:p>
            <a:pPr lvl="0"/>
            <a:endParaRPr lang="en-US" noProof="0"/>
          </a:p>
        </p:txBody>
      </p:sp>
    </p:spTree>
    <p:extLst>
      <p:ext uri="{BB962C8B-B14F-4D97-AF65-F5344CB8AC3E}">
        <p14:creationId xmlns:p14="http://schemas.microsoft.com/office/powerpoint/2010/main" val="4202541885"/>
      </p:ext>
    </p:extLst>
  </p:cSld>
  <p:clrMapOvr>
    <a:masterClrMapping/>
  </p:clrMapOvr>
  <p:transition>
    <p:split orient="vert" dir="in"/>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280884" y="281265"/>
            <a:ext cx="8558316" cy="1056880"/>
          </a:xfrm>
        </p:spPr>
        <p:txBody>
          <a:bodyPr/>
          <a:lstStyle/>
          <a:p>
            <a:r>
              <a:rPr lang="en-US" dirty="0"/>
              <a:t>Click to edit Master title style</a:t>
            </a:r>
          </a:p>
        </p:txBody>
      </p:sp>
      <p:sp>
        <p:nvSpPr>
          <p:cNvPr id="4" name="Content Placeholder 3"/>
          <p:cNvSpPr>
            <a:spLocks noGrp="1"/>
          </p:cNvSpPr>
          <p:nvPr>
            <p:ph sz="quarter" idx="10"/>
          </p:nvPr>
        </p:nvSpPr>
        <p:spPr>
          <a:xfrm>
            <a:off x="525131" y="1562355"/>
            <a:ext cx="3700343" cy="4738518"/>
          </a:xfrm>
        </p:spPr>
        <p:txBody>
          <a:bodyPr/>
          <a:lstStyle>
            <a:lvl1pPr>
              <a:defRPr sz="240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Content Placeholder 7"/>
          <p:cNvSpPr>
            <a:spLocks noGrp="1"/>
          </p:cNvSpPr>
          <p:nvPr>
            <p:ph sz="quarter" idx="11"/>
          </p:nvPr>
        </p:nvSpPr>
        <p:spPr>
          <a:xfrm>
            <a:off x="4677332" y="1550796"/>
            <a:ext cx="3895740" cy="4945254"/>
          </a:xfrm>
        </p:spPr>
        <p:txBody>
          <a:bodyPr/>
          <a:lstStyle>
            <a:lvl1pPr>
              <a:defRPr sz="240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916708814"/>
      </p:ext>
    </p:extLst>
  </p:cSld>
  <p:clrMapOvr>
    <a:masterClrMapping/>
  </p:clrMapOvr>
  <p:transition>
    <p:split orient="vert" dir="in"/>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280884" y="289517"/>
            <a:ext cx="8558316" cy="1143000"/>
          </a:xfrm>
        </p:spPr>
        <p:txBody>
          <a:bodyPr/>
          <a:lstStyle/>
          <a:p>
            <a:r>
              <a:rPr lang="en-US" dirty="0"/>
              <a:t>Click to edit Master title style</a:t>
            </a:r>
          </a:p>
        </p:txBody>
      </p:sp>
      <p:sp>
        <p:nvSpPr>
          <p:cNvPr id="4" name="Content Placeholder 3"/>
          <p:cNvSpPr>
            <a:spLocks noGrp="1"/>
          </p:cNvSpPr>
          <p:nvPr>
            <p:ph sz="quarter" idx="10"/>
          </p:nvPr>
        </p:nvSpPr>
        <p:spPr>
          <a:xfrm>
            <a:off x="439645" y="1489989"/>
            <a:ext cx="8206702" cy="4738518"/>
          </a:xfrm>
        </p:spPr>
        <p:txBody>
          <a:bodyPr/>
          <a:lstStyle>
            <a:lvl1pPr>
              <a:defRPr sz="240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183083540"/>
      </p:ext>
    </p:extLst>
  </p:cSld>
  <p:clrMapOvr>
    <a:masterClrMapping/>
  </p:clrMapOvr>
  <p:transition>
    <p:split orient="vert" dir="in"/>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220340453"/>
      </p:ext>
    </p:extLst>
  </p:cSld>
  <p:clrMapOvr>
    <a:masterClrMapping/>
  </p:clrMapOvr>
  <p:transition>
    <p:split orient="vert" dir="in"/>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64069" y="485823"/>
            <a:ext cx="8206702" cy="818229"/>
          </a:xfrm>
        </p:spPr>
        <p:txBody>
          <a:bodyPr anchor="t"/>
          <a:lstStyle>
            <a:lvl1pPr algn="ctr">
              <a:defRPr sz="2500" b="1"/>
            </a:lvl1pPr>
          </a:lstStyle>
          <a:p>
            <a:r>
              <a:rPr lang="en-US" dirty="0"/>
              <a:t>Click to edit Master title style</a:t>
            </a:r>
          </a:p>
        </p:txBody>
      </p:sp>
      <p:sp>
        <p:nvSpPr>
          <p:cNvPr id="10" name="Picture Placeholder 9"/>
          <p:cNvSpPr>
            <a:spLocks noGrp="1"/>
          </p:cNvSpPr>
          <p:nvPr>
            <p:ph type="pic" sz="quarter" idx="10"/>
          </p:nvPr>
        </p:nvSpPr>
        <p:spPr>
          <a:xfrm>
            <a:off x="1025838" y="1468021"/>
            <a:ext cx="7217501" cy="4992192"/>
          </a:xfrm>
        </p:spPr>
        <p:txBody>
          <a:bodyPr/>
          <a:lstStyle/>
          <a:p>
            <a:pPr lvl="0"/>
            <a:endParaRPr lang="en-US" noProof="0" dirty="0"/>
          </a:p>
        </p:txBody>
      </p:sp>
    </p:spTree>
    <p:extLst>
      <p:ext uri="{BB962C8B-B14F-4D97-AF65-F5344CB8AC3E}">
        <p14:creationId xmlns:p14="http://schemas.microsoft.com/office/powerpoint/2010/main" val="3720311692"/>
      </p:ext>
    </p:extLst>
  </p:cSld>
  <p:clrMapOvr>
    <a:masterClrMapping/>
  </p:clrMapOvr>
  <p:transition>
    <p:split orient="vert" dir="in"/>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_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64069" y="468776"/>
            <a:ext cx="8206702" cy="801183"/>
          </a:xfrm>
        </p:spPr>
        <p:txBody>
          <a:bodyPr anchor="t"/>
          <a:lstStyle>
            <a:lvl1pPr algn="ctr">
              <a:defRPr sz="2500" b="1"/>
            </a:lvl1pPr>
          </a:lstStyle>
          <a:p>
            <a:r>
              <a:rPr lang="en-US" dirty="0"/>
              <a:t>Click to edit Master title style</a:t>
            </a:r>
          </a:p>
        </p:txBody>
      </p:sp>
      <p:sp>
        <p:nvSpPr>
          <p:cNvPr id="5" name="Table Placeholder 4"/>
          <p:cNvSpPr>
            <a:spLocks noGrp="1"/>
          </p:cNvSpPr>
          <p:nvPr>
            <p:ph type="tbl" sz="quarter" idx="10"/>
          </p:nvPr>
        </p:nvSpPr>
        <p:spPr>
          <a:xfrm>
            <a:off x="854075" y="1506719"/>
            <a:ext cx="7083425" cy="4651375"/>
          </a:xfrm>
        </p:spPr>
        <p:txBody>
          <a:bodyPr/>
          <a:lstStyle/>
          <a:p>
            <a:pPr lvl="0"/>
            <a:endParaRPr lang="en-US" noProof="0" dirty="0"/>
          </a:p>
        </p:txBody>
      </p:sp>
    </p:spTree>
    <p:extLst>
      <p:ext uri="{BB962C8B-B14F-4D97-AF65-F5344CB8AC3E}">
        <p14:creationId xmlns:p14="http://schemas.microsoft.com/office/powerpoint/2010/main" val="3031549748"/>
      </p:ext>
    </p:extLst>
  </p:cSld>
  <p:clrMapOvr>
    <a:masterClrMapping/>
  </p:clrMapOvr>
  <p:transition>
    <p:split orient="vert" dir="in"/>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34191231"/>
      </p:ext>
    </p:extLst>
  </p:cSld>
  <p:clrMapOvr>
    <a:masterClrMapping/>
  </p:clrMapOvr>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rgbClr val="FFD931"/>
                </a:solidFill>
              </a:defRPr>
            </a:lvl1p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lvl1pPr>
              <a:defRPr/>
            </a:lvl1pPr>
          </a:lstStyle>
          <a:p>
            <a:pPr>
              <a:defRPr/>
            </a:pPr>
            <a:fld id="{CFE11EB2-62AF-4F4C-A445-ACB2293DCA20}" type="datetimeFigureOut">
              <a:rPr lang="en-US" altLang="en-US"/>
              <a:pPr>
                <a:defRPr/>
              </a:pPr>
              <a:t>11/5/2018</a:t>
            </a:fld>
            <a:endParaRPr lang="en-US" alt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5F94773D-6CAC-4F5C-86C5-C60653D8DB25}" type="slidenum">
              <a:rPr lang="en-US" altLang="en-US"/>
              <a:pPr>
                <a:defRPr/>
              </a:pPr>
              <a:t>‹#›</a:t>
            </a:fld>
            <a:endParaRPr lang="en-US" altLang="en-US"/>
          </a:p>
        </p:txBody>
      </p:sp>
    </p:spTree>
    <p:extLst>
      <p:ext uri="{BB962C8B-B14F-4D97-AF65-F5344CB8AC3E}">
        <p14:creationId xmlns:p14="http://schemas.microsoft.com/office/powerpoint/2010/main" val="217430490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rgbClr val="FFD931"/>
                </a:solidFill>
              </a:defRPr>
            </a:lvl1pPr>
          </a:lstStyle>
          <a:p>
            <a:r>
              <a:rPr lang="en-US" dirty="0"/>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lvl1pPr>
              <a:defRPr/>
            </a:lvl1pPr>
          </a:lstStyle>
          <a:p>
            <a:pPr>
              <a:defRPr/>
            </a:pPr>
            <a:fld id="{94611177-9A68-46A2-A566-D9122E412798}" type="datetimeFigureOut">
              <a:rPr lang="en-US" altLang="en-US"/>
              <a:pPr>
                <a:defRPr/>
              </a:pPr>
              <a:t>11/5/2018</a:t>
            </a:fld>
            <a:endParaRPr lang="en-US" altLang="en-US"/>
          </a:p>
        </p:txBody>
      </p:sp>
      <p:sp>
        <p:nvSpPr>
          <p:cNvPr id="8" name="Footer Placeholder 4"/>
          <p:cNvSpPr>
            <a:spLocks noGrp="1"/>
          </p:cNvSpPr>
          <p:nvPr>
            <p:ph type="ftr" sz="quarter" idx="11"/>
          </p:nvPr>
        </p:nvSpPr>
        <p:spPr/>
        <p:txBody>
          <a:bodyPr/>
          <a:lstStyle>
            <a:lvl1pPr>
              <a:defRPr/>
            </a:lvl1pPr>
          </a:lstStyle>
          <a:p>
            <a:pPr>
              <a:defRPr/>
            </a:pPr>
            <a:endParaRPr lang="en-US"/>
          </a:p>
        </p:txBody>
      </p:sp>
      <p:sp>
        <p:nvSpPr>
          <p:cNvPr id="9" name="Slide Number Placeholder 5"/>
          <p:cNvSpPr>
            <a:spLocks noGrp="1"/>
          </p:cNvSpPr>
          <p:nvPr>
            <p:ph type="sldNum" sz="quarter" idx="12"/>
          </p:nvPr>
        </p:nvSpPr>
        <p:spPr/>
        <p:txBody>
          <a:bodyPr/>
          <a:lstStyle>
            <a:lvl1pPr>
              <a:defRPr/>
            </a:lvl1pPr>
          </a:lstStyle>
          <a:p>
            <a:pPr>
              <a:defRPr/>
            </a:pPr>
            <a:fld id="{FDFD936D-44A2-4994-97F0-BDFD2C5EA257}" type="slidenum">
              <a:rPr lang="en-US" altLang="en-US"/>
              <a:pPr>
                <a:defRPr/>
              </a:pPr>
              <a:t>‹#›</a:t>
            </a:fld>
            <a:endParaRPr lang="en-US" altLang="en-US"/>
          </a:p>
        </p:txBody>
      </p:sp>
    </p:spTree>
    <p:extLst>
      <p:ext uri="{BB962C8B-B14F-4D97-AF65-F5344CB8AC3E}">
        <p14:creationId xmlns:p14="http://schemas.microsoft.com/office/powerpoint/2010/main" val="205181890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A9986CB2-C0C2-4C17-A037-A91AA50798FC}" type="datetimeFigureOut">
              <a:rPr lang="en-US" altLang="en-US"/>
              <a:pPr>
                <a:defRPr/>
              </a:pPr>
              <a:t>11/5/2018</a:t>
            </a:fld>
            <a:endParaRPr lang="en-US" altLang="en-US"/>
          </a:p>
        </p:txBody>
      </p:sp>
      <p:sp>
        <p:nvSpPr>
          <p:cNvPr id="3" name="Footer Placeholder 4"/>
          <p:cNvSpPr>
            <a:spLocks noGrp="1"/>
          </p:cNvSpPr>
          <p:nvPr>
            <p:ph type="ftr" sz="quarter" idx="11"/>
          </p:nvPr>
        </p:nvSpPr>
        <p:spPr/>
        <p:txBody>
          <a:bodyPr/>
          <a:lstStyle>
            <a:lvl1pPr>
              <a:defRPr/>
            </a:lvl1pPr>
          </a:lstStyle>
          <a:p>
            <a:pPr>
              <a:defRPr/>
            </a:pPr>
            <a:endParaRPr lang="en-US"/>
          </a:p>
        </p:txBody>
      </p:sp>
      <p:sp>
        <p:nvSpPr>
          <p:cNvPr id="4" name="Slide Number Placeholder 5"/>
          <p:cNvSpPr>
            <a:spLocks noGrp="1"/>
          </p:cNvSpPr>
          <p:nvPr>
            <p:ph type="sldNum" sz="quarter" idx="12"/>
          </p:nvPr>
        </p:nvSpPr>
        <p:spPr/>
        <p:txBody>
          <a:bodyPr/>
          <a:lstStyle>
            <a:lvl1pPr>
              <a:defRPr/>
            </a:lvl1pPr>
          </a:lstStyle>
          <a:p>
            <a:pPr>
              <a:defRPr/>
            </a:pPr>
            <a:fld id="{747866D8-F349-4472-AEC8-7261E3626FE6}" type="slidenum">
              <a:rPr lang="en-US" altLang="en-US"/>
              <a:pPr>
                <a:defRPr/>
              </a:pPr>
              <a:t>‹#›</a:t>
            </a:fld>
            <a:endParaRPr lang="en-US" altLang="en-US"/>
          </a:p>
        </p:txBody>
      </p:sp>
    </p:spTree>
    <p:extLst>
      <p:ext uri="{BB962C8B-B14F-4D97-AF65-F5344CB8AC3E}">
        <p14:creationId xmlns:p14="http://schemas.microsoft.com/office/powerpoint/2010/main" val="31370913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a:xfrm>
            <a:off x="304800" y="-12211"/>
            <a:ext cx="8534400" cy="1143000"/>
          </a:xfrm>
        </p:spPr>
        <p:txBody>
          <a:bodyPr/>
          <a:lstStyle/>
          <a:p>
            <a:r>
              <a:rPr lang="en-US" dirty="0"/>
              <a:t>Click to edit Master title style</a:t>
            </a:r>
          </a:p>
        </p:txBody>
      </p:sp>
      <p:sp>
        <p:nvSpPr>
          <p:cNvPr id="3" name="Content Placeholder 2"/>
          <p:cNvSpPr>
            <a:spLocks noGrp="1"/>
          </p:cNvSpPr>
          <p:nvPr>
            <p:ph sz="half" idx="1"/>
          </p:nvPr>
        </p:nvSpPr>
        <p:spPr>
          <a:xfrm>
            <a:off x="571499" y="1546515"/>
            <a:ext cx="7986483" cy="4318000"/>
          </a:xfrm>
        </p:spPr>
        <p:txBody>
          <a:bodyPr/>
          <a:lstStyle>
            <a:lvl1pPr>
              <a:defRPr sz="2800" b="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092905590"/>
      </p:ext>
    </p:extLst>
  </p:cSld>
  <p:clrMapOvr>
    <a:masterClrMapping/>
  </p:clrMapOvr>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421151" y="2332037"/>
            <a:ext cx="8237408" cy="3663561"/>
          </a:xfrm>
          <a:prstGeom prst="rect">
            <a:avLst/>
          </a:prstGeom>
        </p:spPr>
        <p:txBody>
          <a:bodyPr/>
          <a:lstStyle>
            <a:lvl2pPr>
              <a:defRPr>
                <a:latin typeface="Arial (Body)"/>
                <a:cs typeface="Arial (Body)"/>
              </a:defRPr>
            </a:lvl2pPr>
            <a:lvl3pPr>
              <a:defRPr>
                <a:latin typeface="Arial (Body)"/>
                <a:cs typeface="Arial (Body)"/>
              </a:defRPr>
            </a:lvl3pPr>
            <a:lvl4pPr>
              <a:defRPr>
                <a:latin typeface="Arial (Body)"/>
                <a:cs typeface="Arial (Body)"/>
              </a:defRPr>
            </a:lvl4pPr>
            <a:lvl5pPr>
              <a:defRPr>
                <a:latin typeface="Arial (Body)"/>
                <a:cs typeface="Arial (Body)"/>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Title 6"/>
          <p:cNvSpPr>
            <a:spLocks noGrp="1"/>
          </p:cNvSpPr>
          <p:nvPr>
            <p:ph type="title"/>
          </p:nvPr>
        </p:nvSpPr>
        <p:spPr/>
        <p:txBody>
          <a:bodyPr/>
          <a:lstStyle>
            <a:lvl1pPr>
              <a:defRPr>
                <a:effectLst>
                  <a:outerShdw blurRad="50800" dist="38100" dir="2700000">
                    <a:srgbClr val="000000"/>
                  </a:outerShdw>
                </a:effectLst>
              </a:defRPr>
            </a:lvl1pPr>
          </a:lstStyle>
          <a:p>
            <a:r>
              <a:rPr lang="en-US" dirty="0"/>
              <a:t>Click to edit Master title style</a:t>
            </a:r>
          </a:p>
        </p:txBody>
      </p:sp>
      <p:sp>
        <p:nvSpPr>
          <p:cNvPr id="4" name="Date Placeholder 3"/>
          <p:cNvSpPr>
            <a:spLocks noGrp="1"/>
          </p:cNvSpPr>
          <p:nvPr>
            <p:ph type="dt" sz="half" idx="10"/>
          </p:nvPr>
        </p:nvSpPr>
        <p:spPr/>
        <p:txBody>
          <a:bodyPr/>
          <a:lstStyle>
            <a:lvl1pPr>
              <a:defRPr/>
            </a:lvl1pPr>
          </a:lstStyle>
          <a:p>
            <a:pPr>
              <a:defRPr/>
            </a:pPr>
            <a:fld id="{C6F167B0-3150-47AB-84FF-7CC0F25D0CE9}" type="datetimeFigureOut">
              <a:rPr lang="en-US" altLang="en-US"/>
              <a:pPr>
                <a:defRPr/>
              </a:pPr>
              <a:t>11/5/2018</a:t>
            </a:fld>
            <a:endParaRPr lang="en-US" alt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903AFDC1-B76A-4CED-A7D9-DF1327940142}" type="slidenum">
              <a:rPr lang="en-US" altLang="en-US"/>
              <a:pPr>
                <a:defRPr/>
              </a:pPr>
              <a:t>‹#›</a:t>
            </a:fld>
            <a:endParaRPr lang="en-US" altLang="en-US"/>
          </a:p>
        </p:txBody>
      </p:sp>
    </p:spTree>
    <p:extLst>
      <p:ext uri="{BB962C8B-B14F-4D97-AF65-F5344CB8AC3E}">
        <p14:creationId xmlns:p14="http://schemas.microsoft.com/office/powerpoint/2010/main" val="136478613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05/11/2018</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0381920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05/11/2018</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366616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05/11/2018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183575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05/11/2018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4174788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05/11/2018</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6393993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05/11/2018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6921311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05/11/2018</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28200027"/>
      </p:ext>
    </p:extLst>
  </p:cSld>
  <p:clrMapOvr>
    <a:masterClrMapping/>
  </p:clrMapOvr>
  <p:transition>
    <p:split orient="vert" dir="in"/>
  </p:transition>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05/11/2018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0364436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05/11/2018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7059662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05/11/2018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7265102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05/11/2018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74138794"/>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jpe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1.jpeg"/><Relationship Id="rId3" Type="http://schemas.openxmlformats.org/officeDocument/2006/relationships/slideLayout" Target="../slideLayouts/slideLayout8.xml"/><Relationship Id="rId7" Type="http://schemas.openxmlformats.org/officeDocument/2006/relationships/theme" Target="../theme/theme2.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5" Type="http://schemas.openxmlformats.org/officeDocument/2006/relationships/slideLayout" Target="../slideLayouts/slideLayout10.xml"/><Relationship Id="rId4" Type="http://schemas.openxmlformats.org/officeDocument/2006/relationships/slideLayout" Target="../slideLayouts/slideLayout9.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image" Target="../media/image2.jpeg"/><Relationship Id="rId5" Type="http://schemas.openxmlformats.org/officeDocument/2006/relationships/theme" Target="../theme/theme3.xml"/><Relationship Id="rId4" Type="http://schemas.openxmlformats.org/officeDocument/2006/relationships/slideLayout" Target="../slideLayouts/slideLayout15.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theme" Target="../theme/theme4.xml"/><Relationship Id="rId1" Type="http://schemas.openxmlformats.org/officeDocument/2006/relationships/slideLayout" Target="../slideLayouts/slideLayout16.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image" Target="../media/image3.jpg"/><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theme" Target="../theme/theme5.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7"/>
          <a:srcRect/>
          <a:stretch>
            <a:fillRect/>
          </a:stretch>
        </a:blipFill>
        <a:effectLst/>
      </p:bgPr>
    </p:bg>
    <p:spTree>
      <p:nvGrpSpPr>
        <p:cNvPr id="1" name=""/>
        <p:cNvGrpSpPr/>
        <p:nvPr/>
      </p:nvGrpSpPr>
      <p:grpSpPr>
        <a:xfrm>
          <a:off x="0" y="0"/>
          <a:ext cx="0" cy="0"/>
          <a:chOff x="0" y="0"/>
          <a:chExt cx="0" cy="0"/>
        </a:xfrm>
      </p:grpSpPr>
      <p:sp>
        <p:nvSpPr>
          <p:cNvPr id="1041" name="AutoShape 17"/>
          <p:cNvSpPr>
            <a:spLocks noChangeArrowheads="1"/>
          </p:cNvSpPr>
          <p:nvPr/>
        </p:nvSpPr>
        <p:spPr bwMode="auto">
          <a:xfrm>
            <a:off x="207963" y="207963"/>
            <a:ext cx="8707437" cy="6397625"/>
          </a:xfrm>
          <a:prstGeom prst="roundRect">
            <a:avLst>
              <a:gd name="adj" fmla="val 2935"/>
            </a:avLst>
          </a:prstGeom>
          <a:gradFill rotWithShape="1">
            <a:gsLst>
              <a:gs pos="0">
                <a:srgbClr val="FFFFFF"/>
              </a:gs>
              <a:gs pos="35000">
                <a:srgbClr val="FFFFFF"/>
              </a:gs>
              <a:gs pos="100000">
                <a:srgbClr val="FFFFFF"/>
              </a:gs>
            </a:gsLst>
            <a:lin ang="16200000" scaled="1"/>
          </a:gradFill>
          <a:ln w="9525">
            <a:solidFill>
              <a:srgbClr val="F9F9F9"/>
            </a:solidFill>
            <a:round/>
            <a:headEnd/>
            <a:tailEnd/>
          </a:ln>
          <a:effectLst>
            <a:outerShdw blurRad="63500" dist="20000" dir="5400000" rotWithShape="0">
              <a:srgbClr val="000000">
                <a:alpha val="37999"/>
              </a:srgbClr>
            </a:outerShdw>
          </a:effectLst>
        </p:spPr>
        <p:txBody>
          <a:bodyPr wrap="none" anchor="ctr"/>
          <a:lstStyle/>
          <a:p>
            <a:pPr algn="ctr" eaLnBrk="1" hangingPunct="1">
              <a:lnSpc>
                <a:spcPct val="85000"/>
              </a:lnSpc>
              <a:defRPr/>
            </a:pPr>
            <a:endParaRPr lang="en-US">
              <a:solidFill>
                <a:schemeClr val="dk1"/>
              </a:solidFill>
              <a:latin typeface="+mn-lt"/>
              <a:ea typeface="+mn-ea"/>
            </a:endParaRPr>
          </a:p>
        </p:txBody>
      </p:sp>
      <p:sp>
        <p:nvSpPr>
          <p:cNvPr id="2" name="Rectangle 2"/>
          <p:cNvSpPr>
            <a:spLocks noGrp="1" noChangeArrowheads="1"/>
          </p:cNvSpPr>
          <p:nvPr>
            <p:ph type="title"/>
          </p:nvPr>
        </p:nvSpPr>
        <p:spPr bwMode="auto">
          <a:xfrm>
            <a:off x="304800" y="101600"/>
            <a:ext cx="85344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dirty="0"/>
              <a:t>Click to edit Master title style</a:t>
            </a:r>
          </a:p>
        </p:txBody>
      </p:sp>
      <p:sp>
        <p:nvSpPr>
          <p:cNvPr id="1028" name="Rectangle 3"/>
          <p:cNvSpPr>
            <a:spLocks noGrp="1" noChangeArrowheads="1"/>
          </p:cNvSpPr>
          <p:nvPr>
            <p:ph type="body" idx="1"/>
          </p:nvPr>
        </p:nvSpPr>
        <p:spPr bwMode="auto">
          <a:xfrm>
            <a:off x="547688" y="1355725"/>
            <a:ext cx="8051800" cy="5116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5" name="Rectangle 19"/>
          <p:cNvSpPr>
            <a:spLocks noChangeArrowheads="1"/>
          </p:cNvSpPr>
          <p:nvPr/>
        </p:nvSpPr>
        <p:spPr bwMode="auto">
          <a:xfrm flipV="1">
            <a:off x="427038" y="958850"/>
            <a:ext cx="8223250" cy="58738"/>
          </a:xfrm>
          <a:prstGeom prst="rect">
            <a:avLst/>
          </a:prstGeom>
          <a:gradFill rotWithShape="1">
            <a:gsLst>
              <a:gs pos="0">
                <a:schemeClr val="bg1"/>
              </a:gs>
              <a:gs pos="50000">
                <a:schemeClr val="tx1">
                  <a:lumMod val="85000"/>
                </a:schemeClr>
              </a:gs>
              <a:gs pos="100000">
                <a:schemeClr val="bg1"/>
              </a:gs>
            </a:gsLst>
            <a:lin ang="0" scaled="1"/>
          </a:gradFill>
          <a:ln w="9525">
            <a:noFill/>
            <a:miter lim="800000"/>
            <a:headEnd/>
            <a:tailEnd/>
          </a:ln>
        </p:spPr>
        <p:txBody>
          <a:bodyPr wrap="none" anchor="ctr"/>
          <a:lstStyle/>
          <a:p>
            <a:pPr algn="ctr" eaLnBrk="1" hangingPunct="1">
              <a:lnSpc>
                <a:spcPct val="85000"/>
              </a:lnSpc>
              <a:defRPr/>
            </a:pPr>
            <a:endParaRPr lang="en-US" dirty="0">
              <a:solidFill>
                <a:srgbClr val="FFFFFF"/>
              </a:solidFill>
              <a:latin typeface="Arial" charset="0"/>
              <a:ea typeface="+mn-ea"/>
            </a:endParaRPr>
          </a:p>
        </p:txBody>
      </p:sp>
    </p:spTree>
  </p:cSld>
  <p:clrMap bg1="dk1" tx1="lt1" bg2="dk2" tx2="lt2" accent1="accent1" accent2="accent2" accent3="accent3" accent4="accent4" accent5="accent5" accent6="accent6" hlink="hlink" folHlink="folHlink"/>
  <p:sldLayoutIdLst>
    <p:sldLayoutId id="2147484124" r:id="rId1"/>
    <p:sldLayoutId id="2147484125" r:id="rId2"/>
    <p:sldLayoutId id="2147484126" r:id="rId3"/>
    <p:sldLayoutId id="2147484127" r:id="rId4"/>
    <p:sldLayoutId id="2147484128" r:id="rId5"/>
  </p:sldLayoutIdLst>
  <p:transition>
    <p:split orient="vert" dir="in"/>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6" presetClass="entr" presetSubtype="37"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outVertical)">
                                      <p:cBhvr>
                                        <p:cTn id="7" dur="500"/>
                                        <p:tgtEl>
                                          <p:spTgt spid="2"/>
                                        </p:tgtEl>
                                      </p:cBhvr>
                                    </p:animEffect>
                                  </p:childTnLst>
                                </p:cTn>
                              </p:par>
                              <p:par>
                                <p:cTn id="8" presetID="17" presetClass="entr" presetSubtype="10"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 calcmode="lin" valueType="num">
                                      <p:cBhvr>
                                        <p:cTn id="10" dur="500" fill="hold"/>
                                        <p:tgtEl>
                                          <p:spTgt spid="5"/>
                                        </p:tgtEl>
                                        <p:attrNameLst>
                                          <p:attrName>ppt_w</p:attrName>
                                        </p:attrNameLst>
                                      </p:cBhvr>
                                      <p:tavLst>
                                        <p:tav tm="0">
                                          <p:val>
                                            <p:fltVal val="0"/>
                                          </p:val>
                                        </p:tav>
                                        <p:tav tm="100000">
                                          <p:val>
                                            <p:strVal val="#ppt_w"/>
                                          </p:val>
                                        </p:tav>
                                      </p:tavLst>
                                    </p:anim>
                                    <p:anim calcmode="lin" valueType="num">
                                      <p:cBhvr>
                                        <p:cTn id="11" dur="500" fill="hold"/>
                                        <p:tgtEl>
                                          <p:spTgt spid="5"/>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animBg="1"/>
    </p:bldLst>
  </p:timing>
  <p:txStyles>
    <p:titleStyle>
      <a:lvl1pPr algn="ctr" rtl="0" eaLnBrk="0" fontAlgn="base" hangingPunct="0">
        <a:lnSpc>
          <a:spcPct val="85000"/>
        </a:lnSpc>
        <a:spcBef>
          <a:spcPct val="0"/>
        </a:spcBef>
        <a:spcAft>
          <a:spcPct val="0"/>
        </a:spcAft>
        <a:defRPr sz="3600" b="1">
          <a:solidFill>
            <a:srgbClr val="000000"/>
          </a:solidFill>
          <a:effectLst>
            <a:outerShdw blurRad="50800" dist="38100" dir="2700000">
              <a:schemeClr val="bg1">
                <a:alpha val="41000"/>
              </a:schemeClr>
            </a:outerShdw>
          </a:effectLst>
          <a:latin typeface="+mj-lt"/>
          <a:ea typeface="MS PGothic" panose="020B0600070205080204" pitchFamily="34" charset="-128"/>
          <a:cs typeface="MS PGothic" charset="0"/>
        </a:defRPr>
      </a:lvl1pPr>
      <a:lvl2pPr algn="ctr" rtl="0" eaLnBrk="0" fontAlgn="base" hangingPunct="0">
        <a:lnSpc>
          <a:spcPct val="85000"/>
        </a:lnSpc>
        <a:spcBef>
          <a:spcPct val="0"/>
        </a:spcBef>
        <a:spcAft>
          <a:spcPct val="0"/>
        </a:spcAft>
        <a:defRPr sz="3600" b="1">
          <a:solidFill>
            <a:srgbClr val="000000"/>
          </a:solidFill>
          <a:latin typeface="Arial" charset="0"/>
          <a:ea typeface="MS PGothic" panose="020B0600070205080204" pitchFamily="34" charset="-128"/>
          <a:cs typeface="MS PGothic" charset="0"/>
        </a:defRPr>
      </a:lvl2pPr>
      <a:lvl3pPr algn="ctr" rtl="0" eaLnBrk="0" fontAlgn="base" hangingPunct="0">
        <a:lnSpc>
          <a:spcPct val="85000"/>
        </a:lnSpc>
        <a:spcBef>
          <a:spcPct val="0"/>
        </a:spcBef>
        <a:spcAft>
          <a:spcPct val="0"/>
        </a:spcAft>
        <a:defRPr sz="3600" b="1">
          <a:solidFill>
            <a:srgbClr val="000000"/>
          </a:solidFill>
          <a:latin typeface="Arial" charset="0"/>
          <a:ea typeface="MS PGothic" panose="020B0600070205080204" pitchFamily="34" charset="-128"/>
          <a:cs typeface="MS PGothic" charset="0"/>
        </a:defRPr>
      </a:lvl3pPr>
      <a:lvl4pPr algn="ctr" rtl="0" eaLnBrk="0" fontAlgn="base" hangingPunct="0">
        <a:lnSpc>
          <a:spcPct val="85000"/>
        </a:lnSpc>
        <a:spcBef>
          <a:spcPct val="0"/>
        </a:spcBef>
        <a:spcAft>
          <a:spcPct val="0"/>
        </a:spcAft>
        <a:defRPr sz="3600" b="1">
          <a:solidFill>
            <a:srgbClr val="000000"/>
          </a:solidFill>
          <a:latin typeface="Arial" charset="0"/>
          <a:ea typeface="MS PGothic" panose="020B0600070205080204" pitchFamily="34" charset="-128"/>
          <a:cs typeface="MS PGothic" charset="0"/>
        </a:defRPr>
      </a:lvl4pPr>
      <a:lvl5pPr algn="ctr" rtl="0" eaLnBrk="0" fontAlgn="base" hangingPunct="0">
        <a:lnSpc>
          <a:spcPct val="85000"/>
        </a:lnSpc>
        <a:spcBef>
          <a:spcPct val="0"/>
        </a:spcBef>
        <a:spcAft>
          <a:spcPct val="0"/>
        </a:spcAft>
        <a:defRPr sz="3600" b="1">
          <a:solidFill>
            <a:srgbClr val="000000"/>
          </a:solidFill>
          <a:latin typeface="Arial" charset="0"/>
          <a:ea typeface="MS PGothic" panose="020B0600070205080204" pitchFamily="34" charset="-128"/>
          <a:cs typeface="MS PGothic" charset="0"/>
        </a:defRPr>
      </a:lvl5pPr>
      <a:lvl6pPr marL="457200" algn="ctr" rtl="0" fontAlgn="base">
        <a:lnSpc>
          <a:spcPct val="85000"/>
        </a:lnSpc>
        <a:spcBef>
          <a:spcPct val="0"/>
        </a:spcBef>
        <a:spcAft>
          <a:spcPct val="0"/>
        </a:spcAft>
        <a:defRPr sz="3600" b="1">
          <a:solidFill>
            <a:schemeClr val="accent2"/>
          </a:solidFill>
          <a:latin typeface="Arial" charset="0"/>
        </a:defRPr>
      </a:lvl6pPr>
      <a:lvl7pPr marL="914400" algn="ctr" rtl="0" fontAlgn="base">
        <a:lnSpc>
          <a:spcPct val="85000"/>
        </a:lnSpc>
        <a:spcBef>
          <a:spcPct val="0"/>
        </a:spcBef>
        <a:spcAft>
          <a:spcPct val="0"/>
        </a:spcAft>
        <a:defRPr sz="3600" b="1">
          <a:solidFill>
            <a:schemeClr val="accent2"/>
          </a:solidFill>
          <a:latin typeface="Arial" charset="0"/>
        </a:defRPr>
      </a:lvl7pPr>
      <a:lvl8pPr marL="1371600" algn="ctr" rtl="0" fontAlgn="base">
        <a:lnSpc>
          <a:spcPct val="85000"/>
        </a:lnSpc>
        <a:spcBef>
          <a:spcPct val="0"/>
        </a:spcBef>
        <a:spcAft>
          <a:spcPct val="0"/>
        </a:spcAft>
        <a:defRPr sz="3600" b="1">
          <a:solidFill>
            <a:schemeClr val="accent2"/>
          </a:solidFill>
          <a:latin typeface="Arial" charset="0"/>
        </a:defRPr>
      </a:lvl8pPr>
      <a:lvl9pPr marL="1828800" algn="ctr" rtl="0" fontAlgn="base">
        <a:lnSpc>
          <a:spcPct val="85000"/>
        </a:lnSpc>
        <a:spcBef>
          <a:spcPct val="0"/>
        </a:spcBef>
        <a:spcAft>
          <a:spcPct val="0"/>
        </a:spcAft>
        <a:defRPr sz="3600" b="1">
          <a:solidFill>
            <a:schemeClr val="accent2"/>
          </a:solidFill>
          <a:latin typeface="Arial" charset="0"/>
        </a:defRPr>
      </a:lvl9pPr>
    </p:titleStyle>
    <p:bodyStyle>
      <a:lvl1pPr marL="342900" indent="-342900" algn="l" rtl="0" eaLnBrk="0" fontAlgn="base" hangingPunct="0">
        <a:spcBef>
          <a:spcPct val="20000"/>
        </a:spcBef>
        <a:spcAft>
          <a:spcPct val="0"/>
        </a:spcAft>
        <a:buChar char="•"/>
        <a:defRPr sz="2800" b="1">
          <a:solidFill>
            <a:srgbClr val="000000"/>
          </a:solidFill>
          <a:latin typeface="+mn-lt"/>
          <a:ea typeface="MS PGothic" panose="020B0600070205080204" pitchFamily="34" charset="-128"/>
          <a:cs typeface="MS PGothic" charset="0"/>
        </a:defRPr>
      </a:lvl1pPr>
      <a:lvl2pPr marL="742950" indent="-285750" algn="l" rtl="0" eaLnBrk="0" fontAlgn="base" hangingPunct="0">
        <a:spcBef>
          <a:spcPct val="20000"/>
        </a:spcBef>
        <a:spcAft>
          <a:spcPct val="0"/>
        </a:spcAft>
        <a:buChar char="–"/>
        <a:defRPr sz="2400">
          <a:solidFill>
            <a:srgbClr val="000000"/>
          </a:solidFill>
          <a:latin typeface="+mn-lt"/>
          <a:ea typeface="MS PGothic" panose="020B0600070205080204" pitchFamily="34" charset="-128"/>
          <a:cs typeface="MS PGothic" charset="0"/>
        </a:defRPr>
      </a:lvl2pPr>
      <a:lvl3pPr marL="1143000" indent="-228600" algn="l" rtl="0" eaLnBrk="0" fontAlgn="base" hangingPunct="0">
        <a:spcBef>
          <a:spcPct val="20000"/>
        </a:spcBef>
        <a:spcAft>
          <a:spcPct val="0"/>
        </a:spcAft>
        <a:buChar char="•"/>
        <a:defRPr sz="2000">
          <a:solidFill>
            <a:srgbClr val="000000"/>
          </a:solidFill>
          <a:latin typeface="+mn-lt"/>
          <a:ea typeface="MS PGothic" panose="020B0600070205080204" pitchFamily="34" charset="-128"/>
          <a:cs typeface="MS PGothic" charset="0"/>
        </a:defRPr>
      </a:lvl3pPr>
      <a:lvl4pPr marL="1600200" indent="-228600" algn="l" rtl="0" eaLnBrk="0" fontAlgn="base" hangingPunct="0">
        <a:spcBef>
          <a:spcPct val="20000"/>
        </a:spcBef>
        <a:spcAft>
          <a:spcPct val="0"/>
        </a:spcAft>
        <a:buChar char="–"/>
        <a:defRPr>
          <a:solidFill>
            <a:srgbClr val="000000"/>
          </a:solidFill>
          <a:latin typeface="+mn-lt"/>
          <a:ea typeface="MS PGothic" panose="020B0600070205080204" pitchFamily="34" charset="-128"/>
          <a:cs typeface="MS PGothic" charset="0"/>
        </a:defRPr>
      </a:lvl4pPr>
      <a:lvl5pPr marL="2057400" indent="-228600" algn="l" rtl="0" eaLnBrk="0" fontAlgn="base" hangingPunct="0">
        <a:spcBef>
          <a:spcPct val="20000"/>
        </a:spcBef>
        <a:spcAft>
          <a:spcPct val="0"/>
        </a:spcAft>
        <a:buChar char="»"/>
        <a:defRPr sz="1600">
          <a:solidFill>
            <a:srgbClr val="000000"/>
          </a:solidFill>
          <a:latin typeface="+mn-lt"/>
          <a:ea typeface="MS PGothic" panose="020B0600070205080204" pitchFamily="34" charset="-128"/>
          <a:cs typeface="MS PGothic" charset="0"/>
        </a:defRPr>
      </a:lvl5pPr>
      <a:lvl6pPr marL="2514600" indent="-228600" algn="l" rtl="0" fontAlgn="base">
        <a:spcBef>
          <a:spcPct val="20000"/>
        </a:spcBef>
        <a:spcAft>
          <a:spcPct val="0"/>
        </a:spcAft>
        <a:buChar char="»"/>
        <a:defRPr sz="1600">
          <a:solidFill>
            <a:schemeClr val="tx1"/>
          </a:solidFill>
          <a:latin typeface="+mn-lt"/>
        </a:defRPr>
      </a:lvl6pPr>
      <a:lvl7pPr marL="2971800" indent="-228600" algn="l" rtl="0" fontAlgn="base">
        <a:spcBef>
          <a:spcPct val="20000"/>
        </a:spcBef>
        <a:spcAft>
          <a:spcPct val="0"/>
        </a:spcAft>
        <a:buChar char="»"/>
        <a:defRPr sz="1600">
          <a:solidFill>
            <a:schemeClr val="tx1"/>
          </a:solidFill>
          <a:latin typeface="+mn-lt"/>
        </a:defRPr>
      </a:lvl7pPr>
      <a:lvl8pPr marL="3429000" indent="-228600" algn="l" rtl="0" fontAlgn="base">
        <a:spcBef>
          <a:spcPct val="20000"/>
        </a:spcBef>
        <a:spcAft>
          <a:spcPct val="0"/>
        </a:spcAft>
        <a:buChar char="»"/>
        <a:defRPr sz="1600">
          <a:solidFill>
            <a:schemeClr val="tx1"/>
          </a:solidFill>
          <a:latin typeface="+mn-lt"/>
        </a:defRPr>
      </a:lvl8pPr>
      <a:lvl9pPr marL="3886200" indent="-228600" algn="l" rtl="0" fontAlgn="base">
        <a:spcBef>
          <a:spcPct val="20000"/>
        </a:spcBef>
        <a:spcAft>
          <a:spcPct val="0"/>
        </a:spcAft>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8"/>
          <a:srcRect/>
          <a:stretch>
            <a:fillRect/>
          </a:stretch>
        </a:blipFill>
        <a:effectLst/>
      </p:bgPr>
    </p:bg>
    <p:spTree>
      <p:nvGrpSpPr>
        <p:cNvPr id="1" name=""/>
        <p:cNvGrpSpPr/>
        <p:nvPr/>
      </p:nvGrpSpPr>
      <p:grpSpPr>
        <a:xfrm>
          <a:off x="0" y="0"/>
          <a:ext cx="0" cy="0"/>
          <a:chOff x="0" y="0"/>
          <a:chExt cx="0" cy="0"/>
        </a:xfrm>
      </p:grpSpPr>
      <p:sp>
        <p:nvSpPr>
          <p:cNvPr id="1041" name="AutoShape 17"/>
          <p:cNvSpPr>
            <a:spLocks noChangeArrowheads="1"/>
          </p:cNvSpPr>
          <p:nvPr/>
        </p:nvSpPr>
        <p:spPr bwMode="auto">
          <a:xfrm>
            <a:off x="207963" y="207963"/>
            <a:ext cx="8707437" cy="6397625"/>
          </a:xfrm>
          <a:prstGeom prst="roundRect">
            <a:avLst>
              <a:gd name="adj" fmla="val 2935"/>
            </a:avLst>
          </a:prstGeom>
          <a:gradFill rotWithShape="1">
            <a:gsLst>
              <a:gs pos="0">
                <a:srgbClr val="FFFFFF"/>
              </a:gs>
              <a:gs pos="35000">
                <a:srgbClr val="FFFFFF"/>
              </a:gs>
              <a:gs pos="100000">
                <a:srgbClr val="FFFFFF"/>
              </a:gs>
            </a:gsLst>
            <a:lin ang="16200000" scaled="1"/>
          </a:gradFill>
          <a:ln w="9525">
            <a:solidFill>
              <a:srgbClr val="F9F9F9"/>
            </a:solidFill>
            <a:round/>
            <a:headEnd/>
            <a:tailEnd/>
          </a:ln>
          <a:effectLst>
            <a:outerShdw blurRad="63500" dist="20000" dir="5400000" rotWithShape="0">
              <a:srgbClr val="000000">
                <a:alpha val="37999"/>
              </a:srgbClr>
            </a:outerShdw>
          </a:effectLst>
        </p:spPr>
        <p:txBody>
          <a:bodyPr wrap="none" anchor="ctr"/>
          <a:lstStyle/>
          <a:p>
            <a:pPr algn="ctr" eaLnBrk="1" hangingPunct="1">
              <a:lnSpc>
                <a:spcPct val="85000"/>
              </a:lnSpc>
              <a:defRPr/>
            </a:pPr>
            <a:endParaRPr lang="en-US">
              <a:solidFill>
                <a:schemeClr val="dk1"/>
              </a:solidFill>
              <a:latin typeface="+mn-lt"/>
              <a:ea typeface="+mn-ea"/>
            </a:endParaRPr>
          </a:p>
        </p:txBody>
      </p:sp>
      <p:sp>
        <p:nvSpPr>
          <p:cNvPr id="2" name="Rectangle 2"/>
          <p:cNvSpPr>
            <a:spLocks noGrp="1" noChangeArrowheads="1"/>
          </p:cNvSpPr>
          <p:nvPr>
            <p:ph type="title"/>
          </p:nvPr>
        </p:nvSpPr>
        <p:spPr bwMode="auto">
          <a:xfrm>
            <a:off x="304800" y="280988"/>
            <a:ext cx="8534400" cy="998537"/>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dirty="0"/>
              <a:t>Click to edit Master title style</a:t>
            </a:r>
          </a:p>
        </p:txBody>
      </p:sp>
      <p:sp>
        <p:nvSpPr>
          <p:cNvPr id="2052" name="Rectangle 3"/>
          <p:cNvSpPr>
            <a:spLocks noGrp="1" noChangeArrowheads="1"/>
          </p:cNvSpPr>
          <p:nvPr>
            <p:ph type="body" idx="1"/>
          </p:nvPr>
        </p:nvSpPr>
        <p:spPr bwMode="auto">
          <a:xfrm>
            <a:off x="547688" y="1474788"/>
            <a:ext cx="8051800" cy="5116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5" name="Rectangle 19"/>
          <p:cNvSpPr>
            <a:spLocks noChangeArrowheads="1"/>
          </p:cNvSpPr>
          <p:nvPr/>
        </p:nvSpPr>
        <p:spPr bwMode="auto">
          <a:xfrm flipV="1">
            <a:off x="427038" y="1316038"/>
            <a:ext cx="8223250" cy="58737"/>
          </a:xfrm>
          <a:prstGeom prst="rect">
            <a:avLst/>
          </a:prstGeom>
          <a:gradFill rotWithShape="1">
            <a:gsLst>
              <a:gs pos="0">
                <a:schemeClr val="bg1"/>
              </a:gs>
              <a:gs pos="50000">
                <a:schemeClr val="tx1">
                  <a:lumMod val="85000"/>
                </a:schemeClr>
              </a:gs>
              <a:gs pos="100000">
                <a:schemeClr val="bg1"/>
              </a:gs>
            </a:gsLst>
            <a:lin ang="0" scaled="1"/>
          </a:gradFill>
          <a:ln w="9525">
            <a:noFill/>
            <a:miter lim="800000"/>
            <a:headEnd/>
            <a:tailEnd/>
          </a:ln>
        </p:spPr>
        <p:txBody>
          <a:bodyPr wrap="none" anchor="ctr"/>
          <a:lstStyle/>
          <a:p>
            <a:pPr algn="ctr" eaLnBrk="1" hangingPunct="1">
              <a:lnSpc>
                <a:spcPct val="85000"/>
              </a:lnSpc>
              <a:defRPr/>
            </a:pPr>
            <a:endParaRPr lang="en-US" dirty="0">
              <a:solidFill>
                <a:srgbClr val="FFFFFF"/>
              </a:solidFill>
              <a:latin typeface="Arial" charset="0"/>
              <a:ea typeface="+mn-ea"/>
            </a:endParaRPr>
          </a:p>
        </p:txBody>
      </p:sp>
    </p:spTree>
  </p:cSld>
  <p:clrMap bg1="dk1" tx1="lt1" bg2="dk2" tx2="lt2" accent1="accent1" accent2="accent2" accent3="accent3" accent4="accent4" accent5="accent5" accent6="accent6" hlink="hlink" folHlink="folHlink"/>
  <p:sldLayoutIdLst>
    <p:sldLayoutId id="2147484129" r:id="rId1"/>
    <p:sldLayoutId id="2147484130" r:id="rId2"/>
    <p:sldLayoutId id="2147484131" r:id="rId3"/>
    <p:sldLayoutId id="2147484132" r:id="rId4"/>
    <p:sldLayoutId id="2147484133" r:id="rId5"/>
    <p:sldLayoutId id="2147484138" r:id="rId6"/>
  </p:sldLayoutIdLst>
  <p:transition>
    <p:split orient="vert" dir="in"/>
  </p:transition>
  <p:txStyles>
    <p:titleStyle>
      <a:lvl1pPr algn="ctr" rtl="0" eaLnBrk="0" fontAlgn="base" hangingPunct="0">
        <a:lnSpc>
          <a:spcPct val="85000"/>
        </a:lnSpc>
        <a:spcBef>
          <a:spcPct val="0"/>
        </a:spcBef>
        <a:spcAft>
          <a:spcPct val="0"/>
        </a:spcAft>
        <a:defRPr sz="3600" b="1">
          <a:solidFill>
            <a:srgbClr val="000000"/>
          </a:solidFill>
          <a:effectLst>
            <a:outerShdw blurRad="50800" dist="38100" dir="2700000">
              <a:schemeClr val="bg1">
                <a:alpha val="41000"/>
              </a:schemeClr>
            </a:outerShdw>
          </a:effectLst>
          <a:latin typeface="+mj-lt"/>
          <a:ea typeface="MS PGothic" panose="020B0600070205080204" pitchFamily="34" charset="-128"/>
          <a:cs typeface="MS PGothic" charset="0"/>
        </a:defRPr>
      </a:lvl1pPr>
      <a:lvl2pPr algn="ctr" rtl="0" eaLnBrk="0" fontAlgn="base" hangingPunct="0">
        <a:lnSpc>
          <a:spcPct val="85000"/>
        </a:lnSpc>
        <a:spcBef>
          <a:spcPct val="0"/>
        </a:spcBef>
        <a:spcAft>
          <a:spcPct val="0"/>
        </a:spcAft>
        <a:defRPr sz="3600" b="1">
          <a:solidFill>
            <a:srgbClr val="000000"/>
          </a:solidFill>
          <a:latin typeface="Arial" charset="0"/>
          <a:ea typeface="MS PGothic" panose="020B0600070205080204" pitchFamily="34" charset="-128"/>
          <a:cs typeface="MS PGothic" charset="0"/>
        </a:defRPr>
      </a:lvl2pPr>
      <a:lvl3pPr algn="ctr" rtl="0" eaLnBrk="0" fontAlgn="base" hangingPunct="0">
        <a:lnSpc>
          <a:spcPct val="85000"/>
        </a:lnSpc>
        <a:spcBef>
          <a:spcPct val="0"/>
        </a:spcBef>
        <a:spcAft>
          <a:spcPct val="0"/>
        </a:spcAft>
        <a:defRPr sz="3600" b="1">
          <a:solidFill>
            <a:srgbClr val="000000"/>
          </a:solidFill>
          <a:latin typeface="Arial" charset="0"/>
          <a:ea typeface="MS PGothic" panose="020B0600070205080204" pitchFamily="34" charset="-128"/>
          <a:cs typeface="MS PGothic" charset="0"/>
        </a:defRPr>
      </a:lvl3pPr>
      <a:lvl4pPr algn="ctr" rtl="0" eaLnBrk="0" fontAlgn="base" hangingPunct="0">
        <a:lnSpc>
          <a:spcPct val="85000"/>
        </a:lnSpc>
        <a:spcBef>
          <a:spcPct val="0"/>
        </a:spcBef>
        <a:spcAft>
          <a:spcPct val="0"/>
        </a:spcAft>
        <a:defRPr sz="3600" b="1">
          <a:solidFill>
            <a:srgbClr val="000000"/>
          </a:solidFill>
          <a:latin typeface="Arial" charset="0"/>
          <a:ea typeface="MS PGothic" panose="020B0600070205080204" pitchFamily="34" charset="-128"/>
          <a:cs typeface="MS PGothic" charset="0"/>
        </a:defRPr>
      </a:lvl4pPr>
      <a:lvl5pPr algn="ctr" rtl="0" eaLnBrk="0" fontAlgn="base" hangingPunct="0">
        <a:lnSpc>
          <a:spcPct val="85000"/>
        </a:lnSpc>
        <a:spcBef>
          <a:spcPct val="0"/>
        </a:spcBef>
        <a:spcAft>
          <a:spcPct val="0"/>
        </a:spcAft>
        <a:defRPr sz="3600" b="1">
          <a:solidFill>
            <a:srgbClr val="000000"/>
          </a:solidFill>
          <a:latin typeface="Arial" charset="0"/>
          <a:ea typeface="MS PGothic" panose="020B0600070205080204" pitchFamily="34" charset="-128"/>
          <a:cs typeface="MS PGothic" charset="0"/>
        </a:defRPr>
      </a:lvl5pPr>
      <a:lvl6pPr marL="457200" algn="ctr" rtl="0" fontAlgn="base">
        <a:lnSpc>
          <a:spcPct val="85000"/>
        </a:lnSpc>
        <a:spcBef>
          <a:spcPct val="0"/>
        </a:spcBef>
        <a:spcAft>
          <a:spcPct val="0"/>
        </a:spcAft>
        <a:defRPr sz="3600" b="1">
          <a:solidFill>
            <a:schemeClr val="accent2"/>
          </a:solidFill>
          <a:latin typeface="Arial" charset="0"/>
        </a:defRPr>
      </a:lvl6pPr>
      <a:lvl7pPr marL="914400" algn="ctr" rtl="0" fontAlgn="base">
        <a:lnSpc>
          <a:spcPct val="85000"/>
        </a:lnSpc>
        <a:spcBef>
          <a:spcPct val="0"/>
        </a:spcBef>
        <a:spcAft>
          <a:spcPct val="0"/>
        </a:spcAft>
        <a:defRPr sz="3600" b="1">
          <a:solidFill>
            <a:schemeClr val="accent2"/>
          </a:solidFill>
          <a:latin typeface="Arial" charset="0"/>
        </a:defRPr>
      </a:lvl7pPr>
      <a:lvl8pPr marL="1371600" algn="ctr" rtl="0" fontAlgn="base">
        <a:lnSpc>
          <a:spcPct val="85000"/>
        </a:lnSpc>
        <a:spcBef>
          <a:spcPct val="0"/>
        </a:spcBef>
        <a:spcAft>
          <a:spcPct val="0"/>
        </a:spcAft>
        <a:defRPr sz="3600" b="1">
          <a:solidFill>
            <a:schemeClr val="accent2"/>
          </a:solidFill>
          <a:latin typeface="Arial" charset="0"/>
        </a:defRPr>
      </a:lvl8pPr>
      <a:lvl9pPr marL="1828800" algn="ctr" rtl="0" fontAlgn="base">
        <a:lnSpc>
          <a:spcPct val="85000"/>
        </a:lnSpc>
        <a:spcBef>
          <a:spcPct val="0"/>
        </a:spcBef>
        <a:spcAft>
          <a:spcPct val="0"/>
        </a:spcAft>
        <a:defRPr sz="3600" b="1">
          <a:solidFill>
            <a:schemeClr val="accent2"/>
          </a:solidFill>
          <a:latin typeface="Arial" charset="0"/>
        </a:defRPr>
      </a:lvl9pPr>
    </p:titleStyle>
    <p:bodyStyle>
      <a:lvl1pPr marL="342900" indent="-342900" algn="l" rtl="0" eaLnBrk="0" fontAlgn="base" hangingPunct="0">
        <a:spcBef>
          <a:spcPct val="20000"/>
        </a:spcBef>
        <a:spcAft>
          <a:spcPct val="0"/>
        </a:spcAft>
        <a:buChar char="•"/>
        <a:defRPr sz="2800" b="1">
          <a:solidFill>
            <a:srgbClr val="000000"/>
          </a:solidFill>
          <a:latin typeface="+mn-lt"/>
          <a:ea typeface="MS PGothic" panose="020B0600070205080204" pitchFamily="34" charset="-128"/>
          <a:cs typeface="MS PGothic" charset="0"/>
        </a:defRPr>
      </a:lvl1pPr>
      <a:lvl2pPr marL="742950" indent="-285750" algn="l" rtl="0" eaLnBrk="0" fontAlgn="base" hangingPunct="0">
        <a:spcBef>
          <a:spcPct val="20000"/>
        </a:spcBef>
        <a:spcAft>
          <a:spcPct val="0"/>
        </a:spcAft>
        <a:buChar char="–"/>
        <a:defRPr sz="2400">
          <a:solidFill>
            <a:srgbClr val="000000"/>
          </a:solidFill>
          <a:latin typeface="+mn-lt"/>
          <a:ea typeface="MS PGothic" panose="020B0600070205080204" pitchFamily="34" charset="-128"/>
          <a:cs typeface="MS PGothic" charset="0"/>
        </a:defRPr>
      </a:lvl2pPr>
      <a:lvl3pPr marL="1143000" indent="-228600" algn="l" rtl="0" eaLnBrk="0" fontAlgn="base" hangingPunct="0">
        <a:spcBef>
          <a:spcPct val="20000"/>
        </a:spcBef>
        <a:spcAft>
          <a:spcPct val="0"/>
        </a:spcAft>
        <a:buChar char="•"/>
        <a:defRPr sz="2000">
          <a:solidFill>
            <a:srgbClr val="000000"/>
          </a:solidFill>
          <a:latin typeface="+mn-lt"/>
          <a:ea typeface="MS PGothic" panose="020B0600070205080204" pitchFamily="34" charset="-128"/>
          <a:cs typeface="MS PGothic" charset="0"/>
        </a:defRPr>
      </a:lvl3pPr>
      <a:lvl4pPr marL="1600200" indent="-228600" algn="l" rtl="0" eaLnBrk="0" fontAlgn="base" hangingPunct="0">
        <a:spcBef>
          <a:spcPct val="20000"/>
        </a:spcBef>
        <a:spcAft>
          <a:spcPct val="0"/>
        </a:spcAft>
        <a:buChar char="–"/>
        <a:defRPr>
          <a:solidFill>
            <a:srgbClr val="000000"/>
          </a:solidFill>
          <a:latin typeface="+mn-lt"/>
          <a:ea typeface="MS PGothic" panose="020B0600070205080204" pitchFamily="34" charset="-128"/>
          <a:cs typeface="MS PGothic" charset="0"/>
        </a:defRPr>
      </a:lvl4pPr>
      <a:lvl5pPr marL="2057400" indent="-228600" algn="l" rtl="0" eaLnBrk="0" fontAlgn="base" hangingPunct="0">
        <a:spcBef>
          <a:spcPct val="20000"/>
        </a:spcBef>
        <a:spcAft>
          <a:spcPct val="0"/>
        </a:spcAft>
        <a:buChar char="»"/>
        <a:defRPr sz="1600">
          <a:solidFill>
            <a:srgbClr val="000000"/>
          </a:solidFill>
          <a:latin typeface="+mn-lt"/>
          <a:ea typeface="MS PGothic" panose="020B0600070205080204" pitchFamily="34" charset="-128"/>
          <a:cs typeface="MS PGothic" charset="0"/>
        </a:defRPr>
      </a:lvl5pPr>
      <a:lvl6pPr marL="2514600" indent="-228600" algn="l" rtl="0" fontAlgn="base">
        <a:spcBef>
          <a:spcPct val="20000"/>
        </a:spcBef>
        <a:spcAft>
          <a:spcPct val="0"/>
        </a:spcAft>
        <a:buChar char="»"/>
        <a:defRPr sz="1600">
          <a:solidFill>
            <a:schemeClr val="tx1"/>
          </a:solidFill>
          <a:latin typeface="+mn-lt"/>
        </a:defRPr>
      </a:lvl6pPr>
      <a:lvl7pPr marL="2971800" indent="-228600" algn="l" rtl="0" fontAlgn="base">
        <a:spcBef>
          <a:spcPct val="20000"/>
        </a:spcBef>
        <a:spcAft>
          <a:spcPct val="0"/>
        </a:spcAft>
        <a:buChar char="»"/>
        <a:defRPr sz="1600">
          <a:solidFill>
            <a:schemeClr val="tx1"/>
          </a:solidFill>
          <a:latin typeface="+mn-lt"/>
        </a:defRPr>
      </a:lvl7pPr>
      <a:lvl8pPr marL="3429000" indent="-228600" algn="l" rtl="0" fontAlgn="base">
        <a:spcBef>
          <a:spcPct val="20000"/>
        </a:spcBef>
        <a:spcAft>
          <a:spcPct val="0"/>
        </a:spcAft>
        <a:buChar char="»"/>
        <a:defRPr sz="1600">
          <a:solidFill>
            <a:schemeClr val="tx1"/>
          </a:solidFill>
          <a:latin typeface="+mn-lt"/>
        </a:defRPr>
      </a:lvl8pPr>
      <a:lvl9pPr marL="3886200" indent="-228600" algn="l" rtl="0" fontAlgn="base">
        <a:spcBef>
          <a:spcPct val="20000"/>
        </a:spcBef>
        <a:spcAft>
          <a:spcPct val="0"/>
        </a:spcAft>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6"/>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auto">
          <a:xfrm>
            <a:off x="317500" y="-20638"/>
            <a:ext cx="8499475" cy="1143001"/>
          </a:xfrm>
          <a:prstGeom prst="rect">
            <a:avLst/>
          </a:prstGeom>
          <a:noFill/>
          <a:ln>
            <a:noFill/>
          </a:ln>
          <a:effectLst>
            <a:outerShdw blurRad="63500" dist="38100" dir="2700000" rotWithShape="0">
              <a:srgbClr val="000000">
                <a:alpha val="74997"/>
              </a:srgbClr>
            </a:outerShdw>
          </a:effectLst>
          <a:extLst>
            <a:ext uri="{909E8E84-426E-40dd-AFC4-6F175D3DCCD1}"/>
            <a:ext uri="{91240B29-F687-4f45-9708-019B960494DF}"/>
            <a:ext uri="{FAA26D3D-D897-4be2-8F04-BA451C77F1D7}"/>
          </a:extLst>
        </p:spPr>
        <p:txBody>
          <a:bodyPr vert="horz" wrap="square" lIns="91440" tIns="45720" rIns="91440" bIns="45720" numCol="1" anchor="ctr" anchorCtr="0" compatLnSpc="1">
            <a:prstTxWarp prst="textNoShape">
              <a:avLst/>
            </a:prstTxWarp>
          </a:bodyPr>
          <a:lstStyle/>
          <a:p>
            <a:r>
              <a:rPr lang="en-US" dirty="0"/>
              <a:t>Click to edit Master title style</a:t>
            </a:r>
          </a:p>
        </p:txBody>
      </p:sp>
      <p:sp>
        <p:nvSpPr>
          <p:cNvPr id="3075" name="Text Placeholder 2"/>
          <p:cNvSpPr>
            <a:spLocks noGrp="1"/>
          </p:cNvSpPr>
          <p:nvPr>
            <p:ph type="body" idx="1"/>
          </p:nvPr>
        </p:nvSpPr>
        <p:spPr bwMode="auto">
          <a:xfrm>
            <a:off x="341313" y="1338263"/>
            <a:ext cx="8475662"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wrap="square" lIns="91440" tIns="45720" rIns="91440" bIns="45720" numCol="1" anchor="ctr" anchorCtr="0" compatLnSpc="1">
            <a:prstTxWarp prst="textNoShape">
              <a:avLst/>
            </a:prstTxWarp>
          </a:bodyPr>
          <a:lstStyle>
            <a:lvl1pPr eaLnBrk="1" hangingPunct="1">
              <a:lnSpc>
                <a:spcPct val="85000"/>
              </a:lnSpc>
              <a:defRPr sz="1200">
                <a:solidFill>
                  <a:srgbClr val="FFFFFF"/>
                </a:solidFill>
              </a:defRPr>
            </a:lvl1pPr>
          </a:lstStyle>
          <a:p>
            <a:pPr>
              <a:defRPr/>
            </a:pPr>
            <a:fld id="{655B4B15-3F0F-4DEF-800D-4B76D05CB89F}" type="datetimeFigureOut">
              <a:rPr lang="en-US" altLang="en-US"/>
              <a:pPr>
                <a:defRPr/>
              </a:pPr>
              <a:t>11/5/2018</a:t>
            </a:fld>
            <a:endParaRPr lang="en-US" alt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eaLnBrk="1" hangingPunct="1">
              <a:lnSpc>
                <a:spcPct val="85000"/>
              </a:lnSpc>
              <a:defRPr sz="1200">
                <a:solidFill>
                  <a:schemeClr val="tx1">
                    <a:tint val="75000"/>
                  </a:schemeClr>
                </a:solidFill>
                <a:latin typeface="Arial" charset="0"/>
                <a:ea typeface="+mn-ea"/>
                <a:cs typeface="+mn-cs"/>
              </a:defRPr>
            </a:lvl1pPr>
          </a:lstStyle>
          <a:p>
            <a:pPr>
              <a:defRPr/>
            </a:pPr>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lnSpc>
                <a:spcPct val="85000"/>
              </a:lnSpc>
              <a:defRPr sz="1200">
                <a:solidFill>
                  <a:srgbClr val="FFFFFF"/>
                </a:solidFill>
              </a:defRPr>
            </a:lvl1pPr>
          </a:lstStyle>
          <a:p>
            <a:pPr>
              <a:defRPr/>
            </a:pPr>
            <a:fld id="{D8BBD92E-5C41-45DA-8A95-2FA66A4473E0}" type="slidenum">
              <a:rPr lang="en-US" altLang="en-US"/>
              <a:pPr>
                <a:defRPr/>
              </a:pPr>
              <a:t>‹#›</a:t>
            </a:fld>
            <a:endParaRPr lang="en-US" altLang="en-US"/>
          </a:p>
        </p:txBody>
      </p:sp>
      <p:sp>
        <p:nvSpPr>
          <p:cNvPr id="7" name="Rectangle 132"/>
          <p:cNvSpPr>
            <a:spLocks noChangeArrowheads="1"/>
          </p:cNvSpPr>
          <p:nvPr/>
        </p:nvSpPr>
        <p:spPr bwMode="auto">
          <a:xfrm>
            <a:off x="333375" y="769938"/>
            <a:ext cx="8448675" cy="42862"/>
          </a:xfrm>
          <a:prstGeom prst="rect">
            <a:avLst/>
          </a:prstGeom>
          <a:gradFill rotWithShape="1">
            <a:gsLst>
              <a:gs pos="0">
                <a:srgbClr val="CC9900"/>
              </a:gs>
              <a:gs pos="50000">
                <a:srgbClr val="FFFFFF"/>
              </a:gs>
              <a:gs pos="100000">
                <a:srgbClr val="CC9900"/>
              </a:gs>
            </a:gsLst>
            <a:lin ang="0" scaled="1"/>
          </a:gradFill>
          <a:ln w="9525">
            <a:solidFill>
              <a:srgbClr val="FFD931"/>
            </a:solidFill>
            <a:miter lim="800000"/>
            <a:headEnd/>
            <a:tailEnd/>
          </a:ln>
        </p:spPr>
        <p:txBody>
          <a:bodyPr wrap="none" anchor="ctr"/>
          <a:lstStyle>
            <a:lvl1pPr eaLnBrk="0" hangingPunct="0">
              <a:defRPr sz="3600" b="1">
                <a:solidFill>
                  <a:schemeClr val="accent2"/>
                </a:solidFill>
                <a:latin typeface="Arial" panose="020B0604020202020204" pitchFamily="34" charset="0"/>
                <a:ea typeface="MS PGothic" panose="020B0600070205080204" pitchFamily="34" charset="-128"/>
              </a:defRPr>
            </a:lvl1pPr>
            <a:lvl2pPr marL="742950" indent="-285750" eaLnBrk="0" hangingPunct="0">
              <a:defRPr sz="3600" b="1">
                <a:solidFill>
                  <a:schemeClr val="accent2"/>
                </a:solidFill>
                <a:latin typeface="Arial" panose="020B0604020202020204" pitchFamily="34" charset="0"/>
                <a:ea typeface="MS PGothic" panose="020B0600070205080204" pitchFamily="34" charset="-128"/>
              </a:defRPr>
            </a:lvl2pPr>
            <a:lvl3pPr marL="1143000" indent="-228600" eaLnBrk="0" hangingPunct="0">
              <a:defRPr sz="3600" b="1">
                <a:solidFill>
                  <a:schemeClr val="accent2"/>
                </a:solidFill>
                <a:latin typeface="Arial" panose="020B0604020202020204" pitchFamily="34" charset="0"/>
                <a:ea typeface="MS PGothic" panose="020B0600070205080204" pitchFamily="34" charset="-128"/>
              </a:defRPr>
            </a:lvl3pPr>
            <a:lvl4pPr marL="1600200" indent="-228600" eaLnBrk="0" hangingPunct="0">
              <a:defRPr sz="3600" b="1">
                <a:solidFill>
                  <a:schemeClr val="accent2"/>
                </a:solidFill>
                <a:latin typeface="Arial" panose="020B0604020202020204" pitchFamily="34" charset="0"/>
                <a:ea typeface="MS PGothic" panose="020B0600070205080204" pitchFamily="34" charset="-128"/>
              </a:defRPr>
            </a:lvl4pPr>
            <a:lvl5pPr marL="2057400" indent="-228600" eaLnBrk="0" hangingPunct="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pPr algn="ctr" eaLnBrk="1" hangingPunct="1">
              <a:lnSpc>
                <a:spcPct val="85000"/>
              </a:lnSpc>
              <a:defRPr/>
            </a:pPr>
            <a:endParaRPr lang="en-US" altLang="en-US"/>
          </a:p>
        </p:txBody>
      </p:sp>
    </p:spTree>
  </p:cSld>
  <p:clrMap bg1="dk1" tx1="lt1" bg2="dk2" tx2="lt2" accent1="accent1" accent2="accent2" accent3="accent3" accent4="accent4" accent5="accent5" accent6="accent6" hlink="hlink" folHlink="folHlink"/>
  <p:sldLayoutIdLst>
    <p:sldLayoutId id="2147484134" r:id="rId1"/>
    <p:sldLayoutId id="2147484135" r:id="rId2"/>
    <p:sldLayoutId id="2147484136" r:id="rId3"/>
    <p:sldLayoutId id="2147484139" r:id="rId4"/>
  </p:sldLayoutIdLs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7" presetClass="entr" presetSubtype="1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p:cTn id="7" dur="500" fill="hold"/>
                                        <p:tgtEl>
                                          <p:spTgt spid="7"/>
                                        </p:tgtEl>
                                        <p:attrNameLst>
                                          <p:attrName>ppt_w</p:attrName>
                                        </p:attrNameLst>
                                      </p:cBhvr>
                                      <p:tavLst>
                                        <p:tav tm="0">
                                          <p:val>
                                            <p:fltVal val="0"/>
                                          </p:val>
                                        </p:tav>
                                        <p:tav tm="100000">
                                          <p:val>
                                            <p:strVal val="#ppt_w"/>
                                          </p:val>
                                        </p:tav>
                                      </p:tavLst>
                                    </p:anim>
                                    <p:anim calcmode="lin" valueType="num">
                                      <p:cBhvr>
                                        <p:cTn id="8" dur="500" fill="hold"/>
                                        <p:tgtEl>
                                          <p:spTgt spid="7"/>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txStyles>
    <p:titleStyle>
      <a:lvl1pPr algn="ctr" defTabSz="457200" rtl="0" eaLnBrk="0" fontAlgn="base" hangingPunct="0">
        <a:spcBef>
          <a:spcPct val="0"/>
        </a:spcBef>
        <a:spcAft>
          <a:spcPct val="0"/>
        </a:spcAft>
        <a:defRPr sz="2400" b="1" kern="1200" cap="all" spc="600">
          <a:ln>
            <a:solidFill>
              <a:srgbClr val="FFD931"/>
            </a:solidFill>
          </a:ln>
          <a:solidFill>
            <a:srgbClr val="FFD931"/>
          </a:solidFill>
          <a:latin typeface="Arial (Headings)"/>
          <a:ea typeface="MS PGothic" panose="020B0600070205080204" pitchFamily="34" charset="-128"/>
          <a:cs typeface="Arial (Headings)"/>
        </a:defRPr>
      </a:lvl1pPr>
      <a:lvl2pPr algn="ctr" defTabSz="457200" rtl="0" eaLnBrk="0" fontAlgn="base" hangingPunct="0">
        <a:spcBef>
          <a:spcPct val="0"/>
        </a:spcBef>
        <a:spcAft>
          <a:spcPct val="0"/>
        </a:spcAft>
        <a:defRPr sz="2400" b="1">
          <a:solidFill>
            <a:srgbClr val="FFD931"/>
          </a:solidFill>
          <a:latin typeface="Arial (Headings)"/>
          <a:ea typeface="MS PGothic" panose="020B0600070205080204" pitchFamily="34" charset="-128"/>
          <a:cs typeface="Arial (Headings)"/>
        </a:defRPr>
      </a:lvl2pPr>
      <a:lvl3pPr algn="ctr" defTabSz="457200" rtl="0" eaLnBrk="0" fontAlgn="base" hangingPunct="0">
        <a:spcBef>
          <a:spcPct val="0"/>
        </a:spcBef>
        <a:spcAft>
          <a:spcPct val="0"/>
        </a:spcAft>
        <a:defRPr sz="2400" b="1">
          <a:solidFill>
            <a:srgbClr val="FFD931"/>
          </a:solidFill>
          <a:latin typeface="Arial (Headings)"/>
          <a:ea typeface="MS PGothic" panose="020B0600070205080204" pitchFamily="34" charset="-128"/>
          <a:cs typeface="Arial (Headings)"/>
        </a:defRPr>
      </a:lvl3pPr>
      <a:lvl4pPr algn="ctr" defTabSz="457200" rtl="0" eaLnBrk="0" fontAlgn="base" hangingPunct="0">
        <a:spcBef>
          <a:spcPct val="0"/>
        </a:spcBef>
        <a:spcAft>
          <a:spcPct val="0"/>
        </a:spcAft>
        <a:defRPr sz="2400" b="1">
          <a:solidFill>
            <a:srgbClr val="FFD931"/>
          </a:solidFill>
          <a:latin typeface="Arial (Headings)"/>
          <a:ea typeface="MS PGothic" panose="020B0600070205080204" pitchFamily="34" charset="-128"/>
          <a:cs typeface="Arial (Headings)"/>
        </a:defRPr>
      </a:lvl4pPr>
      <a:lvl5pPr algn="ctr" defTabSz="457200" rtl="0" eaLnBrk="0" fontAlgn="base" hangingPunct="0">
        <a:spcBef>
          <a:spcPct val="0"/>
        </a:spcBef>
        <a:spcAft>
          <a:spcPct val="0"/>
        </a:spcAft>
        <a:defRPr sz="2400" b="1">
          <a:solidFill>
            <a:srgbClr val="FFD931"/>
          </a:solidFill>
          <a:latin typeface="Arial (Headings)"/>
          <a:ea typeface="MS PGothic" panose="020B0600070205080204" pitchFamily="34" charset="-128"/>
          <a:cs typeface="Arial (Headings)"/>
        </a:defRPr>
      </a:lvl5pPr>
      <a:lvl6pPr marL="457200" algn="ctr" defTabSz="457200" rtl="0" fontAlgn="base">
        <a:spcBef>
          <a:spcPct val="0"/>
        </a:spcBef>
        <a:spcAft>
          <a:spcPct val="0"/>
        </a:spcAft>
        <a:defRPr sz="2400" b="1">
          <a:solidFill>
            <a:srgbClr val="FFD931"/>
          </a:solidFill>
          <a:latin typeface="Arial (Headings)"/>
          <a:ea typeface="Arial (Headings)"/>
          <a:cs typeface="Arial (Headings)"/>
        </a:defRPr>
      </a:lvl6pPr>
      <a:lvl7pPr marL="914400" algn="ctr" defTabSz="457200" rtl="0" fontAlgn="base">
        <a:spcBef>
          <a:spcPct val="0"/>
        </a:spcBef>
        <a:spcAft>
          <a:spcPct val="0"/>
        </a:spcAft>
        <a:defRPr sz="2400" b="1">
          <a:solidFill>
            <a:srgbClr val="FFD931"/>
          </a:solidFill>
          <a:latin typeface="Arial (Headings)"/>
          <a:ea typeface="Arial (Headings)"/>
          <a:cs typeface="Arial (Headings)"/>
        </a:defRPr>
      </a:lvl7pPr>
      <a:lvl8pPr marL="1371600" algn="ctr" defTabSz="457200" rtl="0" fontAlgn="base">
        <a:spcBef>
          <a:spcPct val="0"/>
        </a:spcBef>
        <a:spcAft>
          <a:spcPct val="0"/>
        </a:spcAft>
        <a:defRPr sz="2400" b="1">
          <a:solidFill>
            <a:srgbClr val="FFD931"/>
          </a:solidFill>
          <a:latin typeface="Arial (Headings)"/>
          <a:ea typeface="Arial (Headings)"/>
          <a:cs typeface="Arial (Headings)"/>
        </a:defRPr>
      </a:lvl8pPr>
      <a:lvl9pPr marL="1828800" algn="ctr" defTabSz="457200" rtl="0" fontAlgn="base">
        <a:spcBef>
          <a:spcPct val="0"/>
        </a:spcBef>
        <a:spcAft>
          <a:spcPct val="0"/>
        </a:spcAft>
        <a:defRPr sz="2400" b="1">
          <a:solidFill>
            <a:srgbClr val="FFD931"/>
          </a:solidFill>
          <a:latin typeface="Arial (Headings)"/>
          <a:ea typeface="Arial (Headings)"/>
          <a:cs typeface="Arial (Headings)"/>
        </a:defRPr>
      </a:lvl9pPr>
    </p:titleStyle>
    <p:bodyStyle>
      <a:lvl1pPr marL="342900" indent="-342900" algn="l" defTabSz="457200" rtl="0" eaLnBrk="0" fontAlgn="base" hangingPunct="0">
        <a:spcBef>
          <a:spcPct val="20000"/>
        </a:spcBef>
        <a:spcAft>
          <a:spcPct val="0"/>
        </a:spcAft>
        <a:buFont typeface="Arial" panose="020B0604020202020204" pitchFamily="34" charset="0"/>
        <a:buChar char="•"/>
        <a:defRPr sz="3200" kern="1200">
          <a:solidFill>
            <a:schemeClr val="tx1"/>
          </a:solidFill>
          <a:latin typeface="Arial (Body)"/>
          <a:ea typeface="MS PGothic" panose="020B0600070205080204" pitchFamily="34" charset="-128"/>
          <a:cs typeface="Arial (Body)"/>
        </a:defRPr>
      </a:lvl1pPr>
      <a:lvl2pPr marL="742950" indent="-285750" algn="l" defTabSz="457200" rtl="0" eaLnBrk="0" fontAlgn="base" hangingPunct="0">
        <a:spcBef>
          <a:spcPct val="20000"/>
        </a:spcBef>
        <a:spcAft>
          <a:spcPct val="0"/>
        </a:spcAft>
        <a:buFont typeface="Arial" panose="020B0604020202020204" pitchFamily="34" charset="0"/>
        <a:buChar char="–"/>
        <a:defRPr sz="2800" kern="1200">
          <a:solidFill>
            <a:schemeClr val="tx1"/>
          </a:solidFill>
          <a:latin typeface="Arial (Body)"/>
          <a:ea typeface="Arial (Body)"/>
          <a:cs typeface="Arial (Body)"/>
        </a:defRPr>
      </a:lvl2pPr>
      <a:lvl3pPr marL="1143000" indent="-228600" algn="l" defTabSz="457200" rtl="0" eaLnBrk="0" fontAlgn="base" hangingPunct="0">
        <a:spcBef>
          <a:spcPct val="20000"/>
        </a:spcBef>
        <a:spcAft>
          <a:spcPct val="0"/>
        </a:spcAft>
        <a:buFont typeface="Arial" panose="020B0604020202020204" pitchFamily="34" charset="0"/>
        <a:buChar char="•"/>
        <a:defRPr sz="2400" kern="1200">
          <a:solidFill>
            <a:schemeClr val="tx1"/>
          </a:solidFill>
          <a:latin typeface="Arial (Body)"/>
          <a:ea typeface="Arial (Body)"/>
          <a:cs typeface="Arial (Body)"/>
        </a:defRPr>
      </a:lvl3pPr>
      <a:lvl4pPr marL="1600200" indent="-228600" algn="l" defTabSz="457200" rtl="0" eaLnBrk="0" fontAlgn="base" hangingPunct="0">
        <a:spcBef>
          <a:spcPct val="20000"/>
        </a:spcBef>
        <a:spcAft>
          <a:spcPct val="0"/>
        </a:spcAft>
        <a:buFont typeface="Arial" panose="020B0604020202020204" pitchFamily="34" charset="0"/>
        <a:buChar char="–"/>
        <a:defRPr sz="2000" kern="1200">
          <a:solidFill>
            <a:schemeClr val="tx1"/>
          </a:solidFill>
          <a:latin typeface="Arial (Body)"/>
          <a:ea typeface="Arial (Body)"/>
          <a:cs typeface="Arial (Body)"/>
        </a:defRPr>
      </a:lvl4pPr>
      <a:lvl5pPr marL="2057400" indent="-228600" algn="l" defTabSz="457200" rtl="0" eaLnBrk="0" fontAlgn="base" hangingPunct="0">
        <a:spcBef>
          <a:spcPct val="20000"/>
        </a:spcBef>
        <a:spcAft>
          <a:spcPct val="0"/>
        </a:spcAft>
        <a:buFont typeface="Arial" panose="020B0604020202020204" pitchFamily="34" charset="0"/>
        <a:buChar char="»"/>
        <a:defRPr sz="2000" kern="1200">
          <a:solidFill>
            <a:schemeClr val="tx1"/>
          </a:solidFill>
          <a:latin typeface="Arial (Body)"/>
          <a:ea typeface="Arial (Body)"/>
          <a:cs typeface="Arial (Body)"/>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4" name="Date Placeholder 3"/>
          <p:cNvSpPr>
            <a:spLocks noGrp="1"/>
          </p:cNvSpPr>
          <p:nvPr>
            <p:ph type="dt" sz="half" idx="2"/>
          </p:nvPr>
        </p:nvSpPr>
        <p:spPr>
          <a:xfrm>
            <a:off x="457200" y="6356350"/>
            <a:ext cx="2133600" cy="365125"/>
          </a:xfrm>
          <a:prstGeom prst="rect">
            <a:avLst/>
          </a:prstGeom>
        </p:spPr>
        <p:txBody>
          <a:bodyPr vert="horz" wrap="square" lIns="91440" tIns="45720" rIns="91440" bIns="45720" numCol="1" anchor="ctr" anchorCtr="0" compatLnSpc="1">
            <a:prstTxWarp prst="textNoShape">
              <a:avLst/>
            </a:prstTxWarp>
          </a:bodyPr>
          <a:lstStyle>
            <a:lvl1pPr eaLnBrk="1" hangingPunct="1">
              <a:lnSpc>
                <a:spcPct val="85000"/>
              </a:lnSpc>
              <a:defRPr sz="1200">
                <a:solidFill>
                  <a:srgbClr val="FFFFFF"/>
                </a:solidFill>
              </a:defRPr>
            </a:lvl1pPr>
          </a:lstStyle>
          <a:p>
            <a:pPr>
              <a:defRPr/>
            </a:pPr>
            <a:fld id="{89F122A8-B925-4A72-9795-84390E26480C}" type="datetimeFigureOut">
              <a:rPr lang="en-US" altLang="en-US"/>
              <a:pPr>
                <a:defRPr/>
              </a:pPr>
              <a:t>11/5/2018</a:t>
            </a:fld>
            <a:endParaRPr lang="en-US" alt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eaLnBrk="1" hangingPunct="1">
              <a:lnSpc>
                <a:spcPct val="85000"/>
              </a:lnSpc>
              <a:defRPr sz="1200">
                <a:solidFill>
                  <a:schemeClr val="tx1">
                    <a:tint val="75000"/>
                  </a:schemeClr>
                </a:solidFill>
                <a:latin typeface="Arial" charset="0"/>
                <a:ea typeface="+mn-ea"/>
                <a:cs typeface="+mn-cs"/>
              </a:defRPr>
            </a:lvl1pPr>
          </a:lstStyle>
          <a:p>
            <a:pPr>
              <a:defRPr/>
            </a:pPr>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lnSpc>
                <a:spcPct val="85000"/>
              </a:lnSpc>
              <a:defRPr sz="1200">
                <a:solidFill>
                  <a:srgbClr val="FFFFFF"/>
                </a:solidFill>
              </a:defRPr>
            </a:lvl1pPr>
          </a:lstStyle>
          <a:p>
            <a:pPr>
              <a:defRPr/>
            </a:pPr>
            <a:fld id="{A3D26E0D-C09E-40F0-90AD-0C9C095870DC}" type="slidenum">
              <a:rPr lang="en-US" altLang="en-US"/>
              <a:pPr>
                <a:defRPr/>
              </a:pPr>
              <a:t>‹#›</a:t>
            </a:fld>
            <a:endParaRPr lang="en-US" altLang="en-US"/>
          </a:p>
        </p:txBody>
      </p:sp>
      <p:sp>
        <p:nvSpPr>
          <p:cNvPr id="7" name="Title Placeholder 6"/>
          <p:cNvSpPr>
            <a:spLocks noGrp="1"/>
          </p:cNvSpPr>
          <p:nvPr>
            <p:ph type="title"/>
          </p:nvPr>
        </p:nvSpPr>
        <p:spPr>
          <a:xfrm>
            <a:off x="317500" y="720725"/>
            <a:ext cx="8488363" cy="1112838"/>
          </a:xfrm>
          <a:prstGeom prst="rect">
            <a:avLst/>
          </a:prstGeom>
        </p:spPr>
        <p:txBody>
          <a:bodyPr vert="horz" lIns="91440" tIns="45720" rIns="91440" bIns="45720" rtlCol="0" anchor="ctr">
            <a:noAutofit/>
          </a:bodyPr>
          <a:lstStyle/>
          <a:p>
            <a:r>
              <a:rPr lang="en-US" dirty="0"/>
              <a:t>Click to edit Master title style</a:t>
            </a:r>
          </a:p>
        </p:txBody>
      </p:sp>
      <p:sp>
        <p:nvSpPr>
          <p:cNvPr id="8" name="Rectangle 132"/>
          <p:cNvSpPr>
            <a:spLocks noChangeArrowheads="1"/>
          </p:cNvSpPr>
          <p:nvPr/>
        </p:nvSpPr>
        <p:spPr bwMode="auto">
          <a:xfrm>
            <a:off x="333375" y="561975"/>
            <a:ext cx="8448675" cy="42863"/>
          </a:xfrm>
          <a:prstGeom prst="rect">
            <a:avLst/>
          </a:prstGeom>
          <a:gradFill rotWithShape="1">
            <a:gsLst>
              <a:gs pos="0">
                <a:srgbClr val="CC9900"/>
              </a:gs>
              <a:gs pos="50000">
                <a:srgbClr val="FFFFFF"/>
              </a:gs>
              <a:gs pos="100000">
                <a:srgbClr val="CC9900"/>
              </a:gs>
            </a:gsLst>
            <a:lin ang="0" scaled="1"/>
          </a:gradFill>
          <a:ln w="9525">
            <a:solidFill>
              <a:srgbClr val="FFD931"/>
            </a:solidFill>
            <a:miter lim="800000"/>
            <a:headEnd/>
            <a:tailEnd/>
          </a:ln>
        </p:spPr>
        <p:txBody>
          <a:bodyPr wrap="none" anchor="ctr"/>
          <a:lstStyle>
            <a:lvl1pPr eaLnBrk="0" hangingPunct="0">
              <a:defRPr sz="3600" b="1">
                <a:solidFill>
                  <a:schemeClr val="accent2"/>
                </a:solidFill>
                <a:latin typeface="Arial" panose="020B0604020202020204" pitchFamily="34" charset="0"/>
                <a:ea typeface="MS PGothic" panose="020B0600070205080204" pitchFamily="34" charset="-128"/>
              </a:defRPr>
            </a:lvl1pPr>
            <a:lvl2pPr marL="742950" indent="-285750" eaLnBrk="0" hangingPunct="0">
              <a:defRPr sz="3600" b="1">
                <a:solidFill>
                  <a:schemeClr val="accent2"/>
                </a:solidFill>
                <a:latin typeface="Arial" panose="020B0604020202020204" pitchFamily="34" charset="0"/>
                <a:ea typeface="MS PGothic" panose="020B0600070205080204" pitchFamily="34" charset="-128"/>
              </a:defRPr>
            </a:lvl2pPr>
            <a:lvl3pPr marL="1143000" indent="-228600" eaLnBrk="0" hangingPunct="0">
              <a:defRPr sz="3600" b="1">
                <a:solidFill>
                  <a:schemeClr val="accent2"/>
                </a:solidFill>
                <a:latin typeface="Arial" panose="020B0604020202020204" pitchFamily="34" charset="0"/>
                <a:ea typeface="MS PGothic" panose="020B0600070205080204" pitchFamily="34" charset="-128"/>
              </a:defRPr>
            </a:lvl3pPr>
            <a:lvl4pPr marL="1600200" indent="-228600" eaLnBrk="0" hangingPunct="0">
              <a:defRPr sz="3600" b="1">
                <a:solidFill>
                  <a:schemeClr val="accent2"/>
                </a:solidFill>
                <a:latin typeface="Arial" panose="020B0604020202020204" pitchFamily="34" charset="0"/>
                <a:ea typeface="MS PGothic" panose="020B0600070205080204" pitchFamily="34" charset="-128"/>
              </a:defRPr>
            </a:lvl4pPr>
            <a:lvl5pPr marL="2057400" indent="-228600" eaLnBrk="0" hangingPunct="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pPr algn="ctr" eaLnBrk="1" hangingPunct="1">
              <a:lnSpc>
                <a:spcPct val="85000"/>
              </a:lnSpc>
              <a:defRPr/>
            </a:pPr>
            <a:endParaRPr lang="en-US" altLang="en-US"/>
          </a:p>
        </p:txBody>
      </p:sp>
      <p:sp>
        <p:nvSpPr>
          <p:cNvPr id="9" name="Rectangle 132"/>
          <p:cNvSpPr>
            <a:spLocks noChangeArrowheads="1"/>
          </p:cNvSpPr>
          <p:nvPr/>
        </p:nvSpPr>
        <p:spPr bwMode="auto">
          <a:xfrm>
            <a:off x="339725" y="1922463"/>
            <a:ext cx="8448675" cy="42862"/>
          </a:xfrm>
          <a:prstGeom prst="rect">
            <a:avLst/>
          </a:prstGeom>
          <a:gradFill rotWithShape="1">
            <a:gsLst>
              <a:gs pos="0">
                <a:srgbClr val="CC9900"/>
              </a:gs>
              <a:gs pos="50000">
                <a:srgbClr val="FFFFFF"/>
              </a:gs>
              <a:gs pos="100000">
                <a:srgbClr val="CC9900"/>
              </a:gs>
            </a:gsLst>
            <a:lin ang="0" scaled="1"/>
          </a:gradFill>
          <a:ln w="9525">
            <a:solidFill>
              <a:srgbClr val="FFD931"/>
            </a:solidFill>
            <a:miter lim="800000"/>
            <a:headEnd/>
            <a:tailEnd/>
          </a:ln>
        </p:spPr>
        <p:txBody>
          <a:bodyPr wrap="none" anchor="ctr"/>
          <a:lstStyle>
            <a:lvl1pPr eaLnBrk="0" hangingPunct="0">
              <a:defRPr sz="3600" b="1">
                <a:solidFill>
                  <a:schemeClr val="accent2"/>
                </a:solidFill>
                <a:latin typeface="Arial" panose="020B0604020202020204" pitchFamily="34" charset="0"/>
                <a:ea typeface="MS PGothic" panose="020B0600070205080204" pitchFamily="34" charset="-128"/>
              </a:defRPr>
            </a:lvl1pPr>
            <a:lvl2pPr marL="742950" indent="-285750" eaLnBrk="0" hangingPunct="0">
              <a:defRPr sz="3600" b="1">
                <a:solidFill>
                  <a:schemeClr val="accent2"/>
                </a:solidFill>
                <a:latin typeface="Arial" panose="020B0604020202020204" pitchFamily="34" charset="0"/>
                <a:ea typeface="MS PGothic" panose="020B0600070205080204" pitchFamily="34" charset="-128"/>
              </a:defRPr>
            </a:lvl2pPr>
            <a:lvl3pPr marL="1143000" indent="-228600" eaLnBrk="0" hangingPunct="0">
              <a:defRPr sz="3600" b="1">
                <a:solidFill>
                  <a:schemeClr val="accent2"/>
                </a:solidFill>
                <a:latin typeface="Arial" panose="020B0604020202020204" pitchFamily="34" charset="0"/>
                <a:ea typeface="MS PGothic" panose="020B0600070205080204" pitchFamily="34" charset="-128"/>
              </a:defRPr>
            </a:lvl3pPr>
            <a:lvl4pPr marL="1600200" indent="-228600" eaLnBrk="0" hangingPunct="0">
              <a:defRPr sz="3600" b="1">
                <a:solidFill>
                  <a:schemeClr val="accent2"/>
                </a:solidFill>
                <a:latin typeface="Arial" panose="020B0604020202020204" pitchFamily="34" charset="0"/>
                <a:ea typeface="MS PGothic" panose="020B0600070205080204" pitchFamily="34" charset="-128"/>
              </a:defRPr>
            </a:lvl4pPr>
            <a:lvl5pPr marL="2057400" indent="-228600" eaLnBrk="0" hangingPunct="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pPr algn="ctr" eaLnBrk="1" hangingPunct="1">
              <a:lnSpc>
                <a:spcPct val="85000"/>
              </a:lnSpc>
              <a:defRPr/>
            </a:pPr>
            <a:endParaRPr lang="en-US" altLang="en-US"/>
          </a:p>
        </p:txBody>
      </p:sp>
      <p:sp>
        <p:nvSpPr>
          <p:cNvPr id="4104" name="Text Placeholder 9"/>
          <p:cNvSpPr>
            <a:spLocks noGrp="1"/>
          </p:cNvSpPr>
          <p:nvPr>
            <p:ph type="body" idx="1"/>
          </p:nvPr>
        </p:nvSpPr>
        <p:spPr bwMode="auto">
          <a:xfrm>
            <a:off x="330200" y="2540000"/>
            <a:ext cx="8475663" cy="3271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p:txBody>
      </p:sp>
    </p:spTree>
  </p:cSld>
  <p:clrMap bg1="dk1" tx1="lt1" bg2="dk2" tx2="lt2" accent1="accent1" accent2="accent2" accent3="accent3" accent4="accent4" accent5="accent5" accent6="accent6" hlink="hlink" folHlink="folHlink"/>
  <p:sldLayoutIdLst>
    <p:sldLayoutId id="2147484137" r:id="rId1"/>
  </p:sldLayoutIdLs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7" presetClass="entr" presetSubtype="10"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500" fill="hold"/>
                                        <p:tgtEl>
                                          <p:spTgt spid="8"/>
                                        </p:tgtEl>
                                        <p:attrNameLst>
                                          <p:attrName>ppt_w</p:attrName>
                                        </p:attrNameLst>
                                      </p:cBhvr>
                                      <p:tavLst>
                                        <p:tav tm="0">
                                          <p:val>
                                            <p:fltVal val="0"/>
                                          </p:val>
                                        </p:tav>
                                        <p:tav tm="100000">
                                          <p:val>
                                            <p:strVal val="#ppt_w"/>
                                          </p:val>
                                        </p:tav>
                                      </p:tavLst>
                                    </p:anim>
                                    <p:anim calcmode="lin" valueType="num">
                                      <p:cBhvr>
                                        <p:cTn id="8" dur="500" fill="hold"/>
                                        <p:tgtEl>
                                          <p:spTgt spid="8"/>
                                        </p:tgtEl>
                                        <p:attrNameLst>
                                          <p:attrName>ppt_h</p:attrName>
                                        </p:attrNameLst>
                                      </p:cBhvr>
                                      <p:tavLst>
                                        <p:tav tm="0">
                                          <p:val>
                                            <p:strVal val="#ppt_h"/>
                                          </p:val>
                                        </p:tav>
                                        <p:tav tm="100000">
                                          <p:val>
                                            <p:strVal val="#ppt_h"/>
                                          </p:val>
                                        </p:tav>
                                      </p:tavLst>
                                    </p:anim>
                                  </p:childTnLst>
                                </p:cTn>
                              </p:par>
                              <p:par>
                                <p:cTn id="9" presetID="17" presetClass="entr" presetSubtype="10" fill="hold" grpId="0" nodeType="withEffect">
                                  <p:stCondLst>
                                    <p:cond delay="0"/>
                                  </p:stCondLst>
                                  <p:childTnLst>
                                    <p:set>
                                      <p:cBhvr>
                                        <p:cTn id="10" dur="1" fill="hold">
                                          <p:stCondLst>
                                            <p:cond delay="0"/>
                                          </p:stCondLst>
                                        </p:cTn>
                                        <p:tgtEl>
                                          <p:spTgt spid="9"/>
                                        </p:tgtEl>
                                        <p:attrNameLst>
                                          <p:attrName>style.visibility</p:attrName>
                                        </p:attrNameLst>
                                      </p:cBhvr>
                                      <p:to>
                                        <p:strVal val="visible"/>
                                      </p:to>
                                    </p:set>
                                    <p:anim calcmode="lin" valueType="num">
                                      <p:cBhvr>
                                        <p:cTn id="11" dur="500" fill="hold"/>
                                        <p:tgtEl>
                                          <p:spTgt spid="9"/>
                                        </p:tgtEl>
                                        <p:attrNameLst>
                                          <p:attrName>ppt_w</p:attrName>
                                        </p:attrNameLst>
                                      </p:cBhvr>
                                      <p:tavLst>
                                        <p:tav tm="0">
                                          <p:val>
                                            <p:fltVal val="0"/>
                                          </p:val>
                                        </p:tav>
                                        <p:tav tm="100000">
                                          <p:val>
                                            <p:strVal val="#ppt_w"/>
                                          </p:val>
                                        </p:tav>
                                      </p:tavLst>
                                    </p:anim>
                                    <p:anim calcmode="lin" valueType="num">
                                      <p:cBhvr>
                                        <p:cTn id="12" dur="500" fill="hold"/>
                                        <p:tgtEl>
                                          <p:spTgt spid="9"/>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Lst>
  </p:timing>
  <p:txStyles>
    <p:titleStyle>
      <a:lvl1pPr algn="ctr" defTabSz="457200" rtl="0" eaLnBrk="0" fontAlgn="base" hangingPunct="0">
        <a:spcBef>
          <a:spcPct val="0"/>
        </a:spcBef>
        <a:spcAft>
          <a:spcPct val="0"/>
        </a:spcAft>
        <a:defRPr sz="3600" b="1" kern="1200" cap="all" spc="600">
          <a:ln>
            <a:solidFill>
              <a:srgbClr val="FFD931"/>
            </a:solidFill>
          </a:ln>
          <a:solidFill>
            <a:srgbClr val="FFD931"/>
          </a:solidFill>
          <a:effectLst>
            <a:outerShdw blurRad="50800" dist="38100" dir="2700000">
              <a:srgbClr val="000000"/>
            </a:outerShdw>
          </a:effectLst>
          <a:latin typeface="Arial (Headings)"/>
          <a:ea typeface="MS PGothic" panose="020B0600070205080204" pitchFamily="34" charset="-128"/>
          <a:cs typeface="Arial (Headings)"/>
        </a:defRPr>
      </a:lvl1pPr>
      <a:lvl2pPr algn="ctr" defTabSz="457200" rtl="0" eaLnBrk="0" fontAlgn="base" hangingPunct="0">
        <a:spcBef>
          <a:spcPct val="0"/>
        </a:spcBef>
        <a:spcAft>
          <a:spcPct val="0"/>
        </a:spcAft>
        <a:defRPr sz="3600" b="1">
          <a:solidFill>
            <a:srgbClr val="FFD931"/>
          </a:solidFill>
          <a:latin typeface="Arial (Headings)"/>
          <a:ea typeface="MS PGothic" panose="020B0600070205080204" pitchFamily="34" charset="-128"/>
          <a:cs typeface="Arial (Headings)"/>
        </a:defRPr>
      </a:lvl2pPr>
      <a:lvl3pPr algn="ctr" defTabSz="457200" rtl="0" eaLnBrk="0" fontAlgn="base" hangingPunct="0">
        <a:spcBef>
          <a:spcPct val="0"/>
        </a:spcBef>
        <a:spcAft>
          <a:spcPct val="0"/>
        </a:spcAft>
        <a:defRPr sz="3600" b="1">
          <a:solidFill>
            <a:srgbClr val="FFD931"/>
          </a:solidFill>
          <a:latin typeface="Arial (Headings)"/>
          <a:ea typeface="MS PGothic" panose="020B0600070205080204" pitchFamily="34" charset="-128"/>
          <a:cs typeface="Arial (Headings)"/>
        </a:defRPr>
      </a:lvl3pPr>
      <a:lvl4pPr algn="ctr" defTabSz="457200" rtl="0" eaLnBrk="0" fontAlgn="base" hangingPunct="0">
        <a:spcBef>
          <a:spcPct val="0"/>
        </a:spcBef>
        <a:spcAft>
          <a:spcPct val="0"/>
        </a:spcAft>
        <a:defRPr sz="3600" b="1">
          <a:solidFill>
            <a:srgbClr val="FFD931"/>
          </a:solidFill>
          <a:latin typeface="Arial (Headings)"/>
          <a:ea typeface="MS PGothic" panose="020B0600070205080204" pitchFamily="34" charset="-128"/>
          <a:cs typeface="Arial (Headings)"/>
        </a:defRPr>
      </a:lvl4pPr>
      <a:lvl5pPr algn="ctr" defTabSz="457200" rtl="0" eaLnBrk="0" fontAlgn="base" hangingPunct="0">
        <a:spcBef>
          <a:spcPct val="0"/>
        </a:spcBef>
        <a:spcAft>
          <a:spcPct val="0"/>
        </a:spcAft>
        <a:defRPr sz="3600" b="1">
          <a:solidFill>
            <a:srgbClr val="FFD931"/>
          </a:solidFill>
          <a:latin typeface="Arial (Headings)"/>
          <a:ea typeface="MS PGothic" panose="020B0600070205080204" pitchFamily="34" charset="-128"/>
          <a:cs typeface="Arial (Headings)"/>
        </a:defRPr>
      </a:lvl5pPr>
      <a:lvl6pPr marL="457200" algn="ctr" defTabSz="457200" rtl="0" fontAlgn="base">
        <a:spcBef>
          <a:spcPct val="0"/>
        </a:spcBef>
        <a:spcAft>
          <a:spcPct val="0"/>
        </a:spcAft>
        <a:defRPr sz="3600" b="1">
          <a:solidFill>
            <a:srgbClr val="FFD931"/>
          </a:solidFill>
          <a:latin typeface="Arial (Headings)"/>
          <a:ea typeface="Arial (Headings)"/>
          <a:cs typeface="Arial (Headings)"/>
        </a:defRPr>
      </a:lvl6pPr>
      <a:lvl7pPr marL="914400" algn="ctr" defTabSz="457200" rtl="0" fontAlgn="base">
        <a:spcBef>
          <a:spcPct val="0"/>
        </a:spcBef>
        <a:spcAft>
          <a:spcPct val="0"/>
        </a:spcAft>
        <a:defRPr sz="3600" b="1">
          <a:solidFill>
            <a:srgbClr val="FFD931"/>
          </a:solidFill>
          <a:latin typeface="Arial (Headings)"/>
          <a:ea typeface="Arial (Headings)"/>
          <a:cs typeface="Arial (Headings)"/>
        </a:defRPr>
      </a:lvl7pPr>
      <a:lvl8pPr marL="1371600" algn="ctr" defTabSz="457200" rtl="0" fontAlgn="base">
        <a:spcBef>
          <a:spcPct val="0"/>
        </a:spcBef>
        <a:spcAft>
          <a:spcPct val="0"/>
        </a:spcAft>
        <a:defRPr sz="3600" b="1">
          <a:solidFill>
            <a:srgbClr val="FFD931"/>
          </a:solidFill>
          <a:latin typeface="Arial (Headings)"/>
          <a:ea typeface="Arial (Headings)"/>
          <a:cs typeface="Arial (Headings)"/>
        </a:defRPr>
      </a:lvl8pPr>
      <a:lvl9pPr marL="1828800" algn="ctr" defTabSz="457200" rtl="0" fontAlgn="base">
        <a:spcBef>
          <a:spcPct val="0"/>
        </a:spcBef>
        <a:spcAft>
          <a:spcPct val="0"/>
        </a:spcAft>
        <a:defRPr sz="3600" b="1">
          <a:solidFill>
            <a:srgbClr val="FFD931"/>
          </a:solidFill>
          <a:latin typeface="Arial (Headings)"/>
          <a:ea typeface="Arial (Headings)"/>
          <a:cs typeface="Arial (Headings)"/>
        </a:defRPr>
      </a:lvl9pPr>
    </p:titleStyle>
    <p:bodyStyle>
      <a:lvl1pPr marL="342900" indent="-342900" algn="ctr" defTabSz="457200" rtl="0" eaLnBrk="0" fontAlgn="base" hangingPunct="0">
        <a:spcBef>
          <a:spcPct val="20000"/>
        </a:spcBef>
        <a:spcAft>
          <a:spcPct val="0"/>
        </a:spcAft>
        <a:buFont typeface="Arial" panose="020B0604020202020204" pitchFamily="34" charset="0"/>
        <a:defRPr sz="5000" b="1" kern="1200">
          <a:solidFill>
            <a:schemeClr val="tx1"/>
          </a:solidFill>
          <a:latin typeface="Arial (Body)"/>
          <a:ea typeface="MS PGothic" panose="020B0600070205080204" pitchFamily="34" charset="-128"/>
          <a:cs typeface="Arial (Body)"/>
        </a:defRPr>
      </a:lvl1pPr>
      <a:lvl2pPr marL="742950" indent="-285750" algn="l" defTabSz="457200"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Arial (Body)"/>
          <a:cs typeface="Arial (Body)"/>
        </a:defRPr>
      </a:lvl2pPr>
      <a:lvl3pPr marL="1143000" indent="-228600" algn="l" defTabSz="457200"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Arial (Body)"/>
          <a:cs typeface="Arial (Body)"/>
        </a:defRPr>
      </a:lvl3pPr>
      <a:lvl4pPr marL="1600200" indent="-228600" algn="l" defTabSz="457200"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Arial (Body)"/>
          <a:cs typeface="Arial (Body)"/>
        </a:defRPr>
      </a:lvl4pPr>
      <a:lvl5pPr marL="2057400" indent="-228600" algn="l" defTabSz="457200"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Arial (Body)"/>
          <a:cs typeface="Arial (Body)"/>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05/11/2018</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366403338"/>
      </p:ext>
    </p:extLst>
  </p:cSld>
  <p:clrMap bg1="lt1" tx1="dk1" bg2="lt2" tx2="dk2" accent1="accent1" accent2="accent2" accent3="accent3" accent4="accent4" accent5="accent5" accent6="accent6" hlink="hlink" folHlink="folHlink"/>
  <p:sldLayoutIdLst>
    <p:sldLayoutId id="2147484141" r:id="rId1"/>
    <p:sldLayoutId id="2147484142" r:id="rId2"/>
    <p:sldLayoutId id="2147484143" r:id="rId3"/>
    <p:sldLayoutId id="2147484144" r:id="rId4"/>
    <p:sldLayoutId id="2147484145" r:id="rId5"/>
    <p:sldLayoutId id="2147484146" r:id="rId6"/>
    <p:sldLayoutId id="2147484147" r:id="rId7"/>
    <p:sldLayoutId id="2147484148" r:id="rId8"/>
    <p:sldLayoutId id="2147484149" r:id="rId9"/>
    <p:sldLayoutId id="2147484150" r:id="rId10"/>
    <p:sldLayoutId id="2147484151" r:id="rId11"/>
  </p:sldLayoutIdLst>
  <p:transition>
    <p:split orient="vert" dir="in"/>
  </p:transition>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3" Type="http://schemas.openxmlformats.org/officeDocument/2006/relationships/hyperlink" Target="http://bcove.me/mdjh584t" TargetMode="External"/><Relationship Id="rId2" Type="http://schemas.openxmlformats.org/officeDocument/2006/relationships/notesSlide" Target="../notesSlides/notesSlide6.xml"/><Relationship Id="rId1" Type="http://schemas.openxmlformats.org/officeDocument/2006/relationships/slideLayout" Target="../slideLayouts/slideLayout18.xml"/><Relationship Id="rId4" Type="http://schemas.openxmlformats.org/officeDocument/2006/relationships/image" Target="../media/image10.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Exercise Physiology</a:t>
            </a:r>
            <a:br>
              <a:rPr lang="en-US" dirty="0"/>
            </a:br>
            <a:r>
              <a:rPr lang="en-US" dirty="0"/>
              <a:t>Geraint Forster</a:t>
            </a:r>
            <a:endParaRPr lang="en-GB" dirty="0"/>
          </a:p>
        </p:txBody>
      </p:sp>
      <p:sp>
        <p:nvSpPr>
          <p:cNvPr id="3" name="Subtitle 2"/>
          <p:cNvSpPr>
            <a:spLocks noGrp="1"/>
          </p:cNvSpPr>
          <p:nvPr>
            <p:ph type="subTitle" idx="1"/>
          </p:nvPr>
        </p:nvSpPr>
        <p:spPr/>
        <p:txBody>
          <a:bodyPr/>
          <a:lstStyle/>
          <a:p>
            <a:r>
              <a:rPr lang="en-US" dirty="0"/>
              <a:t>Energy Expenditure</a:t>
            </a:r>
          </a:p>
          <a:p>
            <a:r>
              <a:rPr lang="en-US" dirty="0"/>
              <a:t>(Kenney, Wilmore and </a:t>
            </a:r>
            <a:r>
              <a:rPr lang="en-US" dirty="0" err="1"/>
              <a:t>Costill</a:t>
            </a:r>
            <a:r>
              <a:rPr lang="en-US" dirty="0"/>
              <a:t>, 2015, Chapter 5)</a:t>
            </a:r>
          </a:p>
          <a:p>
            <a:endParaRPr lang="en-GB" dirty="0"/>
          </a:p>
        </p:txBody>
      </p:sp>
    </p:spTree>
    <p:extLst>
      <p:ext uri="{BB962C8B-B14F-4D97-AF65-F5344CB8AC3E}">
        <p14:creationId xmlns:p14="http://schemas.microsoft.com/office/powerpoint/2010/main" val="28133137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2"/>
          <p:cNvSpPr>
            <a:spLocks noGrp="1"/>
          </p:cNvSpPr>
          <p:nvPr>
            <p:ph type="title"/>
          </p:nvPr>
        </p:nvSpPr>
        <p:spPr/>
        <p:txBody>
          <a:bodyPr>
            <a:normAutofit fontScale="90000"/>
          </a:bodyPr>
          <a:lstStyle/>
          <a:p>
            <a:pPr eaLnBrk="1" hangingPunct="1"/>
            <a:r>
              <a:rPr lang="en-US" altLang="en-US">
                <a:effectLst/>
              </a:rPr>
              <a:t>Measuring Energy Expenditure:</a:t>
            </a:r>
            <a:br>
              <a:rPr lang="en-US" altLang="en-US">
                <a:effectLst/>
              </a:rPr>
            </a:br>
            <a:r>
              <a:rPr lang="en-US" altLang="en-US">
                <a:effectLst/>
              </a:rPr>
              <a:t>Direct Calorimetry</a:t>
            </a:r>
          </a:p>
        </p:txBody>
      </p:sp>
      <p:sp>
        <p:nvSpPr>
          <p:cNvPr id="11267" name="Content Placeholder 13"/>
          <p:cNvSpPr>
            <a:spLocks noGrp="1"/>
          </p:cNvSpPr>
          <p:nvPr>
            <p:ph idx="1"/>
          </p:nvPr>
        </p:nvSpPr>
        <p:spPr>
          <a:xfrm>
            <a:off x="571500" y="1874838"/>
            <a:ext cx="8051800" cy="4273550"/>
          </a:xfrm>
        </p:spPr>
        <p:txBody>
          <a:bodyPr>
            <a:normAutofit fontScale="92500" lnSpcReduction="10000"/>
          </a:bodyPr>
          <a:lstStyle/>
          <a:p>
            <a:pPr eaLnBrk="1" hangingPunct="1">
              <a:defRPr/>
            </a:pPr>
            <a:r>
              <a:rPr lang="en-US" altLang="en-US" dirty="0">
                <a:cs typeface="+mn-cs"/>
              </a:rPr>
              <a:t>Substrate metabolism efficiency</a:t>
            </a:r>
          </a:p>
          <a:p>
            <a:pPr lvl="1" eaLnBrk="1" hangingPunct="1">
              <a:defRPr/>
            </a:pPr>
            <a:r>
              <a:rPr lang="en-US" altLang="en-US" dirty="0"/>
              <a:t>40% of substrate energy </a:t>
            </a:r>
            <a:r>
              <a:rPr lang="en-US" altLang="en-US" dirty="0">
                <a:sym typeface="Wingdings" panose="05000000000000000000" pitchFamily="2" charset="2"/>
              </a:rPr>
              <a:t> ATP</a:t>
            </a:r>
          </a:p>
          <a:p>
            <a:pPr lvl="1" eaLnBrk="1" hangingPunct="1">
              <a:defRPr/>
            </a:pPr>
            <a:r>
              <a:rPr lang="en-US" altLang="en-US" dirty="0">
                <a:sym typeface="Wingdings" panose="05000000000000000000" pitchFamily="2" charset="2"/>
              </a:rPr>
              <a:t>60% of substrate energy  heat</a:t>
            </a:r>
          </a:p>
          <a:p>
            <a:pPr lvl="1" eaLnBrk="1" hangingPunct="1">
              <a:defRPr/>
            </a:pPr>
            <a:endParaRPr lang="en-US" altLang="en-US" sz="800" dirty="0"/>
          </a:p>
          <a:p>
            <a:pPr eaLnBrk="1" hangingPunct="1">
              <a:defRPr/>
            </a:pPr>
            <a:r>
              <a:rPr lang="en-US" altLang="en-US" dirty="0">
                <a:cs typeface="+mn-cs"/>
              </a:rPr>
              <a:t>Heat production increases with energy production</a:t>
            </a:r>
          </a:p>
          <a:p>
            <a:pPr lvl="1" eaLnBrk="1" hangingPunct="1">
              <a:defRPr/>
            </a:pPr>
            <a:r>
              <a:rPr lang="en-US" altLang="en-US" dirty="0">
                <a:cs typeface="Arial" panose="020B0604020202020204" pitchFamily="34" charset="0"/>
              </a:rPr>
              <a:t>Can be measured in a calorimeter</a:t>
            </a:r>
          </a:p>
          <a:p>
            <a:pPr lvl="1" eaLnBrk="1" hangingPunct="1">
              <a:defRPr/>
            </a:pPr>
            <a:r>
              <a:rPr lang="en-US" altLang="en-US" dirty="0">
                <a:cs typeface="Arial" panose="020B0604020202020204" pitchFamily="34" charset="0"/>
              </a:rPr>
              <a:t>Water flows through walls</a:t>
            </a:r>
          </a:p>
          <a:p>
            <a:pPr lvl="1" eaLnBrk="1" hangingPunct="1">
              <a:defRPr/>
            </a:pPr>
            <a:r>
              <a:rPr lang="en-US" altLang="en-US" dirty="0">
                <a:cs typeface="Arial" panose="020B0604020202020204" pitchFamily="34" charset="0"/>
              </a:rPr>
              <a:t>Body temperature increases water temperature</a:t>
            </a:r>
          </a:p>
          <a:p>
            <a:pPr marL="457200" lvl="1" indent="0" algn="r" eaLnBrk="1" hangingPunct="1">
              <a:buFontTx/>
              <a:buNone/>
              <a:defRPr/>
            </a:pPr>
            <a:r>
              <a:rPr lang="en-US" altLang="en-US" sz="1400" i="1" dirty="0">
                <a:cs typeface="Arial" panose="020B0604020202020204" pitchFamily="34" charset="0"/>
              </a:rPr>
              <a:t>(continued)</a:t>
            </a:r>
          </a:p>
          <a:p>
            <a:pPr eaLnBrk="1" hangingPunct="1">
              <a:defRPr/>
            </a:pPr>
            <a:endParaRPr lang="en-US" altLang="en-US" dirty="0">
              <a:cs typeface="+mn-cs"/>
            </a:endParaRPr>
          </a:p>
          <a:p>
            <a:pPr eaLnBrk="1" hangingPunct="1">
              <a:defRPr/>
            </a:pPr>
            <a:endParaRPr lang="en-US" altLang="en-US" dirty="0">
              <a:cs typeface="+mn-cs"/>
            </a:endParaRPr>
          </a:p>
        </p:txBody>
      </p:sp>
    </p:spTree>
  </p:cSld>
  <p:clrMapOvr>
    <a:masterClrMapping/>
  </p:clrMapOvr>
  <p:transition>
    <p:split orient="vert" dir="in"/>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2"/>
          <p:cNvSpPr>
            <a:spLocks noGrp="1"/>
          </p:cNvSpPr>
          <p:nvPr>
            <p:ph type="title"/>
          </p:nvPr>
        </p:nvSpPr>
        <p:spPr/>
        <p:txBody>
          <a:bodyPr/>
          <a:lstStyle/>
          <a:p>
            <a:pPr eaLnBrk="1" hangingPunct="1"/>
            <a:endParaRPr lang="en-US" altLang="en-US" dirty="0">
              <a:effectLst/>
            </a:endParaRPr>
          </a:p>
        </p:txBody>
      </p:sp>
      <p:pic>
        <p:nvPicPr>
          <p:cNvPr id="13315" name="Content Placeholder 2"/>
          <p:cNvPicPr>
            <a:picLocks noGrp="1" noChangeAspect="1"/>
          </p:cNvPicPr>
          <p:nvPr>
            <p:ph idx="1"/>
          </p:nvPr>
        </p:nvPicPr>
        <p:blipFill>
          <a:blip r:embed="rId3" cstate="print">
            <a:extLst>
              <a:ext uri="{28A0092B-C50C-407E-A947-70E740481C1C}">
                <a14:useLocalDpi xmlns:a14="http://schemas.microsoft.com/office/drawing/2010/main" val="0"/>
              </a:ext>
            </a:extLst>
          </a:blip>
          <a:srcRect/>
          <a:stretch>
            <a:fillRect/>
          </a:stretch>
        </p:blipFill>
        <p:spPr>
          <a:xfrm>
            <a:off x="1043697" y="274638"/>
            <a:ext cx="6670675" cy="5116513"/>
          </a:xfrm>
        </p:spPr>
      </p:pic>
    </p:spTree>
  </p:cSld>
  <p:clrMapOvr>
    <a:masterClrMapping/>
  </p:clrMapOvr>
  <p:transition>
    <p:split orient="vert" dir="in"/>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2"/>
          <p:cNvSpPr>
            <a:spLocks noGrp="1"/>
          </p:cNvSpPr>
          <p:nvPr>
            <p:ph type="title"/>
          </p:nvPr>
        </p:nvSpPr>
        <p:spPr/>
        <p:txBody>
          <a:bodyPr>
            <a:normAutofit fontScale="90000"/>
          </a:bodyPr>
          <a:lstStyle/>
          <a:p>
            <a:pPr eaLnBrk="1" hangingPunct="1"/>
            <a:r>
              <a:rPr lang="en-US" altLang="en-US">
                <a:effectLst/>
              </a:rPr>
              <a:t>Measuring Energy Expenditure:</a:t>
            </a:r>
            <a:br>
              <a:rPr lang="en-US" altLang="en-US">
                <a:effectLst/>
              </a:rPr>
            </a:br>
            <a:r>
              <a:rPr lang="en-US" altLang="en-US">
                <a:effectLst/>
              </a:rPr>
              <a:t>Direct Calorimetry</a:t>
            </a:r>
            <a:r>
              <a:rPr lang="en-US" altLang="en-US" sz="2400" i="1">
                <a:effectLst/>
              </a:rPr>
              <a:t> (continued)</a:t>
            </a:r>
          </a:p>
        </p:txBody>
      </p:sp>
      <p:sp>
        <p:nvSpPr>
          <p:cNvPr id="15363" name="Content Placeholder 13"/>
          <p:cNvSpPr>
            <a:spLocks noGrp="1"/>
          </p:cNvSpPr>
          <p:nvPr>
            <p:ph idx="1"/>
          </p:nvPr>
        </p:nvSpPr>
        <p:spPr>
          <a:xfrm>
            <a:off x="635000" y="1563553"/>
            <a:ext cx="8051800" cy="4273550"/>
          </a:xfrm>
        </p:spPr>
        <p:txBody>
          <a:bodyPr>
            <a:normAutofit lnSpcReduction="10000"/>
          </a:bodyPr>
          <a:lstStyle/>
          <a:p>
            <a:pPr eaLnBrk="1" hangingPunct="1"/>
            <a:r>
              <a:rPr lang="en-US" altLang="en-US" dirty="0"/>
              <a:t>Pros</a:t>
            </a:r>
          </a:p>
          <a:p>
            <a:pPr lvl="1" eaLnBrk="1" hangingPunct="1"/>
            <a:r>
              <a:rPr lang="en-US" altLang="en-US" dirty="0"/>
              <a:t>Accurate over time</a:t>
            </a:r>
          </a:p>
          <a:p>
            <a:pPr lvl="1" eaLnBrk="1" hangingPunct="1"/>
            <a:r>
              <a:rPr lang="en-US" altLang="en-US" dirty="0"/>
              <a:t>Good for resting metabolic measurements</a:t>
            </a:r>
          </a:p>
          <a:p>
            <a:pPr lvl="1" eaLnBrk="1" hangingPunct="1"/>
            <a:endParaRPr lang="en-US" altLang="en-US" sz="800" dirty="0"/>
          </a:p>
          <a:p>
            <a:pPr eaLnBrk="1" hangingPunct="1"/>
            <a:r>
              <a:rPr lang="en-US" altLang="en-US" dirty="0"/>
              <a:t>Cons</a:t>
            </a:r>
          </a:p>
          <a:p>
            <a:pPr lvl="1" eaLnBrk="1" hangingPunct="1"/>
            <a:r>
              <a:rPr lang="en-US" altLang="en-US" dirty="0"/>
              <a:t>Expensive, slow</a:t>
            </a:r>
          </a:p>
          <a:p>
            <a:pPr lvl="1" eaLnBrk="1" hangingPunct="1"/>
            <a:r>
              <a:rPr lang="en-US" altLang="en-US" dirty="0"/>
              <a:t>Exercise equipment adds extra heat</a:t>
            </a:r>
          </a:p>
          <a:p>
            <a:pPr lvl="1" eaLnBrk="1" hangingPunct="1"/>
            <a:r>
              <a:rPr lang="en-US" altLang="en-US" dirty="0"/>
              <a:t>Sweat creates errors in measurements</a:t>
            </a:r>
          </a:p>
          <a:p>
            <a:pPr lvl="1" eaLnBrk="1" hangingPunct="1"/>
            <a:r>
              <a:rPr lang="en-US" altLang="en-US" dirty="0"/>
              <a:t>Not practical or accurate for exercise</a:t>
            </a:r>
          </a:p>
          <a:p>
            <a:pPr lvl="1" eaLnBrk="1" hangingPunct="1"/>
            <a:endParaRPr lang="en-US" altLang="en-US" dirty="0"/>
          </a:p>
        </p:txBody>
      </p:sp>
    </p:spTree>
  </p:cSld>
  <p:clrMapOvr>
    <a:masterClrMapping/>
  </p:clrMapOvr>
  <p:transition>
    <p:split orient="vert" dir="in"/>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2"/>
          <p:cNvSpPr>
            <a:spLocks noGrp="1"/>
          </p:cNvSpPr>
          <p:nvPr>
            <p:ph type="title"/>
          </p:nvPr>
        </p:nvSpPr>
        <p:spPr/>
        <p:txBody>
          <a:bodyPr>
            <a:normAutofit fontScale="90000"/>
          </a:bodyPr>
          <a:lstStyle/>
          <a:p>
            <a:pPr eaLnBrk="1" hangingPunct="1"/>
            <a:r>
              <a:rPr lang="en-US" altLang="en-US">
                <a:effectLst/>
              </a:rPr>
              <a:t>Measuring Energy Expenditure:</a:t>
            </a:r>
            <a:br>
              <a:rPr lang="en-US" altLang="en-US">
                <a:effectLst/>
              </a:rPr>
            </a:br>
            <a:r>
              <a:rPr lang="en-US" altLang="en-US">
                <a:effectLst/>
              </a:rPr>
              <a:t>Indirect Calorimetry</a:t>
            </a:r>
          </a:p>
        </p:txBody>
      </p:sp>
      <p:sp>
        <p:nvSpPr>
          <p:cNvPr id="16387" name="Content Placeholder 13"/>
          <p:cNvSpPr>
            <a:spLocks noGrp="1"/>
          </p:cNvSpPr>
          <p:nvPr>
            <p:ph idx="1"/>
          </p:nvPr>
        </p:nvSpPr>
        <p:spPr>
          <a:xfrm>
            <a:off x="546100" y="1534370"/>
            <a:ext cx="8051800" cy="4273550"/>
          </a:xfrm>
        </p:spPr>
        <p:txBody>
          <a:bodyPr>
            <a:normAutofit lnSpcReduction="10000"/>
          </a:bodyPr>
          <a:lstStyle/>
          <a:p>
            <a:pPr eaLnBrk="1" hangingPunct="1"/>
            <a:r>
              <a:rPr lang="en-US" altLang="en-US" dirty="0"/>
              <a:t>Estimates total body energy expenditure based on O</a:t>
            </a:r>
            <a:r>
              <a:rPr lang="en-US" altLang="en-US" baseline="-25000" dirty="0"/>
              <a:t>2</a:t>
            </a:r>
            <a:r>
              <a:rPr lang="en-US" altLang="en-US" dirty="0"/>
              <a:t> used, CO</a:t>
            </a:r>
            <a:r>
              <a:rPr lang="en-US" altLang="en-US" baseline="-25000" dirty="0"/>
              <a:t>2</a:t>
            </a:r>
            <a:r>
              <a:rPr lang="en-US" altLang="en-US" dirty="0"/>
              <a:t> produced</a:t>
            </a:r>
          </a:p>
          <a:p>
            <a:pPr lvl="1" eaLnBrk="1" hangingPunct="1"/>
            <a:r>
              <a:rPr lang="en-US" altLang="en-US" dirty="0"/>
              <a:t>Measures respiratory gas concentrations</a:t>
            </a:r>
          </a:p>
          <a:p>
            <a:pPr lvl="1" eaLnBrk="1" hangingPunct="1"/>
            <a:r>
              <a:rPr lang="en-US" altLang="en-US" dirty="0"/>
              <a:t>Only accurate for steady-state oxidative metabolism</a:t>
            </a:r>
          </a:p>
          <a:p>
            <a:pPr lvl="1" eaLnBrk="1" hangingPunct="1"/>
            <a:endParaRPr lang="en-US" altLang="en-US" sz="800" dirty="0"/>
          </a:p>
          <a:p>
            <a:pPr eaLnBrk="1" hangingPunct="1"/>
            <a:r>
              <a:rPr lang="en-US" altLang="en-US" dirty="0"/>
              <a:t>Older methods of analysis accurate but slow</a:t>
            </a:r>
          </a:p>
          <a:p>
            <a:pPr eaLnBrk="1" hangingPunct="1"/>
            <a:endParaRPr lang="en-US" altLang="en-US" sz="800" dirty="0"/>
          </a:p>
          <a:p>
            <a:pPr eaLnBrk="1" hangingPunct="1"/>
            <a:r>
              <a:rPr lang="en-US" altLang="en-US" dirty="0"/>
              <a:t>New methods faster but expensive</a:t>
            </a:r>
          </a:p>
        </p:txBody>
      </p:sp>
    </p:spTree>
  </p:cSld>
  <p:clrMapOvr>
    <a:masterClrMapping/>
  </p:clrMapOvr>
  <p:transition>
    <p:split orient="vert" dir="in"/>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2"/>
          <p:cNvSpPr>
            <a:spLocks noGrp="1"/>
          </p:cNvSpPr>
          <p:nvPr>
            <p:ph type="title"/>
          </p:nvPr>
        </p:nvSpPr>
        <p:spPr/>
        <p:txBody>
          <a:bodyPr>
            <a:normAutofit fontScale="90000"/>
          </a:bodyPr>
          <a:lstStyle/>
          <a:p>
            <a:pPr eaLnBrk="1" hangingPunct="1"/>
            <a:r>
              <a:rPr lang="en-US" altLang="en-US">
                <a:effectLst/>
              </a:rPr>
              <a:t>Measuring Energy Expenditure:</a:t>
            </a:r>
            <a:br>
              <a:rPr lang="en-US" altLang="en-US">
                <a:effectLst/>
              </a:rPr>
            </a:br>
            <a:r>
              <a:rPr lang="en-US" altLang="en-US">
                <a:effectLst/>
              </a:rPr>
              <a:t>O</a:t>
            </a:r>
            <a:r>
              <a:rPr lang="en-US" altLang="en-US" baseline="-25000">
                <a:effectLst/>
              </a:rPr>
              <a:t>2</a:t>
            </a:r>
            <a:r>
              <a:rPr lang="en-US" altLang="en-US">
                <a:effectLst/>
              </a:rPr>
              <a:t> and CO</a:t>
            </a:r>
            <a:r>
              <a:rPr lang="en-US" altLang="en-US" baseline="-25000">
                <a:effectLst/>
              </a:rPr>
              <a:t>2</a:t>
            </a:r>
            <a:r>
              <a:rPr lang="en-US" altLang="en-US">
                <a:effectLst/>
              </a:rPr>
              <a:t> Measurements</a:t>
            </a:r>
          </a:p>
        </p:txBody>
      </p:sp>
      <p:sp>
        <p:nvSpPr>
          <p:cNvPr id="17411" name="Content Placeholder 13"/>
          <p:cNvSpPr>
            <a:spLocks noGrp="1"/>
          </p:cNvSpPr>
          <p:nvPr>
            <p:ph idx="1"/>
          </p:nvPr>
        </p:nvSpPr>
        <p:spPr>
          <a:xfrm>
            <a:off x="571500" y="1874838"/>
            <a:ext cx="8051800" cy="4273550"/>
          </a:xfrm>
        </p:spPr>
        <p:txBody>
          <a:bodyPr>
            <a:normAutofit fontScale="92500"/>
          </a:bodyPr>
          <a:lstStyle/>
          <a:p>
            <a:pPr eaLnBrk="1" hangingPunct="1">
              <a:defRPr/>
            </a:pPr>
            <a:r>
              <a:rPr lang="en-US" altLang="en-US" spc="-1200" dirty="0"/>
              <a:t>V</a:t>
            </a:r>
            <a:r>
              <a:rPr lang="en-US" altLang="en-US" spc="600" baseline="60000" dirty="0">
                <a:cs typeface="Arial" panose="020B0604020202020204" pitchFamily="34" charset="0"/>
              </a:rPr>
              <a:t>•</a:t>
            </a:r>
            <a:r>
              <a:rPr lang="en-US" altLang="en-US" dirty="0"/>
              <a:t>O</a:t>
            </a:r>
            <a:r>
              <a:rPr lang="en-US" altLang="en-US" baseline="-25000" dirty="0"/>
              <a:t>2</a:t>
            </a:r>
            <a:r>
              <a:rPr lang="en-US" altLang="en-US" dirty="0"/>
              <a:t>: volume of O</a:t>
            </a:r>
            <a:r>
              <a:rPr lang="en-US" altLang="en-US" baseline="-25000" dirty="0"/>
              <a:t>2</a:t>
            </a:r>
            <a:r>
              <a:rPr lang="en-US" altLang="en-US" dirty="0"/>
              <a:t> consumed per minute</a:t>
            </a:r>
          </a:p>
          <a:p>
            <a:pPr lvl="1" eaLnBrk="1" hangingPunct="1">
              <a:defRPr/>
            </a:pPr>
            <a:r>
              <a:rPr lang="en-US" altLang="en-US" dirty="0"/>
              <a:t>Rate of O</a:t>
            </a:r>
            <a:r>
              <a:rPr lang="en-US" altLang="en-US" baseline="-25000" dirty="0"/>
              <a:t>2</a:t>
            </a:r>
            <a:r>
              <a:rPr lang="en-US" altLang="en-US" dirty="0"/>
              <a:t> consumption</a:t>
            </a:r>
          </a:p>
          <a:p>
            <a:pPr lvl="1" eaLnBrk="1" hangingPunct="1">
              <a:defRPr/>
            </a:pPr>
            <a:r>
              <a:rPr lang="en-US" altLang="en-US" dirty="0"/>
              <a:t>Volume of inspired O</a:t>
            </a:r>
            <a:r>
              <a:rPr lang="en-US" altLang="en-US" baseline="-25000" dirty="0"/>
              <a:t>2</a:t>
            </a:r>
            <a:r>
              <a:rPr lang="en-US" altLang="en-US" dirty="0"/>
              <a:t> </a:t>
            </a:r>
            <a:r>
              <a:rPr lang="en-US" altLang="en-US" dirty="0">
                <a:sym typeface="Wingdings" panose="05000000000000000000" pitchFamily="2" charset="2"/>
              </a:rPr>
              <a:t>−</a:t>
            </a:r>
            <a:r>
              <a:rPr lang="en-US" altLang="en-US" dirty="0"/>
              <a:t> volume of expired O</a:t>
            </a:r>
            <a:r>
              <a:rPr lang="en-US" altLang="en-US" baseline="-25000" dirty="0"/>
              <a:t>2</a:t>
            </a:r>
          </a:p>
          <a:p>
            <a:pPr lvl="1" eaLnBrk="1" hangingPunct="1">
              <a:defRPr/>
            </a:pPr>
            <a:endParaRPr lang="en-US" altLang="en-US" sz="800" dirty="0"/>
          </a:p>
          <a:p>
            <a:pPr eaLnBrk="1" hangingPunct="1">
              <a:defRPr/>
            </a:pPr>
            <a:r>
              <a:rPr lang="en-US" altLang="en-US" spc="-1200" dirty="0"/>
              <a:t>V</a:t>
            </a:r>
            <a:r>
              <a:rPr lang="en-US" altLang="en-US" spc="600" baseline="60000" dirty="0">
                <a:cs typeface="Arial" panose="020B0604020202020204" pitchFamily="34" charset="0"/>
              </a:rPr>
              <a:t>•</a:t>
            </a:r>
            <a:r>
              <a:rPr lang="en-US" altLang="en-US" dirty="0"/>
              <a:t>CO</a:t>
            </a:r>
            <a:r>
              <a:rPr lang="en-US" altLang="en-US" baseline="-25000" dirty="0"/>
              <a:t>2</a:t>
            </a:r>
            <a:r>
              <a:rPr lang="en-US" altLang="en-US" dirty="0"/>
              <a:t>: volume of CO</a:t>
            </a:r>
            <a:r>
              <a:rPr lang="en-US" altLang="en-US" baseline="-25000" dirty="0"/>
              <a:t>2</a:t>
            </a:r>
            <a:r>
              <a:rPr lang="en-US" altLang="en-US" dirty="0"/>
              <a:t> produced per minute</a:t>
            </a:r>
          </a:p>
          <a:p>
            <a:pPr lvl="1" eaLnBrk="1" hangingPunct="1">
              <a:defRPr/>
            </a:pPr>
            <a:r>
              <a:rPr lang="en-US" altLang="en-US" dirty="0"/>
              <a:t>Rate of CO</a:t>
            </a:r>
            <a:r>
              <a:rPr lang="en-US" altLang="en-US" baseline="-25000" dirty="0"/>
              <a:t>2</a:t>
            </a:r>
            <a:r>
              <a:rPr lang="en-US" altLang="en-US" dirty="0"/>
              <a:t> production</a:t>
            </a:r>
          </a:p>
          <a:p>
            <a:pPr lvl="1" eaLnBrk="1" hangingPunct="1">
              <a:defRPr/>
            </a:pPr>
            <a:r>
              <a:rPr lang="en-US" altLang="en-US" dirty="0"/>
              <a:t>Volume of expired CO</a:t>
            </a:r>
            <a:r>
              <a:rPr lang="en-US" altLang="en-US" baseline="-25000" dirty="0"/>
              <a:t>2</a:t>
            </a:r>
            <a:r>
              <a:rPr lang="en-US" altLang="en-US" dirty="0"/>
              <a:t> </a:t>
            </a:r>
            <a:r>
              <a:rPr lang="en-US" altLang="en-US" dirty="0">
                <a:sym typeface="Wingdings" panose="05000000000000000000" pitchFamily="2" charset="2"/>
              </a:rPr>
              <a:t>−</a:t>
            </a:r>
            <a:r>
              <a:rPr lang="en-US" altLang="en-US" dirty="0"/>
              <a:t> volume of inspired CO</a:t>
            </a:r>
            <a:r>
              <a:rPr lang="en-US" altLang="en-US" baseline="-25000" dirty="0"/>
              <a:t>2</a:t>
            </a:r>
          </a:p>
          <a:p>
            <a:pPr lvl="1" eaLnBrk="1" hangingPunct="1">
              <a:defRPr/>
            </a:pPr>
            <a:endParaRPr lang="en-US" altLang="en-US" dirty="0"/>
          </a:p>
        </p:txBody>
      </p:sp>
    </p:spTree>
  </p:cSld>
  <p:clrMapOvr>
    <a:masterClrMapping/>
  </p:clrMapOvr>
  <p:transition>
    <p:split orient="vert" dir="in"/>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2"/>
          <p:cNvSpPr>
            <a:spLocks noGrp="1"/>
          </p:cNvSpPr>
          <p:nvPr>
            <p:ph type="title"/>
          </p:nvPr>
        </p:nvSpPr>
        <p:spPr/>
        <p:txBody>
          <a:bodyPr/>
          <a:lstStyle/>
          <a:p>
            <a:pPr eaLnBrk="1" hangingPunct="1"/>
            <a:endParaRPr lang="en-US" altLang="en-US" i="1" dirty="0">
              <a:effectLst/>
            </a:endParaRPr>
          </a:p>
        </p:txBody>
      </p:sp>
      <p:pic>
        <p:nvPicPr>
          <p:cNvPr id="19459"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819072" y="121705"/>
            <a:ext cx="5753540" cy="5444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plit orient="vert" dir="in"/>
  </p:transition>
</p:sld>
</file>

<file path=ppt/slides/slide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0483" name="Title 12"/>
          <p:cNvSpPr>
            <a:spLocks noGrp="1"/>
          </p:cNvSpPr>
          <p:nvPr>
            <p:ph type="title"/>
          </p:nvPr>
        </p:nvSpPr>
        <p:spPr>
          <a:xfrm>
            <a:off x="482600" y="80085"/>
            <a:ext cx="8229600" cy="1143000"/>
          </a:xfrm>
        </p:spPr>
        <p:txBody>
          <a:bodyPr>
            <a:normAutofit fontScale="90000"/>
          </a:bodyPr>
          <a:lstStyle/>
          <a:p>
            <a:pPr eaLnBrk="1" hangingPunct="1"/>
            <a:r>
              <a:rPr lang="en-US" altLang="en-US" dirty="0">
                <a:effectLst/>
              </a:rPr>
              <a:t>Measuring Energy Expenditure:</a:t>
            </a:r>
            <a:br>
              <a:rPr lang="en-US" altLang="en-US" dirty="0">
                <a:effectLst/>
              </a:rPr>
            </a:br>
            <a:r>
              <a:rPr lang="en-US" altLang="en-US" dirty="0">
                <a:effectLst/>
              </a:rPr>
              <a:t>Haldane Transformation</a:t>
            </a:r>
          </a:p>
        </p:txBody>
      </p:sp>
      <p:sp>
        <p:nvSpPr>
          <p:cNvPr id="20482" name="Content Placeholder 13"/>
          <p:cNvSpPr>
            <a:spLocks noGrp="1"/>
          </p:cNvSpPr>
          <p:nvPr>
            <p:ph idx="1"/>
          </p:nvPr>
        </p:nvSpPr>
        <p:spPr>
          <a:xfrm>
            <a:off x="571500" y="1223085"/>
            <a:ext cx="8051800" cy="4765675"/>
          </a:xfrm>
        </p:spPr>
        <p:txBody>
          <a:bodyPr>
            <a:normAutofit fontScale="92500"/>
          </a:bodyPr>
          <a:lstStyle/>
          <a:p>
            <a:pPr eaLnBrk="1" hangingPunct="1">
              <a:defRPr/>
            </a:pPr>
            <a:r>
              <a:rPr lang="en-US" altLang="en-US" spc="-1200" dirty="0"/>
              <a:t>V</a:t>
            </a:r>
            <a:r>
              <a:rPr lang="en-US" altLang="en-US" spc="600" baseline="60000" dirty="0">
                <a:cs typeface="Arial" panose="020B0604020202020204" pitchFamily="34" charset="0"/>
              </a:rPr>
              <a:t>•</a:t>
            </a:r>
            <a:r>
              <a:rPr lang="en-US" altLang="en-US" dirty="0"/>
              <a:t> of inspired O</a:t>
            </a:r>
            <a:r>
              <a:rPr lang="en-US" altLang="en-US" baseline="-25000" dirty="0"/>
              <a:t>2</a:t>
            </a:r>
            <a:r>
              <a:rPr lang="en-US" altLang="en-US" dirty="0"/>
              <a:t> </a:t>
            </a:r>
            <a:r>
              <a:rPr lang="en-US" altLang="en-US" i="1" dirty="0"/>
              <a:t>may not</a:t>
            </a:r>
            <a:r>
              <a:rPr lang="en-US" altLang="en-US" dirty="0"/>
              <a:t> = </a:t>
            </a:r>
            <a:r>
              <a:rPr lang="en-US" altLang="en-US" spc="-1200" dirty="0"/>
              <a:t>V</a:t>
            </a:r>
            <a:r>
              <a:rPr lang="en-US" altLang="en-US" spc="600" baseline="60000" dirty="0">
                <a:cs typeface="Arial" panose="020B0604020202020204" pitchFamily="34" charset="0"/>
              </a:rPr>
              <a:t>•</a:t>
            </a:r>
            <a:r>
              <a:rPr lang="en-US" altLang="en-US" dirty="0"/>
              <a:t> of expired CO</a:t>
            </a:r>
            <a:r>
              <a:rPr lang="en-US" altLang="en-US" baseline="-25000" dirty="0"/>
              <a:t>2</a:t>
            </a:r>
            <a:endParaRPr lang="en-US" altLang="en-US" dirty="0"/>
          </a:p>
          <a:p>
            <a:pPr eaLnBrk="1" hangingPunct="1">
              <a:defRPr/>
            </a:pPr>
            <a:endParaRPr lang="en-US" altLang="en-US" sz="800" dirty="0"/>
          </a:p>
          <a:p>
            <a:pPr eaLnBrk="1" hangingPunct="1">
              <a:defRPr/>
            </a:pPr>
            <a:r>
              <a:rPr lang="en-US" altLang="en-US" spc="-1200" dirty="0"/>
              <a:t>V</a:t>
            </a:r>
            <a:r>
              <a:rPr lang="en-US" altLang="en-US" spc="600" baseline="60000" dirty="0">
                <a:cs typeface="Arial" panose="020B0604020202020204" pitchFamily="34" charset="0"/>
              </a:rPr>
              <a:t>•</a:t>
            </a:r>
            <a:r>
              <a:rPr lang="en-US" altLang="en-US" dirty="0"/>
              <a:t> of inspired N</a:t>
            </a:r>
            <a:r>
              <a:rPr lang="en-US" altLang="en-US" baseline="-25000" dirty="0"/>
              <a:t>2</a:t>
            </a:r>
            <a:r>
              <a:rPr lang="en-US" altLang="en-US" dirty="0"/>
              <a:t> = </a:t>
            </a:r>
            <a:r>
              <a:rPr lang="en-US" altLang="en-US" spc="-1200" dirty="0"/>
              <a:t>V</a:t>
            </a:r>
            <a:r>
              <a:rPr lang="en-US" altLang="en-US" spc="600" baseline="60000" dirty="0">
                <a:cs typeface="Arial" panose="020B0604020202020204" pitchFamily="34" charset="0"/>
              </a:rPr>
              <a:t>•</a:t>
            </a:r>
            <a:r>
              <a:rPr lang="en-US" altLang="en-US" dirty="0"/>
              <a:t> of expired N</a:t>
            </a:r>
            <a:r>
              <a:rPr lang="en-US" altLang="en-US" baseline="-25000" dirty="0"/>
              <a:t>2</a:t>
            </a:r>
            <a:r>
              <a:rPr lang="en-US" altLang="en-US" dirty="0"/>
              <a:t> </a:t>
            </a:r>
          </a:p>
          <a:p>
            <a:pPr eaLnBrk="1" hangingPunct="1">
              <a:defRPr/>
            </a:pPr>
            <a:endParaRPr lang="en-US" altLang="en-US" sz="800" dirty="0"/>
          </a:p>
          <a:p>
            <a:pPr eaLnBrk="1" hangingPunct="1">
              <a:defRPr/>
            </a:pPr>
            <a:r>
              <a:rPr lang="en-US" altLang="en-US" dirty="0"/>
              <a:t>Haldane transformation </a:t>
            </a:r>
          </a:p>
          <a:p>
            <a:pPr lvl="1" eaLnBrk="1" hangingPunct="1">
              <a:defRPr/>
            </a:pPr>
            <a:r>
              <a:rPr lang="en-US" altLang="en-US" dirty="0"/>
              <a:t>Allows </a:t>
            </a:r>
            <a:r>
              <a:rPr lang="en-US" altLang="en-US" spc="-1200" dirty="0"/>
              <a:t>V</a:t>
            </a:r>
            <a:r>
              <a:rPr lang="en-US" altLang="en-US" spc="600" baseline="60000" dirty="0">
                <a:cs typeface="Arial" panose="020B0604020202020204" pitchFamily="34" charset="0"/>
              </a:rPr>
              <a:t>•</a:t>
            </a:r>
            <a:r>
              <a:rPr lang="en-US" altLang="en-US" dirty="0"/>
              <a:t> of inspired air (unknown) to be directly calculated from </a:t>
            </a:r>
            <a:r>
              <a:rPr lang="en-US" altLang="en-US" spc="-1200" dirty="0"/>
              <a:t>V</a:t>
            </a:r>
            <a:r>
              <a:rPr lang="en-US" altLang="en-US" spc="600" baseline="60000" dirty="0">
                <a:cs typeface="Arial" panose="020B0604020202020204" pitchFamily="34" charset="0"/>
              </a:rPr>
              <a:t>•</a:t>
            </a:r>
            <a:r>
              <a:rPr lang="en-US" altLang="en-US" dirty="0"/>
              <a:t> of expired air (known)</a:t>
            </a:r>
          </a:p>
          <a:p>
            <a:pPr lvl="1" eaLnBrk="1" hangingPunct="1">
              <a:defRPr/>
            </a:pPr>
            <a:r>
              <a:rPr lang="en-US" altLang="en-US" dirty="0"/>
              <a:t>Based on constancy of N</a:t>
            </a:r>
            <a:r>
              <a:rPr lang="en-US" altLang="en-US" baseline="-25000" dirty="0"/>
              <a:t>2</a:t>
            </a:r>
            <a:r>
              <a:rPr lang="en-US" altLang="en-US" dirty="0"/>
              <a:t> volumes</a:t>
            </a:r>
          </a:p>
          <a:p>
            <a:pPr lvl="1" eaLnBrk="1" hangingPunct="1">
              <a:defRPr/>
            </a:pPr>
            <a:r>
              <a:rPr lang="en-US" altLang="en-US" spc="-1200" dirty="0"/>
              <a:t>V</a:t>
            </a:r>
            <a:r>
              <a:rPr lang="en-US" altLang="en-US" spc="600" baseline="60000" dirty="0">
                <a:cs typeface="Arial" panose="020B0604020202020204" pitchFamily="34" charset="0"/>
              </a:rPr>
              <a:t>•</a:t>
            </a:r>
            <a:r>
              <a:rPr lang="en-US" altLang="en-US" i="1" baseline="-25000" dirty="0">
                <a:latin typeface="Lucida Grande" charset="0"/>
              </a:rPr>
              <a:t>I</a:t>
            </a:r>
            <a:r>
              <a:rPr lang="en-US" altLang="en-US" dirty="0"/>
              <a:t> = (</a:t>
            </a:r>
            <a:r>
              <a:rPr lang="en-US" altLang="en-US" spc="-1200" dirty="0"/>
              <a:t>V</a:t>
            </a:r>
            <a:r>
              <a:rPr lang="en-US" altLang="en-US" spc="600" baseline="60000" dirty="0">
                <a:cs typeface="Arial" panose="020B0604020202020204" pitchFamily="34" charset="0"/>
              </a:rPr>
              <a:t>•</a:t>
            </a:r>
            <a:r>
              <a:rPr lang="en-US" altLang="en-US" i="1" baseline="-25000" dirty="0"/>
              <a:t>E</a:t>
            </a:r>
            <a:r>
              <a:rPr lang="en-US" altLang="en-US" dirty="0"/>
              <a:t> x F</a:t>
            </a:r>
            <a:r>
              <a:rPr lang="en-US" altLang="en-US" i="1" baseline="-25000" dirty="0"/>
              <a:t>E</a:t>
            </a:r>
            <a:r>
              <a:rPr lang="en-US" altLang="en-US" dirty="0"/>
              <a:t>N</a:t>
            </a:r>
            <a:r>
              <a:rPr lang="en-US" altLang="en-US" baseline="-25000" dirty="0"/>
              <a:t>2</a:t>
            </a:r>
            <a:r>
              <a:rPr lang="en-US" altLang="en-US" dirty="0"/>
              <a:t>)/F</a:t>
            </a:r>
            <a:r>
              <a:rPr lang="en-US" altLang="en-US" i="1" baseline="-25000" dirty="0"/>
              <a:t>I</a:t>
            </a:r>
            <a:r>
              <a:rPr lang="en-US" altLang="en-US" dirty="0"/>
              <a:t>N</a:t>
            </a:r>
            <a:r>
              <a:rPr lang="en-US" altLang="en-US" baseline="-25000" dirty="0"/>
              <a:t>2</a:t>
            </a:r>
          </a:p>
          <a:p>
            <a:pPr lvl="1" eaLnBrk="1" hangingPunct="1">
              <a:defRPr/>
            </a:pPr>
            <a:r>
              <a:rPr lang="en-US" altLang="en-US" spc="-1200" dirty="0"/>
              <a:t>V</a:t>
            </a:r>
            <a:r>
              <a:rPr lang="en-US" altLang="en-US" spc="600" baseline="60000" dirty="0">
                <a:cs typeface="Arial" panose="020B0604020202020204" pitchFamily="34" charset="0"/>
              </a:rPr>
              <a:t>•</a:t>
            </a:r>
            <a:r>
              <a:rPr lang="en-US" altLang="en-US" dirty="0"/>
              <a:t>O</a:t>
            </a:r>
            <a:r>
              <a:rPr lang="en-US" altLang="en-US" baseline="-25000" dirty="0"/>
              <a:t>2</a:t>
            </a:r>
            <a:r>
              <a:rPr lang="en-US" altLang="en-US" dirty="0"/>
              <a:t> = (</a:t>
            </a:r>
            <a:r>
              <a:rPr lang="en-US" altLang="en-US" spc="-1200" dirty="0"/>
              <a:t>V</a:t>
            </a:r>
            <a:r>
              <a:rPr lang="en-US" altLang="en-US" spc="600" baseline="60000" dirty="0">
                <a:cs typeface="Arial" panose="020B0604020202020204" pitchFamily="34" charset="0"/>
              </a:rPr>
              <a:t>•</a:t>
            </a:r>
            <a:r>
              <a:rPr lang="en-US" altLang="en-US" i="1" baseline="-25000" dirty="0"/>
              <a:t>E</a:t>
            </a:r>
            <a:r>
              <a:rPr lang="en-US" altLang="en-US" dirty="0"/>
              <a:t>) x {[1-(F</a:t>
            </a:r>
            <a:r>
              <a:rPr lang="en-US" altLang="en-US" i="1" baseline="-25000" dirty="0"/>
              <a:t>E</a:t>
            </a:r>
            <a:r>
              <a:rPr lang="en-US" altLang="en-US" dirty="0"/>
              <a:t>O</a:t>
            </a:r>
            <a:r>
              <a:rPr lang="en-US" altLang="en-US" baseline="-25000" dirty="0"/>
              <a:t>2</a:t>
            </a:r>
            <a:r>
              <a:rPr lang="en-US" altLang="en-US" dirty="0"/>
              <a:t> + F</a:t>
            </a:r>
            <a:r>
              <a:rPr lang="en-US" altLang="en-US" i="1" baseline="-25000" dirty="0"/>
              <a:t>E</a:t>
            </a:r>
            <a:r>
              <a:rPr lang="en-US" altLang="en-US" dirty="0"/>
              <a:t>CO</a:t>
            </a:r>
            <a:r>
              <a:rPr lang="en-US" altLang="en-US" baseline="-25000" dirty="0"/>
              <a:t>2</a:t>
            </a:r>
            <a:r>
              <a:rPr lang="en-US" altLang="en-US" dirty="0"/>
              <a:t>) x (0.265)] </a:t>
            </a:r>
            <a:r>
              <a:rPr lang="en-US" altLang="en-US" dirty="0">
                <a:sym typeface="Wingdings" panose="05000000000000000000" pitchFamily="2" charset="2"/>
              </a:rPr>
              <a:t>−</a:t>
            </a:r>
            <a:r>
              <a:rPr lang="en-US" altLang="en-US" dirty="0"/>
              <a:t> (F</a:t>
            </a:r>
            <a:r>
              <a:rPr lang="en-US" altLang="en-US" i="1" baseline="-25000" dirty="0"/>
              <a:t>E</a:t>
            </a:r>
            <a:r>
              <a:rPr lang="en-US" altLang="en-US" dirty="0"/>
              <a:t>O</a:t>
            </a:r>
            <a:r>
              <a:rPr lang="en-US" altLang="en-US" baseline="-25000" dirty="0"/>
              <a:t>2</a:t>
            </a:r>
            <a:r>
              <a:rPr lang="en-US" altLang="en-US" dirty="0"/>
              <a:t>)}</a:t>
            </a:r>
          </a:p>
          <a:p>
            <a:pPr eaLnBrk="1" hangingPunct="1">
              <a:defRPr/>
            </a:pPr>
            <a:endParaRPr lang="en-US" altLang="en-US" dirty="0"/>
          </a:p>
        </p:txBody>
      </p:sp>
    </p:spTree>
  </p:cSld>
  <p:clrMapOvr>
    <a:masterClrMapping/>
  </p:clrMapOvr>
  <p:transition>
    <p:split orient="vert" dir="in"/>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2"/>
          <p:cNvSpPr>
            <a:spLocks noGrp="1"/>
          </p:cNvSpPr>
          <p:nvPr>
            <p:ph type="title"/>
          </p:nvPr>
        </p:nvSpPr>
        <p:spPr/>
        <p:txBody>
          <a:bodyPr>
            <a:normAutofit fontScale="90000"/>
          </a:bodyPr>
          <a:lstStyle/>
          <a:p>
            <a:pPr eaLnBrk="1" hangingPunct="1"/>
            <a:r>
              <a:rPr lang="en-US" altLang="en-US">
                <a:effectLst/>
              </a:rPr>
              <a:t>Measuring Energy Expenditure:</a:t>
            </a:r>
            <a:br>
              <a:rPr lang="en-US" altLang="en-US">
                <a:effectLst/>
              </a:rPr>
            </a:br>
            <a:r>
              <a:rPr lang="en-US" altLang="en-US">
                <a:effectLst/>
              </a:rPr>
              <a:t>Respiratory Exchange Ratio</a:t>
            </a:r>
          </a:p>
        </p:txBody>
      </p:sp>
      <p:sp>
        <p:nvSpPr>
          <p:cNvPr id="21507" name="Content Placeholder 13"/>
          <p:cNvSpPr>
            <a:spLocks noGrp="1"/>
          </p:cNvSpPr>
          <p:nvPr>
            <p:ph idx="1"/>
          </p:nvPr>
        </p:nvSpPr>
        <p:spPr>
          <a:xfrm>
            <a:off x="546100" y="1495460"/>
            <a:ext cx="8051800" cy="4273550"/>
          </a:xfrm>
        </p:spPr>
        <p:txBody>
          <a:bodyPr>
            <a:normAutofit fontScale="92500" lnSpcReduction="10000"/>
          </a:bodyPr>
          <a:lstStyle/>
          <a:p>
            <a:pPr eaLnBrk="1" hangingPunct="1">
              <a:defRPr/>
            </a:pPr>
            <a:r>
              <a:rPr lang="en-US" altLang="en-US" dirty="0"/>
              <a:t>O</a:t>
            </a:r>
            <a:r>
              <a:rPr lang="en-US" altLang="en-US" baseline="-25000" dirty="0"/>
              <a:t>2</a:t>
            </a:r>
            <a:r>
              <a:rPr lang="en-US" altLang="en-US" dirty="0"/>
              <a:t> usage during metabolism depends on type of fuel being oxidized</a:t>
            </a:r>
          </a:p>
          <a:p>
            <a:pPr lvl="1" eaLnBrk="1" hangingPunct="1">
              <a:defRPr/>
            </a:pPr>
            <a:r>
              <a:rPr lang="en-US" altLang="en-US" dirty="0"/>
              <a:t>More carbon atoms in molecule = more O</a:t>
            </a:r>
            <a:r>
              <a:rPr lang="en-US" altLang="en-US" baseline="-25000" dirty="0"/>
              <a:t>2</a:t>
            </a:r>
            <a:r>
              <a:rPr lang="en-US" altLang="en-US" dirty="0"/>
              <a:t> needed</a:t>
            </a:r>
          </a:p>
          <a:p>
            <a:pPr lvl="1" eaLnBrk="1" hangingPunct="1">
              <a:defRPr/>
            </a:pPr>
            <a:r>
              <a:rPr lang="en-US" altLang="en-US" dirty="0"/>
              <a:t>Glucose (C</a:t>
            </a:r>
            <a:r>
              <a:rPr lang="en-US" altLang="en-US" baseline="-25000" dirty="0"/>
              <a:t>6</a:t>
            </a:r>
            <a:r>
              <a:rPr lang="en-US" altLang="en-US" dirty="0"/>
              <a:t>H</a:t>
            </a:r>
            <a:r>
              <a:rPr lang="en-US" altLang="en-US" baseline="-25000" dirty="0"/>
              <a:t>12</a:t>
            </a:r>
            <a:r>
              <a:rPr lang="en-US" altLang="en-US" dirty="0"/>
              <a:t>O</a:t>
            </a:r>
            <a:r>
              <a:rPr lang="en-US" altLang="en-US" baseline="-25000" dirty="0"/>
              <a:t>6</a:t>
            </a:r>
            <a:r>
              <a:rPr lang="en-US" altLang="en-US" dirty="0"/>
              <a:t>) &lt; </a:t>
            </a:r>
            <a:r>
              <a:rPr lang="en-US" altLang="en-US" dirty="0" err="1"/>
              <a:t>palmitic</a:t>
            </a:r>
            <a:r>
              <a:rPr lang="en-US" altLang="en-US" dirty="0"/>
              <a:t> acid (C</a:t>
            </a:r>
            <a:r>
              <a:rPr lang="en-US" altLang="en-US" baseline="-25000" dirty="0"/>
              <a:t>16</a:t>
            </a:r>
            <a:r>
              <a:rPr lang="en-US" altLang="en-US" dirty="0"/>
              <a:t>H</a:t>
            </a:r>
            <a:r>
              <a:rPr lang="en-US" altLang="en-US" baseline="-25000" dirty="0"/>
              <a:t>32</a:t>
            </a:r>
            <a:r>
              <a:rPr lang="en-US" altLang="en-US" dirty="0"/>
              <a:t>O</a:t>
            </a:r>
            <a:r>
              <a:rPr lang="en-US" altLang="en-US" baseline="-25000" dirty="0"/>
              <a:t>2</a:t>
            </a:r>
            <a:r>
              <a:rPr lang="en-US" altLang="en-US" dirty="0"/>
              <a:t>)</a:t>
            </a:r>
          </a:p>
          <a:p>
            <a:pPr lvl="1" eaLnBrk="1" hangingPunct="1">
              <a:defRPr/>
            </a:pPr>
            <a:endParaRPr lang="en-US" altLang="en-US" sz="800" dirty="0"/>
          </a:p>
          <a:p>
            <a:pPr eaLnBrk="1" hangingPunct="1">
              <a:defRPr/>
            </a:pPr>
            <a:r>
              <a:rPr lang="en-US" altLang="en-US" dirty="0"/>
              <a:t>Respiratory exchange ratio (RER)</a:t>
            </a:r>
          </a:p>
          <a:p>
            <a:pPr lvl="1" eaLnBrk="1" hangingPunct="1">
              <a:defRPr/>
            </a:pPr>
            <a:r>
              <a:rPr lang="en-US" altLang="en-US" dirty="0"/>
              <a:t>Ratio between rates of CO</a:t>
            </a:r>
            <a:r>
              <a:rPr lang="en-US" altLang="en-US" baseline="-25000" dirty="0"/>
              <a:t>2</a:t>
            </a:r>
            <a:r>
              <a:rPr lang="en-US" altLang="en-US" dirty="0"/>
              <a:t> production, O</a:t>
            </a:r>
            <a:r>
              <a:rPr lang="en-US" altLang="en-US" baseline="-25000" dirty="0"/>
              <a:t>2</a:t>
            </a:r>
            <a:r>
              <a:rPr lang="en-US" altLang="en-US" dirty="0"/>
              <a:t> usage</a:t>
            </a:r>
          </a:p>
          <a:p>
            <a:pPr lvl="1" eaLnBrk="1" hangingPunct="1">
              <a:defRPr/>
            </a:pPr>
            <a:r>
              <a:rPr lang="en-US" altLang="en-US" dirty="0"/>
              <a:t>RER = </a:t>
            </a:r>
            <a:r>
              <a:rPr lang="en-US" altLang="en-US" spc="-1200" dirty="0"/>
              <a:t>V</a:t>
            </a:r>
            <a:r>
              <a:rPr lang="en-US" altLang="en-US" spc="800" baseline="60000" dirty="0">
                <a:cs typeface="Arial" panose="020B0604020202020204" pitchFamily="34" charset="0"/>
              </a:rPr>
              <a:t>•</a:t>
            </a:r>
            <a:r>
              <a:rPr lang="en-US" altLang="en-US" dirty="0"/>
              <a:t>CO</a:t>
            </a:r>
            <a:r>
              <a:rPr lang="en-US" altLang="en-US" baseline="-25000" dirty="0"/>
              <a:t>2</a:t>
            </a:r>
            <a:r>
              <a:rPr lang="en-US" altLang="en-US" dirty="0">
                <a:latin typeface="Lucida Grande" charset="0"/>
              </a:rPr>
              <a:t> / </a:t>
            </a:r>
            <a:r>
              <a:rPr lang="en-US" altLang="en-US" spc="-1200" dirty="0"/>
              <a:t>V</a:t>
            </a:r>
            <a:r>
              <a:rPr lang="en-US" altLang="en-US" spc="800" baseline="60000" dirty="0">
                <a:cs typeface="Arial" panose="020B0604020202020204" pitchFamily="34" charset="0"/>
              </a:rPr>
              <a:t>•</a:t>
            </a:r>
            <a:r>
              <a:rPr lang="en-US" altLang="en-US" dirty="0"/>
              <a:t>O</a:t>
            </a:r>
            <a:r>
              <a:rPr lang="en-US" altLang="en-US" baseline="-25000" dirty="0"/>
              <a:t>2</a:t>
            </a:r>
          </a:p>
          <a:p>
            <a:pPr lvl="1" algn="r" eaLnBrk="1" hangingPunct="1">
              <a:buFontTx/>
              <a:buNone/>
              <a:defRPr/>
            </a:pPr>
            <a:r>
              <a:rPr lang="en-US" altLang="en-US" sz="1400" i="1" dirty="0"/>
              <a:t>(continued)</a:t>
            </a:r>
            <a:endParaRPr lang="en-US" altLang="en-US" sz="1400" baseline="-25000" dirty="0"/>
          </a:p>
        </p:txBody>
      </p:sp>
    </p:spTree>
  </p:cSld>
  <p:clrMapOvr>
    <a:masterClrMapping/>
  </p:clrMapOvr>
  <p:transition>
    <p:split orient="vert" dir="in"/>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2"/>
          <p:cNvSpPr>
            <a:spLocks noGrp="1"/>
          </p:cNvSpPr>
          <p:nvPr>
            <p:ph type="title"/>
          </p:nvPr>
        </p:nvSpPr>
        <p:spPr/>
        <p:txBody>
          <a:bodyPr>
            <a:normAutofit fontScale="90000"/>
          </a:bodyPr>
          <a:lstStyle/>
          <a:p>
            <a:pPr eaLnBrk="1" hangingPunct="1"/>
            <a:r>
              <a:rPr lang="en-US" altLang="en-US">
                <a:effectLst/>
              </a:rPr>
              <a:t>Measuring Energy Expenditure:</a:t>
            </a:r>
            <a:br>
              <a:rPr lang="en-US" altLang="en-US">
                <a:effectLst/>
              </a:rPr>
            </a:br>
            <a:r>
              <a:rPr lang="en-US" altLang="en-US">
                <a:effectLst/>
              </a:rPr>
              <a:t> Respiratory Exchange Ratio</a:t>
            </a:r>
            <a:r>
              <a:rPr lang="en-US" altLang="en-US" sz="2400" i="1">
                <a:effectLst/>
              </a:rPr>
              <a:t> (continued)</a:t>
            </a:r>
          </a:p>
        </p:txBody>
      </p:sp>
      <p:sp>
        <p:nvSpPr>
          <p:cNvPr id="22531" name="Content Placeholder 13"/>
          <p:cNvSpPr>
            <a:spLocks noGrp="1"/>
          </p:cNvSpPr>
          <p:nvPr>
            <p:ph idx="1"/>
          </p:nvPr>
        </p:nvSpPr>
        <p:spPr>
          <a:xfrm>
            <a:off x="635000" y="1417638"/>
            <a:ext cx="8051800" cy="4273550"/>
          </a:xfrm>
        </p:spPr>
        <p:txBody>
          <a:bodyPr>
            <a:normAutofit fontScale="92500" lnSpcReduction="10000"/>
          </a:bodyPr>
          <a:lstStyle/>
          <a:p>
            <a:pPr eaLnBrk="1" hangingPunct="1">
              <a:defRPr/>
            </a:pPr>
            <a:r>
              <a:rPr lang="en-US" altLang="en-US" dirty="0"/>
              <a:t>RER for 1 molecule glucose = 1.0</a:t>
            </a:r>
          </a:p>
          <a:p>
            <a:pPr lvl="1" eaLnBrk="1" hangingPunct="1">
              <a:defRPr/>
            </a:pPr>
            <a:r>
              <a:rPr lang="en-US" altLang="en-US" dirty="0"/>
              <a:t>6 O</a:t>
            </a:r>
            <a:r>
              <a:rPr lang="en-US" altLang="en-US" baseline="-25000" dirty="0"/>
              <a:t>2</a:t>
            </a:r>
            <a:r>
              <a:rPr lang="en-US" altLang="en-US" dirty="0"/>
              <a:t> + C</a:t>
            </a:r>
            <a:r>
              <a:rPr lang="en-US" altLang="en-US" baseline="-25000" dirty="0"/>
              <a:t>6</a:t>
            </a:r>
            <a:r>
              <a:rPr lang="en-US" altLang="en-US" dirty="0"/>
              <a:t>H</a:t>
            </a:r>
            <a:r>
              <a:rPr lang="en-US" altLang="en-US" baseline="-25000" dirty="0"/>
              <a:t>12</a:t>
            </a:r>
            <a:r>
              <a:rPr lang="en-US" altLang="en-US" dirty="0"/>
              <a:t>O</a:t>
            </a:r>
            <a:r>
              <a:rPr lang="en-US" altLang="en-US" baseline="-25000" dirty="0"/>
              <a:t>6</a:t>
            </a:r>
            <a:r>
              <a:rPr lang="en-US" altLang="en-US" dirty="0"/>
              <a:t> </a:t>
            </a:r>
            <a:r>
              <a:rPr lang="en-US" altLang="en-US" dirty="0">
                <a:sym typeface="Wingdings" panose="05000000000000000000" pitchFamily="2" charset="2"/>
              </a:rPr>
              <a:t> 6 CO</a:t>
            </a:r>
            <a:r>
              <a:rPr lang="en-US" altLang="en-US" baseline="-25000" dirty="0">
                <a:sym typeface="Wingdings" panose="05000000000000000000" pitchFamily="2" charset="2"/>
              </a:rPr>
              <a:t>2</a:t>
            </a:r>
            <a:r>
              <a:rPr lang="en-US" altLang="en-US" dirty="0">
                <a:sym typeface="Wingdings" panose="05000000000000000000" pitchFamily="2" charset="2"/>
              </a:rPr>
              <a:t> + 6 H</a:t>
            </a:r>
            <a:r>
              <a:rPr lang="en-US" altLang="en-US" baseline="-25000" dirty="0">
                <a:sym typeface="Wingdings" panose="05000000000000000000" pitchFamily="2" charset="2"/>
              </a:rPr>
              <a:t>2</a:t>
            </a:r>
            <a:r>
              <a:rPr lang="en-US" altLang="en-US" dirty="0">
                <a:sym typeface="Wingdings" panose="05000000000000000000" pitchFamily="2" charset="2"/>
              </a:rPr>
              <a:t>O + 32 ATP</a:t>
            </a:r>
          </a:p>
          <a:p>
            <a:pPr lvl="1" eaLnBrk="1" hangingPunct="1">
              <a:defRPr/>
            </a:pPr>
            <a:r>
              <a:rPr lang="en-US" altLang="en-US" dirty="0">
                <a:sym typeface="Wingdings" panose="05000000000000000000" pitchFamily="2" charset="2"/>
              </a:rPr>
              <a:t>RER = </a:t>
            </a:r>
            <a:r>
              <a:rPr lang="en-US" altLang="en-US" spc="-1200" dirty="0"/>
              <a:t>V</a:t>
            </a:r>
            <a:r>
              <a:rPr lang="en-US" altLang="en-US" spc="800" baseline="60000" dirty="0">
                <a:cs typeface="Arial" panose="020B0604020202020204" pitchFamily="34" charset="0"/>
              </a:rPr>
              <a:t>•</a:t>
            </a:r>
            <a:r>
              <a:rPr lang="en-US" altLang="en-US" dirty="0"/>
              <a:t>CO</a:t>
            </a:r>
            <a:r>
              <a:rPr lang="en-US" altLang="en-US" baseline="-25000" dirty="0"/>
              <a:t>2</a:t>
            </a:r>
            <a:r>
              <a:rPr lang="en-US" altLang="en-US" dirty="0">
                <a:latin typeface="Lucida Grande" charset="0"/>
              </a:rPr>
              <a:t> / </a:t>
            </a:r>
            <a:r>
              <a:rPr lang="en-US" altLang="en-US" spc="-1200" dirty="0"/>
              <a:t>V</a:t>
            </a:r>
            <a:r>
              <a:rPr lang="en-US" altLang="en-US" spc="800" baseline="60000" dirty="0">
                <a:cs typeface="Arial" panose="020B0604020202020204" pitchFamily="34" charset="0"/>
              </a:rPr>
              <a:t>•</a:t>
            </a:r>
            <a:r>
              <a:rPr lang="en-US" altLang="en-US" dirty="0"/>
              <a:t>O</a:t>
            </a:r>
            <a:r>
              <a:rPr lang="en-US" altLang="en-US" baseline="-25000" dirty="0"/>
              <a:t>2</a:t>
            </a:r>
            <a:r>
              <a:rPr lang="en-US" altLang="en-US" dirty="0">
                <a:sym typeface="Wingdings" panose="05000000000000000000" pitchFamily="2" charset="2"/>
              </a:rPr>
              <a:t> = 6 CO</a:t>
            </a:r>
            <a:r>
              <a:rPr lang="en-US" altLang="en-US" baseline="-25000" dirty="0">
                <a:sym typeface="Wingdings" panose="05000000000000000000" pitchFamily="2" charset="2"/>
              </a:rPr>
              <a:t>2</a:t>
            </a:r>
            <a:r>
              <a:rPr lang="en-US" altLang="en-US" dirty="0">
                <a:sym typeface="Wingdings" panose="05000000000000000000" pitchFamily="2" charset="2"/>
              </a:rPr>
              <a:t>/6 O</a:t>
            </a:r>
            <a:r>
              <a:rPr lang="en-US" altLang="en-US" baseline="-25000" dirty="0">
                <a:sym typeface="Wingdings" panose="05000000000000000000" pitchFamily="2" charset="2"/>
              </a:rPr>
              <a:t>2</a:t>
            </a:r>
            <a:r>
              <a:rPr lang="en-US" altLang="en-US" dirty="0">
                <a:sym typeface="Wingdings" panose="05000000000000000000" pitchFamily="2" charset="2"/>
              </a:rPr>
              <a:t> = 1.0</a:t>
            </a:r>
          </a:p>
          <a:p>
            <a:pPr lvl="1" eaLnBrk="1" hangingPunct="1">
              <a:defRPr/>
            </a:pPr>
            <a:endParaRPr lang="en-US" altLang="en-US" sz="800" dirty="0"/>
          </a:p>
          <a:p>
            <a:pPr eaLnBrk="1" hangingPunct="1">
              <a:defRPr/>
            </a:pPr>
            <a:r>
              <a:rPr lang="en-US" altLang="en-US" dirty="0"/>
              <a:t>RER for 1 molecule </a:t>
            </a:r>
            <a:r>
              <a:rPr lang="en-US" altLang="en-US" dirty="0" err="1"/>
              <a:t>palmitic</a:t>
            </a:r>
            <a:r>
              <a:rPr lang="en-US" altLang="en-US" dirty="0"/>
              <a:t> acid = 0.70</a:t>
            </a:r>
          </a:p>
          <a:p>
            <a:pPr lvl="1" eaLnBrk="1" hangingPunct="1">
              <a:defRPr/>
            </a:pPr>
            <a:r>
              <a:rPr lang="en-US" altLang="en-US" dirty="0"/>
              <a:t>23 O</a:t>
            </a:r>
            <a:r>
              <a:rPr lang="en-US" altLang="en-US" baseline="-25000" dirty="0"/>
              <a:t>2</a:t>
            </a:r>
            <a:r>
              <a:rPr lang="en-US" altLang="en-US" dirty="0"/>
              <a:t> + C</a:t>
            </a:r>
            <a:r>
              <a:rPr lang="en-US" altLang="en-US" baseline="-25000" dirty="0"/>
              <a:t>16</a:t>
            </a:r>
            <a:r>
              <a:rPr lang="en-US" altLang="en-US" dirty="0"/>
              <a:t>H</a:t>
            </a:r>
            <a:r>
              <a:rPr lang="en-US" altLang="en-US" baseline="-25000" dirty="0"/>
              <a:t>32</a:t>
            </a:r>
            <a:r>
              <a:rPr lang="en-US" altLang="en-US" dirty="0"/>
              <a:t>O</a:t>
            </a:r>
            <a:r>
              <a:rPr lang="en-US" altLang="en-US" baseline="-25000" dirty="0"/>
              <a:t>2</a:t>
            </a:r>
            <a:r>
              <a:rPr lang="en-US" altLang="en-US" dirty="0"/>
              <a:t> </a:t>
            </a:r>
            <a:r>
              <a:rPr lang="en-US" altLang="en-US" dirty="0">
                <a:sym typeface="Wingdings" panose="05000000000000000000" pitchFamily="2" charset="2"/>
              </a:rPr>
              <a:t> 16 CO</a:t>
            </a:r>
            <a:r>
              <a:rPr lang="en-US" altLang="en-US" baseline="-25000" dirty="0">
                <a:sym typeface="Wingdings" panose="05000000000000000000" pitchFamily="2" charset="2"/>
              </a:rPr>
              <a:t>2</a:t>
            </a:r>
            <a:r>
              <a:rPr lang="en-US" altLang="en-US" dirty="0">
                <a:sym typeface="Wingdings" panose="05000000000000000000" pitchFamily="2" charset="2"/>
              </a:rPr>
              <a:t> + 16 H</a:t>
            </a:r>
            <a:r>
              <a:rPr lang="en-US" altLang="en-US" baseline="-25000" dirty="0">
                <a:sym typeface="Wingdings" panose="05000000000000000000" pitchFamily="2" charset="2"/>
              </a:rPr>
              <a:t>2</a:t>
            </a:r>
            <a:r>
              <a:rPr lang="en-US" altLang="en-US" dirty="0">
                <a:sym typeface="Wingdings" panose="05000000000000000000" pitchFamily="2" charset="2"/>
              </a:rPr>
              <a:t>O + 129 ATP</a:t>
            </a:r>
          </a:p>
          <a:p>
            <a:pPr lvl="1" eaLnBrk="1" hangingPunct="1">
              <a:defRPr/>
            </a:pPr>
            <a:r>
              <a:rPr lang="en-US" altLang="en-US" dirty="0">
                <a:sym typeface="Wingdings" panose="05000000000000000000" pitchFamily="2" charset="2"/>
              </a:rPr>
              <a:t>RER = </a:t>
            </a:r>
            <a:r>
              <a:rPr lang="en-US" altLang="en-US" spc="-1200" dirty="0"/>
              <a:t>V</a:t>
            </a:r>
            <a:r>
              <a:rPr lang="en-US" altLang="en-US" spc="800" baseline="60000" dirty="0">
                <a:cs typeface="Arial" panose="020B0604020202020204" pitchFamily="34" charset="0"/>
              </a:rPr>
              <a:t>•</a:t>
            </a:r>
            <a:r>
              <a:rPr lang="en-US" altLang="en-US" dirty="0"/>
              <a:t>CO</a:t>
            </a:r>
            <a:r>
              <a:rPr lang="en-US" altLang="en-US" baseline="-25000" dirty="0"/>
              <a:t>2</a:t>
            </a:r>
            <a:r>
              <a:rPr lang="en-US" altLang="en-US" dirty="0">
                <a:latin typeface="Lucida Grande" charset="0"/>
              </a:rPr>
              <a:t> / </a:t>
            </a:r>
            <a:r>
              <a:rPr lang="en-US" altLang="en-US" spc="-1200" dirty="0"/>
              <a:t>V</a:t>
            </a:r>
            <a:r>
              <a:rPr lang="en-US" altLang="en-US" spc="800" baseline="60000" dirty="0">
                <a:cs typeface="Arial" panose="020B0604020202020204" pitchFamily="34" charset="0"/>
              </a:rPr>
              <a:t>•</a:t>
            </a:r>
            <a:r>
              <a:rPr lang="en-US" altLang="en-US" dirty="0"/>
              <a:t>O</a:t>
            </a:r>
            <a:r>
              <a:rPr lang="en-US" altLang="en-US" baseline="-25000" dirty="0"/>
              <a:t>2</a:t>
            </a:r>
            <a:r>
              <a:rPr lang="en-US" altLang="en-US" dirty="0">
                <a:sym typeface="Wingdings" panose="05000000000000000000" pitchFamily="2" charset="2"/>
              </a:rPr>
              <a:t> = 16 CO</a:t>
            </a:r>
            <a:r>
              <a:rPr lang="en-US" altLang="en-US" baseline="-25000" dirty="0">
                <a:sym typeface="Wingdings" panose="05000000000000000000" pitchFamily="2" charset="2"/>
              </a:rPr>
              <a:t>2</a:t>
            </a:r>
            <a:r>
              <a:rPr lang="en-US" altLang="en-US" dirty="0">
                <a:sym typeface="Wingdings" panose="05000000000000000000" pitchFamily="2" charset="2"/>
              </a:rPr>
              <a:t>/23 O</a:t>
            </a:r>
            <a:r>
              <a:rPr lang="en-US" altLang="en-US" baseline="-25000" dirty="0">
                <a:sym typeface="Wingdings" panose="05000000000000000000" pitchFamily="2" charset="2"/>
              </a:rPr>
              <a:t>2</a:t>
            </a:r>
            <a:r>
              <a:rPr lang="en-US" altLang="en-US" dirty="0">
                <a:sym typeface="Wingdings" panose="05000000000000000000" pitchFamily="2" charset="2"/>
              </a:rPr>
              <a:t> = 0.70</a:t>
            </a:r>
            <a:endParaRPr lang="en-US" altLang="en-US" dirty="0"/>
          </a:p>
          <a:p>
            <a:pPr eaLnBrk="1" hangingPunct="1">
              <a:defRPr/>
            </a:pPr>
            <a:endParaRPr lang="en-US" altLang="en-US" sz="800" dirty="0"/>
          </a:p>
          <a:p>
            <a:pPr eaLnBrk="1" hangingPunct="1">
              <a:defRPr/>
            </a:pPr>
            <a:r>
              <a:rPr lang="en-US" altLang="en-US" dirty="0"/>
              <a:t>Predicts substrate use, kilocalories / O</a:t>
            </a:r>
            <a:r>
              <a:rPr lang="en-US" altLang="en-US" baseline="-25000" dirty="0"/>
              <a:t>2</a:t>
            </a:r>
            <a:r>
              <a:rPr lang="en-US" altLang="en-US" dirty="0"/>
              <a:t> </a:t>
            </a:r>
            <a:r>
              <a:rPr lang="en-US" altLang="en-US" dirty="0">
                <a:sym typeface="Wingdings" panose="05000000000000000000" pitchFamily="2" charset="2"/>
              </a:rPr>
              <a:t>efficiency</a:t>
            </a:r>
            <a:endParaRPr lang="en-US" altLang="en-US" dirty="0"/>
          </a:p>
        </p:txBody>
      </p:sp>
    </p:spTree>
  </p:cSld>
  <p:clrMapOvr>
    <a:masterClrMapping/>
  </p:clrMapOvr>
  <p:transition>
    <p:split orient="vert" dir="in"/>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2"/>
          <p:cNvSpPr>
            <a:spLocks noGrp="1"/>
          </p:cNvSpPr>
          <p:nvPr>
            <p:ph type="title"/>
          </p:nvPr>
        </p:nvSpPr>
        <p:spPr/>
        <p:txBody>
          <a:bodyPr/>
          <a:lstStyle/>
          <a:p>
            <a:pPr eaLnBrk="1" hangingPunct="1"/>
            <a:endParaRPr lang="en-US" altLang="en-US" dirty="0">
              <a:effectLst/>
            </a:endParaRPr>
          </a:p>
        </p:txBody>
      </p:sp>
      <p:pic>
        <p:nvPicPr>
          <p:cNvPr id="23555" name="Content Placeholder 2"/>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332937" y="524963"/>
            <a:ext cx="6195436" cy="4923741"/>
          </a:xfrm>
        </p:spPr>
      </p:pic>
    </p:spTree>
  </p:cSld>
  <p:clrMapOvr>
    <a:masterClrMapping/>
  </p:clrMapOvr>
  <p:transition>
    <p:split orient="vert" dir="in"/>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2"/>
          <p:cNvSpPr>
            <a:spLocks noGrp="1"/>
          </p:cNvSpPr>
          <p:nvPr>
            <p:ph type="title"/>
          </p:nvPr>
        </p:nvSpPr>
        <p:spPr/>
        <p:txBody>
          <a:bodyPr>
            <a:normAutofit fontScale="90000"/>
          </a:bodyPr>
          <a:lstStyle/>
          <a:p>
            <a:pPr eaLnBrk="1" hangingPunct="1"/>
            <a:r>
              <a:rPr lang="en-US" altLang="en-US">
                <a:effectLst/>
              </a:rPr>
              <a:t>Measuring Energy Expenditure:</a:t>
            </a:r>
            <a:br>
              <a:rPr lang="en-US" altLang="en-US">
                <a:effectLst/>
              </a:rPr>
            </a:br>
            <a:r>
              <a:rPr lang="en-US" altLang="en-US">
                <a:effectLst/>
              </a:rPr>
              <a:t>Indirect Calorimetry Limitations</a:t>
            </a:r>
          </a:p>
        </p:txBody>
      </p:sp>
      <p:sp>
        <p:nvSpPr>
          <p:cNvPr id="26626" name="Content Placeholder 13"/>
          <p:cNvSpPr>
            <a:spLocks noGrp="1"/>
          </p:cNvSpPr>
          <p:nvPr>
            <p:ph idx="1"/>
          </p:nvPr>
        </p:nvSpPr>
        <p:spPr>
          <a:xfrm>
            <a:off x="571500" y="1874838"/>
            <a:ext cx="8051800" cy="4273550"/>
          </a:xfrm>
        </p:spPr>
        <p:txBody>
          <a:bodyPr/>
          <a:lstStyle/>
          <a:p>
            <a:pPr eaLnBrk="1" hangingPunct="1">
              <a:defRPr/>
            </a:pPr>
            <a:r>
              <a:rPr lang="en-US" dirty="0">
                <a:ea typeface="MS PGothic" charset="0"/>
              </a:rPr>
              <a:t>CO</a:t>
            </a:r>
            <a:r>
              <a:rPr lang="en-US" baseline="-25000" dirty="0">
                <a:ea typeface="MS PGothic" charset="0"/>
              </a:rPr>
              <a:t>2</a:t>
            </a:r>
            <a:r>
              <a:rPr lang="en-US" dirty="0">
                <a:ea typeface="MS PGothic" charset="0"/>
              </a:rPr>
              <a:t> production </a:t>
            </a:r>
            <a:r>
              <a:rPr lang="en-US" i="1" dirty="0">
                <a:ea typeface="MS PGothic" charset="0"/>
              </a:rPr>
              <a:t>may not</a:t>
            </a:r>
            <a:r>
              <a:rPr lang="en-US" dirty="0">
                <a:ea typeface="MS PGothic" charset="0"/>
              </a:rPr>
              <a:t> = CO</a:t>
            </a:r>
            <a:r>
              <a:rPr lang="en-US" baseline="-25000" dirty="0">
                <a:ea typeface="MS PGothic" charset="0"/>
              </a:rPr>
              <a:t>2</a:t>
            </a:r>
            <a:r>
              <a:rPr lang="en-US" dirty="0">
                <a:ea typeface="MS PGothic" charset="0"/>
              </a:rPr>
              <a:t> exhalation</a:t>
            </a:r>
          </a:p>
          <a:p>
            <a:pPr eaLnBrk="1" hangingPunct="1">
              <a:defRPr/>
            </a:pPr>
            <a:endParaRPr lang="en-US" sz="800" dirty="0">
              <a:ea typeface="MS PGothic" charset="0"/>
            </a:endParaRPr>
          </a:p>
          <a:p>
            <a:pPr eaLnBrk="1" hangingPunct="1">
              <a:defRPr/>
            </a:pPr>
            <a:r>
              <a:rPr lang="en-US" dirty="0">
                <a:ea typeface="MS PGothic" charset="0"/>
              </a:rPr>
              <a:t>RER inaccurate for protein oxidation</a:t>
            </a:r>
          </a:p>
          <a:p>
            <a:pPr eaLnBrk="1" hangingPunct="1">
              <a:defRPr/>
            </a:pPr>
            <a:endParaRPr lang="en-US" sz="800" dirty="0">
              <a:ea typeface="MS PGothic" charset="0"/>
            </a:endParaRPr>
          </a:p>
          <a:p>
            <a:pPr eaLnBrk="1" hangingPunct="1">
              <a:defRPr/>
            </a:pPr>
            <a:r>
              <a:rPr lang="en-US" dirty="0">
                <a:ea typeface="MS PGothic" charset="0"/>
              </a:rPr>
              <a:t>RER near 1.0 may be inaccurate when lactate buildup </a:t>
            </a:r>
            <a:r>
              <a:rPr lang="en-US" altLang="ja-JP" normalizeH="1" dirty="0">
                <a:sym typeface="Wingdings" panose="05000000000000000000" pitchFamily="2" charset="2"/>
              </a:rPr>
              <a:t></a:t>
            </a:r>
            <a:r>
              <a:rPr lang="en-US" dirty="0">
                <a:ea typeface="MS PGothic" charset="0"/>
              </a:rPr>
              <a:t> CO</a:t>
            </a:r>
            <a:r>
              <a:rPr lang="en-US" baseline="-25000" dirty="0">
                <a:ea typeface="MS PGothic" charset="0"/>
              </a:rPr>
              <a:t>2</a:t>
            </a:r>
            <a:r>
              <a:rPr lang="en-US" dirty="0">
                <a:ea typeface="MS PGothic" charset="0"/>
              </a:rPr>
              <a:t> exhalation</a:t>
            </a:r>
            <a:r>
              <a:rPr lang="en-US" dirty="0">
                <a:latin typeface="Wingdings" charset="0"/>
                <a:ea typeface="MS PGothic" charset="0"/>
              </a:rPr>
              <a:t> </a:t>
            </a:r>
            <a:endParaRPr lang="en-US" dirty="0">
              <a:ea typeface="MS PGothic" charset="0"/>
            </a:endParaRPr>
          </a:p>
          <a:p>
            <a:pPr eaLnBrk="1" hangingPunct="1">
              <a:defRPr/>
            </a:pPr>
            <a:endParaRPr lang="en-US" sz="800" dirty="0">
              <a:ea typeface="MS PGothic" charset="0"/>
            </a:endParaRPr>
          </a:p>
          <a:p>
            <a:pPr eaLnBrk="1" hangingPunct="1">
              <a:defRPr/>
            </a:pPr>
            <a:r>
              <a:rPr lang="en-US" dirty="0">
                <a:ea typeface="MS PGothic" charset="0"/>
              </a:rPr>
              <a:t>Gluconeogenesis produces RER &lt;0.70</a:t>
            </a:r>
          </a:p>
        </p:txBody>
      </p:sp>
    </p:spTree>
  </p:cSld>
  <p:clrMapOvr>
    <a:masterClrMapping/>
  </p:clrMapOvr>
  <p:transition>
    <p:split orient="vert" dir="in"/>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2"/>
          <p:cNvSpPr>
            <a:spLocks noGrp="1"/>
          </p:cNvSpPr>
          <p:nvPr>
            <p:ph type="title"/>
          </p:nvPr>
        </p:nvSpPr>
        <p:spPr/>
        <p:txBody>
          <a:bodyPr>
            <a:normAutofit fontScale="90000"/>
          </a:bodyPr>
          <a:lstStyle/>
          <a:p>
            <a:pPr eaLnBrk="1" hangingPunct="1"/>
            <a:r>
              <a:rPr lang="en-US" altLang="en-US">
                <a:effectLst/>
              </a:rPr>
              <a:t>Measuring Energy Expenditure:</a:t>
            </a:r>
            <a:br>
              <a:rPr lang="en-US" altLang="en-US">
                <a:effectLst/>
              </a:rPr>
            </a:br>
            <a:r>
              <a:rPr lang="en-US" altLang="en-US">
                <a:effectLst/>
              </a:rPr>
              <a:t>Isotopic Measurements</a:t>
            </a:r>
          </a:p>
        </p:txBody>
      </p:sp>
      <p:sp>
        <p:nvSpPr>
          <p:cNvPr id="26627" name="Content Placeholder 13"/>
          <p:cNvSpPr>
            <a:spLocks noGrp="1"/>
          </p:cNvSpPr>
          <p:nvPr>
            <p:ph idx="1"/>
          </p:nvPr>
        </p:nvSpPr>
        <p:spPr>
          <a:xfrm>
            <a:off x="571500" y="1874838"/>
            <a:ext cx="8051800" cy="4273550"/>
          </a:xfrm>
        </p:spPr>
        <p:txBody>
          <a:bodyPr>
            <a:normAutofit fontScale="92500"/>
          </a:bodyPr>
          <a:lstStyle/>
          <a:p>
            <a:pPr eaLnBrk="1" hangingPunct="1"/>
            <a:r>
              <a:rPr lang="en-US" altLang="en-US"/>
              <a:t>Isotope: element with atypical atomic weight</a:t>
            </a:r>
          </a:p>
          <a:p>
            <a:pPr lvl="1" eaLnBrk="1" hangingPunct="1"/>
            <a:r>
              <a:rPr lang="en-US" altLang="en-US"/>
              <a:t>Can be radioactive or nonradioactive</a:t>
            </a:r>
          </a:p>
          <a:p>
            <a:pPr lvl="1" eaLnBrk="1" hangingPunct="1"/>
            <a:r>
              <a:rPr lang="en-US" altLang="en-US"/>
              <a:t>Can be traced throughout body</a:t>
            </a:r>
          </a:p>
          <a:p>
            <a:pPr lvl="1" eaLnBrk="1" hangingPunct="1"/>
            <a:endParaRPr lang="en-US" altLang="en-US" sz="800"/>
          </a:p>
          <a:p>
            <a:pPr eaLnBrk="1" hangingPunct="1"/>
            <a:r>
              <a:rPr lang="en-US" altLang="en-US" baseline="30000"/>
              <a:t>13</a:t>
            </a:r>
            <a:r>
              <a:rPr lang="en-US" altLang="en-US"/>
              <a:t>C, </a:t>
            </a:r>
            <a:r>
              <a:rPr lang="en-US" altLang="en-US" baseline="30000"/>
              <a:t>2</a:t>
            </a:r>
            <a:r>
              <a:rPr lang="en-US" altLang="en-US"/>
              <a:t>H (deuterium) common isotopes for studying energy metabolism</a:t>
            </a:r>
          </a:p>
          <a:p>
            <a:pPr lvl="1" eaLnBrk="1" hangingPunct="1"/>
            <a:r>
              <a:rPr lang="en-US" altLang="en-US"/>
              <a:t>Easy, accurate, low-risk study of CO</a:t>
            </a:r>
            <a:r>
              <a:rPr lang="en-US" altLang="en-US" baseline="-25000"/>
              <a:t>2</a:t>
            </a:r>
            <a:r>
              <a:rPr lang="en-US" altLang="en-US"/>
              <a:t> production</a:t>
            </a:r>
          </a:p>
          <a:p>
            <a:pPr lvl="1" eaLnBrk="1" hangingPunct="1"/>
            <a:r>
              <a:rPr lang="en-US" altLang="en-US"/>
              <a:t>Ideal for long-term measurements (weeks)</a:t>
            </a:r>
          </a:p>
        </p:txBody>
      </p:sp>
    </p:spTree>
  </p:cSld>
  <p:clrMapOvr>
    <a:masterClrMapping/>
  </p:clrMapOvr>
  <p:transition>
    <p:split orient="vert" dir="in"/>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2"/>
          <p:cNvSpPr>
            <a:spLocks noGrp="1"/>
          </p:cNvSpPr>
          <p:nvPr>
            <p:ph type="title"/>
          </p:nvPr>
        </p:nvSpPr>
        <p:spPr/>
        <p:txBody>
          <a:bodyPr>
            <a:normAutofit fontScale="90000"/>
          </a:bodyPr>
          <a:lstStyle/>
          <a:p>
            <a:pPr eaLnBrk="1" hangingPunct="1"/>
            <a:r>
              <a:rPr lang="en-US" altLang="en-US">
                <a:effectLst/>
              </a:rPr>
              <a:t>Energy Expenditure at Rest </a:t>
            </a:r>
            <a:br>
              <a:rPr lang="en-US" altLang="en-US">
                <a:effectLst/>
              </a:rPr>
            </a:br>
            <a:r>
              <a:rPr lang="en-US" altLang="en-US">
                <a:effectLst/>
              </a:rPr>
              <a:t>and During Exercise</a:t>
            </a:r>
          </a:p>
        </p:txBody>
      </p:sp>
      <p:sp>
        <p:nvSpPr>
          <p:cNvPr id="27651" name="Content Placeholder 13"/>
          <p:cNvSpPr>
            <a:spLocks noGrp="1"/>
          </p:cNvSpPr>
          <p:nvPr>
            <p:ph idx="1"/>
          </p:nvPr>
        </p:nvSpPr>
        <p:spPr>
          <a:xfrm>
            <a:off x="538163" y="1816100"/>
            <a:ext cx="8051800" cy="4273550"/>
          </a:xfrm>
        </p:spPr>
        <p:txBody>
          <a:bodyPr/>
          <a:lstStyle/>
          <a:p>
            <a:pPr eaLnBrk="1" hangingPunct="1">
              <a:defRPr/>
            </a:pPr>
            <a:r>
              <a:rPr lang="en-US" altLang="en-US" dirty="0"/>
              <a:t>Metabolic rate: rate of energy use by body</a:t>
            </a:r>
          </a:p>
          <a:p>
            <a:pPr eaLnBrk="1" hangingPunct="1">
              <a:defRPr/>
            </a:pPr>
            <a:endParaRPr lang="en-US" altLang="en-US" sz="800" dirty="0"/>
          </a:p>
          <a:p>
            <a:pPr eaLnBrk="1" hangingPunct="1">
              <a:defRPr/>
            </a:pPr>
            <a:r>
              <a:rPr lang="en-US" altLang="en-US" dirty="0"/>
              <a:t>Based on whole-body O</a:t>
            </a:r>
            <a:r>
              <a:rPr lang="en-US" altLang="en-US" baseline="-25000" dirty="0"/>
              <a:t>2</a:t>
            </a:r>
            <a:r>
              <a:rPr lang="en-US" altLang="en-US" dirty="0"/>
              <a:t> consumption and corresponding caloric equivalent</a:t>
            </a:r>
          </a:p>
          <a:p>
            <a:pPr lvl="1" eaLnBrk="1" hangingPunct="1">
              <a:defRPr/>
            </a:pPr>
            <a:r>
              <a:rPr lang="en-US" altLang="en-US" dirty="0"/>
              <a:t>At rest, RER ~0.80, </a:t>
            </a:r>
            <a:r>
              <a:rPr lang="en-US" altLang="en-US" spc="-1200" dirty="0"/>
              <a:t>V</a:t>
            </a:r>
            <a:r>
              <a:rPr lang="en-US" altLang="en-US" spc="800" baseline="60000" dirty="0">
                <a:cs typeface="Arial" panose="020B0604020202020204" pitchFamily="34" charset="0"/>
              </a:rPr>
              <a:t>•</a:t>
            </a:r>
            <a:r>
              <a:rPr lang="en-US" altLang="en-US" dirty="0"/>
              <a:t>O</a:t>
            </a:r>
            <a:r>
              <a:rPr lang="en-US" altLang="en-US" baseline="-25000" dirty="0"/>
              <a:t>2</a:t>
            </a:r>
            <a:r>
              <a:rPr lang="en-US" altLang="en-US" dirty="0"/>
              <a:t> ~0.3 L/min</a:t>
            </a:r>
          </a:p>
          <a:p>
            <a:pPr lvl="1" eaLnBrk="1" hangingPunct="1">
              <a:defRPr/>
            </a:pPr>
            <a:r>
              <a:rPr lang="en-US" altLang="en-US" dirty="0"/>
              <a:t>At rest, metabolic rate ~2,000 kcal/day  </a:t>
            </a:r>
          </a:p>
        </p:txBody>
      </p:sp>
    </p:spTree>
  </p:cSld>
  <p:clrMapOvr>
    <a:masterClrMapping/>
  </p:clrMapOvr>
  <p:transition>
    <p:split orient="vert" dir="in"/>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2"/>
          <p:cNvSpPr>
            <a:spLocks noGrp="1"/>
          </p:cNvSpPr>
          <p:nvPr>
            <p:ph type="title"/>
          </p:nvPr>
        </p:nvSpPr>
        <p:spPr/>
        <p:txBody>
          <a:bodyPr>
            <a:normAutofit fontScale="90000"/>
          </a:bodyPr>
          <a:lstStyle/>
          <a:p>
            <a:pPr eaLnBrk="1" hangingPunct="1"/>
            <a:r>
              <a:rPr lang="en-US" altLang="en-US">
                <a:effectLst/>
              </a:rPr>
              <a:t>Energy Expenditure at Rest:</a:t>
            </a:r>
            <a:br>
              <a:rPr lang="en-US" altLang="en-US">
                <a:effectLst/>
              </a:rPr>
            </a:br>
            <a:r>
              <a:rPr lang="en-US" altLang="en-US">
                <a:effectLst/>
              </a:rPr>
              <a:t>Basal Metabolic Rate</a:t>
            </a:r>
          </a:p>
        </p:txBody>
      </p:sp>
      <p:sp>
        <p:nvSpPr>
          <p:cNvPr id="28675" name="Content Placeholder 13"/>
          <p:cNvSpPr>
            <a:spLocks noGrp="1"/>
          </p:cNvSpPr>
          <p:nvPr>
            <p:ph idx="1"/>
          </p:nvPr>
        </p:nvSpPr>
        <p:spPr>
          <a:xfrm>
            <a:off x="546100" y="1514914"/>
            <a:ext cx="8051800" cy="4273550"/>
          </a:xfrm>
        </p:spPr>
        <p:txBody>
          <a:bodyPr>
            <a:normAutofit fontScale="92500" lnSpcReduction="20000"/>
          </a:bodyPr>
          <a:lstStyle/>
          <a:p>
            <a:pPr eaLnBrk="1" hangingPunct="1"/>
            <a:r>
              <a:rPr lang="en-US" altLang="en-US" dirty="0"/>
              <a:t>Basal metabolic rate (BMR): rate of energy expenditure at rest </a:t>
            </a:r>
          </a:p>
          <a:p>
            <a:pPr lvl="1" eaLnBrk="1" hangingPunct="1"/>
            <a:r>
              <a:rPr lang="en-US" altLang="en-US" dirty="0"/>
              <a:t>In supine position</a:t>
            </a:r>
          </a:p>
          <a:p>
            <a:pPr lvl="1" eaLnBrk="1" hangingPunct="1"/>
            <a:r>
              <a:rPr lang="en-US" altLang="en-US" dirty="0" err="1"/>
              <a:t>Thermoneutral</a:t>
            </a:r>
            <a:r>
              <a:rPr lang="en-US" altLang="en-US" dirty="0"/>
              <a:t> environment</a:t>
            </a:r>
          </a:p>
          <a:p>
            <a:pPr lvl="1" eaLnBrk="1" hangingPunct="1"/>
            <a:r>
              <a:rPr lang="en-US" altLang="en-US" dirty="0"/>
              <a:t>After 8 h sleep and 12 h fasting</a:t>
            </a:r>
          </a:p>
          <a:p>
            <a:pPr lvl="1" eaLnBrk="1" hangingPunct="1"/>
            <a:endParaRPr lang="en-US" altLang="en-US" sz="800" dirty="0"/>
          </a:p>
          <a:p>
            <a:pPr eaLnBrk="1" hangingPunct="1"/>
            <a:r>
              <a:rPr lang="en-US" altLang="en-US" dirty="0"/>
              <a:t>Minimum energy requirement for living</a:t>
            </a:r>
          </a:p>
          <a:p>
            <a:pPr lvl="1" eaLnBrk="1" hangingPunct="1"/>
            <a:r>
              <a:rPr lang="en-US" altLang="en-US" dirty="0"/>
              <a:t>Related to fat-free mass (kcal </a:t>
            </a:r>
            <a:r>
              <a:rPr lang="en-US" altLang="en-US" dirty="0">
                <a:latin typeface="Wingdings" panose="05000000000000000000" pitchFamily="2" charset="2"/>
              </a:rPr>
              <a:t></a:t>
            </a:r>
            <a:r>
              <a:rPr lang="en-US" altLang="en-US" dirty="0"/>
              <a:t> kg FFM</a:t>
            </a:r>
            <a:r>
              <a:rPr lang="en-US" altLang="en-US" baseline="30000" dirty="0"/>
              <a:t>-1</a:t>
            </a:r>
            <a:r>
              <a:rPr lang="en-US" altLang="en-US" dirty="0"/>
              <a:t> </a:t>
            </a:r>
            <a:r>
              <a:rPr lang="en-US" altLang="en-US" dirty="0">
                <a:latin typeface="Wingdings" panose="05000000000000000000" pitchFamily="2" charset="2"/>
              </a:rPr>
              <a:t></a:t>
            </a:r>
            <a:r>
              <a:rPr lang="en-US" altLang="en-US" dirty="0"/>
              <a:t> min</a:t>
            </a:r>
            <a:r>
              <a:rPr lang="en-US" altLang="en-US" baseline="30000" dirty="0"/>
              <a:t>-1</a:t>
            </a:r>
            <a:r>
              <a:rPr lang="en-US" altLang="en-US" dirty="0"/>
              <a:t>)</a:t>
            </a:r>
          </a:p>
          <a:p>
            <a:pPr lvl="1" eaLnBrk="1" hangingPunct="1"/>
            <a:r>
              <a:rPr lang="en-US" altLang="en-US" dirty="0"/>
              <a:t>Also affected by body surface area, age, stress, hormones, body temperature</a:t>
            </a:r>
          </a:p>
        </p:txBody>
      </p:sp>
    </p:spTree>
  </p:cSld>
  <p:clrMapOvr>
    <a:masterClrMapping/>
  </p:clrMapOvr>
  <p:transition>
    <p:split orient="vert" dir="in"/>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700" name="Title 12"/>
          <p:cNvSpPr>
            <a:spLocks noGrp="1"/>
          </p:cNvSpPr>
          <p:nvPr>
            <p:ph type="title"/>
          </p:nvPr>
        </p:nvSpPr>
        <p:spPr>
          <a:xfrm>
            <a:off x="457200" y="317500"/>
            <a:ext cx="8534400" cy="998538"/>
          </a:xfrm>
        </p:spPr>
        <p:txBody>
          <a:bodyPr>
            <a:normAutofit fontScale="90000"/>
          </a:bodyPr>
          <a:lstStyle/>
          <a:p>
            <a:r>
              <a:rPr lang="en-US" altLang="en-US">
                <a:effectLst/>
              </a:rPr>
              <a:t>Resting Metabolic Rate </a:t>
            </a:r>
            <a:br>
              <a:rPr lang="en-US" altLang="en-US">
                <a:effectLst/>
              </a:rPr>
            </a:br>
            <a:r>
              <a:rPr lang="en-US" altLang="en-US">
                <a:effectLst/>
              </a:rPr>
              <a:t>and Normal Daily Metabolic Activity</a:t>
            </a:r>
          </a:p>
        </p:txBody>
      </p:sp>
      <p:sp>
        <p:nvSpPr>
          <p:cNvPr id="29698" name="Content Placeholder 13"/>
          <p:cNvSpPr>
            <a:spLocks noGrp="1"/>
          </p:cNvSpPr>
          <p:nvPr>
            <p:ph idx="1"/>
          </p:nvPr>
        </p:nvSpPr>
        <p:spPr>
          <a:xfrm>
            <a:off x="565150" y="1863725"/>
            <a:ext cx="8051800" cy="3894138"/>
          </a:xfrm>
        </p:spPr>
        <p:txBody>
          <a:bodyPr>
            <a:normAutofit fontScale="92500" lnSpcReduction="20000"/>
          </a:bodyPr>
          <a:lstStyle/>
          <a:p>
            <a:pPr eaLnBrk="1" hangingPunct="1">
              <a:defRPr/>
            </a:pPr>
            <a:r>
              <a:rPr lang="en-US" altLang="en-US" dirty="0"/>
              <a:t>Resting metabolic rate (RMR)</a:t>
            </a:r>
          </a:p>
          <a:p>
            <a:pPr lvl="1" eaLnBrk="1" hangingPunct="1">
              <a:defRPr/>
            </a:pPr>
            <a:r>
              <a:rPr lang="en-US" altLang="en-US" dirty="0"/>
              <a:t>Similar to BMR (within 5-10% of BMR) but easier</a:t>
            </a:r>
          </a:p>
          <a:p>
            <a:pPr lvl="1" eaLnBrk="1" hangingPunct="1">
              <a:defRPr/>
            </a:pPr>
            <a:r>
              <a:rPr lang="en-US" altLang="en-US" dirty="0" err="1"/>
              <a:t>Doesn</a:t>
            </a:r>
            <a:r>
              <a:rPr lang="ja-JP" altLang="en-US" spc="-400" dirty="0"/>
              <a:t>’</a:t>
            </a:r>
            <a:r>
              <a:rPr lang="en-US" altLang="ja-JP" dirty="0"/>
              <a:t>t require stringent standardized conditions</a:t>
            </a:r>
          </a:p>
          <a:p>
            <a:pPr lvl="1" eaLnBrk="1" hangingPunct="1">
              <a:defRPr/>
            </a:pPr>
            <a:r>
              <a:rPr lang="en-US" altLang="en-US" dirty="0"/>
              <a:t>1,200 to 2,400 kcal/day</a:t>
            </a:r>
          </a:p>
          <a:p>
            <a:pPr eaLnBrk="1" hangingPunct="1">
              <a:defRPr/>
            </a:pPr>
            <a:endParaRPr lang="en-US" altLang="en-US" sz="800" dirty="0"/>
          </a:p>
          <a:p>
            <a:pPr eaLnBrk="1" hangingPunct="1">
              <a:defRPr/>
            </a:pPr>
            <a:r>
              <a:rPr lang="en-US" altLang="en-US" dirty="0"/>
              <a:t>Total daily metabolic activity</a:t>
            </a:r>
          </a:p>
          <a:p>
            <a:pPr lvl="1" eaLnBrk="1" hangingPunct="1">
              <a:defRPr/>
            </a:pPr>
            <a:r>
              <a:rPr lang="en-US" altLang="en-US" dirty="0"/>
              <a:t>Includes normal daily activities</a:t>
            </a:r>
          </a:p>
          <a:p>
            <a:pPr lvl="1" eaLnBrk="1" hangingPunct="1">
              <a:defRPr/>
            </a:pPr>
            <a:r>
              <a:rPr lang="en-US" altLang="en-US" dirty="0"/>
              <a:t>Normal range: 1,800 to 3,000 kcal/day</a:t>
            </a:r>
          </a:p>
          <a:p>
            <a:pPr lvl="1" eaLnBrk="1" hangingPunct="1">
              <a:defRPr/>
            </a:pPr>
            <a:r>
              <a:rPr lang="en-US" altLang="en-US" dirty="0"/>
              <a:t>Competitive athletes: up to 10,000 kcal/day</a:t>
            </a:r>
          </a:p>
        </p:txBody>
      </p:sp>
      <p:sp>
        <p:nvSpPr>
          <p:cNvPr id="4" name="Title 12"/>
          <p:cNvSpPr txBox="1">
            <a:spLocks/>
          </p:cNvSpPr>
          <p:nvPr/>
        </p:nvSpPr>
        <p:spPr bwMode="auto">
          <a:xfrm>
            <a:off x="304800" y="280988"/>
            <a:ext cx="8534400" cy="998537"/>
          </a:xfrm>
          <a:prstGeom prst="rect">
            <a:avLst/>
          </a:prstGeom>
          <a:noFill/>
          <a:ln w="9525">
            <a:noFill/>
            <a:miter lim="800000"/>
            <a:headEnd/>
            <a:tailEnd/>
          </a:ln>
        </p:spPr>
        <p:txBody>
          <a:bodyPr anchor="ctr"/>
          <a:lstStyle/>
          <a:p>
            <a:pPr algn="ctr" eaLnBrk="1" hangingPunct="1">
              <a:lnSpc>
                <a:spcPct val="85000"/>
              </a:lnSpc>
              <a:defRPr/>
            </a:pPr>
            <a:endParaRPr lang="en-US" kern="0" dirty="0">
              <a:solidFill>
                <a:srgbClr val="000000"/>
              </a:solidFill>
              <a:effectLst>
                <a:outerShdw blurRad="50800" dist="38100" dir="2700000">
                  <a:schemeClr val="bg1">
                    <a:alpha val="41000"/>
                  </a:schemeClr>
                </a:outerShdw>
              </a:effectLst>
              <a:latin typeface="+mj-lt"/>
              <a:ea typeface="+mj-ea"/>
              <a:cs typeface="+mj-cs"/>
            </a:endParaRPr>
          </a:p>
        </p:txBody>
      </p:sp>
    </p:spTree>
  </p:cSld>
  <p:clrMapOvr>
    <a:masterClrMapping/>
  </p:clrMapOvr>
  <p:transition>
    <p:split orient="vert" dir="in"/>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2"/>
          <p:cNvSpPr>
            <a:spLocks noGrp="1"/>
          </p:cNvSpPr>
          <p:nvPr>
            <p:ph type="title"/>
          </p:nvPr>
        </p:nvSpPr>
        <p:spPr/>
        <p:txBody>
          <a:bodyPr>
            <a:normAutofit fontScale="90000"/>
          </a:bodyPr>
          <a:lstStyle/>
          <a:p>
            <a:pPr eaLnBrk="1" hangingPunct="1"/>
            <a:r>
              <a:rPr lang="en-US" altLang="en-US">
                <a:effectLst/>
              </a:rPr>
              <a:t>Energy Expenditure During Submaximal Aerobic Exercise</a:t>
            </a:r>
          </a:p>
        </p:txBody>
      </p:sp>
      <p:sp>
        <p:nvSpPr>
          <p:cNvPr id="31747" name="Content Placeholder 13"/>
          <p:cNvSpPr>
            <a:spLocks noGrp="1"/>
          </p:cNvSpPr>
          <p:nvPr>
            <p:ph idx="1"/>
          </p:nvPr>
        </p:nvSpPr>
        <p:spPr>
          <a:xfrm>
            <a:off x="571500" y="1854200"/>
            <a:ext cx="8051800" cy="4167188"/>
          </a:xfrm>
        </p:spPr>
        <p:txBody>
          <a:bodyPr>
            <a:normAutofit fontScale="85000" lnSpcReduction="10000"/>
          </a:bodyPr>
          <a:lstStyle/>
          <a:p>
            <a:pPr eaLnBrk="1" hangingPunct="1">
              <a:defRPr/>
            </a:pPr>
            <a:r>
              <a:rPr lang="en-US" altLang="en-US" dirty="0"/>
              <a:t>Metabolic rate increases with exercise intensity</a:t>
            </a:r>
            <a:endParaRPr lang="en-US" altLang="en-US" sz="800" dirty="0"/>
          </a:p>
          <a:p>
            <a:pPr eaLnBrk="1" hangingPunct="1">
              <a:defRPr/>
            </a:pPr>
            <a:endParaRPr lang="en-US" altLang="en-US" sz="800" dirty="0"/>
          </a:p>
          <a:p>
            <a:pPr eaLnBrk="1" hangingPunct="1">
              <a:defRPr/>
            </a:pPr>
            <a:r>
              <a:rPr lang="en-US" altLang="en-US" dirty="0"/>
              <a:t>Slow component of O</a:t>
            </a:r>
            <a:r>
              <a:rPr lang="en-US" altLang="en-US" baseline="-25000" dirty="0"/>
              <a:t>2</a:t>
            </a:r>
            <a:r>
              <a:rPr lang="en-US" altLang="en-US" dirty="0"/>
              <a:t> uptake kinetics</a:t>
            </a:r>
          </a:p>
          <a:p>
            <a:pPr lvl="1" eaLnBrk="1" hangingPunct="1">
              <a:defRPr/>
            </a:pPr>
            <a:r>
              <a:rPr lang="en-US" altLang="en-US" dirty="0"/>
              <a:t>At high power outputs, </a:t>
            </a:r>
            <a:r>
              <a:rPr lang="en-US" altLang="en-US" spc="-1200" dirty="0"/>
              <a:t>V</a:t>
            </a:r>
            <a:r>
              <a:rPr lang="en-US" altLang="en-US" spc="800" baseline="60000" dirty="0">
                <a:cs typeface="Arial" panose="020B0604020202020204" pitchFamily="34" charset="0"/>
              </a:rPr>
              <a:t>•</a:t>
            </a:r>
            <a:r>
              <a:rPr lang="en-US" altLang="en-US" dirty="0"/>
              <a:t>O</a:t>
            </a:r>
            <a:r>
              <a:rPr lang="en-US" altLang="en-US" baseline="-25000" dirty="0"/>
              <a:t>2</a:t>
            </a:r>
            <a:r>
              <a:rPr lang="en-US" altLang="en-US" dirty="0"/>
              <a:t> continues to increase</a:t>
            </a:r>
          </a:p>
          <a:p>
            <a:pPr lvl="1" eaLnBrk="1" hangingPunct="1">
              <a:defRPr/>
            </a:pPr>
            <a:r>
              <a:rPr lang="en-US" altLang="en-US" dirty="0"/>
              <a:t>More type II (less efficient) fiber recruitment</a:t>
            </a:r>
            <a:r>
              <a:rPr lang="en-US" altLang="en-US" sz="800" dirty="0"/>
              <a:t> </a:t>
            </a:r>
          </a:p>
          <a:p>
            <a:pPr lvl="1" eaLnBrk="1" hangingPunct="1">
              <a:defRPr/>
            </a:pPr>
            <a:endParaRPr lang="en-US" altLang="en-US" sz="800" dirty="0"/>
          </a:p>
          <a:p>
            <a:pPr eaLnBrk="1" hangingPunct="1">
              <a:defRPr/>
            </a:pPr>
            <a:r>
              <a:rPr lang="en-US" altLang="en-US" spc="-1200" dirty="0"/>
              <a:t>V</a:t>
            </a:r>
            <a:r>
              <a:rPr lang="en-US" altLang="en-US" spc="800" baseline="60000" dirty="0">
                <a:cs typeface="Arial" panose="020B0604020202020204" pitchFamily="34" charset="0"/>
              </a:rPr>
              <a:t>•</a:t>
            </a:r>
            <a:r>
              <a:rPr lang="en-US" altLang="en-US" dirty="0"/>
              <a:t>O</a:t>
            </a:r>
            <a:r>
              <a:rPr lang="en-US" altLang="en-US" baseline="-25000" dirty="0"/>
              <a:t>2</a:t>
            </a:r>
            <a:r>
              <a:rPr lang="en-US" altLang="en-US" dirty="0"/>
              <a:t> drift</a:t>
            </a:r>
          </a:p>
          <a:p>
            <a:pPr lvl="1" eaLnBrk="1" hangingPunct="1">
              <a:defRPr/>
            </a:pPr>
            <a:r>
              <a:rPr lang="en-US" altLang="en-US" dirty="0"/>
              <a:t>Upward drift observed even at low power outputs</a:t>
            </a:r>
          </a:p>
          <a:p>
            <a:pPr lvl="1" eaLnBrk="1" hangingPunct="1">
              <a:defRPr/>
            </a:pPr>
            <a:r>
              <a:rPr lang="en-US" altLang="en-US" dirty="0"/>
              <a:t>Possibly due to </a:t>
            </a:r>
            <a:r>
              <a:rPr lang="en-US" altLang="en-US" dirty="0" err="1"/>
              <a:t>ventilatory</a:t>
            </a:r>
            <a:r>
              <a:rPr lang="en-US" altLang="en-US" dirty="0"/>
              <a:t>, hormone changes?</a:t>
            </a:r>
          </a:p>
        </p:txBody>
      </p:sp>
    </p:spTree>
  </p:cSld>
  <p:clrMapOvr>
    <a:masterClrMapping/>
  </p:clrMapOvr>
  <p:transition>
    <p:split orient="vert" dir="in"/>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2"/>
          <p:cNvSpPr>
            <a:spLocks noGrp="1"/>
          </p:cNvSpPr>
          <p:nvPr>
            <p:ph type="title"/>
          </p:nvPr>
        </p:nvSpPr>
        <p:spPr/>
        <p:txBody>
          <a:bodyPr/>
          <a:lstStyle/>
          <a:p>
            <a:pPr eaLnBrk="1" hangingPunct="1">
              <a:defRPr/>
            </a:pPr>
            <a:endParaRPr lang="en-US" altLang="en-US" dirty="0">
              <a:effectLst/>
              <a:cs typeface="+mj-cs"/>
            </a:endParaRPr>
          </a:p>
        </p:txBody>
      </p:sp>
      <p:pic>
        <p:nvPicPr>
          <p:cNvPr id="33795" name="Content Placeholder 2"/>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83618" y="513702"/>
            <a:ext cx="7976764" cy="4098925"/>
          </a:xfrm>
        </p:spPr>
      </p:pic>
    </p:spTree>
  </p:cSld>
  <p:clrMapOvr>
    <a:masterClrMapping/>
  </p:clrMapOvr>
  <p:transition>
    <p:split orient="vert" dir="in"/>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2"/>
          <p:cNvSpPr>
            <a:spLocks noGrp="1"/>
          </p:cNvSpPr>
          <p:nvPr>
            <p:ph type="title"/>
          </p:nvPr>
        </p:nvSpPr>
        <p:spPr/>
        <p:txBody>
          <a:bodyPr/>
          <a:lstStyle/>
          <a:p>
            <a:pPr eaLnBrk="1" hangingPunct="1">
              <a:defRPr/>
            </a:pPr>
            <a:endParaRPr lang="en-US" altLang="en-US" dirty="0">
              <a:effectLst/>
              <a:cs typeface="+mj-cs"/>
            </a:endParaRPr>
          </a:p>
        </p:txBody>
      </p:sp>
      <p:pic>
        <p:nvPicPr>
          <p:cNvPr id="34819"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26466" y="476656"/>
            <a:ext cx="8691068" cy="4465976"/>
          </a:xfrm>
        </p:spPr>
      </p:pic>
    </p:spTree>
  </p:cSld>
  <p:clrMapOvr>
    <a:masterClrMapping/>
  </p:clrMapOvr>
  <p:transition>
    <p:split orient="vert" dir="in"/>
  </p:transition>
</p:sld>
</file>

<file path=ppt/slides/slide2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4034" name="Title 12"/>
          <p:cNvSpPr>
            <a:spLocks noGrp="1"/>
          </p:cNvSpPr>
          <p:nvPr>
            <p:ph type="title"/>
          </p:nvPr>
        </p:nvSpPr>
        <p:spPr/>
        <p:txBody>
          <a:bodyPr/>
          <a:lstStyle/>
          <a:p>
            <a:pPr eaLnBrk="1" hangingPunct="1"/>
            <a:endParaRPr lang="en-US" altLang="en-US" dirty="0">
              <a:effectLst/>
            </a:endParaRPr>
          </a:p>
        </p:txBody>
      </p:sp>
      <p:pic>
        <p:nvPicPr>
          <p:cNvPr id="44035" name="Content Placeholder 2"/>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5370" y="538916"/>
            <a:ext cx="8667343" cy="4044760"/>
          </a:xfrm>
        </p:spPr>
      </p:pic>
    </p:spTree>
  </p:cSld>
  <p:clrMapOvr>
    <a:masterClrMapping/>
  </p:clrMapOvr>
  <p:transition>
    <p:split orient="vert" dir="in"/>
  </p:transition>
</p:sld>
</file>

<file path=ppt/slides/slide2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5058" name="Title 12"/>
          <p:cNvSpPr>
            <a:spLocks noGrp="1"/>
          </p:cNvSpPr>
          <p:nvPr>
            <p:ph type="title"/>
          </p:nvPr>
        </p:nvSpPr>
        <p:spPr/>
        <p:txBody>
          <a:bodyPr/>
          <a:lstStyle/>
          <a:p>
            <a:pPr eaLnBrk="1" hangingPunct="1"/>
            <a:endParaRPr lang="en-US" altLang="en-US" dirty="0">
              <a:effectLst/>
            </a:endParaRPr>
          </a:p>
        </p:txBody>
      </p:sp>
      <p:pic>
        <p:nvPicPr>
          <p:cNvPr id="45059" name="Content Placeholder 2">
            <a:hlinkClick r:id="rId3"/>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457200" y="1015571"/>
            <a:ext cx="8229600" cy="3840480"/>
          </a:xfrm>
        </p:spPr>
      </p:pic>
    </p:spTree>
  </p:cSld>
  <p:clrMapOvr>
    <a:masterClrMapping/>
  </p:clrMapOvr>
  <p:transition>
    <p:split orient="vert" dir="in"/>
  </p:transition>
</p:sld>
</file>

<file path=ppt/theme/theme1.xml><?xml version="1.0" encoding="utf-8"?>
<a:theme xmlns:a="http://schemas.openxmlformats.org/drawingml/2006/main" name="Kenney template">
  <a:themeElements>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85000"/>
          </a:lnSpc>
          <a:spcBef>
            <a:spcPct val="0"/>
          </a:spcBef>
          <a:spcAft>
            <a:spcPct val="0"/>
          </a:spcAft>
          <a:buClrTx/>
          <a:buSzTx/>
          <a:buFontTx/>
          <a:buNone/>
          <a:tabLst/>
          <a:defRPr kumimoji="0" lang="en-US" sz="3600" b="1" i="0" u="none" strike="noStrike" cap="none" normalizeH="0" baseline="0" smtClean="0">
            <a:ln>
              <a:noFill/>
            </a:ln>
            <a:solidFill>
              <a:schemeClr val="accent2"/>
            </a:solidFill>
            <a:effectLst/>
            <a:latin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85000"/>
          </a:lnSpc>
          <a:spcBef>
            <a:spcPct val="0"/>
          </a:spcBef>
          <a:spcAft>
            <a:spcPct val="0"/>
          </a:spcAft>
          <a:buClrTx/>
          <a:buSzTx/>
          <a:buFontTx/>
          <a:buNone/>
          <a:tabLst/>
          <a:defRPr kumimoji="0" lang="en-US" sz="3600" b="1" i="0" u="none" strike="noStrike" cap="none" normalizeH="0" baseline="0" smtClean="0">
            <a:ln>
              <a:noFill/>
            </a:ln>
            <a:solidFill>
              <a:schemeClr val="accent2"/>
            </a:solidFill>
            <a:effectLst/>
            <a:latin typeface="Arial" charset="0"/>
          </a:defRPr>
        </a:defPPr>
      </a:lstStyle>
    </a:lnDef>
  </a:objectDefaults>
  <a:extraClrSchemeLst>
    <a:extraClrScheme>
      <a:clrScheme name="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1_Kenney">
  <a:themeElements>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85000"/>
          </a:lnSpc>
          <a:spcBef>
            <a:spcPct val="0"/>
          </a:spcBef>
          <a:spcAft>
            <a:spcPct val="0"/>
          </a:spcAft>
          <a:buClrTx/>
          <a:buSzTx/>
          <a:buFontTx/>
          <a:buNone/>
          <a:tabLst/>
          <a:defRPr kumimoji="0" lang="en-US" sz="3600" b="1" i="0" u="none" strike="noStrike" cap="none" normalizeH="0" baseline="0" smtClean="0">
            <a:ln>
              <a:noFill/>
            </a:ln>
            <a:solidFill>
              <a:schemeClr val="accent2"/>
            </a:solidFill>
            <a:effectLst/>
            <a:latin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85000"/>
          </a:lnSpc>
          <a:spcBef>
            <a:spcPct val="0"/>
          </a:spcBef>
          <a:spcAft>
            <a:spcPct val="0"/>
          </a:spcAft>
          <a:buClrTx/>
          <a:buSzTx/>
          <a:buFontTx/>
          <a:buNone/>
          <a:tabLst/>
          <a:defRPr kumimoji="0" lang="en-US" sz="3600" b="1" i="0" u="none" strike="noStrike" cap="none" normalizeH="0" baseline="0" smtClean="0">
            <a:ln>
              <a:noFill/>
            </a:ln>
            <a:solidFill>
              <a:schemeClr val="accent2"/>
            </a:solidFill>
            <a:effectLst/>
            <a:latin typeface="Arial" charset="0"/>
          </a:defRPr>
        </a:defPPr>
      </a:lstStyle>
    </a:lnDef>
  </a:objectDefaults>
  <a:extraClrSchemeLst>
    <a:extraClrScheme>
      <a:clrScheme name="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4.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5.xml><?xml version="1.0" encoding="utf-8"?>
<a:theme xmlns:a="http://schemas.openxmlformats.org/drawingml/2006/main" name="UWTSD Them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Theme" id="{10D972B7-BFBC-44A0-9B82-59713C03C3F3}" vid="{67678DB2-6FC2-487C-91B6-FDE91D257739}"/>
    </a:ext>
  </a:extLst>
</a:theme>
</file>

<file path=ppt/theme/theme6.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542</TotalTime>
  <Words>759</Words>
  <Application>Microsoft Office PowerPoint</Application>
  <PresentationFormat>On-screen Show (4:3)</PresentationFormat>
  <Paragraphs>126</Paragraphs>
  <Slides>21</Slides>
  <Notes>6</Notes>
  <HiddenSlides>3</HiddenSlides>
  <MMClips>0</MMClips>
  <ScaleCrop>false</ScaleCrop>
  <HeadingPairs>
    <vt:vector size="4" baseType="variant">
      <vt:variant>
        <vt:lpstr>Theme</vt:lpstr>
      </vt:variant>
      <vt:variant>
        <vt:i4>5</vt:i4>
      </vt:variant>
      <vt:variant>
        <vt:lpstr>Slide Titles</vt:lpstr>
      </vt:variant>
      <vt:variant>
        <vt:i4>21</vt:i4>
      </vt:variant>
    </vt:vector>
  </HeadingPairs>
  <TitlesOfParts>
    <vt:vector size="26" baseType="lpstr">
      <vt:lpstr>Kenney template</vt:lpstr>
      <vt:lpstr>1_Kenney</vt:lpstr>
      <vt:lpstr>Office Theme</vt:lpstr>
      <vt:lpstr>1_Office Theme</vt:lpstr>
      <vt:lpstr>UWTSD Theme</vt:lpstr>
      <vt:lpstr>Exercise Physiology Geraint Forster</vt:lpstr>
      <vt:lpstr>Measuring Energy Expenditure: Direct Calorimetry</vt:lpstr>
      <vt:lpstr>PowerPoint Presentation</vt:lpstr>
      <vt:lpstr>Measuring Energy Expenditure: Direct Calorimetry (continued)</vt:lpstr>
      <vt:lpstr>Measuring Energy Expenditure: Indirect Calorimetry</vt:lpstr>
      <vt:lpstr>Measuring Energy Expenditure: O2 and CO2 Measurements</vt:lpstr>
      <vt:lpstr>PowerPoint Presentation</vt:lpstr>
      <vt:lpstr>Measuring Energy Expenditure: Haldane Transformation</vt:lpstr>
      <vt:lpstr>Measuring Energy Expenditure: Respiratory Exchange Ratio</vt:lpstr>
      <vt:lpstr>Measuring Energy Expenditure:  Respiratory Exchange Ratio (continued)</vt:lpstr>
      <vt:lpstr>PowerPoint Presentation</vt:lpstr>
      <vt:lpstr>Measuring Energy Expenditure: Indirect Calorimetry Limitations</vt:lpstr>
      <vt:lpstr>Measuring Energy Expenditure: Isotopic Measurements</vt:lpstr>
      <vt:lpstr>Energy Expenditure at Rest  and During Exercise</vt:lpstr>
      <vt:lpstr>Energy Expenditure at Rest: Basal Metabolic Rate</vt:lpstr>
      <vt:lpstr>Resting Metabolic Rate  and Normal Daily Metabolic Activity</vt:lpstr>
      <vt:lpstr>Energy Expenditure During Submaximal Aerobic Exercise</vt:lpstr>
      <vt:lpstr>PowerPoint Presentation</vt:lpstr>
      <vt:lpstr>PowerPoint Presentation</vt:lpstr>
      <vt:lpstr>PowerPoint Presentation</vt:lpstr>
      <vt:lpstr>PowerPoint Presentation</vt:lpstr>
    </vt:vector>
  </TitlesOfParts>
  <Company>Human Kinetics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Nancy Rasmus</dc:creator>
  <cp:lastModifiedBy>Geraint Forster</cp:lastModifiedBy>
  <cp:revision>87</cp:revision>
  <dcterms:created xsi:type="dcterms:W3CDTF">2011-09-08T15:45:31Z</dcterms:created>
  <dcterms:modified xsi:type="dcterms:W3CDTF">2018-11-05T10:41:16Z</dcterms:modified>
</cp:coreProperties>
</file>