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00FFFF"/>
    <a:srgbClr val="0066FF"/>
    <a:srgbClr val="CC3399"/>
    <a:srgbClr val="FF3300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7365" autoAdjust="0"/>
  </p:normalViewPr>
  <p:slideViewPr>
    <p:cSldViewPr>
      <p:cViewPr>
        <p:scale>
          <a:sx n="80" d="100"/>
          <a:sy n="80" d="100"/>
        </p:scale>
        <p:origin x="-2988" y="-804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67AF9-7AE8-4E14-8528-6AF9F3DF06D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C2CC09-EAAF-4510-9B4D-45A8D309470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2C878A-68EC-457F-B966-D2A2C2110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DCE3B9-03BD-44C2-85ED-E71A1E63AB0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49E710-283D-4393-BFEE-E3BE05F040A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945969-3919-4A7C-AE78-A8428B800B9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F3E54D-10CC-4751-9495-041E0B2AF5D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3A92D-4728-4807-AA56-15AA547E771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DD006B-B007-450C-BE24-2541DD27DB9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36AFD6-10C0-49D6-A517-ED5CA14397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01E589-02D4-4E96-B2C9-589785C2D0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3399"/>
            </a:gs>
            <a:gs pos="50000">
              <a:srgbClr val="FFCCFF"/>
            </a:gs>
            <a:gs pos="100000">
              <a:srgbClr val="CC3399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9A2463A-A64F-44AB-9B05-AE2C27C2842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467544" y="1484784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5 -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7, 14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a 21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5614" name="Group 14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5612" name="AutoShape 12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3" name="AutoShape 13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467544" y="1484784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gan sgwâr ochrau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4cm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hyd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 arwynebedd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 sgwâr hwn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868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868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y gwahaniaeth rhwng y pâr hwn o tymheredd: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-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3°C,  5°C.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970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970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0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5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072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072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3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deuddeg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175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175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5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y gweddill pan mae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33 wedi ei rannu â 5.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2776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2777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78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yw'n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ddeng munud wedi chwech,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o'r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gloch fydd hi mewn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ugain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munud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380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380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Talgrynnwch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2.834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i’r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agosaf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482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482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82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lluosrif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nesaf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6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ôl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40?</a:t>
            </a:r>
          </a:p>
        </p:txBody>
      </p:sp>
      <p:grpSp>
        <p:nvGrpSpPr>
          <p:cNvPr id="3584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584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85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2.73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100.</a:t>
            </a:r>
          </a:p>
        </p:txBody>
      </p:sp>
      <p:grpSp>
        <p:nvGrpSpPr>
          <p:cNvPr id="3687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687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95536" y="1196752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Mae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pecyn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greision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costio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40p.Beth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chwe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phecyn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costio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7896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7897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898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2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litr tua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3.5 peint.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Sawl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peint sydd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tua yr un fath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ag 8 litr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grpSp>
        <p:nvGrpSpPr>
          <p:cNvPr id="3892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892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2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bump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fel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degolyn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994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994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traean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24.</a:t>
            </a:r>
          </a:p>
        </p:txBody>
      </p:sp>
      <p:grpSp>
        <p:nvGrpSpPr>
          <p:cNvPr id="4096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096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7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Byddwch yn dechrau ar y pwynt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(4,5) ar graff.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ba bwynt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byddwch yn gorffen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byddwch yn symud 2 uned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i’r dde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 3 uned i fyny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199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199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9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939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42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16cm</a:t>
            </a:r>
            <a:r>
              <a:rPr lang="en-GB" sz="2800" b="1" baseline="30000" dirty="0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8°C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300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108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3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Hanner</a:t>
            </a:r>
            <a:r>
              <a:rPr lang="en-GB" sz="28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awr</a:t>
            </a:r>
            <a:r>
              <a:rPr lang="en-GB" sz="28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wedi</a:t>
            </a:r>
            <a:r>
              <a:rPr lang="en-GB" sz="28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chwech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2.8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42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273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£2.40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14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peint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0.2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8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(6, 8)</a:t>
            </a:r>
          </a:p>
        </p:txBody>
      </p:sp>
      <p:grpSp>
        <p:nvGrpSpPr>
          <p:cNvPr id="26634" name="Group 10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6635" name="AutoShape 11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6" name="AutoShape 12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191</Words>
  <Application>Microsoft Office PowerPoint</Application>
  <PresentationFormat>On-screen Show (4:3)</PresentationFormat>
  <Paragraphs>54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67</cp:revision>
  <dcterms:created xsi:type="dcterms:W3CDTF">2006-05-09T10:41:48Z</dcterms:created>
  <dcterms:modified xsi:type="dcterms:W3CDTF">2014-08-05T10:04:27Z</dcterms:modified>
</cp:coreProperties>
</file>