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7" r:id="rId5"/>
    <p:sldId id="259" r:id="rId6"/>
    <p:sldId id="260" r:id="rId7"/>
    <p:sldId id="261" r:id="rId8"/>
    <p:sldId id="262" r:id="rId9"/>
    <p:sldId id="265" r:id="rId10"/>
    <p:sldId id="258" r:id="rId11"/>
    <p:sldId id="272" r:id="rId12"/>
    <p:sldId id="263" r:id="rId13"/>
    <p:sldId id="264" r:id="rId14"/>
    <p:sldId id="267" r:id="rId15"/>
    <p:sldId id="273" r:id="rId16"/>
    <p:sldId id="268" r:id="rId17"/>
    <p:sldId id="269" r:id="rId18"/>
    <p:sldId id="270" r:id="rId19"/>
    <p:sldId id="271" r:id="rId20"/>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113" d="100"/>
          <a:sy n="113" d="100"/>
        </p:scale>
        <p:origin x="107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23:10.944"/>
    </inkml:context>
    <inkml:brush xml:id="br0">
      <inkml:brushProperty name="width" value="0.05292" units="cm"/>
      <inkml:brushProperty name="height" value="0.05292" units="cm"/>
      <inkml:brushProperty name="color" value="#FF0000"/>
    </inkml:brush>
  </inkml:definitions>
  <inkml:trace contextRef="#ctx0" brushRef="#br0">21712 5763 352 0,'-39'-6'132'0,"22"6"-103"0,8 6-147 16,12-4-74-16,6 6 81 15,-1 5 46-15</inkml:trace>
  <inkml:trace contextRef="#ctx0" brushRef="#br0" timeOffset="1846.8">23832 5834 272 0,'-45'13'101'0,"33"-13"-78"0,0 3-121 0,6 2-61 0</inkml:trace>
  <inkml:trace contextRef="#ctx0" brushRef="#br0" timeOffset="59691.12">22947 9655 156 0,'0'2'60'0,"6"-2"-47"0,0 0-47 0,-3 0-23 16,0-2 2-16,9-1 6 15</inkml:trace>
  <inkml:trace contextRef="#ctx0" brushRef="#br0" timeOffset="124490.26">6477 16875 192 0,'-14'32'74'0,"5"-19"-58"0,-9 8 23 0,9-13 7 16,-6 5-13-16,-6 3-1 15,0 0-19-15,-3-3-6 16,1 1-4-16,2-4-11 0,0-2-3 15,6-3-16-15,3-5-8 16,3-2-43 0,3-9-53-16,6-5 37 15</inkml:trace>
  <inkml:trace contextRef="#ctx0" brushRef="#br0" timeOffset="157787.46">22864 15761 264 0,'-9'3'99'0,"12"-8"-77"0,3-9-119 0,3 6-57 15</inkml:trace>
  <inkml:trace contextRef="#ctx0" brushRef="#br0" timeOffset="159006.21">24341 16669 500 0,'-33'95'187'0,"24"-71"-146"0,3-11-35 0,6-13-26 16,3-21-144-16,6-11-58 15,3-21 71-15,-3-18 39 16</inkml:trace>
  <inkml:trace contextRef="#ctx0" brushRef="#br0" timeOffset="-213244.07">1241 17452 356 0,'-3'10'132'0,"0"-10"-103"0,9 0-10 15,-3-2-11-15,6-6-13 16,6-3 1 0,12-2-38-16,6-8-14 0,11-8-80 15,4-16-32-15</inkml:trace>
</inkml:ink>
</file>

<file path=ppt/ink/ink2.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36:35.395"/>
    </inkml:context>
    <inkml:brush xml:id="br0">
      <inkml:brushProperty name="width" value="0.05292" units="cm"/>
      <inkml:brushProperty name="height" value="0.05292" units="cm"/>
      <inkml:brushProperty name="color" value="#FF0000"/>
    </inkml:brush>
  </inkml:definitions>
  <inkml:trace contextRef="#ctx0" brushRef="#br0">12222 4561 176 0,'3'19'66'0,"15"10"-52"0</inkml:trace>
  <inkml:trace contextRef="#ctx0" brushRef="#br0" timeOffset="93580.13">6430 4903 220 0,'-3'0'85'0,"9"2"-66"0,18 9-76 16,-10-3-37-16,10 8 20 16,9 8 13-16</inkml:trace>
  <inkml:trace contextRef="#ctx0" brushRef="#br0" timeOffset="118002.4">13574 4585 4 0,'3'-18'0'0</inkml:trace>
  <inkml:trace contextRef="#ctx0" brushRef="#br0" timeOffset="142597.6">14952 16928 244 0,'3'11'90'0,"-3"-9"-70"0,-3 6-12 16,0-8-8-16,3 5-90 16,3-2-37-16,0 2 54 15,0-2 25-15</inkml:trace>
  <inkml:trace contextRef="#ctx0" brushRef="#br0" timeOffset="143417.53">14949 17023 288 0,'0'6'107'0,"0"-12"-83"0,3 6 4 16,-3-2-4-16,3 2-5 16,0 0 1-16,0 0-7 0,3 2 0 15,0-2-8-15,-3 0 4 16,0 0 3-16,0 0-6 0,0 6-3 16,0-6-2-16,-3 0 1 15,0 0 1-15,-3-6 1 16,-3-2-7-16,-3 6 0 15,0-4-10-15,-6 1-4 16,0 2 0-16,0 3 2 16,-3 3 9-16,1 2 3 15,-1 3 5-15,0 0 3 16,0 0-7-16,3 0 0 16,6 3-2-16,3-3-1 15,6-6 1-15,9 6 3 16,3-8 0-16,6 0 1 0,0-8-3 15,3 0 0-15,-1 0 4 16,1-5 3-16,0 5 10 16,0-2 3-16,0-1-2 15,-3 1-1-15,-6-1-2 16,-3 3 0-16,-4 0-4 16,-5 0 0-16,-5 8-3 15,-7 0 2-15,0 0-6 16,0 5-3-16,-3-2-2 15,0 5 3-15,0-3-9 16,3-2-3-16,3-3-51 16,0-3-20-16,6-5-56 15</inkml:trace>
  <inkml:trace contextRef="#ctx0" brushRef="#br0" timeOffset="148598.5">22057 16013 492 0,'-32'87'184'0,"17"-71"-143"0,3-8-45 0,9-11-30 16,3-13-103-16,9-18-36 0,6-14 26 15,0 1 14-15</inkml:trace>
  <inkml:trace contextRef="#ctx0" brushRef="#br0" timeOffset="152922.68">8150 17881 312 0,'-12'29'115'0,"12"-29"-89"0,9-3-45 16,-3-2-25-16,6-3-35 16,6-5-11-16,6 5 7 15,3-3 3-15</inkml:trace>
  <inkml:trace contextRef="#ctx0" brushRef="#br0" timeOffset="157650.93">14991 18248 264 0,'-3'0'101'0,"-3"-2"-78"0,-3-9 13 15,3 8 2-15,0-2-11 16,3 2-1-16,0-2-9 15,0 3-2-15,3 2-9 16,0 0-4-16,0 0-1 0,0 0-4 16,0 2 0-16,0-2-7 15,0 8-2-15,-3-3-2 16,0-5 1-16,3 3-11 16,0 2-4-16,-3-5 6 15,3 0 5-15,0 6 5 0,0-6 6 16,0 2-24-16,0-2-9 15,3 6-55 1,0-4-29-16,3 4 60 16</inkml:trace>
</inkml:ink>
</file>

<file path=ppt/ink/ink3.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44:40.937"/>
    </inkml:context>
    <inkml:brush xml:id="br0">
      <inkml:brushProperty name="width" value="0.05292" units="cm"/>
      <inkml:brushProperty name="height" value="0.05292" units="cm"/>
      <inkml:brushProperty name="color" value="#FF0000"/>
    </inkml:brush>
  </inkml:definitions>
  <inkml:trace contextRef="#ctx0" brushRef="#br0">4596 15438 284 0,'-9'6'107'0,"0"-6"-83"0,-3 2-7 0,6-2-9 16,0 0-19-16,1 0-3 15,-1 0-22-15,0 3-9 16,0 0 24-16,0-1-3 0,0 1 4 16,0 2 12-16,0 3 6 15,0 0 8-15,0 0 5 16,0 0 0-16,3-3 1 15,0 1-9-15,3-4-3 16,0 1-10-16,3-3-2 16,0-3 13-16,0 1 9 15,0-4-1-15,-3-2 3 16,0 0 6-16,0 0 3 16,-3-2 1-16,0 2 1 0,0 0-9 15,0 3-1-15,0-1-7 16,0 4-4-16,3-1-1 15,0 0 1-15,0 3-3 16,0 0-2-16,0 3-5 16,0 5 0-16,3 3-5 15,0 2-2-15,0 3-2 16,0 2-3-16,0 1 1 16,0-3-1-16,3 0 13 15,-3-3 6-15,3-3 6 16,-3-2 2-16,3-2 14 15,0-6 9-15,0-3-3 16,3-5 1-16,0-3-11 0,-1-2-5 16,1-3-3-16,-3 0-1 15,0 1 0-15,-3 1 0 16,-3 1-4-16,-3 0-1 16,0 2-3-16,-6 3-3 15,0 3-3-15,1 2-1 16,-1 3-1-16,0 3 0 15,0 2-4-15,3 1-3 16,0 4-2-16,3 1 0 16,0 2 4-16,3 3 4 15,0 0 5-15,3 0 2 16,0 0 2-16,3-3 0 0,0-3 2 16,3-2 3-16,0-5-7 15,0-3-3-15,-4-5 7 16,1-3 5-16,0-6 6 15,0 1 4-15,-3-3 0 16,-3-2-1-16,0 2-8 16,-3 0-3-16,0 3-3 15,-3 2-2-15,0 3-2 16,-2 0 1-16,-1 3 3 16,3 2 1-16,-3 1-1 15,3 4-2-15,0 4-4 16,0 2-2-16,3 0-4 15,0 2-1-15,3 3 3 16,0 1 5-16,0-1 2 16,3 0 3-16,0-2 1 15,3-3 1-15,0-3 4 0,3-2 5 16,0-3-1-16,0-3 3 16,-1 0-6-16,-2-2-1 15,0-3-2-15,0 0-1 16,-3 0-6-16,-3-2-1 15,0-1-2-15,-3 0 3 16,-3 4 0-16,0-1 1 16,0 0-9-16,1 2-2 15,-1 1-1-15,-3 2 2 16,3 3 1-16,0 3 1 0,0 0 0 16,0 2 2-16,3 3-1 15,0 0 2-15,3-3-46 16,0 0-20-16,3-2-4 31,3-3 6-31,0 0 48 0,3-3 30 16,3-2 18-16,0-3 8 15,-1 0 3-15,1 0 1 16,-3 0 1-16,-3 0-7 16,-3 3 0-16,0 0-19 15,-3 2-4-15,0 3-2 0,-6-2-9 16,-3 2-4-16,-3 0 9 15,0 2 4-15,-2 4-3 16,2 1-3-16,0 1 3 0,0 3 4 16,0 2-3-16,3 3 2 15,0 3-10-15,3-1 0 16,3 3 0-16,0 0 3 16,3 1 13-16,0-1 8 15,0-3-5-15,3 1-2 16,0-3-11-16,0-3-2 15,0-2-26-15,3-4-10 16,0-1-77 0,0-4-57-16,6-10 63 15</inkml:trace>
  <inkml:trace contextRef="#ctx0" brushRef="#br0" timeOffset="1707.12">4492 15610 236 0,'3'3'88'0,"-6"-3"-69"0,3 0 11 16,0 0 1-16,0 0-17 0,0 0-2 16,0 0-13-16,0-3-4 15,0-2 3-15,3-5-15 0,3-1-6 16,3-2-17-16,0 2-5 15,0 1-11 1,3 2-21-16,0 0 25 16,-1 2 27-16,-2 1 17 15,-3 0 6-15,0 0 1 16,-3-1-6-16,0-2 0 16,0 0 12-16,-3 0 6 15,0 0 14-15,0 1 10 0,-3-1-2 16,0 0 1-16,-3 2-6 15,0 1 0 1,-3 2-7-16,-3 3-3 16,1 3-10-16,-4 0 10 0,0 5 5 0,0 0 2 15,0 5 0-15,0 3-14 16,3 2-7-16,0 6-5 16,3 2-2-16,0-2 2 15,4 0 0-15,2-3-2 16,3-2 2-16,3-6-4 15,2 6 1-15,1-9 6 16,3-2 6-16,0-3 5 16,0-2 4-16,3-3-3 15,0-8 0-15,-3 3-2 16,0-6 0-16,0-5-6 0,0-2-4 16,-3-3-4-16,0-6-1 15,0 3 2-15,-3 1 0 16,-3 1-2-1,0 4 2-15,0-1-8 16,0 6-4-16,-3 0-4 0,0 5-3 16,0 3-2-16,0-1-1 15,3 6 4-15,-3 0 3 16,0 6-1-16,0-1-2 16,0 0 6-16,3 3 5 15,0-3 7-15,0 1 3 16,0-1 2-16,3-2 0 15,0-1 9-15,3 1 3 0,3-3 4 16,-3 0 0-16,0-3 0 16,-1 1 0-16,-2-4 0 15,0 1 2-15,-3-3-3 16,-6 0-2-16,1 0-12 16,-4 0-5-16,0-2-27 15,0-1-12-15,0 1-86 16,-3 2-38-1,0-3 81-15</inkml:trace>
  <inkml:trace contextRef="#ctx0" brushRef="#br0" timeOffset="28778.75">4703 15499 316 0,'-6'8'121'0,"0"-2"-95"0,0 4-6 0,1-5-9 16,-1 3-8-16,-3 3 1 16,0 2-5-16,0 0 1 15,0 1 0-15,0-4 0 0,0 1 0 16,0-1 6-16,0-2 4 0,0 0-1 15,3 0 2-15,0 0-2 16,0 0 2-16,0 0-6 16,3-3-3-16,0 1-1 15,0-4-1-15,3 1 2 16,0-1 1-16,0-2-6 16,3-2 0-16,0-1 1 15,0-2 3-15,0-3 0 16,-3 0-1-16,0 0 3 15,0-2 2-15,0 2 2 16,0 0 3-16,0 2-3 16,0 1 1-16,-3 2-5 15,0 1 0-15,3 2-6 16,-6 0 0-16,3 0-6 0,3 0-1 16,-3 0 5-16,3 0 2 15,0 0 3-15,-2 0 0 16,2 0 4-16,0 0 5 15,-3 0-7-15,0 0-3 16,-3 2 2-16,0 1 1 16,0 2 0-16,0 3 1 15,0 0-75-15,3-2-33 16</inkml:trace>
  <inkml:trace contextRef="#ctx0" brushRef="#br0" timeOffset="74227.05">1119 11766 100 0,'-9'-5'38'0,"4"2"-29"0,2-2-30 15,0-1-14-15,0 1 0 16,0 0 3-16</inkml:trace>
  <inkml:trace contextRef="#ctx0" brushRef="#br0" timeOffset="78549.5">3825 10792 320 0,'27'0'121'0,"3"-5"-95"0,20-6-19 0,-26 6-16 16,6-3-103-16,3 3-42 16,-4 0 58-16,-2 2 29 15</inkml:trace>
  <inkml:trace contextRef="#ctx0" brushRef="#br0" timeOffset="96997.37">5031 14208 72 0,'-30'-13'30'0,"18"8"-24"0,3-3 2 0,6 5-1 16</inkml:trace>
  <inkml:trace contextRef="#ctx0" brushRef="#br0" timeOffset="97063.2">4983 14182 91 0,'9'8'-48'15</inkml:trace>
  <inkml:trace contextRef="#ctx0" brushRef="#br0" timeOffset="101936.71">8088 15306 160 0,'-6'13'60'0,"3"-13"-47"0,3 0-3 16,0 0-5-16,3 0-3 15,0 0 1-15,0-2 1 16,3 2 2-16,-3 0-3 16,0 0-2-16,0 0 2 0,0 0-2 15,-3 0 2-15,0 0-7 16,0 0-1-16,0 0-27 15,-3-3-20 1,3 3 18-16,0 0 33 0,0 0 17 16,0 0 8-16,0 0 3 15,-3 3-17-15,0-1-6 16,0 4-5-16,0 2-3 16,-3 0-26-16,3-3-10 15,0 0-13-15,0-2-3 16</inkml:trace>
  <inkml:trace contextRef="#ctx0" brushRef="#br0" timeOffset="127473.8">7174 8562 44 0,'-15'-3'19'0,"6"3"-15"0,3 0-21 16,3-2-8-16</inkml:trace>
  <inkml:trace contextRef="#ctx0" brushRef="#br0" timeOffset="199341.3">14002 12404 384 0,'-14'23'145'0,"20"-17"-112"0,14 7-14 0,-5-8-13 16,6-2-70-16,9-3-24 15,12-5-55-15,8-9-23 16</inkml:trace>
  <inkml:trace contextRef="#ctx0" brushRef="#br0" timeOffset="-180926.25">21525 16158 260 0,'0'8'96'0,"3"-8"-75"0,3 0 3 0,-4 0-4 16,7-3-16-16,6 1-1 0,3-1-5 15,3-2-2 1,0 5 3-16,0 0 2 0,-1-3 4 16,1-2-29-16,0 2-10 0,0-5-57 15,0 0-43 1,-6-2 50-16</inkml:trace>
  <inkml:trace contextRef="#ctx0" brushRef="#br0" timeOffset="-152072.06">8939 14105 260 0,'-9'13'99'0,"3"-10"-77"0,3 2-79 16,0-2-39-16,3-3 4 15,0-6 11-15</inkml:trace>
  <inkml:trace contextRef="#ctx0" brushRef="#br0" timeOffset="-120558.33">4724 15470 32 0,'6'8'13'0,"-6"-8"-10"0,3 0-14 0,0 0-7 16</inkml:trace>
  <inkml:trace contextRef="#ctx0" brushRef="#br0" timeOffset="-97992.84">4450 15523 252 0,'0'8'93'0,"6"-13"-72"0,6-8-4 15,-6 2-5-15,6-2-9 16,6-1-2-16,6-1-60 16,8-4-27-16,4-5-8 0,-3-10 1 15</inkml:trace>
  <inkml:trace contextRef="#ctx0" brushRef="#br0" timeOffset="-94612.2">7448 15195 304 0,'-15'61'115'0,"9"-43"-89"0,3 4-6 15,3-15-8-15,0 4-8 16,-3 0 2-16,0 2-1 15,0-3 0-15,0 1-3 16,0-3-21-16,3-3-8 0,0-2-48 16,0-3-19-16,-6-5-8 15</inkml:trace>
  <inkml:trace contextRef="#ctx0" brushRef="#br0" timeOffset="-39696.57">13136 8279 192 0,'3'-5'71'0,"12"10"-55"0,15 8-82 15,-18-5-40-15</inkml:trace>
  <inkml:trace contextRef="#ctx0" brushRef="#br0" timeOffset="60746.86">9287 6914 332 0,'9'-24'126'0,"-6"16"-98"0,0-3 8 15,-3 11-2-15</inkml:trace>
  <inkml:trace contextRef="#ctx0" brushRef="#br0" timeOffset="78817.63">10323 7313 4 0,'-41'34'0'0</inkml:trace>
  <inkml:trace contextRef="#ctx0" brushRef="#br0" timeOffset="-193507.08">2998 10115 156 0,'-3'19'60'0,"9"-17"-47"0,3 3-69 0,-6-2-35 16</inkml:trace>
  <inkml:trace contextRef="#ctx0" brushRef="#br0" timeOffset="-160825.6">18994 3575 360 0,'-20'13'134'0,"26"-5"-104"0,26 10-160 0,1-7-81 15</inkml:trace>
  <inkml:trace contextRef="#ctx0" brushRef="#br0" timeOffset="-152350.54">22028 5831 268 0,'-48'-50'101'0,"24"42"-78"0,-3 0-5 0,15 8-5 16,-2-2 36-16,2-1 22 16,6-2-129-16,12-3-56 15,12 5-21-15,11 6-3 16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38.971"/>
    </inkml:context>
    <inkml:brush xml:id="br0">
      <inkml:brushProperty name="width" value="0.2" units="cm"/>
      <inkml:brushProperty name="height" value="0.2" units="cm"/>
    </inkml:brush>
  </inkml:definitions>
  <inkml:trace contextRef="#ctx0" brushRef="#br0">345 34 3712,'2'8'634,"0"-1"0,1 0-1,0 0 1,1 0 0,0 0 0,6 9 0,12 22 993,-12-15-1490,-2-7 59,-1-1-1,0 1 1,-2 1 0,8 31-1,-13-44-173,1-1 0,-1 1-1,0 0 1,0 0 0,0 0-1,0 0 1,-1-1 0,1 1-1,-1 0 1,0 0 0,0-1-1,-1 1 1,1-1 0,-1 1-1,1-1 1,-1 0 0,0 1-1,0-1 1,-1 0 0,1 0-1,-1 0 1,1-1 0,-1 1-1,0-1 1,0 1 0,0-1-1,0 0 1,-4 2 0,-1 0-22,-1-1 1,1 0-1,-1 0 1,0-1 0,1 0-1,-1-1 1,0 1-1,0-2 1,0 1 0,-16-2-1,4-2 0,0 0 0,1-1-1,-31-9 1,38 8-14,1 0-1,1-1 1,-1 0-1,1 0 1,0-2 0,0 1-1,1-1 1,-13-13 0,17 16 11,1-1 0,0 1 0,0-1 0,0 0 0,1-1 0,0 1 0,0-1 0,1 0 0,0 1 0,0-2 1,0 1-1,1 0 0,0 0 0,1-1 0,-2-12 0,3 16-5,0 1 0,0 0 1,1 0-1,-1 0 0,1 0 0,0 0 1,0 0-1,0 0 0,0 0 0,0 0 1,1 0-1,-1 1 0,1-1 0,0 1 1,3-5-1,-1 3 22,0 1 0,0-1 0,0 1 0,1 1 0,-1-1-1,1 0 1,-1 1 0,10-3 0,3 0 85,0 1 0,0 1 0,1 0 0,25 1 0,132 0 754,73-5 38,92-32-67,-196 21-4098,-103 13 1169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1.057"/>
    </inkml:context>
    <inkml:brush xml:id="br0">
      <inkml:brushProperty name="width" value="0.05" units="cm"/>
      <inkml:brushProperty name="height" value="0.05" units="cm"/>
      <inkml:brushProperty name="color" value="#E71224"/>
    </inkml:brush>
  </inkml:definitions>
  <inkml:trace contextRef="#ctx0" brushRef="#br0">1 24 4224,'1'-2'344,"0"1"1,1 0-1,-1 0 0,0 0 1,0-1-1,-1 1 0,1 0 1,0-1-1,0 1 1,0-1-1,-1 1 0,1-1 1,0-3 1434,-1 10-1054,10 128 942,0-20-1547,-9 134-101,-1-137-1004,0-86-1953</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1.619"/>
    </inkml:context>
    <inkml:brush xml:id="br0">
      <inkml:brushProperty name="width" value="0.05" units="cm"/>
      <inkml:brushProperty name="height" value="0.05" units="cm"/>
      <inkml:brushProperty name="color" value="#E71224"/>
    </inkml:brush>
  </inkml:definitions>
  <inkml:trace contextRef="#ctx0" brushRef="#br0">124 131 4224,'1'-26'4304,"1"20"-4145,1 0 1,0 1-1,0-1 1,0 1-1,0 0 1,1 0-1,0 0 1,0 0-1,0 1 1,1-1 0,-1 1-1,1 1 1,0-1-1,0 0 1,1 1-1,-1 0 1,1 1-1,-1-1 1,1 1-1,10-3 1,-1 1-154,0 0 1,0 2-1,1-1 1,-1 2 0,1 0-1,0 1 1,15 2-1,-11 1 31,0 1 1,0 1-1,-1 0 0,0 2 0,0 0 0,0 1 0,-1 1 0,0 1 0,28 20 0,8 12 171,73 72-1,-119-106-182,16 15 17,0 0 1,-2 2-1,-1 0 0,-1 1 1,19 35-1,-34-51 12,0-1 0,-1 1 0,0 0-1,-1 1 1,0-1 0,-1 0 0,0 1 0,1 17 0,-3-20 14,0 0-1,-1 0 1,0-1 0,-1 1 0,0 0 0,0 0 0,0-1 0,-1 1 0,0-1 0,0 0-1,-1 0 1,-9 13 0,3-7-29,-1-1-1,-1 0 1,0 0-1,0-1 0,-1-1 1,-1 0-1,0-1 1,0 0-1,-25 10 1,0-2-13,-1-2 1,-66 16-1,-189 23 39,64-14-183,182-27-1477,44-9-565,11-3-1210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2.086"/>
    </inkml:context>
    <inkml:brush xml:id="br0">
      <inkml:brushProperty name="width" value="0.05" units="cm"/>
      <inkml:brushProperty name="height" value="0.05" units="cm"/>
      <inkml:brushProperty name="color" value="#E71224"/>
    </inkml:brush>
  </inkml:definitions>
  <inkml:trace contextRef="#ctx0" brushRef="#br0">0 13 4480,'1'-1'254,"0"0"0,0 0 0,0 0 0,0 0 1,1 0-1,-1 0 0,0 0 0,0 1 0,1-1 0,-1 0 0,0 1 1,1-1-1,-1 1 0,0 0 0,1-1 0,-1 1 0,1 0 0,-1 0 0,1 0 1,-1-1-1,3 2 0,38 4 1730,-26-2-1922,99 10 700,75 11-1428,-135-16-5595,-37-4 2773</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2.448"/>
    </inkml:context>
    <inkml:brush xml:id="br0">
      <inkml:brushProperty name="width" value="0.05" units="cm"/>
      <inkml:brushProperty name="height" value="0.05" units="cm"/>
      <inkml:brushProperty name="color" value="#E71224"/>
    </inkml:brush>
  </inkml:definitions>
  <inkml:trace contextRef="#ctx0" brushRef="#br0">1 16 3712,'0'1'94,"0"-1"0,0 0 0,0 0 0,0 1 0,0-1 0,0 0 0,0 0 0,0 1 0,1-1 0,-1 0 0,0 0 1,0 1-1,0-1 0,1 0 0,-1 0 0,0 1 0,0-1 0,0 0 0,1 0 0,-1 0 0,0 0 0,0 0 0,1 1 0,-1-1 0,0 0 0,1 0 0,-1 0 0,0 0 0,0 0 0,1 0 0,-1 0 1,0 0-1,1 0 0,-1 0 0,0 0 0,0 0 0,1 0 0,-1 0 0,0 0 0,1 0 0,-1 0 0,0 0 0,0-1 0,1 1 0,-1 0 0,20-8 3086,-12 5-2916,4 0 1,-1 0 0,1 2 0,0-1 0,-1 2-1,1-1 1,0 1 0,19 4 0,82 20-252,-97-20 63,27 9-510,0 2 0,45 23 0,-80-34 88,22 8-2800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2.939"/>
    </inkml:context>
    <inkml:brush xml:id="br0">
      <inkml:brushProperty name="width" value="0.05" units="cm"/>
      <inkml:brushProperty name="height" value="0.05" units="cm"/>
      <inkml:brushProperty name="color" value="#E71224"/>
    </inkml:brush>
  </inkml:definitions>
  <inkml:trace contextRef="#ctx0" brushRef="#br0">174 10 4480,'-1'-1'176,"0"0"0,0 0 0,0 1-1,0-1 1,0 0 0,0 0 0,0 1 0,-1-1 0,1 1 0,0-1 0,0 1 0,-1 0 0,1-1-1,0 1 1,0 0 0,-1 0 0,1 0 0,0 0 0,-1 0 0,1 0 0,0 0 0,-1 0 0,1 1-1,0-1 1,0 0 0,-1 1 0,1-1 0,0 1 0,0-1 0,-2 2 0,-41 23 2388,39-23-2491,0 2 10,-1 0 0,1 1 0,-1 0 0,1-1-1,0 1 1,1 1 0,-1-1 0,1 1 0,1 0-1,-6 9 1,4-4-42,1 0 0,0 0 0,0 0 1,1 1-1,-2 19 0,3-4-67,0 1 0,3-1 1,0 0-1,8 43 1,-6-52 0,1 0 1,1 0 0,1 0-1,0-1 1,1 0 0,1 0-1,19 29 1,-22-39 14,0-1 0,1 1 1,-1-1-1,2 0 0,-1 0 1,0-1-1,1 0 0,11 7 0,-13-10 3,0 1 0,1-1 0,-1 0-1,1 0 1,0-1 0,-1 0 0,1 0-1,0 0 1,0-1 0,0 1-1,0-2 1,-1 1 0,9-2 0,-5 0 15,-1 0 0,1-1 0,-1 0 1,0-1-1,0 0 0,0 0 1,0-1-1,-1 0 0,0 0 0,0-1 1,11-10-1,-2-2 231,0 0 0,-1-1 0,13-22 1,-17 26-1,-2-1 0,0 0 1,-1-1-1,-1 0 0,7-20 1,-13 31-187,1-1 1,-1 1-1,0 0 1,0-1-1,-1 1 1,0 0 0,0-1-1,0 1 1,-1-1-1,0 1 1,0 0-1,-1-1 1,1 1-1,-2 0 1,1 0-1,0 0 1,-1 0-1,-4-5 1,1 3-223,0 0 0,0 0 0,0 0 0,-1 1 0,0 1 0,-1-1 0,0 1 0,0 0 0,0 1 0,-1 0 0,1 0 0,-13-5 0,-13 2-3671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4.053"/>
    </inkml:context>
    <inkml:brush xml:id="br0">
      <inkml:brushProperty name="width" value="0.05" units="cm"/>
      <inkml:brushProperty name="height" value="0.05" units="cm"/>
      <inkml:brushProperty name="color" value="#E71224"/>
    </inkml:brush>
  </inkml:definitions>
  <inkml:trace contextRef="#ctx0" brushRef="#br0">100 123 4352,'-3'-3'492,"0"1"1,1 0-1,-1 0 1,0 0-1,0 0 1,0 0-1,0 1 1,-1-1-1,1 1 1,-4-1-1,5 2-431,0 0 0,1 0 0,-1 0-1,1 0 1,-1 1 0,0-1 0,1 0-1,-1 1 1,1-1 0,-1 1 0,1 0-1,0 0 1,-1-1 0,1 1 0,0 0-1,-1 0 1,1 0 0,0 0 0,0 0-1,0 1 1,0-1 0,0 0 0,0 0-1,0 1 1,-1 1 0,-1 3-79,-1 0 1,1 0-1,0 0 1,1 0-1,-1 0 1,1 1-1,0-1 1,1 1-1,0-1 1,0 1-1,0 0 1,1 0-1,0-1 1,0 1-1,1 8 0,0-11 7,0 0-1,0 0 1,1 0-1,-1 0 1,1 0-1,0 0 0,0 0 1,0-1-1,0 1 1,1-1-1,-1 0 1,1 1-1,0-1 1,0 0-1,0-1 0,0 1 1,1 0-1,-1-1 1,1 0-1,-1 0 1,1 0-1,0 0 0,0-1 1,0 1-1,7 1 1,-3-2 30,-1 0 0,1 0 0,0-1 1,-1 0-1,1 0 0,0 0 1,-1-1-1,1-1 0,-1 1 0,1-1 1,-1 0-1,14-6 0,-10 2 168,1 0 0,-1-1-1,0 0 1,0 0 0,-1-1-1,17-17 1,-22 19-95,0-1 0,0 0 0,0 1 0,-1-2 0,0 1 0,-1 0 0,0-1 0,0 0 0,0 1-1,1-15 1,-2 18-66,-1-1 0,-1 0 0,1 1 0,-1-1 0,0 0 0,0 0 0,0 0 0,-1 1 0,0-1 0,1 0 0,-2 1 0,1-1 0,-1 0 0,1 1 0,-1 0 0,0-1 0,-1 1 0,1 0 0,-5-5 0,6 8-19,-1-1 1,1 1-1,-1 0 1,0 0 0,1 0-1,-1 0 1,0 0 0,0 1-1,0-1 1,0 0-1,0 1 1,0-1 0,0 1-1,0 0 1,0 0 0,0 0-1,0 0 1,0 0-1,0 0 1,0 0 0,0 1-1,0-1 1,0 1 0,-2 0-1,-6 3-21,1 0-1,-1 0 1,-12 9-1,18-10 5,-11 6-34,0 1 0,1 0 0,0 2 0,1-1 0,0 2 0,1 0 0,1 0 0,0 1 0,0 0-1,-13 27 1,20-33 40,0 0-1,1-1 0,1 1 0,-1 1 0,1-1 0,1 0 0,-1 1 1,2-1-1,-1 1 0,1 12 0,1-14-1,1 0-1,-1 0 1,1 0-1,0 0 1,1 0-1,-1-1 1,1 1 0,1-1-1,-1 0 1,1 0-1,0 0 1,1 0-1,-1-1 1,7 6 0,-7-6-2,1-1 1,-1 0-1,1 0 1,0-1-1,0 1 1,1-1 0,-1 0-1,1-1 1,0 1-1,-1-1 1,1 0 0,0-1-1,0 1 1,0-1-1,11 1 1,-9-2 6,0-1 0,0 0 0,1 0 1,-1-1-1,0 0 0,0 0 0,0 0 0,0-1 0,-1-1 1,13-6-1,-7 2 122,0-1 0,0-1-1,-1 0 1,0-1 0,0 0 0,-2-1 0,1 0 0,-1 0 0,-1-1-1,-1-1 1,14-26 0,-17 28 8,-1 0 0,-1 0-1,0 0 1,0 0 0,-1 0 0,-1-1 0,0 1-1,-1-16 1,-1 18-91,0 0 0,0 0 1,-1 1-1,0-1 0,-1 0 0,0 1 0,0 0 0,-1 0 1,0 0-1,-11-16 0,13 22-39,0 0 1,0 0-1,0 0 1,-1 1-1,1-1 1,-1 1-1,0 0 0,1 0 1,-1 0-1,0 0 1,0 0-1,-1 1 1,1-1-1,0 1 1,0 0-1,-1 0 1,1 0-1,-4-1 1,2 2 2,0 0 0,0 1 0,1-1 0,-1 1 0,0 0 0,0 0 0,1 0 0,-1 1 0,1 0 0,-1-1 0,1 2 0,-8 4 0,-11 7-47,1 2 0,1 0 0,1 2 1,0 0-1,-30 37 0,40-44 2,1 1 1,1 0-1,0 0 1,1 1-1,0 0 1,1 1-1,0-1 1,1 1 0,1 0-1,0 0 1,1 1-1,-2 17 1,5-26 23,0-1 1,0 1-1,1 0 1,-1 0 0,1 0-1,1 0 1,-1-1 0,1 1-1,0 0 1,4 8-1,-4-11 9,0 0 0,0-1 0,0 1 0,0-1-1,0 1 1,0-1 0,1 0 0,-1 0 0,1 0-1,-1 0 1,1 0 0,0 0 0,0-1 0,0 0-1,0 1 1,0-1 0,0 0 0,0 0 0,0-1-1,0 1 1,4 0 0,1-1 14,0-1 1,0 1-1,0-1 0,0-1 1,0 1-1,0-1 0,0-1 1,0 1-1,-1-1 0,0-1 1,1 1-1,-1-1 0,0-1 1,-1 1-1,10-9 1,-2 1 11,0 0 1,-1-2 0,-1 0 0,0 0 0,16-27 0,-20 29 55,-2-1 0,1 0 1,-2 0-1,0 0 1,4-17-1,-8 25-37,1 0-1,-1 0 0,0 0 1,-1 0-1,1 0 0,-1 0 1,0-1-1,-1 1 0,1 0 1,-1 0-1,0 0 0,0 0 1,-1 0-1,1 0 0,-1 0 1,-5-9-1,5 12-25,0 0 1,0-1-1,-1 1 0,1 0 1,-1 1-1,1-1 0,-1 0 0,0 1 1,0-1-1,1 1 0,-1 0 0,0 0 1,0 0-1,0 1 0,0-1 1,0 1-1,-1-1 0,1 1 0,0 0 1,0 0-1,-4 1 0,-8 0-15,-1 1-1,-28 8 1,34-7-3,-11 2-24,1 1 1,0 1-1,-38 19 0,52-23-303,0 0-1,0 1 1,0-1-1,1 1 1,0 1 0,0-1-1,0 1 1,0 0-1,1 0 1,0 0-1,0 1 1,0 0-1,1-1 1,-1 1 0,1 0-1,-4 13 1,2 18-3152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8.485"/>
    </inkml:context>
    <inkml:brush xml:id="br0">
      <inkml:brushProperty name="width" value="0.05" units="cm"/>
      <inkml:brushProperty name="height" value="0.05" units="cm"/>
      <inkml:brushProperty name="color" value="#E71224"/>
    </inkml:brush>
  </inkml:definitions>
  <inkml:trace contextRef="#ctx0" brushRef="#br0">81 4 1408,'-2'-3'2877,"-2"13"-906,-3 16-462,5-16-1086,2-6-244,0-1 0,-1 1 0,1 0 0,-1-1 0,0 1 0,0 0 0,0-1 0,-1 1 1,1-1-1,-1 0 0,0 1 0,0-1 0,0 0 0,-5 5 0,3-4-89,1 0-1,-1 0 0,1 0 0,0 0 0,0 1 0,0-1 1,1 1-1,-1 0 0,1 0 0,0 0 0,1 0 1,-1 0-1,1 0 0,-1 7 0,0 10 86,0 0-1,2 24 1,0-30 27,1 38-2,3 1 0,1 0 1,4-1-1,2 0 0,2-1 0,2-1 0,24 55 0,-19-62-159,2-1 0,1 0 1,3-2-1,2 0 0,1-2 0,2-2 1,71 69-1,-22-39 234,2-4 1,113 66 0,-154-104-257,-2 1 0,65 59 1,-82-63-8,0 0 1,-1 2-1,-1 1 1,-2 0-1,18 33 1,53 109-125,-87-164 126,1 1-1,-1-1 1,1 1 0,0-1-1,6 6 1,-9-10-42,1 1 0,0 0 0,-1 0 0,1-1 0,0 1 1,0-1-1,-1 1 0,1-1 0,0 1 0,0-1 0,0 1 0,0-1 0,0 0 0,0 1 0,0-1 0,0 0 1,0 0-1,0 0 0,0 0 0,0 0 0,0 0 0,0 0 0,0 0 0,0 0 0,0 0 0,0-1 0,0 1 1,0 0-1,0-1 0,-1 1 0,1 0 0,0-1 0,0 1 0,0-1 0,1-1 0,-2 2-300,3-3-2296,-3 2 2296,0 1 0,1 0 0,-1-1 0,0 1 0,0-1 0,0 1 0,0-1 0,0 1 0,0-1 0,0 1 0,0-1 0,0 1 0,0-2 0,0 2 102,0-7-3918</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8.956"/>
    </inkml:context>
    <inkml:brush xml:id="br0">
      <inkml:brushProperty name="width" value="0.05" units="cm"/>
      <inkml:brushProperty name="height" value="0.05" units="cm"/>
      <inkml:brushProperty name="color" value="#E71224"/>
    </inkml:brush>
  </inkml:definitions>
  <inkml:trace contextRef="#ctx0" brushRef="#br0">0 10 3712,'0'0'205,"0"0"1,0-1-1,0 1 1,0 0-1,0-1 1,0 1 0,0-1-1,0 1 1,0 0-1,0-1 1,0 1-1,1 0 1,-1 0-1,0-1 1,0 1-1,0 0 1,0-1-1,1 1 1,-1 0-1,0-1 1,0 1-1,1 0 1,-1 0-1,0 0 1,0-1-1,1 1 1,-1 0-1,0 0 1,1 0 0,-1-1-1,0 1 1,0 0-1,1 0 1,14 3 2066,22 18-2646,-30-16 1162,351 180 1399,-335-171-2190,-20-11-35,1-1-1,-1 0 0,0 1 1,0-2-1,1 1 0,-1 0 1,1-1-1,0 0 0,6 2 1,-10-26-6112,-2 5 2023,1 0 1108</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9.740"/>
    </inkml:context>
    <inkml:brush xml:id="br0">
      <inkml:brushProperty name="width" value="0.05" units="cm"/>
      <inkml:brushProperty name="height" value="0.05" units="cm"/>
      <inkml:brushProperty name="color" value="#E71224"/>
    </inkml:brush>
  </inkml:definitions>
  <inkml:trace contextRef="#ctx0" brushRef="#br0">603 119 4480,'-3'1'5258,"-1"3"-4767,1 5-335,0-1 0,1 1 0,0 0 0,0 0 0,1 0 0,0 0 0,0 0 0,1 0 0,2 15 0,-1 2 7,-1 77 2,0 110-129,-3-152 34,-16 87 0,12-119-150,5-30 75,0-1-1,1 0 1,-1 0 0,1-1-1,-1 1 1,1 0 0,0 0-1,-1-3 1,-15-63-146,13 50 501,0-1-1,-2 1 1,0 1-1,0-1 1,-11-17 0,-4 2 388,-2 1 0,-50-53 1,18 22-581,53 59-157,-1 1 0,0-1 1,-1 1-1,1 0 0,-1-1 1,1 2-1,-1-1 0,0 0 1,0 1-1,0 0 0,-1 0 1,-4-2-1,6 3 0,0 1-1,-1-1 1,1 1-1,-1 0 1,1 0-1,-1 1 1,1-1-1,0 1 1,-1-1-1,1 1 1,0 0-1,0 0 1,-1 1-1,1-1 1,0 1-1,0-1 1,-3 4 0,-17 11-36,2 1 1,0 1 0,1 1 0,-21 25 0,-27 26-46,87-130-53,-13 48 141,0 0 0,1-1 0,1 2 1,0-1-1,0 1 0,1 1 1,14-15-1,-17 20-13,0 0 1,0 1 0,0-1-1,1 1 1,-1 0-1,1 1 1,0-1-1,0 1 1,0 1 0,1-1-1,-1 1 1,1 1-1,-1-1 1,16 0 0,-16 3 11,0-1 0,0 0 0,0 0 0,0-1 1,0 0-1,0 0 0,-1-1 0,1 1 0,0-2 1,-1 1-1,1-1 0,-1 0 0,0 0 1,0 0-1,0-1 0,10-9 0,23-24 59,-1-2-1,-3-2 0,46-68 0,-67 93-515,-11 13 136,0 0 1,0 0-1,0 0 1,-1 0 0,1 0-1,-1-1 1,0 1-1,0-1 1,0 0-1,2-7 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01.089"/>
    </inkml:context>
    <inkml:brush xml:id="br0">
      <inkml:brushProperty name="width" value="0.05" units="cm"/>
      <inkml:brushProperty name="height" value="0.05" units="cm"/>
      <inkml:brushProperty name="color" value="#E71224"/>
    </inkml:brush>
  </inkml:definitions>
  <inkml:trace contextRef="#ctx0" brushRef="#br0">3296 2 3584,'0'0'39,"1"0"1,-1 0-1,0 0 1,0-1-1,0 1 1,1 0-1,-1 0 1,0 0-1,0 0 1,0 0-1,1 0 1,-1 0-1,0 0 1,0-1-1,0 1 1,1 0-1,-1 0 1,0 0-1,0 0 1,1 0-1,-1 0 1,0 0-1,0 0 1,1 0-1,-1 0 1,0 1-1,0-1 1,0 0-1,1 0 1,-1 0-1,0 0 1,0 0-1,1 0 1,-1 0-1,0 1 1,0-1-1,0 0 1,0 0-1,1 0 1,-1 0-1,0 1 1,0-1-1,0 0 1,0 0-1,0 0 1,0 1-1,0-1 1,1 0-1,-1 0 1,0 0-1,0 1 1,0-1-1,0 0 1,0 0-1,0 1 1,2 23 1644,-6 29 254,-30 77 155,1-3-1146,-7 82-33,-77 306 172,5-189-762,72-227-158,-65 117 0,-64 67-43,-355 454 0,-18-93-102,237-320 38,203-219-27,-132 146-208,10 33 91,145-181 138,-169 240 107,111-130 33,-16 24-349,136-214-901,-27 26 0,13-13-3544,23-28 1236,3 0 256</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01.787"/>
    </inkml:context>
    <inkml:brush xml:id="br0">
      <inkml:brushProperty name="width" value="0.05" units="cm"/>
      <inkml:brushProperty name="height" value="0.05" units="cm"/>
      <inkml:brushProperty name="color" value="#E71224"/>
    </inkml:brush>
  </inkml:definitions>
  <inkml:trace contextRef="#ctx0" brushRef="#br0">136 0 4480,'-2'19'587,"-6"28"1034,-45 127 2901,44-148-4218,-12 24 1,13-36-176,2 0 0,0 0 0,1 1 1,0 0-1,2 0 0,-1 0 1,-1 22-1,5-34-108,0 0-1,0 0 1,0 0-1,0 0 1,1-1-1,-1 1 1,1 0 0,-1 0-1,1-1 1,0 1-1,0 0 1,0-1-1,1 1 1,-1-1 0,1 1-1,-1-1 1,1 0-1,0 0 1,0 1-1,0-1 1,0-1 0,0 1-1,0 0 1,1 0-1,-1-1 1,0 1-1,1-1 1,0 0-1,-1 0 1,1 0 0,0 0-1,-1 0 1,1-1-1,3 1 1,24 0 53,1-1 1,40-7-1,-22 2 34,-7 2-105,-1-3 0,0-2 0,-1-1 0,0-2 0,0-2 0,41-19 0,-68 26 5,0-1 0,0 0 0,-1-1 0,1-1-1,-2 0 1,1-1 0,13-14 0,-23 21-12,1 0-1,-1 0 1,0 0 0,0 0-1,0 0 1,0 0-1,0-1 1,-1 1 0,1 0-1,-1-1 1,0 0-1,0 1 1,0-1 0,-1 0-1,1 1 1,-1-1-1,0 0 1,0 1 0,0-1-1,-1 0 1,1 0-1,-1 1 1,0-1 0,0 1-1,0-1 1,0 1-1,-1-1 1,1 1 0,-1-1-1,0 1 1,0 0-1,0 0 1,-1 0 0,-2-3-1,-8-7 40,1 2-1,-1-1 0,-1 1 1,0 1-1,-1 1 1,-30-15-1,-102-36 344,141 58-351,-58-14-1014,68 16-2298</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12.637"/>
    </inkml:context>
    <inkml:brush xml:id="br0">
      <inkml:brushProperty name="width" value="0.2" units="cm"/>
      <inkml:brushProperty name="height" value="0.2" units="cm"/>
    </inkml:brush>
  </inkml:definitions>
  <inkml:trace contextRef="#ctx0" brushRef="#br0">507 23 5376,'0'0'7098,"-9"-7"-5140,7 5-1869,-1 0 0,0 0 1,0 1-1,0-1 1,0 1-1,0 0 1,0 0-1,0 0 0,-1 0 1,1 1-1,0-1 1,-5 1-1,-45 0 88,29 1-71,-2-1-136,1 1 0,-1 1 0,1 2 1,-1 0-1,1 2 0,-35 12 0,50-15 18,1 1 0,0 1-1,-1-1 1,2 2 0,-1-1 0,1 1-1,0 0 1,0 1 0,0 0 0,1 0 0,0 0-1,1 1 1,-1 0 0,2 1 0,-1-1-1,1 1 1,0 0 0,1 0 0,-4 12 0,7-16-23,-1 1 1,1 0-1,0 0 1,1-1-1,-1 1 1,1 0 0,0 0-1,1 0 1,0 0-1,-1 0 1,2 0-1,-1-1 1,1 1 0,0-1-1,0 1 1,0-1-1,1 1 1,0-1-1,0 0 1,0 0 0,1-1-1,-1 1 1,1-1-1,5 5 1,0-1-12,-1-1 1,1 0-1,1 0 0,-1-1 1,1-1-1,0 1 1,0-1-1,1-1 0,-1 0 1,1-1-1,18 4 1,76 5 175,-90-11-118,-1-1 0,1-1 0,0 0 0,-1-1 0,17-4 0,-29 6-5,-1-1 0,1 1 0,-1-1 1,1 1-1,-1-1 0,1 0 0,-1 0 0,0 0 0,1 0 0,-1 0 0,0 0 0,0 0 0,2-2 0,-3-4 12,-13 2-78,-1 4 53,0 0 1,0 2-1,1-1 0,-1 2 1,0 0-1,1 0 0,0 1 1,-1 1-1,1 0 1,0 1-1,-15 8 0,6-1-69,1 0 0,1 1 0,0 1 0,0 1 1,-25 27-1,36-33 76,0 0 1,1 1-1,1 0 1,-1 0 0,2 1-1,-1 0 1,2 0-1,-1 1 1,2 0-1,-4 12 1,6-18 74,1 0-1,0 0 1,0 0-1,0 0 1,1 0-1,0 0 1,0 0-1,1 0 1,0 0-1,0 0 1,0 0-1,0 0 1,1 0-1,0 0 1,1-1-1,-1 1 1,1-1 0,0 1-1,0-1 1,1 0-1,0 0 1,7 7-1,0-2 88,0-1 0,1 0 0,1 0 0,-1-1 0,1-1 0,0 0 0,28 9 0,107 24 118,-97-28-298,-37-9 19,28 8-1272,1-1 0,85 6 0,-51-18-2596</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37.054"/>
    </inkml:context>
    <inkml:brush xml:id="br0">
      <inkml:brushProperty name="width" value="0.2" units="cm"/>
      <inkml:brushProperty name="height" value="0.2" units="cm"/>
    </inkml:brush>
  </inkml:definitions>
  <inkml:trace contextRef="#ctx0" brushRef="#br0">539 35 6400,'0'0'7834,"-13"-5"-6660,-29-5-389,-81-7 0,97 15-837,1 1 1,0 2-1,0 1 0,-41 7 0,56-6 34,-1 0-1,1 0 1,0 1-1,0 0 1,0 1-1,1 0 0,-1 1 1,-13 10-1,18-11 10,-1 0-1,1 0 0,-1 1 0,1-1 1,1 1-1,-1 1 0,1-1 1,0 1-1,1-1 0,0 1 1,0 0-1,-4 12 0,5-8 6,0 0 0,0 1 0,2-1 0,-1 0-1,1 0 1,1 0 0,0 0 0,0 1 0,1-1 0,6 18 0,-6-23-3,0 0 1,0 0 0,1 0 0,0-1-1,0 1 1,0-1 0,1 1 0,0-1-1,0 0 1,0 0 0,0-1 0,1 0-1,0 1 1,0-1 0,0-1 0,0 1-1,1-1 1,0 0 0,10 4 0,-4-4 17,0-1 1,0-1-1,0 0 1,0-1-1,0 0 1,0-1-1,0 0 1,0-1 0,0-1-1,0 1 1,19-9-1,-29 12-4,-5 2 0,-10 9 4,-19 16-41,-21 13 52,28-24-33,0 2-1,2 1 0,1 1 0,0 0 1,-22 30-1,40-44 27,0 0 0,0 0 1,1 1-1,0-1 0,0 1 0,0-1 0,1 1 1,1 0-1,-1 0 0,1 0 0,1 0 1,-1 0-1,1 0 0,2 11 0,-2-13 23,1 0 0,1 1 0,-1-1 0,1 0 0,0 0 0,0 0 0,1-1 0,-1 1 0,1 0-1,1-1 1,-1 0 0,1 0 0,0 0 0,0 0 0,0 0 0,1-1 0,0 0 0,0 0 0,6 4-1,4-2-41,-1 0 0,1-1 0,0 0 0,0-2 0,1 1 0,-1-2-1,1 0 1,28-1 0,-26-1-474,-1-2 0,1 0 0,0 0-1,-1-2 1,25-8 0,20-7-3511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46.604"/>
    </inkml:context>
    <inkml:brush xml:id="br0">
      <inkml:brushProperty name="width" value="0.1" units="cm"/>
      <inkml:brushProperty name="height" value="0.1" units="cm"/>
    </inkml:brush>
  </inkml:definitions>
  <inkml:trace contextRef="#ctx0" brushRef="#br0">152 74 6400,'-2'-2'396,"1"1"0,-1-1 0,0 1 0,0 0 0,1 0-1,-1 0 1,0 0 0,0 0 0,-1 1 0,1-1 0,-3 0 0,3 1-298,0 0-1,0 0 0,0 0 1,1 1-1,-1-1 1,0 1-1,0-1 0,0 1 1,1 0-1,-1-1 1,0 1-1,1 0 1,-1 0-1,1 0 0,-1 1 1,1-1-1,0 0 1,-1 0-1,1 1 0,0-1 1,0 1-1,-2 1 1,-1 5-43,0 0 0,1 0 1,0 0-1,0 1 0,0-1 1,1 1-1,0 0 0,1-1 1,-1 19-1,0-3 0,-19 389 323,23-387-398,-2-25 13,0 0 0,0 0 1,0 0-1,1 1 0,-1-1 0,0 0 0,1 0 0,-1 0 0,1 0 0,-1 0 0,1 0 1,0 0-1,0 0 0,-1 0 0,1 0 0,0 0 0,1 1 0,-1-2-7,-1 0-1,0 0 0,0 0 0,1 0 1,-1 0-1,0 0 0,0 0 1,1 0-1,-1 0 0,0 0 0,0 0 1,1 0-1,-1 0 0,0 0 1,0 0-1,1 0 0,-1 0 0,0 0 1,0 0-1,1-1 0,-1 1 1,0 0-1,0 0 0,0 0 0,1 0 1,-1-1-1,0 1 0,0 0 1,0 0-1,1 0 0,-1-1 1,0 1-1,0 0 0,0 0 0,0-1 1,0 1-1,0 0 0,0 0 1,0-1-1,0 1 0,1 0 0,-1 0 1,0-1-1,0 1 0,0 0 1,0 0-1,-1-1 0,1 1 0,1-17-283,-1 14 272,-4-79-48,-24-140 0,6 72 521,20 130-374,0 0 0,2-31 0,0 46-32,0 0 1,1 0 0,0 0-1,0-1 1,0 1 0,1 0-1,0 0 1,0 0-1,0 1 1,0-1 0,1 0-1,0 1 1,0 0 0,0-1-1,4-3 1,-4 6-1,0 1 0,0-1 0,0 1 1,0-1-1,0 1 0,0 0 0,0 0 1,1 0-1,-1 1 0,0-1 0,1 1 0,-1 0 1,0 0-1,4 0 0,47 6 194,-43-4-197,-1 1-1,0 0 1,0 1-1,0 0 1,-1 0 0,1 1-1,-1 0 1,0 1-1,-1 0 1,1 1-1,-1-1 1,13 16-1,-17-18-19,-1 0 0,0 0 0,0 0 0,0 1 0,0-1 0,-1 1 0,0-1 0,0 1 0,0 0 0,0 0 0,-1 0 0,0 0 0,0 0 0,0 0 0,-1 1 0,1-1 0,-1 0 0,-1 0 0,1 0 0,-1 1 0,0-1 0,0 0 0,0 0 0,-1 0 0,1 0 0,-1-1 0,-4 8 0,2-6-68,0 0 0,0 0 0,0 0 0,0-1-1,-1 0 1,0 0 0,0 0 0,0-1 0,-1 1 0,0-1 0,0-1-1,0 1 1,0-1 0,0 0 0,-13 4 0,10-5-537,1 0 1,-1-1 0,1 0-1,-1 0 1,1-1-1,-1 0 1,0 0-1,1-1 1,-1 0-1,1-1 1,-1 0-1,-12-5 1,-1 0-2150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47.536"/>
    </inkml:context>
    <inkml:brush xml:id="br0">
      <inkml:brushProperty name="width" value="0.1" units="cm"/>
      <inkml:brushProperty name="height" value="0.1" units="cm"/>
    </inkml:brush>
  </inkml:definitions>
  <inkml:trace contextRef="#ctx0" brushRef="#br0">36 722 5760,'-36'64'4917,"88"-167"-2416,-13 21-2111,-23 48-145,-1-1 1,-1-1-1,12-56 1,14-116 334,-26 126-473,-12 73-52,-1 0 0,0-1 0,-1 1-1,0-1 1,-2-16 0,2 24-47,0 1 0,0-1 0,0 0 0,-1 0 0,1 1 0,-1-1 0,1 0 0,-1 1 1,0-1-1,1 1 0,-1-1 0,0 1 0,0-1 0,0 1 0,0-1 0,0 1 0,-1 0 0,1-1 0,0 1 0,-1 0 0,1 0 0,-1 0 0,1 0 0,-1 0 0,1 1 0,-1-1 0,1 0 0,-1 1 0,0-1 0,0 1 0,1 0 0,-1-1 0,0 1 0,0 0 0,1 0 0,-1 0 0,-3 1 1,0-1-14,0 1 0,0 1 0,0-1 0,0 1 0,1-1 0,-1 1 0,0 1 0,1-1 0,-1 1 0,1 0 1,0 0-1,0 0 0,0 0 0,1 1 0,-1-1 0,1 1 0,0 0 0,0 0 0,0 1 0,0-1 0,1 0 1,-1 1-1,1 0 0,-2 6 0,-6 18-18,2 1 0,1 0 0,1 0-1,1 1 1,0 42 0,5-55-29,1 0 0,0-1 0,2 1 1,0 0-1,1 0 0,1-1 0,0 0 0,2 0 0,0 0 0,0-1 0,2 0 0,0-1 0,1 0 0,16 21 1,-19-30-214,0 1 0,1-1 0,0 0 0,0 0 0,0-1 0,1 0 0,-1-1 1,1 0-1,0 0 0,0-1 0,1 0 0,-1 0 0,1-1 0,0-1 0,-1 1 0,1-2 1,19 0-1,15 0-2983</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50.294"/>
    </inkml:context>
    <inkml:brush xml:id="br0">
      <inkml:brushProperty name="width" value="0.1" units="cm"/>
      <inkml:brushProperty name="height" value="0.1" units="cm"/>
    </inkml:brush>
  </inkml:definitions>
  <inkml:trace contextRef="#ctx0" brushRef="#br0">79 254 5120,'6'11'6386,"-5"-10"-6158,15-3 1106,-11 0-1296,-1 0 0,1 0 0,-1-1 0,1 1 0,5-6 0,-4 2 97,0 0 1,0-1-1,-1 1 1,0-1-1,0 0 1,0 0-1,6-16 1,-5 7 119,0 0 1,8-34-1,-14 47-249,1 0-1,-1-1 1,1 1-1,-1 0 1,0-1 0,0 1-1,-1 0 1,1 0-1,-1-1 1,1 1-1,-1 0 1,0 0-1,0 0 1,-1-1 0,1 1-1,-1 1 1,1-1-1,-1 0 1,0 0-1,0 1 1,0-1 0,0 1-1,-1-1 1,1 1-1,-1 0 1,1 0-1,-1 0 1,0 0-1,0 1 1,0-1 0,0 1-1,0-1 1,0 1-1,0 0 1,0 0-1,0 1 1,-1-1-1,1 1 1,0-1 0,-1 1-1,1 0 1,0 0-1,-1 1 1,1-1-1,0 1 1,-5 1 0,5-1-18,-1 1 1,1-1-1,-1 1 1,1 0-1,0 0 1,0 1-1,0-1 1,0 1-1,0 0 1,1-1-1,-1 1 1,1 0-1,-1 1 1,1-1-1,0 0 1,0 1 0,1-1-1,-3 6 1,-1 5 29,0 0 1,1 1-1,-3 23 1,0 32-105,2 1 1,6 76-1,1-46 113,-2-71-503,-9 285 870,-8-181-9485,13-110 5630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50.695"/>
    </inkml:context>
    <inkml:brush xml:id="br0">
      <inkml:brushProperty name="width" value="0.1" units="cm"/>
      <inkml:brushProperty name="height" value="0.1" units="cm"/>
    </inkml:brush>
  </inkml:definitions>
  <inkml:trace contextRef="#ctx0" brushRef="#br0">0 128 5632,'0'-2'429,"1"0"1,-1 0-1,1 0 1,0 1 0,0-1-1,-1 0 1,1 0-1,0 0 1,0 1-1,1-1 1,-1 1-1,0-1 1,0 1 0,2-2-1,24-20 2002,-17 17-2198,-1 1 0,1 0 0,1 0 0,-1 1 0,0 0 0,1 1 0,14-2 0,84-9-159,-41 7-71,62-9-1405,-108 13-2379</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52.040"/>
    </inkml:context>
    <inkml:brush xml:id="br0">
      <inkml:brushProperty name="width" value="0.1" units="cm"/>
      <inkml:brushProperty name="height" value="0.1" units="cm"/>
    </inkml:brush>
  </inkml:definitions>
  <inkml:trace contextRef="#ctx0" brushRef="#br0">60 174 2304,'0'0'129,"0"0"0,1 1 0,-1-1 0,1 0-1,-1 0 1,0 0 0,1 0 0,1 2 1031,-1-1-1031,-1-1 0,0 0 0,0 1 0,0-1 0,1 0 0,-1 1 0,0-1-1,0 0 1,0 1 0,0-1 0,0 1 0,0-1 0,2 20 1062,-7 22-1103,5-39 158,-7 39 490,-15 52 0,19-81-418,2-10-163,1 0-1,-1-1 1,0 1 0,0-1 0,0 1 0,0 0 0,0-1-1,0 0 1,-1 1 0,-2 3 0,3-40 1402,1-17-1065,1-1 0,3 0 0,12-59 0,-9 92-511,-7 19 21,0 0 1,0 0-1,1 0 0,-1 0 1,0 0-1,0 0 1,0 0-1,0 0 0,0 0 1,1 0-1,-1 0 1,0 0-1,0 0 0,0 0 1,0 0-1,0 1 1,1-1-1,-1 0 1,0 0-1,0 0 0,0 0 1,0 0-1,0 0 1,0 0-1,0 0 0,1 1 1,-1-1-1,0 0 1,0 0-1,0 0 0,0 0 1,0 0-1,0 0 1,0 1-1,0-1 0,0 0 1,0 0-1,0 0 1,0 0-1,0 1 1,0-1-1,0 0 0,0 0 1,0 0-1,0 0 1,0 0-1,0 1 0,0-1 1,0 0-1,1 36 127,-5 2-120,-3 0 0,-11 38 0,-2 13-4,20-87-7,2-4-2,5-16-2,9-28 66,42-280 1886,-61 531-2074,-40 178-1301,43-382 1433,-7 42 26,3-32-85,3-26-73,5-426 1434,-5 416-1103,-1 19-55,-1 7-82,-3 12-46,1 12-370,2 1-1,1 0 1,0-1-1,4 33 1,-2 19-2217,-3-8-1097</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29.592"/>
    </inkml:context>
    <inkml:brush xml:id="br0">
      <inkml:brushProperty name="width" value="0.2" units="cm"/>
      <inkml:brushProperty name="height" value="0.2" units="cm"/>
    </inkml:brush>
  </inkml:definitions>
  <inkml:trace contextRef="#ctx0" brushRef="#br0">97 2465 1024,'-20'1'7455,"18"1"-7100,-26 10 1003,0 9-770,26-20-597,1 1 1,-1-1 0,1 0 0,-1 1-1,1-1 1,0 1 0,0 0 0,-1-1-1,1 1 1,0 0 0,1 0-1,-1-1 1,0 1 0,0 3 0,1-4 7,0-1 0,0 0 1,0 0-1,0 1 1,0-1-1,0 0 0,10 14 2923,-12-37-826,11-3-2021,50-38-321,-55 58 265,1 1 0,-1-1 0,-1 0 0,1-1 0,-1 1 0,0-1 0,2-6 1,-2 6 8,-1 0 1,1 1-1,0-1 1,1 1-1,-1 0 1,10-11-1,-12 16-17,0-1 0,0 1 0,-1 0 0,1-1 0,0 1 0,-1-1 0,1 1 0,-1-1 0,0 1 0,1-1 0,-1 0 0,0 1 0,0-1 0,0-1 0,0 0 20,0 1 0,0 0 0,0-1 0,1 1 0,-1 0 0,1-1 0,-1 1 1,1 0-1,0 0 0,2-4 0,16-21 89,-10 16-135,-1 0-1,0 0 1,-1-1-1,9-20 1,-14 27 45,0 0 37,-1 1 0,1 0-1,-1 0 1,0-1 0,0 1 0,-1 0 0,1-6 0,0 7-72,0 0-1,0 1 1,0-1 0,0 0-1,1 1 1,-1-1 0,1 0-1,3-3 1,6-11 5,-3-3-42,-4 11 40,-1 0 1,2 1-1,8-15 1,2-3-9,-14 22-19,1 0 0,0 1-1,0-1 1,0 0 0,1 1 0,4-6 0,44-29 141,-39 27-101,-10 9-7,0-1 0,0 0-1,0 1 1,1 0 0,-1-1 0,0 1 0,1 0-1,0 0 1,-1 0 0,1 1 0,0-1-1,0 1 1,0-1 0,0 1 0,0 0-1,7-1 1,-9 2-12,0-1-1,0 1 0,0 0 1,0-1-1,1 1 0,-1-1 1,0 1-1,0-1 0,0 1 1,0-1-1,0 1 0,0-1 1,0 0-1,0 0 0,-1 0 1,1 0-1,0 1 0,0-1 1,0-2-1,0 2 12,-1 0-1,1 0 1,0 0-1,0 0 1,0 1-1,0-1 1,-1 0-1,1 0 1,0 1-1,0-1 1,1 0-1,-1 1 1,0-1-1,0 1 1,0-1-1,0 1 1,0 0-1,1-1 1,0 1-1,-1 0 105,1 0-122,-1-1-1,1 1 1,-1 0 0,1-1-1,-1 1 1,1-1 0,-1 0-1,1 1 1,-1-1 0,1 0-1,-1 0 1,2-1 0,6-4 33,20-6-48,0-2-1,34-23 1,-21 10-7,-25 17 36,-9 6 3,0-1-1,-1 0 0,1-1 0,12-12 0,2-4 8,43-31 0,-6 5-27,67-50 109,-116 91-104,0 0 1,1 0-1,-1 1 1,1 0-1,1 1 0,-1 1 1,1-1-1,12-2 1,24-9 7,-37 10 8,0 0-1,0 0 0,-1-1 0,0 0 0,17-17 1,20-13 5,-36 30-9,0 1 0,21-7 1,12-7 28,-13 5-67,0 1-1,45-13 0,8-3-6,-34 10 38,-2-2 0,0-2 0,49-33 0,-69 39 46,56-24-1,-40 20-80,-11 8 67,0 2 0,58-15 0,-53 17-41,69-28-1,-32 1-93,33-14 96,-94 46 29,0 0 0,0 1 1,0 1-1,1 1 0,-1 0 1,20 0-1,24 0-58,-1-2 0,-1-2 1,1-3-1,103-31 0,-139 35 69,0 1-1,0 1 0,0 1 1,34 1-1,-33 1-22,0-1 1,0-1-1,0 0 0,29-8 1,1-10-58,16-4 93,-62 23-41,1-1 0,0 1 1,-1 0-1,1 1 0,0-1 0,-1 2 0,1-1 0,8 2 0,10 4 5,-21-4-10,1-1 1,-1 0 0,1 0-1,-1 0 1,1 0 0,-1-1-1,1 0 1,6 0 0,14-4 44,47-15 0,-5 1-180,17 5 213,-56 10-74,0-1 0,-1-2-1,37-12 1,-45 11-100,-3 1 138,-1 1 0,-1-2 0,23-13 0,-10 4-51,1 2-1,0 1 1,1 1 0,42-12 0,-36 13 34,129-58 66,-51 19 10,-106 48-108,0 1 0,0-1 0,0 1 0,1 1 0,-1 0 0,0 0 0,1 0 0,-1 1 0,0 0 0,9 2 0,33 2 110,-37-6-90,0-1 1,0 0-1,0 0 0,-1-2 0,15-4 0,23-7-46,-11 8 1,43-3 0,-58 8 40,82-9 186,-75 6-231,0-2 0,-1 0-1,54-22 1,-63 22 26,-15 6 18,0-1-1,0 0 0,0 0 1,9-6-1,-6 4 14,0 0 0,1 0 1,-1 1-1,1 0 0,0 1 0,10-3 0,-7 3-4,-1-1 0,1 0 0,10-6 1,3 0-16,1 1 1,-1 1 0,1 2 0,0 0-1,38-1 1,-44 4 18,1-1 0,-1 0 0,38-13 0,-45 11-18,22-8 1,-33 12 5,0 1 0,0-1 0,0 1 0,0 0 0,0-1 0,0 1 0,0 0 0,1 0 0,-1 0 0,0 1 0,0-1 0,0 0 0,3 2 1,9 6 50,-13-7-51,0 0 0,0 0 0,0 0 0,1 0 0,-1 0 0,0-1 1,1 1-1,-1 0 0,0-1 0,1 1 0,-1-1 0,1 0 0,-1 1 0,1-1 0,-1 0 0,1 0 0,-1 0 0,1 0 0,-1 0 0,1 0 0,-1 0 0,1-1 1,-1 1-1,1 0 0,-1-1 0,1 1 0,1-2 0,25-12-176,-28 13 179,-1 1-1,1-1 1,0 1 0,-1-1 0,1 1-1,-1-1 1,1 1 0,0-1 0,0 0-1,-1 1 1,1-1 0,0 0 0,0 1 0,0-1-1,0 0 1,-1 1 0,1-1 0,0 0-1,0 1 1,0-1 0,1 0 0,-1 1-1,0-1 1,0 0 0,0 1 0,0-1-1,1 0 1,3-11-52,-4 12 50,0 0 0,0 0 0,0-1 1,0 1-1,0 0 0,1 0 0,-1 0 1,0 0-1,0 0 0,0 0 0,0-1 1,1 1-1,-1 0 0,0 0 0,0 0 1,0 0-1,0 0 0,1 0 0,-1 0 1,0 0-1,0 0 0,0 0 0,1 0 1,-1 0-1,0 0 0,0 0 0,0 0 1,0 0-1,1 0 0,-1 0 0,0 0 1,0 0-1,0 0 0,0 0 0,1 1 1,-1-1-1,0 0 0,0 0 0,0 0 1,0 0-1,1 0 0,-1 0 0,0 1 1,0-1-1,0 0 0,5 11 47,4-6-53,1 3-24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32.309"/>
    </inkml:context>
    <inkml:brush xml:id="br0">
      <inkml:brushProperty name="width" value="0.2" units="cm"/>
      <inkml:brushProperty name="height" value="0.2" units="cm"/>
    </inkml:brush>
  </inkml:definitions>
  <inkml:trace contextRef="#ctx0" brushRef="#br0">60 70 1408,'7'10'4429,"-15"6"-4298,8-16-102,-1 1 1,1 0-1,-1 0 1,1 0-1,0 0 1,-1-1-1,1 1 1,0 0-1,0 0 1,0 0-1,0 0 1,0 0-1,0 0 0,0 0 1,0 0-1,0-1 1,0 1-1,0 0 1,1 0-1,-1 1 1,16-8 563,-12 5-653,-43 24 253,35-20-197,0 0 1,1-1 0,-1 1-1,1 0 1,0 1 0,0-1 0,0 1-1,0-1 1,-4 8 0,7-10-1,0-1-1,0 0 1,0 1 0,0-1 0,0 0 0,0 1 0,0-1 0,0 1-1,0-1 1,0 0 0,0 1 0,0-1 0,0 1 0,0-1 0,0 0-1,0 1 1,0-1 0,1 1 0,-1-1 0,0 0 0,0 1 0,0-1-1,1 0 1,-1 0 0,0 1 0,1-1 0,-1 0 0,0 1 0,1-1-1,-1 0 1,0 0 0,1 0 0,-1 1 0,0-1 0,1 0 0,-1 0-1,0 0 1,1 0 0,-1 0 0,1 0 0,-1 0 0,0 0 0,1 0-1,-1 0 1,1 0 0,25 0 89,-19 0-97,6 0 239,1-1-1,18-3 1,-28 4-88,0-1 1,0 0 0,0 0 0,0 0-1,-1-1 1,1 0 0,0 1 0,-1-1-1,1-1 1,-1 1 0,1 0 0,3-5-1,-6 7-116,-1-1-1,1 1 0,-1-1 0,1 1 0,-1-1 0,0 1 1,1-1-1,-1 1 0,0-1 0,1 1 0,-1-1 0,0 1 1,0-1-1,1 0 0,-1 1 0,0-1 0,0 0 0,0 1 0,0-1 1,0 0-1,0 1 0,0-1 0,0 1 0,0-1 0,0 0 1,-1 1-1,1-1 0,0 0 0,0 1 0,-1-2 0,0 1-10,0 0 0,0-1 0,-1 1 0,1 0 0,0 0 0,-1 0 0,1 0 0,-1 1-1,1-1 1,-1 0 0,-2 0 0,-2-2-36,-1 1 0,0 1 0,0-1 0,-12 0 0,17 2 20,-1 0 0,1 0 0,-1 1 0,1-1 0,-1 0 1,1 1-1,-1 0 0,1-1 0,-1 1 0,1 0 0,-1 0 0,1 1 1,0-1-1,0 0 0,0 1 0,0-1 0,0 1 0,0 0 0,0 0 1,0 0-1,1 0 0,-1 0 0,1 0 0,-1 0 0,1 0 0,0 1 1,0-1-1,0 0 0,0 1 0,0-1 0,1 1 0,-1-1 0,1 1 0,-1-1 1,1 1-1,0-1 0,0 1 0,0 0 0,0-1 0,1 1 0,-1-1 1,1 1-1,0-1 0,-1 1 0,1-1 0,2 3 0,-3-3 4,1 0-1,0 0 0,0 0 0,0 0 0,0-1 1,0 1-1,1 0 0,-1-1 0,0 1 0,1-1 0,-1 1 1,1-1-1,0 0 0,-1 0 0,1 1 0,0-1 1,0 0-1,0-1 0,2 2 0,-1-1-3,0-1-1,0 1 0,0-1 1,1 0-1,-1 0 0,0 0 1,1 0-1,-1 0 1,0-1-1,0 1 0,4-2 1,0 0 50,-1-1 1,0 1-1,0-1 0,0 0 1,0-1-1,0 1 1,-1-1-1,1 0 0,-1-1 1,0 1-1,6-8 1,-8 7 74,1-1 1,-1 0 0,0 0-1,-1 0 1,1 0 0,-1 0-1,-1-1 1,3-12 0,-3 16-95,-1 0 1,1 1 0,-1-1-1,0 0 1,0 0 0,0 0 0,-1 0-1,1 1 1,0-1 0,-1 0-1,0 0 1,0 1 0,0-1 0,0 0-1,0 1 1,0-1 0,-1 1-1,1-1 1,-1 1 0,0 0-1,0 0 1,1 0 0,-5-3 0,4 4-30,0 0 1,0 0-1,0 1 1,-1-1 0,1 1-1,0-1 1,-1 1-1,1 0 1,0 0-1,0 0 1,-1 0 0,1 0-1,0 1 1,-1-1-1,1 1 1,0-1 0,0 1-1,0 0 1,0 0-1,-1 0 1,1 0-1,0 0 1,1 1 0,-1-1-1,0 0 1,-3 4-1,-4 3-65,0 0-1,1 0 0,-13 18 0,18-23 42,0 1 0,1 0 0,-1 0 0,1 1 0,0-1 0,0 0 0,1 1 0,-1-1 0,1 1 0,0 0 0,0-1 0,0 10 0,1-12 23,0 0 0,1-1 1,-1 1-1,1 0 0,-1 0 0,1 0 1,-1 0-1,1 0 0,0 0 0,0-1 1,0 1-1,0 0 0,0-1 0,1 1 1,-1-1-1,0 1 0,1-1 0,-1 0 1,1 1-1,-1-1 0,1 0 0,0 0 1,-1 0-1,1 0 0,0 0 0,0-1 1,0 1-1,-1 0 0,1-1 0,0 0 1,0 1-1,0-1 0,3 0 0,3 1 7,0-1 0,0 1 0,0-2 0,0 1-1,0-1 1,13-3 0,-19 3-2,0 1 0,0 0 0,0-1 0,0 0 0,0 1 0,0-1 0,0 0 0,0 0 0,0 0 0,0 0-1,0-1 1,-1 1 0,1 0 0,-1-1 0,1 1 0,-1-1 0,1 0 0,-1 1 0,0-1 0,1 0 0,-1 0 0,0 0 0,-1 0 0,1 0 0,0 0 0,0 0 0,-1 0 0,1 0 0,-1-3 0,0 2 3,-1 0 0,0 0 0,1 1 1,-1-1-1,-1 0 0,1 0 0,0 0 1,-1 1-1,1-1 0,-1 1 0,0-1 1,0 1-1,0 0 0,0-1 1,0 1-1,0 0 0,-3-1 0,-1-2 7,-1 0 0,1 1 0,-1 0-1,1 0 1,-13-4 0,16 7-24,0 0 1,0 1-1,0-1 1,1 1-1,-1 0 1,0-1-1,0 1 1,0 1-1,0-1 1,0 0-1,0 1 0,0-1 1,0 1-1,0 0 1,0 0-1,1 0 1,-1 0-1,-3 3 1,2-1-27,0-1 0,0 1 1,0 0-1,1 1 1,0-1-1,0 0 0,0 1 1,0 0-1,0 0 1,0 0-1,-1 5 0,2-6 7,0 1-1,1-1 0,0 1 0,0 0 0,0 0 0,0-1 1,0 1-1,1 0 0,0 0 0,0 0 0,0 0 1,0 0-1,1 4 0,-1-6 23,1 1 0,0-1 0,0 0-1,0 1 1,0-1 0,0 0 0,0 0 0,1 0 0,-1 0-1,1 0 1,-1 0 0,1 0 0,0 0 0,0-1 0,0 1 0,0-1-1,0 1 1,0-1 0,0 0 0,0 0 0,5 2 0,-1-1 27,0-1 0,0 0 0,1 0 0,-1 0 0,0-1 1,1 0-1,-1 0 0,1 0 0,-1-1 0,0 0 0,1 0 1,-1-1-1,0 1 0,0-2 0,0 1 0,0-1 0,-1 1 1,1-1-1,-1-1 0,7-4 0,-4 3 17,0-2 1,-1 1-1,1-1 1,-1 0-1,0 0 1,-1-1-1,0 0 1,0 0-1,-1-1 1,0 1-1,0-1 1,4-11-1,-8 16-22,1-1 0,-1 1 1,0-1-1,0 0 0,-1 1 0,0-1 0,1 0 0,-1 1 0,-1-1 0,1 0 0,-1 1 0,-2-9 0,2 11-9,0-1 0,0 1 0,0 0 0,0 0 0,-1-1 0,1 1 0,-1 0 0,0 0 0,1 1 0,-1-1 0,0 0-1,0 1 1,0-1 0,-1 1 0,1-1 0,0 1 0,0 0 0,-1 0 0,1 0 0,0 0 0,-1 1 0,1-1 0,-1 0-1,0 1 1,-2 0 0,-3 0-11,0 0-1,0 0 1,0 1-1,0 0 1,0 1-1,0 0 1,1 0-1,-1 1 1,1 0-1,-1 0 1,1 0-1,0 1 1,0 0-1,1 1 1,-13 9-1,9-5-154,0 0 0,0 1 0,1-1 0,1 2 0,0-1 0,0 1 0,1 1 0,-11 22 0,16-31 147,1 0 1,-1 1-1,1-1 1,0 1-1,0-1 1,1 1 0,-1-1-1,1 1 1,0-1-1,0 1 1,0 6-1,1-8 14,0 0 1,-1-1-1,1 1 0,0 0 0,0-1 0,0 1 1,0-1-1,0 1 0,0-1 0,1 1 0,-1-1 1,0 0-1,1 0 0,-1 1 0,1-1 0,-1 0 1,1 0-1,-1-1 0,1 1 0,0 0 0,0 0 1,3 0-1,3 1 52,0-1 1,1 1 0,0-2 0,-1 1-1,1-1 1,-1 0 0,1-1 0,0 0-1,-1-1 1,1 1 0,-1-1-1,0-1 1,0 0 0,0 0 0,0-1-1,0 0 1,-1 0 0,1 0 0,11-11-1,-18 14-17,0 0-1,0 0 1,0-1-1,0 1 0,0 0 1,0-1-1,0 1 1,0-1-1,-1 1 0,1-1 1,-1 1-1,1-1 1,-1 0-1,1 1 0,-1-1 1,0 0-1,0 1 1,0-1-1,0 0 0,0 1 1,-1-3-1,1 1-7,-1 0 0,0 1 1,-1-1-1,1 1 0,0-1 0,-1 1 0,1-1 0,-1 1 1,0 0-1,0 0 0,-3-3 0,-2-1-24,1 1 1,-1 0-1,0 1 0,-1 0 0,1 0 0,-1 0 1,-13-4-1,17 7-12,0 0 1,-1 0-1,1 0 0,0 1 1,0 0-1,-1 0 0,1 0 1,0 0-1,-1 0 0,1 1 1,0 0-1,0 0 1,0 0-1,-1 0 0,1 1 1,1 0-1,-6 2 0,6-2-4,1 0 1,0 0-1,-1 0 0,1 0 0,0 0 0,0 1 0,0-1 1,1 1-1,-1-1 0,1 1 0,-1 0 0,1 0 0,0-1 1,0 1-1,0 0 0,0 0 0,1 0 0,-1 0 0,1 0 1,0 0-1,0 0 0,0 0 0,0 0 0,0 0 0,2 4 1,-2-5 20,0 1 0,1-1 0,0 0 0,0 1 0,0-1 0,0 0 1,0 1-1,0-1 0,0 0 0,1 0 0,-1 0 0,1 0 0,0 0 0,-1 0 0,5 3 1,-2-2-21,1-1 1,-1 1 0,1-1-1,0 1 1,0-1 0,-1 0-1,8 1 1,3 0-13,-1-1-1,1 0 1,0-1-1,23-1 1,-31-1 46,-1 1 1,1-1 0,0 0 0,-1-1-1,1 0 1,-1 0 0,0 0 0,1-1 0,-1 0-1,0 0 1,-1-1 0,1 1 0,-1-1-1,7-6 1,-9 7 2,-1 1-1,0-1 0,0 0 1,0 1-1,0-1 1,0 0-1,0 0 1,-1-1-1,0 1 0,1 0 1,-1 0-1,0-1 1,-1 1-1,1 0 1,-1-1-1,1 1 0,-1-1 1,0 1-1,0-1 1,-1 1-1,1 0 1,-1-1-1,1 1 0,-1-1 1,0 1-1,-1 0 1,1 0-1,0 0 1,-3-5-1,0 3-3,0-1 0,0 1 0,0 0 1,-1 0-1,0 0 0,1 0 0,-2 1 0,1 0 0,-1 0 1,1 0-1,-1 1 0,0 0 0,0 0 0,0 0 0,-1 1 0,-6-2 1,8 3-25,1-1 0,-1 1 0,0 1 0,1-1 0,-1 0 1,0 1-1,1 0 0,-1 0 0,0 1 0,0-1 0,1 1 1,-1 0-1,0 1 0,1-1 0,-1 1 0,1-1 0,0 1 1,-1 1-1,1-1 0,0 1 0,0-1 0,1 1 0,-6 4 1,5-2-38,0 0 1,0 0 0,1 1-1,-1-1 1,1 1-1,0 0 1,1 0 0,-1 0-1,1 0 1,0 0 0,-1 9-1,3-12 37,-1-1-1,1 1 1,0 0-1,0-1 1,0 1-1,1-1 1,-1 1-1,1 0 1,-1-1-1,1 1 0,0-1 1,0 0-1,0 1 1,0-1-1,0 0 1,0 1-1,1-1 1,-1 0-1,1 0 1,0 0-1,0 0 1,-1 0-1,1-1 1,0 1-1,1 0 0,-1-1 1,0 0-1,0 1 1,1-1-1,-1 0 1,4 1-1,-2 0 6,1-1 0,0 0-1,-1 0 1,1 0 0,0 0 0,0-1-1,0 1 1,-1-1 0,1-1 0,0 1-1,0-1 1,0 1 0,-1-1-1,1-1 1,0 1 0,-1-1 0,1 0-1,-1 0 1,1 0 0,-1 0 0,4-4-1,-7 6-88,-1-1-1,1 1 1,-1 0 0,1-1-89,-1 0 88,1 1 1,-1-1-1,0 1 1,1-1 0,-1 1-1,0-1 1,0 1-1,1-1 1,-1 1 0,0-1-1,0 1 1,0-1-1,0 1 1,0-1-1,0 0 1,0 1 0,0-1-1,0 1 1,0-1-1,0 1 1,0-1-1,0 0 1,0 1 0,-1-1-1,1 1 1,0-1-1,0 1 1,-1-1-1,1 1 1,0-1 0,-1 1-1,1 0 1,0-1-1,-1 0-88,0 1 89,1 0 0,-1-1-1,1 1 1,-1 0-1,1-1 1,-1 1 0,0 0-1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49.988"/>
    </inkml:context>
    <inkml:brush xml:id="br0">
      <inkml:brushProperty name="width" value="0.2" units="cm"/>
      <inkml:brushProperty name="height" value="0.2" units="cm"/>
    </inkml:brush>
  </inkml:definitions>
  <inkml:trace contextRef="#ctx0" brushRef="#br0">351 73 2432,'-22'10'1492,"19"-9"-1485,0 0 1,0 0-1,0 0 1,0 1-1,1-1 0,-1 1 1,1-1-1,-1 1 0,1 0 1,-4 4-1,2-2 54,0 0 0,0 0 0,1 1 0,0 0 0,0-1 0,0 1 0,1 0 0,-1 0 0,1 0 0,1 1 0,-1-1 0,1 0 0,-1 1 0,2-1 0,-2 11 0,2-16-23,0 1 0,0-1 0,0 1 0,0-1 0,0 1 0,0-1 0,0 0 0,1 1 0,-1-1 0,0 1 0,0-1 0,0 1 0,0-1 0,1 0 0,-1 1 0,0-1 0,0 0 0,1 1 0,-1-1 0,0 0 0,0 1 0,1-1 0,-1 0 0,0 1 0,1-1 0,-1 0 0,1 0 0,-1 1 0,1-1 0,14-1 791,14-13-3,-25 11-782,0-1 1,0 1-1,-1-1 0,0 0 1,1 0-1,-2 0 1,1 0-1,0-1 0,-1 1 1,0-1-1,0 1 1,0-1-1,0 0 1,-1 0-1,0 0 0,0 0 1,0-6-1,0 8-16,-1 1 0,0 0-1,-1 0 1,1-1-1,0 1 1,-1 0 0,1 0-1,-1 0 1,0-1 0,1 1-1,-1 0 1,0 0 0,0 0-1,-1 0 1,1 0-1,-3-2 1,2 2-1,0 0-1,0 1 1,0 0 0,0-1-1,-1 1 1,1 0 0,0 0-1,-1 0 1,1 0 0,-1 1-1,1-1 1,-1 1 0,1-1-1,-1 1 1,1 0 0,-1 0-1,-5 1 1,0 0-39,0 0 0,0 1-1,0 0 1,1 1 0,-1 0 0,0 0 0,1 0-1,0 1 1,-9 6 0,10-6 7,0 0-1,1 0 1,-1 1-1,1-1 1,1 1 0,-1 0-1,0 1 1,1-1 0,0 1-1,1 0 1,-5 8-1,7-12 0,0 0-1,0 0 1,0 0-1,0 0 1,1 0-1,-1 0 1,1 0-1,-1 0 1,1 0-1,0 0 1,0 1-1,0-1 1,0 0-1,0 0 0,0 0 1,1 0-1,-1 0 1,1 0-1,-1 0 1,1 0-1,0 0 1,0 0-1,0 0 1,0 0-1,0 0 1,0-1-1,1 1 1,-1 0-1,0-1 1,1 1-1,-1-1 1,1 1-1,0-1 0,-1 0 1,1 0-1,0 0 1,0 0-1,0 0 1,0 0-1,0 0 1,0-1-1,0 1 1,0-1-1,0 1 1,2-1-1,5 2 57,0-1 0,0-1-1,0 1 1,0-1 0,0-1 0,0 0-1,0 0 1,0-1 0,14-4 0,-14 3 112,0-1 1,-1 0-1,1 0 1,-1-1-1,14-10 1,-18 11-78,0 1 0,-1-1 0,1 1 0,-1-1 0,0 0 0,0 0 0,-1 0 0,1-1 0,-1 1 0,0-1 0,0 1 0,3-10 0,-5 13-68,0-1 0,0 0 0,0 0 0,0 0 0,0 0 0,0 0 0,-1 1 0,1-1 0,0 0 1,-1 0-1,0 0 0,1 1 0,-1-1 0,0 0 0,0 1 0,0-1 0,0 1 0,0-1 0,0 1 0,-1-1 1,1 1-1,0 0 0,-1 0 0,1-1 0,-1 1 0,1 0 0,-3-1 0,-4-2 23,1 0 0,-1 0-1,0 1 1,-13-4 0,3 2-52,1 0-1,-1 1 1,-1 1 0,1 1 0,0 1-1,0 0 1,-1 2 0,1 0 0,-20 3-1,35-3 13,0 0-1,0 0 1,0 0-1,0 0 1,0 1-1,1-1 1,-1 1-1,0 0 1,1 0 0,-1 0-1,1 0 1,-1 0-1,1 0 1,0 1-1,0-1 1,0 1-1,0-1 1,1 1-1,-1 0 1,1 0-1,0 0 1,-1 0-1,1 0 1,0 0-1,1 0 1,-1 0-1,1 0 1,-1 5 0,1-4-9,0 0 1,0 0 0,1 0-1,-1 0 1,1 0 0,0-1-1,0 1 1,0 0 0,0 0-1,1-1 1,0 1 0,0-1-1,0 0 1,0 1 0,0-1-1,1 0 1,-1 0 0,1 0 0,0-1-1,0 1 1,0-1 0,0 1-1,4 1 1,0 0 2,1-1 0,-1-1 0,1 1 0,0-1 0,0 0 0,0-1 0,0 0 0,0 0 0,1-1 0,-1 0 0,0-1 0,0 1 0,0-1-1,0-1 1,0 0 0,0 0 0,0 0 0,8-5 0,-10 5 3,1-1 0,-1 0 0,1 0 0,-1-1 0,0 0 0,-1 0 0,1 0 0,-1-1 0,0 0 0,0 0 0,0 0 0,0-1 0,-1 1 0,0-1 0,0 0 0,-1 0 0,0-1 0,0 1 0,0 0 0,-1-1 0,2-8 0,-3 13 4,-1-1 1,1 1 0,-1-1 0,0 1 0,0-1-1,0 1 1,0 0 0,0-1 0,0 1 0,-1-1-1,1 1 1,-1 0 0,0-1 0,1 1 0,-1 0-1,0-1 1,0 1 0,-1 0 0,1 0 0,0 0 0,-1 0-1,1 0 1,-1 1 0,0-1 0,0 0 0,1 1-1,-1-1 1,0 1 0,0-1 0,-1 1 0,1 0-1,0 0 1,-4-1 0,-1 0 5,0 0 0,0 1 0,0 0 0,-1 1 0,1-1 0,0 1 0,0 1 0,-1-1 0,1 1 0,-9 3 0,-9 2-19,1 0-1,0 2 0,0 1 1,1 2-1,0 0 0,1 1 1,-31 22-1,35-20 80,14-9-584</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52.520"/>
    </inkml:context>
    <inkml:brush xml:id="br0">
      <inkml:brushProperty name="width" value="0.2" units="cm"/>
      <inkml:brushProperty name="height" value="0.2" units="cm"/>
    </inkml:brush>
  </inkml:definitions>
  <inkml:trace contextRef="#ctx0" brushRef="#br0">85 49 2304,'-5'-3'4627,"-17"-10"-3969,20 13-594,0-1 0,1 1 0,-1-1 1,0 0-1,0 0 0,0 0 0,1 0 0,-1 0 0,1 0 0,-1 0 0,0-1 0,1 1 0,0-1 1,-2-1-1,-5-5 41,7 8 49,-16-7 1340,17 7-1466,-1 0-1,1 0 1,-1 0 0,1 0 0,-1 0 0,1 1 0,0-1 0,-1 0 0,1 0-1,-1 0 1,1 1 0,0-1 0,4 19 4115,-3-19-4030,-1 0-93,0 1-1,0-1 0,0 1 1,0-1-1,0 0 1,0 1-1,0-1 1,0 1-1,0-1 0,0 0 1,1 1-1,-1-1 1,0 0-1,0 1 0,0-1 1,1 1-1,-1-1 1,0 0-1,0 0 0,1 1 1,-1-1-1,0 0 1,0 1-1,1-1 1,4 1-27,0 0 0,-1 0 0,1-1 1,0 0-1,9 0 0,0-1 106,-5 3 49,-8 0-40,-7 0 173</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55.155"/>
    </inkml:context>
    <inkml:brush xml:id="br0">
      <inkml:brushProperty name="width" value="0.2" units="cm"/>
      <inkml:brushProperty name="height" value="0.2" units="cm"/>
    </inkml:brush>
  </inkml:definitions>
  <inkml:trace contextRef="#ctx0" brushRef="#br0">0 24 2048,'3'-21'10417,"8"19"-9410,4 2-819,-7-1-145,1 1-1,-1 0 1,1 1-1,-1-1 1,1 2-1,-1-1 1,0 1-1,0 0 1,0 1-1,15 6 1,37 22 37,82 29 0,30 13-59,-145-56 91,0 1 0,-1 2 0,-1 0 0,0 2 0,26 30 0,-16-17 67,44 35-1,68 29 142,-9-7-186,-71-37-177,82 84 0,-75-72 5,95 68 0,-22-20 157,-77-58-54,-2-2 25,63 66 0,85 119-302,-155-164 331,70 112 1,-59-72 109,87 107 0,-155-218-227,42 50 44,-3 2 0,56 100-1,-93-147-41,191 335 269,-55-106-55,-20 13 92,-93-190-278,63 153 82,-5-9 35,-62-155-112,63 96-1,12-7-50,88 128-55,-137-187 47,59 128-1,-67-113-6,107 175 0,143 205-6,-195-309 155,94 204-23,-154-291-93,106 278-4,-76-173-58,31 96-108,-73-192 170,4-2 0,3-1 0,80 143 0,1 14-46,-101-213 115,35 54 0,-1-4 5,-29-44-98,-2 0 1,21 69-1,-19 37-73,-6-36 21,3-26 171,13 96-38,-25 8 14,-2-19-60,1-131-49,9 75-188,-9-93 258,-1-10-14,-1-1 1,1 0 0,0 0 0,1 0-1,-1 0 1,1 0 0,0 0 0,4 6-1,-5-5-46,1 0-1,0 1 0,-1-1 0,-1 0 1,1 1-1,-1-1 0,0 0 0,0 1 1,-2 9-1,1 8 246,1 54-296,0-78 144,1 18 261,-2-9-1032</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56.725"/>
    </inkml:context>
    <inkml:brush xml:id="br0">
      <inkml:brushProperty name="width" value="0.2" units="cm"/>
      <inkml:brushProperty name="height" value="0.2" units="cm"/>
    </inkml:brush>
  </inkml:definitions>
  <inkml:trace contextRef="#ctx0" brushRef="#br0">1 1 2432,'0'19'2659,"-1"-1"-2249,1 0 0,1 0 0,1 0 0,6 25 0,64 188 398,-59-190-693,4 22-37,-3 1 0,10 126 1,-15-101 107,-2-24-16,33 196 1084,23 41-838,-54-257-124,-6-29-452,1 1 0,-2 0 1,1 17-1,-3-19-2234</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4.286"/>
    </inkml:context>
    <inkml:brush xml:id="br0">
      <inkml:brushProperty name="width" value="0.1" units="cm"/>
      <inkml:brushProperty name="height" value="0.1" units="cm"/>
    </inkml:brush>
  </inkml:definitions>
  <inkml:trace contextRef="#ctx0" brushRef="#br0">269 1 1792,'-13'11'768,"5"1"-576,-1 13 288,1-9 96,-5 18-192,-4 9 32,-4 10-256,-3 8-32,-6 5-64,0 16-64,1 11-960,3 1-416,6-4 288,-1-8 192</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5.071"/>
    </inkml:context>
    <inkml:brush xml:id="br0">
      <inkml:brushProperty name="width" value="0.1" units="cm"/>
      <inkml:brushProperty name="height" value="0.1" units="cm"/>
    </inkml:brush>
  </inkml:definitions>
  <inkml:trace contextRef="#ctx0" brushRef="#br0">38 0 2432,'-5'55'960,"1"-21"-768,0 23 256,0-28 96,-1 17-288,3 17-128,-3 11-736,5 1-256,-4-4-320,0 1-96</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6.131"/>
    </inkml:context>
    <inkml:brush xml:id="br0">
      <inkml:brushProperty name="width" value="0.1" units="cm"/>
      <inkml:brushProperty name="height" value="0.1" units="cm"/>
    </inkml:brush>
  </inkml:definitions>
  <inkml:trace contextRef="#ctx0" brushRef="#br0">186 0 1664,'-33'75'6122,"28"-63"-5719,0-1 0,1 1 0,1 0 0,0 0 0,0 0 0,0 14-1,-2 7-288,-32 144-30,-21 121-1614,40-151-3749,10-81 2884</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6.549"/>
    </inkml:context>
    <inkml:brush xml:id="br0">
      <inkml:brushProperty name="width" value="0.1" units="cm"/>
      <inkml:brushProperty name="height" value="0.1" units="cm"/>
    </inkml:brush>
  </inkml:definitions>
  <inkml:trace contextRef="#ctx0" brushRef="#br0">194 0 3328,'-13'23'1216,"0"2"-928,-4 36 192,5-20 64,-1 23 352,-4-5 128,4-2-320,0 9-96,1 21-416,-1 10-224,2 8 32,-2-9-192,0-25 64,5-19-928,-5 12-1824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7.152"/>
    </inkml:context>
    <inkml:brush xml:id="br0">
      <inkml:brushProperty name="width" value="0.1" units="cm"/>
      <inkml:brushProperty name="height" value="0.1" units="cm"/>
    </inkml:brush>
  </inkml:definitions>
  <inkml:trace contextRef="#ctx0" brushRef="#br0">240 1 5248,'-37'123'2016,"20"-75"-1568,-4 27 160,8-52 0,1-5-416,-1 12-128,-4 15-32,-4 14-32,1 9 0,3-1-288,0-4-64,4-3-800,0-4-1632,5-10 192</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7.691"/>
    </inkml:context>
    <inkml:brush xml:id="br0">
      <inkml:brushProperty name="width" value="0.1" units="cm"/>
      <inkml:brushProperty name="height" value="0.1" units="cm"/>
    </inkml:brush>
  </inkml:definitions>
  <inkml:trace contextRef="#ctx0" brushRef="#br0">60 0 5120,'-13'7'1920,"5"5"-1504,4-1 128,-1-4-32,1 9-192,-4 6 0,3 11-64,1 8 64,0 4-160,0 0-96,4-4-32,0 0-192,0-4 32,0-3-704,0 0-352,0-4-1216</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8.705"/>
    </inkml:context>
    <inkml:brush xml:id="br0">
      <inkml:brushProperty name="width" value="0.1" units="cm"/>
      <inkml:brushProperty name="height" value="0.1" units="cm"/>
    </inkml:brush>
  </inkml:definitions>
  <inkml:trace contextRef="#ctx0" brushRef="#br0">49 84 3456,'-3'40'1756,"-13"62"0,5-29-1263,13-89-275,0 0 1,0 0-1,2-1 0,7-22 1,2-8 1462,-12 37-1264,-5 15 93,-5 16 105,-2 37-691,9-42 30,-1 1-1,-1 0 1,-10 26-1,18-58-45,0 0-1,-2 0 1,2-26-1,-1 15 95,1-12 72,9-123 546,-14 157-244,0 5-122,-3 8-14,-3 18-102,2 3-156,-4 19-11,2 0 0,2 0 0,3 88 0,6-123-98,2-19-77,3-22 29,8-117 1103,-17 146-1274,0 1 0,0 0 0,1 0 1,-1-1-1,0 1 0,1 0 0,0 0 0,-1-1 1,1 1-1,0 0 0,3 4 0,0 1-2528</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1.367"/>
    </inkml:context>
    <inkml:brush xml:id="br0">
      <inkml:brushProperty name="width" value="0.1" units="cm"/>
      <inkml:brushProperty name="height" value="0.1" units="cm"/>
    </inkml:brush>
  </inkml:definitions>
  <inkml:trace contextRef="#ctx0" brushRef="#br0">476 166 1792,'-22'6'11721,"11"-16"-12370,4 3 936,1 0 1,-1-1-1,1 0 1,1 0-1,0-1 1,-8-16-1,8 15-214,0 0-1,0 1 1,-1 0-1,-1 0 0,-8-10 1,13 17-51,-1 0 0,0-1-1,1 1 1,-1 0 0,0 1 0,0-1 0,0 0 0,-1 1 0,1 0 0,0 0-1,-1 0 1,1 0 0,0 0 0,-1 1 0,1-1 0,-1 1 0,1 0 0,-1 0-1,1 0 1,-6 1 0,-1 1-17,1 1 1,-1 0-1,0 0 0,1 1 0,0 0 0,0 1 1,0 0-1,1 0 0,-1 0 0,1 2 0,0-1 1,-12 14-1,-5 8 6,1 0 0,-21 36 0,36-51-10,3-5-42,1 0 0,-1 0 1,2 0-1,-1 1 0,1 0 1,1 0-1,-5 17 0,8-25 37,0 1-1,0 0 1,0-1-1,0 1 0,0-1 1,0 1-1,1 0 1,-1-1-1,0 1 1,1-1-1,0 1 0,-1-1 1,1 1-1,0-1 1,0 0-1,-1 1 1,1-1-1,0 0 0,0 0 1,1 1-1,-1-1 1,0 0-1,0 0 1,1 0-1,-1 0 1,0-1-1,1 1 0,-1 0 1,1-1-1,-1 1 1,3 0-1,5 2-89,1 0 0,0-1 0,17 2 0,-23-3 56,184 10-298,-198-11 345,-12 0 15,-1 0 1,1 2 0,-23 4 0,37-4-19,1-1 0,0 2 0,0-1 0,0 1 0,0 0 0,1 1 0,-1-1 0,1 1 0,0 1 0,0-1 0,0 1 0,1 0 0,-7 7 0,5-4-15,1 0 0,0 0 0,0 1-1,0 0 1,1 0 0,1 0 0,-1 0-1,2 1 1,-1-1 0,1 1 0,1 0-1,0 0 1,0 1 0,1-1 0,0 0 0,1 0-1,0 1 1,0-1 0,1 0 0,1 1-1,0-1 1,0 0 0,1 0 0,0-1-1,7 16 1,-6-20 17,-1 0 0,1 0-1,0 0 1,0 0 0,0 0 0,1-1 0,0 0-1,-1 0 1,2 0 0,-1-1 0,0 0-1,1 0 1,-1 0 0,1 0 0,0-1-1,0 0 1,0 0 0,0-1 0,0 0-1,13 1 1,-2 0-67,0-2 0,0 0 0,0-1 0,0-1 0,-1 0 0,26-7 0,-30 5-656,0 0 0,0-1 1,-1 0-1,1-1 0,-1 0 1,17-13-1,18-17-2682</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2.337"/>
    </inkml:context>
    <inkml:brush xml:id="br0">
      <inkml:brushProperty name="width" value="0.1" units="cm"/>
      <inkml:brushProperty name="height" value="0.1" units="cm"/>
    </inkml:brush>
  </inkml:definitions>
  <inkml:trace contextRef="#ctx0" brushRef="#br0">98 105 2304,'13'68'784,"8"99"0,-4-39-642,-1-21 1172,-16-105-1230,1-1-1,-1 0 1,0 0 0,0 1-1,0-1 1,0 0 0,0 0 0,0 1-1,0-1 1,-1 0 0,1 0 0,0 1-1,-1-1 1,1 0 0,-1 0-1,1 0 1,-1 0 0,1 0 0,-1 0-1,0 0 1,0 0 0,0 0 0,1 0-1,-1 0 1,0 0 0,0 0-1,0-1 1,0 1 0,0 0 0,0-1-1,-2 2 1,1-2-16,1 0 1,-1 0-1,0 0 0,1 0 0,-1 0 1,1 0-1,-1-1 0,1 1 0,-1 0 1,1-1-1,-1 1 0,1-1 1,-1 0-1,1 1 0,0-1 0,-1 0 1,1 0-1,0 0 0,-1 0 0,1 0 1,0 0-1,0 0 0,0 0 1,0-1-1,0 1 0,0-2 0,-8-10 215,2 0-1,-1-1 1,2 0-1,-8-24 1,-14-63 851,23 82-902,5 18-225,-12-48 401,-6-49 1,16 82-327,1 1 1,1-1-1,0 1 0,1-1 1,1 1-1,0-1 0,7-23 1,-7 34-43,0-1 0,0 1 0,1 0 0,0 0 0,0 0 0,0 0 1,0 0-1,1 0 0,6-5 0,-7 7-26,0 0-1,0 1 1,0 0-1,0-1 1,1 1-1,-1 1 1,1-1 0,-1 0-1,1 1 1,0 0-1,-1 0 1,1 0-1,0 0 1,0 0 0,5 1-1,-2-1-28,30 3 371,-37-2-339,1 0-1,0 0 0,-1 0 0,1 0 0,0 0 0,0 1 0,-1-1 1,1 0-1,0 0 0,-1 0 0,1 1 0,0-1 0,-1 1 0,1-1 0,0 0 1,-1 1-1,1-1 0,-1 1 0,1-1 0,-1 1 0,1-1 0,-1 1 1,1 0-1,-1-1 0,1 1 0,-1 0 0,0-1 0,0 1 0,1 0 0,-1-1 1,0 1-1,0 0 0,0 0 0,1-1 0,-1 1 0,0 0 0,0-1 1,0 1-1,-1 1 0,0 0 4,-1 0-1,1 0 1,-1 0 0,0 0 0,0-1 0,0 1-1,0 0 1,0-1 0,0 0 0,-2 2-1,-2 1 20,0 0-74,-37 29-982,17-7-3168,17-11 777</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2.826"/>
    </inkml:context>
    <inkml:brush xml:id="br0">
      <inkml:brushProperty name="width" value="0.1" units="cm"/>
      <inkml:brushProperty name="height" value="0.1" units="cm"/>
    </inkml:brush>
  </inkml:definitions>
  <inkml:trace contextRef="#ctx0" brushRef="#br0">7 510 4608,'-6'1'3397,"6"-1"-3325,1-11 1543,0 5-1681,3-13 526,2 0 1,7-20-1,6-19 415,8-31-126,-15 51-70,-1 1-1,10-77 0,-21 108-574,0 0 0,0 0 0,-1 1 0,0-1-1,0 0 1,-1 0 0,-4-10 0,6 14-94,-1 0 1,0 1-1,0-1 0,0 0 1,0 1-1,0-1 0,0 1 1,0 0-1,-1-1 0,1 1 1,-1 0-1,-2-2 0,3 2-13,0 1 0,0-1-1,0 1 1,0 0 0,0 0-1,0 0 1,0-1 0,0 1-1,0 0 1,0 0 0,-1 0-1,1 1 1,0-1 0,0 0-1,0 0 1,0 1 0,0-1-1,0 0 1,0 1 0,0-1-1,0 1 1,0-1 0,-1 2 0,0 0-1,-1 0 0,1 0 0,0 0 0,0 1 0,1-1 0,-1 0 1,0 1-1,1-1 0,0 1 0,-1 0 0,1-1 0,0 1 1,1 0-1,-1 0 0,0 0 0,1 0 0,-1 3 0,0 9-5,0 0-1,2 17 1,-1-12-43,0 13-8,-1-7 99,2 0 1,4 30-1,-4-48-76,1 0 0,0 1 1,0-1-1,1 0 0,0 0 0,1 0 1,0-1-1,0 1 0,0-1 0,10 11 1,4 2-1831,23 20 0,-1-6-1615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3.836"/>
    </inkml:context>
    <inkml:brush xml:id="br0">
      <inkml:brushProperty name="width" value="0.1" units="cm"/>
      <inkml:brushProperty name="height" value="0.1" units="cm"/>
    </inkml:brush>
  </inkml:definitions>
  <inkml:trace contextRef="#ctx0" brushRef="#br0">30 60 4352,'-1'0'196,"1"-1"1,-1 1-1,1 0 1,-1 0-1,1-1 0,-1 1 1,1 0-1,-1 0 1,0 0-1,1 0 0,-1 0 1,1 0-1,-1 0 1,0 0-1,1 0 0,-1 0 1,1 0-1,-1 0 1,1 0-1,-1 0 1,0 0-1,1 1 0,-1-1 1,1 0-1,-1 0 1,1 1-1,-1-1 0,0 1 394,0 0-394,0 1-42,0 0 1,0 0-1,0-1 0,0 1 0,0 0 0,0 0 1,1 0-1,-1 0 0,0 4 0,0 7-505,-1 0 0,2 16 0,0-23 787,0 4-450,4 83 21,-3-81-37,1-1 0,1 0 0,0 0-1,0 0 1,1 0 0,7 12 0,-10-21 30,0 1 1,0-1-1,0 0 0,0 0 1,0 0-1,1 0 1,-1 0-1,1-1 1,0 1-1,0 0 1,-1-1-1,1 1 0,0-1 1,0 0-1,0 1 1,0-1-1,1 0 1,-1 0-1,0-1 1,0 1-1,1 0 0,-1-1 1,0 1-1,1-1 1,-1 0-1,0 0 1,1 0-1,2 0 1,-1-1 40,0 0 1,0 0-1,0-1 1,0 1-1,-1-1 1,1 0-1,0 0 1,-1 0-1,0-1 1,1 1-1,-1-1 1,0 0-1,0 0 1,0 0-1,3-5 1,4-6 178,-2 0-1,1-1 1,-2 0-1,0 0 1,-1 0-1,0-1 1,-1 0-1,-1 0 1,-1 0-1,0-1 1,0-18 0,-3 28-116,-1-1 0,0 1 0,-1-1 0,0 1 0,0 0 0,0-1 1,-1 1-1,0 0 0,0 1 0,-1-1 0,-5-8 0,7 12-102,0 1-1,1-1 0,-1 1 0,0-1 0,0 1 0,-1 0 1,1 0-1,0 0 0,-1 0 0,1 0 0,-1 1 1,1-1-1,-1 1 0,0 0 0,0 0 0,0 0 0,0 0 1,0 0-1,0 0 0,0 1 0,0-1 0,0 1 1,0 0-1,0 0 0,0 0 0,0 0 0,0 1 0,0-1 1,-5 3-1,5-2-213,1 0 0,0 1 0,0-1 0,0 1 0,0 0 0,0-1 1,0 1-1,1 0 0,-1 0 0,1 0 0,-1 1 0,1-1 0,0 0 0,0 0 0,0 1 0,0-1 1,-1 5-1,-8 40-4778,10-45 4759,-2 43-3891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38.033"/>
    </inkml:context>
    <inkml:brush xml:id="br0">
      <inkml:brushProperty name="width" value="0.1" units="cm"/>
      <inkml:brushProperty name="height" value="0.1" units="cm"/>
    </inkml:brush>
  </inkml:definitions>
  <inkml:trace contextRef="#ctx0" brushRef="#br0">4 27 4480,'0'-15'1664,"-4"12"-1312,4-6 3040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4.516"/>
    </inkml:context>
    <inkml:brush xml:id="br0">
      <inkml:brushProperty name="width" value="0.05" units="cm"/>
      <inkml:brushProperty name="height" value="0.05" units="cm"/>
      <inkml:brushProperty name="color" value="#E71224"/>
    </inkml:brush>
  </inkml:definitions>
  <inkml:trace contextRef="#ctx0" brushRef="#br0">9 0 4224,'-8'16'6544,"10"14"-6058,1-1 1,2 0-1,15 53 1,-8-33-273,-4-21-549,-5-19-134,0 0 1,-1 0 0,0 0 0,0 0-1,-1 1 1,-1-1 0,1 0 0,-2 13-1,-3-14-3322,0-4 964</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4.968"/>
    </inkml:context>
    <inkml:brush xml:id="br0">
      <inkml:brushProperty name="width" value="0.05" units="cm"/>
      <inkml:brushProperty name="height" value="0.05" units="cm"/>
      <inkml:brushProperty name="color" value="#E71224"/>
    </inkml:brush>
  </inkml:definitions>
  <inkml:trace contextRef="#ctx0" brushRef="#br0">35 1 6400,'-7'0'683,"5"0"-551,1 0-1,-1 0 1,1 0-1,-1 0 0,1 0 1,-1 1-1,1-1 1,-1 0-1,1 1 0,0-1 1,-1 1-1,1-1 0,-1 1 1,1 0-1,0-1 1,-3 3-1,4-3-95,0 0 1,0 1-1,0-1 0,0 0 0,0 0 1,0 0-1,0 0 0,0 1 0,0-1 1,0 0-1,0 0 0,0 0 0,0 1 1,0-1-1,0 0 0,0 0 1,0 0-1,0 0 0,0 1 0,0-1 1,0 0-1,0 0 0,0 0 0,0 0 1,1 0-1,-1 1 0,0-1 0,0 0 1,0 0-1,0 0 0,0 0 0,0 0 1,1 0-1,-1 1 0,0-1 1,0 0-1,0 0 0,0 0 0,0 0 1,1 0-1,-1 0 0,0 0 0,0 0 1,0 0-1,0 0 0,1 0 0,-1 0 1,11 2-115,-9-2 228,34 3 419,1-2 0,52-4-1,-49 1-215,22-2-116,0 4 0,-1 2-1,1 3 1,113 23 0,-164-25-195,1 1-1,-1 0 1,0 0-1,0 1 1,-1 1 0,1-1-1,-1 2 1,-1-1 0,1 2-1,-1-1 1,0 1 0,11 13-1,-14-14 7,-1 1-1,0 0 0,0 0 0,-1 0 0,0 0 1,0 1-1,-1 0 0,0 0 0,-1 0 0,0 0 1,0 0-1,-1 0 0,0 0 0,-1 1 0,0-1 1,-1 10-1,0-6 11,-1-1 0,0 0 1,-1 0-1,0 0 0,-1 0 1,0-1-1,-1 1 0,0-1 0,-1 0 1,0 0-1,-1-1 0,-9 12 0,3-8-3,1-2 0,-2 1-1,1-2 1,-2 0 0,0 0-1,0-2 1,-29 14-1,22-13-121,0-1 0,0-1 0,-1-1 0,-1-1 0,-38 5 0,-60-4-3018,95-7 1277</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5.374"/>
    </inkml:context>
    <inkml:brush xml:id="br0">
      <inkml:brushProperty name="width" value="0.05" units="cm"/>
      <inkml:brushProperty name="height" value="0.05" units="cm"/>
      <inkml:brushProperty name="color" value="#E71224"/>
    </inkml:brush>
  </inkml:definitions>
  <inkml:trace contextRef="#ctx0" brushRef="#br0">1 102 6016,'134'-39'7681,"70"-9"-6724,-156 37-1617,-44 11 412,-2-1-89,0 0 0,1 1 0,-1-1 0,0 1 0,1-1-1,-1 1 1,1 0 0,-1 0 0,0 0 0,1 0 0,-1 1-1,1-1 1,-1 1 0,0-1 0,5 3 0,2 4-2447</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5.751"/>
    </inkml:context>
    <inkml:brush xml:id="br0">
      <inkml:brushProperty name="width" value="0.05" units="cm"/>
      <inkml:brushProperty name="height" value="0.05" units="cm"/>
      <inkml:brushProperty name="color" value="#E71224"/>
    </inkml:brush>
  </inkml:definitions>
  <inkml:trace contextRef="#ctx0" brushRef="#br0">0 146 5120,'1'0'403,"-1"-1"0,1 0 0,-1 0 0,1 0 0,-1 0 0,1 0 0,0 0 0,-1 0 0,1 1 0,0-1 1,0 0-1,-1 1 0,1-1 0,0 0 0,0 1 0,0-1 0,0 1 0,0-1 0,1 1 0,29-13 207,-16 7-33,90-50-1475,-41 12-8401,-47 32 6728</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6.305"/>
    </inkml:context>
    <inkml:brush xml:id="br0">
      <inkml:brushProperty name="width" value="0.05" units="cm"/>
      <inkml:brushProperty name="height" value="0.05" units="cm"/>
      <inkml:brushProperty name="color" value="#E71224"/>
    </inkml:brush>
  </inkml:definitions>
  <inkml:trace contextRef="#ctx0" brushRef="#br0">5 406 6144,'2'-74'6314,"-1"-40"-3967,-8-104-155,19 261-1995,-4 0 4,6 23 2,6 111 1,-20 153-183,-10-237 82,5-58-1722,0 40 0,4-68-1416,-3 1-874</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8.185"/>
    </inkml:context>
    <inkml:brush xml:id="br0">
      <inkml:brushProperty name="width" value="0.05" units="cm"/>
      <inkml:brushProperty name="height" value="0.05" units="cm"/>
      <inkml:brushProperty name="color" value="#E71224"/>
    </inkml:brush>
  </inkml:definitions>
  <inkml:trace contextRef="#ctx0" brushRef="#br0">0 149 5760,'1'-11'960,"0"0"-1,0 0 1,2 0 0,-1 0-1,1 0 1,0 1 0,1-1 0,7-12-1,-10 21-844,0-1 100,0 0 1,0 0 0,-1 0 0,1 0-1,-1 0 1,1 0 0,-1 0 0,0 0-1,0 0 1,-1-4 0,-2 9 123,3-2-330,0 0-1,0 0 0,-1 0 0,1 0 0,0 0 1,0 0-1,0 0 0,-1 0 0,1 0 0,0 0 0,0 0 1,-1 1-1,1-1 0,0 0 0,0 0 0,0 0 1,-1 0-1,1 0 0,0 1 0,0-1 0,0 0 0,0 0 1,0 0-1,-1 1 0,1-1 0,0 0 0,0 0 1,0 0-1,0 1 0,0-1 0,0 0 0,0 0 1,0 1-1,0-1 0,0 0 0,0 0 0,0 1 0,0 4 65,1-1 0,0 1 0,0-1 0,0 0-1,0 1 1,1-1 0,0 0 0,0 1 0,0-1-1,3 5 1,31 39 264,-29-41-216,6 8-66,1-1 0,0 0-1,1-1 1,1-1 0,0 0 0,19 9-1,111 53-7,-90-48 67,-24-10-160,12 5-576,-15-9-2640,-25-11 451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8.571"/>
    </inkml:context>
    <inkml:brush xml:id="br0">
      <inkml:brushProperty name="width" value="0.05" units="cm"/>
      <inkml:brushProperty name="height" value="0.05" units="cm"/>
      <inkml:brushProperty name="color" value="#E71224"/>
    </inkml:brush>
  </inkml:definitions>
  <inkml:trace contextRef="#ctx0" brushRef="#br0">250 12 6784,'-5'-11'2624,"1"11"-2048,-9 11 640,5-4 96,-5 9-320,-8 9-32,0 13-128,-3 3 32,2 0-481,1 0-63,0-4-96,4-3-96,4-4-96,1-7-96,-1-1 32,0-8-735,5 2-385</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6.785"/>
    </inkml:context>
    <inkml:brush xml:id="br0">
      <inkml:brushProperty name="width" value="0.05" units="cm"/>
      <inkml:brushProperty name="height" value="0.05" units="cm"/>
      <inkml:brushProperty name="color" value="#E71224"/>
    </inkml:brush>
  </inkml:definitions>
  <inkml:trace contextRef="#ctx0" brushRef="#br0">82 0 3456,'-12'16'3418,"9"-10"-3164,0 0 0,1 1 0,0-1 0,1 1 1,-1 0-1,1 0 0,0-1 0,1 1 0,0 0 0,0 0 0,1 8 0,0-5 65,-1 1 0,0-1 1,-1 0-1,-2 17 1,-18 37-358,15-49 14,0 1 0,1 0 0,1 0 0,1 1 0,-3 32 0,6-39 9,-1 3 21,1-1 0,0 1 0,1-1 0,1 1-1,0-1 1,0 1 0,1-1 0,5 13 0,-7-23-11,0-1 0,0 1 1,0-1-1,1 1 1,-1-1-1,0 0 0,1 1 1,-1-1-1,0 0 1,1 0-1,0 0 0,-1 0 1,1 0-1,0 0 1,-1 0-1,1 0 0,0-1 1,0 1-1,-1-1 1,4 1-1,3 0 43,0-1-1,1 0 1,12-1-1,1 0 91,-11 0 5,0 0 1,-1-1-1,1-1 1,0 0-1,0 0 1,-1-1-1,0 0 0,12-7 1,-9 4 58,1 1-1,-1 1 1,29-8 0,-15 10-611,49-1 1,-53 4-133,0-1 1,-1-1-1,36-7 0,-56 8 152,0 1 1,-1-1-1,1 1 1,0-1-1,-1 1 1,1-1-1,0 0 0,-1 0 1,1 0-1,-1 0 1,1 0-1,-1 0 1,0 0-1,3-2 1,-3-6-2317</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7.163"/>
    </inkml:context>
    <inkml:brush xml:id="br0">
      <inkml:brushProperty name="width" value="0.05" units="cm"/>
      <inkml:brushProperty name="height" value="0.05" units="cm"/>
      <inkml:brushProperty name="color" value="#E71224"/>
    </inkml:brush>
  </inkml:definitions>
  <inkml:trace contextRef="#ctx0" brushRef="#br0">1 117 4352,'0'0'1664,"4"-7"-1312,4 2 832,-3 2 288,3-5-384,5 1-64,4 3-544,4-3-128,-1 2-224,10-2-96,-1 0 0,1 0-192,0-1 32,-6-4-1568,-3-2-672,-4-1-448</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7.554"/>
    </inkml:context>
    <inkml:brush xml:id="br0">
      <inkml:brushProperty name="width" value="0.05" units="cm"/>
      <inkml:brushProperty name="height" value="0.05" units="cm"/>
      <inkml:brushProperty name="color" value="#E71224"/>
    </inkml:brush>
  </inkml:definitions>
  <inkml:trace contextRef="#ctx0" brushRef="#br0">0 178 2560,'15'-13'684,"-8"8"204,-1-1 0,0 0-1,0 0 1,0-1 0,8-11-1,-8 8-412,2 0 0,-1 0 0,1 0 0,1 1 0,-1 0 0,2 1 0,-1 0-1,1 0 1,17-9 0,-22 14-490,0 1-1,0-1 1,0 1-1,1 0 1,-1 1 0,1-1-1,-1 1 1,1 0-1,0 1 1,-1-1-1,1 1 1,0 0 0,-1 1-1,1-1 1,-1 1-1,1 0 1,0 0-1,-1 1 1,0 0 0,1 0-1,-1 0 1,0 1-1,7 3 1,8 9-1169,-2-1-1621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8.823"/>
    </inkml:context>
    <inkml:brush xml:id="br0">
      <inkml:brushProperty name="width" value="0.05" units="cm"/>
      <inkml:brushProperty name="height" value="0.05" units="cm"/>
      <inkml:brushProperty name="color" value="#E71224"/>
    </inkml:brush>
  </inkml:definitions>
  <inkml:trace contextRef="#ctx0" brushRef="#br0">139 8 5632,'0'0'192,"-1"-1"0,0 0-1,0 1 1,0-1 0,0 0 0,0 1 0,0-1 0,1 1 0,-1-1-1,0 1 1,-1 0 0,1-1 0,0 1 0,0 0 0,0 0 0,0 0 0,0 0-1,0 0 1,0 0 0,0 0 0,0 0 0,0 0 0,-2 1 0,1 0-65,1 0 1,-1 0 0,0 0-1,1 0 1,0 0 0,-1 0-1,1 1 1,0-1-1,-1 1 1,1-1 0,0 1-1,-1 2 1,-4 7-82,1 0 1,1 0-1,-5 18 0,7-20 262,-17 58-263,2 1 1,4 0-1,-6 93 0,19-152-64,-1 0-1,2 1 1,-1-1-1,1 1 0,0-1 1,1 0-1,4 12 1,-5-18 15,0 0 0,0 0 0,1 0 1,-1 0-1,1-1 0,0 1 0,0-1 1,0 1-1,0-1 0,0 1 0,0-1 1,1 0-1,-1 0 0,1 0 0,-1-1 1,1 1-1,0-1 0,0 1 0,0-1 0,0 0 1,0 0-1,0 0 0,0 0 0,5 0 1,15 0 221,1-1 0,-1-1 0,0-1 0,0-1-1,26-6 1,-21 3-96,14-2-270,0-2 0,-1-2 0,69-28 0,-101 35-802,-1 0-1,1 0 1,-1 0-1,0-1 1,0 0 0,0-1-1,-1 0 1,0 0 0,8-11-1,-5 0-1326</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9.213"/>
    </inkml:context>
    <inkml:brush xml:id="br0">
      <inkml:brushProperty name="width" value="0.05" units="cm"/>
      <inkml:brushProperty name="height" value="0.05" units="cm"/>
      <inkml:brushProperty name="color" value="#E71224"/>
    </inkml:brush>
  </inkml:definitions>
  <inkml:trace contextRef="#ctx0" brushRef="#br0">1 151 3968,'4'-20'1568,"0"10"-1216,5-5 320,-7 8 64,7-2-352,4 2-128,4-4-160,0-1 0,4 5-64,0 0-96,4-4-32,-3 0-1344,-7-1-1408,-2 1 736</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9.602"/>
    </inkml:context>
    <inkml:brush xml:id="br0">
      <inkml:brushProperty name="width" value="0.05" units="cm"/>
      <inkml:brushProperty name="height" value="0.05" units="cm"/>
      <inkml:brushProperty name="color" value="#E71224"/>
    </inkml:brush>
  </inkml:definitions>
  <inkml:trace contextRef="#ctx0" brushRef="#br0">0 310 3456,'43'-27'5685,"-12"9"-3146,318-193 346,-324 198-2875,35-14 1,-15 15-2250,-39 11 761,1 0-1,-1 1 1,1 0-1,12 1 1,6 5-1621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2.636"/>
    </inkml:context>
    <inkml:brush xml:id="br0">
      <inkml:brushProperty name="width" value="0.1" units="cm"/>
      <inkml:brushProperty name="height" value="0.6" units="cm"/>
      <inkml:brushProperty name="color" value="#849398"/>
      <inkml:brushProperty name="inkEffects" value="pencil"/>
    </inkml:brush>
  </inkml:definitions>
  <inkml:trace contextRef="#ctx0" brushRef="#br0">14 3414 2560,'-3'1'1280,"0"2"-608,1-1 192,0 0-288,0 0-64,1-1-224,1-1-128,2 0-64,1 0-96,2-2 32,2 0 32,0-1 96,2-1 128,-1-1 64,1-1 32,1-1 64,-1-1-96,2-1 32,0 1-224,1-1-96,1-1-32,1 0 32,1-1-32,3-2 64,2-4 64,4-3 64,5-4 32,5-4 64,7-4-32,5-1 64,8-2-192,4-2-96,4-2-128,3-2 32,5-5 32,6-5 64,6-7-96,4-5 0,2-2 32,3 0 64,4 0 32,4 0 96,3-1-160,2-2-32,1-4 0,3-1 0,4 0 0,2 3 0,-1 2 0,-2 4 0,-1 1 64,2-1 32,0-1 96,-1-3 32,-2-3-96,0 0-32,0 0-32,1 1-64,-2-1 32,1-5 32,1-6-32,3-4-32,0 1-64,-2 3 32,-4 5 32,-7 6 0,-5 3 0,-3 2 0,0 1 0,-2 1 64,-1 1-32,-3 2-32,-5 4 32,-4 3 32,-6 4-96,-3 5 0,-6 4-32,-6 5 0,-6 5 256,-8 4 192,-5 4-64,-8 5 64,-5 3-224,-4 5-96,-5 3-672,-5 3-256,-4 3-1728,-7 3-1920,-7 2 1152,-3 2 864</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6.402"/>
    </inkml:context>
    <inkml:brush xml:id="br0">
      <inkml:brushProperty name="width" value="0.1" units="cm"/>
      <inkml:brushProperty name="height" value="0.1" units="cm"/>
    </inkml:brush>
  </inkml:definitions>
  <inkml:trace contextRef="#ctx0" brushRef="#br0">0 113 3328,'4'-12'1312,"1"2"-1024,3-1 128,-4 3 64,5 1-288,-1-1-32,1 4 32,4-3 32,3 0-96,6-4-96,-2-1-704,5-3-352</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6.968"/>
    </inkml:context>
    <inkml:brush xml:id="br0">
      <inkml:brushProperty name="width" value="0.1" units="cm"/>
      <inkml:brushProperty name="height" value="0.1" units="cm"/>
    </inkml:brush>
  </inkml:definitions>
  <inkml:trace contextRef="#ctx0" brushRef="#br0">1 142 2304,'13'-14'864,"-5"7"-672,18-9 32,-11 5 0,11-4-992,12-7-416,13-4 384,-2-4 192</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7.421"/>
    </inkml:context>
    <inkml:brush xml:id="br0">
      <inkml:brushProperty name="width" value="0.1" units="cm"/>
      <inkml:brushProperty name="height" value="0.1" units="cm"/>
    </inkml:brush>
  </inkml:definitions>
  <inkml:trace contextRef="#ctx0" brushRef="#br0">1 165 5888,'16'-11'2272,"1"-1"-1760,22-2-160,-22 3-96,17-8-576,7-3-192,10-12-1920,-1-7-864</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7.884"/>
    </inkml:context>
    <inkml:brush xml:id="br0">
      <inkml:brushProperty name="width" value="0.1" units="cm"/>
      <inkml:brushProperty name="height" value="0.1" units="cm"/>
    </inkml:brush>
  </inkml:definitions>
  <inkml:trace contextRef="#ctx0" brushRef="#br0">1 112 6144,'4'-11'2368,"9"0"-1856,12 4-128,-12-2-192,4 2-352,3-4 32,5-1-928,5 1-416,-1-3-800,10-4-256</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8.316"/>
    </inkml:context>
    <inkml:brush xml:id="br0">
      <inkml:brushProperty name="width" value="0.1" units="cm"/>
      <inkml:brushProperty name="height" value="0.1" units="cm"/>
    </inkml:brush>
  </inkml:definitions>
  <inkml:trace contextRef="#ctx0" brushRef="#br0">22 196 7680,'-21'-5'2880,"25"1"-2240,-4-3-224,4 0-256,9-4-384,8-1-96,9-3-1024,8 1-480,7-9-384,6-2-96,-4-9 736,-2-5 384</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8.692"/>
    </inkml:context>
    <inkml:brush xml:id="br0">
      <inkml:brushProperty name="width" value="0.1" units="cm"/>
      <inkml:brushProperty name="height" value="0.1" units="cm"/>
    </inkml:brush>
  </inkml:definitions>
  <inkml:trace contextRef="#ctx0" brushRef="#br0">0 282 5760,'29'-31'2176,"-12"17"-1664,12-13-32,-12 8-32,13-3-320,7-8 0,14-4-704,8-3-320,-1 3-1600,2 0-640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2.277"/>
    </inkml:context>
    <inkml:brush xml:id="br0">
      <inkml:brushProperty name="width" value="0.1" units="cm"/>
      <inkml:brushProperty name="height" value="0.1" units="cm"/>
    </inkml:brush>
  </inkml:definitions>
  <inkml:trace contextRef="#ctx0" brushRef="#br0">144 0 4736,'-3'2'658,"-1"-1"-1,1 0 1,0 0-1,-1 0 1,1-1 0,-1 1-1,1-1 1,-1 0 0,-3 0-1,5 0-549,0-1 0,0 1 0,-1 0 0,1 0 0,0 1 0,0-1-1,0 0 1,0 1 0,-1-1 0,1 1 0,0 0 0,0-1 0,0 1-1,0 0 1,0 0 0,0 1 0,1-1 0,-1 0 0,0 1 0,1-1 0,-1 1-1,1-1 1,-1 1 0,1 0 0,-2 2 0,-2 5-47,0 0 0,1 1 0,0 0 0,0 0 0,1 0 0,-3 17 0,-4 68 100,6-47-61,-2 14-91,3 0 1,2 1-1,11 88 0,-7-134-93,0 0-1,0 0 1,2 0-1,7 17 0,-11-30-183,0 0 0,1 0 0,0 0 0,0-1 0,0 1 0,1 0 0,-1-1 0,1 0 0,-1 0 0,1 0 0,0 0 0,0 0 0,1 0 0,-1-1 0,1 1 0,-1-1 0,1 0 0,0 0 0,0 0 0,-1-1-1,8 2 1,11-1-2718</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2.801"/>
    </inkml:context>
    <inkml:brush xml:id="br0">
      <inkml:brushProperty name="width" value="0.1" units="cm"/>
      <inkml:brushProperty name="height" value="0.1" units="cm"/>
    </inkml:brush>
  </inkml:definitions>
  <inkml:trace contextRef="#ctx0" brushRef="#br0">4 0 5120,'-2'3'6022,"1"8"-3458,0 30-2333,1-39 146,10 136 286,0-1-2030,-7-88-3182,-2-34 1408</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3.387"/>
    </inkml:context>
    <inkml:brush xml:id="br0">
      <inkml:brushProperty name="width" value="0.1" units="cm"/>
      <inkml:brushProperty name="height" value="0.1" units="cm"/>
    </inkml:brush>
  </inkml:definitions>
  <inkml:trace contextRef="#ctx0" brushRef="#br0">0 12 4736,'6'-7'8996,"7"5"-6035,21 2-4284,-22 0 2257,112-1-442,-49 0-2050,-23 0-3840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3.793"/>
    </inkml:context>
    <inkml:brush xml:id="br0">
      <inkml:brushProperty name="width" value="0.1" units="cm"/>
      <inkml:brushProperty name="height" value="0.1" units="cm"/>
    </inkml:brush>
  </inkml:definitions>
  <inkml:trace contextRef="#ctx0" brushRef="#br0">10 0 6016,'-1'1'355,"0"0"0,1 0 0,-1 0 0,0-1 0,0 1 0,1 0 0,-1 0-1,1 0 1,-1 1 0,1-1 0,-1 0 0,1 0 0,-1 0 0,1 0 0,0 0 0,0 1 0,0-1 0,-1 0 0,2 2 0,-1 31 1195,1-19-727,0 4-631,1-1 0,1 1 1,6 24-1,5 25-1532,-14-66 1023,0 1 1,0-1-1,0 1 0,0-1 0,0 1 1,-1-1-1,1 1 0,-1-1 1,1 1-1,-2 2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4.339"/>
    </inkml:context>
    <inkml:brush xml:id="br0">
      <inkml:brushProperty name="width" value="0.1" units="cm"/>
      <inkml:brushProperty name="height" value="0.1" units="cm"/>
    </inkml:brush>
  </inkml:definitions>
  <inkml:trace contextRef="#ctx0" brushRef="#br0">5 5 7808,'-5'-4'4457,"12"5"-2471,0 0-1805,1 1 39,-1 0 1,1 0 0,-1 1 0,11 6 0,15 5 328,8-1-306,-15-5-110,0 1 0,-1 0-1,0 2 1,36 22-1,-42-21-153,-3-2 119,-1 0 1,0 1-1,0 1 0,15 16 1,-26-24-75,-1 0 1,1 0 0,-1 1 0,-1-1-1,1 1 1,-1-1 0,1 1 0,-1 0-1,-1 0 1,1 0 0,-1 0 0,1 0-1,-1 0 1,-1 0 0,1 1 0,-1-1 0,0 0-1,0 0 1,-2 11 0,-1-6 1,1-1 1,-1 1-1,-1-1 1,0 0-1,0 1 1,-1-2-1,0 1 1,0-1-1,-1 1 1,0-1-1,-1-1 1,0 1-1,0-1 1,0-1-1,-11 8 1,4-4-4,0-1-1,-1-1 1,0 0 0,0-1 0,0-1 0,-1 0-1,0-1 1,-22 4 0,-40 9-2351,26-2-5146,31-9 3906</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4.840"/>
    </inkml:context>
    <inkml:brush xml:id="br0">
      <inkml:brushProperty name="width" value="0.1" units="cm"/>
      <inkml:brushProperty name="height" value="0.1" units="cm"/>
    </inkml:brush>
  </inkml:definitions>
  <inkml:trace contextRef="#ctx0" brushRef="#br0">3 1 5120,'-3'1'5697,"5"8"-3284,-2-7-2261,1 0 0,0 0 1,-1-1-1,1 1 1,0 0-1,0-1 1,0 1-1,0-1 0,0 1 1,2 1-1,6 2 136,1 1 1,-1-2-1,1 1 0,0-2 0,0 1 0,19 3 0,-15-4 29,1 2 0,17 7 1,-27-10-259,0 1 1,0 0 0,0 0 0,0 0 0,-1 0 0,1 1 0,-1 0 0,0 0 0,6 9 0,4 8 2,-2 1-1,-1 0 1,-1 1-1,14 47 1,-11-33-45,0 3 214,15 68 0,-25-86-2,0 1 1,-1-1 0,-1 0 0,-4 41 0,-2-27-128,-1 0 1,-1 0-1,-14 37 0,17-61-217,-1 1 0,0-2 0,0 1 0,-1 0 0,-1-1-1,0-1 1,-1 1 0,0-1 0,0 0 0,-1-1-1,0 0 1,-14 10 0,21-17-148,-1 0 1,0 0-1,0 0 0,0 0 0,0-1 0,0 1 1,0-1-1,0 0 0,-1 0 0,1 0 1,0 0-1,-1-1 0,1 1 0,-1-1 0,1 0 1,-1 0-1,1 0 0,0-1 0,-1 1 0,1-1 1,-5-1-1,-8-11-3710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5.437"/>
    </inkml:context>
    <inkml:brush xml:id="br0">
      <inkml:brushProperty name="width" value="0.1" units="cm"/>
      <inkml:brushProperty name="height" value="0.1" units="cm"/>
    </inkml:brush>
  </inkml:definitions>
  <inkml:trace contextRef="#ctx0" brushRef="#br0">119 1 6656,'-3'3'543,"0"0"-1,0 0 1,0 1 0,0-1 0,1 1 0,-1-1-1,1 1 1,0 0 0,0 0 0,1 0 0,-1 0-1,-1 8 1,-11 53 2182,-29 140-1157,37-183-1586,-13 53 263,17-67-280,1 0 0,0-1 0,1 1 0,0 0 0,0-1 0,1 1 0,2 13-1,-2-18 34,0-1 0,-1 1-1,1-1 1,1 1 0,-1-1-1,0 0 1,1 1-1,-1-1 1,1 0 0,-1 0-1,1 0 1,0 0-1,0 0 1,0 0 0,0 0-1,0-1 1,1 1 0,-1-1-1,0 0 1,1 0-1,-1 1 1,1-2 0,-1 1-1,1 0 1,0 0-1,-1-1 1,4 1 0,8 0 152,-1-1 0,0 0 1,0-1-1,20-4 0,14-1-88,-6 8-6,-25-1-251,1 0-1,-1-2 1,24-2 0,-10-8-7677,-21 4 4043</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5.794"/>
    </inkml:context>
    <inkml:brush xml:id="br0">
      <inkml:brushProperty name="width" value="0.1" units="cm"/>
      <inkml:brushProperty name="height" value="0.1" units="cm"/>
    </inkml:brush>
  </inkml:definitions>
  <inkml:trace contextRef="#ctx0" brushRef="#br0">0 142 7296,'1'-1'489,"1"-1"-1,-1 1 1,1 0 0,-1 0 0,1 0 0,-1 0 0,1 0-1,0 1 1,-1-1 0,1 0 0,0 1 0,0-1 0,-1 1-1,1 0 1,0-1 0,0 1 0,0 0 0,2 1-1,35 8 1641,-33-7-2351,0 0 0,0 0 0,0-1 0,0 0-1,7 1 1,-11-2 213,-1 0 1,1 0-1,0-1 1,0 1-1,0 0 0,-1-1 1,1 1-1,0-1 0,0 0 1,-1 0-1,1 1 0,0-1 1,-1 0-1,1 0 0,-1 0 1,1-1-1,-1 1 0,0 0 1,0-1-1,1 1 0,0-3 1,5-6-997,-1 0 1,9-19-1,2-24-6632,-12 26 3723</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6.187"/>
    </inkml:context>
    <inkml:brush xml:id="br0">
      <inkml:brushProperty name="width" value="0.1" units="cm"/>
      <inkml:brushProperty name="height" value="0.1" units="cm"/>
    </inkml:brush>
  </inkml:definitions>
  <inkml:trace contextRef="#ctx0" brushRef="#br0">1 75 7552,'133'-40'9744,"-86"28"-8182,-9-8-4538,-30 17 246</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4.323"/>
    </inkml:context>
    <inkml:brush xml:id="br0">
      <inkml:brushProperty name="width" value="0.1" units="cm"/>
      <inkml:brushProperty name="height" value="0.1" units="cm"/>
    </inkml:brush>
  </inkml:definitions>
  <inkml:trace contextRef="#ctx0" brushRef="#br0">509 9 4352,'0'1'213,"0"0"0,0 1 0,0-1-1,0 0 1,0 0 0,0 1 0,0-1 0,0 0 0,1 0 0,-1 1 0,0-1 0,1 0 0,-1 0 0,1 0-1,-1 0 1,1 1 0,0-1 0,-1 0 0,1 0 0,0 0 0,0 0 0,0-1 0,0 1 0,1 1 0,1-1 262,0 0 0,0 0 0,0-1 0,1 1 0,-1-1 0,0 0 1,0 0-1,5 0 0,6-1-421,-9 1 306,0-1 0,0 1 0,0-1 0,0 0 0,7-3 0,-10 3-235,0 1 1,0-1-1,0 0 0,0 0 1,0 0-1,0 0 0,0 0 1,0-1-1,-1 1 0,1 0 1,-1-1-1,1 0 0,-1 1 0,1-1 1,0-2-1,-2 4-113,0 0 1,1-1-1,-1 1 0,0 0 1,0 0-1,0-1 0,0 1 1,0 0-1,-1-1 0,1 1 1,0 0-1,0 0 0,0-1 0,0 1 1,0 0-1,0 0 0,0-1 1,0 1-1,-1 0 0,1 0 1,0-1-1,0 1 0,0 0 1,-1 0-1,1-1 0,0 1 1,0 0-1,0 0 0,-1 0 0,1 0 1,0 0-1,-1-1 0,1 1 1,0 0-1,0 0 0,-1 0 1,1 0-1,-13-3 5,-7 2 15,-1 2 0,1 0-1,-36 7 1,19-2-52,-11 2-35,0 1 0,0 3 0,2 2 0,-1 2 0,-64 33-1,102-45 31,-1 1-1,1 0 0,1 1 0,-1 0 0,1 1 0,0 0 1,1 0-1,-10 11 0,13-13 23,1 0 0,0 0 1,0 0-1,0 0 0,1 1 0,0-1 0,0 1 1,0 0-1,1 0 0,0-1 0,0 1 0,0 0 1,1 0-1,-1 0 0,2 11 0,0-10 7,0 1 0,1 0 1,0 0-1,0-1 0,1 1 0,0-1 0,0 0 0,0 0 0,1 0 1,0 0-1,1 0 0,-1-1 0,1 0 0,1 0 0,-1 0 1,1-1-1,10 9 0,-6-8-11,-1 0 1,0-1-1,1 0 1,0 0-1,0-1 0,1-1 1,-1 0-1,1 0 1,0-1-1,0 0 1,-1-1-1,17 0 0,2-3 0,1-1 0,-1-1 0,0-2 0,0-1 0,0-1 0,-1-2 0,0 0 0,36-20-1,-60 28 15,1-1-1,-1 1 0,0-1 0,0 0 1,7-6-1,-11 9-4,0 0-1,1 0 1,-1-1 0,0 1 0,0 0-1,0 0 1,0 0 0,0 0 0,0 0-1,0 0 1,0 0 0,0 0 0,0 0-1,0-1 1,0 1 0,0 0 0,0 0-1,0 0 1,0 0 0,0 0 0,0 0-1,0 0 1,0 0 0,0-1 0,0 1-1,0 0 1,0 0 0,0 0 0,0 0 0,0 0-1,0 0 1,0 0 0,0 0 0,0-1-1,0 1 1,0 0 0,-1 0 0,1 0-1,0 0 1,0 0 0,0 0 0,0 0-1,0 0 1,0 0 0,0 0 0,0 0-1,0 0 1,0 0 0,-1 0 0,1 0-1,0 0 1,0 0 0,0 0 0,0 0-1,0 0 1,0 0 0,0 0 0,-1 0-1,1 0 1,0 0 0,0 0 0,0 0 0,0 0-1,0 0 1,0 0 0,0 0 0,-1 0-1,-8 1 24,-4 2-18,1 1 0,-1 0 0,1 1-1,0 0 1,-16 10 0,-57 41 13,66-42-7,19-14-13,-123 91-243,107-78 271,1 2 0,0-1 1,1 2-1,0 0 0,-13 21 0,25-34-16,1 0 0,-1 0 1,0 0-1,1 0 0,-1 0 0,1 1 1,0-1-1,0 0 0,1 1 0,-1-1 1,1 1-1,-1-1 0,1 1 0,0-1 1,0 1-1,1-1 0,-1 0 0,1 1 1,0-1-1,0 1 0,0-1 0,1 4 1,1-3 46,0 1 1,0-1-1,0 1 0,1-1 1,0 0-1,-1-1 1,1 1-1,1-1 1,-1 1-1,0-1 0,1 0 1,0-1-1,-1 1 1,6 1-1,19 8-60,0-2-1,0 0 1,1-2-1,1-1 0,-1-2 1,1-1-1,0-1 1,41-2-1,-41-3-2005,-1-1-1,46-11 0,-18 2-2525</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6.854"/>
    </inkml:context>
    <inkml:brush xml:id="br0">
      <inkml:brushProperty name="width" value="0.1" units="cm"/>
      <inkml:brushProperty name="height" value="0.1" units="cm"/>
    </inkml:brush>
  </inkml:definitions>
  <inkml:trace contextRef="#ctx0" brushRef="#br0">48 261 5888,'-3'-5'4724,"1"25"-3448,6 35-1207,1 0-1,3-1 1,23 79 0,-14-64 31,10 85-1,-27-142 116,-2-13 114,-4-19 61,-21-147 1091,8 43-445,13 90-823,1 0-1,2-1 1,1 1 0,2 0 0,6-54-1,-3 72-209,0 1 0,1-1 0,0 1-1,2 0 1,-1 0 0,10-15 0,-10 21-17,1-1 0,1 1 0,-1 1 0,1-1 0,1 1 1,0 1-1,0-1 0,0 1 0,17-10 0,-20 13 48,1 1 0,0 1 0,0-1 0,0 1 0,0 0 0,0 0 0,1 1 0,-1 0 0,0 0 0,10 0 0,-14 1-19,0 0 1,0 0-1,0 0 1,0 0-1,-1 1 1,1-1-1,0 0 1,0 1-1,-1 0 0,1-1 1,0 1-1,-1 0 1,1 0-1,-1 0 1,1 0-1,-1 0 1,1 0-1,-1 1 1,0-1-1,1 0 1,-1 1-1,0-1 1,0 1-1,0-1 1,0 1-1,0 0 1,-1-1-1,1 1 0,0 0 1,-1-1-1,1 1 1,-1 0-1,0 0 1,0 0-1,1-1 1,-1 1-1,0 0 1,-1 0-1,1 0 1,-1 2-1,0 5 10,0 0 0,-2-1 1,1 1-1,-1-1 0,0 1 0,0-1 0,-1 0 0,0-1 0,-1 1 1,0-1-1,0 1 0,0-1 0,-1-1 0,-10 10 0,-9 7-466,-1-2 0,-40 26 0,59-42 192,-3 1-99,-48 33-3623,18-18-2211,21-12 2364</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7.436"/>
    </inkml:context>
    <inkml:brush xml:id="br0">
      <inkml:brushProperty name="width" value="0.1" units="cm"/>
      <inkml:brushProperty name="height" value="0.1" units="cm"/>
    </inkml:brush>
  </inkml:definitions>
  <inkml:trace contextRef="#ctx0" brushRef="#br0">16 711 5120,'12'-8'4405,"-2"-6"-3753,-2-1 0,0 0 0,-1-1-1,9-31 1,-6 19-306,8-20 148,55-171 1730,-66 189-2033,0 0-1,-2-1 1,-1 1-1,-2-1 1,-2-44-1,0 71-186,-1-1 0,0 1 0,0-1 0,0 1 0,0 0 0,-1-1 0,1 1 0,-1 0 0,0 0-1,-1 0 1,1 0 0,-6-6 0,7 9-3,0 0 0,0 0 0,-1 0 0,1 0 0,0 0 0,-1 0 0,1 0-1,-1 0 1,1 1 0,-1-1 0,1 0 0,-1 1 0,1 0 0,-1-1 0,0 1 0,1 0 0,-1 0 0,1 0-1,-1 0 1,0 0 0,1 0 0,-1 0 0,0 0 0,1 1 0,-1-1 0,1 1 0,-1-1 0,1 1 0,-1-1 0,1 1-1,-1 0 1,1 0 0,-1 0 0,1 0 0,0 0 0,0 0 0,-3 3 0,-4 4-18,-1 2 1,1-1 0,1 1-1,-1 0 1,2 1 0,-1-1-1,-5 16 1,0 2-57,-15 54-1,22-58 72,1-1 0,1 1 0,1-1 0,1 1 0,0 0 0,2 0 0,1 0 0,1-1 0,2 1 0,0-1 0,1 0 0,13 32 0,-14-44-48,0 0 0,0-1 1,2 0-1,-1 0 0,1 0 0,1-1 0,-1 0 1,2-1-1,-1 0 0,1 0 0,17 11 1,-19-15-332,0 0 1,1 0 0,0 0-1,0-1 1,0-1 0,0 1 0,10 1-1,-10-3-456,1-1 0,-1 1 0,0-1 0,0-1 0,0 1 0,1-1 0,-1-1 0,9-2 0,27-12-2587</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9.185"/>
    </inkml:context>
    <inkml:brush xml:id="br0">
      <inkml:brushProperty name="width" value="0.1" units="cm"/>
      <inkml:brushProperty name="height" value="0.1" units="cm"/>
    </inkml:brush>
  </inkml:definitions>
  <inkml:trace contextRef="#ctx0" brushRef="#br0">132 30 3968,'-1'-1'219,"0"0"0,0 0 0,0 0 1,0 0-1,-1 0 0,1 0 0,0 0 0,0 0 0,-1 1 1,1-1-1,-1 0 0,1 1 0,0-1 0,-1 1 1,1 0-1,-1-1 0,1 1 0,-1 0 0,1 0 0,-1 0 1,1 0-1,-1 0 0,-2 1 0,1 0-28,1 0 0,-1 1 0,1-1 0,-1 1 0,1-1 0,0 1 0,-1 0-1,1 0 1,0 0 0,0 0 0,-3 4 0,-3 5-22,1 1-1,0 0 1,1 0 0,-5 14-1,5-12-224,-11 33-38,16-44 90,0 0 0,1 0 1,-1 0-1,1 0 0,0 0 1,0 1-1,0-1 0,0 0 0,1 0 1,-1 0-1,1 0 0,0 0 0,1 4 1,-1-6 18,0 1-1,0-1 1,0 0 0,0 0 0,0 0 0,0 0 0,1 1 0,-1-2 0,0 1 0,1 0-1,-1 0 1,1 0 0,-1-1 0,1 1 0,-1 0 0,1-1 0,-1 0 0,1 1 0,-1-1 0,1 0-1,0 0 1,-1 0 0,1 0 0,0 0 0,-1 0 0,1 0 0,1-1 0,6 0 175,0-1 1,-1 0-1,13-5 0,-11 3-13,0 0-1,0-1 0,0 0 1,-1 0-1,1-1 0,-1-1 1,-1 1-1,1-1 0,-1-1 1,0 0-1,-1 0 0,0 0 1,0-1-1,-1 0 0,8-14 1,-14 21-155,1 1 1,-1-1 0,1 1-1,-1-1 1,1 1 0,-1-1 0,0 0-1,0 1 1,0-1 0,0 1 0,0-1-1,0 1 1,-1-1 0,1 0 0,0 1-1,-1-1 1,1 1 0,-1-1 0,1 1-1,-2-2 1,0 0-22,-1 0-1,1 0 1,-1 0-1,1 0 1,-1 0 0,0 1-1,0-1 1,-4-2 0,-32-15-1914,3 6-3363,32 12 4046,-17-5-1970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09.271"/>
    </inkml:context>
    <inkml:brush xml:id="br0">
      <inkml:brushProperty name="width" value="0.1" units="cm"/>
      <inkml:brushProperty name="height" value="0.1" units="cm"/>
    </inkml:brush>
  </inkml:definitions>
  <inkml:trace contextRef="#ctx0" brushRef="#br0">73 37 1792,'3'-20'1356,"-8"15"112,-7 9 150,4 1-598,-25 14 1528,32-18-2432,0 0 1,-1 0-1,1 0 0,0 0 0,0 0 0,0 0 1,0 0-1,0 1 0,0-1 0,0 0 1,0 1-1,0-1 0,1 1 0,-1-1 0,0 1 1,1 0-1,0-1 0,-1 4 0,1-4-74,0-1-1,0 1 1,1 0-1,-1-1 1,0 1-1,1 0 1,-1-1 0,1 1-1,-1 0 1,1-1-1,-1 1 1,1-1-1,-1 1 1,1-1-1,0 1 1,-1-1-1,1 1 1,0-1-1,-1 0 1,1 1-1,0-1 1,-1 0-1,1 1 1,0-1-1,0 0 1,-1 0 0,1 0-1,0 0 1,0 0-1,1 0 1,26 1 292,4-6 194,50-13 0,-55 11-423,0 1 0,0 1 1,30-1-1,71 5-138,45-2-519,-59-9-4399,-109 11 4073,-1 1-1,0-1 1,0 0-1,0-1 1,0 1-1,8-4 1,-2-3-1266</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09.851"/>
    </inkml:context>
    <inkml:brush xml:id="br0">
      <inkml:brushProperty name="width" value="0.1" units="cm"/>
      <inkml:brushProperty name="height" value="0.1" units="cm"/>
    </inkml:brush>
  </inkml:definitions>
  <inkml:trace contextRef="#ctx0" brushRef="#br0">50 1 5632,'-5'1'1001,"-23"10"1935,27-11-2854,0 0 0,0 1 0,0-1 0,0 1-1,0-1 1,0 1 0,0-1 0,0 1-1,1 0 1,-1 0 0,0-1 0,0 1 0,1 0-1,-1 0 1,1 0 0,-1 0 0,1 0-1,-1-1 1,1 1 0,-1 0 0,1 0 0,-1 2-1,2-3-58,-1 1 0,0 0 0,0-1 0,1 1 0,-1 0 0,0-1-1,1 1 1,-1-1 0,1 1 0,-1-1 0,1 1 0,-1-1 0,1 1 0,-1-1-1,1 1 1,0-1 0,-1 1 0,1-1 0,0 0 0,-1 1 0,1-1 0,0 0-1,-1 0 1,2 1 0,21 4 436,-19-4-316,43 7 471,0-2 0,0-1 1,95-5-1,138-33-223,-271 32-462,44-4 397,-50 5-465,1 0 1,-1 0-1,0 1 0,0-1 1,0 1-1,0 0 1,0 0-1,0 0 0,-1 0 1,1 0-1,0 1 0,0-1 1,-1 1-1,4 3 1,-5-5-57,-1 1 1,1-1-1,-1 1 1,1-1-1,-1 1 1,0 0 0,1-1-1,-1 1 1,0 0-1,1 0 1,-1-1-1,0 1 1,0 0-1,1-1 1,-1 1 0,0 0-1,0 0 1,0-1-1,0 1 1,0 0-1,0 0 1,0 0 0,-1 1-1,-2 5-2898</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2.338"/>
    </inkml:context>
    <inkml:brush xml:id="br0">
      <inkml:brushProperty name="width" value="0.1" units="cm"/>
      <inkml:brushProperty name="height" value="0.1" units="cm"/>
    </inkml:brush>
  </inkml:definitions>
  <inkml:trace contextRef="#ctx0" brushRef="#br0">849 92 4736,'-14'-4'1641,"-1"0"0,-24-11-1,10 4-1052,-1 1-1,1 1 0,-62-9 0,48 10-93,7 2-441,0 2-1,0 2 1,0 1 0,0 2 0,0 1-1,1 2 1,-1 1 0,-38 12 0,65-14-14,-1 0 0,1 0 1,0 1-1,0 0 0,1 1 1,-1 0-1,1 0 1,0 1-1,1 0 0,-14 13 1,13-9-15,0 0 0,0 0 0,2 1 1,-1 0-1,1 0 0,1 0 0,-8 24 0,5-6-41,1 1-1,2-1 1,0 1-1,3 0 1,0 0-1,2 0 1,1 0 0,7 43-1,2-14-18,3-2 0,2 0 0,30 73 0,90 142 32,-42-95 43,-71-131-45,29 94 0,-45-115 54,3 29 1,-7-36 157,1 0 0,1-1 1,10 31-1,-11-42-162,-1-1-1,1 1 1,1-1 0,-1 0 0,1 0-1,0 0 1,0-1 0,0 1-1,0-1 1,1 0 0,0 0 0,0 0-1,0-1 1,0 0 0,1 0-1,-1 0 1,9 2 0,-3-1-408,1-1-1,-1 0 1,1-1 0,0 0-1,0-1 1,0-1 0,23-1 0,8-5-3077</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3.186"/>
    </inkml:context>
    <inkml:brush xml:id="br0">
      <inkml:brushProperty name="width" value="0.1" units="cm"/>
      <inkml:brushProperty name="height" value="0.1" units="cm"/>
    </inkml:brush>
  </inkml:definitions>
  <inkml:trace contextRef="#ctx0" brushRef="#br0">380 518 5376,'-3'-2'292,"1"0"1,-1 0-1,1 0 1,-1 0-1,0 1 0,0-1 1,0 1-1,0 0 1,0-1-1,0 2 1,-1-1-1,1 0 0,0 0 1,-7 1-1,3 0 0,0 1 0,0 1 0,0-1 0,0 1 0,-12 5 0,5-2-115,0 0 0,1 1-1,0 1 1,0 0 0,1 0-1,0 2 1,0-1 0,1 1-1,0 1 1,0 0 0,1 1-1,1 0 1,0 0 0,0 1-1,-7 14 1,0 3-229,2 0 1,1 2-1,1-1 1,1 1-1,-6 33 1,16-55 18,0 0 1,0 0 0,1 0 0,2 18-1,-2-24 26,1-1-1,-1 0 0,1 1 0,-1-1 1,1 0-1,0 0 0,0 1 1,0-1-1,0 0 0,3 3 1,-3-4 5,0 0 1,0 0-1,0-1 1,-1 1 0,1-1-1,0 1 1,0-1-1,0 1 1,0-1-1,0 1 1,0-1 0,0 0-1,0 0 1,0 1-1,0-1 1,0 0 0,0 0-1,0 0 1,0 0-1,0 0 1,0 0 0,0-1-1,0 1 1,0 0-1,2-1 1,9-5-12,0 0 0,-1-1 0,1 0 0,-1-1 0,-1 0 0,1-1 0,-2 0 0,12-13 0,-8 7 19,0-2 1,-2 1 0,0-1-1,-1-1 1,0 0 0,10-30-1,-2-2 72,14-67 0,-24 77 44,-2-1-1,-2 0 0,-1-1 0,-4-60 1,-31-161 733,29 227-833,3 24-58,3 20 76,3 32 57,2 63 0,-4-31-24,34 276-400,2-115-5367,-31-183 2526</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3.569"/>
    </inkml:context>
    <inkml:brush xml:id="br0">
      <inkml:brushProperty name="width" value="0.1" units="cm"/>
      <inkml:brushProperty name="height" value="0.1" units="cm"/>
    </inkml:brush>
  </inkml:definitions>
  <inkml:trace contextRef="#ctx0" brushRef="#br0">5 1 8064,'0'11'3072,"0"-4"-2400,0 12 32,0-8-96,0 7-352,0 12 0,0 11-192,4 9-64,0 2 0,0-4-96,1-3 64,-1-4-32,-4-7 0,-4-4-992,-5 0-416,-3-8-1952</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5.505"/>
    </inkml:context>
    <inkml:brush xml:id="br0">
      <inkml:brushProperty name="width" value="0.1" units="cm"/>
      <inkml:brushProperty name="height" value="0.1" units="cm"/>
    </inkml:brush>
  </inkml:definitions>
  <inkml:trace contextRef="#ctx0" brushRef="#br0">9 1 4992,'-8'2'4431,"14"6"-1457,6 5-2785,30 49 303,33 53-311,-66-99-245,-1 1 0,0-1 0,-1 2 0,-1-1-1,5 24 1,-10-34-344,1 1 1,-1 0-1,-1-1 0,1 1 0,-1 0 1,-1 0-1,1-1 0,-1 1 0,-1 0 0,0-1 1,0 1-1,-4 11 0,-14 9-2429</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5.865"/>
    </inkml:context>
    <inkml:brush xml:id="br0">
      <inkml:brushProperty name="width" value="0.1" units="cm"/>
      <inkml:brushProperty name="height" value="0.1" units="cm"/>
    </inkml:brush>
  </inkml:definitions>
  <inkml:trace contextRef="#ctx0" brushRef="#br0">0 176 7040,'2'-7'396,"-1"0"1,1 1-1,0-1 1,1 1-1,-1-1 0,1 1 1,0 0-1,1 0 1,0 0-1,0 1 1,5-7-1,-2 5-233,1 0 0,0 0 0,0 1-1,0 0 1,0 0 0,18-8 0,-7 6-144,0 1 1,0 1-1,0 0 1,1 2-1,-1 0 1,1 1-1,23 0 1,-12 3-57,-1 1-1,0 2 1,40 8 0,88 29-3741,-45-10-1932,-57-18 3598</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6.488"/>
    </inkml:context>
    <inkml:brush xml:id="br0">
      <inkml:brushProperty name="width" value="0.1" units="cm"/>
      <inkml:brushProperty name="height" value="0.1" units="cm"/>
    </inkml:brush>
  </inkml:definitions>
  <inkml:trace contextRef="#ctx0" brushRef="#br0">373 589 5120,'-3'-3'762,"1"0"-1,-1 0 1,0 0 0,0 0 0,0 0 0,-1 1 0,-3-3-1,3 2-291,0 0-1,0 0 1,0 0 0,-6-8-1,7 8-444,1 0-1,-1 0 1,0 1 0,0-1-1,0 1 1,0-1-1,0 1 1,-1 0-1,1 0 1,-1 1-1,1-1 1,-1 1 0,0-1-1,0 1 1,0 0-1,1 1 1,-1-1-1,0 1 1,0-1 0,0 1-1,0 1 1,0-1-1,0 0 1,0 1-1,-4 1 1,0 0 7,0 0 1,0 1 0,0 0-1,1 0 1,-1 1-1,1 0 1,0 0-1,0 1 1,1 0-1,-1 0 1,-6 7 0,-4 8-81,0 0 0,1 2 0,2 0 0,0 0 0,-19 45 0,18-27-79,14-37 115,1 0-1,-1 0 0,1 0 0,0 0 0,-1 0 0,1-1 0,1 1 1,-1 0-1,0 0 0,1 0 0,-1 0 0,2 4 0,-1-6 9,-1-1-1,1 1 1,-1 0-1,1 0 1,-1-1-1,1 1 1,-1 0-1,1-1 1,0 1-1,-1 0 1,1-1-1,0 1 1,-1-1-1,1 1 1,0-1-1,0 0 1,0 1-1,-1-1 1,1 0-1,0 1 1,0-1-1,0 0 1,0 0-1,0 0 1,0 0-1,0 0 1,-1 0-1,1 0 1,0 0-1,0 0 1,0 0-1,0-1 1,0 1-1,1-1 1,2 0 0,0-1 0,0 0 0,1 0 0,-1 0 0,6-5 0,12-12 15,-1 0-1,-1-1 1,27-35-1,-32 37-25,0 0 57,-1-1 0,-1-1 1,0 0-1,-2 0 1,0-1-1,-1-1 0,-1 0 1,-2 0-1,0-1 1,-1 1-1,-1-2 1,-1 1-1,-1 0 0,-2-1 1,0 1-1,-1-1 1,-1 1-1,-2-1 0,0 1 1,-10-36-1,8 42 33,0 0 1,-1 0-1,-1 0 0,-1 1 0,0 0 0,-1 0 1,-1 1-1,0 0 0,-18-19 0,45 84 75,77 199 12,-67-167-1835,18 95 0,-28-80-4935,-12-59 3184</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7.053"/>
    </inkml:context>
    <inkml:brush xml:id="br0">
      <inkml:brushProperty name="width" value="0.1" units="cm"/>
      <inkml:brushProperty name="height" value="0.1" units="cm"/>
    </inkml:brush>
  </inkml:definitions>
  <inkml:trace contextRef="#ctx0" brushRef="#br0">1 24 5376,'4'-3'665,"0"0"0,1 1-1,-1-1 1,1 1 0,0 0 0,0 0 0,0 0 0,0 1 0,7-2 0,-9 3-617,-1 0 1,1 0-1,-1 0 1,1 1-1,-1-1 1,0 1-1,1 0 1,-1 0-1,0-1 1,1 1 0,-1 1-1,0-1 1,0 0-1,0 1 1,0-1-1,0 1 1,0-1-1,0 1 1,-1 0-1,1 0 1,-1 0-1,3 3 1,-2-1-31,1 1 0,-1-1 0,0 1 0,0 0 0,-1 0 0,1 0 0,-1 0 1,0 0-1,0 0 0,-1 0 0,1 0 0,-1 0 0,-1 1 0,1-1 0,-1 0 0,1 0 0,-3 8 0,0-2 11,0 0 0,-1-1-1,0 1 1,-1-1 0,0 0-1,-1 0 1,-7 10 0,-10 6-19,16-20-4,1 0 1,0 0-1,1 1 1,0 0-1,0 0 1,-4 8-1,8-13-5,0-1 0,1 1 0,-1 0 0,1-1 0,-1 1 0,1 0 0,0 0 0,0-1 0,0 1 0,0 0 0,0 0 0,0-1 0,1 1 0,-1 0 0,0-1 0,1 1 0,-1 0 0,1-1 0,0 1 0,0 0 0,-1-1 0,1 1 0,0-1-1,0 0 1,0 1 0,1-1 0,-1 0 0,0 1 0,0-1 0,1 0 0,-1 0 0,1 0 0,-1 0 0,1-1 0,1 2 0,2 1-14,0-1 0,0 0-1,0-1 1,0 1 0,0-1 0,1 0-1,-1 0 1,0 0 0,1-1 0,-1 0-1,0 0 1,10-1 0,5-2-2474,38-10 0,-32 6-553</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5.983"/>
    </inkml:context>
    <inkml:brush xml:id="br0">
      <inkml:brushProperty name="width" value="0.1" units="cm"/>
      <inkml:brushProperty name="height" value="0.1" units="cm"/>
    </inkml:brush>
  </inkml:definitions>
  <inkml:trace contextRef="#ctx0" brushRef="#br0">10 446 4480,'-9'4'4093,"9"-3"-3961,0-1 0,-1 0 0,1 1 1,0-1-1,0 0 0,0 1 0,0-1 0,0 0 0,0 1 0,0-1 0,0 0 0,0 1 0,0-1 0,0 0 0,0 1 0,0-1 0,0 0 0,1 1 0,-1-1 0,0 1 0,0-1-53,1 1 0,-1 0-1,1 0 1,-1-1-1,1 1 1,-1 0 0,1-1-1,0 1 1,-1-1-1,1 1 1,0-1 0,-1 1-1,1-1 1,0 1 0,0-1-1,-1 0 1,1 1-1,0-1 1,0 0 0,0 0-1,-1 1 1,1-1-1,0 0 1,1 0 0,10-1 119,0 0 0,0-1 0,-1 0 0,1-1 0,0 0 1,-1-1-1,13-6 0,76-42 470,-85 43-553,49-29-33,-1-4 1,-3-2 0,63-58-1,-115 94-72,-1 1 0,0-1 0,0 0 0,0-1 1,-1 1-1,9-18 0,-14 25-2,0-1 1,0 0 0,-1 0 0,1 0-1,0 0 1,-1-1 0,1 1-1,-1 0 1,0 0 0,1 0 0,-1 0-1,0-1 1,0 1 0,-1 0 0,1 0-1,0 0 1,-1 0 0,1 0-1,-1 0 1,0 0 0,0 0 0,0 0-1,0 0 1,0 0 0,0 0-1,0 0 1,-1 0 0,1 1 0,0-1-1,-1 1 1,0-1 0,1 1 0,-1 0-1,0-1 1,0 1 0,0 0-1,1 0 1,-5-1 0,1 0-9,-1 0 0,0 0 1,1 1-1,-1 0 0,0 0 0,0 1 1,0-1-1,0 1 0,0 0 0,0 1 1,0-1-1,0 1 0,-7 3 0,-12 3-16,-41 18 0,53-20 55,-9 5-49,1 0 0,1 1 0,0 1 0,0 1 1,1 1-1,1 0 0,-18 19 0,29-26 2,1 2 0,0-1 0,1 0 0,-1 1 0,2 0 1,-1 0-1,1 1 0,1-1 0,-1 1 0,2 0 1,-1 0-1,-1 18 0,2-1 12,1 0 0,1 1 0,5 40 0,-1-39-11,1-1 1,1 0-1,1-1 0,2 0 1,14 32-1,-16-43-2,1-1 0,0 0 0,1-1 0,1 0 0,0 0 0,1-1 0,0-1 0,1 0 0,1 0 0,14 10 1,-21-18-42,-1-1 1,1 0 0,0 0 0,1 0 0,-1-1 0,0 0 0,1 0-1,0 0 1,-1-1 0,1 0 0,0 0 0,-1-1 0,14-1 0,44-4-831</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7.634"/>
    </inkml:context>
    <inkml:brush xml:id="br0">
      <inkml:brushProperty name="width" value="0.1" units="cm"/>
      <inkml:brushProperty name="height" value="0.1" units="cm"/>
    </inkml:brush>
  </inkml:definitions>
  <inkml:trace contextRef="#ctx0" brushRef="#br0">210 520 3968,'-9'-2'7708,"4"0"-7336,-1 1 0,0 0 1,0 1-1,1-1 0,-12 1 0,9 2-363,-1 0-1,1 1 1,0-1 0,0 2-1,0-1 1,0 1 0,1 0-1,0 1 1,0 0 0,0 0-1,0 0 1,1 1 0,-8 9-1,9-10-127,1 0 0,-1 1 0,1 0 0,1 0 0,-1 0 0,1 0-1,0 0 1,1 1 0,-1-1 0,1 1 0,1 0 0,-1 0 0,1 0-1,0-1 1,1 1 0,0 13 0,0-17 102,0-1 1,1 1-1,-1-1 1,1 1-1,-1-1 1,1 0-1,0 1 1,0-1 0,0 0-1,0 0 1,0 1-1,1-1 1,-1 0-1,0 0 1,1 0-1,0-1 1,-1 1-1,1 0 1,0-1-1,0 1 1,0-1-1,0 1 1,0-1-1,1 0 1,-1 0-1,0 0 1,0 0-1,1 0 1,-1-1-1,4 2 1,-1-2 26,-1 0 0,1 0 0,-1 0 1,1 0-1,-1-1 0,1 0 1,-1 0-1,1 0 0,-1 0 1,0-1-1,1 1 0,-1-1 0,0 0 1,0 0-1,6-6 0,-1 1 82,0-2 0,0 1 0,-1-1 0,0-1 0,-1 1 0,0-1 0,-1-1-1,0 1 1,0-1 0,-1 0 0,-1 0 0,0-1 0,0 1 0,-1-1 0,-1 0 0,2-17 0,0-10-34,-3-1 1,-2 0 0,-8-66 0,-4 24 496,7 53-265,2 0 0,0-1 0,2 0 0,2-36 0,1 62-289,0-1 0,0 1 1,0-1-1,0 1 0,1 0 0,0 0 0,3-7 1,-5 11-4,0-1 1,1 1-1,-1-1 1,0 1-1,1-1 1,-1 1-1,1 0 1,-1-1 0,1 1-1,-1-1 1,1 1-1,-1 0 1,1-1-1,-1 1 1,1 0-1,-1-1 1,1 1 0,-1 0-1,1 0 1,0 0-1,-1 0 1,1 0-1,0-1 1,0 2 13,0-1-1,0 1 1,0-1 0,0 1-1,0 0 1,0-1 0,0 1 0,0 0-1,-1-1 1,1 1 0,0 0-1,0 0 1,-1 0 0,1 0-1,-1 0 1,1 0 0,-1 0-1,1 2 1,4 9 37,-1 0 1,-1 1-1,0-1 0,-1 1 0,0 0 0,-1 20 1,1-3-96,7 48-81,36 142 0,-7-94-5043,-29-95 1613</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8.550"/>
    </inkml:context>
    <inkml:brush xml:id="br0">
      <inkml:brushProperty name="width" value="0.1" units="cm"/>
      <inkml:brushProperty name="height" value="0.1" units="cm"/>
    </inkml:brush>
  </inkml:definitions>
  <inkml:trace contextRef="#ctx0" brushRef="#br0">72 36 4096,'-1'0'97,"1"0"0,0 0-1,-1 0 1,1 0 0,0 0 0,-1 0 0,1-1 0,0 1-1,0 0 1,-1 0 0,1 0 0,0 0 0,0-1 0,-1 1 0,1 0-1,0 0 1,0-1 0,0 1 0,-1 0 0,1 0 0,0-1 0,0 1-1,0 0 1,0-1 0,0 1 0,-1 0 0,1 0 0,0-1-1,0 1 1,0 0 0,0-1 0,0 1 0,0 0 0,0-1 0,0 1-1,0 0 1,0-1 0,0 1 0,1 0 0,-1-1 0,0 1-1,0 0 1,0 0 0,0-1 0,0 1 0,1 0 0,-1 0 0,0-1-1,0 1 1,0 0 0,1 0 0,-1-1 0,12-16 2108,-10 16-2116,0 0 1,0 1-1,0-1 0,0 0 0,0 1 0,0-1 0,0 1 0,0 0 0,0 0 0,0 0 0,0 0 0,0 0 1,0 0-1,0 0 0,0 1 0,0-1 0,0 1 0,0-1 0,0 1 0,0 0 0,-1 0 0,1 0 1,0 0-1,0 0 0,-1 0 0,1 0 0,0 1 0,-1-1 0,1 1 0,-1-1 0,0 1 0,0-1 0,3 5 1,-2-3-161,-1 1 1,1-1 0,0 1 0,-1-1-1,0 1 1,0 0 0,0 0-1,-1 0 1,1 0 0,-1 0 0,0 0-1,0 0 1,0 0 0,0-1 0,-1 1-1,1 0 1,-1 0 0,0 0 0,-1 0-1,1-1 1,-1 1 0,-2 5 0,3-9 47,1 1 0,0-1 1,-1 0-1,1 1 1,0-1-1,-1 0 0,1 1 1,0-1-1,0 1 1,0-1-1,-1 0 0,1 1 1,0-1-1,0 1 1,0-1-1,0 1 0,0-1 1,0 0-1,0 1 1,0-1-1,0 1 0,0-1 1,0 1-1,0-1 1,0 1-1,0-1 0,0 0 1,0 1-1,0-1 1,1 1-1,-1-1 0,0 0 1,0 1-1,0-1 1,1 1-1,-1-1 0,0 0 1,1 1-1,-1-1 0,0 0 1,1 1-1,-1-1 1,0 0-1,1 0 0,-1 0 1,1 1-1,-1-1 1,1 0-1,29 2 40,-1 1 12,-24-2-21,-1 1-1,1 1 0,-1-1 0,0 1 0,0-1 1,0 1-1,0 0 0,5 5 0,-9-6 19,1-1-1,0 1 0,0-1 0,0 1 1,-1-1-1,1 1 0,0 0 1,-1-1-1,0 1 0,1 0 1,-1-1-1,0 1 0,0 0 0,0 0 1,0-1-1,0 1 0,0 0 1,-1-1-1,1 1 0,-1 0 1,1-1-1,-1 1 0,1 0 0,-1-1 1,0 1-1,0-1 0,-1 3 1,-6 7 326,0 0-1,-1-1 1,0 0 0,-12 11 0,1-2-175,17-16-200,-63 61 42,56-55-610,-1-1-1,1 0 1,-1-1-1,-1 0 1,-11 5 0,-3-3-2737</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9.617"/>
    </inkml:context>
    <inkml:brush xml:id="br0">
      <inkml:brushProperty name="width" value="0.1" units="cm"/>
      <inkml:brushProperty name="height" value="0.1" units="cm"/>
    </inkml:brush>
  </inkml:definitions>
  <inkml:trace contextRef="#ctx0" brushRef="#br0">378 140 5120,'9'7'3112,"-7"-6"-2825,-1 0 0,1 0 0,-1 1 0,0-1 0,0 0 0,1 1 0,-1-1 0,0 0 1,0 1-1,-1-1 0,1 1 0,0 0 0,0-1 0,0 3 0,9 27 600,-3-13-690,-2 0 0,0 0 0,-1 0 0,2 24 0,-5-33-190,0-1-1,-1 1 1,-1 0 0,1 0-1,-2 0 1,1-1 0,-1 1-1,0-1 1,-1 1-1,0-1 1,0 0 0,-1 0-1,0 0 1,0 0-1,-1-1 1,0 0 0,0 0-1,-1 0 1,0 0-1,0-1 1,-1 0 0,1 0-1,-1-1 1,-13 7 0,16-9-16,0-1 0,-1 1 0,1-1 0,-1-1 0,0 1 0,0-1 0,0 0 0,1 0 0,-1 0 0,0 0 0,0-1 1,0 0-1,-8-1 0,4 0-12,1-1 1,0 0 0,0 0 0,0-1-1,0 0 1,0 0 0,-10-7-1,-3-4 23,0-1 0,0-1 0,2-1 0,-22-23 0,35 34 51,-3-3 112,1 1-1,0-1 1,0-1 0,1 1 0,-9-17 0,15 24-104,0 0 1,0-1 0,0 1 0,0-1 0,1 1-1,-1-1 1,1 1 0,-1-1 0,1 1 0,0-1-1,0 1 1,0-1 0,1 1 0,-1-1-1,0 1 1,1-1 0,0 1 0,0-1 0,-1 1-1,1 0 1,1-1 0,-1 1 0,0 0 0,0 0-1,1 0 1,0 0 0,-1 0 0,1 0-1,0 0 1,0 1 0,4-4 0,9-6 245,0 1 0,1 0 0,1 1 1,18-7-1,73-25 653,-71 31-904,0 2 1,0 2 0,65-4 0,-58 7-39,0-2 1,53-13-1,27-19-202,63-14-1221,-185 51 1209,-2-1 4,1 1 1,0-1-1,0 1 0,-1 0 1,1 0-1,0 0 0,0-1 1,0 1-1,-1 0 0,1 0 1,0 0-1,0 0 0,0 0 1,0 0-1,-1 0 0,1 1 1,0-1-1,0 0 0,0 0 1,-1 1-1,1-1 1,0 0-1,0 1 0,-1-1 1,1 1-1,0-1 0,0 2 1</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0.773"/>
    </inkml:context>
    <inkml:brush xml:id="br0">
      <inkml:brushProperty name="width" value="0.1" units="cm"/>
      <inkml:brushProperty name="height" value="0.1" units="cm"/>
    </inkml:brush>
  </inkml:definitions>
  <inkml:trace contextRef="#ctx0" brushRef="#br0">7 1 5632,'0'0'96,"-1"0"-1,1 1 1,-1-1 0,1 0 0,0 0-1,-1 1 1,1-1 0,0 0-1,-1 1 1,1-1 0,0 0 0,0 1-1,-1-1 1,1 1 0,0-1 0,0 1-1,-1-1 1,1 0 0,0 1 0,0-1-1,0 1 1,0-1 0,0 1 0,0-1-1,0 1 1,0-1 0,0 1-1,0-1 1,0 1 0,0-1 0,0 1-1,0-1 1,0 1 0,1-1 0,-1 0-1,0 1 1,0-1 0,0 1 0,1-1-1,-1 0 1,0 1 0,1-1-1,-1 1 1,0-1 0,1 0 0,-1 0-1,0 1 1,1-1 0,0 1 0,25 21 988,-15-14-843,22 23 361,36 45 0,27 27-1396,-59-75-3030,-23-21 998</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1.252"/>
    </inkml:context>
    <inkml:brush xml:id="br0">
      <inkml:brushProperty name="width" value="0.1" units="cm"/>
      <inkml:brushProperty name="height" value="0.1" units="cm"/>
    </inkml:brush>
  </inkml:definitions>
  <inkml:trace contextRef="#ctx0" brushRef="#br0">309 1 5120,'-60'53'2967,"43"-36"-3003,-1-1-1,-36 26 1,47-38 8,1 0-1,-1-1 1,-1 0 0,1 0 0,0 0-1,-1-1 1,1 0 0,-1 0 0,0-1-1,0 0 1,1 0 0,-16-2-1,20 1 25,1 0 0,-1-1 0,1 1-1,-1-1 1,1 0 0,-1 1-1,1-1 1,0-1 0,-1 1 0,1 0-1,0 0 1,0-1 0,0 1 0,0-1-1,0 0 1,0 0 0,0 0-1,-2-2 1,4 3 1,-1-1 1,1 1-1,-1 0 0,1 0 1,-1 0-1,1 0 0,0-1 0,0 1 1,-1 0-1,1 0 0,0 0 1,0-1-1,0 1 0,0 0 1,0 0-1,1-1 0,-1 1 0,0 0 1,1 0-1,-1 0 0,0 0 1,1-1-1,0 1 0,-1 0 1,1 0-1,0 0 0,-1 0 0,1 0 1,0 0-1,0 0 0,0 1 1,0-1-1,0 0 0,0 0 1,0 1-1,0-1 0,0 0 0,2 0 1,87-45 1509,-17 10-108,-63 32 108,-10 8-1350,0 15-2306,8 11-3269,-4-8 2815</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6.584"/>
    </inkml:context>
    <inkml:brush xml:id="br0">
      <inkml:brushProperty name="width" value="0.1" units="cm"/>
      <inkml:brushProperty name="height" value="0.1" units="cm"/>
    </inkml:brush>
  </inkml:definitions>
  <inkml:trace contextRef="#ctx0" brushRef="#br0">92 82 2560,'12'-11'1233,"-9"9"-811,-1 0 1,1 0-1,-1 0 0,1 0 0,-1 0 1,0-1-1,0 1 0,0-1 0,0 1 1,0-1-1,-1 0 0,1 0 0,-1 0 1,0 0-1,2-6 0,-3 8-367,1 0 0,-1 0 0,0 0 0,1 0 0,-1 0-1,1 0 1,-1 0 0,1 1 0,-1-1 0,1 0 0,0 0 0,0 0 0,-1 1 0,1-1 0,0 0-1,0 1 1,0-1 0,0 0 0,-1 1 0,1-1 0,0 1 0,0 0 0,0-1 0,0 1 0,0 0-1,0 0 1,0-1 0,2 1 0,30-3 17,8 2 31,-17 0 16,-1 1 0,1 1 0,32 5 0,-49-4-85,0-1 1,0 1-1,0 1 1,-1-1-1,1 1 1,-1 0-1,0 1 1,0-1-1,0 1 1,0 1-1,0-1 1,-1 1-1,0 0 1,0 0-1,7 10 1,-5-5 17,-1 0 0,-1 1 0,0 0 1,0 0-1,4 17 0,11 62 70,-1-3-83,95 368 361,-35-152 358,-74-285-671,-2 0 1,0 0 0,0 0 0,-2 0 0,0 0 0,-1 0-1,-3 22 1,-5 16 316,-14 55-1,20-101-237,0-1 0,-1 1 0,0 0 0,0-1-1,-1 0 1,0 0 0,-1 0 0,0 0 0,0 0 0,-1-1 0,0 0 0,-1 0 0,1-1 0,-2 0 0,1 0 0,-1-1-1,-8 7 1,-2-2-162,-1-1 0,0-1 1,0 0-1,-1-2 0,0 0 0,0-1 0,0-1 0,-1 0 0,0-2 0,-32 1 0,3-4-70,0-2 0,1-2 1,-65-14-1,106 16 62,3 1-216,-1 0 0,1-1 0,0 2 0,-1-1 0,1 1 0,-1-1 0,1 2 0,-1-1 0,1 1 0,-1-1 0,1 1 0,-11 4 0,2-1-1876</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8.903"/>
    </inkml:context>
    <inkml:brush xml:id="br0">
      <inkml:brushProperty name="width" value="0.1" units="cm"/>
      <inkml:brushProperty name="height" value="0.1" units="cm"/>
    </inkml:brush>
  </inkml:definitions>
  <inkml:trace contextRef="#ctx0" brushRef="#br0">371 0 5632,'-22'2'1138,"0"0"1,0 1 0,-35 11-1,7-2-124,44-11-907,0 0 0,1 0 0,-1 1 0,0 0 1,0 0-1,1 0 0,0 1 0,-1 0 0,1 0 0,0 0 1,0 1-1,1-1 0,-1 1 0,1 1 0,-1-1 0,2 0 1,-1 1-1,0 0 0,1 0 0,-3 5 0,-8 19-61,1-1 0,1 1 0,2 1 0,-12 56-1,15-38-16,1 1-1,0 70 1,2 358-66,6-443 228,0 0 1,3 0-1,0 0 1,13 38-1,52 127 1481,-66-189-1693,0 1 0,1-1 0,0 0 1,1 0-1,0-1 0,1 0 0,0 0 0,0 0 1,1-1-1,0 0 0,0-1 0,1 0 0,0 0 1,0 0-1,0-1 0,1-1 0,0 0 0,0 0 1,14 4-1,4-2-602,0 0 0,1-2 0,56 2 0,-59-7-1053,1-1 0,35-6 0,-8-3-1433</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9.386"/>
    </inkml:context>
    <inkml:brush xml:id="br0">
      <inkml:brushProperty name="width" value="0.1" units="cm"/>
      <inkml:brushProperty name="height" value="0.1" units="cm"/>
    </inkml:brush>
  </inkml:definitions>
  <inkml:trace contextRef="#ctx0" brushRef="#br0">15 1 8448,'-1'0'156,"0"0"0,0 1-1,1-1 1,-1 1 0,0-1 0,0 0 0,1 1 0,-1 0 0,0-1 0,1 1 0,-1-1 0,0 1 0,1 0-1,-1-1 1,1 1 0,-1 0 0,1 0 0,-1-1 0,1 1 0,0 0 0,-1 0 0,1 1 0,2 20 1960,1-5-1674,4 82 172,4 35-55,-4-94-259,1 0-1,21 59 1,-21-77-478,1-1-1,1 0 0,0-1 0,2 0 0,0-1 1,16 18-1,-25-33-321,0-1 1,0 1-1,0-1 1,0 0-1,0-1 1,1 1-1,-1 0 1,7 2-1,5-1-3025</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9.768"/>
    </inkml:context>
    <inkml:brush xml:id="br0">
      <inkml:brushProperty name="width" value="0.1" units="cm"/>
      <inkml:brushProperty name="height" value="0.1" units="cm"/>
    </inkml:brush>
  </inkml:definitions>
  <inkml:trace contextRef="#ctx0" brushRef="#br0">2 1 6400,'-1'2'3131,"1"9"-1900,12 40 1716,9 80-1,-6 53-2918,1 18-3693,-12-171 956,-3-5-720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0.138"/>
    </inkml:context>
    <inkml:brush xml:id="br0">
      <inkml:brushProperty name="width" value="0.1" units="cm"/>
      <inkml:brushProperty name="height" value="0.1" units="cm"/>
    </inkml:brush>
  </inkml:definitions>
  <inkml:trace contextRef="#ctx0" brushRef="#br0">0 204 7552,'16'-17'1029,"1"0"0,0 1 1,1 1-1,1 1 0,0 0 1,27-13-1,-20 13-871,1 2 1,0 0-1,0 2 1,1 2-1,0 0 1,1 2-1,0 1 1,0 1-1,0 1 1,0 2-1,1 1 1,-1 1-1,39 7 0,-35-5-1088</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3.118"/>
    </inkml:context>
    <inkml:brush xml:id="br0">
      <inkml:brushProperty name="width" value="0.1" units="cm"/>
      <inkml:brushProperty name="height" value="0.1" units="cm"/>
    </inkml:brush>
  </inkml:definitions>
  <inkml:trace contextRef="#ctx0" brushRef="#br0">418 637 4992,'-17'-7'1759,"16"6"-1605,0 0 1,-1 0-1,1 0 0,0 0 0,-1 1 1,1-1-1,-1 1 0,1-1 0,-1 1 1,1 0-1,-1-1 0,0 1 0,1 0 1,-1 0-1,1 0 0,-1 0 1,1 0-1,-1 0 0,0 1 0,1-1 1,-1 1-1,1-1 0,-1 1 0,-1 0 1,-104 70 1130,60-38-1194,25-17-113,0 0 0,1 1 1,1 1-1,-23 27 1,33-32 10,0-1-1,1 1 1,1 1 0,0 0 0,1 0 0,0 0 0,2 1 0,-8 25 0,12-38 5,1 0 1,-1 0-1,1 0 1,0 0-1,-1 0 1,1 1-1,0-1 1,0 0 0,1 0-1,-1 0 1,0 1-1,1-1 1,-1 0-1,1 0 1,0 0-1,-1 0 1,1 0-1,0 0 1,0 0-1,3 3 1,-3-4-1,1 1 0,0-1-1,0 0 1,0 0 0,0 0 0,0 0-1,0 0 1,0 0 0,0 0 0,0 0 0,0-1-1,0 1 1,1-1 0,-1 0 0,0 0-1,0 0 1,1 0 0,-1 0 0,0 0 0,3-1-1,4 0 11,0-1-1,-1 0 1,1-1-1,-1 0 1,0 0 0,1 0-1,-2-1 1,1-1-1,13-8 1,-10 4 70,-1-1 1,1 1-1,-2-2 1,1 1 0,11-19-1,-1-5 371,-1 0-1,-1-1 1,18-54 0,-22 45-68,-1 0 0,-2 0 0,6-53 1,3-137 622,-3 30 58,-13 130 100,0 148-1013,16 92 0,-7-66-126,19 206 61,-1-14-3178,-23-206-3372,-7-59 2924</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3.584"/>
    </inkml:context>
    <inkml:brush xml:id="br0">
      <inkml:brushProperty name="width" value="0.1" units="cm"/>
      <inkml:brushProperty name="height" value="0.1" units="cm"/>
    </inkml:brush>
  </inkml:definitions>
  <inkml:trace contextRef="#ctx0" brushRef="#br0">21 0 6400,'-1'5'686,"0"0"1,0 0-1,0 0 1,1 0-1,0 8 1,1-8-652,-1 0 0,0-1 0,-1 1 0,1 0 0,-1-1 0,0 1 1,-2 6-1,2-7-112,-1 0 273,0 1-1,0 0 0,1 0 1,0 0-1,0 0 1,-1 8-1,3-12-128,-1 0 0,0 0 0,0 0 0,0 0 0,1 0-1,-1 0 1,0-1 0,1 1 0,-1 0 0,1 0 0,-1 0-1,1 0 1,0 0 0,-1-1 0,1 1 0,0 0 0,-1 0 0,1-1-1,0 1 1,0 0 0,0-1 0,0 1 0,0-1 0,0 0-1,-1 1 1,1-1 0,0 1 0,0-1 0,0 0 0,0 0-1,0 0 1,0 0 0,0 0 0,0 0 0,1 0 0,-1 0 0,0 0-1,1 0 1,24-1 798,-15 0-756,-1 1 0,1 0 0,0 0 0,0 1 0,0 1 0,0 0 0,-1 0 0,1 1 0,-1 0 0,12 6 0,-3 2-321,-9-5 107,0 0 0,20 7 0,-27-12-269,0 0 0,-1 0 0,1 0 0,1-1 0,-1 1 0,0-1 0,0 0 0,0 0 0,0 0 0,0 0 0,0-1 0,0 1-1,0-1 1,0 0 0,4-1 0,6-5-2932</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3.974"/>
    </inkml:context>
    <inkml:brush xml:id="br0">
      <inkml:brushProperty name="width" value="0.1" units="cm"/>
      <inkml:brushProperty name="height" value="0.1" units="cm"/>
    </inkml:brush>
  </inkml:definitions>
  <inkml:trace contextRef="#ctx0" brushRef="#br0">18 1 8448,'9'34'5487,"-5"19"-3145,-6-13-1851,-9 51-1,5-52-1218,-1 51 0,5-68-1520,0-3-5722</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6.432"/>
    </inkml:context>
    <inkml:brush xml:id="br0">
      <inkml:brushProperty name="width" value="0.1" units="cm"/>
      <inkml:brushProperty name="height" value="0.1" units="cm"/>
    </inkml:brush>
  </inkml:definitions>
  <inkml:trace contextRef="#ctx0" brushRef="#br0">89 1085 6144,'13'-19'697,"-2"-1"1,-1 0 0,0 0-1,11-35 1,35-170 2752,-37 101-2980,-5 0-1,-4-149 0,-10 270-465,-2-84 113,1 76-88,-1-1 0,0 1-1,-1-1 1,0 1 0,-6-14 0,9 23-25,-1 0 0,0 0 0,1 1 0,-1-1 0,0 0 0,0 0 0,-1 1 1,1-1-1,0 1 0,0-1 0,-1 1 0,1-1 0,-1 1 0,1 0 0,-1 0 1,0 0-1,0 0 0,1 0 0,-1 0 0,0 0 0,0 1 0,0-1 1,0 0-1,0 1 0,0 0 0,0-1 0,0 1 0,0 0 0,0 0 0,0 0 1,0 0-1,0 1 0,0-1 0,0 0 0,-3 2 0,0 0-20,-1 1-1,1-1 1,0 1-1,0 0 1,0 1 0,0-1-1,1 1 1,-1 0-1,1 0 1,-8 9 0,2 2 13,0 1 0,1 0 0,1 0 0,0 0 0,1 1 0,1 0 0,-5 23 0,-19 127-5,28-153 8,-2 28-12,1 1 1,2-1-1,2 0 1,12 82-1,-7-89 3,2 0 0,2 0-1,1-1 1,1 0 0,2-1-1,20 35 1,-29-59-61,1-1 1,0 1-1,0-1 0,0 0 1,1 0-1,1-1 1,12 11-1,-18-16-142,0-1 0,0 0 0,0 1 0,1-1 0,-1 0 0,0 0 0,1 0 1,-1 0-1,0-1 0,1 1 0,-1-1 0,1 1 0,-1-1 0,1 0 0,-1 0 0,1 0 0,0 0 0,-1-1 0,1 1 0,-1-1 0,0 1 0,1-1 1,-1 0-1,1 0 0,-1 0 0,0 0 0,0 0 0,0-1 0,1 1 0,-1-1 0,0 1 0,-1-1 0,1 0 0,0 0 0,1-2 0,11-13-1323,-2 1-1,21-36 0,-16 22 533</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6.834"/>
    </inkml:context>
    <inkml:brush xml:id="br0">
      <inkml:brushProperty name="width" value="0.1" units="cm"/>
      <inkml:brushProperty name="height" value="0.1" units="cm"/>
    </inkml:brush>
  </inkml:definitions>
  <inkml:trace contextRef="#ctx0" brushRef="#br0">2 0 2560,'0'20'2976,"0"40"1116,0 83-280,-1-143-3795,1 1 1,0-1-1,0 0 0,0 1 1,0-1-1,0 0 1,0 1-1,0-1 1,0 0-1,0 1 1,0-1-1,0 0 1,0 1-1,0-1 0,0 0 1,0 1-1,0-1 1,1 0-1,-1 1 1,0-1-1,0 0 1,0 0-1,0 1 1,1-1-1,-1 0 0,0 1 1,0-1-1,1 0 1,-1 0-1,0 0 1,1 1-1,7-9 202,8-21-127,-14 26-39,7-15 44,1 0 1,1 1-1,14-18 0,-20 30-76,-1 0 0,1 0 0,-1 1 0,1-1 0,1 1 0,-1 0 0,0 0 0,1 1 0,0 0 0,0 0 0,0 0 0,0 1 0,11-4 0,-14 6 8,1 0 1,-1-1-1,0 1 1,1 1-1,-1-1 1,0 0-1,1 1 1,-1-1-1,0 1 1,0 0-1,0 0 0,0 0 1,0 1-1,0-1 1,0 1-1,0 0 1,0 0-1,-1-1 1,1 2-1,-1-1 1,1 0-1,-1 1 1,0-1-1,0 1 0,0-1 1,0 1-1,0 0 1,1 4-1,5 9-9,-1 0-1,0 1 0,-1-1 0,3 19 1,-4-18-91,-4-12 53,5 15-1994,11 28-1,-9-33-1613</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7.669"/>
    </inkml:context>
    <inkml:brush xml:id="br0">
      <inkml:brushProperty name="width" value="0.1" units="cm"/>
      <inkml:brushProperty name="height" value="0.1" units="cm"/>
    </inkml:brush>
  </inkml:definitions>
  <inkml:trace contextRef="#ctx0" brushRef="#br0">359 0 3200,'1'5'6605,"-1"-5"-6503,-13 11 2929,-21 8-1063,-55 19-1722,55-27-260,-41 21 0,62-26 11,1 1 0,0 1 0,0 0 0,1 0 0,0 1 0,-13 13 1,22-20-3,0 0 0,1 0 1,-1 0-1,0 0 1,1 0-1,0 0 1,-1 0-1,1 0 1,0 1-1,0-1 1,0 0-1,0 1 1,1-1-1,-1 1 1,1-1-1,0 1 1,-1-1-1,1 1 1,0-1-1,0 1 1,1-1-1,-1 4 1,1-3-1,1-1 0,-1 1 1,0-1-1,1 1 0,0-1 1,-1 1-1,1-1 0,0 0 1,0 0-1,0 0 1,1 0-1,-1 0 0,0-1 1,1 1-1,-1-1 0,1 1 1,0-1-1,5 2 1,16 4 83,0 0 0,1-2 0,0-1 0,0-1 1,0-1-1,40-3 0,-67 2-45,0 1 0,1-1 0,-1 0-1,1 0 1,-1 1 0,1-1 0,0 1-1,-1 0 1,1-1 0,-1 3 0,-2 1 5,-4 6-65,1-1 0,-1 1 0,2 0 1,0 0-1,0 1 0,-4 13 0,7-17 33,1 1 0,0-1 0,0 1 0,0 0 0,1-1-1,1 1 1,-1 0 0,1 0 0,3 16 0,-3-22-24,1 1 0,0-1 1,0 1-1,1-1 0,-1 0 1,1 1-1,0-1 0,-1 0 1,1 0-1,1 0 0,-1 0 1,0-1-1,1 1 0,0 0 1,-1-1-1,1 0 0,0 0 1,0 0-1,5 3 0,-4-3-120,1 0-1,0 0 0,0-1 0,0 0 1,0 1-1,0-2 0,0 1 1,0 0-1,0-1 0,0 0 1,0 0-1,0-1 0,7-1 1,0 0-776,0-1 0,0-1-1,-1 0 1,1 0 0,-1-1 0,0-1 0,-1 1 0,1-2 0,16-13 0,15-19-1828</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8.548"/>
    </inkml:context>
    <inkml:brush xml:id="br0">
      <inkml:brushProperty name="width" value="0.1" units="cm"/>
      <inkml:brushProperty name="height" value="0.1" units="cm"/>
    </inkml:brush>
  </inkml:definitions>
  <inkml:trace contextRef="#ctx0" brushRef="#br0">123 1 5888,'-1'2'277,"0"1"1,0-1-1,0 1 0,0 0 1,0 0-1,1 0 0,-1-1 1,1 1-1,0 0 1,0 0-1,0 0 0,0 0 1,0 0-1,1-1 0,-1 1 1,1 0-1,0 0 1,-1-1-1,2 1 0,1 4 1,5 10 528,0-1 1,11 16-1,-16-28-650,3 6-131,1 0 1,0-1 0,1 0-1,0 0 1,0 0-1,1-1 1,0-1 0,0 1-1,17 9 1,-22-15-191,0 0-1,0-1 1,-1 1 0,1-1-1,0 1 1,0-1 0,1 0-1,-1-1 1,0 1 0,0-1-1,0 0 1,0 0 0,1 0-1,-1 0 1,0-1 0,0 1-1,0-1 1,0 0 0,0-1-1,0 1 1,0-1-1,0 0 1,-1 1 0,1-2-1,0 1 1,-1 0 0,0-1-1,0 1 1,1-1 0,3-5-1,-6 7 110,0 0 1,0 0-1,-1 0 0,1 0 0,0 0 0,0-1 0,0 1 0,-1 0 0,1-1 0,-1 1 0,1 0 1,-1-1-1,1 1 0,-1 0 0,0-1 0,0 1 0,0-1 0,0 1 0,0-1 0,0 1 0,0 0 0,-1-4 1,0 3 44,0-1 0,0 1-1,0 0 1,0-1 0,-1 1 0,0 0 0,1 0 0,-1 0 0,0 0 0,0 0 0,-3-3 0,0 2 38,0-1 0,0 1 0,0 0 0,0 1 1,0-1-1,0 1 0,-1 0 0,1 0 0,-1 1 0,0 0 0,-7-1 0,0 3 7,1 1 0,-1 1 1,1 0-1,0 1 0,0 0 0,0 1 0,-17 10 0,20-11 18,-16 9-97,-40 30 1,-10 5 1147,74-48-1086,1 0 1,0 1 0,0-1 0,0 0-1,0 0 1,-1 0 0,1 1 0,0-1-1,0 0 1,-1 0 0,1 0 0,0 0-1,0 1 1,-1-1 0,1 0-1,0 0 1,-1 0 0,1 0 0,0 0-1,0 0 1,-1 0 0,1 0 0,0 0-1,-1 0 1,1 0 0,0 0 0,-1 0-1,1 0 1,0 0 0,0 0-1,-1 0 1,1 0 0,0-1 0,-1 1-1,1 0 1,6-11 98,18-14-166,25-15 524,-35 30 153,-1 0 1,0-1-1,0-1 0,15-19 0,-19 64-897,19 49-5865,-15-49 3266</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9.300"/>
    </inkml:context>
    <inkml:brush xml:id="br0">
      <inkml:brushProperty name="width" value="0.1" units="cm"/>
      <inkml:brushProperty name="height" value="0.1" units="cm"/>
    </inkml:brush>
  </inkml:definitions>
  <inkml:trace contextRef="#ctx0" brushRef="#br0">0 59 5120,'8'-1'531,"0"0"0,0 0 1,-1-1-1,1 0 0,-1-1 0,1 0 1,-1 0-1,14-8 0,-12 6 30,1 0-1,0 1 1,0 0-1,12-3 1,-13 5-407,0 0 0,0 1 0,0 0 0,0 1 0,0 0 1,0 0-1,0 1 0,1 0 0,-2 1 0,15 4 0,-15-3-144,-1 0-1,1 1 1,-1 0-1,0 0 1,-1 1-1,1 0 0,-1 0 1,0 0-1,0 1 1,0 0-1,-1 0 1,5 7-1,6 11 12,0 1-1,-1 0 1,-2 1-1,-1 0 1,14 44 0,-14-30 40,-3 0 0,-1 1 0,3 59 0,4 142-871,27 287-2369,-24-420 2783,35 110 0,-24-111 580,32 186 141,-60-291-355,1 5 584,0-1-1,0 1 1,-1 0-1,-1-1 1,1 12-1,-2-17-396,1 0 0,0 0 0,-1 0-1,1 0 1,-1 0 0,0 0 0,1 0 0,-1 0-1,0 0 1,0 0 0,-1-1 0,1 1-1,0 0 1,0-1 0,-1 1 0,1-1 0,-1 1-1,1-1 1,-1 0 0,0 0 0,0 0-1,1 0 1,-1 0 0,-4 2 0,-23 6 114,0-1 1,0-1-1,-44 5 1,20-4-254,-41 5-1511,32-8-2859,32-5 224</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1.449"/>
    </inkml:context>
    <inkml:brush xml:id="br0">
      <inkml:brushProperty name="width" value="0.1" units="cm"/>
      <inkml:brushProperty name="height" value="0.1" units="cm"/>
    </inkml:brush>
  </inkml:definitions>
  <inkml:trace contextRef="#ctx0" brushRef="#br0">373 131 1664,'14'-8'684,"23"-6"13037,-46-1-13129,3 7-572,0 1 0,-1-1 1,1 1-1,-2 1 0,1-1 1,-1 1-1,0 0 0,0 1 1,-1 0-1,1 1 0,-1-1 0,0 1 1,0 1-1,-1 0 0,1 0 1,-1 1-1,1 0 0,-1 1 1,0 0-1,0 0 0,1 1 0,-1 1 1,0-1-1,0 2 0,1-1 1,-1 1-1,0 1 0,1 0 1,0 0-1,-17 9 0,16-7-17,1 0-1,0 1 1,0 0 0,0 1-1,1 0 1,0 0 0,0 1-1,1 0 1,-10 13-1,13-14-13,0 0-1,0 1 0,0-1 0,1 1 1,0-1-1,0 1 0,1 0 0,0 0 0,1 0 1,0 0-1,0 0 0,0 0 0,2 11 0,35 388 25,-15-195-26,-12-144-11,3 0-1,3 0 1,3-2-1,33 82 1,-29-89 52,-3 1 0,-3 1 0,11 88 0,20 167-146,-43-213 137,-4-93-11,1-7 35,-1 1-1,1-1 1,0 0-1,0 1 1,0-1-1,1 0 1,-1 0-1,1 0 1,-1 0-1,1 0 1,0 0-1,0-1 1,0 1-1,1 0 1,-1-1-1,1 0 1,-1 1-1,1-1 1,5 3-1,0 0-36,0-1 0,-1 1 0,1-2-1,1 1 1,-1-1 0,14 3 0,-5-3-705,-1-1 0,1 0 1,24-2-1,-7-2-3375</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2.837"/>
    </inkml:context>
    <inkml:brush xml:id="br0">
      <inkml:brushProperty name="width" value="0.1" units="cm"/>
      <inkml:brushProperty name="height" value="0.1" units="cm"/>
    </inkml:brush>
  </inkml:definitions>
  <inkml:trace contextRef="#ctx0" brushRef="#br0">0 0 6656,'2'13'8686,"2"8"-6257,7 40-3075,-10-53 564,20 278 66,-19-165-3273,-2-93-241</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3.233"/>
    </inkml:context>
    <inkml:brush xml:id="br0">
      <inkml:brushProperty name="width" value="0.1" units="cm"/>
      <inkml:brushProperty name="height" value="0.1" units="cm"/>
    </inkml:brush>
  </inkml:definitions>
  <inkml:trace contextRef="#ctx0" brushRef="#br0">1 1 2944,'1'0'245,"0"1"1,0-1-1,0 1 0,0-1 1,0 1-1,0-1 0,0 1 1,0 0-1,0-1 0,0 1 1,0 0-1,0 0 1,0 0-1,-1-1 0,1 1 1,0 0-1,-1 0 0,1 0 1,-1 0-1,1 0 0,-1 1 1,1 0-1,11 32 4394,-9-25-4463,91 235 2818,8 24-3103,-100-262 80,6 20-524,7 43 0,-14-63 28,0 0 1,0 0 0,-1 0 0,0 0 0,0 0 0,-1 0-1,1 0 1,-1 0 0,-1 0 0,1 0 0,-1 0-1,0-1 1,-4 9 0,-9 5-2521</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3.621"/>
    </inkml:context>
    <inkml:brush xml:id="br0">
      <inkml:brushProperty name="width" value="0.1" units="cm"/>
      <inkml:brushProperty name="height" value="0.1" units="cm"/>
    </inkml:brush>
  </inkml:definitions>
  <inkml:trace contextRef="#ctx0" brushRef="#br0">1 154 7168,'21'-34'2720,"-8"12"-2112,4-1 448,-9 12 64,5-3-384,4-2-96,3 5-288,5-1-96,5 5-128,4 3-96,0 4 64,3 0-704,1 4-288,0 0-1056,0-1-352,-5-3-832</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4.253"/>
    </inkml:context>
    <inkml:brush xml:id="br0">
      <inkml:brushProperty name="width" value="0.1" units="cm"/>
      <inkml:brushProperty name="height" value="0.1" units="cm"/>
    </inkml:brush>
  </inkml:definitions>
  <inkml:trace contextRef="#ctx0" brushRef="#br0">343 552 6912,'-2'-2'765,"-1"0"1,1-1-1,0 1 1,0-1-1,0 0 1,1 1-1,-1-1 1,1 0-1,-1 0 1,0-4-1,-11-16 79,12 21-809,-1 0 0,0 0 0,0 0 0,1 1 0,-1-1 0,0 1 0,0 0 1,-1-1-1,1 1 0,0 0 0,0 0 0,0 0 0,-1 0 0,1 1 0,-1-1 1,1 1-1,0-1 0,-1 1 0,1 0 0,-1 0 0,1 0 0,-1 0 0,1 1 1,0-1-1,-1 0 0,1 1 0,-1 0 0,1 0 0,0 0 0,0 0 0,-3 1 1,-5 3-72,0 1 1,1 0 0,0 0-1,0 0 1,-14 14-1,3 3-76,1 0-1,1 2 0,1 0 0,1 0 0,-22 52 0,30-62 13,1 1-1,1-1 1,1 1-1,-4 18 1,8-29 74,1-1 1,-1 1-1,1-1 1,0 1 0,0-1-1,0 1 1,1 0 0,0-1-1,1 5 1,-2-7 13,1 0 1,0 1 0,0-1 0,0 0-1,1 0 1,-1 0 0,0-1 0,1 1-1,-1 0 1,1 0 0,0-1-1,-1 1 1,1-1 0,0 1 0,0-1-1,0 0 1,0 0 0,4 2 0,-3-2 4,0-1 1,0 1-1,1-1 1,-1 1-1,0-1 1,1 0-1,-1 0 1,0-1-1,0 1 1,1-1-1,-1 1 1,0-1 0,0 0-1,0 0 1,0-1-1,0 1 1,0-1-1,0 1 1,0-1-1,-1 0 1,1 0-1,0 0 1,-1 0-1,3-4 1,5-4 11,0 0-1,-1-1 1,-1 0-1,10-17 1,-2 1 160,-1-1 1,-2-1-1,-1-1 0,-1 0 1,-1 0-1,-2-1 0,-1 0 0,-1 0 1,-2-1-1,-1 0 0,-2-44 1,-20-111 687,1 37-586,18 144-261,-1 0-3,0 1 1,1-1-1,0 0 1,0 1-1,1-1 1,0 0-1,0 0 1,2-6-1,-3 12 1,0 0-1,0 0 0,0-1 1,0 1-1,0 0 1,0-1-1,0 1 0,0 0 1,0 0-1,0-1 1,0 1-1,0 0 1,0 0-1,1-1 0,-1 1 1,0 0-1,0 0 1,0 0-1,0-1 0,1 1 1,-1 0-1,0 0 1,0 0-1,1 0 0,-1-1 1,0 1-1,0 0 1,1 0-1,-1 0 1,0 0-1,0 0 0,1 0 1,-1 0-1,0 0 1,0 0-1,1 0 0,-1 0 1,0 0-1,0 0 1,1 0-1,-1 0 1,0 0-1,1 0 0,-1 0 1,0 0-1,0 0 1,1 0-1,-1 0 0,0 0 1,0 1-1,0-1 1,1 0-1,-1 0 1,0 0-1,0 0 0,0 1 1,1-1-1,-1 0 1,0 0-1,0 0 0,0 1 1,0-1-1,1 0 1,-1 0-1,0 1 1,0-1-1,0 0 0,0 1 1,9 23 192,14 134 273,-9-48-405,24 201-1556,-22-162-3959,-11-97 1403</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4.674"/>
    </inkml:context>
    <inkml:brush xml:id="br0">
      <inkml:brushProperty name="width" value="0.1" units="cm"/>
      <inkml:brushProperty name="height" value="0.1" units="cm"/>
    </inkml:brush>
  </inkml:definitions>
  <inkml:trace contextRef="#ctx0" brushRef="#br0">60 1 4736,'-6'7'478,"1"0"-1,-1 1 1,1 0 0,0 0 0,1 0-1,-4 12 1,5-15-206,0 0-12,1 1-1,-1-1 1,1 1 0,0 0 0,1 0 0,-1 0-1,1 0 1,0 0 0,1 0 0,-1 0 0,1 0-1,0 0 1,1 0 0,0 0 0,0 0 0,0 0-1,0 0 1,1 0 0,0-1 0,4 9 0,0-5-73,0 0 1,1 0-1,0 0 1,0-1-1,10 8 1,-14-13-45,1 1-1,0 0 1,-1 0-1,0 0 1,0 0 0,0 1-1,0-1 1,-1 1 0,0 0-1,0 0 1,0 0 0,0 0-1,1 10 1,-2-12-228,-1 0 1,0 0-1,0 1 1,0-1-1,0 0 1,-1 0-1,1 1 1,-1-1-1,0 0 1,0 0-1,0 0 0,0 0 1,0 0-1,-1 0 1,1 0-1,-1-1 1,0 1-1,0 0 1,0-1-1,0 1 1,-1-1-1,1 0 0,-5 3 1,-7 2-2391,-6-6-1343</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5.118"/>
    </inkml:context>
    <inkml:brush xml:id="br0">
      <inkml:brushProperty name="width" value="0.1" units="cm"/>
      <inkml:brushProperty name="height" value="0.1" units="cm"/>
    </inkml:brush>
  </inkml:definitions>
  <inkml:trace contextRef="#ctx0" brushRef="#br0">0 207 8320,'17'8'3168,"-4"-4"-2464,13-8 128,-18-1-64,9-6-320,-1 0 0,5-3-192,4-2 0,1-2-160,-1-1-192,1 1-32,-7-1-576,3 0-192,-1 4-384,-4 0-64,-4 1-1984,-5 2-832,1 4 2144</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6.804"/>
    </inkml:context>
    <inkml:brush xml:id="br0">
      <inkml:brushProperty name="width" value="0.1" units="cm"/>
      <inkml:brushProperty name="height" value="0.1" units="cm"/>
    </inkml:brush>
  </inkml:definitions>
  <inkml:trace contextRef="#ctx0" brushRef="#br0">97 23 4352,'-4'-22'2666,"4"29"-1012,-2 36-249,-2 0 0,-12 53 0,3-21-959,-37 339-144,43-294-397,12 180 0,-3-268-4,2 0 0,1-1-1,2 1 1,1-1 0,1-1 0,1 1 0,2-1-1,1-1 1,29 46 0,-5-24-2818</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7.286"/>
    </inkml:context>
    <inkml:brush xml:id="br0">
      <inkml:brushProperty name="width" value="0.1" units="cm"/>
      <inkml:brushProperty name="height" value="0.1" units="cm"/>
    </inkml:brush>
  </inkml:definitions>
  <inkml:trace contextRef="#ctx0" brushRef="#br0">1 120 4736,'15'0'2523,"0"-2"0,28-5-1,66-25-1194,-94 27-939,29-9-143,49-17 308,-80 25-2598,-1 0-1,18-11 1</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7.648"/>
    </inkml:context>
    <inkml:brush xml:id="br0">
      <inkml:brushProperty name="width" value="0.1" units="cm"/>
      <inkml:brushProperty name="height" value="0.1" units="cm"/>
    </inkml:brush>
  </inkml:definitions>
  <inkml:trace contextRef="#ctx0" brushRef="#br0">0 1 5248,'4'11'2016,"-1"-7"-1568,-3 6 704,0-2 224,0 11-544,0 15-128,-3 21-320,3 9 0,0-1-224,0-3-96,0-4-32,3-8-192,6-7 32,-1-7 64,1-7 32,-1-8-1024,1-8-416,-1-4-1664</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8.051"/>
    </inkml:context>
    <inkml:brush xml:id="br0">
      <inkml:brushProperty name="width" value="0.1" units="cm"/>
      <inkml:brushProperty name="height" value="0.1" units="cm"/>
    </inkml:brush>
  </inkml:definitions>
  <inkml:trace contextRef="#ctx0" brushRef="#br0">1 46 6016,'8'4'2272,"5"-4"-1760,7-4 352,-12 0 96,9 1-512,5-1-64,3 4-320,0 0-64,5-4 0,-6 1-96,2 3 64,-5 0-832,0-4-352,0-1-1024,-4-2-1056,4-4 1120</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8.463"/>
    </inkml:context>
    <inkml:brush xml:id="br0">
      <inkml:brushProperty name="width" value="0.1" units="cm"/>
      <inkml:brushProperty name="height" value="0.1" units="cm"/>
    </inkml:brush>
  </inkml:definitions>
  <inkml:trace contextRef="#ctx0" brushRef="#br0">1 84 7552,'2'-2'305,"0"1"0,0 0 0,0 0 1,0-1-1,1 1 0,-1 1 0,0-1 0,1 0 0,-1 1 1,1-1-1,-1 1 0,1 0 0,-1-1 0,5 2 1,42 3-75,-32-2 218,-13-2-412,29 3 558,57-1 0,-79-3-707,0 0 0,0-1 0,0 0 0,0-1 0,0 0 0,-1 0 0,1-1 0,18-11 0,-18 8-1815,-1 1 1,-1-2-1,11-9 1,-7 5-1221</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8.846"/>
    </inkml:context>
    <inkml:brush xml:id="br0">
      <inkml:brushProperty name="width" value="0.1" units="cm"/>
      <inkml:brushProperty name="height" value="0.1" units="cm"/>
    </inkml:brush>
  </inkml:definitions>
  <inkml:trace contextRef="#ctx0" brushRef="#br0">7 0 3456,'-1'1'229,"0"1"1,1-1-1,-1 0 1,0 0-1,1 1 0,-1-1 1,1 0-1,-1 1 1,1-1-1,0 0 1,-1 1-1,1-1 0,0 1 1,0-1-1,0 1 1,0-1-1,1 3 1,9 24 4550,-1-5-4069,10 43-282,-4 1 1,-3 0-1,5 72 0,-16-125-661,1 36-33,-5-20-5115</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0.649"/>
    </inkml:context>
    <inkml:brush xml:id="br0">
      <inkml:brushProperty name="width" value="0.1" units="cm"/>
      <inkml:brushProperty name="height" value="0.1" units="cm"/>
    </inkml:brush>
  </inkml:definitions>
  <inkml:trace contextRef="#ctx0" brushRef="#br0">17 123 3968,'0'1'208,"0"0"0,-1 0 1,1 0-1,-1 0 0,1 0 0,-1-1 1,0 1-1,1 0 0,-1 0 0,0 0 1,0-1-1,1 1 0,-1 0 0,0-1 1,0 1-1,-6 2 2588,8-5-2685,-1 1 1,0 0 0,1-1-1,-1 1 1,1 0 0,-1 0-1,1-1 1,0 1-1,-1 0 1,1 0 0,0 0-1,0 0 1,0 0 0,0 0-1,0 0 1,0 0 0,0 1-1,0-1 1,0 0 0,0 0-1,1 1 1,-1-1-1,0 1 1,0-1 0,3 0-1,-1 0-33,1 0 0,-1 0 0,1 1-1,-1-1 1,0 1 0,1 0-1,-1 0 1,1 0 0,3 0 0,-6 1-71,1 0-1,-1 0 1,0 1 0,0-1 0,0 0 0,-1 0 0,1 1 0,0-1 0,0 0 0,-1 1 0,1-1 0,-1 0 0,1 1 0,-1-1 0,0 1 0,1-1-1,-1 1 1,0 2 0,1 1 0,10 59-101,-6-31 48,17 57 0,-20-76 17,-2-9 40,-2-10 23,-2-8-26,2 0 0,-1 0 1,2 0-1,0-1 1,0 1-1,1 0 1,2-15-1,-1-12-1,-1-135 799,0 175-800,0 0 0,0-1 1,1 1-1,-1 0 0,0-1 1,0 1-1,0 0 1,0-1-1,0 1 0,0 0 1,0-1-1,1 1 0,-1 0 1,0-1-1,0 1 0,0 0 1,1 0-1,-1-1 1,0 1-1,0 0 0,1 0 1,-1-1-1,0 1 0,1 0 1,-1 0-1,0 0 1,1 0-1,-1-1 0,0 1 1,1 0-1,-1 0 0,0 0 1,1 0-1,-1 0 0,0 0 1,1 0-1,-1 0 1,0 0-1,1 0 0,-1 0 1,1 0-1,-1 0 0,0 0 1,1 1-1,-1-1 1,0 0-1,1 0 0,-1 0 1,0 0-1,0 1 0,1-1 1,-1 0-1,21 12-136,-19-11 141,4 3-627,0-1-1,-1 0 1,1 0-1,9 3 1,-2-3-1992</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1.454"/>
    </inkml:context>
    <inkml:brush xml:id="br0">
      <inkml:brushProperty name="width" value="0.1" units="cm"/>
      <inkml:brushProperty name="height" value="0.1" units="cm"/>
    </inkml:brush>
  </inkml:definitions>
  <inkml:trace contextRef="#ctx0" brushRef="#br0">0 5 5504,'2'0'325,"-1"-1"0,0 0 0,0 1 0,0-1 1,0 1-1,1-1 0,-1 1 0,0 0 0,0-1 0,1 1 1,-1 0-1,0 0 0,1 0 0,-1 0 0,0 0 0,0 0 0,1 1 1,-1-1-1,3 1 0,-1 0-39,0 1 0,0-1-1,-1 1 1,1 0 0,0-1 0,0 1-1,4 5 1,3 4-170,-1 0 0,15 23 0,-20-27 229,121 217 649,-69-117-745,-15-23-84,-3 3 0,32 106 1,-56-146-142,-3 1 0,-1 0 0,-3 0 0,-2 1 0,-1 60 0,-6-39-44,-3-1 0,-3 1 0,-19 71 0,26-138-26,-29 110 166,26-100-777,-1 1 1,-1-1-1,0-1 0,-1 1 1,0-1-1,-12 15 0,-1-7-3129</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2.149"/>
    </inkml:context>
    <inkml:brush xml:id="br0">
      <inkml:brushProperty name="width" value="0.1" units="cm"/>
      <inkml:brushProperty name="height" value="0.1" units="cm"/>
    </inkml:brush>
  </inkml:definitions>
  <inkml:trace contextRef="#ctx0" brushRef="#br0">1 317 5504,'13'6'3481,"1"3"-1746,4-3-934,1-2 1,1 1-1,-1-2 0,0-1 1,22 1-1,-1 0-223,173 13 1037,377-21 0,-466-5-1397,0-6 0,-1-6 0,-1-5 0,166-59 0,28-47-384,-232 96-121,-69 31 2,-5 0-284,0 2 0,0 0 1,0 0-1,0 1 1,1 0-1,0 0 0,-1 1 1,20 0-1,-29 2 316,1 0 0,0 0 1,-1 0-1,1 1 0,-1-1 0,1 0 0,-1 1 0,1 0 0,-1-1 0,1 1 1,1 1-1,8 12-3539</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3.784"/>
    </inkml:context>
    <inkml:brush xml:id="br0">
      <inkml:brushProperty name="width" value="0.1" units="cm"/>
      <inkml:brushProperty name="height" value="0.1" units="cm"/>
    </inkml:brush>
  </inkml:definitions>
  <inkml:trace contextRef="#ctx0" brushRef="#br0">164 43 5760,'-1'-3'288,"0"1"1,0-1-1,0 1 1,-1-1-1,1 1 1,-1 0-1,0-1 1,0 1-1,0 0 0,0 0 1,0 0-1,0 1 1,0-1-1,-1 0 1,1 1-1,0-1 1,-1 1-1,0 0 1,1 0-1,-1 0 1,0 0-1,-5-1 1,5 3-168,0-1 1,1 0 0,-1 1 0,0-1-1,0 1 1,1 0 0,-1 0 0,0 0-1,1 0 1,-1 0 0,1 1 0,0-1-1,-1 1 1,1-1 0,0 1 0,0 0 0,0 0-1,0 0 1,0 0 0,0 1 0,1-1-1,-1 0 1,-1 5 0,-5 6-16,1 2 0,1-1 0,1 1 0,0 0 0,0 0 0,2 0 1,-3 17-1,-3 111 624,9-121-603,0 18-14,1 0-1,3 0 0,1-1 0,1 1 0,16 48 0,-13-60-464,1-1 0,1 0 0,1-1 0,1 0 0,1-1 0,2-1 0,0 0 0,21 22 0,-33-42-290,0 0 0,0 0 1,0 0-1,0 0 0,1 0 1,-1-1-1,1 0 1,0 0-1,0 0 0,0-1 1,0 0-1,9 3 0,18-3-3112</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4.197"/>
    </inkml:context>
    <inkml:brush xml:id="br0">
      <inkml:brushProperty name="width" value="0.1" units="cm"/>
      <inkml:brushProperty name="height" value="0.1" units="cm"/>
    </inkml:brush>
  </inkml:definitions>
  <inkml:trace contextRef="#ctx0" brushRef="#br0">0 19 8448,'13'-4'3232,"8"4"-2496,24-3 288,-19-1 0,8-1-512,4 3-32,0 2-288,-1 0-64,1 0-64,0 2-128,-4 7 32,-6-2-480,2-3-128,-4-1-800,-9-3-384,-1 0-224,-7 0-32</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4.551"/>
    </inkml:context>
    <inkml:brush xml:id="br0">
      <inkml:brushProperty name="width" value="0.1" units="cm"/>
      <inkml:brushProperty name="height" value="0.1" units="cm"/>
    </inkml:brush>
  </inkml:definitions>
  <inkml:trace contextRef="#ctx0" brushRef="#br0">75 0 3328,'-11'4'863,"9"-4"-473,0 0 1,1 1-1,-1-1 0,1 1 1,-1-1-1,0 1 0,1 0 1,-1 0-1,1 0 0,0 0 1,-1 0-1,1 0 0,0 0 1,-1 0-1,1 0 0,0 1 1,0-1-1,0 1 0,0-1 1,0 0-1,-1 3 0,-2 4-77,1 0 0,0 1-1,0-1 1,0 1 0,1 0-1,-2 13 1,-1 59 432,3-38-484,-2 168-347,13-120-3503,-5-61-37</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4.956"/>
    </inkml:context>
    <inkml:brush xml:id="br0">
      <inkml:brushProperty name="width" value="0.1" units="cm"/>
      <inkml:brushProperty name="height" value="0.1" units="cm"/>
    </inkml:brush>
  </inkml:definitions>
  <inkml:trace contextRef="#ctx0" brushRef="#br0">15 1 6784,'-3'7'835,"0"1"-1,1 0 1,0 0 0,1-1 0,-1 1 0,1 12-1,1 51 1574,1-30-2526,4 11 49,-1-57 211,0-1 1,0 1 0,0-1 0,5-9 0,7-18 288,14-25-303,-27 52-108,0 1 1,1 0-1,0 0 0,1 0 0,-1 0 0,1 1 0,9-7 0,-14 10-15,1 1 0,-1-1-1,1 1 1,0-1 0,-1 1 0,1-1 0,0 1-1,-1 0 1,1 0 0,0-1 0,-1 1-1,1 0 1,0 0 0,0 0 0,-1 0 0,1-1-1,0 1 1,-1 0 0,1 1 0,0-1-1,0 0 1,-1 0 0,1 0 0,0 0-1,0 0 1,-1 1 0,1-1 0,0 0 0,-1 1-1,1-1 1,0 1 0,-1-1 0,1 0-1,-1 1 1,1-1 0,0 2 0,1 1-16,1 1 0,-1 0 0,-1-1 0,1 1 0,2 7 0,-4-8 4,1 0-1,0-1 1,0 1-1,0-1 0,0 1 1,1-1-1,-1 0 0,3 3 1,-4-4 4,1-1 1,0 0 0,0 0-1,-1 1 1,1-1 0,0 0-1,0 0 1,0 0 0,-1 0-1,1 0 1,0 0 0,0 0-1,-1-1 1,1 1 0,0 0-1,0 0 1,-1 0 0,1-1-1,0 1 1,0 0 0,-1-1-1,1 1 1,0-1 0,-1 1-1,1-1 1,-1 1 0,1-1-1,-1 1 1,1-1 0,-1 0-1,1 1 1,-1-1 0,1-1-1,1 0-34,2-1 28,0-1 27,-1 1-1,1 1 1,0-1 0,0 0-1,8-3 1,-11 6-20,0-1 0,0 1 0,0 0 1,0 0-1,1 0 0,-1-1 0,0 1 1,0 0-1,0 1 0,1-1 0,-1 0 1,0 0-1,0 0 0,0 1 0,1-1 1,-1 0-1,0 1 0,0-1 0,0 1 1,0 0-1,0-1 0,0 1 0,0 0 1,0-1-1,0 1 0,0 0 0,1 1 1,6 9 0,0 0 0,-1 1 0,0 0 1,-1 0-1,0 0 0,5 15 0,12 25-2415,-15-37 742</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5.379"/>
    </inkml:context>
    <inkml:brush xml:id="br0">
      <inkml:brushProperty name="width" value="0.1" units="cm"/>
      <inkml:brushProperty name="height" value="0.1" units="cm"/>
    </inkml:brush>
  </inkml:definitions>
  <inkml:trace contextRef="#ctx0" brushRef="#br0">1 1 6528,'4'4'2464,"5"0"-1920,3-4 672,-7 0 288,3 0-512,5 3-96,0 1-384,-1 1-96,1-3-224,3 3-128,-4-3-32,5 3-128,-4-1 0,0-4-800,-1-4-288,1-3-1664,4-12-4992</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5.798"/>
    </inkml:context>
    <inkml:brush xml:id="br0">
      <inkml:brushProperty name="width" value="0.1" units="cm"/>
      <inkml:brushProperty name="height" value="0.1" units="cm"/>
    </inkml:brush>
  </inkml:definitions>
  <inkml:trace contextRef="#ctx0" brushRef="#br0">1 8 7808,'0'0'2990,"5"0"-2359,0 2-92,0 0 1,-1 0-1,1 1 1,-1-1-1,0 1 1,0 0-1,6 6 1,-5-4-385,1-1 1,-1 0-1,1 0 1,11 5-1,-7-5-99,-1-1 1,1 0-1,0-1 0,-1 0 1,1-1-1,0 0 0,0 0 0,0-1 1,0-1-1,0 1 0,0-1 0,13-4 1,-8 1-488,0 0-1,22-11 1,27-19-5535,-51 26 1860,-4 4 618</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6.158"/>
    </inkml:context>
    <inkml:brush xml:id="br0">
      <inkml:brushProperty name="width" value="0.1" units="cm"/>
      <inkml:brushProperty name="height" value="0.1" units="cm"/>
    </inkml:brush>
  </inkml:definitions>
  <inkml:trace contextRef="#ctx0" brushRef="#br0">79 1 6016,'-12'25'2272,"3"-5"-1760,1 10 416,5-12 128,-1 16-480,-1 14-64,-3 9-256,-1-2-96,1-3-64,4-2-96,0-9 32,4-9-1376,0-5-608,-5-8-1056</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44.150"/>
    </inkml:context>
    <inkml:brush xml:id="br0">
      <inkml:brushProperty name="width" value="0.1" units="cm"/>
      <inkml:brushProperty name="height" value="0.1" units="cm"/>
    </inkml:brush>
  </inkml:definitions>
  <inkml:trace contextRef="#ctx0" brushRef="#br0">50 41 1920,'-1'2'233,"1"-1"0,-1 1-1,0-1 1,0 1 0,1-1 0,-1 0 0,0 1-1,0-1 1,0 0 0,-2 2 0,-8 11 726,6 0-739,0 0-1,1 0 1,0 1 0,1-1 0,-2 23 0,3-7 14,3 51-1,-1-70-161,1 0 0,1 0 0,0 0 0,0-1 0,1 1 0,8 17 0,-10-25-24,0-1-1,0 0 1,0 1-1,1-1 1,-1 0-1,1 0 0,0 0 1,-1 0-1,1 0 1,0-1-1,0 1 1,0 0-1,1-1 0,-1 1 1,0-1-1,1 0 1,-1 0-1,0 0 1,1 0-1,-1 0 1,1-1-1,0 1 0,-1-1 1,1 1-1,-1-1 1,1 0-1,0 0 1,-1 0-1,1-1 0,-1 1 1,1 0-1,3-2 1,-1 1-17,-1 0 0,0-1 0,1 0 0,-1 1 0,0-1 0,0-1 0,0 1 0,-1 0 0,1-1 0,0 0 0,-1 0 0,0 0 0,1 0 0,-2-1 0,1 1 0,3-6 0,-3 4 58,0 0-1,-1-1 1,0 1 0,0-1-1,0 1 1,-1-1 0,0 0-1,0 0 1,-1 0 0,1 1-1,-1-1 1,-1-8 0,-2-11-44,-1 1 0,-1-1 0,-1 1-1,-1 0 1,-1 0 0,-20-39 0,19 41-207,5 14-755,1-1 0,-1 1 1,-10-15-1,5 11-1552</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45.183"/>
    </inkml:context>
    <inkml:brush xml:id="br0">
      <inkml:brushProperty name="width" value="0.1" units="cm"/>
      <inkml:brushProperty name="height" value="0.1" units="cm"/>
    </inkml:brush>
  </inkml:definitions>
  <inkml:trace contextRef="#ctx0" brushRef="#br0">92 114 4224,'0'-1'116,"0"1"0,0-1 0,-1 1-1,1 0 1,0-1 0,-1 1 0,1 0 0,0-1 0,-1 1 0,1 0 0,0 0 0,-1-1 0,1 1 0,0 0-1,-1 0 1,1-1 0,-1 1 0,1 0 0,0 0 0,-1 0 0,1 0 0,-1 0 0,1 0 0,-1 0-1,1 0 1,-1 0 0,1 0 0,0 0 0,-1 0 0,1 0 0,-1 0 0,1 0 0,-1 0 0,1 0-1,0 1 1,-1-1 0,0 0 0,-18 8 1282,6 1-1184,8-6-210,0 0 0,0 1 0,0-1 0,1 1-1,0 0 1,-6 7 0,9-9-13,0-1 1,0 1 0,1 0-1,-1 0 1,0-1-1,1 1 1,-1 0-1,1 0 1,-1 0 0,1 0-1,0-1 1,0 1-1,0 0 1,0 0-1,0 0 1,1 0 0,-1 0-1,0 0 1,1-1-1,-1 1 1,1 0-1,0 0 1,0-1 0,0 1-1,1 2 1,1 1 19,1-1-1,-1 1 1,1-1 0,0 0 0,0 0 0,1 0 0,-1 0 0,1-1 0,0 0 0,0 0-1,6 3 1,-9-5 52,-1 0-1,1 0 1,-1-1-1,1 1 0,0-1 1,-1 1-1,1-1 1,0 1-1,-1-1 0,1 0 1,0 0-1,-1 0 1,1 0-1,0 0 0,0 0 1,-1 0-1,1-1 1,0 1-1,-1-1 1,1 1-1,-1-1 0,1 1 1,0-1-1,-1 0 1,1 0-1,-1 0 0,0 0 1,1 0-1,-1 0 1,0 0-1,0 0 0,1-1 1,-1 1-1,0 0 1,0-1-1,-1 1 1,1-1-1,0 1 0,0-1 1,-1 0-1,2-2 1,0-8 26,1 0 1,-1-1 0,-1 1-1,-1 0 1,1-1 0,-2 1 0,0 0-1,0-1 1,-6-21 0,-3-33-1473,9 47-1747</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47.826"/>
    </inkml:context>
    <inkml:brush xml:id="br0">
      <inkml:brushProperty name="width" value="0.1" units="cm"/>
      <inkml:brushProperty name="height" value="0.1" units="cm"/>
    </inkml:brush>
  </inkml:definitions>
  <inkml:trace contextRef="#ctx0" brushRef="#br0">22 0 2944,'-3'2'219,"1"-1"0,0 1 0,0-1-1,0 1 1,0 0 0,0 0 0,0 0 0,-1 3 0,2-4-143,1-1 0,0 0 0,0 1 0,0-1 0,0 0 0,0 1 0,0-1 0,0 0 0,0 1 0,0-1-1,0 1 1,0-1 0,0 0 0,0 1 0,0-1 0,0 0 0,0 1 0,0-1 0,0 0 0,1 1 0,-1-1 0,0 0 0,0 1 0,0-1 0,1 1 0,14 7 2229,-7-5-2050,0-1-1,1-1 1,-1 1-1,1-2 0,-1 1 1,1-1-1,8 0 0,59-12 114,-14 1 109,-61 11-447,0 0-1,0-1 1,0 1-1,0 0 1,0 0-1,0 0 1,1 0-1,-1 0 1,0 0-1,0 0 1,0 0-1,0 1 1,0-1 0,0 0-1,0 1 1,0-1-1,0 0 1,-1 1-1,1-1 1,0 1-1,0 0 1,0-1-1,0 1 1,-1 0-1,1-1 1,1 2-1,-1 1 2,-1-1-1,1 1 1,0-1-1,-1 1 1,0-1-1,0 1 1,1 0-1,-2 4 1,1 2-175,1 7 123,0 1-1,1-1 1,1 1-1,7 25 0,28 62-76,-22-66 153,13 54 0,-10-22-148,47 119 0,-61-176 92,-1 0 0,0 0-1,-1 1 1,-1-1 0,2 23 0,-4 72 18,-2-50 95,1-7-146,3-1-1,1 1 0,14 67 1,-13-99 91,-2 1 0,-1 1 0,-1 34 0,-1-34 151,1-1 1,1 1-1,6 34 0,9 9 394,-8-35-237,-1 0 1,-1 0-1,3 58 1,-13-6 184,-27 151 1,20-164-356,8-38-187,1 0 0,2 1 0,1-1 0,1 0 0,1 1 0,2-1 0,18 58 0,-20-62-12,-3-22 5,0 0-1,0 0 1,1 0-1,0 0 1,0-1-1,1 7 1,0-3 24,0 1 1,-1-1-1,1 1 0,-2-1 1,1 1-1,-1 0 1,0 0-1,-2 9 0,0 10-24,3-13 30,-1-9-53,0 1-1,0-1 0,0 0 0,0 1 1,-1-1-1,-2 8 0,2-10 148,0 0 1,0 0-1,0 0 0,1 0 1,-1 0-1,1 0 0,0 6 1,-30 7 956,2 0-991,22-12-85,-1 0-1,1 0 0,-1 0 0,-14 4 1,20-8-49,0 0 1,0 1-1,-1-1 0,1 0 1,0 0-1,0 0 1,0 0-1,-1-1 0,1 1 1,0 0-1,0 0 1,-1-1-1,1 1 1,0-1-1,0 1 0,0-1 1,0 1-1,0-1 1,0 0-1,0 1 0,0-1 1,0 0-1,0 0 1,0 0-1,0 0 1,1 0-1,-1 0 0,0 0 1,1 0-1,-2-2 1,-1-3-852,1 0 1,0-1 0,0 1-1,-2-9 1,4 13 589,-5-18-3562</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30:41.719"/>
    </inkml:context>
    <inkml:brush xml:id="br0">
      <inkml:brushProperty name="width" value="0.1" units="cm"/>
      <inkml:brushProperty name="height" value="0.1" units="cm"/>
    </inkml:brush>
  </inkml:definitions>
  <inkml:trace contextRef="#ctx0" brushRef="#br0">97 0 4736,'-24'5'2466,"20"-4"-2464,0 1 0,0-1-1,0 1 1,1 0 0,-1 0 0,0 0-1,1 1 1,0-1 0,-1 1 0,1 0-1,0 0 1,0 0 0,-3 4-1,6-6 37,0-1-1,0 0 1,0 0-1,0 0 0,0 1 1,0-1-1,0 0 0,0 0 1,0 1-1,0-1 1,0 0-1,0 0 0,0 1 1,0-1-1,0 0 1,0 0-1,0 1 0,0-1 1,0 0-1,0 0 0,0 1 1,0-1-1,1 0 1,-1 0-1,0 0 0,0 1 1,0-1-1,0 0 0,1 0 1,-1 0-1,0 0 1,0 1-1,0-1 0,1 0 1,-1 0-1,0 0 0,0 0 1,0 0-1,1 0 1,-1 0-1,0 0 0,0 1 1,1-1-1,-1 0 1,5-1 2280,-12 0-1188,-1 1-821,-7 2 975,15-1-1220,0-1 1,0 1-1,0 0 0,0-1 0,0 1 1,1 0-1,-1-1 0,0 1 1,0 0-1,1-1 0,-1 1 0,0 0 1,1-1-1,-1 1 0,1-1 1,-1 1-1,1-1 0,-1 1 0,1-1 1,-1 1-1,1-1 0,-1 1 1,2-1-1,4 7 16,1 0 1,-1 1-1,-1-1 1,1 1-1,-1 0 1,-1 0-1,1 1 1,-1 0-1,-1-1 1,4 15-1,16 37-67,2-1 0,44 75 0,-32-63-110,-28-54 104,-2 1 0,0 0 0,-1 1 0,6 32 1,4 79 100,-4-26-60,-11-99-48,19 152 17,-19-134-10,-1-1 0,-1 0 0,-1 1 0,-1-1-1,-6 23 1,-6 22 89,8-31-135,-2-1-1,-15 40 1,19-64 44,0 0 0,0-1 0,-1 0 0,0 0-1,-1 0 1,0-1 0,-1 0 0,0 0 0,0-1 0,-18 14 0,-25 18-2197,39-32-1594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8"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4680"/>
            <a:ext cx="8229240" cy="52977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9"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0"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1"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23"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4"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5"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27"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8"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3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3"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35"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6"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7"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8"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9"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40"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47"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49"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51"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52"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274680"/>
            <a:ext cx="8229240" cy="52977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56"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57"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58"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0"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2"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4"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6"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8"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9"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71"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2"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3"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4"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76"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7"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8"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9"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80"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81"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88"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90"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92"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9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95" name="PlaceHolder 1"/>
          <p:cNvSpPr>
            <a:spLocks noGrp="1"/>
          </p:cNvSpPr>
          <p:nvPr>
            <p:ph type="subTitle"/>
          </p:nvPr>
        </p:nvSpPr>
        <p:spPr>
          <a:xfrm>
            <a:off x="457200" y="274680"/>
            <a:ext cx="8229240" cy="52977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9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9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9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1"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2"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3"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7"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9"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0"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5"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17"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8"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9"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20"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21"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22"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85800" y="2130480"/>
            <a:ext cx="7772040" cy="1469520"/>
          </a:xfrm>
          <a:prstGeom prst="rect">
            <a:avLst/>
          </a:prstGeom>
        </p:spPr>
        <p:txBody>
          <a:bodyPr anchor="ctr"/>
          <a:lstStyle/>
          <a:p>
            <a:pPr algn="ctr">
              <a:lnSpc>
                <a:spcPct val="100000"/>
              </a:lnSpc>
            </a:pPr>
            <a:r>
              <a:rPr lang="en-US" sz="4400" b="0" strike="noStrike" spc="-1">
                <a:solidFill>
                  <a:srgbClr val="000000"/>
                </a:solidFill>
                <a:latin typeface="Calibri"/>
              </a:rPr>
              <a:t>Click to edit Master title style</a:t>
            </a:r>
          </a:p>
        </p:txBody>
      </p:sp>
      <p:sp>
        <p:nvSpPr>
          <p:cNvPr id="6" name="PlaceHolder 2"/>
          <p:cNvSpPr>
            <a:spLocks noGrp="1"/>
          </p:cNvSpPr>
          <p:nvPr>
            <p:ph type="dt"/>
          </p:nvPr>
        </p:nvSpPr>
        <p:spPr>
          <a:xfrm>
            <a:off x="457200" y="6356520"/>
            <a:ext cx="2133360" cy="364680"/>
          </a:xfrm>
          <a:prstGeom prst="rect">
            <a:avLst/>
          </a:prstGeom>
        </p:spPr>
        <p:txBody>
          <a:bodyPr anchor="ctr"/>
          <a:lstStyle/>
          <a:p>
            <a:pPr>
              <a:lnSpc>
                <a:spcPct val="100000"/>
              </a:lnSpc>
            </a:pPr>
            <a:fld id="{A7744F83-127F-406E-B68D-C32FC98A9F8F}" type="datetime">
              <a:rPr lang="en-GB" sz="1200" b="0" strike="noStrike" spc="-1">
                <a:solidFill>
                  <a:srgbClr val="8B8B8B"/>
                </a:solidFill>
                <a:latin typeface="Calibri"/>
              </a:rPr>
              <a:t>09/02/2025</a:t>
            </a:fld>
            <a:endParaRPr lang="en-GB" sz="1200" b="0" strike="noStrike" spc="-1">
              <a:latin typeface="Times New Roman"/>
            </a:endParaRPr>
          </a:p>
        </p:txBody>
      </p:sp>
      <p:sp>
        <p:nvSpPr>
          <p:cNvPr id="2" name="PlaceHolder 3"/>
          <p:cNvSpPr>
            <a:spLocks noGrp="1"/>
          </p:cNvSpPr>
          <p:nvPr>
            <p:ph type="ftr"/>
          </p:nvPr>
        </p:nvSpPr>
        <p:spPr>
          <a:xfrm>
            <a:off x="3124080" y="6356520"/>
            <a:ext cx="2895120" cy="364680"/>
          </a:xfrm>
          <a:prstGeom prst="rect">
            <a:avLst/>
          </a:prstGeom>
        </p:spPr>
        <p:txBody>
          <a:bodyPr anchor="ctr"/>
          <a:lstStyle/>
          <a:p>
            <a:endParaRPr lang="en-GB" sz="2400" b="0" strike="noStrike" spc="-1">
              <a:latin typeface="Times New Roman"/>
            </a:endParaRPr>
          </a:p>
        </p:txBody>
      </p:sp>
      <p:sp>
        <p:nvSpPr>
          <p:cNvPr id="3" name="PlaceHolder 4"/>
          <p:cNvSpPr>
            <a:spLocks noGrp="1"/>
          </p:cNvSpPr>
          <p:nvPr>
            <p:ph type="sldNum"/>
          </p:nvPr>
        </p:nvSpPr>
        <p:spPr>
          <a:xfrm>
            <a:off x="6553080" y="6356520"/>
            <a:ext cx="2133360" cy="364680"/>
          </a:xfrm>
          <a:prstGeom prst="rect">
            <a:avLst/>
          </a:prstGeom>
        </p:spPr>
        <p:txBody>
          <a:bodyPr anchor="ctr"/>
          <a:lstStyle/>
          <a:p>
            <a:pPr algn="r">
              <a:lnSpc>
                <a:spcPct val="100000"/>
              </a:lnSpc>
            </a:pPr>
            <a:fld id="{067F0B8F-802E-4031-AA83-75C8073EA23F}" type="slidenum">
              <a:rPr lang="en-GB" sz="1200" b="0" strike="noStrike" spc="-1">
                <a:solidFill>
                  <a:srgbClr val="8B8B8B"/>
                </a:solidFill>
                <a:latin typeface="Calibri"/>
              </a:rPr>
              <a:t>‹#›</a:t>
            </a:fld>
            <a:endParaRPr lang="en-GB" sz="1200" b="0" strike="noStrike" spc="-1">
              <a:latin typeface="Times New Roman"/>
            </a:endParaRPr>
          </a:p>
        </p:txBody>
      </p:sp>
      <p:sp>
        <p:nvSpPr>
          <p:cNvPr id="4" name="PlaceHolder 5"/>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Calibri"/>
              </a:rPr>
              <a:t>Click to edit the outline text format</a:t>
            </a:r>
          </a:p>
          <a:p>
            <a:pPr marL="864000" lvl="1" indent="-324000">
              <a:spcBef>
                <a:spcPts val="1134"/>
              </a:spcBef>
              <a:buClr>
                <a:srgbClr val="000000"/>
              </a:buClr>
              <a:buSzPct val="75000"/>
              <a:buFont typeface="Symbol" charset="2"/>
              <a:buChar char=""/>
            </a:pPr>
            <a:r>
              <a:rPr lang="en-US" sz="2400" b="0" strike="noStrike" spc="-1">
                <a:solidFill>
                  <a:srgbClr val="000000"/>
                </a:solidFill>
                <a:latin typeface="Calibri"/>
              </a:rPr>
              <a:t>Second Outline Level</a:t>
            </a:r>
          </a:p>
          <a:p>
            <a:pPr marL="1296000" lvl="2" indent="-288000">
              <a:spcBef>
                <a:spcPts val="850"/>
              </a:spcBef>
              <a:buClr>
                <a:srgbClr val="000000"/>
              </a:buClr>
              <a:buSzPct val="45000"/>
              <a:buFont typeface="Wingdings" charset="2"/>
              <a:buChar char=""/>
            </a:pPr>
            <a:r>
              <a:rPr lang="en-US" sz="2000" b="0" strike="noStrike" spc="-1">
                <a:solidFill>
                  <a:srgbClr val="000000"/>
                </a:solidFill>
                <a:latin typeface="Calibri"/>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p:spPr>
        <p:txBody>
          <a:bodyPr anchor="ctr"/>
          <a:lstStyle/>
          <a:p>
            <a:pPr algn="ctr">
              <a:lnSpc>
                <a:spcPct val="100000"/>
              </a:lnSpc>
            </a:pPr>
            <a:r>
              <a:rPr lang="en-US" sz="4400" b="0" strike="noStrike" spc="-1">
                <a:solidFill>
                  <a:srgbClr val="000000"/>
                </a:solidFill>
                <a:latin typeface="Calibri"/>
              </a:rPr>
              <a:t>Click to edit Master title style</a:t>
            </a:r>
          </a:p>
        </p:txBody>
      </p:sp>
      <p:sp>
        <p:nvSpPr>
          <p:cNvPr id="42" name="PlaceHolder 2"/>
          <p:cNvSpPr>
            <a:spLocks noGrp="1"/>
          </p:cNvSpPr>
          <p:nvPr>
            <p:ph type="body"/>
          </p:nvPr>
        </p:nvSpPr>
        <p:spPr>
          <a:xfrm>
            <a:off x="457200" y="1600200"/>
            <a:ext cx="8229240" cy="4525560"/>
          </a:xfrm>
          <a:prstGeom prst="rect">
            <a:avLst/>
          </a:prstGeom>
        </p:spPr>
        <p:txBody>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Calibri"/>
              </a:rPr>
              <a:t>Click to 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Calibri"/>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Calibri"/>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Calibri"/>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Calibri"/>
              </a:rPr>
              <a:t>Fifth level</a:t>
            </a:r>
          </a:p>
        </p:txBody>
      </p:sp>
      <p:sp>
        <p:nvSpPr>
          <p:cNvPr id="43" name="PlaceHolder 3"/>
          <p:cNvSpPr>
            <a:spLocks noGrp="1"/>
          </p:cNvSpPr>
          <p:nvPr>
            <p:ph type="dt"/>
          </p:nvPr>
        </p:nvSpPr>
        <p:spPr>
          <a:xfrm>
            <a:off x="457200" y="6356520"/>
            <a:ext cx="2133360" cy="364680"/>
          </a:xfrm>
          <a:prstGeom prst="rect">
            <a:avLst/>
          </a:prstGeom>
        </p:spPr>
        <p:txBody>
          <a:bodyPr anchor="ctr"/>
          <a:lstStyle/>
          <a:p>
            <a:pPr>
              <a:lnSpc>
                <a:spcPct val="100000"/>
              </a:lnSpc>
            </a:pPr>
            <a:fld id="{C86E3167-1F51-4504-8819-D21FC91F728D}" type="datetime">
              <a:rPr lang="en-GB" sz="1200" b="0" strike="noStrike" spc="-1">
                <a:solidFill>
                  <a:srgbClr val="8B8B8B"/>
                </a:solidFill>
                <a:latin typeface="Calibri"/>
              </a:rPr>
              <a:t>09/02/2025</a:t>
            </a:fld>
            <a:endParaRPr lang="en-GB" sz="1200" b="0" strike="noStrike" spc="-1">
              <a:latin typeface="Times New Roman"/>
            </a:endParaRPr>
          </a:p>
        </p:txBody>
      </p:sp>
      <p:sp>
        <p:nvSpPr>
          <p:cNvPr id="44" name="PlaceHolder 4"/>
          <p:cNvSpPr>
            <a:spLocks noGrp="1"/>
          </p:cNvSpPr>
          <p:nvPr>
            <p:ph type="ftr"/>
          </p:nvPr>
        </p:nvSpPr>
        <p:spPr>
          <a:xfrm>
            <a:off x="3124080" y="6356520"/>
            <a:ext cx="2895120" cy="364680"/>
          </a:xfrm>
          <a:prstGeom prst="rect">
            <a:avLst/>
          </a:prstGeom>
        </p:spPr>
        <p:txBody>
          <a:bodyPr anchor="ctr"/>
          <a:lstStyle/>
          <a:p>
            <a:endParaRPr lang="en-GB" sz="2400" b="0" strike="noStrike" spc="-1">
              <a:latin typeface="Times New Roman"/>
            </a:endParaRPr>
          </a:p>
        </p:txBody>
      </p:sp>
      <p:sp>
        <p:nvSpPr>
          <p:cNvPr id="45" name="PlaceHolder 5"/>
          <p:cNvSpPr>
            <a:spLocks noGrp="1"/>
          </p:cNvSpPr>
          <p:nvPr>
            <p:ph type="sldNum"/>
          </p:nvPr>
        </p:nvSpPr>
        <p:spPr>
          <a:xfrm>
            <a:off x="6553080" y="6356520"/>
            <a:ext cx="2133360" cy="364680"/>
          </a:xfrm>
          <a:prstGeom prst="rect">
            <a:avLst/>
          </a:prstGeom>
        </p:spPr>
        <p:txBody>
          <a:bodyPr anchor="ctr"/>
          <a:lstStyle/>
          <a:p>
            <a:pPr algn="r">
              <a:lnSpc>
                <a:spcPct val="100000"/>
              </a:lnSpc>
            </a:pPr>
            <a:fld id="{BC9F1EB0-8200-4508-AE86-B94E08BD7CFC}" type="slidenum">
              <a:rPr lang="en-GB" sz="1200" b="0" strike="noStrike" spc="-1">
                <a:solidFill>
                  <a:srgbClr val="8B8B8B"/>
                </a:solidFill>
                <a:latin typeface="Calibri"/>
              </a:rPr>
              <a:t>‹#›</a:t>
            </a:fld>
            <a:endParaRPr lang="en-GB" sz="12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4680"/>
            <a:ext cx="8229240" cy="1142640"/>
          </a:xfrm>
          <a:prstGeom prst="rect">
            <a:avLst/>
          </a:prstGeom>
        </p:spPr>
        <p:txBody>
          <a:bodyPr anchor="ctr"/>
          <a:lstStyle/>
          <a:p>
            <a:pPr algn="ctr">
              <a:lnSpc>
                <a:spcPct val="100000"/>
              </a:lnSpc>
            </a:pPr>
            <a:r>
              <a:rPr lang="en-US" sz="4400" b="0" strike="noStrike" spc="-1">
                <a:solidFill>
                  <a:srgbClr val="000000"/>
                </a:solidFill>
                <a:latin typeface="Calibri"/>
              </a:rPr>
              <a:t>Click to edit Master title style</a:t>
            </a:r>
          </a:p>
        </p:txBody>
      </p:sp>
      <p:sp>
        <p:nvSpPr>
          <p:cNvPr id="83" name="PlaceHolder 2"/>
          <p:cNvSpPr>
            <a:spLocks noGrp="1"/>
          </p:cNvSpPr>
          <p:nvPr>
            <p:ph type="dt"/>
          </p:nvPr>
        </p:nvSpPr>
        <p:spPr>
          <a:xfrm>
            <a:off x="457200" y="6356520"/>
            <a:ext cx="2133360" cy="364680"/>
          </a:xfrm>
          <a:prstGeom prst="rect">
            <a:avLst/>
          </a:prstGeom>
        </p:spPr>
        <p:txBody>
          <a:bodyPr anchor="ctr"/>
          <a:lstStyle/>
          <a:p>
            <a:pPr>
              <a:lnSpc>
                <a:spcPct val="100000"/>
              </a:lnSpc>
            </a:pPr>
            <a:fld id="{2B93F32B-EF08-44A2-9D79-BF88814DEC30}" type="datetime">
              <a:rPr lang="en-GB" sz="1200" b="0" strike="noStrike" spc="-1">
                <a:solidFill>
                  <a:srgbClr val="8B8B8B"/>
                </a:solidFill>
                <a:latin typeface="Calibri"/>
              </a:rPr>
              <a:t>09/02/2025</a:t>
            </a:fld>
            <a:endParaRPr lang="en-GB" sz="1200" b="0" strike="noStrike" spc="-1">
              <a:latin typeface="Times New Roman"/>
            </a:endParaRPr>
          </a:p>
        </p:txBody>
      </p:sp>
      <p:sp>
        <p:nvSpPr>
          <p:cNvPr id="84" name="PlaceHolder 3"/>
          <p:cNvSpPr>
            <a:spLocks noGrp="1"/>
          </p:cNvSpPr>
          <p:nvPr>
            <p:ph type="ftr"/>
          </p:nvPr>
        </p:nvSpPr>
        <p:spPr>
          <a:xfrm>
            <a:off x="3124080" y="6356520"/>
            <a:ext cx="2895120" cy="364680"/>
          </a:xfrm>
          <a:prstGeom prst="rect">
            <a:avLst/>
          </a:prstGeom>
        </p:spPr>
        <p:txBody>
          <a:bodyPr anchor="ctr"/>
          <a:lstStyle/>
          <a:p>
            <a:endParaRPr lang="en-GB" sz="2400" b="0" strike="noStrike" spc="-1">
              <a:latin typeface="Times New Roman"/>
            </a:endParaRPr>
          </a:p>
        </p:txBody>
      </p:sp>
      <p:sp>
        <p:nvSpPr>
          <p:cNvPr id="85" name="PlaceHolder 4"/>
          <p:cNvSpPr>
            <a:spLocks noGrp="1"/>
          </p:cNvSpPr>
          <p:nvPr>
            <p:ph type="sldNum"/>
          </p:nvPr>
        </p:nvSpPr>
        <p:spPr>
          <a:xfrm>
            <a:off x="6553080" y="6356520"/>
            <a:ext cx="2133360" cy="364680"/>
          </a:xfrm>
          <a:prstGeom prst="rect">
            <a:avLst/>
          </a:prstGeom>
        </p:spPr>
        <p:txBody>
          <a:bodyPr anchor="ctr"/>
          <a:lstStyle/>
          <a:p>
            <a:pPr algn="r">
              <a:lnSpc>
                <a:spcPct val="100000"/>
              </a:lnSpc>
            </a:pPr>
            <a:fld id="{B0FFF142-0A76-44A3-B423-1C2B0D11EF98}" type="slidenum">
              <a:rPr lang="en-GB" sz="1200" b="0" strike="noStrike" spc="-1">
                <a:solidFill>
                  <a:srgbClr val="8B8B8B"/>
                </a:solidFill>
                <a:latin typeface="Calibri"/>
              </a:rPr>
              <a:t>‹#›</a:t>
            </a:fld>
            <a:endParaRPr lang="en-GB" sz="1200" b="0" strike="noStrike" spc="-1">
              <a:latin typeface="Times New Roman"/>
            </a:endParaRPr>
          </a:p>
        </p:txBody>
      </p:sp>
      <p:sp>
        <p:nvSpPr>
          <p:cNvPr id="86" name="PlaceHolder 5"/>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Calibri"/>
              </a:rPr>
              <a:t>Click to edit the outline text format</a:t>
            </a:r>
          </a:p>
          <a:p>
            <a:pPr marL="864000" lvl="1" indent="-324000">
              <a:spcBef>
                <a:spcPts val="1134"/>
              </a:spcBef>
              <a:buClr>
                <a:srgbClr val="000000"/>
              </a:buClr>
              <a:buSzPct val="75000"/>
              <a:buFont typeface="Symbol" charset="2"/>
              <a:buChar char=""/>
            </a:pPr>
            <a:r>
              <a:rPr lang="en-US" sz="2400" b="0" strike="noStrike" spc="-1">
                <a:solidFill>
                  <a:srgbClr val="000000"/>
                </a:solidFill>
                <a:latin typeface="Calibri"/>
              </a:rPr>
              <a:t>Second Outline Level</a:t>
            </a:r>
          </a:p>
          <a:p>
            <a:pPr marL="1296000" lvl="2" indent="-288000">
              <a:spcBef>
                <a:spcPts val="850"/>
              </a:spcBef>
              <a:buClr>
                <a:srgbClr val="000000"/>
              </a:buClr>
              <a:buSzPct val="45000"/>
              <a:buFont typeface="Wingdings" charset="2"/>
              <a:buChar char=""/>
            </a:pPr>
            <a:r>
              <a:rPr lang="en-US" sz="2000" b="0" strike="noStrike" spc="-1">
                <a:solidFill>
                  <a:srgbClr val="000000"/>
                </a:solidFill>
                <a:latin typeface="Calibri"/>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customXml" Target="../ink/ink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2.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customXml" Target="../ink/ink3.xml"/><Relationship Id="rId1" Type="http://schemas.openxmlformats.org/officeDocument/2006/relationships/slideLayout" Target="../slideLayouts/slideLayout29.xml"/><Relationship Id="rId5" Type="http://schemas.openxmlformats.org/officeDocument/2006/relationships/hyperlink" Target="https://www.youtube.com/watch?v=P38xMOqvytU" TargetMode="External"/><Relationship Id="rId4" Type="http://schemas.openxmlformats.org/officeDocument/2006/relationships/hyperlink" Target="https://www.youtube.com/watch?v=RY9X_O8is-k&amp;t=10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17" Type="http://schemas.openxmlformats.org/officeDocument/2006/relationships/image" Target="../media/image111.png"/><Relationship Id="rId21" Type="http://schemas.openxmlformats.org/officeDocument/2006/relationships/image" Target="../media/image63.png"/><Relationship Id="rId42" Type="http://schemas.openxmlformats.org/officeDocument/2006/relationships/customXml" Target="../ink/ink24.xml"/><Relationship Id="rId63" Type="http://schemas.openxmlformats.org/officeDocument/2006/relationships/image" Target="../media/image84.png"/><Relationship Id="rId84" Type="http://schemas.openxmlformats.org/officeDocument/2006/relationships/customXml" Target="../ink/ink45.xml"/><Relationship Id="rId16" Type="http://schemas.openxmlformats.org/officeDocument/2006/relationships/customXml" Target="../ink/ink11.xml"/><Relationship Id="rId107" Type="http://schemas.openxmlformats.org/officeDocument/2006/relationships/image" Target="../media/image106.png"/><Relationship Id="rId11" Type="http://schemas.openxmlformats.org/officeDocument/2006/relationships/image" Target="../media/image58.png"/><Relationship Id="rId32" Type="http://schemas.openxmlformats.org/officeDocument/2006/relationships/customXml" Target="../ink/ink19.xml"/><Relationship Id="rId37" Type="http://schemas.openxmlformats.org/officeDocument/2006/relationships/image" Target="../media/image71.png"/><Relationship Id="rId53" Type="http://schemas.openxmlformats.org/officeDocument/2006/relationships/image" Target="../media/image79.png"/><Relationship Id="rId58" Type="http://schemas.openxmlformats.org/officeDocument/2006/relationships/customXml" Target="../ink/ink32.xml"/><Relationship Id="rId74" Type="http://schemas.openxmlformats.org/officeDocument/2006/relationships/customXml" Target="../ink/ink40.xml"/><Relationship Id="rId79" Type="http://schemas.openxmlformats.org/officeDocument/2006/relationships/image" Target="../media/image92.png"/><Relationship Id="rId102" Type="http://schemas.openxmlformats.org/officeDocument/2006/relationships/customXml" Target="../ink/ink54.xml"/><Relationship Id="rId123" Type="http://schemas.openxmlformats.org/officeDocument/2006/relationships/image" Target="../media/image114.png"/><Relationship Id="rId128" Type="http://schemas.openxmlformats.org/officeDocument/2006/relationships/customXml" Target="../ink/ink67.xml"/><Relationship Id="rId5" Type="http://schemas.openxmlformats.org/officeDocument/2006/relationships/image" Target="../media/image55.png"/><Relationship Id="rId90" Type="http://schemas.openxmlformats.org/officeDocument/2006/relationships/customXml" Target="../ink/ink48.xml"/><Relationship Id="rId95" Type="http://schemas.openxmlformats.org/officeDocument/2006/relationships/image" Target="../media/image100.png"/><Relationship Id="rId22" Type="http://schemas.openxmlformats.org/officeDocument/2006/relationships/customXml" Target="../ink/ink14.xml"/><Relationship Id="rId27" Type="http://schemas.openxmlformats.org/officeDocument/2006/relationships/image" Target="../media/image66.png"/><Relationship Id="rId43" Type="http://schemas.openxmlformats.org/officeDocument/2006/relationships/image" Target="../media/image74.png"/><Relationship Id="rId48" Type="http://schemas.openxmlformats.org/officeDocument/2006/relationships/customXml" Target="../ink/ink27.xml"/><Relationship Id="rId64" Type="http://schemas.openxmlformats.org/officeDocument/2006/relationships/customXml" Target="../ink/ink35.xml"/><Relationship Id="rId69" Type="http://schemas.openxmlformats.org/officeDocument/2006/relationships/image" Target="../media/image87.png"/><Relationship Id="rId113" Type="http://schemas.openxmlformats.org/officeDocument/2006/relationships/image" Target="../media/image109.png"/><Relationship Id="rId118" Type="http://schemas.openxmlformats.org/officeDocument/2006/relationships/customXml" Target="../ink/ink62.xml"/><Relationship Id="rId80" Type="http://schemas.openxmlformats.org/officeDocument/2006/relationships/customXml" Target="../ink/ink43.xml"/><Relationship Id="rId85" Type="http://schemas.openxmlformats.org/officeDocument/2006/relationships/image" Target="../media/image95.png"/><Relationship Id="rId12" Type="http://schemas.openxmlformats.org/officeDocument/2006/relationships/customXml" Target="../ink/ink9.xml"/><Relationship Id="rId17" Type="http://schemas.openxmlformats.org/officeDocument/2006/relationships/image" Target="../media/image61.png"/><Relationship Id="rId33" Type="http://schemas.openxmlformats.org/officeDocument/2006/relationships/image" Target="../media/image69.png"/><Relationship Id="rId38" Type="http://schemas.openxmlformats.org/officeDocument/2006/relationships/customXml" Target="../ink/ink22.xml"/><Relationship Id="rId59" Type="http://schemas.openxmlformats.org/officeDocument/2006/relationships/image" Target="../media/image82.png"/><Relationship Id="rId103" Type="http://schemas.openxmlformats.org/officeDocument/2006/relationships/image" Target="../media/image104.png"/><Relationship Id="rId108" Type="http://schemas.openxmlformats.org/officeDocument/2006/relationships/customXml" Target="../ink/ink57.xml"/><Relationship Id="rId124" Type="http://schemas.openxmlformats.org/officeDocument/2006/relationships/customXml" Target="../ink/ink65.xml"/><Relationship Id="rId129" Type="http://schemas.openxmlformats.org/officeDocument/2006/relationships/image" Target="../media/image117.png"/><Relationship Id="rId54" Type="http://schemas.openxmlformats.org/officeDocument/2006/relationships/customXml" Target="../ink/ink30.xml"/><Relationship Id="rId70" Type="http://schemas.openxmlformats.org/officeDocument/2006/relationships/customXml" Target="../ink/ink38.xml"/><Relationship Id="rId75" Type="http://schemas.openxmlformats.org/officeDocument/2006/relationships/image" Target="../media/image90.png"/><Relationship Id="rId91" Type="http://schemas.openxmlformats.org/officeDocument/2006/relationships/image" Target="../media/image98.png"/><Relationship Id="rId96" Type="http://schemas.openxmlformats.org/officeDocument/2006/relationships/customXml" Target="../ink/ink51.xml"/><Relationship Id="rId1" Type="http://schemas.openxmlformats.org/officeDocument/2006/relationships/slideLayout" Target="../slideLayouts/slideLayout29.xml"/><Relationship Id="rId6" Type="http://schemas.openxmlformats.org/officeDocument/2006/relationships/customXml" Target="../ink/ink6.xml"/><Relationship Id="rId23" Type="http://schemas.openxmlformats.org/officeDocument/2006/relationships/image" Target="../media/image64.png"/><Relationship Id="rId28" Type="http://schemas.openxmlformats.org/officeDocument/2006/relationships/customXml" Target="../ink/ink17.xml"/><Relationship Id="rId49" Type="http://schemas.openxmlformats.org/officeDocument/2006/relationships/image" Target="../media/image77.png"/><Relationship Id="rId114" Type="http://schemas.openxmlformats.org/officeDocument/2006/relationships/customXml" Target="../ink/ink60.xml"/><Relationship Id="rId119" Type="http://schemas.openxmlformats.org/officeDocument/2006/relationships/image" Target="../media/image112.png"/><Relationship Id="rId44" Type="http://schemas.openxmlformats.org/officeDocument/2006/relationships/customXml" Target="../ink/ink25.xml"/><Relationship Id="rId60" Type="http://schemas.openxmlformats.org/officeDocument/2006/relationships/customXml" Target="../ink/ink33.xml"/><Relationship Id="rId65" Type="http://schemas.openxmlformats.org/officeDocument/2006/relationships/image" Target="../media/image85.png"/><Relationship Id="rId81" Type="http://schemas.openxmlformats.org/officeDocument/2006/relationships/image" Target="../media/image93.png"/><Relationship Id="rId86" Type="http://schemas.openxmlformats.org/officeDocument/2006/relationships/customXml" Target="../ink/ink46.xml"/><Relationship Id="rId130" Type="http://schemas.openxmlformats.org/officeDocument/2006/relationships/customXml" Target="../ink/ink68.xml"/><Relationship Id="rId13" Type="http://schemas.openxmlformats.org/officeDocument/2006/relationships/image" Target="../media/image59.png"/><Relationship Id="rId18" Type="http://schemas.openxmlformats.org/officeDocument/2006/relationships/customXml" Target="../ink/ink12.xml"/><Relationship Id="rId39" Type="http://schemas.openxmlformats.org/officeDocument/2006/relationships/image" Target="../media/image72.png"/><Relationship Id="rId109" Type="http://schemas.openxmlformats.org/officeDocument/2006/relationships/image" Target="../media/image107.png"/><Relationship Id="rId34" Type="http://schemas.openxmlformats.org/officeDocument/2006/relationships/customXml" Target="../ink/ink20.xml"/><Relationship Id="rId50" Type="http://schemas.openxmlformats.org/officeDocument/2006/relationships/customXml" Target="../ink/ink28.xml"/><Relationship Id="rId55" Type="http://schemas.openxmlformats.org/officeDocument/2006/relationships/image" Target="../media/image80.png"/><Relationship Id="rId76" Type="http://schemas.openxmlformats.org/officeDocument/2006/relationships/customXml" Target="../ink/ink41.xml"/><Relationship Id="rId97" Type="http://schemas.openxmlformats.org/officeDocument/2006/relationships/image" Target="../media/image101.png"/><Relationship Id="rId104" Type="http://schemas.openxmlformats.org/officeDocument/2006/relationships/customXml" Target="../ink/ink55.xml"/><Relationship Id="rId120" Type="http://schemas.openxmlformats.org/officeDocument/2006/relationships/customXml" Target="../ink/ink63.xml"/><Relationship Id="rId125" Type="http://schemas.openxmlformats.org/officeDocument/2006/relationships/image" Target="../media/image115.png"/><Relationship Id="rId7" Type="http://schemas.openxmlformats.org/officeDocument/2006/relationships/image" Target="../media/image56.png"/><Relationship Id="rId71" Type="http://schemas.openxmlformats.org/officeDocument/2006/relationships/image" Target="../media/image88.png"/><Relationship Id="rId92" Type="http://schemas.openxmlformats.org/officeDocument/2006/relationships/customXml" Target="../ink/ink49.xml"/><Relationship Id="rId2" Type="http://schemas.openxmlformats.org/officeDocument/2006/relationships/customXml" Target="../ink/ink4.xml"/><Relationship Id="rId29" Type="http://schemas.openxmlformats.org/officeDocument/2006/relationships/image" Target="../media/image67.png"/><Relationship Id="rId24" Type="http://schemas.openxmlformats.org/officeDocument/2006/relationships/customXml" Target="../ink/ink15.xml"/><Relationship Id="rId40" Type="http://schemas.openxmlformats.org/officeDocument/2006/relationships/customXml" Target="../ink/ink23.xml"/><Relationship Id="rId45" Type="http://schemas.openxmlformats.org/officeDocument/2006/relationships/image" Target="../media/image75.png"/><Relationship Id="rId66" Type="http://schemas.openxmlformats.org/officeDocument/2006/relationships/customXml" Target="../ink/ink36.xml"/><Relationship Id="rId87" Type="http://schemas.openxmlformats.org/officeDocument/2006/relationships/image" Target="../media/image96.png"/><Relationship Id="rId110" Type="http://schemas.openxmlformats.org/officeDocument/2006/relationships/customXml" Target="../ink/ink58.xml"/><Relationship Id="rId115" Type="http://schemas.openxmlformats.org/officeDocument/2006/relationships/image" Target="../media/image110.png"/><Relationship Id="rId131" Type="http://schemas.openxmlformats.org/officeDocument/2006/relationships/image" Target="../media/image118.png"/><Relationship Id="rId61" Type="http://schemas.openxmlformats.org/officeDocument/2006/relationships/image" Target="../media/image83.png"/><Relationship Id="rId82" Type="http://schemas.openxmlformats.org/officeDocument/2006/relationships/customXml" Target="../ink/ink44.xml"/><Relationship Id="rId19" Type="http://schemas.openxmlformats.org/officeDocument/2006/relationships/image" Target="../media/image62.png"/><Relationship Id="rId14" Type="http://schemas.openxmlformats.org/officeDocument/2006/relationships/customXml" Target="../ink/ink10.xml"/><Relationship Id="rId30" Type="http://schemas.openxmlformats.org/officeDocument/2006/relationships/customXml" Target="../ink/ink18.xml"/><Relationship Id="rId35" Type="http://schemas.openxmlformats.org/officeDocument/2006/relationships/image" Target="../media/image70.png"/><Relationship Id="rId56" Type="http://schemas.openxmlformats.org/officeDocument/2006/relationships/customXml" Target="../ink/ink31.xml"/><Relationship Id="rId77" Type="http://schemas.openxmlformats.org/officeDocument/2006/relationships/image" Target="../media/image91.png"/><Relationship Id="rId100" Type="http://schemas.openxmlformats.org/officeDocument/2006/relationships/customXml" Target="../ink/ink53.xml"/><Relationship Id="rId105" Type="http://schemas.openxmlformats.org/officeDocument/2006/relationships/image" Target="../media/image105.png"/><Relationship Id="rId126" Type="http://schemas.openxmlformats.org/officeDocument/2006/relationships/customXml" Target="../ink/ink66.xml"/><Relationship Id="rId8" Type="http://schemas.openxmlformats.org/officeDocument/2006/relationships/customXml" Target="../ink/ink7.xml"/><Relationship Id="rId51" Type="http://schemas.openxmlformats.org/officeDocument/2006/relationships/image" Target="../media/image78.png"/><Relationship Id="rId72" Type="http://schemas.openxmlformats.org/officeDocument/2006/relationships/customXml" Target="../ink/ink39.xml"/><Relationship Id="rId93" Type="http://schemas.openxmlformats.org/officeDocument/2006/relationships/image" Target="../media/image99.png"/><Relationship Id="rId98" Type="http://schemas.openxmlformats.org/officeDocument/2006/relationships/customXml" Target="../ink/ink52.xml"/><Relationship Id="rId121" Type="http://schemas.openxmlformats.org/officeDocument/2006/relationships/image" Target="../media/image113.png"/><Relationship Id="rId3" Type="http://schemas.openxmlformats.org/officeDocument/2006/relationships/image" Target="../media/image54.png"/><Relationship Id="rId25" Type="http://schemas.openxmlformats.org/officeDocument/2006/relationships/image" Target="../media/image65.png"/><Relationship Id="rId46" Type="http://schemas.openxmlformats.org/officeDocument/2006/relationships/customXml" Target="../ink/ink26.xml"/><Relationship Id="rId67" Type="http://schemas.openxmlformats.org/officeDocument/2006/relationships/image" Target="../media/image86.png"/><Relationship Id="rId116" Type="http://schemas.openxmlformats.org/officeDocument/2006/relationships/customXml" Target="../ink/ink61.xml"/><Relationship Id="rId20" Type="http://schemas.openxmlformats.org/officeDocument/2006/relationships/customXml" Target="../ink/ink13.xml"/><Relationship Id="rId41" Type="http://schemas.openxmlformats.org/officeDocument/2006/relationships/image" Target="../media/image73.png"/><Relationship Id="rId62" Type="http://schemas.openxmlformats.org/officeDocument/2006/relationships/customXml" Target="../ink/ink34.xml"/><Relationship Id="rId83" Type="http://schemas.openxmlformats.org/officeDocument/2006/relationships/image" Target="../media/image94.png"/><Relationship Id="rId88" Type="http://schemas.openxmlformats.org/officeDocument/2006/relationships/customXml" Target="../ink/ink47.xml"/><Relationship Id="rId111" Type="http://schemas.openxmlformats.org/officeDocument/2006/relationships/image" Target="../media/image108.png"/><Relationship Id="rId132" Type="http://schemas.openxmlformats.org/officeDocument/2006/relationships/customXml" Target="../ink/ink69.xml"/><Relationship Id="rId15" Type="http://schemas.openxmlformats.org/officeDocument/2006/relationships/image" Target="../media/image60.png"/><Relationship Id="rId36" Type="http://schemas.openxmlformats.org/officeDocument/2006/relationships/customXml" Target="../ink/ink21.xml"/><Relationship Id="rId57" Type="http://schemas.openxmlformats.org/officeDocument/2006/relationships/image" Target="../media/image81.png"/><Relationship Id="rId106" Type="http://schemas.openxmlformats.org/officeDocument/2006/relationships/customXml" Target="../ink/ink56.xml"/><Relationship Id="rId127" Type="http://schemas.openxmlformats.org/officeDocument/2006/relationships/image" Target="../media/image116.png"/><Relationship Id="rId10" Type="http://schemas.openxmlformats.org/officeDocument/2006/relationships/customXml" Target="../ink/ink8.xml"/><Relationship Id="rId31" Type="http://schemas.openxmlformats.org/officeDocument/2006/relationships/image" Target="../media/image68.png"/><Relationship Id="rId52" Type="http://schemas.openxmlformats.org/officeDocument/2006/relationships/customXml" Target="../ink/ink29.xml"/><Relationship Id="rId73" Type="http://schemas.openxmlformats.org/officeDocument/2006/relationships/image" Target="../media/image89.png"/><Relationship Id="rId78" Type="http://schemas.openxmlformats.org/officeDocument/2006/relationships/customXml" Target="../ink/ink42.xml"/><Relationship Id="rId94" Type="http://schemas.openxmlformats.org/officeDocument/2006/relationships/customXml" Target="../ink/ink50.xml"/><Relationship Id="rId99" Type="http://schemas.openxmlformats.org/officeDocument/2006/relationships/image" Target="../media/image102.png"/><Relationship Id="rId101" Type="http://schemas.openxmlformats.org/officeDocument/2006/relationships/image" Target="../media/image103.png"/><Relationship Id="rId122" Type="http://schemas.openxmlformats.org/officeDocument/2006/relationships/customXml" Target="../ink/ink64.xml"/><Relationship Id="rId4" Type="http://schemas.openxmlformats.org/officeDocument/2006/relationships/customXml" Target="../ink/ink5.xml"/><Relationship Id="rId9" Type="http://schemas.openxmlformats.org/officeDocument/2006/relationships/image" Target="../media/image57.png"/><Relationship Id="rId26" Type="http://schemas.openxmlformats.org/officeDocument/2006/relationships/customXml" Target="../ink/ink16.xml"/><Relationship Id="rId47" Type="http://schemas.openxmlformats.org/officeDocument/2006/relationships/image" Target="../media/image76.png"/><Relationship Id="rId68" Type="http://schemas.openxmlformats.org/officeDocument/2006/relationships/customXml" Target="../ink/ink37.xml"/><Relationship Id="rId89" Type="http://schemas.openxmlformats.org/officeDocument/2006/relationships/image" Target="../media/image97.png"/><Relationship Id="rId112" Type="http://schemas.openxmlformats.org/officeDocument/2006/relationships/customXml" Target="../ink/ink59.xml"/><Relationship Id="rId133" Type="http://schemas.openxmlformats.org/officeDocument/2006/relationships/image" Target="../media/image119.png"/></Relationships>
</file>

<file path=ppt/slides/_rels/slide16.xml.rels><?xml version="1.0" encoding="UTF-8" standalone="yes"?>
<Relationships xmlns="http://schemas.openxmlformats.org/package/2006/relationships"><Relationship Id="rId26" Type="http://schemas.openxmlformats.org/officeDocument/2006/relationships/customXml" Target="../ink/ink82.xml"/><Relationship Id="rId117" Type="http://schemas.openxmlformats.org/officeDocument/2006/relationships/image" Target="../media/image177.png"/><Relationship Id="rId21" Type="http://schemas.openxmlformats.org/officeDocument/2006/relationships/image" Target="../media/image129.png"/><Relationship Id="rId42" Type="http://schemas.openxmlformats.org/officeDocument/2006/relationships/customXml" Target="../ink/ink90.xml"/><Relationship Id="rId47" Type="http://schemas.openxmlformats.org/officeDocument/2006/relationships/image" Target="../media/image142.png"/><Relationship Id="rId63" Type="http://schemas.openxmlformats.org/officeDocument/2006/relationships/image" Target="../media/image150.png"/><Relationship Id="rId68" Type="http://schemas.openxmlformats.org/officeDocument/2006/relationships/customXml" Target="../ink/ink103.xml"/><Relationship Id="rId84" Type="http://schemas.openxmlformats.org/officeDocument/2006/relationships/customXml" Target="../ink/ink111.xml"/><Relationship Id="rId89" Type="http://schemas.openxmlformats.org/officeDocument/2006/relationships/image" Target="../media/image163.png"/><Relationship Id="rId112" Type="http://schemas.openxmlformats.org/officeDocument/2006/relationships/customXml" Target="../ink/ink125.xml"/><Relationship Id="rId16" Type="http://schemas.openxmlformats.org/officeDocument/2006/relationships/customXml" Target="../ink/ink77.xml"/><Relationship Id="rId107" Type="http://schemas.openxmlformats.org/officeDocument/2006/relationships/image" Target="../media/image172.png"/><Relationship Id="rId11" Type="http://schemas.openxmlformats.org/officeDocument/2006/relationships/image" Target="../media/image124.png"/><Relationship Id="rId32" Type="http://schemas.openxmlformats.org/officeDocument/2006/relationships/customXml" Target="../ink/ink85.xml"/><Relationship Id="rId37" Type="http://schemas.openxmlformats.org/officeDocument/2006/relationships/image" Target="../media/image137.png"/><Relationship Id="rId53" Type="http://schemas.openxmlformats.org/officeDocument/2006/relationships/image" Target="../media/image145.png"/><Relationship Id="rId58" Type="http://schemas.openxmlformats.org/officeDocument/2006/relationships/customXml" Target="../ink/ink98.xml"/><Relationship Id="rId74" Type="http://schemas.openxmlformats.org/officeDocument/2006/relationships/customXml" Target="../ink/ink106.xml"/><Relationship Id="rId79" Type="http://schemas.openxmlformats.org/officeDocument/2006/relationships/image" Target="../media/image158.png"/><Relationship Id="rId102" Type="http://schemas.openxmlformats.org/officeDocument/2006/relationships/customXml" Target="../ink/ink120.xml"/><Relationship Id="rId5" Type="http://schemas.openxmlformats.org/officeDocument/2006/relationships/image" Target="../media/image121.png"/><Relationship Id="rId90" Type="http://schemas.openxmlformats.org/officeDocument/2006/relationships/customXml" Target="../ink/ink114.xml"/><Relationship Id="rId95" Type="http://schemas.openxmlformats.org/officeDocument/2006/relationships/image" Target="../media/image166.png"/><Relationship Id="rId22" Type="http://schemas.openxmlformats.org/officeDocument/2006/relationships/customXml" Target="../ink/ink80.xml"/><Relationship Id="rId27" Type="http://schemas.openxmlformats.org/officeDocument/2006/relationships/image" Target="../media/image132.png"/><Relationship Id="rId43" Type="http://schemas.openxmlformats.org/officeDocument/2006/relationships/image" Target="../media/image140.png"/><Relationship Id="rId48" Type="http://schemas.openxmlformats.org/officeDocument/2006/relationships/customXml" Target="../ink/ink93.xml"/><Relationship Id="rId64" Type="http://schemas.openxmlformats.org/officeDocument/2006/relationships/customXml" Target="../ink/ink101.xml"/><Relationship Id="rId69" Type="http://schemas.openxmlformats.org/officeDocument/2006/relationships/image" Target="../media/image153.png"/><Relationship Id="rId113" Type="http://schemas.openxmlformats.org/officeDocument/2006/relationships/image" Target="../media/image175.png"/><Relationship Id="rId118" Type="http://schemas.openxmlformats.org/officeDocument/2006/relationships/customXml" Target="../ink/ink128.xml"/><Relationship Id="rId80" Type="http://schemas.openxmlformats.org/officeDocument/2006/relationships/customXml" Target="../ink/ink109.xml"/><Relationship Id="rId85" Type="http://schemas.openxmlformats.org/officeDocument/2006/relationships/image" Target="../media/image161.png"/><Relationship Id="rId12" Type="http://schemas.openxmlformats.org/officeDocument/2006/relationships/customXml" Target="../ink/ink75.xml"/><Relationship Id="rId17" Type="http://schemas.openxmlformats.org/officeDocument/2006/relationships/image" Target="../media/image127.png"/><Relationship Id="rId33" Type="http://schemas.openxmlformats.org/officeDocument/2006/relationships/image" Target="../media/image135.png"/><Relationship Id="rId38" Type="http://schemas.openxmlformats.org/officeDocument/2006/relationships/customXml" Target="../ink/ink88.xml"/><Relationship Id="rId59" Type="http://schemas.openxmlformats.org/officeDocument/2006/relationships/image" Target="../media/image148.png"/><Relationship Id="rId103" Type="http://schemas.openxmlformats.org/officeDocument/2006/relationships/image" Target="../media/image170.png"/><Relationship Id="rId108" Type="http://schemas.openxmlformats.org/officeDocument/2006/relationships/customXml" Target="../ink/ink123.xml"/><Relationship Id="rId54" Type="http://schemas.openxmlformats.org/officeDocument/2006/relationships/customXml" Target="../ink/ink96.xml"/><Relationship Id="rId70" Type="http://schemas.openxmlformats.org/officeDocument/2006/relationships/customXml" Target="../ink/ink104.xml"/><Relationship Id="rId75" Type="http://schemas.openxmlformats.org/officeDocument/2006/relationships/image" Target="../media/image156.png"/><Relationship Id="rId91" Type="http://schemas.openxmlformats.org/officeDocument/2006/relationships/image" Target="../media/image164.png"/><Relationship Id="rId96" Type="http://schemas.openxmlformats.org/officeDocument/2006/relationships/customXml" Target="../ink/ink117.xml"/><Relationship Id="rId1" Type="http://schemas.openxmlformats.org/officeDocument/2006/relationships/slideLayout" Target="../slideLayouts/slideLayout29.xml"/><Relationship Id="rId6" Type="http://schemas.openxmlformats.org/officeDocument/2006/relationships/customXml" Target="../ink/ink72.xml"/><Relationship Id="rId23" Type="http://schemas.openxmlformats.org/officeDocument/2006/relationships/image" Target="../media/image130.png"/><Relationship Id="rId28" Type="http://schemas.openxmlformats.org/officeDocument/2006/relationships/customXml" Target="../ink/ink83.xml"/><Relationship Id="rId49" Type="http://schemas.openxmlformats.org/officeDocument/2006/relationships/image" Target="../media/image143.png"/><Relationship Id="rId114" Type="http://schemas.openxmlformats.org/officeDocument/2006/relationships/customXml" Target="../ink/ink126.xml"/><Relationship Id="rId119" Type="http://schemas.openxmlformats.org/officeDocument/2006/relationships/image" Target="../media/image178.png"/><Relationship Id="rId10" Type="http://schemas.openxmlformats.org/officeDocument/2006/relationships/customXml" Target="../ink/ink74.xml"/><Relationship Id="rId31" Type="http://schemas.openxmlformats.org/officeDocument/2006/relationships/image" Target="../media/image134.png"/><Relationship Id="rId44" Type="http://schemas.openxmlformats.org/officeDocument/2006/relationships/customXml" Target="../ink/ink91.xml"/><Relationship Id="rId52" Type="http://schemas.openxmlformats.org/officeDocument/2006/relationships/customXml" Target="../ink/ink95.xml"/><Relationship Id="rId60" Type="http://schemas.openxmlformats.org/officeDocument/2006/relationships/customXml" Target="../ink/ink99.xml"/><Relationship Id="rId65" Type="http://schemas.openxmlformats.org/officeDocument/2006/relationships/image" Target="../media/image151.png"/><Relationship Id="rId73" Type="http://schemas.openxmlformats.org/officeDocument/2006/relationships/image" Target="../media/image155.png"/><Relationship Id="rId78" Type="http://schemas.openxmlformats.org/officeDocument/2006/relationships/customXml" Target="../ink/ink108.xml"/><Relationship Id="rId81" Type="http://schemas.openxmlformats.org/officeDocument/2006/relationships/image" Target="../media/image159.png"/><Relationship Id="rId86" Type="http://schemas.openxmlformats.org/officeDocument/2006/relationships/customXml" Target="../ink/ink112.xml"/><Relationship Id="rId94" Type="http://schemas.openxmlformats.org/officeDocument/2006/relationships/customXml" Target="../ink/ink116.xml"/><Relationship Id="rId99" Type="http://schemas.openxmlformats.org/officeDocument/2006/relationships/image" Target="../media/image168.png"/><Relationship Id="rId101" Type="http://schemas.openxmlformats.org/officeDocument/2006/relationships/image" Target="../media/image169.png"/><Relationship Id="rId4" Type="http://schemas.openxmlformats.org/officeDocument/2006/relationships/customXml" Target="../ink/ink71.xml"/><Relationship Id="rId9" Type="http://schemas.openxmlformats.org/officeDocument/2006/relationships/image" Target="../media/image123.png"/><Relationship Id="rId13" Type="http://schemas.openxmlformats.org/officeDocument/2006/relationships/image" Target="../media/image125.png"/><Relationship Id="rId18" Type="http://schemas.openxmlformats.org/officeDocument/2006/relationships/customXml" Target="../ink/ink78.xml"/><Relationship Id="rId39" Type="http://schemas.openxmlformats.org/officeDocument/2006/relationships/image" Target="../media/image138.png"/><Relationship Id="rId109" Type="http://schemas.openxmlformats.org/officeDocument/2006/relationships/image" Target="../media/image173.png"/><Relationship Id="rId34" Type="http://schemas.openxmlformats.org/officeDocument/2006/relationships/customXml" Target="../ink/ink86.xml"/><Relationship Id="rId50" Type="http://schemas.openxmlformats.org/officeDocument/2006/relationships/customXml" Target="../ink/ink94.xml"/><Relationship Id="rId55" Type="http://schemas.openxmlformats.org/officeDocument/2006/relationships/image" Target="../media/image146.png"/><Relationship Id="rId76" Type="http://schemas.openxmlformats.org/officeDocument/2006/relationships/customXml" Target="../ink/ink107.xml"/><Relationship Id="rId97" Type="http://schemas.openxmlformats.org/officeDocument/2006/relationships/image" Target="../media/image167.png"/><Relationship Id="rId104" Type="http://schemas.openxmlformats.org/officeDocument/2006/relationships/customXml" Target="../ink/ink121.xml"/><Relationship Id="rId120" Type="http://schemas.openxmlformats.org/officeDocument/2006/relationships/image" Target="../media/image20.png"/><Relationship Id="rId7" Type="http://schemas.openxmlformats.org/officeDocument/2006/relationships/image" Target="../media/image122.png"/><Relationship Id="rId71" Type="http://schemas.openxmlformats.org/officeDocument/2006/relationships/image" Target="../media/image154.png"/><Relationship Id="rId92" Type="http://schemas.openxmlformats.org/officeDocument/2006/relationships/customXml" Target="../ink/ink115.xml"/><Relationship Id="rId2" Type="http://schemas.openxmlformats.org/officeDocument/2006/relationships/customXml" Target="../ink/ink70.xml"/><Relationship Id="rId29" Type="http://schemas.openxmlformats.org/officeDocument/2006/relationships/image" Target="../media/image133.png"/><Relationship Id="rId24" Type="http://schemas.openxmlformats.org/officeDocument/2006/relationships/customXml" Target="../ink/ink81.xml"/><Relationship Id="rId40" Type="http://schemas.openxmlformats.org/officeDocument/2006/relationships/customXml" Target="../ink/ink89.xml"/><Relationship Id="rId45" Type="http://schemas.openxmlformats.org/officeDocument/2006/relationships/image" Target="../media/image141.png"/><Relationship Id="rId66" Type="http://schemas.openxmlformats.org/officeDocument/2006/relationships/customXml" Target="../ink/ink102.xml"/><Relationship Id="rId87" Type="http://schemas.openxmlformats.org/officeDocument/2006/relationships/image" Target="../media/image162.png"/><Relationship Id="rId110" Type="http://schemas.openxmlformats.org/officeDocument/2006/relationships/customXml" Target="../ink/ink124.xml"/><Relationship Id="rId115" Type="http://schemas.openxmlformats.org/officeDocument/2006/relationships/image" Target="../media/image176.png"/><Relationship Id="rId61" Type="http://schemas.openxmlformats.org/officeDocument/2006/relationships/image" Target="../media/image149.png"/><Relationship Id="rId82" Type="http://schemas.openxmlformats.org/officeDocument/2006/relationships/customXml" Target="../ink/ink110.xml"/><Relationship Id="rId19" Type="http://schemas.openxmlformats.org/officeDocument/2006/relationships/image" Target="../media/image128.png"/><Relationship Id="rId14" Type="http://schemas.openxmlformats.org/officeDocument/2006/relationships/customXml" Target="../ink/ink76.xml"/><Relationship Id="rId30" Type="http://schemas.openxmlformats.org/officeDocument/2006/relationships/customXml" Target="../ink/ink84.xml"/><Relationship Id="rId35" Type="http://schemas.openxmlformats.org/officeDocument/2006/relationships/image" Target="../media/image136.png"/><Relationship Id="rId56" Type="http://schemas.openxmlformats.org/officeDocument/2006/relationships/customXml" Target="../ink/ink97.xml"/><Relationship Id="rId77" Type="http://schemas.openxmlformats.org/officeDocument/2006/relationships/image" Target="../media/image157.png"/><Relationship Id="rId100" Type="http://schemas.openxmlformats.org/officeDocument/2006/relationships/customXml" Target="../ink/ink119.xml"/><Relationship Id="rId105" Type="http://schemas.openxmlformats.org/officeDocument/2006/relationships/image" Target="../media/image171.png"/><Relationship Id="rId8" Type="http://schemas.openxmlformats.org/officeDocument/2006/relationships/customXml" Target="../ink/ink73.xml"/><Relationship Id="rId51" Type="http://schemas.openxmlformats.org/officeDocument/2006/relationships/image" Target="../media/image144.png"/><Relationship Id="rId72" Type="http://schemas.openxmlformats.org/officeDocument/2006/relationships/customXml" Target="../ink/ink105.xml"/><Relationship Id="rId93" Type="http://schemas.openxmlformats.org/officeDocument/2006/relationships/image" Target="../media/image165.png"/><Relationship Id="rId98" Type="http://schemas.openxmlformats.org/officeDocument/2006/relationships/customXml" Target="../ink/ink118.xml"/><Relationship Id="rId3" Type="http://schemas.openxmlformats.org/officeDocument/2006/relationships/image" Target="../media/image120.png"/><Relationship Id="rId25" Type="http://schemas.openxmlformats.org/officeDocument/2006/relationships/image" Target="../media/image131.png"/><Relationship Id="rId46" Type="http://schemas.openxmlformats.org/officeDocument/2006/relationships/customXml" Target="../ink/ink92.xml"/><Relationship Id="rId67" Type="http://schemas.openxmlformats.org/officeDocument/2006/relationships/image" Target="../media/image152.png"/><Relationship Id="rId116" Type="http://schemas.openxmlformats.org/officeDocument/2006/relationships/customXml" Target="../ink/ink127.xml"/><Relationship Id="rId20" Type="http://schemas.openxmlformats.org/officeDocument/2006/relationships/customXml" Target="../ink/ink79.xml"/><Relationship Id="rId41" Type="http://schemas.openxmlformats.org/officeDocument/2006/relationships/image" Target="../media/image139.png"/><Relationship Id="rId62" Type="http://schemas.openxmlformats.org/officeDocument/2006/relationships/customXml" Target="../ink/ink100.xml"/><Relationship Id="rId83" Type="http://schemas.openxmlformats.org/officeDocument/2006/relationships/image" Target="../media/image160.png"/><Relationship Id="rId88" Type="http://schemas.openxmlformats.org/officeDocument/2006/relationships/customXml" Target="../ink/ink113.xml"/><Relationship Id="rId111" Type="http://schemas.openxmlformats.org/officeDocument/2006/relationships/image" Target="../media/image174.png"/><Relationship Id="rId15" Type="http://schemas.openxmlformats.org/officeDocument/2006/relationships/image" Target="../media/image126.png"/><Relationship Id="rId36" Type="http://schemas.openxmlformats.org/officeDocument/2006/relationships/customXml" Target="../ink/ink87.xml"/><Relationship Id="rId57" Type="http://schemas.openxmlformats.org/officeDocument/2006/relationships/image" Target="../media/image147.png"/><Relationship Id="rId106" Type="http://schemas.openxmlformats.org/officeDocument/2006/relationships/customXml" Target="../ink/ink1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TextShape 1"/>
          <p:cNvSpPr txBox="1"/>
          <p:nvPr/>
        </p:nvSpPr>
        <p:spPr>
          <a:xfrm>
            <a:off x="762120" y="990720"/>
            <a:ext cx="7772040" cy="259056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Fundamental Mechanics of Materials</a:t>
            </a:r>
            <a:endParaRPr lang="en-US" sz="4400" b="0" strike="noStrike" spc="-1">
              <a:solidFill>
                <a:srgbClr val="000000"/>
              </a:solidFill>
              <a:latin typeface="Calibri"/>
            </a:endParaRPr>
          </a:p>
        </p:txBody>
      </p:sp>
      <p:sp>
        <p:nvSpPr>
          <p:cNvPr id="124" name="CustomShape 2"/>
          <p:cNvSpPr/>
          <p:nvPr/>
        </p:nvSpPr>
        <p:spPr>
          <a:xfrm>
            <a:off x="826920" y="5826240"/>
            <a:ext cx="2160360" cy="45684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
        <p:nvSpPr>
          <p:cNvPr id="125" name="CustomShape 3"/>
          <p:cNvSpPr/>
          <p:nvPr/>
        </p:nvSpPr>
        <p:spPr>
          <a:xfrm>
            <a:off x="684360" y="5753160"/>
            <a:ext cx="2374560" cy="45684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000" b="0" strike="noStrike" spc="-1">
                <a:solidFill>
                  <a:srgbClr val="FF0000"/>
                </a:solidFill>
                <a:latin typeface="Calibri"/>
              </a:rPr>
              <a:t>Mechanical properties of materials</a:t>
            </a:r>
            <a:endParaRPr lang="en-US" sz="4000" b="0" strike="noStrike" spc="-1">
              <a:solidFill>
                <a:srgbClr val="000000"/>
              </a:solidFill>
              <a:latin typeface="Calibri"/>
            </a:endParaRPr>
          </a:p>
        </p:txBody>
      </p:sp>
      <p:sp>
        <p:nvSpPr>
          <p:cNvPr id="127" name="TextShape 2"/>
          <p:cNvSpPr txBox="1"/>
          <p:nvPr/>
        </p:nvSpPr>
        <p:spPr>
          <a:xfrm>
            <a:off x="457200" y="1600200"/>
            <a:ext cx="8229240" cy="3911600"/>
          </a:xfrm>
          <a:prstGeom prst="rect">
            <a:avLst/>
          </a:prstGeom>
          <a:noFill/>
          <a:ln>
            <a:noFill/>
          </a:ln>
        </p:spPr>
        <p:txBody>
          <a:bodyPr/>
          <a:lstStyle/>
          <a:p>
            <a:pPr marL="343080" indent="-342720">
              <a:lnSpc>
                <a:spcPct val="90000"/>
              </a:lnSpc>
              <a:spcBef>
                <a:spcPts val="561"/>
              </a:spcBef>
              <a:buClr>
                <a:srgbClr val="C0504D"/>
              </a:buClr>
              <a:buFont typeface="Arial"/>
              <a:buChar char="•"/>
            </a:pPr>
            <a:r>
              <a:rPr lang="en-US" sz="2800" b="1" spc="-1" dirty="0">
                <a:latin typeface="Calibri"/>
              </a:rPr>
              <a:t>Elasticity/stiffness </a:t>
            </a:r>
            <a:r>
              <a:rPr lang="en-US" sz="2800" spc="-1" dirty="0">
                <a:latin typeface="Calibri"/>
              </a:rPr>
              <a:t>– temporary deformation under load</a:t>
            </a:r>
          </a:p>
          <a:p>
            <a:pPr>
              <a:lnSpc>
                <a:spcPct val="90000"/>
              </a:lnSpc>
              <a:spcBef>
                <a:spcPts val="320"/>
              </a:spcBef>
            </a:pPr>
            <a:endParaRPr lang="en-US" sz="2800" spc="-1" dirty="0">
              <a:latin typeface="Calibri"/>
            </a:endParaRPr>
          </a:p>
          <a:p>
            <a:pPr marL="343080" indent="-342720">
              <a:lnSpc>
                <a:spcPct val="90000"/>
              </a:lnSpc>
              <a:spcBef>
                <a:spcPts val="561"/>
              </a:spcBef>
              <a:buClr>
                <a:srgbClr val="C0504D"/>
              </a:buClr>
              <a:buFont typeface="Arial"/>
              <a:buChar char="•"/>
            </a:pPr>
            <a:r>
              <a:rPr lang="en-US" sz="2800" b="1" spc="-1" dirty="0">
                <a:latin typeface="Calibri"/>
              </a:rPr>
              <a:t>Plasticity</a:t>
            </a:r>
            <a:r>
              <a:rPr lang="en-US" sz="2800" spc="-1" dirty="0">
                <a:latin typeface="Calibri"/>
              </a:rPr>
              <a:t> – permanent deformation under load</a:t>
            </a:r>
          </a:p>
          <a:p>
            <a:pPr marL="343080" indent="-342720">
              <a:lnSpc>
                <a:spcPct val="90000"/>
              </a:lnSpc>
              <a:spcBef>
                <a:spcPts val="561"/>
              </a:spcBef>
              <a:buClr>
                <a:srgbClr val="C0504D"/>
              </a:buClr>
              <a:buFont typeface="Arial"/>
              <a:buChar char="•"/>
            </a:pPr>
            <a:r>
              <a:rPr lang="en-US" sz="2800" b="1" spc="-1" dirty="0">
                <a:latin typeface="Calibri"/>
              </a:rPr>
              <a:t>Strength</a:t>
            </a:r>
            <a:r>
              <a:rPr lang="en-US" sz="2800" spc="-1" dirty="0">
                <a:latin typeface="Calibri"/>
              </a:rPr>
              <a:t> – the threshold stress value when material reaches end of elastic region</a:t>
            </a:r>
          </a:p>
          <a:p>
            <a:pPr marL="360">
              <a:lnSpc>
                <a:spcPct val="90000"/>
              </a:lnSpc>
              <a:spcBef>
                <a:spcPts val="561"/>
              </a:spcBef>
              <a:buClr>
                <a:srgbClr val="C0504D"/>
              </a:buClr>
            </a:pPr>
            <a:endParaRPr lang="en-US" sz="2800" spc="-1" dirty="0">
              <a:latin typeface="Calibri"/>
            </a:endParaRPr>
          </a:p>
          <a:p>
            <a:pPr marL="343080" indent="-342720">
              <a:lnSpc>
                <a:spcPct val="90000"/>
              </a:lnSpc>
              <a:spcBef>
                <a:spcPts val="561"/>
              </a:spcBef>
              <a:buClr>
                <a:srgbClr val="C0504D"/>
              </a:buClr>
              <a:buFont typeface="Arial"/>
              <a:buChar char="•"/>
            </a:pPr>
            <a:r>
              <a:rPr lang="en-US" sz="2800" b="1" strike="noStrike" spc="-1" dirty="0">
                <a:latin typeface="Calibri"/>
              </a:rPr>
              <a:t>Hardness</a:t>
            </a:r>
            <a:r>
              <a:rPr lang="en-US" sz="2800" b="0" strike="noStrike" spc="-1" dirty="0">
                <a:latin typeface="Calibri"/>
              </a:rPr>
              <a:t> – resistance to indentation or scratching</a:t>
            </a:r>
          </a:p>
          <a:p>
            <a:pPr marL="343080" indent="-342720">
              <a:lnSpc>
                <a:spcPct val="90000"/>
              </a:lnSpc>
              <a:spcBef>
                <a:spcPts val="320"/>
              </a:spcBef>
            </a:pPr>
            <a:endParaRPr lang="en-US" sz="2800" b="0" strike="noStrike" spc="-1" dirty="0">
              <a:solidFill>
                <a:srgbClr val="000000"/>
              </a:solidFill>
              <a:latin typeface="Calibri"/>
            </a:endParaRPr>
          </a:p>
          <a:p>
            <a:pPr>
              <a:lnSpc>
                <a:spcPct val="90000"/>
              </a:lnSpc>
              <a:spcBef>
                <a:spcPts val="320"/>
              </a:spcBef>
            </a:pPr>
            <a:endParaRPr lang="en-US" sz="2800" b="0" strike="noStrike" spc="-1" dirty="0">
              <a:solidFill>
                <a:srgbClr val="000000"/>
              </a:solidFill>
              <a:latin typeface="Calibri"/>
            </a:endParaRPr>
          </a:p>
          <a:p>
            <a:pPr>
              <a:lnSpc>
                <a:spcPct val="90000"/>
              </a:lnSpc>
              <a:spcBef>
                <a:spcPts val="320"/>
              </a:spcBef>
            </a:pPr>
            <a:endParaRPr lang="en-US" sz="2800" b="0" strike="noStrike" spc="-1" dirty="0">
              <a:solidFill>
                <a:srgbClr val="000000"/>
              </a:solidFill>
              <a:latin typeface="Calibri"/>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Types of loading</a:t>
            </a:r>
            <a:endParaRPr lang="en-US" sz="4400" b="0" strike="noStrike" spc="-1">
              <a:solidFill>
                <a:srgbClr val="000000"/>
              </a:solidFill>
              <a:latin typeface="Calibri"/>
            </a:endParaRPr>
          </a:p>
        </p:txBody>
      </p:sp>
      <p:sp>
        <p:nvSpPr>
          <p:cNvPr id="131" name="TextShape 2"/>
          <p:cNvSpPr txBox="1"/>
          <p:nvPr/>
        </p:nvSpPr>
        <p:spPr>
          <a:xfrm>
            <a:off x="457200" y="1600200"/>
            <a:ext cx="8229240" cy="4525560"/>
          </a:xfrm>
          <a:prstGeom prst="rect">
            <a:avLst/>
          </a:prstGeom>
          <a:noFill/>
          <a:ln>
            <a:noFill/>
          </a:ln>
        </p:spPr>
        <p:txBody>
          <a:bodyPr/>
          <a:lstStyle/>
          <a:p>
            <a:pPr marL="343080" indent="-342720">
              <a:lnSpc>
                <a:spcPct val="100000"/>
              </a:lnSpc>
              <a:spcBef>
                <a:spcPts val="561"/>
              </a:spcBef>
            </a:pPr>
            <a:r>
              <a:rPr lang="en-US" sz="2800" b="0" strike="noStrike" spc="-1" dirty="0">
                <a:latin typeface="Calibri"/>
              </a:rPr>
              <a:t>Typical loading types including:</a:t>
            </a:r>
          </a:p>
          <a:p>
            <a:pPr marL="343080" indent="-342720">
              <a:lnSpc>
                <a:spcPct val="100000"/>
              </a:lnSpc>
              <a:spcBef>
                <a:spcPts val="561"/>
              </a:spcBef>
              <a:buClr>
                <a:srgbClr val="C0504D"/>
              </a:buClr>
              <a:buFont typeface="Arial"/>
              <a:buChar char="•"/>
            </a:pPr>
            <a:r>
              <a:rPr lang="en-US" sz="2800" b="0" i="1" strike="noStrike" spc="-1" dirty="0">
                <a:latin typeface="Calibri"/>
              </a:rPr>
              <a:t>Static – </a:t>
            </a:r>
            <a:r>
              <a:rPr lang="en-US" sz="2800" b="0" strike="noStrike" spc="-1" dirty="0">
                <a:latin typeface="Calibri"/>
              </a:rPr>
              <a:t>non-fluctuating loads</a:t>
            </a:r>
          </a:p>
          <a:p>
            <a:pPr marL="343080" indent="-342720">
              <a:lnSpc>
                <a:spcPct val="100000"/>
              </a:lnSpc>
              <a:spcBef>
                <a:spcPts val="561"/>
              </a:spcBef>
              <a:buClr>
                <a:srgbClr val="C0504D"/>
              </a:buClr>
              <a:buFont typeface="Arial"/>
              <a:buChar char="•"/>
            </a:pPr>
            <a:r>
              <a:rPr lang="en-US" sz="2800" b="0" i="1" strike="noStrike" spc="-1" dirty="0">
                <a:latin typeface="Calibri"/>
              </a:rPr>
              <a:t>Dynamic-  time varying loads</a:t>
            </a:r>
            <a:endParaRPr lang="en-US" sz="2800" b="0" strike="noStrike" spc="-1" dirty="0">
              <a:latin typeface="Calibri"/>
            </a:endParaRPr>
          </a:p>
          <a:p>
            <a:pPr marL="343080" indent="-342720">
              <a:lnSpc>
                <a:spcPct val="100000"/>
              </a:lnSpc>
              <a:spcBef>
                <a:spcPts val="561"/>
              </a:spcBef>
              <a:buClr>
                <a:srgbClr val="C0504D"/>
              </a:buClr>
              <a:buFont typeface="Arial"/>
              <a:buChar char="•"/>
            </a:pPr>
            <a:r>
              <a:rPr lang="en-US" sz="2800" b="0" i="1" strike="noStrike" spc="-1" dirty="0">
                <a:latin typeface="Calibri"/>
              </a:rPr>
              <a:t>Impact </a:t>
            </a:r>
            <a:r>
              <a:rPr lang="en-US" sz="2800" b="0" strike="noStrike" spc="-1" dirty="0">
                <a:latin typeface="Calibri"/>
              </a:rPr>
              <a:t>or </a:t>
            </a:r>
            <a:r>
              <a:rPr lang="en-US" sz="2800" b="0" i="1" strike="noStrike" spc="-1" dirty="0">
                <a:latin typeface="Calibri"/>
              </a:rPr>
              <a:t>shock</a:t>
            </a:r>
            <a:r>
              <a:rPr lang="en-US" sz="2800" b="0" strike="noStrike" spc="-1" dirty="0">
                <a:latin typeface="Calibri"/>
              </a:rPr>
              <a:t> loads caused by sudden blows</a:t>
            </a:r>
          </a:p>
          <a:p>
            <a:pPr marL="343080" indent="-342720">
              <a:lnSpc>
                <a:spcPct val="100000"/>
              </a:lnSpc>
              <a:spcBef>
                <a:spcPts val="561"/>
              </a:spcBef>
              <a:buClr>
                <a:srgbClr val="C0504D"/>
              </a:buClr>
              <a:buFont typeface="Arial"/>
              <a:buChar char="•"/>
            </a:pPr>
            <a:r>
              <a:rPr lang="en-US" sz="2800" b="0" i="1" strike="noStrike" spc="-1" dirty="0">
                <a:latin typeface="Calibri"/>
              </a:rPr>
              <a:t>Cyclic loading: continuous loading and unloading over many cycles</a:t>
            </a:r>
            <a:r>
              <a:rPr lang="en-US" sz="2800" b="0" i="1" strike="noStrike" spc="-1" dirty="0">
                <a:solidFill>
                  <a:srgbClr val="C0504D"/>
                </a:solidFill>
                <a:latin typeface="Calibri"/>
              </a:rPr>
              <a:t>.</a:t>
            </a:r>
            <a:endParaRPr lang="en-US" sz="2800" b="0" strike="noStrike" spc="-1" dirty="0">
              <a:solidFill>
                <a:srgbClr val="000000"/>
              </a:solidFill>
              <a:latin typeface="Calibri"/>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444600" y="2072520"/>
              <a:ext cx="8318520" cy="4214160"/>
            </p14:xfrm>
          </p:contentPart>
        </mc:Choice>
        <mc:Fallback xmlns="">
          <p:pic>
            <p:nvPicPr>
              <p:cNvPr id="2" name="Ink 1"/>
              <p:cNvPicPr/>
              <p:nvPr/>
            </p:nvPicPr>
            <p:blipFill>
              <a:blip r:embed="rId3"/>
              <a:stretch>
                <a:fillRect/>
              </a:stretch>
            </p:blipFill>
            <p:spPr>
              <a:xfrm>
                <a:off x="59400" y="461520"/>
                <a:ext cx="8807760" cy="603864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spc="-1" dirty="0">
                <a:solidFill>
                  <a:srgbClr val="FF0000"/>
                </a:solidFill>
                <a:latin typeface="Calibri"/>
              </a:rPr>
              <a:t>D</a:t>
            </a:r>
            <a:r>
              <a:rPr lang="en-US" sz="4400" b="0" strike="noStrike" spc="-1" dirty="0">
                <a:solidFill>
                  <a:srgbClr val="FF0000"/>
                </a:solidFill>
                <a:latin typeface="Calibri"/>
              </a:rPr>
              <a:t>irect stress</a:t>
            </a:r>
            <a:endParaRPr lang="en-US" sz="4400" b="0" strike="noStrike" spc="-1" dirty="0">
              <a:solidFill>
                <a:srgbClr val="000000"/>
              </a:solidFill>
              <a:latin typeface="Calibri"/>
            </a:endParaRPr>
          </a:p>
        </p:txBody>
      </p:sp>
      <p:sp>
        <p:nvSpPr>
          <p:cNvPr id="133" name="CustomShape 2"/>
          <p:cNvSpPr/>
          <p:nvPr/>
        </p:nvSpPr>
        <p:spPr>
          <a:xfrm>
            <a:off x="1763640" y="234936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4" name="CustomShape 3"/>
          <p:cNvSpPr/>
          <p:nvPr/>
        </p:nvSpPr>
        <p:spPr>
          <a:xfrm>
            <a:off x="1763640" y="443700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5" name="CustomShape 4"/>
          <p:cNvSpPr/>
          <p:nvPr/>
        </p:nvSpPr>
        <p:spPr>
          <a:xfrm>
            <a:off x="5796000" y="234936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6" name="CustomShape 5"/>
          <p:cNvSpPr/>
          <p:nvPr/>
        </p:nvSpPr>
        <p:spPr>
          <a:xfrm>
            <a:off x="5796000" y="429264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7" name="Line 6"/>
          <p:cNvSpPr/>
          <p:nvPr/>
        </p:nvSpPr>
        <p:spPr>
          <a:xfrm>
            <a:off x="1763640" y="2636640"/>
            <a:ext cx="360" cy="201600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8" name="Line 7"/>
          <p:cNvSpPr/>
          <p:nvPr/>
        </p:nvSpPr>
        <p:spPr>
          <a:xfrm>
            <a:off x="3132000" y="2636640"/>
            <a:ext cx="360" cy="20876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9" name="Line 8"/>
          <p:cNvSpPr/>
          <p:nvPr/>
        </p:nvSpPr>
        <p:spPr>
          <a:xfrm>
            <a:off x="5795640" y="2707920"/>
            <a:ext cx="360" cy="18734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40" name="Line 9"/>
          <p:cNvSpPr/>
          <p:nvPr/>
        </p:nvSpPr>
        <p:spPr>
          <a:xfrm>
            <a:off x="7164360" y="2636640"/>
            <a:ext cx="360" cy="18716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41" name="Line 10"/>
          <p:cNvSpPr/>
          <p:nvPr/>
        </p:nvSpPr>
        <p:spPr>
          <a:xfrm flipV="1">
            <a:off x="2411280" y="1915920"/>
            <a:ext cx="360" cy="71928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2" name="Line 11"/>
          <p:cNvSpPr/>
          <p:nvPr/>
        </p:nvSpPr>
        <p:spPr>
          <a:xfrm>
            <a:off x="2411280" y="5013000"/>
            <a:ext cx="360" cy="43200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3" name="Line 12"/>
          <p:cNvSpPr/>
          <p:nvPr/>
        </p:nvSpPr>
        <p:spPr>
          <a:xfrm>
            <a:off x="6443640" y="1773000"/>
            <a:ext cx="360" cy="86364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4" name="Line 13"/>
          <p:cNvSpPr/>
          <p:nvPr/>
        </p:nvSpPr>
        <p:spPr>
          <a:xfrm flipV="1">
            <a:off x="6516360" y="4868640"/>
            <a:ext cx="360" cy="50472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5" name="CustomShape 14"/>
          <p:cNvSpPr/>
          <p:nvPr/>
        </p:nvSpPr>
        <p:spPr>
          <a:xfrm>
            <a:off x="2627280" y="1720800"/>
            <a:ext cx="550440" cy="364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6" name="CustomShape 15"/>
          <p:cNvSpPr/>
          <p:nvPr/>
        </p:nvSpPr>
        <p:spPr>
          <a:xfrm>
            <a:off x="2660760" y="508464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7" name="CustomShape 16"/>
          <p:cNvSpPr/>
          <p:nvPr/>
        </p:nvSpPr>
        <p:spPr>
          <a:xfrm>
            <a:off x="6600960" y="164952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8" name="CustomShape 17"/>
          <p:cNvSpPr/>
          <p:nvPr/>
        </p:nvSpPr>
        <p:spPr>
          <a:xfrm>
            <a:off x="6674040" y="496080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9" name="CustomShape 18"/>
          <p:cNvSpPr/>
          <p:nvPr/>
        </p:nvSpPr>
        <p:spPr>
          <a:xfrm>
            <a:off x="7224840" y="1720800"/>
            <a:ext cx="6138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Area</a:t>
            </a:r>
            <a:endParaRPr lang="en-GB" sz="1800" b="0" strike="noStrike" spc="-1">
              <a:latin typeface="Arial"/>
            </a:endParaRPr>
          </a:p>
        </p:txBody>
      </p:sp>
      <p:sp>
        <p:nvSpPr>
          <p:cNvPr id="150" name="Line 19"/>
          <p:cNvSpPr/>
          <p:nvPr/>
        </p:nvSpPr>
        <p:spPr>
          <a:xfrm flipH="1">
            <a:off x="6732360" y="1989000"/>
            <a:ext cx="503280" cy="50328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51" name="CustomShape 20"/>
          <p:cNvSpPr/>
          <p:nvPr/>
        </p:nvSpPr>
        <p:spPr>
          <a:xfrm>
            <a:off x="3582719" y="1270799"/>
            <a:ext cx="1988347" cy="1032133"/>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2800" b="0" strike="noStrike" spc="-1" dirty="0">
                <a:latin typeface="Calibri"/>
              </a:rPr>
              <a:t>Stress σ = </a:t>
            </a:r>
            <a:r>
              <a:rPr lang="en-GB" sz="2800" b="0" u="sng" strike="noStrike" spc="-1" dirty="0">
                <a:uFillTx/>
                <a:latin typeface="Calibri"/>
              </a:rPr>
              <a:t>F</a:t>
            </a:r>
            <a:endParaRPr lang="en-GB" sz="2800" b="0" strike="noStrike" spc="-1" dirty="0">
              <a:latin typeface="Arial"/>
            </a:endParaRPr>
          </a:p>
          <a:p>
            <a:pPr>
              <a:lnSpc>
                <a:spcPct val="100000"/>
              </a:lnSpc>
            </a:pPr>
            <a:r>
              <a:rPr lang="en-GB" sz="2800" b="0" strike="noStrike" spc="-1" dirty="0">
                <a:latin typeface="Calibri"/>
              </a:rPr>
              <a:t>                  A</a:t>
            </a:r>
            <a:endParaRPr lang="en-GB" sz="2800" b="0" strike="noStrike" spc="-1" dirty="0">
              <a:latin typeface="Arial"/>
            </a:endParaRPr>
          </a:p>
        </p:txBody>
      </p:sp>
      <p:sp>
        <p:nvSpPr>
          <p:cNvPr id="152" name="CustomShape 21"/>
          <p:cNvSpPr/>
          <p:nvPr/>
        </p:nvSpPr>
        <p:spPr>
          <a:xfrm>
            <a:off x="1953720" y="5681520"/>
            <a:ext cx="8899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Tension</a:t>
            </a:r>
            <a:endParaRPr lang="en-GB" sz="1800" b="0" strike="noStrike" spc="-1">
              <a:latin typeface="Arial"/>
            </a:endParaRPr>
          </a:p>
        </p:txBody>
      </p:sp>
      <p:sp>
        <p:nvSpPr>
          <p:cNvPr id="153" name="CustomShape 22"/>
          <p:cNvSpPr/>
          <p:nvPr/>
        </p:nvSpPr>
        <p:spPr>
          <a:xfrm>
            <a:off x="5925600" y="5661000"/>
            <a:ext cx="13896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Compression</a:t>
            </a:r>
            <a:endParaRPr lang="en-GB" sz="1800" b="0" strike="noStrike" spc="-1">
              <a:latin typeface="Arial"/>
            </a:endParaRPr>
          </a:p>
        </p:txBody>
      </p:sp>
      <p:sp>
        <p:nvSpPr>
          <p:cNvPr id="154" name="CustomShape 23"/>
          <p:cNvSpPr/>
          <p:nvPr/>
        </p:nvSpPr>
        <p:spPr>
          <a:xfrm>
            <a:off x="3467880" y="4005360"/>
            <a:ext cx="1906200" cy="91332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Stress is measured</a:t>
            </a:r>
            <a:endParaRPr lang="en-GB" sz="1800" b="0" strike="noStrike" spc="-1">
              <a:latin typeface="Arial"/>
            </a:endParaRPr>
          </a:p>
          <a:p>
            <a:pPr>
              <a:lnSpc>
                <a:spcPct val="100000"/>
              </a:lnSpc>
            </a:pPr>
            <a:r>
              <a:rPr lang="en-GB" sz="1800" b="0" strike="noStrike" spc="-1">
                <a:solidFill>
                  <a:srgbClr val="C0504D"/>
                </a:solidFill>
                <a:latin typeface="Calibri"/>
              </a:rPr>
              <a:t>in Nm</a:t>
            </a:r>
            <a:r>
              <a:rPr lang="en-GB" sz="1800" b="0" strike="noStrike" spc="-1" baseline="30000">
                <a:solidFill>
                  <a:srgbClr val="C0504D"/>
                </a:solidFill>
                <a:latin typeface="Calibri"/>
              </a:rPr>
              <a:t>-2</a:t>
            </a:r>
            <a:r>
              <a:rPr lang="en-GB" sz="1800" b="0" strike="noStrike" spc="-1">
                <a:solidFill>
                  <a:srgbClr val="C0504D"/>
                </a:solidFill>
                <a:latin typeface="Calibri"/>
              </a:rPr>
              <a:t> or pascals</a:t>
            </a:r>
            <a:endParaRPr lang="en-GB" sz="1800" b="0" strike="noStrike" spc="-1">
              <a:latin typeface="Arial"/>
            </a:endParaRPr>
          </a:p>
          <a:p>
            <a:pPr>
              <a:lnSpc>
                <a:spcPct val="100000"/>
              </a:lnSpc>
            </a:pPr>
            <a:r>
              <a:rPr lang="en-GB" sz="1800" b="0" strike="noStrike" spc="-1">
                <a:solidFill>
                  <a:srgbClr val="C0504D"/>
                </a:solidFill>
                <a:latin typeface="Calibri"/>
              </a:rPr>
              <a:t>(Pa)</a:t>
            </a:r>
            <a:r>
              <a:rPr lang="en-GB" sz="1800" b="0" strike="noStrike" spc="-1">
                <a:solidFill>
                  <a:srgbClr val="000000"/>
                </a:solidFill>
                <a:latin typeface="Calibri"/>
              </a:rPr>
              <a:t>  </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Direct strain</a:t>
            </a:r>
            <a:endParaRPr lang="en-US" sz="4400" b="0" strike="noStrike" spc="-1">
              <a:solidFill>
                <a:srgbClr val="000000"/>
              </a:solidFill>
              <a:latin typeface="Calibri"/>
            </a:endParaRPr>
          </a:p>
        </p:txBody>
      </p:sp>
      <p:sp>
        <p:nvSpPr>
          <p:cNvPr id="156" name="CustomShape 2"/>
          <p:cNvSpPr/>
          <p:nvPr/>
        </p:nvSpPr>
        <p:spPr>
          <a:xfrm rot="5400000">
            <a:off x="4946760" y="1901520"/>
            <a:ext cx="914040" cy="2095200"/>
          </a:xfrm>
          <a:prstGeom prst="can">
            <a:avLst>
              <a:gd name="adj" fmla="val 57292"/>
            </a:avLst>
          </a:prstGeom>
          <a:no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57" name="Line 3"/>
          <p:cNvSpPr/>
          <p:nvPr/>
        </p:nvSpPr>
        <p:spPr>
          <a:xfrm>
            <a:off x="6156000" y="2997000"/>
            <a:ext cx="360" cy="36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58" name="Line 4"/>
          <p:cNvSpPr/>
          <p:nvPr/>
        </p:nvSpPr>
        <p:spPr>
          <a:xfrm flipH="1">
            <a:off x="3708360" y="2565360"/>
            <a:ext cx="2303280" cy="360"/>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59" name="Line 5"/>
          <p:cNvSpPr/>
          <p:nvPr/>
        </p:nvSpPr>
        <p:spPr>
          <a:xfrm flipH="1">
            <a:off x="3708360" y="3284280"/>
            <a:ext cx="2303280" cy="360"/>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60" name="CustomShape 6"/>
          <p:cNvSpPr/>
          <p:nvPr/>
        </p:nvSpPr>
        <p:spPr>
          <a:xfrm>
            <a:off x="3564000" y="2565360"/>
            <a:ext cx="215640" cy="718920"/>
          </a:xfrm>
          <a:prstGeom prst="ellipse">
            <a:avLst/>
          </a:prstGeom>
          <a:noFill/>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61" name="Line 7"/>
          <p:cNvSpPr/>
          <p:nvPr/>
        </p:nvSpPr>
        <p:spPr>
          <a:xfrm>
            <a:off x="6227640" y="2923920"/>
            <a:ext cx="72072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62" name="Line 8"/>
          <p:cNvSpPr/>
          <p:nvPr/>
        </p:nvSpPr>
        <p:spPr>
          <a:xfrm flipH="1">
            <a:off x="2987640" y="2923920"/>
            <a:ext cx="64764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63" name="CustomShape 9"/>
          <p:cNvSpPr/>
          <p:nvPr/>
        </p:nvSpPr>
        <p:spPr>
          <a:xfrm>
            <a:off x="7053480" y="263700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64" name="CustomShape 10"/>
          <p:cNvSpPr/>
          <p:nvPr/>
        </p:nvSpPr>
        <p:spPr>
          <a:xfrm>
            <a:off x="2784600" y="258444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65" name="Line 11"/>
          <p:cNvSpPr/>
          <p:nvPr/>
        </p:nvSpPr>
        <p:spPr>
          <a:xfrm>
            <a:off x="3635280" y="3357360"/>
            <a:ext cx="360" cy="432000"/>
          </a:xfrm>
          <a:prstGeom prst="line">
            <a:avLst/>
          </a:prstGeom>
          <a:ln w="324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66" name="Line 12"/>
          <p:cNvSpPr/>
          <p:nvPr/>
        </p:nvSpPr>
        <p:spPr>
          <a:xfrm>
            <a:off x="4572000" y="3429000"/>
            <a:ext cx="360" cy="360360"/>
          </a:xfrm>
          <a:prstGeom prst="line">
            <a:avLst/>
          </a:prstGeom>
          <a:ln w="324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67" name="Line 13"/>
          <p:cNvSpPr/>
          <p:nvPr/>
        </p:nvSpPr>
        <p:spPr>
          <a:xfrm>
            <a:off x="6156000" y="3429000"/>
            <a:ext cx="360" cy="431640"/>
          </a:xfrm>
          <a:prstGeom prst="line">
            <a:avLst/>
          </a:prstGeom>
          <a:ln w="324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68" name="Line 14"/>
          <p:cNvSpPr/>
          <p:nvPr/>
        </p:nvSpPr>
        <p:spPr>
          <a:xfrm>
            <a:off x="3635280" y="3644640"/>
            <a:ext cx="936720" cy="360"/>
          </a:xfrm>
          <a:prstGeom prst="line">
            <a:avLst/>
          </a:prstGeom>
          <a:ln w="9360">
            <a:solidFill>
              <a:schemeClr val="tx1"/>
            </a:solidFill>
            <a:round/>
            <a:headEnd type="triangle" w="med" len="me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69" name="Line 15"/>
          <p:cNvSpPr/>
          <p:nvPr/>
        </p:nvSpPr>
        <p:spPr>
          <a:xfrm>
            <a:off x="4572000" y="3644640"/>
            <a:ext cx="1584000" cy="360"/>
          </a:xfrm>
          <a:prstGeom prst="line">
            <a:avLst/>
          </a:prstGeom>
          <a:ln w="9360">
            <a:solidFill>
              <a:schemeClr val="tx1"/>
            </a:solidFill>
            <a:round/>
            <a:headEnd type="triangle" w="med" len="me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70" name="CustomShape 16"/>
          <p:cNvSpPr/>
          <p:nvPr/>
        </p:nvSpPr>
        <p:spPr>
          <a:xfrm>
            <a:off x="3908520" y="3645000"/>
            <a:ext cx="39744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δL</a:t>
            </a:r>
            <a:endParaRPr lang="en-GB" sz="1800" b="0" strike="noStrike" spc="-1">
              <a:latin typeface="Arial"/>
            </a:endParaRPr>
          </a:p>
        </p:txBody>
      </p:sp>
      <p:sp>
        <p:nvSpPr>
          <p:cNvPr id="171" name="CustomShape 17"/>
          <p:cNvSpPr/>
          <p:nvPr/>
        </p:nvSpPr>
        <p:spPr>
          <a:xfrm>
            <a:off x="5194440" y="3645000"/>
            <a:ext cx="277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L</a:t>
            </a:r>
            <a:endParaRPr lang="en-GB" sz="1800" b="0" strike="noStrike" spc="-1">
              <a:latin typeface="Arial"/>
            </a:endParaRPr>
          </a:p>
        </p:txBody>
      </p:sp>
      <p:sp>
        <p:nvSpPr>
          <p:cNvPr id="172" name="CustomShape 18"/>
          <p:cNvSpPr/>
          <p:nvPr/>
        </p:nvSpPr>
        <p:spPr>
          <a:xfrm>
            <a:off x="3607560" y="4365720"/>
            <a:ext cx="315864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latin typeface="Calibri"/>
              </a:rPr>
              <a:t>Strain ε = </a:t>
            </a:r>
            <a:r>
              <a:rPr lang="en-GB" sz="1800" b="0" u="sng" strike="noStrike" spc="-1" dirty="0">
                <a:uFillTx/>
                <a:latin typeface="Calibri"/>
              </a:rPr>
              <a:t>change in length</a:t>
            </a:r>
            <a:r>
              <a:rPr lang="en-GB" sz="1800" b="0" strike="noStrike" spc="-1" dirty="0">
                <a:latin typeface="Calibri"/>
              </a:rPr>
              <a:t>  =  </a:t>
            </a:r>
            <a:r>
              <a:rPr lang="en-GB" sz="1800" b="0" u="sng" strike="noStrike" spc="-1" dirty="0" err="1">
                <a:uFillTx/>
                <a:latin typeface="Calibri"/>
              </a:rPr>
              <a:t>δL</a:t>
            </a:r>
            <a:endParaRPr lang="en-GB" sz="1800" b="0" strike="noStrike" spc="-1" dirty="0">
              <a:latin typeface="Arial"/>
            </a:endParaRPr>
          </a:p>
          <a:p>
            <a:pPr>
              <a:lnSpc>
                <a:spcPct val="100000"/>
              </a:lnSpc>
            </a:pPr>
            <a:r>
              <a:rPr lang="en-GB" sz="1800" b="0" strike="noStrike" spc="-1" dirty="0">
                <a:latin typeface="Calibri"/>
              </a:rPr>
              <a:t>                 original length           L</a:t>
            </a:r>
            <a:endParaRPr lang="en-GB" sz="1800" b="0" strike="noStrike" spc="-1" dirty="0">
              <a:latin typeface="Arial"/>
            </a:endParaRPr>
          </a:p>
        </p:txBody>
      </p:sp>
      <p:sp>
        <p:nvSpPr>
          <p:cNvPr id="173" name="CustomShape 19"/>
          <p:cNvSpPr/>
          <p:nvPr/>
        </p:nvSpPr>
        <p:spPr>
          <a:xfrm>
            <a:off x="2714760" y="5516640"/>
            <a:ext cx="46663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latin typeface="Calibri"/>
              </a:rPr>
              <a:t>Strain is a dimensionless ratio i.e. it has no units </a:t>
            </a:r>
            <a:endParaRPr lang="en-GB" sz="1800" b="0" strike="noStrike" spc="-1" dirty="0">
              <a:latin typeface="Arial"/>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2313720" y="1641960"/>
              <a:ext cx="5627160" cy="4932720"/>
            </p14:xfrm>
          </p:contentPart>
        </mc:Choice>
        <mc:Fallback xmlns="">
          <p:pic>
            <p:nvPicPr>
              <p:cNvPr id="2" name="Ink 1"/>
              <p:cNvPicPr/>
              <p:nvPr/>
            </p:nvPicPr>
            <p:blipFill>
              <a:blip r:embed="rId3"/>
              <a:stretch>
                <a:fillRect/>
              </a:stretch>
            </p:blipFill>
            <p:spPr>
              <a:xfrm>
                <a:off x="213480" y="196920"/>
                <a:ext cx="8931600" cy="667008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Elastic materials – Hooke’s law</a:t>
            </a:r>
            <a:endParaRPr lang="en-US" sz="4400" b="0" strike="noStrike" spc="-1">
              <a:solidFill>
                <a:srgbClr val="000000"/>
              </a:solidFill>
              <a:latin typeface="Calibri"/>
            </a:endParaRPr>
          </a:p>
        </p:txBody>
      </p:sp>
      <p:sp>
        <p:nvSpPr>
          <p:cNvPr id="175" name="TextShape 2"/>
          <p:cNvSpPr txBox="1"/>
          <p:nvPr/>
        </p:nvSpPr>
        <p:spPr>
          <a:xfrm>
            <a:off x="457200" y="1651000"/>
            <a:ext cx="8229240" cy="4525560"/>
          </a:xfrm>
          <a:prstGeom prst="rect">
            <a:avLst/>
          </a:prstGeom>
          <a:noFill/>
          <a:ln>
            <a:noFill/>
          </a:ln>
        </p:spPr>
        <p:txBody>
          <a:bodyPr/>
          <a:lstStyle/>
          <a:p>
            <a:pPr marL="343080" indent="-342720">
              <a:lnSpc>
                <a:spcPct val="100000"/>
              </a:lnSpc>
              <a:spcBef>
                <a:spcPts val="641"/>
              </a:spcBef>
            </a:pPr>
            <a:r>
              <a:rPr lang="en-US" sz="3200" b="0" u="sng" strike="noStrike" spc="-1" dirty="0">
                <a:uFillTx/>
                <a:latin typeface="Calibri"/>
              </a:rPr>
              <a:t>Stress</a:t>
            </a:r>
            <a:r>
              <a:rPr lang="en-US" sz="3200" b="0" strike="noStrike" spc="-1" dirty="0">
                <a:latin typeface="Calibri"/>
              </a:rPr>
              <a:t>  =  E, a constant </a:t>
            </a:r>
          </a:p>
          <a:p>
            <a:pPr marL="343080" indent="-342720">
              <a:lnSpc>
                <a:spcPct val="100000"/>
              </a:lnSpc>
              <a:spcBef>
                <a:spcPts val="641"/>
              </a:spcBef>
            </a:pPr>
            <a:r>
              <a:rPr lang="en-US" sz="3200" b="0" strike="noStrike" spc="-1" dirty="0">
                <a:latin typeface="Calibri"/>
              </a:rPr>
              <a:t>Strain</a:t>
            </a:r>
          </a:p>
          <a:p>
            <a:pPr marL="343080" indent="-342720">
              <a:lnSpc>
                <a:spcPct val="100000"/>
              </a:lnSpc>
              <a:spcBef>
                <a:spcPts val="641"/>
              </a:spcBef>
            </a:pPr>
            <a:endParaRPr lang="en-US" sz="3200" b="0" strike="noStrike" spc="-1" dirty="0">
              <a:latin typeface="Calibri"/>
            </a:endParaRPr>
          </a:p>
          <a:p>
            <a:pPr marL="343080" indent="-342720">
              <a:lnSpc>
                <a:spcPct val="100000"/>
              </a:lnSpc>
              <a:spcBef>
                <a:spcPts val="641"/>
              </a:spcBef>
            </a:pPr>
            <a:endParaRPr lang="en-US" sz="3200" b="0" strike="noStrike" spc="-1" dirty="0">
              <a:latin typeface="Calibri"/>
            </a:endParaRPr>
          </a:p>
          <a:p>
            <a:pPr marL="343080" indent="-342720">
              <a:lnSpc>
                <a:spcPct val="100000"/>
              </a:lnSpc>
              <a:spcBef>
                <a:spcPts val="641"/>
              </a:spcBef>
            </a:pPr>
            <a:r>
              <a:rPr lang="en-US" sz="3200" b="0" strike="noStrike" spc="-1" dirty="0">
                <a:latin typeface="Calibri"/>
              </a:rPr>
              <a:t>Where E = </a:t>
            </a:r>
            <a:r>
              <a:rPr lang="en-US" sz="3200" b="0" i="1" strike="noStrike" spc="-1" dirty="0">
                <a:latin typeface="Calibri"/>
              </a:rPr>
              <a:t>modulus of elasticity </a:t>
            </a:r>
            <a:r>
              <a:rPr lang="en-US" sz="3200" b="0" strike="noStrike" spc="-1" dirty="0">
                <a:latin typeface="Calibri"/>
              </a:rPr>
              <a:t>or </a:t>
            </a:r>
            <a:r>
              <a:rPr lang="en-US" sz="3200" b="0" i="1" strike="noStrike" spc="-1" dirty="0">
                <a:latin typeface="Calibri"/>
              </a:rPr>
              <a:t>Young’s                                                                                                        modulus, Tensile modulus</a:t>
            </a:r>
            <a:endParaRPr lang="en-US" sz="3200" b="0" strike="noStrike" spc="-1" dirty="0">
              <a:latin typeface="Calibri"/>
            </a:endParaRPr>
          </a:p>
          <a:p>
            <a:pPr marL="343080" indent="-342720" algn="ctr">
              <a:lnSpc>
                <a:spcPct val="100000"/>
              </a:lnSpc>
              <a:spcBef>
                <a:spcPts val="641"/>
              </a:spcBef>
            </a:pPr>
            <a:r>
              <a:rPr lang="en-US" sz="3200" b="0" strike="noStrike" spc="-1" dirty="0">
                <a:latin typeface="Calibri"/>
              </a:rPr>
              <a:t>E = </a:t>
            </a:r>
            <a:r>
              <a:rPr lang="en-US" sz="3200" b="0" u="sng" strike="noStrike" spc="-1" dirty="0">
                <a:uFillTx/>
                <a:latin typeface="Calibri"/>
              </a:rPr>
              <a:t>stress</a:t>
            </a:r>
            <a:r>
              <a:rPr lang="en-US" sz="3200" b="0" strike="noStrike" spc="-1" dirty="0">
                <a:latin typeface="Calibri"/>
              </a:rPr>
              <a:t>  =  </a:t>
            </a:r>
            <a:r>
              <a:rPr lang="en-US" sz="3200" b="0" u="sng" strike="noStrike" spc="-1" dirty="0">
                <a:latin typeface="Calibri"/>
              </a:rPr>
              <a:t>F</a:t>
            </a:r>
            <a:r>
              <a:rPr lang="en-US" sz="3200" b="0" u="sng" strike="noStrike" spc="-1" dirty="0">
                <a:uFillTx/>
                <a:latin typeface="Calibri"/>
              </a:rPr>
              <a:t>/A</a:t>
            </a:r>
            <a:r>
              <a:rPr lang="en-US" sz="3200" b="0" strike="noStrike" spc="-1" dirty="0">
                <a:latin typeface="Calibri"/>
              </a:rPr>
              <a:t> </a:t>
            </a:r>
          </a:p>
          <a:p>
            <a:pPr marL="343080" indent="-342720">
              <a:lnSpc>
                <a:spcPct val="100000"/>
              </a:lnSpc>
              <a:spcBef>
                <a:spcPts val="641"/>
              </a:spcBef>
            </a:pPr>
            <a:r>
              <a:rPr lang="en-US" sz="3200" b="0" strike="noStrike" spc="-1" dirty="0">
                <a:latin typeface="Calibri"/>
              </a:rPr>
              <a:t>                                    strain      </a:t>
            </a:r>
            <a:r>
              <a:rPr lang="en-US" sz="3200" b="0" strike="noStrike" spc="-1" dirty="0" err="1">
                <a:latin typeface="Calibri"/>
              </a:rPr>
              <a:t>δL</a:t>
            </a:r>
            <a:r>
              <a:rPr lang="en-US" sz="3200" b="0" strike="noStrike" spc="-1" dirty="0">
                <a:latin typeface="Calibri"/>
              </a:rPr>
              <a:t>/L     </a:t>
            </a:r>
          </a:p>
          <a:p>
            <a:pPr marL="343080" indent="-342720">
              <a:lnSpc>
                <a:spcPct val="100000"/>
              </a:lnSpc>
              <a:spcBef>
                <a:spcPts val="641"/>
              </a:spcBef>
            </a:pPr>
            <a:endParaRPr lang="en-US" sz="3200" b="0" strike="noStrike" spc="-1" dirty="0">
              <a:solidFill>
                <a:srgbClr val="000000"/>
              </a:solidFill>
              <a:latin typeface="Calibri"/>
            </a:endParaRPr>
          </a:p>
          <a:p>
            <a:pPr marL="343080" indent="-342720">
              <a:lnSpc>
                <a:spcPct val="100000"/>
              </a:lnSpc>
              <a:spcBef>
                <a:spcPts val="641"/>
              </a:spcBef>
            </a:pPr>
            <a:endParaRPr lang="en-US" sz="3200" b="0" strike="noStrike" spc="-1" dirty="0">
              <a:solidFill>
                <a:srgbClr val="000000"/>
              </a:solidFill>
              <a:latin typeface="Calibri"/>
            </a:endParaRPr>
          </a:p>
        </p:txBody>
      </p:sp>
      <p:sp>
        <p:nvSpPr>
          <p:cNvPr id="3" name="Line 7">
            <a:extLst>
              <a:ext uri="{FF2B5EF4-FFF2-40B4-BE49-F238E27FC236}">
                <a16:creationId xmlns:a16="http://schemas.microsoft.com/office/drawing/2014/main" id="{F2D1CD11-18DA-2038-2B20-1044BCBB0451}"/>
              </a:ext>
            </a:extLst>
          </p:cNvPr>
          <p:cNvSpPr/>
          <p:nvPr/>
        </p:nvSpPr>
        <p:spPr>
          <a:xfrm>
            <a:off x="6061346" y="3429000"/>
            <a:ext cx="2449440" cy="360"/>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4" name="Line 8">
            <a:extLst>
              <a:ext uri="{FF2B5EF4-FFF2-40B4-BE49-F238E27FC236}">
                <a16:creationId xmlns:a16="http://schemas.microsoft.com/office/drawing/2014/main" id="{3BFCC02A-8BF7-554D-27D4-C3A5B53043D7}"/>
              </a:ext>
            </a:extLst>
          </p:cNvPr>
          <p:cNvSpPr/>
          <p:nvPr/>
        </p:nvSpPr>
        <p:spPr>
          <a:xfrm flipV="1">
            <a:off x="6061346" y="2167420"/>
            <a:ext cx="1899394" cy="12615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5" name="Line 6">
            <a:extLst>
              <a:ext uri="{FF2B5EF4-FFF2-40B4-BE49-F238E27FC236}">
                <a16:creationId xmlns:a16="http://schemas.microsoft.com/office/drawing/2014/main" id="{9F0CAE6D-86A5-048B-4281-A8275843171F}"/>
              </a:ext>
            </a:extLst>
          </p:cNvPr>
          <p:cNvSpPr/>
          <p:nvPr/>
        </p:nvSpPr>
        <p:spPr>
          <a:xfrm>
            <a:off x="6066528" y="1701720"/>
            <a:ext cx="360" cy="172728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6" name="TextBox 5">
            <a:extLst>
              <a:ext uri="{FF2B5EF4-FFF2-40B4-BE49-F238E27FC236}">
                <a16:creationId xmlns:a16="http://schemas.microsoft.com/office/drawing/2014/main" id="{5D1E15AA-096D-EEFC-EB25-8A9A187D5DED}"/>
              </a:ext>
            </a:extLst>
          </p:cNvPr>
          <p:cNvSpPr txBox="1"/>
          <p:nvPr/>
        </p:nvSpPr>
        <p:spPr>
          <a:xfrm>
            <a:off x="5139267" y="1765300"/>
            <a:ext cx="866032" cy="646331"/>
          </a:xfrm>
          <a:prstGeom prst="rect">
            <a:avLst/>
          </a:prstGeom>
          <a:noFill/>
        </p:spPr>
        <p:txBody>
          <a:bodyPr wrap="square" rtlCol="0">
            <a:spAutoFit/>
          </a:bodyPr>
          <a:lstStyle/>
          <a:p>
            <a:r>
              <a:rPr lang="en-GB" dirty="0"/>
              <a:t>Stress</a:t>
            </a:r>
          </a:p>
          <a:p>
            <a:pPr algn="ctr"/>
            <a:r>
              <a:rPr lang="en-GB" dirty="0"/>
              <a:t>σ</a:t>
            </a:r>
          </a:p>
        </p:txBody>
      </p:sp>
      <p:sp>
        <p:nvSpPr>
          <p:cNvPr id="7" name="TextBox 6">
            <a:extLst>
              <a:ext uri="{FF2B5EF4-FFF2-40B4-BE49-F238E27FC236}">
                <a16:creationId xmlns:a16="http://schemas.microsoft.com/office/drawing/2014/main" id="{ED87EAB6-F015-C016-FCA4-7643207F2C1C}"/>
              </a:ext>
            </a:extLst>
          </p:cNvPr>
          <p:cNvSpPr txBox="1"/>
          <p:nvPr/>
        </p:nvSpPr>
        <p:spPr>
          <a:xfrm>
            <a:off x="7492999" y="3544448"/>
            <a:ext cx="1253067" cy="369332"/>
          </a:xfrm>
          <a:prstGeom prst="rect">
            <a:avLst/>
          </a:prstGeom>
          <a:noFill/>
        </p:spPr>
        <p:txBody>
          <a:bodyPr wrap="square" rtlCol="0">
            <a:spAutoFit/>
          </a:bodyPr>
          <a:lstStyle/>
          <a:p>
            <a:r>
              <a:rPr lang="en-GB" dirty="0"/>
              <a:t>Strain  </a:t>
            </a:r>
            <a:r>
              <a:rPr lang="el-GR" dirty="0"/>
              <a:t>ε</a:t>
            </a:r>
            <a:endParaRPr lang="en-GB" dirty="0"/>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Poisson’s Ratio</a:t>
            </a:r>
            <a:endParaRPr lang="en-US" sz="4400" b="0" strike="noStrike" spc="-1">
              <a:solidFill>
                <a:srgbClr val="000000"/>
              </a:solidFill>
              <a:latin typeface="Calibri"/>
            </a:endParaRPr>
          </a:p>
        </p:txBody>
      </p:sp>
      <p:sp>
        <p:nvSpPr>
          <p:cNvPr id="217" name="CustomShape 2"/>
          <p:cNvSpPr/>
          <p:nvPr/>
        </p:nvSpPr>
        <p:spPr>
          <a:xfrm flipH="1">
            <a:off x="4140360" y="2349360"/>
            <a:ext cx="2088720" cy="1439640"/>
          </a:xfrm>
          <a:prstGeom prst="cube">
            <a:avLst>
              <a:gd name="adj" fmla="val 25000"/>
            </a:avLst>
          </a:prstGeom>
          <a:solidFill>
            <a:srgbClr val="FFFFFF"/>
          </a:solidFill>
          <a:ln w="9360">
            <a:solidFill>
              <a:schemeClr val="tx1"/>
            </a:solidFill>
            <a:miter/>
          </a:ln>
        </p:spPr>
        <p:style>
          <a:lnRef idx="0">
            <a:scrgbClr r="0" g="0" b="0"/>
          </a:lnRef>
          <a:fillRef idx="0">
            <a:scrgbClr r="0" g="0" b="0"/>
          </a:fillRef>
          <a:effectRef idx="0">
            <a:scrgbClr r="0" g="0" b="0"/>
          </a:effectRef>
          <a:fontRef idx="minor"/>
        </p:style>
        <p:txBody>
          <a:bodyPr/>
          <a:lstStyle/>
          <a:p>
            <a:endParaRPr lang="en-GB"/>
          </a:p>
        </p:txBody>
      </p:sp>
      <p:sp>
        <p:nvSpPr>
          <p:cNvPr id="218" name="CustomShape 3"/>
          <p:cNvSpPr/>
          <p:nvPr/>
        </p:nvSpPr>
        <p:spPr>
          <a:xfrm flipH="1">
            <a:off x="3564000" y="2637000"/>
            <a:ext cx="863280" cy="863280"/>
          </a:xfrm>
          <a:prstGeom prst="cube">
            <a:avLst>
              <a:gd name="adj" fmla="val 25000"/>
            </a:avLst>
          </a:prstGeom>
          <a:solidFill>
            <a:srgbClr val="FF0000"/>
          </a:solidFill>
          <a:ln w="9360">
            <a:solidFill>
              <a:schemeClr val="tx1"/>
            </a:solidFill>
            <a:miter/>
          </a:ln>
        </p:spPr>
        <p:style>
          <a:lnRef idx="0">
            <a:scrgbClr r="0" g="0" b="0"/>
          </a:lnRef>
          <a:fillRef idx="0">
            <a:scrgbClr r="0" g="0" b="0"/>
          </a:fillRef>
          <a:effectRef idx="0">
            <a:scrgbClr r="0" g="0" b="0"/>
          </a:effectRef>
          <a:fontRef idx="minor"/>
        </p:style>
        <p:txBody>
          <a:bodyPr/>
          <a:lstStyle/>
          <a:p>
            <a:endParaRPr lang="en-GB"/>
          </a:p>
        </p:txBody>
      </p:sp>
      <p:sp>
        <p:nvSpPr>
          <p:cNvPr id="219" name="Line 4"/>
          <p:cNvSpPr/>
          <p:nvPr/>
        </p:nvSpPr>
        <p:spPr>
          <a:xfrm flipH="1">
            <a:off x="2987640" y="3068280"/>
            <a:ext cx="64764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0" name="Line 5"/>
          <p:cNvSpPr/>
          <p:nvPr/>
        </p:nvSpPr>
        <p:spPr>
          <a:xfrm>
            <a:off x="6227640" y="3068280"/>
            <a:ext cx="93672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1" name="CustomShape 6"/>
          <p:cNvSpPr/>
          <p:nvPr/>
        </p:nvSpPr>
        <p:spPr>
          <a:xfrm>
            <a:off x="2654640" y="2781360"/>
            <a:ext cx="29844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P</a:t>
            </a:r>
            <a:endParaRPr lang="en-GB" sz="1800" b="0" strike="noStrike" spc="-1">
              <a:latin typeface="Arial"/>
            </a:endParaRPr>
          </a:p>
        </p:txBody>
      </p:sp>
      <p:sp>
        <p:nvSpPr>
          <p:cNvPr id="222" name="CustomShape 7"/>
          <p:cNvSpPr/>
          <p:nvPr/>
        </p:nvSpPr>
        <p:spPr>
          <a:xfrm>
            <a:off x="7160040" y="2873520"/>
            <a:ext cx="29844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P</a:t>
            </a:r>
            <a:endParaRPr lang="en-GB" sz="1800" b="0" strike="noStrike" spc="-1">
              <a:latin typeface="Arial"/>
            </a:endParaRPr>
          </a:p>
        </p:txBody>
      </p:sp>
      <p:sp>
        <p:nvSpPr>
          <p:cNvPr id="223" name="Line 8"/>
          <p:cNvSpPr/>
          <p:nvPr/>
        </p:nvSpPr>
        <p:spPr>
          <a:xfrm>
            <a:off x="3563640" y="2133360"/>
            <a:ext cx="360" cy="43200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4" name="Line 9"/>
          <p:cNvSpPr/>
          <p:nvPr/>
        </p:nvSpPr>
        <p:spPr>
          <a:xfrm flipV="1">
            <a:off x="3563640" y="3357360"/>
            <a:ext cx="360" cy="50328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5" name="Line 10"/>
          <p:cNvSpPr/>
          <p:nvPr/>
        </p:nvSpPr>
        <p:spPr>
          <a:xfrm>
            <a:off x="3203280" y="2997000"/>
            <a:ext cx="289080" cy="28908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6" name="Line 11"/>
          <p:cNvSpPr/>
          <p:nvPr/>
        </p:nvSpPr>
        <p:spPr>
          <a:xfrm flipH="1" flipV="1">
            <a:off x="3779640" y="3500280"/>
            <a:ext cx="287280" cy="28908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7" name="Line 12"/>
          <p:cNvSpPr/>
          <p:nvPr/>
        </p:nvSpPr>
        <p:spPr>
          <a:xfrm>
            <a:off x="3132000" y="2636640"/>
            <a:ext cx="431640" cy="36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8" name="Line 13"/>
          <p:cNvSpPr/>
          <p:nvPr/>
        </p:nvSpPr>
        <p:spPr>
          <a:xfrm flipH="1">
            <a:off x="4284360" y="2636640"/>
            <a:ext cx="287640" cy="36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9" name="CustomShape 14"/>
          <p:cNvSpPr/>
          <p:nvPr/>
        </p:nvSpPr>
        <p:spPr>
          <a:xfrm>
            <a:off x="2674080" y="4724280"/>
            <a:ext cx="355212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C0504D"/>
                </a:solidFill>
                <a:latin typeface="Calibri"/>
              </a:rPr>
              <a:t>Poisson’s ratio ν (nu)  = </a:t>
            </a:r>
            <a:r>
              <a:rPr lang="en-GB" sz="1800" b="0" u="sng" strike="noStrike" spc="-1" dirty="0">
                <a:solidFill>
                  <a:srgbClr val="C0504D"/>
                </a:solidFill>
                <a:uFillTx/>
                <a:latin typeface="Calibri"/>
              </a:rPr>
              <a:t>    lateral strain     .</a:t>
            </a:r>
            <a:endParaRPr lang="en-GB" sz="1800" b="0" strike="noStrike" spc="-1" dirty="0">
              <a:latin typeface="Arial"/>
            </a:endParaRPr>
          </a:p>
          <a:p>
            <a:pPr>
              <a:lnSpc>
                <a:spcPct val="100000"/>
              </a:lnSpc>
            </a:pPr>
            <a:r>
              <a:rPr lang="en-GB" sz="1800" b="0" strike="noStrike" spc="-1" dirty="0">
                <a:solidFill>
                  <a:srgbClr val="C0504D"/>
                </a:solidFill>
                <a:latin typeface="Calibri"/>
              </a:rPr>
              <a:t>                                          longitudinal strain</a:t>
            </a:r>
            <a:endParaRPr lang="en-GB" sz="1800" b="0" strike="noStrike" spc="-1" dirty="0">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Shape 1"/>
          <p:cNvSpPr txBox="1"/>
          <p:nvPr/>
        </p:nvSpPr>
        <p:spPr>
          <a:xfrm>
            <a:off x="685800" y="609480"/>
            <a:ext cx="7772040" cy="587160"/>
          </a:xfrm>
          <a:prstGeom prst="rect">
            <a:avLst/>
          </a:prstGeom>
          <a:noFill/>
          <a:ln>
            <a:noFill/>
          </a:ln>
        </p:spPr>
        <p:txBody>
          <a:bodyPr anchor="ctr"/>
          <a:lstStyle/>
          <a:p>
            <a:pPr>
              <a:lnSpc>
                <a:spcPct val="100000"/>
              </a:lnSpc>
            </a:pPr>
            <a:r>
              <a:rPr lang="en-US" sz="2400" b="0" strike="noStrike" spc="-1">
                <a:solidFill>
                  <a:srgbClr val="FF0000"/>
                </a:solidFill>
                <a:latin typeface="Calibri"/>
              </a:rPr>
              <a:t>Properties of materials</a:t>
            </a:r>
            <a:endParaRPr lang="en-US" sz="2400" b="0" strike="noStrike" spc="-1">
              <a:solidFill>
                <a:srgbClr val="000000"/>
              </a:solidFill>
              <a:latin typeface="Calibri"/>
            </a:endParaRPr>
          </a:p>
        </p:txBody>
      </p:sp>
      <p:sp>
        <p:nvSpPr>
          <p:cNvPr id="129" name="TextShape 2"/>
          <p:cNvSpPr txBox="1"/>
          <p:nvPr/>
        </p:nvSpPr>
        <p:spPr>
          <a:xfrm>
            <a:off x="684359" y="1197000"/>
            <a:ext cx="8099808" cy="2663800"/>
          </a:xfrm>
          <a:prstGeom prst="rect">
            <a:avLst/>
          </a:prstGeom>
          <a:noFill/>
          <a:ln>
            <a:noFill/>
          </a:ln>
        </p:spPr>
        <p:txBody>
          <a:bodyPr/>
          <a:lstStyle/>
          <a:p>
            <a:pPr marL="343080" indent="-342720">
              <a:lnSpc>
                <a:spcPct val="100000"/>
              </a:lnSpc>
              <a:spcBef>
                <a:spcPts val="641"/>
              </a:spcBef>
              <a:buClr>
                <a:srgbClr val="C0504D"/>
              </a:buClr>
              <a:buFont typeface="Arial"/>
              <a:buChar char="•"/>
            </a:pPr>
            <a:r>
              <a:rPr lang="en-US" sz="2400" b="0" strike="noStrike" spc="-1" dirty="0">
                <a:latin typeface="Calibri"/>
              </a:rPr>
              <a:t>Isotropic- same properties in any direction</a:t>
            </a:r>
          </a:p>
          <a:p>
            <a:pPr marL="343080" indent="-342720">
              <a:lnSpc>
                <a:spcPct val="100000"/>
              </a:lnSpc>
              <a:spcBef>
                <a:spcPts val="641"/>
              </a:spcBef>
              <a:buClr>
                <a:srgbClr val="C0504D"/>
              </a:buClr>
              <a:buFont typeface="Arial"/>
              <a:buChar char="•"/>
            </a:pPr>
            <a:r>
              <a:rPr lang="en-US" sz="2400" b="0" strike="noStrike" spc="-1" dirty="0">
                <a:latin typeface="Calibri"/>
              </a:rPr>
              <a:t>Anisotropic- different properties with direction</a:t>
            </a:r>
          </a:p>
          <a:p>
            <a:pPr marL="343080" indent="-342720">
              <a:lnSpc>
                <a:spcPct val="100000"/>
              </a:lnSpc>
              <a:spcBef>
                <a:spcPts val="641"/>
              </a:spcBef>
              <a:buClr>
                <a:srgbClr val="C0504D"/>
              </a:buClr>
              <a:buFont typeface="Arial"/>
              <a:buChar char="•"/>
            </a:pPr>
            <a:r>
              <a:rPr lang="en-US" sz="2400" b="0" strike="noStrike" spc="-1" dirty="0">
                <a:latin typeface="Calibri"/>
              </a:rPr>
              <a:t>Orthotropic- properties vary in the three perpendic</a:t>
            </a:r>
            <a:r>
              <a:rPr lang="en-US" sz="2400" spc="-1" dirty="0">
                <a:latin typeface="Calibri"/>
              </a:rPr>
              <a:t>ular (orthogonal)  directions</a:t>
            </a:r>
          </a:p>
          <a:p>
            <a:pPr marL="360">
              <a:lnSpc>
                <a:spcPct val="100000"/>
              </a:lnSpc>
              <a:spcBef>
                <a:spcPts val="641"/>
              </a:spcBef>
              <a:buClr>
                <a:srgbClr val="C0504D"/>
              </a:buClr>
            </a:pPr>
            <a:r>
              <a:rPr lang="en-US" sz="2400" spc="-1" dirty="0">
                <a:latin typeface="Calibri"/>
              </a:rPr>
              <a:t>	</a:t>
            </a:r>
            <a:r>
              <a:rPr lang="en-US" sz="2400" spc="-1" dirty="0" err="1">
                <a:latin typeface="Calibri"/>
              </a:rPr>
              <a:t>eg</a:t>
            </a:r>
            <a:r>
              <a:rPr lang="en-US" sz="2400" spc="-1" dirty="0">
                <a:latin typeface="Calibri"/>
              </a:rPr>
              <a:t> Carbon </a:t>
            </a:r>
            <a:r>
              <a:rPr lang="en-US" sz="2400" spc="-1" dirty="0" err="1">
                <a:latin typeface="Calibri"/>
              </a:rPr>
              <a:t>Fibre</a:t>
            </a:r>
            <a:r>
              <a:rPr lang="en-US" sz="2400" spc="-1" dirty="0">
                <a:latin typeface="Calibri"/>
              </a:rPr>
              <a:t> Reinforced Plastic (CFRP) : two in-plane 	axes and one  out-of-plane axis</a:t>
            </a:r>
            <a:endParaRPr lang="en-US" sz="2400" b="0" strike="noStrike" spc="-1" dirty="0">
              <a:latin typeface="Calibri"/>
            </a:endParaRPr>
          </a:p>
        </p:txBody>
      </p:sp>
      <p:sp>
        <p:nvSpPr>
          <p:cNvPr id="3" name="Parallelogram 2">
            <a:extLst>
              <a:ext uri="{FF2B5EF4-FFF2-40B4-BE49-F238E27FC236}">
                <a16:creationId xmlns:a16="http://schemas.microsoft.com/office/drawing/2014/main" id="{9758B925-1B4F-E1C1-50BC-A314747DF381}"/>
              </a:ext>
            </a:extLst>
          </p:cNvPr>
          <p:cNvSpPr/>
          <p:nvPr/>
        </p:nvSpPr>
        <p:spPr>
          <a:xfrm>
            <a:off x="2556933" y="5088467"/>
            <a:ext cx="1786467" cy="1160053"/>
          </a:xfrm>
          <a:prstGeom prst="parallelogram">
            <a:avLst>
              <a:gd name="adj" fmla="val 3834"/>
            </a:avLst>
          </a:prstGeom>
          <a:pattFill prst="ltVert">
            <a:fgClr>
              <a:schemeClr val="accent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93D281AE-C3AF-3C49-20BB-6FC62FF33977}"/>
              </a:ext>
            </a:extLst>
          </p:cNvPr>
          <p:cNvCxnSpPr>
            <a:cxnSpLocks/>
          </p:cNvCxnSpPr>
          <p:nvPr/>
        </p:nvCxnSpPr>
        <p:spPr>
          <a:xfrm>
            <a:off x="3403600" y="5727700"/>
            <a:ext cx="0" cy="2243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63E3D08-4AF0-5650-C804-19959719C705}"/>
              </a:ext>
            </a:extLst>
          </p:cNvPr>
          <p:cNvCxnSpPr>
            <a:cxnSpLocks/>
          </p:cNvCxnSpPr>
          <p:nvPr/>
        </p:nvCxnSpPr>
        <p:spPr>
          <a:xfrm>
            <a:off x="3403600" y="5727700"/>
            <a:ext cx="355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06D182D-67BE-2F0C-E7CD-BF8DD9CBD352}"/>
              </a:ext>
            </a:extLst>
          </p:cNvPr>
          <p:cNvCxnSpPr>
            <a:cxnSpLocks/>
          </p:cNvCxnSpPr>
          <p:nvPr/>
        </p:nvCxnSpPr>
        <p:spPr>
          <a:xfrm flipV="1">
            <a:off x="3403600" y="4897964"/>
            <a:ext cx="0" cy="8636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368A728E-7F30-3823-9CBC-89B833E5D177}"/>
              </a:ext>
            </a:extLst>
          </p:cNvPr>
          <p:cNvSpPr txBox="1"/>
          <p:nvPr/>
        </p:nvSpPr>
        <p:spPr>
          <a:xfrm>
            <a:off x="5380567" y="4440767"/>
            <a:ext cx="2311397" cy="1200329"/>
          </a:xfrm>
          <a:prstGeom prst="rect">
            <a:avLst/>
          </a:prstGeom>
          <a:noFill/>
        </p:spPr>
        <p:txBody>
          <a:bodyPr wrap="square" rtlCol="0">
            <a:spAutoFit/>
          </a:bodyPr>
          <a:lstStyle/>
          <a:p>
            <a:r>
              <a:rPr lang="en-GB" dirty="0"/>
              <a:t>Here I’m showing a sheet of carbon fibre with </a:t>
            </a:r>
            <a:r>
              <a:rPr lang="en-GB" dirty="0" err="1"/>
              <a:t>uni</a:t>
            </a:r>
            <a:r>
              <a:rPr lang="en-GB" dirty="0"/>
              <a:t>-directional carbon fibre weave.</a:t>
            </a: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C75A-6DEC-994E-D284-F1BB95ADED55}"/>
              </a:ext>
            </a:extLst>
          </p:cNvPr>
          <p:cNvSpPr>
            <a:spLocks noGrp="1"/>
          </p:cNvSpPr>
          <p:nvPr>
            <p:ph type="title"/>
          </p:nvPr>
        </p:nvSpPr>
        <p:spPr>
          <a:xfrm>
            <a:off x="457200" y="274680"/>
            <a:ext cx="8132233" cy="1130787"/>
          </a:xfrm>
        </p:spPr>
        <p:txBody>
          <a:bodyPr/>
          <a:lstStyle/>
          <a:p>
            <a:r>
              <a:rPr lang="en-GB" dirty="0"/>
              <a:t>The difference between True Stress and Engineering Stress</a:t>
            </a:r>
          </a:p>
        </p:txBody>
      </p:sp>
      <p:pic>
        <p:nvPicPr>
          <p:cNvPr id="4" name="Picture 3" descr="A graph of stress and strain relationship">
            <a:extLst>
              <a:ext uri="{FF2B5EF4-FFF2-40B4-BE49-F238E27FC236}">
                <a16:creationId xmlns:a16="http://schemas.microsoft.com/office/drawing/2014/main" id="{A93489DF-9101-70B3-2CEA-C43A67316699}"/>
              </a:ext>
            </a:extLst>
          </p:cNvPr>
          <p:cNvPicPr>
            <a:picLocks noChangeAspect="1"/>
          </p:cNvPicPr>
          <p:nvPr/>
        </p:nvPicPr>
        <p:blipFill>
          <a:blip r:embed="rId2"/>
          <a:stretch>
            <a:fillRect/>
          </a:stretch>
        </p:blipFill>
        <p:spPr>
          <a:xfrm>
            <a:off x="2461080" y="2639272"/>
            <a:ext cx="4221480" cy="3780790"/>
          </a:xfrm>
          <a:prstGeom prst="rect">
            <a:avLst/>
          </a:prstGeom>
        </p:spPr>
      </p:pic>
      <p:sp>
        <p:nvSpPr>
          <p:cNvPr id="5" name="TextBox 4">
            <a:extLst>
              <a:ext uri="{FF2B5EF4-FFF2-40B4-BE49-F238E27FC236}">
                <a16:creationId xmlns:a16="http://schemas.microsoft.com/office/drawing/2014/main" id="{8938FAF9-A2E4-799B-96DE-65D674BABBAE}"/>
              </a:ext>
            </a:extLst>
          </p:cNvPr>
          <p:cNvSpPr txBox="1"/>
          <p:nvPr/>
        </p:nvSpPr>
        <p:spPr>
          <a:xfrm>
            <a:off x="838200" y="1710267"/>
            <a:ext cx="7899400" cy="646331"/>
          </a:xfrm>
          <a:prstGeom prst="rect">
            <a:avLst/>
          </a:prstGeom>
          <a:noFill/>
        </p:spPr>
        <p:txBody>
          <a:bodyPr wrap="square" rtlCol="0">
            <a:spAutoFit/>
          </a:bodyPr>
          <a:lstStyle/>
          <a:p>
            <a:r>
              <a:rPr lang="en-GB" dirty="0"/>
              <a:t>True stress takes into account the reducing cross-sectional area in the plastic region. (Stress = F/A therefore  if A gets smaller, stress increases)</a:t>
            </a:r>
          </a:p>
        </p:txBody>
      </p:sp>
      <p:sp>
        <p:nvSpPr>
          <p:cNvPr id="7" name="Freeform: Shape 6">
            <a:extLst>
              <a:ext uri="{FF2B5EF4-FFF2-40B4-BE49-F238E27FC236}">
                <a16:creationId xmlns:a16="http://schemas.microsoft.com/office/drawing/2014/main" id="{59C21157-8247-25B6-090F-B1C58871B304}"/>
              </a:ext>
            </a:extLst>
          </p:cNvPr>
          <p:cNvSpPr/>
          <p:nvPr/>
        </p:nvSpPr>
        <p:spPr>
          <a:xfrm>
            <a:off x="6074834" y="4563533"/>
            <a:ext cx="381000" cy="1426634"/>
          </a:xfrm>
          <a:custGeom>
            <a:avLst/>
            <a:gdLst>
              <a:gd name="connsiteX0" fmla="*/ 0 w 846667"/>
              <a:gd name="connsiteY0" fmla="*/ 0 h 1422400"/>
              <a:gd name="connsiteX1" fmla="*/ 347134 w 846667"/>
              <a:gd name="connsiteY1" fmla="*/ 283634 h 1422400"/>
              <a:gd name="connsiteX2" fmla="*/ 690034 w 846667"/>
              <a:gd name="connsiteY2" fmla="*/ 880534 h 1422400"/>
              <a:gd name="connsiteX3" fmla="*/ 846667 w 846667"/>
              <a:gd name="connsiteY3" fmla="*/ 1422400 h 1422400"/>
            </a:gdLst>
            <a:ahLst/>
            <a:cxnLst>
              <a:cxn ang="0">
                <a:pos x="connsiteX0" y="connsiteY0"/>
              </a:cxn>
              <a:cxn ang="0">
                <a:pos x="connsiteX1" y="connsiteY1"/>
              </a:cxn>
              <a:cxn ang="0">
                <a:pos x="connsiteX2" y="connsiteY2"/>
              </a:cxn>
              <a:cxn ang="0">
                <a:pos x="connsiteX3" y="connsiteY3"/>
              </a:cxn>
            </a:cxnLst>
            <a:rect l="l" t="t" r="r" b="b"/>
            <a:pathLst>
              <a:path w="846667" h="1422400">
                <a:moveTo>
                  <a:pt x="0" y="0"/>
                </a:moveTo>
                <a:cubicBezTo>
                  <a:pt x="116064" y="68439"/>
                  <a:pt x="232128" y="136878"/>
                  <a:pt x="347134" y="283634"/>
                </a:cubicBezTo>
                <a:cubicBezTo>
                  <a:pt x="462140" y="430390"/>
                  <a:pt x="606779" y="690740"/>
                  <a:pt x="690034" y="880534"/>
                </a:cubicBezTo>
                <a:cubicBezTo>
                  <a:pt x="773289" y="1070328"/>
                  <a:pt x="803628" y="1332089"/>
                  <a:pt x="846667" y="1422400"/>
                </a:cubicBezTo>
              </a:path>
            </a:pathLst>
          </a:custGeom>
          <a:ln w="38100">
            <a:solidFill>
              <a:srgbClr val="FF0000"/>
            </a:solidFill>
          </a:ln>
        </p:spPr>
        <p:style>
          <a:lnRef idx="1">
            <a:schemeClr val="accent6"/>
          </a:lnRef>
          <a:fillRef idx="0">
            <a:schemeClr val="accent6"/>
          </a:fillRef>
          <a:effectRef idx="0">
            <a:schemeClr val="accent6"/>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285896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Typical tensile test</a:t>
            </a:r>
            <a:endParaRPr lang="en-US" sz="4400" b="0" strike="noStrike" spc="-1">
              <a:solidFill>
                <a:srgbClr val="000000"/>
              </a:solidFill>
              <a:latin typeface="Calibri"/>
            </a:endParaRPr>
          </a:p>
        </p:txBody>
      </p:sp>
      <p:sp>
        <p:nvSpPr>
          <p:cNvPr id="177" name="Line 2"/>
          <p:cNvSpPr/>
          <p:nvPr/>
        </p:nvSpPr>
        <p:spPr>
          <a:xfrm>
            <a:off x="1618920" y="5589360"/>
            <a:ext cx="4680000" cy="36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78" name="CustomShape 3"/>
          <p:cNvSpPr/>
          <p:nvPr/>
        </p:nvSpPr>
        <p:spPr>
          <a:xfrm>
            <a:off x="511019" y="1671840"/>
            <a:ext cx="1007309" cy="518467"/>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Stress,  </a:t>
            </a:r>
            <a:r>
              <a:rPr lang="el-GR" sz="1800" b="0" strike="noStrike" spc="-1" dirty="0">
                <a:solidFill>
                  <a:srgbClr val="000000"/>
                </a:solidFill>
                <a:latin typeface="Calibri"/>
              </a:rPr>
              <a:t>σ</a:t>
            </a:r>
            <a:endParaRPr lang="en-GB" sz="1800" b="0" strike="noStrike" spc="-1" dirty="0">
              <a:latin typeface="Arial"/>
            </a:endParaRPr>
          </a:p>
        </p:txBody>
      </p:sp>
      <p:sp>
        <p:nvSpPr>
          <p:cNvPr id="179" name="CustomShape 4"/>
          <p:cNvSpPr/>
          <p:nvPr/>
        </p:nvSpPr>
        <p:spPr>
          <a:xfrm>
            <a:off x="5505480" y="5610240"/>
            <a:ext cx="19245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Strain,  </a:t>
            </a:r>
            <a:r>
              <a:rPr lang="el-GR" sz="1800" b="0" strike="noStrike" spc="-1" dirty="0">
                <a:solidFill>
                  <a:srgbClr val="000000"/>
                </a:solidFill>
                <a:latin typeface="Calibri"/>
              </a:rPr>
              <a:t>ε</a:t>
            </a:r>
            <a:endParaRPr lang="en-GB" sz="1800" b="0" strike="noStrike" spc="-1" dirty="0">
              <a:latin typeface="Arial"/>
            </a:endParaRPr>
          </a:p>
        </p:txBody>
      </p:sp>
      <p:sp>
        <p:nvSpPr>
          <p:cNvPr id="180" name="Line 5"/>
          <p:cNvSpPr/>
          <p:nvPr/>
        </p:nvSpPr>
        <p:spPr>
          <a:xfrm flipV="1">
            <a:off x="1618920" y="3284280"/>
            <a:ext cx="792360" cy="2305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183" name="Line 8"/>
          <p:cNvSpPr/>
          <p:nvPr/>
        </p:nvSpPr>
        <p:spPr>
          <a:xfrm flipV="1">
            <a:off x="1618920" y="1628640"/>
            <a:ext cx="71640" cy="396072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84" name="Line 9"/>
          <p:cNvSpPr/>
          <p:nvPr/>
        </p:nvSpPr>
        <p:spPr>
          <a:xfrm flipH="1">
            <a:off x="1618920" y="3284280"/>
            <a:ext cx="792360" cy="360"/>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85" name="CustomShape 10"/>
          <p:cNvSpPr/>
          <p:nvPr/>
        </p:nvSpPr>
        <p:spPr>
          <a:xfrm>
            <a:off x="1231200" y="3068640"/>
            <a:ext cx="362520" cy="40212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err="1">
                <a:solidFill>
                  <a:srgbClr val="000000"/>
                </a:solidFill>
                <a:latin typeface="Calibri"/>
              </a:rPr>
              <a:t>σ</a:t>
            </a:r>
            <a:r>
              <a:rPr lang="en-GB" sz="1800" b="0" strike="noStrike" spc="-1" baseline="-25000" dirty="0" err="1">
                <a:solidFill>
                  <a:srgbClr val="000000"/>
                </a:solidFill>
                <a:latin typeface="Calibri"/>
              </a:rPr>
              <a:t>y</a:t>
            </a:r>
            <a:endParaRPr lang="en-GB" sz="1800" b="0" strike="noStrike" spc="-1" dirty="0">
              <a:latin typeface="Arial"/>
            </a:endParaRPr>
          </a:p>
        </p:txBody>
      </p:sp>
      <p:sp>
        <p:nvSpPr>
          <p:cNvPr id="186" name="Line 11"/>
          <p:cNvSpPr/>
          <p:nvPr/>
        </p:nvSpPr>
        <p:spPr>
          <a:xfrm flipH="1">
            <a:off x="1692000" y="2751506"/>
            <a:ext cx="3023192" cy="29854"/>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87" name="CustomShape 12"/>
          <p:cNvSpPr/>
          <p:nvPr/>
        </p:nvSpPr>
        <p:spPr>
          <a:xfrm>
            <a:off x="1216440" y="2565360"/>
            <a:ext cx="347400" cy="40212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σ</a:t>
            </a:r>
            <a:r>
              <a:rPr lang="en-GB" sz="1800" b="0" strike="noStrike" spc="-1" baseline="-25000">
                <a:solidFill>
                  <a:srgbClr val="000000"/>
                </a:solidFill>
                <a:latin typeface="Calibri"/>
              </a:rPr>
              <a:t>t</a:t>
            </a:r>
            <a:endParaRPr lang="en-GB" sz="1800" b="0" strike="noStrike" spc="-1">
              <a:latin typeface="Arial"/>
            </a:endParaRPr>
          </a:p>
        </p:txBody>
      </p:sp>
      <p:sp>
        <p:nvSpPr>
          <p:cNvPr id="189" name="CustomShape 14"/>
          <p:cNvSpPr/>
          <p:nvPr/>
        </p:nvSpPr>
        <p:spPr>
          <a:xfrm>
            <a:off x="3690360" y="3645000"/>
            <a:ext cx="116568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Yield point</a:t>
            </a:r>
            <a:endParaRPr lang="en-GB" sz="1800" b="0" strike="noStrike" spc="-1">
              <a:latin typeface="Arial"/>
            </a:endParaRPr>
          </a:p>
        </p:txBody>
      </p:sp>
      <p:sp>
        <p:nvSpPr>
          <p:cNvPr id="190" name="CustomShape 15"/>
          <p:cNvSpPr/>
          <p:nvPr/>
        </p:nvSpPr>
        <p:spPr>
          <a:xfrm>
            <a:off x="5307840" y="2421000"/>
            <a:ext cx="2837880" cy="7138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σ</a:t>
            </a:r>
            <a:r>
              <a:rPr lang="en-GB" sz="1800" b="0" strike="noStrike" spc="-1" baseline="-25000">
                <a:solidFill>
                  <a:srgbClr val="C0504D"/>
                </a:solidFill>
                <a:latin typeface="Calibri"/>
              </a:rPr>
              <a:t>y</a:t>
            </a:r>
            <a:r>
              <a:rPr lang="en-GB" sz="1800" b="0" strike="noStrike" spc="-1">
                <a:solidFill>
                  <a:srgbClr val="C0504D"/>
                </a:solidFill>
                <a:latin typeface="Calibri"/>
              </a:rPr>
              <a:t> = yield stress</a:t>
            </a:r>
            <a:endParaRPr lang="en-GB" sz="1800" b="0" strike="noStrike" spc="-1">
              <a:latin typeface="Arial"/>
            </a:endParaRPr>
          </a:p>
          <a:p>
            <a:pPr>
              <a:lnSpc>
                <a:spcPct val="100000"/>
              </a:lnSpc>
            </a:pPr>
            <a:r>
              <a:rPr lang="en-GB" sz="1800" b="0" strike="noStrike" spc="-1">
                <a:solidFill>
                  <a:srgbClr val="C0504D"/>
                </a:solidFill>
                <a:latin typeface="Calibri"/>
              </a:rPr>
              <a:t>σ</a:t>
            </a:r>
            <a:r>
              <a:rPr lang="en-GB" sz="1800" b="0" strike="noStrike" spc="-1" baseline="-25000">
                <a:solidFill>
                  <a:srgbClr val="C0504D"/>
                </a:solidFill>
                <a:latin typeface="Calibri"/>
              </a:rPr>
              <a:t>t</a:t>
            </a:r>
            <a:r>
              <a:rPr lang="en-GB" sz="1800" b="0" strike="noStrike" spc="-1">
                <a:solidFill>
                  <a:srgbClr val="C0504D"/>
                </a:solidFill>
                <a:latin typeface="Calibri"/>
              </a:rPr>
              <a:t> = ultimate tensile strength</a:t>
            </a:r>
            <a:endParaRPr lang="en-GB" sz="1800" b="0" strike="noStrike" spc="-1">
              <a:latin typeface="Arial"/>
            </a:endParaRPr>
          </a:p>
        </p:txBody>
      </p:sp>
      <p:sp>
        <p:nvSpPr>
          <p:cNvPr id="191" name="CustomShape 16"/>
          <p:cNvSpPr/>
          <p:nvPr/>
        </p:nvSpPr>
        <p:spPr>
          <a:xfrm>
            <a:off x="1310760" y="5394240"/>
            <a:ext cx="3319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O</a:t>
            </a:r>
            <a:endParaRPr lang="en-GB" sz="1800" b="0" strike="noStrike" spc="-1">
              <a:latin typeface="Arial"/>
            </a:endParaRPr>
          </a:p>
        </p:txBody>
      </p:sp>
      <p:sp>
        <p:nvSpPr>
          <p:cNvPr id="192" name="CustomShape 17"/>
          <p:cNvSpPr/>
          <p:nvPr/>
        </p:nvSpPr>
        <p:spPr>
          <a:xfrm>
            <a:off x="2169360" y="2924280"/>
            <a:ext cx="3135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A</a:t>
            </a:r>
            <a:endParaRPr lang="en-GB" sz="1800" b="0" strike="noStrike" spc="-1">
              <a:latin typeface="Arial"/>
            </a:endParaRPr>
          </a:p>
        </p:txBody>
      </p:sp>
      <p:sp>
        <p:nvSpPr>
          <p:cNvPr id="194" name="CustomShape 19"/>
          <p:cNvSpPr/>
          <p:nvPr/>
        </p:nvSpPr>
        <p:spPr>
          <a:xfrm>
            <a:off x="4715192" y="2589214"/>
            <a:ext cx="3031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C</a:t>
            </a:r>
            <a:endParaRPr lang="en-GB" sz="1800" b="0" strike="noStrike" spc="-1" dirty="0">
              <a:latin typeface="Arial"/>
            </a:endParaRPr>
          </a:p>
        </p:txBody>
      </p:sp>
      <p:sp>
        <p:nvSpPr>
          <p:cNvPr id="195" name="CustomShape 20"/>
          <p:cNvSpPr/>
          <p:nvPr/>
        </p:nvSpPr>
        <p:spPr>
          <a:xfrm>
            <a:off x="5449680" y="3789360"/>
            <a:ext cx="235872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C0504D"/>
                </a:solidFill>
                <a:latin typeface="Calibri"/>
              </a:rPr>
              <a:t>OA = elastic behaviour</a:t>
            </a:r>
            <a:endParaRPr lang="en-GB" sz="1800" b="0" strike="noStrike" spc="-1" dirty="0">
              <a:latin typeface="Arial"/>
            </a:endParaRPr>
          </a:p>
          <a:p>
            <a:pPr>
              <a:lnSpc>
                <a:spcPct val="100000"/>
              </a:lnSpc>
            </a:pPr>
            <a:r>
              <a:rPr lang="en-GB" sz="1800" b="0" strike="noStrike" spc="-1">
                <a:solidFill>
                  <a:srgbClr val="C0504D"/>
                </a:solidFill>
                <a:latin typeface="Calibri"/>
              </a:rPr>
              <a:t>AC </a:t>
            </a:r>
            <a:r>
              <a:rPr lang="en-GB" sz="1800" b="0" strike="noStrike" spc="-1" dirty="0">
                <a:solidFill>
                  <a:srgbClr val="C0504D"/>
                </a:solidFill>
                <a:latin typeface="Calibri"/>
              </a:rPr>
              <a:t>= plastic behaviour</a:t>
            </a:r>
          </a:p>
          <a:p>
            <a:pPr>
              <a:lnSpc>
                <a:spcPct val="100000"/>
              </a:lnSpc>
            </a:pPr>
            <a:r>
              <a:rPr lang="en-GB" sz="1800" b="0" strike="noStrike" spc="-1" dirty="0">
                <a:solidFill>
                  <a:srgbClr val="C0504D"/>
                </a:solidFill>
                <a:latin typeface="Calibri"/>
              </a:rPr>
              <a:t>CD = damage growth until</a:t>
            </a:r>
          </a:p>
          <a:p>
            <a:pPr>
              <a:lnSpc>
                <a:spcPct val="100000"/>
              </a:lnSpc>
            </a:pPr>
            <a:r>
              <a:rPr lang="en-GB" sz="1800" b="0" strike="noStrike" spc="-1" dirty="0">
                <a:solidFill>
                  <a:srgbClr val="C0504D"/>
                </a:solidFill>
                <a:latin typeface="Calibri"/>
              </a:rPr>
              <a:t> complete failure at that point</a:t>
            </a:r>
            <a:endParaRPr lang="en-GB" sz="1800" b="0" strike="noStrike" spc="-1" dirty="0">
              <a:latin typeface="Arial"/>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393480" y="1287000"/>
              <a:ext cx="7536960" cy="4533120"/>
            </p14:xfrm>
          </p:contentPart>
        </mc:Choice>
        <mc:Fallback xmlns="">
          <p:pic>
            <p:nvPicPr>
              <p:cNvPr id="2" name="Ink 1"/>
              <p:cNvPicPr/>
              <p:nvPr/>
            </p:nvPicPr>
            <p:blipFill>
              <a:blip r:embed="rId3"/>
              <a:stretch>
                <a:fillRect/>
              </a:stretch>
            </p:blipFill>
            <p:spPr>
              <a:xfrm>
                <a:off x="390600" y="1279440"/>
                <a:ext cx="8333280" cy="4548960"/>
              </a:xfrm>
              <a:prstGeom prst="rect">
                <a:avLst/>
              </a:prstGeom>
            </p:spPr>
          </p:pic>
        </mc:Fallback>
      </mc:AlternateContent>
      <p:cxnSp>
        <p:nvCxnSpPr>
          <p:cNvPr id="4" name="Straight Connector 3">
            <a:extLst>
              <a:ext uri="{FF2B5EF4-FFF2-40B4-BE49-F238E27FC236}">
                <a16:creationId xmlns:a16="http://schemas.microsoft.com/office/drawing/2014/main" id="{61500A7F-2C50-7008-5831-BA576BBD538E}"/>
              </a:ext>
            </a:extLst>
          </p:cNvPr>
          <p:cNvCxnSpPr>
            <a:cxnSpLocks/>
            <a:stCxn id="8" idx="4"/>
          </p:cNvCxnSpPr>
          <p:nvPr/>
        </p:nvCxnSpPr>
        <p:spPr>
          <a:xfrm>
            <a:off x="4720856" y="2772971"/>
            <a:ext cx="837845" cy="2798029"/>
          </a:xfrm>
          <a:prstGeom prst="line">
            <a:avLst/>
          </a:prstGeom>
        </p:spPr>
        <p:style>
          <a:lnRef idx="1">
            <a:schemeClr val="accent6"/>
          </a:lnRef>
          <a:fillRef idx="0">
            <a:schemeClr val="accent6"/>
          </a:fillRef>
          <a:effectRef idx="0">
            <a:schemeClr val="accent6"/>
          </a:effectRef>
          <a:fontRef idx="minor">
            <a:schemeClr val="tx1"/>
          </a:fontRef>
        </p:style>
      </p:cxnSp>
      <p:sp>
        <p:nvSpPr>
          <p:cNvPr id="6" name="CustomShape 19">
            <a:extLst>
              <a:ext uri="{FF2B5EF4-FFF2-40B4-BE49-F238E27FC236}">
                <a16:creationId xmlns:a16="http://schemas.microsoft.com/office/drawing/2014/main" id="{242553E2-751B-C506-CD37-3D2B54E4526C}"/>
              </a:ext>
            </a:extLst>
          </p:cNvPr>
          <p:cNvSpPr/>
          <p:nvPr/>
        </p:nvSpPr>
        <p:spPr>
          <a:xfrm>
            <a:off x="5514781" y="5230540"/>
            <a:ext cx="3031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D</a:t>
            </a:r>
            <a:endParaRPr lang="en-GB" sz="1800" b="0" strike="noStrike" spc="-1" dirty="0">
              <a:latin typeface="Arial"/>
            </a:endParaRPr>
          </a:p>
        </p:txBody>
      </p:sp>
      <p:sp>
        <p:nvSpPr>
          <p:cNvPr id="8" name="Freeform: Shape 7">
            <a:extLst>
              <a:ext uri="{FF2B5EF4-FFF2-40B4-BE49-F238E27FC236}">
                <a16:creationId xmlns:a16="http://schemas.microsoft.com/office/drawing/2014/main" id="{AD57BF5B-2C4F-BE88-7CB4-206AC0648EC0}"/>
              </a:ext>
            </a:extLst>
          </p:cNvPr>
          <p:cNvSpPr/>
          <p:nvPr/>
        </p:nvSpPr>
        <p:spPr>
          <a:xfrm>
            <a:off x="2398705" y="2772026"/>
            <a:ext cx="2322151" cy="519814"/>
          </a:xfrm>
          <a:custGeom>
            <a:avLst/>
            <a:gdLst>
              <a:gd name="connsiteX0" fmla="*/ 0 w 2322151"/>
              <a:gd name="connsiteY0" fmla="*/ 519814 h 519814"/>
              <a:gd name="connsiteX1" fmla="*/ 446568 w 2322151"/>
              <a:gd name="connsiteY1" fmla="*/ 268886 h 519814"/>
              <a:gd name="connsiteX2" fmla="*/ 1246136 w 2322151"/>
              <a:gd name="connsiteY2" fmla="*/ 68994 h 519814"/>
              <a:gd name="connsiteX3" fmla="*/ 1960644 w 2322151"/>
              <a:gd name="connsiteY3" fmla="*/ 9451 h 519814"/>
              <a:gd name="connsiteX4" fmla="*/ 2322151 w 2322151"/>
              <a:gd name="connsiteY4" fmla="*/ 945 h 519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2151" h="519814">
                <a:moveTo>
                  <a:pt x="0" y="519814"/>
                </a:moveTo>
                <a:cubicBezTo>
                  <a:pt x="119439" y="431918"/>
                  <a:pt x="238879" y="344023"/>
                  <a:pt x="446568" y="268886"/>
                </a:cubicBezTo>
                <a:cubicBezTo>
                  <a:pt x="654257" y="193749"/>
                  <a:pt x="993790" y="112233"/>
                  <a:pt x="1246136" y="68994"/>
                </a:cubicBezTo>
                <a:cubicBezTo>
                  <a:pt x="1498482" y="25755"/>
                  <a:pt x="1781308" y="20792"/>
                  <a:pt x="1960644" y="9451"/>
                </a:cubicBezTo>
                <a:cubicBezTo>
                  <a:pt x="2139980" y="-1890"/>
                  <a:pt x="2231065" y="-473"/>
                  <a:pt x="2322151" y="945"/>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0128BFC-04E6-012A-79A8-6A137B293928}"/>
              </a:ext>
            </a:extLst>
          </p:cNvPr>
          <p:cNvSpPr txBox="1"/>
          <p:nvPr/>
        </p:nvSpPr>
        <p:spPr>
          <a:xfrm>
            <a:off x="855133" y="6122534"/>
            <a:ext cx="7107767" cy="923330"/>
          </a:xfrm>
          <a:prstGeom prst="rect">
            <a:avLst/>
          </a:prstGeom>
          <a:noFill/>
        </p:spPr>
        <p:txBody>
          <a:bodyPr wrap="square" rtlCol="0">
            <a:spAutoFit/>
          </a:bodyPr>
          <a:lstStyle/>
          <a:p>
            <a:r>
              <a:rPr lang="en-GB" sz="1200" dirty="0"/>
              <a:t>In reality the stress strain curve can be more complex than shown here.</a:t>
            </a:r>
          </a:p>
          <a:p>
            <a:r>
              <a:rPr lang="en-GB" sz="1200" dirty="0"/>
              <a:t>See for example </a:t>
            </a:r>
            <a:r>
              <a:rPr lang="en-US" sz="1200" dirty="0">
                <a:hlinkClick r:id="rId4"/>
              </a:rPr>
              <a:t>stress strain curve explained with tensile test.</a:t>
            </a:r>
            <a:endParaRPr lang="en-US" sz="1200" dirty="0"/>
          </a:p>
          <a:p>
            <a:r>
              <a:rPr lang="en-US" sz="1200">
                <a:hlinkClick r:id="rId5"/>
              </a:rPr>
              <a:t>Mechanics of Materials: Lesson 9 - Stress Strain Diagram, Guaranteed for Exam 1!</a:t>
            </a:r>
            <a:endParaRPr lang="en-GB" sz="1200" dirty="0"/>
          </a:p>
          <a:p>
            <a:r>
              <a:rPr lang="en-GB" dirty="0"/>
              <a:t> </a:t>
            </a: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More tensile curves</a:t>
            </a:r>
            <a:endParaRPr lang="en-US" sz="4400" b="0" strike="noStrike" spc="-1">
              <a:solidFill>
                <a:srgbClr val="000000"/>
              </a:solidFill>
              <a:latin typeface="Calibri"/>
            </a:endParaRPr>
          </a:p>
        </p:txBody>
      </p:sp>
      <p:sp>
        <p:nvSpPr>
          <p:cNvPr id="197" name="Line 2"/>
          <p:cNvSpPr/>
          <p:nvPr/>
        </p:nvSpPr>
        <p:spPr>
          <a:xfrm>
            <a:off x="1042920" y="2060280"/>
            <a:ext cx="360" cy="172908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98" name="Line 3"/>
          <p:cNvSpPr/>
          <p:nvPr/>
        </p:nvSpPr>
        <p:spPr>
          <a:xfrm flipV="1">
            <a:off x="1042920" y="2276280"/>
            <a:ext cx="360360" cy="1513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199" name="Line 4"/>
          <p:cNvSpPr/>
          <p:nvPr/>
        </p:nvSpPr>
        <p:spPr>
          <a:xfrm>
            <a:off x="1042920" y="3789360"/>
            <a:ext cx="1512720" cy="360"/>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200" name="CustomShape 5"/>
          <p:cNvSpPr/>
          <p:nvPr/>
        </p:nvSpPr>
        <p:spPr>
          <a:xfrm>
            <a:off x="1324729" y="1550607"/>
            <a:ext cx="206676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pc="-1" dirty="0">
                <a:solidFill>
                  <a:srgbClr val="C0504D"/>
                </a:solidFill>
                <a:latin typeface="Calibri"/>
              </a:rPr>
              <a:t>B</a:t>
            </a:r>
            <a:r>
              <a:rPr lang="en-GB" sz="1800" b="0" strike="noStrike" spc="-1" dirty="0">
                <a:solidFill>
                  <a:srgbClr val="C0504D"/>
                </a:solidFill>
                <a:latin typeface="Calibri"/>
              </a:rPr>
              <a:t>rittle</a:t>
            </a:r>
            <a:endParaRPr lang="en-GB" sz="1800" b="0" strike="noStrike" spc="-1" dirty="0">
              <a:latin typeface="Arial"/>
            </a:endParaRPr>
          </a:p>
          <a:p>
            <a:pPr>
              <a:lnSpc>
                <a:spcPct val="100000"/>
              </a:lnSpc>
            </a:pPr>
            <a:r>
              <a:rPr lang="en-GB" sz="1800" b="0" strike="noStrike" spc="-1" dirty="0">
                <a:solidFill>
                  <a:srgbClr val="C0504D"/>
                </a:solidFill>
                <a:latin typeface="Calibri"/>
              </a:rPr>
              <a:t>Material e.g. ceramic</a:t>
            </a:r>
            <a:endParaRPr lang="en-GB" sz="1800" b="0" strike="noStrike" spc="-1" dirty="0">
              <a:latin typeface="Arial"/>
            </a:endParaRPr>
          </a:p>
        </p:txBody>
      </p:sp>
      <p:sp>
        <p:nvSpPr>
          <p:cNvPr id="201" name="Line 6"/>
          <p:cNvSpPr/>
          <p:nvPr/>
        </p:nvSpPr>
        <p:spPr>
          <a:xfrm>
            <a:off x="4427280" y="1989000"/>
            <a:ext cx="360" cy="172728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202" name="Line 7"/>
          <p:cNvSpPr/>
          <p:nvPr/>
        </p:nvSpPr>
        <p:spPr>
          <a:xfrm>
            <a:off x="4427280" y="3716280"/>
            <a:ext cx="3105606" cy="1078"/>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203" name="Line 8"/>
          <p:cNvSpPr/>
          <p:nvPr/>
        </p:nvSpPr>
        <p:spPr>
          <a:xfrm flipV="1">
            <a:off x="4427280" y="2662767"/>
            <a:ext cx="938427" cy="1053513"/>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04" name="CustomShape 9"/>
          <p:cNvSpPr/>
          <p:nvPr/>
        </p:nvSpPr>
        <p:spPr>
          <a:xfrm>
            <a:off x="4854486" y="1556460"/>
            <a:ext cx="26787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C0504D"/>
                </a:solidFill>
                <a:latin typeface="Calibri"/>
              </a:rPr>
              <a:t>Ductile material e.g. metal</a:t>
            </a:r>
            <a:endParaRPr lang="en-GB" sz="1800" b="0" strike="noStrike" spc="-1" dirty="0">
              <a:latin typeface="Arial"/>
            </a:endParaRPr>
          </a:p>
        </p:txBody>
      </p:sp>
      <p:sp>
        <p:nvSpPr>
          <p:cNvPr id="2" name="Line 2">
            <a:extLst>
              <a:ext uri="{FF2B5EF4-FFF2-40B4-BE49-F238E27FC236}">
                <a16:creationId xmlns:a16="http://schemas.microsoft.com/office/drawing/2014/main" id="{A2C65650-AC85-4908-17C5-14A03E376884}"/>
              </a:ext>
            </a:extLst>
          </p:cNvPr>
          <p:cNvSpPr/>
          <p:nvPr/>
        </p:nvSpPr>
        <p:spPr>
          <a:xfrm>
            <a:off x="1048102" y="2060280"/>
            <a:ext cx="360" cy="172908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3" name="Line 6">
            <a:extLst>
              <a:ext uri="{FF2B5EF4-FFF2-40B4-BE49-F238E27FC236}">
                <a16:creationId xmlns:a16="http://schemas.microsoft.com/office/drawing/2014/main" id="{5CE20BE2-7D31-5B89-7087-9FCE3CF32D5C}"/>
              </a:ext>
            </a:extLst>
          </p:cNvPr>
          <p:cNvSpPr/>
          <p:nvPr/>
        </p:nvSpPr>
        <p:spPr>
          <a:xfrm>
            <a:off x="4432462" y="1989000"/>
            <a:ext cx="360" cy="172728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6" name="Line 3">
            <a:extLst>
              <a:ext uri="{FF2B5EF4-FFF2-40B4-BE49-F238E27FC236}">
                <a16:creationId xmlns:a16="http://schemas.microsoft.com/office/drawing/2014/main" id="{8EF26474-9444-9E0F-E921-DE3490DE5C1A}"/>
              </a:ext>
            </a:extLst>
          </p:cNvPr>
          <p:cNvSpPr/>
          <p:nvPr/>
        </p:nvSpPr>
        <p:spPr>
          <a:xfrm flipH="1" flipV="1">
            <a:off x="1403280" y="2270160"/>
            <a:ext cx="104090" cy="1513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8" name="Line 8">
            <a:extLst>
              <a:ext uri="{FF2B5EF4-FFF2-40B4-BE49-F238E27FC236}">
                <a16:creationId xmlns:a16="http://schemas.microsoft.com/office/drawing/2014/main" id="{08E4391A-22E5-A05C-28E3-11460AB07D23}"/>
              </a:ext>
            </a:extLst>
          </p:cNvPr>
          <p:cNvSpPr/>
          <p:nvPr/>
        </p:nvSpPr>
        <p:spPr>
          <a:xfrm flipV="1">
            <a:off x="5333007" y="2424420"/>
            <a:ext cx="1469600" cy="237268"/>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cxnSp>
        <p:nvCxnSpPr>
          <p:cNvPr id="10" name="Straight Connector 9">
            <a:extLst>
              <a:ext uri="{FF2B5EF4-FFF2-40B4-BE49-F238E27FC236}">
                <a16:creationId xmlns:a16="http://schemas.microsoft.com/office/drawing/2014/main" id="{9E01FF2E-B074-CC56-C8BB-DF8E0F63CD9A}"/>
              </a:ext>
            </a:extLst>
          </p:cNvPr>
          <p:cNvCxnSpPr>
            <a:endCxn id="203" idx="1"/>
          </p:cNvCxnSpPr>
          <p:nvPr/>
        </p:nvCxnSpPr>
        <p:spPr>
          <a:xfrm>
            <a:off x="4427280" y="2661688"/>
            <a:ext cx="938427" cy="1079"/>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976E10A-4F62-50C8-8054-ED13DAD4DB83}"/>
              </a:ext>
            </a:extLst>
          </p:cNvPr>
          <p:cNvCxnSpPr>
            <a:cxnSpLocks/>
            <a:endCxn id="8" idx="1"/>
          </p:cNvCxnSpPr>
          <p:nvPr/>
        </p:nvCxnSpPr>
        <p:spPr>
          <a:xfrm>
            <a:off x="4419200" y="2423341"/>
            <a:ext cx="2383407" cy="1079"/>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E8F5634-9054-F152-9D5B-7924F5E83A06}"/>
              </a:ext>
            </a:extLst>
          </p:cNvPr>
          <p:cNvCxnSpPr>
            <a:cxnSpLocks/>
            <a:endCxn id="6" idx="1"/>
          </p:cNvCxnSpPr>
          <p:nvPr/>
        </p:nvCxnSpPr>
        <p:spPr>
          <a:xfrm>
            <a:off x="1046623" y="2270160"/>
            <a:ext cx="356657"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8607B30-6491-6539-14FB-7AF0C4EFA670}"/>
              </a:ext>
            </a:extLst>
          </p:cNvPr>
          <p:cNvSpPr txBox="1"/>
          <p:nvPr/>
        </p:nvSpPr>
        <p:spPr>
          <a:xfrm>
            <a:off x="7338531" y="3710885"/>
            <a:ext cx="268920" cy="369332"/>
          </a:xfrm>
          <a:prstGeom prst="rect">
            <a:avLst/>
          </a:prstGeom>
          <a:noFill/>
        </p:spPr>
        <p:txBody>
          <a:bodyPr wrap="square">
            <a:spAutoFit/>
          </a:bodyPr>
          <a:lstStyle/>
          <a:p>
            <a:r>
              <a:rPr lang="el-GR" dirty="0"/>
              <a:t>ε</a:t>
            </a:r>
            <a:endParaRPr lang="en-GB" dirty="0"/>
          </a:p>
        </p:txBody>
      </p:sp>
      <p:sp>
        <p:nvSpPr>
          <p:cNvPr id="19" name="TextBox 18">
            <a:extLst>
              <a:ext uri="{FF2B5EF4-FFF2-40B4-BE49-F238E27FC236}">
                <a16:creationId xmlns:a16="http://schemas.microsoft.com/office/drawing/2014/main" id="{AB804037-F993-3339-A499-ACC2DA3DBA3C}"/>
              </a:ext>
            </a:extLst>
          </p:cNvPr>
          <p:cNvSpPr txBox="1"/>
          <p:nvPr/>
        </p:nvSpPr>
        <p:spPr>
          <a:xfrm>
            <a:off x="2329309" y="3783240"/>
            <a:ext cx="268920" cy="369332"/>
          </a:xfrm>
          <a:prstGeom prst="rect">
            <a:avLst/>
          </a:prstGeom>
          <a:noFill/>
        </p:spPr>
        <p:txBody>
          <a:bodyPr wrap="square">
            <a:spAutoFit/>
          </a:bodyPr>
          <a:lstStyle/>
          <a:p>
            <a:r>
              <a:rPr lang="el-GR" dirty="0"/>
              <a:t>ε</a:t>
            </a:r>
            <a:endParaRPr lang="en-GB" dirty="0"/>
          </a:p>
        </p:txBody>
      </p:sp>
      <p:sp>
        <p:nvSpPr>
          <p:cNvPr id="20" name="TextBox 19">
            <a:extLst>
              <a:ext uri="{FF2B5EF4-FFF2-40B4-BE49-F238E27FC236}">
                <a16:creationId xmlns:a16="http://schemas.microsoft.com/office/drawing/2014/main" id="{FE4B1FBB-A2CD-8491-3421-B603C5C03D92}"/>
              </a:ext>
            </a:extLst>
          </p:cNvPr>
          <p:cNvSpPr txBox="1"/>
          <p:nvPr/>
        </p:nvSpPr>
        <p:spPr>
          <a:xfrm>
            <a:off x="4150280" y="1735664"/>
            <a:ext cx="268920" cy="369332"/>
          </a:xfrm>
          <a:prstGeom prst="rect">
            <a:avLst/>
          </a:prstGeom>
          <a:noFill/>
        </p:spPr>
        <p:txBody>
          <a:bodyPr wrap="square">
            <a:spAutoFit/>
          </a:bodyPr>
          <a:lstStyle/>
          <a:p>
            <a:r>
              <a:rPr lang="el-GR" dirty="0"/>
              <a:t>σ</a:t>
            </a:r>
            <a:endParaRPr lang="en-GB" dirty="0"/>
          </a:p>
        </p:txBody>
      </p:sp>
      <p:sp>
        <p:nvSpPr>
          <p:cNvPr id="21" name="TextBox 20">
            <a:extLst>
              <a:ext uri="{FF2B5EF4-FFF2-40B4-BE49-F238E27FC236}">
                <a16:creationId xmlns:a16="http://schemas.microsoft.com/office/drawing/2014/main" id="{B4E90140-7374-0C57-4C9A-DF0D602AC040}"/>
              </a:ext>
            </a:extLst>
          </p:cNvPr>
          <p:cNvSpPr txBox="1"/>
          <p:nvPr/>
        </p:nvSpPr>
        <p:spPr>
          <a:xfrm>
            <a:off x="754983" y="1735664"/>
            <a:ext cx="268920" cy="369332"/>
          </a:xfrm>
          <a:prstGeom prst="rect">
            <a:avLst/>
          </a:prstGeom>
          <a:noFill/>
        </p:spPr>
        <p:txBody>
          <a:bodyPr wrap="square">
            <a:spAutoFit/>
          </a:bodyPr>
          <a:lstStyle/>
          <a:p>
            <a:r>
              <a:rPr lang="el-GR" dirty="0"/>
              <a:t>σ</a:t>
            </a:r>
            <a:endParaRPr lang="en-GB" dirty="0"/>
          </a:p>
        </p:txBody>
      </p:sp>
      <p:sp>
        <p:nvSpPr>
          <p:cNvPr id="22" name="TextBox 21">
            <a:extLst>
              <a:ext uri="{FF2B5EF4-FFF2-40B4-BE49-F238E27FC236}">
                <a16:creationId xmlns:a16="http://schemas.microsoft.com/office/drawing/2014/main" id="{25E8D2F6-554A-9F9B-564E-4882E5B02ADE}"/>
              </a:ext>
            </a:extLst>
          </p:cNvPr>
          <p:cNvSpPr txBox="1"/>
          <p:nvPr/>
        </p:nvSpPr>
        <p:spPr>
          <a:xfrm>
            <a:off x="1039577" y="4394200"/>
            <a:ext cx="2350472" cy="646331"/>
          </a:xfrm>
          <a:prstGeom prst="rect">
            <a:avLst/>
          </a:prstGeom>
          <a:noFill/>
        </p:spPr>
        <p:txBody>
          <a:bodyPr wrap="square" rtlCol="0">
            <a:spAutoFit/>
          </a:bodyPr>
          <a:lstStyle/>
          <a:p>
            <a:r>
              <a:rPr lang="en-GB" dirty="0"/>
              <a:t>Catastrophic failure at Yield stress</a:t>
            </a:r>
          </a:p>
        </p:txBody>
      </p:sp>
      <p:sp>
        <p:nvSpPr>
          <p:cNvPr id="23" name="TextBox 22">
            <a:extLst>
              <a:ext uri="{FF2B5EF4-FFF2-40B4-BE49-F238E27FC236}">
                <a16:creationId xmlns:a16="http://schemas.microsoft.com/office/drawing/2014/main" id="{63FCA97A-4D8C-D332-DF78-2625A99064B4}"/>
              </a:ext>
            </a:extLst>
          </p:cNvPr>
          <p:cNvSpPr txBox="1"/>
          <p:nvPr/>
        </p:nvSpPr>
        <p:spPr>
          <a:xfrm>
            <a:off x="4452135" y="4287960"/>
            <a:ext cx="3540398" cy="1477328"/>
          </a:xfrm>
          <a:prstGeom prst="rect">
            <a:avLst/>
          </a:prstGeom>
          <a:noFill/>
        </p:spPr>
        <p:txBody>
          <a:bodyPr wrap="square" rtlCol="0">
            <a:spAutoFit/>
          </a:bodyPr>
          <a:lstStyle/>
          <a:p>
            <a:r>
              <a:rPr lang="en-GB" dirty="0"/>
              <a:t>Plastic flow/stretching beyond Yield stress  up to Ultimate Tensile Stress (UTS) then collapse of stress until failure at that point</a:t>
            </a:r>
          </a:p>
        </p:txBody>
      </p:sp>
      <p:sp>
        <p:nvSpPr>
          <p:cNvPr id="24" name="TextBox 23">
            <a:extLst>
              <a:ext uri="{FF2B5EF4-FFF2-40B4-BE49-F238E27FC236}">
                <a16:creationId xmlns:a16="http://schemas.microsoft.com/office/drawing/2014/main" id="{2317C9B2-9A38-0D2E-86C0-053AE6D97F45}"/>
              </a:ext>
            </a:extLst>
          </p:cNvPr>
          <p:cNvSpPr txBox="1"/>
          <p:nvPr/>
        </p:nvSpPr>
        <p:spPr>
          <a:xfrm>
            <a:off x="3802490" y="2292535"/>
            <a:ext cx="533400" cy="261610"/>
          </a:xfrm>
          <a:prstGeom prst="rect">
            <a:avLst/>
          </a:prstGeom>
          <a:noFill/>
        </p:spPr>
        <p:txBody>
          <a:bodyPr wrap="square" rtlCol="0">
            <a:spAutoFit/>
          </a:bodyPr>
          <a:lstStyle/>
          <a:p>
            <a:r>
              <a:rPr lang="en-GB" sz="1100" dirty="0"/>
              <a:t>UTS</a:t>
            </a:r>
          </a:p>
        </p:txBody>
      </p:sp>
      <p:sp>
        <p:nvSpPr>
          <p:cNvPr id="25" name="TextBox 24">
            <a:extLst>
              <a:ext uri="{FF2B5EF4-FFF2-40B4-BE49-F238E27FC236}">
                <a16:creationId xmlns:a16="http://schemas.microsoft.com/office/drawing/2014/main" id="{5D665347-2DF2-8479-6E72-767A03A1E9A5}"/>
              </a:ext>
            </a:extLst>
          </p:cNvPr>
          <p:cNvSpPr txBox="1"/>
          <p:nvPr/>
        </p:nvSpPr>
        <p:spPr>
          <a:xfrm>
            <a:off x="3819315" y="2521478"/>
            <a:ext cx="533400" cy="261610"/>
          </a:xfrm>
          <a:prstGeom prst="rect">
            <a:avLst/>
          </a:prstGeom>
          <a:noFill/>
        </p:spPr>
        <p:txBody>
          <a:bodyPr wrap="square" rtlCol="0">
            <a:spAutoFit/>
          </a:bodyPr>
          <a:lstStyle/>
          <a:p>
            <a:r>
              <a:rPr lang="en-GB" sz="1100" dirty="0"/>
              <a:t>Yield</a:t>
            </a:r>
          </a:p>
        </p:txBody>
      </p:sp>
      <p:sp>
        <p:nvSpPr>
          <p:cNvPr id="26" name="TextBox 25">
            <a:extLst>
              <a:ext uri="{FF2B5EF4-FFF2-40B4-BE49-F238E27FC236}">
                <a16:creationId xmlns:a16="http://schemas.microsoft.com/office/drawing/2014/main" id="{027857E5-BD54-9DF6-BCEA-5E9641173B25}"/>
              </a:ext>
            </a:extLst>
          </p:cNvPr>
          <p:cNvSpPr txBox="1"/>
          <p:nvPr/>
        </p:nvSpPr>
        <p:spPr>
          <a:xfrm>
            <a:off x="445240" y="2139355"/>
            <a:ext cx="533400" cy="261610"/>
          </a:xfrm>
          <a:prstGeom prst="rect">
            <a:avLst/>
          </a:prstGeom>
          <a:noFill/>
        </p:spPr>
        <p:txBody>
          <a:bodyPr wrap="square" rtlCol="0">
            <a:spAutoFit/>
          </a:bodyPr>
          <a:lstStyle/>
          <a:p>
            <a:r>
              <a:rPr lang="en-GB" sz="1100" dirty="0"/>
              <a:t>Yield</a:t>
            </a:r>
          </a:p>
        </p:txBody>
      </p:sp>
      <p:sp>
        <p:nvSpPr>
          <p:cNvPr id="27" name="Line 8">
            <a:extLst>
              <a:ext uri="{FF2B5EF4-FFF2-40B4-BE49-F238E27FC236}">
                <a16:creationId xmlns:a16="http://schemas.microsoft.com/office/drawing/2014/main" id="{CA9AE7FC-8E17-B67C-E05A-92F12B352AC7}"/>
              </a:ext>
            </a:extLst>
          </p:cNvPr>
          <p:cNvSpPr/>
          <p:nvPr/>
        </p:nvSpPr>
        <p:spPr>
          <a:xfrm>
            <a:off x="6810686" y="2423341"/>
            <a:ext cx="268919" cy="1287544"/>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CustomShape 1"/>
          <p:cNvSpPr/>
          <p:nvPr/>
        </p:nvSpPr>
        <p:spPr>
          <a:xfrm>
            <a:off x="827640" y="764640"/>
            <a:ext cx="7776360" cy="56742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dirty="0">
                <a:solidFill>
                  <a:srgbClr val="000000"/>
                </a:solidFill>
                <a:latin typeface="Calibri"/>
              </a:rPr>
              <a:t>Example </a:t>
            </a:r>
            <a:r>
              <a:rPr lang="en-GB" spc="-1" dirty="0">
                <a:solidFill>
                  <a:srgbClr val="000000"/>
                </a:solidFill>
                <a:latin typeface="Calibri"/>
              </a:rPr>
              <a:t>1</a:t>
            </a:r>
            <a:r>
              <a:rPr lang="en-GB" sz="1800" b="0" strike="noStrike" spc="-1" dirty="0">
                <a:solidFill>
                  <a:srgbClr val="000000"/>
                </a:solidFill>
                <a:latin typeface="Calibri"/>
              </a:rPr>
              <a:t>:</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rPr>
              <a:t>A vertical steel wire AB of length 0.6 m and cross-sectional area 1.5x10</a:t>
            </a:r>
            <a:r>
              <a:rPr lang="en-GB" sz="1800" b="0" strike="noStrike" spc="-1" baseline="30000" dirty="0">
                <a:solidFill>
                  <a:srgbClr val="000000"/>
                </a:solidFill>
                <a:latin typeface="Calibri"/>
              </a:rPr>
              <a:t>-06 </a:t>
            </a:r>
            <a:r>
              <a:rPr lang="en-GB" sz="1800" b="0" strike="noStrike" spc="-1" dirty="0">
                <a:solidFill>
                  <a:srgbClr val="000000"/>
                </a:solidFill>
                <a:latin typeface="Calibri"/>
              </a:rPr>
              <a:t>m</a:t>
            </a:r>
            <a:r>
              <a:rPr lang="en-GB" sz="1800" b="0" strike="noStrike" spc="-1" baseline="30000" dirty="0">
                <a:solidFill>
                  <a:srgbClr val="000000"/>
                </a:solidFill>
                <a:latin typeface="Calibri"/>
              </a:rPr>
              <a:t>2</a:t>
            </a:r>
            <a:r>
              <a:rPr lang="en-GB" sz="1800" b="0" strike="noStrike" spc="-1" dirty="0">
                <a:solidFill>
                  <a:srgbClr val="000000"/>
                </a:solidFill>
                <a:latin typeface="Calibri"/>
              </a:rPr>
              <a:t> has a mass of 40 kg suspended from the bottom. </a:t>
            </a:r>
          </a:p>
          <a:p>
            <a:pPr>
              <a:lnSpc>
                <a:spcPct val="100000"/>
              </a:lnSpc>
            </a:pPr>
            <a:r>
              <a:rPr lang="en-GB" sz="1800" b="0" strike="noStrike" spc="-1" dirty="0">
                <a:solidFill>
                  <a:srgbClr val="000000"/>
                </a:solidFill>
                <a:latin typeface="Calibri"/>
              </a:rPr>
              <a:t>(Young’s modulus of steel= 2.0x10</a:t>
            </a:r>
            <a:r>
              <a:rPr lang="en-GB" sz="1800" b="0" strike="noStrike" spc="-1" baseline="30000" dirty="0">
                <a:solidFill>
                  <a:srgbClr val="000000"/>
                </a:solidFill>
                <a:latin typeface="Calibri"/>
              </a:rPr>
              <a:t>11</a:t>
            </a:r>
            <a:r>
              <a:rPr lang="en-GB" sz="1800" b="0" strike="noStrike" spc="-1" dirty="0">
                <a:solidFill>
                  <a:srgbClr val="000000"/>
                </a:solidFill>
                <a:latin typeface="Calibri"/>
              </a:rPr>
              <a:t>Pa) </a:t>
            </a:r>
            <a:endParaRPr lang="en-GB" sz="1800" b="0" strike="noStrike" spc="-1" dirty="0">
              <a:latin typeface="Arial"/>
            </a:endParaRPr>
          </a:p>
          <a:p>
            <a:pPr>
              <a:lnSpc>
                <a:spcPct val="100000"/>
              </a:lnSpc>
            </a:pPr>
            <a:r>
              <a:rPr lang="en-GB" spc="-1" dirty="0">
                <a:latin typeface="Arial"/>
              </a:rPr>
              <a:t>Calculate:</a:t>
            </a:r>
          </a:p>
          <a:p>
            <a:pPr>
              <a:lnSpc>
                <a:spcPct val="100000"/>
              </a:lnSpc>
            </a:pPr>
            <a:endParaRPr lang="en-GB" sz="1800" b="0" strike="noStrike" spc="-1" dirty="0">
              <a:latin typeface="Arial"/>
            </a:endParaRPr>
          </a:p>
          <a:p>
            <a:pPr marL="285750" indent="-285750">
              <a:lnSpc>
                <a:spcPct val="100000"/>
              </a:lnSpc>
              <a:buFont typeface="Arial" panose="020B0604020202020204" pitchFamily="34" charset="0"/>
              <a:buChar char="•"/>
            </a:pPr>
            <a:r>
              <a:rPr lang="en-GB" spc="-1" dirty="0">
                <a:latin typeface="Arial"/>
              </a:rPr>
              <a:t>Stress in wire</a:t>
            </a:r>
          </a:p>
          <a:p>
            <a:pPr marL="285750" indent="-285750">
              <a:lnSpc>
                <a:spcPct val="100000"/>
              </a:lnSpc>
              <a:buFont typeface="Arial" panose="020B0604020202020204" pitchFamily="34" charset="0"/>
              <a:buChar char="•"/>
            </a:pPr>
            <a:r>
              <a:rPr lang="en-GB" sz="1800" b="0" strike="noStrike" spc="-1" dirty="0">
                <a:latin typeface="Arial"/>
              </a:rPr>
              <a:t>Strain in wire</a:t>
            </a:r>
          </a:p>
          <a:p>
            <a:pPr>
              <a:lnSpc>
                <a:spcPct val="100000"/>
              </a:lnSpc>
            </a:pPr>
            <a:endParaRPr lang="en-GB" sz="1800" b="0" strike="noStrike" spc="-1" dirty="0">
              <a:latin typeface="Arial"/>
            </a:endParaRPr>
          </a:p>
          <a:p>
            <a:pPr>
              <a:lnSpc>
                <a:spcPct val="100000"/>
              </a:lnSpc>
            </a:pPr>
            <a:r>
              <a:rPr lang="en-GB" sz="1800" b="0" strike="noStrike" spc="-1" dirty="0">
                <a:latin typeface="Arial"/>
              </a:rPr>
              <a:t>Solution:</a:t>
            </a:r>
          </a:p>
          <a:p>
            <a:pPr>
              <a:lnSpc>
                <a:spcPct val="100000"/>
              </a:lnSpc>
            </a:pPr>
            <a:endParaRPr lang="en-GB" sz="1600" spc="-1" dirty="0">
              <a:latin typeface="Arial"/>
            </a:endParaRPr>
          </a:p>
          <a:p>
            <a:pPr marL="285750" indent="-285750">
              <a:lnSpc>
                <a:spcPct val="100000"/>
              </a:lnSpc>
              <a:buFont typeface="Arial" panose="020B0604020202020204" pitchFamily="34" charset="0"/>
              <a:buChar char="•"/>
            </a:pPr>
            <a:r>
              <a:rPr lang="en-GB" sz="1600" b="0" strike="noStrike" spc="-1" dirty="0">
                <a:latin typeface="Arial"/>
              </a:rPr>
              <a:t>Remember Newtons 2</a:t>
            </a:r>
            <a:r>
              <a:rPr lang="en-GB" sz="1600" b="0" strike="noStrike" spc="-1" baseline="30000" dirty="0">
                <a:latin typeface="Arial"/>
              </a:rPr>
              <a:t>nd</a:t>
            </a:r>
            <a:r>
              <a:rPr lang="en-GB" sz="1600" b="0" strike="noStrike" spc="-1" dirty="0">
                <a:latin typeface="Arial"/>
              </a:rPr>
              <a:t> Law: Force = mass * </a:t>
            </a:r>
            <a:r>
              <a:rPr lang="en-GB" sz="1600" b="0" strike="noStrike" spc="-1" dirty="0" err="1">
                <a:latin typeface="Arial"/>
              </a:rPr>
              <a:t>acceln</a:t>
            </a:r>
            <a:endParaRPr lang="en-GB" sz="1600" b="0" strike="noStrike" spc="-1" dirty="0">
              <a:latin typeface="Arial"/>
            </a:endParaRPr>
          </a:p>
          <a:p>
            <a:pPr>
              <a:lnSpc>
                <a:spcPct val="100000"/>
              </a:lnSpc>
            </a:pPr>
            <a:r>
              <a:rPr lang="en-GB" sz="1600" spc="-1" dirty="0">
                <a:latin typeface="Arial"/>
              </a:rPr>
              <a:t>			             F= 40 * 9.81  N</a:t>
            </a:r>
          </a:p>
          <a:p>
            <a:pPr>
              <a:lnSpc>
                <a:spcPct val="100000"/>
              </a:lnSpc>
            </a:pPr>
            <a:endParaRPr lang="en-GB" sz="1600" b="0" strike="noStrike" spc="-1" dirty="0">
              <a:latin typeface="Arial"/>
            </a:endParaRPr>
          </a:p>
          <a:p>
            <a:pPr>
              <a:lnSpc>
                <a:spcPct val="100000"/>
              </a:lnSpc>
            </a:pPr>
            <a:r>
              <a:rPr lang="en-GB" sz="1600" spc="-1" dirty="0">
                <a:latin typeface="Arial"/>
              </a:rPr>
              <a:t>	Stress = F/A  = 40*9.81/(1.5x10</a:t>
            </a:r>
            <a:r>
              <a:rPr lang="en-GB" sz="1600" spc="-1" baseline="30000" dirty="0">
                <a:latin typeface="Arial"/>
              </a:rPr>
              <a:t>-6</a:t>
            </a:r>
            <a:r>
              <a:rPr lang="en-GB" sz="1600" spc="-1" dirty="0">
                <a:latin typeface="Arial"/>
              </a:rPr>
              <a:t>)  Pa    =  261,600,000 Pa = 261.6 MPa</a:t>
            </a:r>
          </a:p>
          <a:p>
            <a:pPr>
              <a:lnSpc>
                <a:spcPct val="100000"/>
              </a:lnSpc>
            </a:pPr>
            <a:endParaRPr lang="en-GB" sz="1600" spc="-1" dirty="0">
              <a:latin typeface="Arial"/>
            </a:endParaRPr>
          </a:p>
          <a:p>
            <a:pPr marL="285750" indent="-285750">
              <a:lnSpc>
                <a:spcPct val="100000"/>
              </a:lnSpc>
              <a:buFont typeface="Arial" panose="020B0604020202020204" pitchFamily="34" charset="0"/>
              <a:buChar char="•"/>
            </a:pPr>
            <a:r>
              <a:rPr lang="en-GB" sz="1600" b="0" strike="noStrike" spc="-1" dirty="0">
                <a:latin typeface="Arial"/>
              </a:rPr>
              <a:t>From Hooke’s Law,  Strain = Stress/E   </a:t>
            </a:r>
            <a:r>
              <a:rPr lang="en-GB" sz="1800" b="0" strike="noStrike" spc="-1" dirty="0">
                <a:latin typeface="Arial"/>
              </a:rPr>
              <a:t>= 261.6 x 10</a:t>
            </a:r>
            <a:r>
              <a:rPr lang="en-GB" sz="1800" b="0" strike="noStrike" spc="-1" baseline="30000" dirty="0">
                <a:latin typeface="Arial"/>
              </a:rPr>
              <a:t>6</a:t>
            </a:r>
            <a:r>
              <a:rPr lang="en-GB" sz="1800" b="0" strike="noStrike" spc="-1" dirty="0">
                <a:latin typeface="Arial"/>
              </a:rPr>
              <a:t>/ 2.0x 10</a:t>
            </a:r>
            <a:r>
              <a:rPr lang="en-GB" sz="1800" b="0" strike="noStrike" spc="-1" baseline="30000" dirty="0">
                <a:latin typeface="Arial"/>
              </a:rPr>
              <a:t>11</a:t>
            </a:r>
          </a:p>
          <a:p>
            <a:pPr>
              <a:lnSpc>
                <a:spcPct val="100000"/>
              </a:lnSpc>
            </a:pPr>
            <a:r>
              <a:rPr lang="en-GB" spc="-1" baseline="30000" dirty="0">
                <a:latin typeface="Arial"/>
              </a:rPr>
              <a:t>                                              </a:t>
            </a:r>
            <a:endParaRPr lang="en-GB" sz="2800" spc="-1" baseline="30000" dirty="0">
              <a:latin typeface="Arial"/>
            </a:endParaRPr>
          </a:p>
          <a:p>
            <a:pPr>
              <a:lnSpc>
                <a:spcPct val="100000"/>
              </a:lnSpc>
            </a:pPr>
            <a:r>
              <a:rPr lang="en-GB" sz="2800" b="0" strike="noStrike" spc="-1" baseline="30000" dirty="0">
                <a:latin typeface="Arial"/>
              </a:rPr>
              <a:t>                                                            = 0.001308</a:t>
            </a:r>
          </a:p>
          <a:p>
            <a:pPr>
              <a:lnSpc>
                <a:spcPct val="100000"/>
              </a:lnSpc>
            </a:pPr>
            <a:endParaRPr lang="en-GB"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ECE01C-3DA1-3545-C80D-17789E2302F3}"/>
              </a:ext>
            </a:extLst>
          </p:cNvPr>
          <p:cNvSpPr txBox="1"/>
          <p:nvPr/>
        </p:nvSpPr>
        <p:spPr>
          <a:xfrm>
            <a:off x="736600" y="593005"/>
            <a:ext cx="6845300" cy="4801314"/>
          </a:xfrm>
          <a:prstGeom prst="rect">
            <a:avLst/>
          </a:prstGeom>
          <a:noFill/>
        </p:spPr>
        <p:txBody>
          <a:bodyPr wrap="square">
            <a:spAutoFit/>
          </a:bodyPr>
          <a:lstStyle/>
          <a:p>
            <a:pPr>
              <a:lnSpc>
                <a:spcPct val="100000"/>
              </a:lnSpc>
            </a:pPr>
            <a:r>
              <a:rPr lang="en-GB" sz="1800" b="0" strike="noStrike" spc="-1" dirty="0">
                <a:solidFill>
                  <a:srgbClr val="000000"/>
                </a:solidFill>
                <a:latin typeface="Calibri"/>
              </a:rPr>
              <a:t>Example 2</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rPr>
              <a:t>An aluminium wire of length 0.35 m is stretched by 1.4mm. Young’s modulus of aluminium is 7.0 x10</a:t>
            </a:r>
            <a:r>
              <a:rPr lang="en-GB" sz="1800" b="0" strike="noStrike" spc="-1" baseline="30000" dirty="0">
                <a:solidFill>
                  <a:srgbClr val="000000"/>
                </a:solidFill>
                <a:latin typeface="Calibri"/>
              </a:rPr>
              <a:t>10</a:t>
            </a:r>
            <a:r>
              <a:rPr lang="en-GB" sz="1800" b="0" strike="noStrike" spc="-1" dirty="0">
                <a:solidFill>
                  <a:srgbClr val="000000"/>
                </a:solidFill>
                <a:latin typeface="Calibri"/>
              </a:rPr>
              <a:t> Pa. </a:t>
            </a:r>
            <a:endParaRPr lang="en-GB" sz="1800" b="0" strike="noStrike" spc="-1" dirty="0">
              <a:latin typeface="Arial"/>
            </a:endParaRPr>
          </a:p>
          <a:p>
            <a:pPr marL="343080" indent="-342720">
              <a:lnSpc>
                <a:spcPct val="100000"/>
              </a:lnSpc>
              <a:buClr>
                <a:srgbClr val="000000"/>
              </a:buClr>
              <a:buFont typeface="Calibri"/>
              <a:buAutoNum type="alphaLcPeriod"/>
            </a:pPr>
            <a:r>
              <a:rPr lang="en-GB" sz="1800" b="0" strike="noStrike" spc="-1" dirty="0">
                <a:solidFill>
                  <a:srgbClr val="000000"/>
                </a:solidFill>
                <a:latin typeface="Calibri"/>
              </a:rPr>
              <a:t>Find the strain in the wire.</a:t>
            </a:r>
            <a:endParaRPr lang="en-GB" sz="1800" b="0" strike="noStrike" spc="-1" dirty="0">
              <a:latin typeface="Arial"/>
            </a:endParaRPr>
          </a:p>
          <a:p>
            <a:pPr marL="343080" indent="-342720">
              <a:lnSpc>
                <a:spcPct val="100000"/>
              </a:lnSpc>
              <a:buClr>
                <a:srgbClr val="000000"/>
              </a:buClr>
              <a:buFont typeface="Calibri"/>
              <a:buAutoNum type="alphaLcPeriod"/>
            </a:pPr>
            <a:r>
              <a:rPr lang="en-GB" sz="1800" b="0" strike="noStrike" spc="-1" dirty="0">
                <a:solidFill>
                  <a:srgbClr val="000000"/>
                </a:solidFill>
                <a:latin typeface="Calibri"/>
              </a:rPr>
              <a:t>Find the stress in the wire</a:t>
            </a:r>
          </a:p>
          <a:p>
            <a:pPr marL="343080" indent="-342720">
              <a:lnSpc>
                <a:spcPct val="100000"/>
              </a:lnSpc>
              <a:buClr>
                <a:srgbClr val="000000"/>
              </a:buClr>
              <a:buFont typeface="Calibri"/>
              <a:buAutoNum type="alphaLcPeriod"/>
            </a:pPr>
            <a:endParaRPr lang="en-GB" spc="-1" dirty="0">
              <a:solidFill>
                <a:srgbClr val="000000"/>
              </a:solidFill>
              <a:latin typeface="Calibri"/>
            </a:endParaRPr>
          </a:p>
          <a:p>
            <a:pPr marL="360">
              <a:lnSpc>
                <a:spcPct val="100000"/>
              </a:lnSpc>
              <a:buClr>
                <a:srgbClr val="000000"/>
              </a:buClr>
            </a:pPr>
            <a:r>
              <a:rPr lang="en-GB" sz="1800" b="0" strike="noStrike" spc="-1" dirty="0">
                <a:solidFill>
                  <a:srgbClr val="000000"/>
                </a:solidFill>
                <a:latin typeface="Calibri"/>
              </a:rPr>
              <a:t>Solution:</a:t>
            </a:r>
          </a:p>
          <a:p>
            <a:pPr marL="360">
              <a:lnSpc>
                <a:spcPct val="100000"/>
              </a:lnSpc>
              <a:buClr>
                <a:srgbClr val="000000"/>
              </a:buClr>
            </a:pPr>
            <a:endParaRPr lang="en-GB" spc="-1" dirty="0">
              <a:solidFill>
                <a:srgbClr val="000000"/>
              </a:solidFill>
              <a:latin typeface="Calibri"/>
            </a:endParaRPr>
          </a:p>
          <a:p>
            <a:pPr marL="343260" indent="-342900">
              <a:lnSpc>
                <a:spcPct val="100000"/>
              </a:lnSpc>
              <a:buClr>
                <a:srgbClr val="000000"/>
              </a:buClr>
              <a:buAutoNum type="alphaLcParenBoth"/>
            </a:pPr>
            <a:r>
              <a:rPr lang="en-GB" sz="1800" b="0" strike="noStrike" spc="-1" dirty="0">
                <a:solidFill>
                  <a:srgbClr val="000000"/>
                </a:solidFill>
                <a:latin typeface="Calibri"/>
              </a:rPr>
              <a:t>Strain =  extension/original length = 0.0014/0.35 = 0.004</a:t>
            </a:r>
          </a:p>
          <a:p>
            <a:pPr marL="343260" indent="-342900">
              <a:lnSpc>
                <a:spcPct val="100000"/>
              </a:lnSpc>
              <a:buClr>
                <a:srgbClr val="000000"/>
              </a:buClr>
              <a:buAutoNum type="alphaLcParenBoth"/>
            </a:pPr>
            <a:r>
              <a:rPr lang="en-GB" spc="-1" dirty="0">
                <a:solidFill>
                  <a:srgbClr val="000000"/>
                </a:solidFill>
                <a:latin typeface="Calibri"/>
              </a:rPr>
              <a:t>From Hooke’s Law: Stress  =  E * Strain  = </a:t>
            </a:r>
            <a:r>
              <a:rPr lang="en-GB" sz="1800" b="0" strike="noStrike" spc="-1" dirty="0">
                <a:solidFill>
                  <a:srgbClr val="000000"/>
                </a:solidFill>
                <a:latin typeface="Calibri"/>
              </a:rPr>
              <a:t>7.0 x10</a:t>
            </a:r>
            <a:r>
              <a:rPr lang="en-GB" sz="1800" b="0" strike="noStrike" spc="-1" baseline="30000" dirty="0">
                <a:solidFill>
                  <a:srgbClr val="000000"/>
                </a:solidFill>
                <a:latin typeface="Calibri"/>
              </a:rPr>
              <a:t>10</a:t>
            </a:r>
            <a:r>
              <a:rPr lang="en-GB" sz="1800" b="0" strike="noStrike" spc="-1" dirty="0">
                <a:solidFill>
                  <a:srgbClr val="000000"/>
                </a:solidFill>
                <a:latin typeface="Calibri"/>
              </a:rPr>
              <a:t>   x 0.004</a:t>
            </a:r>
          </a:p>
          <a:p>
            <a:pPr marL="914760" lvl="2">
              <a:buClr>
                <a:srgbClr val="000000"/>
              </a:buClr>
            </a:pPr>
            <a:r>
              <a:rPr lang="en-GB" spc="-1" dirty="0">
                <a:solidFill>
                  <a:srgbClr val="000000"/>
                </a:solidFill>
                <a:latin typeface="Calibri"/>
              </a:rPr>
              <a:t>			       =280 MPa</a:t>
            </a:r>
            <a:endParaRPr lang="en-GB" b="0" strike="noStrike" spc="-1" dirty="0">
              <a:solidFill>
                <a:srgbClr val="000000"/>
              </a:solidFill>
              <a:latin typeface="Calibri"/>
            </a:endParaRPr>
          </a:p>
          <a:p>
            <a:pPr marL="343080" indent="-342720">
              <a:lnSpc>
                <a:spcPct val="100000"/>
              </a:lnSpc>
              <a:buClr>
                <a:srgbClr val="000000"/>
              </a:buClr>
              <a:buFont typeface="Calibri"/>
              <a:buAutoNum type="alphaLcPeriod"/>
            </a:pPr>
            <a:endParaRPr lang="en-GB" spc="-1" dirty="0">
              <a:solidFill>
                <a:srgbClr val="000000"/>
              </a:solidFill>
              <a:latin typeface="Calibri"/>
            </a:endParaRPr>
          </a:p>
          <a:p>
            <a:pPr marL="343080" indent="-342720">
              <a:lnSpc>
                <a:spcPct val="100000"/>
              </a:lnSpc>
              <a:buClr>
                <a:srgbClr val="000000"/>
              </a:buClr>
              <a:buFont typeface="Calibri"/>
              <a:buAutoNum type="alphaLcPeriod"/>
            </a:pPr>
            <a:endParaRPr lang="en-GB" sz="1800" b="0" strike="noStrike" spc="-1" dirty="0">
              <a:solidFill>
                <a:srgbClr val="000000"/>
              </a:solidFill>
              <a:latin typeface="Calibri"/>
            </a:endParaRPr>
          </a:p>
          <a:p>
            <a:pPr marL="343080" indent="-342720">
              <a:lnSpc>
                <a:spcPct val="100000"/>
              </a:lnSpc>
              <a:buClr>
                <a:srgbClr val="000000"/>
              </a:buClr>
              <a:buFont typeface="Calibri"/>
              <a:buAutoNum type="alphaLcPeriod"/>
            </a:pPr>
            <a:endParaRPr lang="en-GB" spc="-1" dirty="0">
              <a:solidFill>
                <a:srgbClr val="000000"/>
              </a:solidFill>
              <a:latin typeface="Calibri"/>
            </a:endParaRPr>
          </a:p>
          <a:p>
            <a:pPr marL="343080" indent="-342720">
              <a:lnSpc>
                <a:spcPct val="100000"/>
              </a:lnSpc>
              <a:buClr>
                <a:srgbClr val="000000"/>
              </a:buClr>
              <a:buFont typeface="Calibri"/>
              <a:buAutoNum type="alphaLcPeriod"/>
            </a:pPr>
            <a:endParaRPr lang="en-GB" sz="1800" b="0" strike="noStrike" spc="-1" dirty="0">
              <a:solidFill>
                <a:srgbClr val="000000"/>
              </a:solidFill>
              <a:latin typeface="Calibri"/>
            </a:endParaRPr>
          </a:p>
          <a:p>
            <a:pPr marL="360">
              <a:lnSpc>
                <a:spcPct val="100000"/>
              </a:lnSpc>
              <a:buClr>
                <a:srgbClr val="000000"/>
              </a:buClr>
            </a:pPr>
            <a:endParaRPr lang="en-GB" sz="1800" b="0" strike="noStrike" spc="-1" dirty="0">
              <a:latin typeface="Arial"/>
            </a:endParaRPr>
          </a:p>
        </p:txBody>
      </p:sp>
    </p:spTree>
    <p:extLst>
      <p:ext uri="{BB962C8B-B14F-4D97-AF65-F5344CB8AC3E}">
        <p14:creationId xmlns:p14="http://schemas.microsoft.com/office/powerpoint/2010/main" val="1592633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B191B-433A-4118-A7A9-77A790AC4093}"/>
              </a:ext>
            </a:extLst>
          </p:cNvPr>
          <p:cNvSpPr>
            <a:spLocks noGrp="1"/>
          </p:cNvSpPr>
          <p:nvPr>
            <p:ph type="title"/>
          </p:nvPr>
        </p:nvSpPr>
        <p:spPr/>
        <p:txBody>
          <a:bodyPr/>
          <a:lstStyle/>
          <a:p>
            <a:r>
              <a:rPr lang="en-GB" dirty="0"/>
              <a:t>Beyond the simple bi-linear elastic-plastic stress strain model</a:t>
            </a:r>
          </a:p>
        </p:txBody>
      </p:sp>
      <p:sp>
        <p:nvSpPr>
          <p:cNvPr id="4" name="TextBox 3">
            <a:extLst>
              <a:ext uri="{FF2B5EF4-FFF2-40B4-BE49-F238E27FC236}">
                <a16:creationId xmlns:a16="http://schemas.microsoft.com/office/drawing/2014/main" id="{918EEA1E-0A13-4D1D-B685-71BCFE130222}"/>
              </a:ext>
            </a:extLst>
          </p:cNvPr>
          <p:cNvSpPr txBox="1"/>
          <p:nvPr/>
        </p:nvSpPr>
        <p:spPr>
          <a:xfrm>
            <a:off x="740535" y="1918952"/>
            <a:ext cx="5853448" cy="1477328"/>
          </a:xfrm>
          <a:prstGeom prst="rect">
            <a:avLst/>
          </a:prstGeom>
          <a:noFill/>
        </p:spPr>
        <p:txBody>
          <a:bodyPr wrap="square" rtlCol="0">
            <a:spAutoFit/>
          </a:bodyPr>
          <a:lstStyle/>
          <a:p>
            <a:r>
              <a:rPr lang="en-GB" dirty="0"/>
              <a:t>For high strain rate (&gt; 10</a:t>
            </a:r>
            <a:r>
              <a:rPr lang="en-GB" baseline="30000" dirty="0"/>
              <a:t>3</a:t>
            </a:r>
            <a:r>
              <a:rPr lang="en-GB" dirty="0"/>
              <a:t> s</a:t>
            </a:r>
            <a:r>
              <a:rPr lang="en-GB" baseline="30000" dirty="0"/>
              <a:t>-1</a:t>
            </a:r>
            <a:r>
              <a:rPr lang="en-GB" dirty="0"/>
              <a:t> ) situations that we commonly find with explosive loading of ductile materials, a very popular model is the Johnson Cook model  that is better for modelling plastic behaviour under dynamic loading: </a:t>
            </a:r>
          </a:p>
        </p:txBody>
      </p:sp>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2A637A91-53BF-2049-CF59-3451F0DCC479}"/>
                  </a:ext>
                </a:extLst>
              </p:cNvPr>
              <p:cNvSpPr txBox="1"/>
              <p:nvPr/>
            </p:nvSpPr>
            <p:spPr>
              <a:xfrm>
                <a:off x="908386" y="3636335"/>
                <a:ext cx="7155346" cy="108773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SimSun" panose="02010600030101010101" pitchFamily="2" charset="-122"/>
                          <a:cs typeface="Times New Roman" panose="02020603050405020304" pitchFamily="18" charset="0"/>
                        </a:rPr>
                        <m:t>𝜎</m:t>
                      </m:r>
                      <m:r>
                        <a:rPr lang="en-GB" sz="1800" i="1" smtClean="0">
                          <a:effectLst/>
                          <a:latin typeface="Cambria Math" panose="02040503050406030204" pitchFamily="18" charset="0"/>
                          <a:ea typeface="SimSun" panose="02010600030101010101" pitchFamily="2" charset="-122"/>
                          <a:cs typeface="Times New Roman" panose="02020603050405020304" pitchFamily="18" charset="0"/>
                        </a:rPr>
                        <m:t>=</m:t>
                      </m:r>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r>
                            <a:rPr lang="en-GB" sz="1800" i="1">
                              <a:effectLst/>
                              <a:latin typeface="Cambria Math" panose="02040503050406030204" pitchFamily="18" charset="0"/>
                              <a:ea typeface="SimSun" panose="02010600030101010101" pitchFamily="2" charset="-122"/>
                              <a:cs typeface="Times New Roman" panose="02020603050405020304" pitchFamily="18" charset="0"/>
                            </a:rPr>
                            <m:t>𝐴</m:t>
                          </m:r>
                          <m:r>
                            <a:rPr lang="en-GB" sz="1800" i="1">
                              <a:effectLst/>
                              <a:latin typeface="Cambria Math" panose="02040503050406030204" pitchFamily="18" charset="0"/>
                              <a:ea typeface="SimSun" panose="02010600030101010101" pitchFamily="2" charset="-122"/>
                              <a:cs typeface="Times New Roman" panose="02020603050405020304" pitchFamily="18" charset="0"/>
                            </a:rPr>
                            <m:t>+</m:t>
                          </m:r>
                          <m:r>
                            <a:rPr lang="en-GB" sz="1800" i="1">
                              <a:effectLst/>
                              <a:latin typeface="Cambria Math" panose="02040503050406030204" pitchFamily="18" charset="0"/>
                              <a:ea typeface="SimSun" panose="02010600030101010101" pitchFamily="2" charset="-122"/>
                              <a:cs typeface="Times New Roman" panose="02020603050405020304" pitchFamily="18" charset="0"/>
                            </a:rPr>
                            <m:t>𝐵</m:t>
                          </m:r>
                          <m:sSup>
                            <m:sSupPr>
                              <m:ctrlPr>
                                <a:rPr lang="el-GR" sz="1800" i="1" smtClean="0">
                                  <a:effectLst/>
                                  <a:latin typeface="Cambria Math" panose="02040503050406030204" pitchFamily="18" charset="0"/>
                                  <a:ea typeface="SimSun" panose="02010600030101010101" pitchFamily="2" charset="-122"/>
                                  <a:cs typeface="Times New Roman" panose="02020603050405020304" pitchFamily="18" charset="0"/>
                                </a:rPr>
                              </m:ctrlPr>
                            </m:sSupPr>
                            <m:e>
                              <m:r>
                                <m:rPr>
                                  <m:sty m:val="p"/>
                                </m:rPr>
                                <a:rPr lang="el-GR" i="1">
                                  <a:latin typeface="Cambria Math" panose="02040503050406030204" pitchFamily="18" charset="0"/>
                                  <a:ea typeface="SimSun" panose="02010600030101010101" pitchFamily="2" charset="-122"/>
                                  <a:cs typeface="Times New Roman" panose="02020603050405020304" pitchFamily="18" charset="0"/>
                                </a:rPr>
                                <m:t>ε</m:t>
                              </m:r>
                            </m:e>
                            <m:sup>
                              <m:r>
                                <a:rPr lang="en-GB" sz="1800" b="0" i="1" smtClean="0">
                                  <a:effectLst/>
                                  <a:latin typeface="Cambria Math" panose="02040503050406030204" pitchFamily="18" charset="0"/>
                                  <a:ea typeface="SimSun" panose="02010600030101010101" pitchFamily="2" charset="-122"/>
                                  <a:cs typeface="Times New Roman" panose="02020603050405020304" pitchFamily="18" charset="0"/>
                                </a:rPr>
                                <m:t>𝑛</m:t>
                              </m:r>
                            </m:sup>
                          </m:sSup>
                        </m:e>
                      </m:d>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r>
                            <a:rPr lang="en-GB" sz="1800" i="1">
                              <a:effectLst/>
                              <a:latin typeface="Cambria Math" panose="02040503050406030204" pitchFamily="18" charset="0"/>
                              <a:ea typeface="SimSun" panose="02010600030101010101" pitchFamily="2" charset="-122"/>
                              <a:cs typeface="Times New Roman" panose="02020603050405020304" pitchFamily="18" charset="0"/>
                            </a:rPr>
                            <m:t>1+</m:t>
                          </m:r>
                          <m:r>
                            <a:rPr lang="en-GB" sz="1800" i="1">
                              <a:effectLst/>
                              <a:latin typeface="Cambria Math" panose="02040503050406030204" pitchFamily="18" charset="0"/>
                              <a:ea typeface="SimSun" panose="02010600030101010101" pitchFamily="2" charset="-122"/>
                              <a:cs typeface="Times New Roman" panose="02020603050405020304" pitchFamily="18" charset="0"/>
                            </a:rPr>
                            <m:t>𝐶𝑙𝑛</m:t>
                          </m:r>
                          <m:d>
                            <m:d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f>
                                <m:f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fPr>
                                <m:num>
                                  <m:acc>
                                    <m:accPr>
                                      <m: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accPr>
                                    <m:e>
                                      <m:r>
                                        <a:rPr lang="en-GB" sz="1800" i="1">
                                          <a:effectLst/>
                                          <a:latin typeface="Cambria Math" panose="02040503050406030204" pitchFamily="18" charset="0"/>
                                          <a:ea typeface="SimSun" panose="02010600030101010101" pitchFamily="2" charset="-122"/>
                                          <a:cs typeface="Times New Roman" panose="02020603050405020304" pitchFamily="18" charset="0"/>
                                        </a:rPr>
                                        <m:t>𝜀</m:t>
                                      </m:r>
                                    </m:e>
                                  </m:acc>
                                </m:num>
                                <m:den>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acc>
                                        <m:accPr>
                                          <m: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accPr>
                                        <m:e>
                                          <m:r>
                                            <a:rPr lang="en-GB" sz="1800" i="1">
                                              <a:effectLst/>
                                              <a:latin typeface="Cambria Math" panose="02040503050406030204" pitchFamily="18" charset="0"/>
                                              <a:ea typeface="SimSun" panose="02010600030101010101" pitchFamily="2" charset="-122"/>
                                              <a:cs typeface="Times New Roman" panose="02020603050405020304" pitchFamily="18" charset="0"/>
                                            </a:rPr>
                                            <m:t>𝜀</m:t>
                                          </m:r>
                                        </m:e>
                                      </m:acc>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0</m:t>
                                      </m:r>
                                    </m:sub>
                                  </m:sSub>
                                </m:den>
                              </m:f>
                            </m:e>
                          </m:d>
                          <m:r>
                            <a:rPr lang="en-GB" sz="1800" b="0" i="1" smtClean="0">
                              <a:effectLst/>
                              <a:latin typeface="Cambria Math" panose="02040503050406030204" pitchFamily="18" charset="0"/>
                              <a:ea typeface="SimSun" panose="02010600030101010101" pitchFamily="2" charset="-122"/>
                              <a:cs typeface="Times New Roman" panose="02020603050405020304" pitchFamily="18" charset="0"/>
                            </a:rPr>
                            <m:t>   </m:t>
                          </m:r>
                        </m:e>
                      </m:d>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sSup>
                            <m:sSup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pPr>
                            <m:e>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r>
                                    <a:rPr lang="en-GB" sz="1800" i="1">
                                      <a:effectLst/>
                                      <a:latin typeface="Cambria Math" panose="02040503050406030204" pitchFamily="18" charset="0"/>
                                      <a:ea typeface="SimSun" panose="02010600030101010101" pitchFamily="2" charset="-122"/>
                                      <a:cs typeface="Times New Roman" panose="02020603050405020304" pitchFamily="18" charset="0"/>
                                    </a:rPr>
                                    <m:t>1−</m:t>
                                  </m:r>
                                  <m:d>
                                    <m:d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f>
                                        <m:f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fPr>
                                        <m:num>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r>
                                            <a:rPr lang="en-GB" sz="1800" i="1">
                                              <a:effectLst/>
                                              <a:latin typeface="Cambria Math" panose="02040503050406030204" pitchFamily="18" charset="0"/>
                                              <a:ea typeface="SimSun" panose="02010600030101010101" pitchFamily="2" charset="-122"/>
                                              <a:cs typeface="Times New Roman" panose="02020603050405020304" pitchFamily="18" charset="0"/>
                                            </a:rPr>
                                            <m:t>−</m:t>
                                          </m:r>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0</m:t>
                                              </m:r>
                                            </m:sub>
                                          </m:sSub>
                                        </m:num>
                                        <m:den>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𝑚𝑒𝑙𝑡</m:t>
                                              </m:r>
                                            </m:sub>
                                          </m:sSub>
                                          <m:r>
                                            <a:rPr lang="en-GB" sz="1800" i="1">
                                              <a:effectLst/>
                                              <a:latin typeface="Cambria Math" panose="02040503050406030204" pitchFamily="18" charset="0"/>
                                              <a:ea typeface="SimSun" panose="02010600030101010101" pitchFamily="2" charset="-122"/>
                                              <a:cs typeface="Times New Roman" panose="02020603050405020304" pitchFamily="18" charset="0"/>
                                            </a:rPr>
                                            <m:t>−</m:t>
                                          </m:r>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0</m:t>
                                              </m:r>
                                            </m:sub>
                                          </m:sSub>
                                        </m:den>
                                      </m:f>
                                    </m:e>
                                  </m:d>
                                </m:e>
                              </m:d>
                            </m:e>
                            <m:sup>
                              <m:r>
                                <a:rPr lang="en-GB" sz="1800" i="1">
                                  <a:effectLst/>
                                  <a:latin typeface="Cambria Math" panose="02040503050406030204" pitchFamily="18" charset="0"/>
                                  <a:ea typeface="SimSun" panose="02010600030101010101" pitchFamily="2" charset="-122"/>
                                  <a:cs typeface="Times New Roman" panose="02020603050405020304" pitchFamily="18" charset="0"/>
                                </a:rPr>
                                <m:t>𝑚</m:t>
                              </m:r>
                            </m:sup>
                          </m:sSup>
                        </m:e>
                      </m:d>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mc:Choice>
        <mc:Fallback>
          <p:sp>
            <p:nvSpPr>
              <p:cNvPr id="5" name="TextBox 4">
                <a:extLst>
                  <a:ext uri="{FF2B5EF4-FFF2-40B4-BE49-F238E27FC236}">
                    <a16:creationId xmlns:a16="http://schemas.microsoft.com/office/drawing/2014/main" id="{2A637A91-53BF-2049-CF59-3451F0DCC479}"/>
                  </a:ext>
                </a:extLst>
              </p:cNvPr>
              <p:cNvSpPr txBox="1">
                <a:spLocks noRot="1" noChangeAspect="1" noMove="1" noResize="1" noEditPoints="1" noAdjustHandles="1" noChangeArrowheads="1" noChangeShapeType="1" noTextEdit="1"/>
              </p:cNvSpPr>
              <p:nvPr/>
            </p:nvSpPr>
            <p:spPr>
              <a:xfrm>
                <a:off x="908386" y="3636335"/>
                <a:ext cx="7155346" cy="1087734"/>
              </a:xfrm>
              <a:prstGeom prst="rect">
                <a:avLst/>
              </a:prstGeom>
              <a:blipFill>
                <a:blip r:embed="rId2"/>
                <a:stretch>
                  <a:fillRect/>
                </a:stretch>
              </a:blipFill>
            </p:spPr>
            <p:txBody>
              <a:bodyPr/>
              <a:lstStyle/>
              <a:p>
                <a:r>
                  <a:rPr lang="en-GB">
                    <a:noFill/>
                  </a:rPr>
                  <a:t> </a:t>
                </a:r>
              </a:p>
            </p:txBody>
          </p:sp>
        </mc:Fallback>
      </mc:AlternateContent>
      <p:sp>
        <p:nvSpPr>
          <p:cNvPr id="3" name="Left Brace 2">
            <a:extLst>
              <a:ext uri="{FF2B5EF4-FFF2-40B4-BE49-F238E27FC236}">
                <a16:creationId xmlns:a16="http://schemas.microsoft.com/office/drawing/2014/main" id="{50F57F06-C869-19EB-7212-D284A67A0BA1}"/>
              </a:ext>
            </a:extLst>
          </p:cNvPr>
          <p:cNvSpPr/>
          <p:nvPr/>
        </p:nvSpPr>
        <p:spPr>
          <a:xfrm rot="16200000">
            <a:off x="2760132" y="4644507"/>
            <a:ext cx="258233" cy="639233"/>
          </a:xfrm>
          <a:prstGeom prst="leftBrace">
            <a:avLst>
              <a:gd name="adj1" fmla="val 8333"/>
              <a:gd name="adj2" fmla="val 46689"/>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e 5">
            <a:extLst>
              <a:ext uri="{FF2B5EF4-FFF2-40B4-BE49-F238E27FC236}">
                <a16:creationId xmlns:a16="http://schemas.microsoft.com/office/drawing/2014/main" id="{DB6A9F0F-ABDB-5292-96B6-DEB6F8218AE0}"/>
              </a:ext>
            </a:extLst>
          </p:cNvPr>
          <p:cNvSpPr/>
          <p:nvPr/>
        </p:nvSpPr>
        <p:spPr>
          <a:xfrm rot="16200000">
            <a:off x="3961938" y="4220710"/>
            <a:ext cx="258233" cy="1486825"/>
          </a:xfrm>
          <a:prstGeom prst="leftBrace">
            <a:avLst>
              <a:gd name="adj1" fmla="val 8333"/>
              <a:gd name="adj2" fmla="val 46689"/>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Left Brace 6">
            <a:extLst>
              <a:ext uri="{FF2B5EF4-FFF2-40B4-BE49-F238E27FC236}">
                <a16:creationId xmlns:a16="http://schemas.microsoft.com/office/drawing/2014/main" id="{C1FFBADB-B09D-2CF1-A7C7-E7DB10B07481}"/>
              </a:ext>
            </a:extLst>
          </p:cNvPr>
          <p:cNvSpPr/>
          <p:nvPr/>
        </p:nvSpPr>
        <p:spPr>
          <a:xfrm rot="16200000">
            <a:off x="5854238" y="4093709"/>
            <a:ext cx="258233" cy="1817025"/>
          </a:xfrm>
          <a:prstGeom prst="leftBrace">
            <a:avLst>
              <a:gd name="adj1" fmla="val 8333"/>
              <a:gd name="adj2" fmla="val 46689"/>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id="{A6C81CE5-81AB-0F10-B0B7-6D6A50C9E92D}"/>
              </a:ext>
            </a:extLst>
          </p:cNvPr>
          <p:cNvSpPr txBox="1"/>
          <p:nvPr/>
        </p:nvSpPr>
        <p:spPr>
          <a:xfrm>
            <a:off x="2544233" y="5258644"/>
            <a:ext cx="605368" cy="276999"/>
          </a:xfrm>
          <a:prstGeom prst="rect">
            <a:avLst/>
          </a:prstGeom>
          <a:noFill/>
        </p:spPr>
        <p:txBody>
          <a:bodyPr wrap="square" rtlCol="0">
            <a:spAutoFit/>
          </a:bodyPr>
          <a:lstStyle/>
          <a:p>
            <a:r>
              <a:rPr lang="en-GB" sz="1200" dirty="0"/>
              <a:t>strain</a:t>
            </a:r>
          </a:p>
        </p:txBody>
      </p:sp>
      <p:sp>
        <p:nvSpPr>
          <p:cNvPr id="9" name="TextBox 8">
            <a:extLst>
              <a:ext uri="{FF2B5EF4-FFF2-40B4-BE49-F238E27FC236}">
                <a16:creationId xmlns:a16="http://schemas.microsoft.com/office/drawing/2014/main" id="{31BC7F67-391A-AB89-BCF2-C345B5D7B5DE}"/>
              </a:ext>
            </a:extLst>
          </p:cNvPr>
          <p:cNvSpPr txBox="1"/>
          <p:nvPr/>
        </p:nvSpPr>
        <p:spPr>
          <a:xfrm>
            <a:off x="3517898" y="5277977"/>
            <a:ext cx="1206501" cy="276999"/>
          </a:xfrm>
          <a:prstGeom prst="rect">
            <a:avLst/>
          </a:prstGeom>
          <a:noFill/>
        </p:spPr>
        <p:txBody>
          <a:bodyPr wrap="square" rtlCol="0">
            <a:spAutoFit/>
          </a:bodyPr>
          <a:lstStyle/>
          <a:p>
            <a:r>
              <a:rPr lang="en-GB" sz="1200" dirty="0"/>
              <a:t>Strain rate </a:t>
            </a:r>
          </a:p>
        </p:txBody>
      </p:sp>
      <p:sp>
        <p:nvSpPr>
          <p:cNvPr id="10" name="TextBox 9">
            <a:extLst>
              <a:ext uri="{FF2B5EF4-FFF2-40B4-BE49-F238E27FC236}">
                <a16:creationId xmlns:a16="http://schemas.microsoft.com/office/drawing/2014/main" id="{BCA0EDA0-C1F0-0834-51C3-8C144DEAD713}"/>
              </a:ext>
            </a:extLst>
          </p:cNvPr>
          <p:cNvSpPr txBox="1"/>
          <p:nvPr/>
        </p:nvSpPr>
        <p:spPr>
          <a:xfrm>
            <a:off x="5270498" y="5277977"/>
            <a:ext cx="1405469" cy="280243"/>
          </a:xfrm>
          <a:prstGeom prst="rect">
            <a:avLst/>
          </a:prstGeom>
          <a:noFill/>
        </p:spPr>
        <p:txBody>
          <a:bodyPr wrap="square" rtlCol="0">
            <a:spAutoFit/>
          </a:bodyPr>
          <a:lstStyle/>
          <a:p>
            <a:r>
              <a:rPr lang="en-GB" sz="1200" dirty="0"/>
              <a:t>Temperature  </a:t>
            </a:r>
          </a:p>
        </p:txBody>
      </p:sp>
      <p:sp>
        <p:nvSpPr>
          <p:cNvPr id="11" name="TextBox 10">
            <a:extLst>
              <a:ext uri="{FF2B5EF4-FFF2-40B4-BE49-F238E27FC236}">
                <a16:creationId xmlns:a16="http://schemas.microsoft.com/office/drawing/2014/main" id="{992A1A59-3C42-2A86-6BD6-9A65B822C2AC}"/>
              </a:ext>
            </a:extLst>
          </p:cNvPr>
          <p:cNvSpPr txBox="1"/>
          <p:nvPr/>
        </p:nvSpPr>
        <p:spPr>
          <a:xfrm>
            <a:off x="908386" y="5263720"/>
            <a:ext cx="1498600" cy="276999"/>
          </a:xfrm>
          <a:prstGeom prst="rect">
            <a:avLst/>
          </a:prstGeom>
          <a:noFill/>
        </p:spPr>
        <p:txBody>
          <a:bodyPr wrap="square" rtlCol="0">
            <a:spAutoFit/>
          </a:bodyPr>
          <a:lstStyle/>
          <a:p>
            <a:r>
              <a:rPr lang="en-GB" sz="1200" dirty="0"/>
              <a:t>Stress depends on</a:t>
            </a:r>
          </a:p>
        </p:txBody>
      </p:sp>
    </p:spTree>
    <p:extLst>
      <p:ext uri="{BB962C8B-B14F-4D97-AF65-F5344CB8AC3E}">
        <p14:creationId xmlns:p14="http://schemas.microsoft.com/office/powerpoint/2010/main" val="13213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5FC3E-B88D-4C4D-A182-2AEF64B07BCA}"/>
              </a:ext>
            </a:extLst>
          </p:cNvPr>
          <p:cNvSpPr>
            <a:spLocks noGrp="1"/>
          </p:cNvSpPr>
          <p:nvPr>
            <p:ph type="title"/>
          </p:nvPr>
        </p:nvSpPr>
        <p:spPr/>
        <p:txBody>
          <a:bodyPr/>
          <a:lstStyle/>
          <a:p>
            <a:r>
              <a:rPr lang="en-GB" dirty="0"/>
              <a:t>Damage initiation and evolution</a:t>
            </a:r>
          </a:p>
        </p:txBody>
      </p:sp>
      <p:cxnSp>
        <p:nvCxnSpPr>
          <p:cNvPr id="4" name="Straight Arrow Connector 3">
            <a:extLst>
              <a:ext uri="{FF2B5EF4-FFF2-40B4-BE49-F238E27FC236}">
                <a16:creationId xmlns:a16="http://schemas.microsoft.com/office/drawing/2014/main" id="{3FB46F7B-B795-4B02-8507-E33CC2634BFE}"/>
              </a:ext>
            </a:extLst>
          </p:cNvPr>
          <p:cNvCxnSpPr/>
          <p:nvPr/>
        </p:nvCxnSpPr>
        <p:spPr>
          <a:xfrm flipV="1">
            <a:off x="1030310" y="1918952"/>
            <a:ext cx="0" cy="36189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6" name="Straight Arrow Connector 5">
            <a:extLst>
              <a:ext uri="{FF2B5EF4-FFF2-40B4-BE49-F238E27FC236}">
                <a16:creationId xmlns:a16="http://schemas.microsoft.com/office/drawing/2014/main" id="{D9D836D3-E517-4380-9561-89F766831A59}"/>
              </a:ext>
            </a:extLst>
          </p:cNvPr>
          <p:cNvCxnSpPr/>
          <p:nvPr/>
        </p:nvCxnSpPr>
        <p:spPr>
          <a:xfrm flipV="1">
            <a:off x="1023870" y="5441324"/>
            <a:ext cx="7302322" cy="9659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8" name="Straight Connector 7">
            <a:extLst>
              <a:ext uri="{FF2B5EF4-FFF2-40B4-BE49-F238E27FC236}">
                <a16:creationId xmlns:a16="http://schemas.microsoft.com/office/drawing/2014/main" id="{A475166E-B152-41B8-AEBB-6F108FA01E25}"/>
              </a:ext>
            </a:extLst>
          </p:cNvPr>
          <p:cNvCxnSpPr>
            <a:cxnSpLocks/>
          </p:cNvCxnSpPr>
          <p:nvPr/>
        </p:nvCxnSpPr>
        <p:spPr>
          <a:xfrm flipV="1">
            <a:off x="1030310" y="2897746"/>
            <a:ext cx="637504" cy="2640172"/>
          </a:xfrm>
          <a:prstGeom prst="line">
            <a:avLst/>
          </a:prstGeom>
        </p:spPr>
        <p:style>
          <a:lnRef idx="2">
            <a:schemeClr val="dk1"/>
          </a:lnRef>
          <a:fillRef idx="0">
            <a:schemeClr val="dk1"/>
          </a:fillRef>
          <a:effectRef idx="1">
            <a:schemeClr val="dk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16" name="Ink 15">
                <a:extLst>
                  <a:ext uri="{FF2B5EF4-FFF2-40B4-BE49-F238E27FC236}">
                    <a16:creationId xmlns:a16="http://schemas.microsoft.com/office/drawing/2014/main" id="{37D83EF8-0873-4BDB-8A7B-47399FE49652}"/>
                  </a:ext>
                </a:extLst>
              </p14:cNvPr>
              <p14:cNvContentPartPr/>
              <p14:nvPr/>
            </p14:nvContentPartPr>
            <p14:xfrm>
              <a:off x="553153" y="1550571"/>
              <a:ext cx="406080" cy="137880"/>
            </p14:xfrm>
          </p:contentPart>
        </mc:Choice>
        <mc:Fallback xmlns="">
          <p:pic>
            <p:nvPicPr>
              <p:cNvPr id="16" name="Ink 15">
                <a:extLst>
                  <a:ext uri="{FF2B5EF4-FFF2-40B4-BE49-F238E27FC236}">
                    <a16:creationId xmlns:a16="http://schemas.microsoft.com/office/drawing/2014/main" id="{37D83EF8-0873-4BDB-8A7B-47399FE49652}"/>
                  </a:ext>
                </a:extLst>
              </p:cNvPr>
              <p:cNvPicPr/>
              <p:nvPr/>
            </p:nvPicPr>
            <p:blipFill>
              <a:blip r:embed="rId3"/>
              <a:stretch>
                <a:fillRect/>
              </a:stretch>
            </p:blipFill>
            <p:spPr>
              <a:xfrm>
                <a:off x="517513" y="1514931"/>
                <a:ext cx="477720" cy="209520"/>
              </a:xfrm>
              <a:prstGeom prst="rect">
                <a:avLst/>
              </a:prstGeom>
            </p:spPr>
          </p:pic>
        </mc:Fallback>
      </mc:AlternateContent>
      <p:grpSp>
        <p:nvGrpSpPr>
          <p:cNvPr id="34" name="Group 33">
            <a:extLst>
              <a:ext uri="{FF2B5EF4-FFF2-40B4-BE49-F238E27FC236}">
                <a16:creationId xmlns:a16="http://schemas.microsoft.com/office/drawing/2014/main" id="{B5AAB6FB-FFFC-4E2A-960E-5ADCF755EA97}"/>
              </a:ext>
            </a:extLst>
          </p:cNvPr>
          <p:cNvGrpSpPr/>
          <p:nvPr/>
        </p:nvGrpSpPr>
        <p:grpSpPr>
          <a:xfrm>
            <a:off x="3313993" y="1114971"/>
            <a:ext cx="1339920" cy="1008360"/>
            <a:chOff x="3313993" y="1114971"/>
            <a:chExt cx="1339920" cy="1008360"/>
          </a:xfrm>
        </p:grpSpPr>
        <mc:AlternateContent xmlns:mc="http://schemas.openxmlformats.org/markup-compatibility/2006" xmlns:p14="http://schemas.microsoft.com/office/powerpoint/2010/main">
          <mc:Choice Requires="p14">
            <p:contentPart p14:bwMode="auto" r:id="rId4">
              <p14:nvContentPartPr>
                <p14:cNvPr id="24" name="Ink 23">
                  <a:extLst>
                    <a:ext uri="{FF2B5EF4-FFF2-40B4-BE49-F238E27FC236}">
                      <a16:creationId xmlns:a16="http://schemas.microsoft.com/office/drawing/2014/main" id="{887E953C-C024-4E2A-93A3-3F351ABBE9D7}"/>
                    </a:ext>
                  </a:extLst>
                </p14:cNvPr>
                <p14:cNvContentPartPr/>
                <p14:nvPr/>
              </p14:nvContentPartPr>
              <p14:xfrm>
                <a:off x="3910153" y="1575771"/>
                <a:ext cx="12960" cy="227880"/>
              </p14:xfrm>
            </p:contentPart>
          </mc:Choice>
          <mc:Fallback xmlns="">
            <p:pic>
              <p:nvPicPr>
                <p:cNvPr id="24" name="Ink 23">
                  <a:extLst>
                    <a:ext uri="{FF2B5EF4-FFF2-40B4-BE49-F238E27FC236}">
                      <a16:creationId xmlns:a16="http://schemas.microsoft.com/office/drawing/2014/main" id="{887E953C-C024-4E2A-93A3-3F351ABBE9D7}"/>
                    </a:ext>
                  </a:extLst>
                </p:cNvPr>
                <p:cNvPicPr/>
                <p:nvPr/>
              </p:nvPicPr>
              <p:blipFill>
                <a:blip r:embed="rId5"/>
                <a:stretch>
                  <a:fillRect/>
                </a:stretch>
              </p:blipFill>
              <p:spPr>
                <a:xfrm>
                  <a:off x="3901513" y="1567131"/>
                  <a:ext cx="30600" cy="245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093453D1-0F4B-4CE3-9ADA-1A7DB25442A3}"/>
                    </a:ext>
                  </a:extLst>
                </p14:cNvPr>
                <p14:cNvContentPartPr/>
                <p14:nvPr/>
              </p14:nvContentPartPr>
              <p14:xfrm>
                <a:off x="3732313" y="1504851"/>
                <a:ext cx="343080" cy="342000"/>
              </p14:xfrm>
            </p:contentPart>
          </mc:Choice>
          <mc:Fallback xmlns="">
            <p:pic>
              <p:nvPicPr>
                <p:cNvPr id="25" name="Ink 24">
                  <a:extLst>
                    <a:ext uri="{FF2B5EF4-FFF2-40B4-BE49-F238E27FC236}">
                      <a16:creationId xmlns:a16="http://schemas.microsoft.com/office/drawing/2014/main" id="{093453D1-0F4B-4CE3-9ADA-1A7DB25442A3}"/>
                    </a:ext>
                  </a:extLst>
                </p:cNvPr>
                <p:cNvPicPr/>
                <p:nvPr/>
              </p:nvPicPr>
              <p:blipFill>
                <a:blip r:embed="rId7"/>
                <a:stretch>
                  <a:fillRect/>
                </a:stretch>
              </p:blipFill>
              <p:spPr>
                <a:xfrm>
                  <a:off x="3723673" y="1495851"/>
                  <a:ext cx="360720" cy="359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6" name="Ink 25">
                  <a:extLst>
                    <a:ext uri="{FF2B5EF4-FFF2-40B4-BE49-F238E27FC236}">
                      <a16:creationId xmlns:a16="http://schemas.microsoft.com/office/drawing/2014/main" id="{DC25E705-1832-47B4-B3CA-B8B560F82B0C}"/>
                    </a:ext>
                  </a:extLst>
                </p14:cNvPr>
                <p14:cNvContentPartPr/>
                <p14:nvPr/>
              </p14:nvContentPartPr>
              <p14:xfrm>
                <a:off x="4193473" y="1617171"/>
                <a:ext cx="168480" cy="21240"/>
              </p14:xfrm>
            </p:contentPart>
          </mc:Choice>
          <mc:Fallback xmlns="">
            <p:pic>
              <p:nvPicPr>
                <p:cNvPr id="26" name="Ink 25">
                  <a:extLst>
                    <a:ext uri="{FF2B5EF4-FFF2-40B4-BE49-F238E27FC236}">
                      <a16:creationId xmlns:a16="http://schemas.microsoft.com/office/drawing/2014/main" id="{DC25E705-1832-47B4-B3CA-B8B560F82B0C}"/>
                    </a:ext>
                  </a:extLst>
                </p:cNvPr>
                <p:cNvPicPr/>
                <p:nvPr/>
              </p:nvPicPr>
              <p:blipFill>
                <a:blip r:embed="rId9"/>
                <a:stretch>
                  <a:fillRect/>
                </a:stretch>
              </p:blipFill>
              <p:spPr>
                <a:xfrm>
                  <a:off x="4184473" y="1608171"/>
                  <a:ext cx="186120" cy="388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7" name="Ink 26">
                  <a:extLst>
                    <a:ext uri="{FF2B5EF4-FFF2-40B4-BE49-F238E27FC236}">
                      <a16:creationId xmlns:a16="http://schemas.microsoft.com/office/drawing/2014/main" id="{77BB3CC7-73DE-451E-83B9-2DCD66362D36}"/>
                    </a:ext>
                  </a:extLst>
                </p14:cNvPr>
                <p14:cNvContentPartPr/>
                <p14:nvPr/>
              </p14:nvContentPartPr>
              <p14:xfrm>
                <a:off x="4182673" y="1702131"/>
                <a:ext cx="177480" cy="41400"/>
              </p14:xfrm>
            </p:contentPart>
          </mc:Choice>
          <mc:Fallback xmlns="">
            <p:pic>
              <p:nvPicPr>
                <p:cNvPr id="27" name="Ink 26">
                  <a:extLst>
                    <a:ext uri="{FF2B5EF4-FFF2-40B4-BE49-F238E27FC236}">
                      <a16:creationId xmlns:a16="http://schemas.microsoft.com/office/drawing/2014/main" id="{77BB3CC7-73DE-451E-83B9-2DCD66362D36}"/>
                    </a:ext>
                  </a:extLst>
                </p:cNvPr>
                <p:cNvPicPr/>
                <p:nvPr/>
              </p:nvPicPr>
              <p:blipFill>
                <a:blip r:embed="rId11"/>
                <a:stretch>
                  <a:fillRect/>
                </a:stretch>
              </p:blipFill>
              <p:spPr>
                <a:xfrm>
                  <a:off x="4174033" y="1693131"/>
                  <a:ext cx="195120" cy="590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CCA86676-F832-4F3C-93EF-9F57869FBB3B}"/>
                    </a:ext>
                  </a:extLst>
                </p14:cNvPr>
                <p14:cNvContentPartPr/>
                <p14:nvPr/>
              </p14:nvContentPartPr>
              <p14:xfrm>
                <a:off x="4483273" y="1575051"/>
                <a:ext cx="170640" cy="219240"/>
              </p14:xfrm>
            </p:contentPart>
          </mc:Choice>
          <mc:Fallback xmlns="">
            <p:pic>
              <p:nvPicPr>
                <p:cNvPr id="28" name="Ink 27">
                  <a:extLst>
                    <a:ext uri="{FF2B5EF4-FFF2-40B4-BE49-F238E27FC236}">
                      <a16:creationId xmlns:a16="http://schemas.microsoft.com/office/drawing/2014/main" id="{CCA86676-F832-4F3C-93EF-9F57869FBB3B}"/>
                    </a:ext>
                  </a:extLst>
                </p:cNvPr>
                <p:cNvPicPr/>
                <p:nvPr/>
              </p:nvPicPr>
              <p:blipFill>
                <a:blip r:embed="rId13"/>
                <a:stretch>
                  <a:fillRect/>
                </a:stretch>
              </p:blipFill>
              <p:spPr>
                <a:xfrm>
                  <a:off x="4474273" y="1566411"/>
                  <a:ext cx="18828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2BE5422D-A18E-47EE-A5AA-589A09F6A63B}"/>
                    </a:ext>
                  </a:extLst>
                </p14:cNvPr>
                <p14:cNvContentPartPr/>
                <p14:nvPr/>
              </p14:nvContentPartPr>
              <p14:xfrm>
                <a:off x="3826273" y="1953051"/>
                <a:ext cx="159840" cy="170280"/>
              </p14:xfrm>
            </p:contentPart>
          </mc:Choice>
          <mc:Fallback xmlns="">
            <p:pic>
              <p:nvPicPr>
                <p:cNvPr id="29" name="Ink 28">
                  <a:extLst>
                    <a:ext uri="{FF2B5EF4-FFF2-40B4-BE49-F238E27FC236}">
                      <a16:creationId xmlns:a16="http://schemas.microsoft.com/office/drawing/2014/main" id="{2BE5422D-A18E-47EE-A5AA-589A09F6A63B}"/>
                    </a:ext>
                  </a:extLst>
                </p:cNvPr>
                <p:cNvPicPr/>
                <p:nvPr/>
              </p:nvPicPr>
              <p:blipFill>
                <a:blip r:embed="rId15"/>
                <a:stretch>
                  <a:fillRect/>
                </a:stretch>
              </p:blipFill>
              <p:spPr>
                <a:xfrm>
                  <a:off x="3817633" y="1944051"/>
                  <a:ext cx="17748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1" name="Ink 30">
                  <a:extLst>
                    <a:ext uri="{FF2B5EF4-FFF2-40B4-BE49-F238E27FC236}">
                      <a16:creationId xmlns:a16="http://schemas.microsoft.com/office/drawing/2014/main" id="{6E096674-6255-4F54-8FD1-1181E08344E9}"/>
                    </a:ext>
                  </a:extLst>
                </p14:cNvPr>
                <p14:cNvContentPartPr/>
                <p14:nvPr/>
              </p14:nvContentPartPr>
              <p14:xfrm>
                <a:off x="3313993" y="1114971"/>
                <a:ext cx="434880" cy="707040"/>
              </p14:xfrm>
            </p:contentPart>
          </mc:Choice>
          <mc:Fallback xmlns="">
            <p:pic>
              <p:nvPicPr>
                <p:cNvPr id="31" name="Ink 30">
                  <a:extLst>
                    <a:ext uri="{FF2B5EF4-FFF2-40B4-BE49-F238E27FC236}">
                      <a16:creationId xmlns:a16="http://schemas.microsoft.com/office/drawing/2014/main" id="{6E096674-6255-4F54-8FD1-1181E08344E9}"/>
                    </a:ext>
                  </a:extLst>
                </p:cNvPr>
                <p:cNvPicPr/>
                <p:nvPr/>
              </p:nvPicPr>
              <p:blipFill>
                <a:blip r:embed="rId17"/>
                <a:stretch>
                  <a:fillRect/>
                </a:stretch>
              </p:blipFill>
              <p:spPr>
                <a:xfrm>
                  <a:off x="3305353" y="1106331"/>
                  <a:ext cx="452520" cy="7246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2" name="Ink 31">
                  <a:extLst>
                    <a:ext uri="{FF2B5EF4-FFF2-40B4-BE49-F238E27FC236}">
                      <a16:creationId xmlns:a16="http://schemas.microsoft.com/office/drawing/2014/main" id="{DA4F6880-2005-4CA5-ABEA-D75CD5DD05FD}"/>
                    </a:ext>
                  </a:extLst>
                </p14:cNvPr>
                <p14:cNvContentPartPr/>
                <p14:nvPr/>
              </p14:nvContentPartPr>
              <p14:xfrm>
                <a:off x="3578953" y="1746051"/>
                <a:ext cx="175680" cy="89640"/>
              </p14:xfrm>
            </p:contentPart>
          </mc:Choice>
          <mc:Fallback xmlns="">
            <p:pic>
              <p:nvPicPr>
                <p:cNvPr id="32" name="Ink 31">
                  <a:extLst>
                    <a:ext uri="{FF2B5EF4-FFF2-40B4-BE49-F238E27FC236}">
                      <a16:creationId xmlns:a16="http://schemas.microsoft.com/office/drawing/2014/main" id="{DA4F6880-2005-4CA5-ABEA-D75CD5DD05FD}"/>
                    </a:ext>
                  </a:extLst>
                </p:cNvPr>
                <p:cNvPicPr/>
                <p:nvPr/>
              </p:nvPicPr>
              <p:blipFill>
                <a:blip r:embed="rId19"/>
                <a:stretch>
                  <a:fillRect/>
                </a:stretch>
              </p:blipFill>
              <p:spPr>
                <a:xfrm>
                  <a:off x="3569953" y="1737411"/>
                  <a:ext cx="19332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3" name="Ink 32">
                  <a:extLst>
                    <a:ext uri="{FF2B5EF4-FFF2-40B4-BE49-F238E27FC236}">
                      <a16:creationId xmlns:a16="http://schemas.microsoft.com/office/drawing/2014/main" id="{D7992FAE-3DFA-4A95-A8F2-1423A754C766}"/>
                    </a:ext>
                  </a:extLst>
                </p14:cNvPr>
                <p14:cNvContentPartPr/>
                <p14:nvPr/>
              </p14:nvContentPartPr>
              <p14:xfrm>
                <a:off x="3559873" y="1600611"/>
                <a:ext cx="217440" cy="291240"/>
              </p14:xfrm>
            </p:contentPart>
          </mc:Choice>
          <mc:Fallback xmlns="">
            <p:pic>
              <p:nvPicPr>
                <p:cNvPr id="33" name="Ink 32">
                  <a:extLst>
                    <a:ext uri="{FF2B5EF4-FFF2-40B4-BE49-F238E27FC236}">
                      <a16:creationId xmlns:a16="http://schemas.microsoft.com/office/drawing/2014/main" id="{D7992FAE-3DFA-4A95-A8F2-1423A754C766}"/>
                    </a:ext>
                  </a:extLst>
                </p:cNvPr>
                <p:cNvPicPr/>
                <p:nvPr/>
              </p:nvPicPr>
              <p:blipFill>
                <a:blip r:embed="rId21"/>
                <a:stretch>
                  <a:fillRect/>
                </a:stretch>
              </p:blipFill>
              <p:spPr>
                <a:xfrm>
                  <a:off x="3551233" y="1591611"/>
                  <a:ext cx="235080" cy="308880"/>
                </a:xfrm>
                <a:prstGeom prst="rect">
                  <a:avLst/>
                </a:prstGeom>
              </p:spPr>
            </p:pic>
          </mc:Fallback>
        </mc:AlternateContent>
      </p:grpSp>
      <p:grpSp>
        <p:nvGrpSpPr>
          <p:cNvPr id="37" name="Group 36">
            <a:extLst>
              <a:ext uri="{FF2B5EF4-FFF2-40B4-BE49-F238E27FC236}">
                <a16:creationId xmlns:a16="http://schemas.microsoft.com/office/drawing/2014/main" id="{3B35EF22-BDF7-4323-A200-51D0C196D261}"/>
              </a:ext>
            </a:extLst>
          </p:cNvPr>
          <p:cNvGrpSpPr/>
          <p:nvPr/>
        </p:nvGrpSpPr>
        <p:grpSpPr>
          <a:xfrm>
            <a:off x="5383633" y="1097691"/>
            <a:ext cx="1220400" cy="1928880"/>
            <a:chOff x="5383633" y="1097691"/>
            <a:chExt cx="1220400" cy="1928880"/>
          </a:xfrm>
        </p:grpSpPr>
        <mc:AlternateContent xmlns:mc="http://schemas.openxmlformats.org/markup-compatibility/2006" xmlns:p14="http://schemas.microsoft.com/office/powerpoint/2010/main">
          <mc:Choice Requires="p14">
            <p:contentPart p14:bwMode="auto" r:id="rId22">
              <p14:nvContentPartPr>
                <p14:cNvPr id="35" name="Ink 34">
                  <a:extLst>
                    <a:ext uri="{FF2B5EF4-FFF2-40B4-BE49-F238E27FC236}">
                      <a16:creationId xmlns:a16="http://schemas.microsoft.com/office/drawing/2014/main" id="{62848743-1579-43DD-9443-D7CF0D74F1DB}"/>
                    </a:ext>
                  </a:extLst>
                </p14:cNvPr>
                <p14:cNvContentPartPr/>
                <p14:nvPr/>
              </p14:nvContentPartPr>
              <p14:xfrm>
                <a:off x="5412793" y="1097691"/>
                <a:ext cx="1191240" cy="1927080"/>
              </p14:xfrm>
            </p:contentPart>
          </mc:Choice>
          <mc:Fallback xmlns="">
            <p:pic>
              <p:nvPicPr>
                <p:cNvPr id="35" name="Ink 34">
                  <a:extLst>
                    <a:ext uri="{FF2B5EF4-FFF2-40B4-BE49-F238E27FC236}">
                      <a16:creationId xmlns:a16="http://schemas.microsoft.com/office/drawing/2014/main" id="{62848743-1579-43DD-9443-D7CF0D74F1DB}"/>
                    </a:ext>
                  </a:extLst>
                </p:cNvPr>
                <p:cNvPicPr/>
                <p:nvPr/>
              </p:nvPicPr>
              <p:blipFill>
                <a:blip r:embed="rId23"/>
                <a:stretch>
                  <a:fillRect/>
                </a:stretch>
              </p:blipFill>
              <p:spPr>
                <a:xfrm>
                  <a:off x="5404153" y="1088691"/>
                  <a:ext cx="1208880" cy="19447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6" name="Ink 35">
                  <a:extLst>
                    <a:ext uri="{FF2B5EF4-FFF2-40B4-BE49-F238E27FC236}">
                      <a16:creationId xmlns:a16="http://schemas.microsoft.com/office/drawing/2014/main" id="{26FB51F3-A0E3-45FF-A416-1B482F1065FC}"/>
                    </a:ext>
                  </a:extLst>
                </p14:cNvPr>
                <p14:cNvContentPartPr/>
                <p14:nvPr/>
              </p14:nvContentPartPr>
              <p14:xfrm>
                <a:off x="5383633" y="2836131"/>
                <a:ext cx="252720" cy="190440"/>
              </p14:xfrm>
            </p:contentPart>
          </mc:Choice>
          <mc:Fallback xmlns="">
            <p:pic>
              <p:nvPicPr>
                <p:cNvPr id="36" name="Ink 35">
                  <a:extLst>
                    <a:ext uri="{FF2B5EF4-FFF2-40B4-BE49-F238E27FC236}">
                      <a16:creationId xmlns:a16="http://schemas.microsoft.com/office/drawing/2014/main" id="{26FB51F3-A0E3-45FF-A416-1B482F1065FC}"/>
                    </a:ext>
                  </a:extLst>
                </p:cNvPr>
                <p:cNvPicPr/>
                <p:nvPr/>
              </p:nvPicPr>
              <p:blipFill>
                <a:blip r:embed="rId25"/>
                <a:stretch>
                  <a:fillRect/>
                </a:stretch>
              </p:blipFill>
              <p:spPr>
                <a:xfrm>
                  <a:off x="5374993" y="2827131"/>
                  <a:ext cx="270360" cy="2080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6">
            <p14:nvContentPartPr>
              <p14:cNvPr id="38" name="Ink 37">
                <a:extLst>
                  <a:ext uri="{FF2B5EF4-FFF2-40B4-BE49-F238E27FC236}">
                    <a16:creationId xmlns:a16="http://schemas.microsoft.com/office/drawing/2014/main" id="{AA1543EE-8316-4EF4-A37C-B42A497CC2CC}"/>
                  </a:ext>
                </a:extLst>
              </p14:cNvPr>
              <p14:cNvContentPartPr/>
              <p14:nvPr/>
            </p14:nvContentPartPr>
            <p14:xfrm>
              <a:off x="8438233" y="5602371"/>
              <a:ext cx="241920" cy="341640"/>
            </p14:xfrm>
          </p:contentPart>
        </mc:Choice>
        <mc:Fallback xmlns="">
          <p:pic>
            <p:nvPicPr>
              <p:cNvPr id="38" name="Ink 37">
                <a:extLst>
                  <a:ext uri="{FF2B5EF4-FFF2-40B4-BE49-F238E27FC236}">
                    <a16:creationId xmlns:a16="http://schemas.microsoft.com/office/drawing/2014/main" id="{AA1543EE-8316-4EF4-A37C-B42A497CC2CC}"/>
                  </a:ext>
                </a:extLst>
              </p:cNvPr>
              <p:cNvPicPr/>
              <p:nvPr/>
            </p:nvPicPr>
            <p:blipFill>
              <a:blip r:embed="rId27"/>
              <a:stretch>
                <a:fillRect/>
              </a:stretch>
            </p:blipFill>
            <p:spPr>
              <a:xfrm>
                <a:off x="8402593" y="5566731"/>
                <a:ext cx="313560" cy="41328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9" name="Ink 38">
                <a:extLst>
                  <a:ext uri="{FF2B5EF4-FFF2-40B4-BE49-F238E27FC236}">
                    <a16:creationId xmlns:a16="http://schemas.microsoft.com/office/drawing/2014/main" id="{C4AAA809-C1B9-4AE1-91C8-16E3F31A5E0D}"/>
                  </a:ext>
                </a:extLst>
              </p14:cNvPr>
              <p14:cNvContentPartPr/>
              <p14:nvPr/>
            </p14:nvContentPartPr>
            <p14:xfrm>
              <a:off x="5965033" y="5942931"/>
              <a:ext cx="194400" cy="317880"/>
            </p14:xfrm>
          </p:contentPart>
        </mc:Choice>
        <mc:Fallback xmlns="">
          <p:pic>
            <p:nvPicPr>
              <p:cNvPr id="39" name="Ink 38">
                <a:extLst>
                  <a:ext uri="{FF2B5EF4-FFF2-40B4-BE49-F238E27FC236}">
                    <a16:creationId xmlns:a16="http://schemas.microsoft.com/office/drawing/2014/main" id="{C4AAA809-C1B9-4AE1-91C8-16E3F31A5E0D}"/>
                  </a:ext>
                </a:extLst>
              </p:cNvPr>
              <p:cNvPicPr/>
              <p:nvPr/>
            </p:nvPicPr>
            <p:blipFill>
              <a:blip r:embed="rId29"/>
              <a:stretch>
                <a:fillRect/>
              </a:stretch>
            </p:blipFill>
            <p:spPr>
              <a:xfrm>
                <a:off x="5929033" y="5906931"/>
                <a:ext cx="266040" cy="389520"/>
              </a:xfrm>
              <a:prstGeom prst="rect">
                <a:avLst/>
              </a:prstGeom>
            </p:spPr>
          </p:pic>
        </mc:Fallback>
      </mc:AlternateContent>
      <p:grpSp>
        <p:nvGrpSpPr>
          <p:cNvPr id="66" name="Group 65">
            <a:extLst>
              <a:ext uri="{FF2B5EF4-FFF2-40B4-BE49-F238E27FC236}">
                <a16:creationId xmlns:a16="http://schemas.microsoft.com/office/drawing/2014/main" id="{E1C99A30-6225-498C-B2DB-23902A729D77}"/>
              </a:ext>
            </a:extLst>
          </p:cNvPr>
          <p:cNvGrpSpPr/>
          <p:nvPr/>
        </p:nvGrpSpPr>
        <p:grpSpPr>
          <a:xfrm>
            <a:off x="1664833" y="1965291"/>
            <a:ext cx="4898160" cy="4598280"/>
            <a:chOff x="1664833" y="1965291"/>
            <a:chExt cx="4898160" cy="4598280"/>
          </a:xfrm>
        </p:grpSpPr>
        <mc:AlternateContent xmlns:mc="http://schemas.openxmlformats.org/markup-compatibility/2006" xmlns:p14="http://schemas.microsoft.com/office/powerpoint/2010/main">
          <mc:Choice Requires="p14">
            <p:contentPart p14:bwMode="auto" r:id="rId30">
              <p14:nvContentPartPr>
                <p14:cNvPr id="40" name="Ink 39">
                  <a:extLst>
                    <a:ext uri="{FF2B5EF4-FFF2-40B4-BE49-F238E27FC236}">
                      <a16:creationId xmlns:a16="http://schemas.microsoft.com/office/drawing/2014/main" id="{F1F6F7CF-5020-4BA0-B835-438BD1350BF7}"/>
                    </a:ext>
                  </a:extLst>
                </p14:cNvPr>
                <p14:cNvContentPartPr/>
                <p14:nvPr/>
              </p14:nvContentPartPr>
              <p14:xfrm>
                <a:off x="6275353" y="5725851"/>
                <a:ext cx="110520" cy="240480"/>
              </p14:xfrm>
            </p:contentPart>
          </mc:Choice>
          <mc:Fallback xmlns="">
            <p:pic>
              <p:nvPicPr>
                <p:cNvPr id="40" name="Ink 39">
                  <a:extLst>
                    <a:ext uri="{FF2B5EF4-FFF2-40B4-BE49-F238E27FC236}">
                      <a16:creationId xmlns:a16="http://schemas.microsoft.com/office/drawing/2014/main" id="{F1F6F7CF-5020-4BA0-B835-438BD1350BF7}"/>
                    </a:ext>
                  </a:extLst>
                </p:cNvPr>
                <p:cNvPicPr/>
                <p:nvPr/>
              </p:nvPicPr>
              <p:blipFill>
                <a:blip r:embed="rId31"/>
                <a:stretch>
                  <a:fillRect/>
                </a:stretch>
              </p:blipFill>
              <p:spPr>
                <a:xfrm>
                  <a:off x="6257713" y="5708211"/>
                  <a:ext cx="146160" cy="27612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1" name="Ink 40">
                  <a:extLst>
                    <a:ext uri="{FF2B5EF4-FFF2-40B4-BE49-F238E27FC236}">
                      <a16:creationId xmlns:a16="http://schemas.microsoft.com/office/drawing/2014/main" id="{398C716C-1059-4B47-B4D9-3F80CFA39E12}"/>
                    </a:ext>
                  </a:extLst>
                </p14:cNvPr>
                <p14:cNvContentPartPr/>
                <p14:nvPr/>
              </p14:nvContentPartPr>
              <p14:xfrm>
                <a:off x="6436273" y="5571771"/>
                <a:ext cx="126720" cy="282960"/>
              </p14:xfrm>
            </p:contentPart>
          </mc:Choice>
          <mc:Fallback xmlns="">
            <p:pic>
              <p:nvPicPr>
                <p:cNvPr id="41" name="Ink 40">
                  <a:extLst>
                    <a:ext uri="{FF2B5EF4-FFF2-40B4-BE49-F238E27FC236}">
                      <a16:creationId xmlns:a16="http://schemas.microsoft.com/office/drawing/2014/main" id="{398C716C-1059-4B47-B4D9-3F80CFA39E12}"/>
                    </a:ext>
                  </a:extLst>
                </p:cNvPr>
                <p:cNvPicPr/>
                <p:nvPr/>
              </p:nvPicPr>
              <p:blipFill>
                <a:blip r:embed="rId33"/>
                <a:stretch>
                  <a:fillRect/>
                </a:stretch>
              </p:blipFill>
              <p:spPr>
                <a:xfrm>
                  <a:off x="6418273" y="5554131"/>
                  <a:ext cx="162360" cy="3186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3" name="Ink 42">
                  <a:extLst>
                    <a:ext uri="{FF2B5EF4-FFF2-40B4-BE49-F238E27FC236}">
                      <a16:creationId xmlns:a16="http://schemas.microsoft.com/office/drawing/2014/main" id="{09EFE092-8D54-4484-89B9-D47F27D391AB}"/>
                    </a:ext>
                  </a:extLst>
                </p14:cNvPr>
                <p14:cNvContentPartPr/>
                <p14:nvPr/>
              </p14:nvContentPartPr>
              <p14:xfrm>
                <a:off x="6219553" y="6192051"/>
                <a:ext cx="76320" cy="371520"/>
              </p14:xfrm>
            </p:contentPart>
          </mc:Choice>
          <mc:Fallback xmlns="">
            <p:pic>
              <p:nvPicPr>
                <p:cNvPr id="43" name="Ink 42">
                  <a:extLst>
                    <a:ext uri="{FF2B5EF4-FFF2-40B4-BE49-F238E27FC236}">
                      <a16:creationId xmlns:a16="http://schemas.microsoft.com/office/drawing/2014/main" id="{09EFE092-8D54-4484-89B9-D47F27D391AB}"/>
                    </a:ext>
                  </a:extLst>
                </p:cNvPr>
                <p:cNvPicPr/>
                <p:nvPr/>
              </p:nvPicPr>
              <p:blipFill>
                <a:blip r:embed="rId35"/>
                <a:stretch>
                  <a:fillRect/>
                </a:stretch>
              </p:blipFill>
              <p:spPr>
                <a:xfrm>
                  <a:off x="6201553" y="6174051"/>
                  <a:ext cx="111960" cy="40716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4" name="Ink 43">
                  <a:extLst>
                    <a:ext uri="{FF2B5EF4-FFF2-40B4-BE49-F238E27FC236}">
                      <a16:creationId xmlns:a16="http://schemas.microsoft.com/office/drawing/2014/main" id="{F60CB793-5476-446C-8E41-FCBE4683DE85}"/>
                    </a:ext>
                  </a:extLst>
                </p14:cNvPr>
                <p14:cNvContentPartPr/>
                <p14:nvPr/>
              </p14:nvContentPartPr>
              <p14:xfrm>
                <a:off x="6166633" y="6427131"/>
                <a:ext cx="168480" cy="46080"/>
              </p14:xfrm>
            </p:contentPart>
          </mc:Choice>
          <mc:Fallback xmlns="">
            <p:pic>
              <p:nvPicPr>
                <p:cNvPr id="44" name="Ink 43">
                  <a:extLst>
                    <a:ext uri="{FF2B5EF4-FFF2-40B4-BE49-F238E27FC236}">
                      <a16:creationId xmlns:a16="http://schemas.microsoft.com/office/drawing/2014/main" id="{F60CB793-5476-446C-8E41-FCBE4683DE85}"/>
                    </a:ext>
                  </a:extLst>
                </p:cNvPr>
                <p:cNvPicPr/>
                <p:nvPr/>
              </p:nvPicPr>
              <p:blipFill>
                <a:blip r:embed="rId37"/>
                <a:stretch>
                  <a:fillRect/>
                </a:stretch>
              </p:blipFill>
              <p:spPr>
                <a:xfrm>
                  <a:off x="6148633" y="6409491"/>
                  <a:ext cx="20412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6" name="Ink 45">
                  <a:extLst>
                    <a:ext uri="{FF2B5EF4-FFF2-40B4-BE49-F238E27FC236}">
                      <a16:creationId xmlns:a16="http://schemas.microsoft.com/office/drawing/2014/main" id="{47BA718F-3BE1-4A5A-B625-2889A175E334}"/>
                    </a:ext>
                  </a:extLst>
                </p14:cNvPr>
                <p14:cNvContentPartPr/>
                <p14:nvPr/>
              </p14:nvContentPartPr>
              <p14:xfrm>
                <a:off x="6037753" y="5390691"/>
                <a:ext cx="30240" cy="232200"/>
              </p14:xfrm>
            </p:contentPart>
          </mc:Choice>
          <mc:Fallback xmlns="">
            <p:pic>
              <p:nvPicPr>
                <p:cNvPr id="46" name="Ink 45">
                  <a:extLst>
                    <a:ext uri="{FF2B5EF4-FFF2-40B4-BE49-F238E27FC236}">
                      <a16:creationId xmlns:a16="http://schemas.microsoft.com/office/drawing/2014/main" id="{47BA718F-3BE1-4A5A-B625-2889A175E334}"/>
                    </a:ext>
                  </a:extLst>
                </p:cNvPr>
                <p:cNvPicPr/>
                <p:nvPr/>
              </p:nvPicPr>
              <p:blipFill>
                <a:blip r:embed="rId39"/>
                <a:stretch>
                  <a:fillRect/>
                </a:stretch>
              </p:blipFill>
              <p:spPr>
                <a:xfrm>
                  <a:off x="6020113" y="5373051"/>
                  <a:ext cx="65880" cy="26784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3" name="Ink 12">
                  <a:extLst>
                    <a:ext uri="{FF2B5EF4-FFF2-40B4-BE49-F238E27FC236}">
                      <a16:creationId xmlns:a16="http://schemas.microsoft.com/office/drawing/2014/main" id="{39869BC4-7F87-42C6-ABA7-B441BD6F77A8}"/>
                    </a:ext>
                  </a:extLst>
                </p14:cNvPr>
                <p14:cNvContentPartPr/>
                <p14:nvPr/>
              </p14:nvContentPartPr>
              <p14:xfrm>
                <a:off x="1664833" y="2009571"/>
                <a:ext cx="2129760" cy="915840"/>
              </p14:xfrm>
            </p:contentPart>
          </mc:Choice>
          <mc:Fallback xmlns="">
            <p:pic>
              <p:nvPicPr>
                <p:cNvPr id="13" name="Ink 12">
                  <a:extLst>
                    <a:ext uri="{FF2B5EF4-FFF2-40B4-BE49-F238E27FC236}">
                      <a16:creationId xmlns:a16="http://schemas.microsoft.com/office/drawing/2014/main" id="{39869BC4-7F87-42C6-ABA7-B441BD6F77A8}"/>
                    </a:ext>
                  </a:extLst>
                </p:cNvPr>
                <p:cNvPicPr/>
                <p:nvPr/>
              </p:nvPicPr>
              <p:blipFill>
                <a:blip r:embed="rId41"/>
                <a:stretch>
                  <a:fillRect/>
                </a:stretch>
              </p:blipFill>
              <p:spPr>
                <a:xfrm>
                  <a:off x="1629193" y="1973931"/>
                  <a:ext cx="2201400" cy="98748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14" name="Ink 13">
                  <a:extLst>
                    <a:ext uri="{FF2B5EF4-FFF2-40B4-BE49-F238E27FC236}">
                      <a16:creationId xmlns:a16="http://schemas.microsoft.com/office/drawing/2014/main" id="{AB58F67F-F6B5-45C9-8A2B-0FA4D32E9587}"/>
                    </a:ext>
                  </a:extLst>
                </p14:cNvPr>
                <p14:cNvContentPartPr/>
                <p14:nvPr/>
              </p14:nvContentPartPr>
              <p14:xfrm>
                <a:off x="3783073" y="1965291"/>
                <a:ext cx="113040" cy="89280"/>
              </p14:xfrm>
            </p:contentPart>
          </mc:Choice>
          <mc:Fallback xmlns="">
            <p:pic>
              <p:nvPicPr>
                <p:cNvPr id="14" name="Ink 13">
                  <a:extLst>
                    <a:ext uri="{FF2B5EF4-FFF2-40B4-BE49-F238E27FC236}">
                      <a16:creationId xmlns:a16="http://schemas.microsoft.com/office/drawing/2014/main" id="{AB58F67F-F6B5-45C9-8A2B-0FA4D32E9587}"/>
                    </a:ext>
                  </a:extLst>
                </p:cNvPr>
                <p:cNvPicPr/>
                <p:nvPr/>
              </p:nvPicPr>
              <p:blipFill>
                <a:blip r:embed="rId43"/>
                <a:stretch>
                  <a:fillRect/>
                </a:stretch>
              </p:blipFill>
              <p:spPr>
                <a:xfrm>
                  <a:off x="3747433" y="1929651"/>
                  <a:ext cx="184680" cy="16092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17" name="Ink 16">
                  <a:extLst>
                    <a:ext uri="{FF2B5EF4-FFF2-40B4-BE49-F238E27FC236}">
                      <a16:creationId xmlns:a16="http://schemas.microsoft.com/office/drawing/2014/main" id="{E25621CC-8BB6-43E5-A8BB-B7FFB02B2D3A}"/>
                    </a:ext>
                  </a:extLst>
                </p14:cNvPr>
                <p14:cNvContentPartPr/>
                <p14:nvPr/>
              </p14:nvContentPartPr>
              <p14:xfrm>
                <a:off x="3794953" y="1987251"/>
                <a:ext cx="141480" cy="82440"/>
              </p14:xfrm>
            </p:contentPart>
          </mc:Choice>
          <mc:Fallback xmlns="">
            <p:pic>
              <p:nvPicPr>
                <p:cNvPr id="17" name="Ink 16">
                  <a:extLst>
                    <a:ext uri="{FF2B5EF4-FFF2-40B4-BE49-F238E27FC236}">
                      <a16:creationId xmlns:a16="http://schemas.microsoft.com/office/drawing/2014/main" id="{E25621CC-8BB6-43E5-A8BB-B7FFB02B2D3A}"/>
                    </a:ext>
                  </a:extLst>
                </p:cNvPr>
                <p:cNvPicPr/>
                <p:nvPr/>
              </p:nvPicPr>
              <p:blipFill>
                <a:blip r:embed="rId45"/>
                <a:stretch>
                  <a:fillRect/>
                </a:stretch>
              </p:blipFill>
              <p:spPr>
                <a:xfrm>
                  <a:off x="3759313" y="1951251"/>
                  <a:ext cx="21312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19" name="Ink 18">
                  <a:extLst>
                    <a:ext uri="{FF2B5EF4-FFF2-40B4-BE49-F238E27FC236}">
                      <a16:creationId xmlns:a16="http://schemas.microsoft.com/office/drawing/2014/main" id="{4B04AC1B-1DC3-4533-9546-CEF9705BFC79}"/>
                    </a:ext>
                  </a:extLst>
                </p14:cNvPr>
                <p14:cNvContentPartPr/>
                <p14:nvPr/>
              </p14:nvContentPartPr>
              <p14:xfrm>
                <a:off x="3908353" y="1998411"/>
                <a:ext cx="30960" cy="17640"/>
              </p14:xfrm>
            </p:contentPart>
          </mc:Choice>
          <mc:Fallback xmlns="">
            <p:pic>
              <p:nvPicPr>
                <p:cNvPr id="19" name="Ink 18">
                  <a:extLst>
                    <a:ext uri="{FF2B5EF4-FFF2-40B4-BE49-F238E27FC236}">
                      <a16:creationId xmlns:a16="http://schemas.microsoft.com/office/drawing/2014/main" id="{4B04AC1B-1DC3-4533-9546-CEF9705BFC79}"/>
                    </a:ext>
                  </a:extLst>
                </p:cNvPr>
                <p:cNvPicPr/>
                <p:nvPr/>
              </p:nvPicPr>
              <p:blipFill>
                <a:blip r:embed="rId47"/>
                <a:stretch>
                  <a:fillRect/>
                </a:stretch>
              </p:blipFill>
              <p:spPr>
                <a:xfrm>
                  <a:off x="3872713" y="1962771"/>
                  <a:ext cx="102600" cy="8928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20" name="Ink 19">
                  <a:extLst>
                    <a:ext uri="{FF2B5EF4-FFF2-40B4-BE49-F238E27FC236}">
                      <a16:creationId xmlns:a16="http://schemas.microsoft.com/office/drawing/2014/main" id="{FEFE79F3-407C-4660-BA12-DD7AA0526AB1}"/>
                    </a:ext>
                  </a:extLst>
                </p14:cNvPr>
                <p14:cNvContentPartPr/>
                <p14:nvPr/>
              </p14:nvContentPartPr>
              <p14:xfrm>
                <a:off x="3945073" y="2004891"/>
                <a:ext cx="2076480" cy="3373560"/>
              </p14:xfrm>
            </p:contentPart>
          </mc:Choice>
          <mc:Fallback xmlns="">
            <p:pic>
              <p:nvPicPr>
                <p:cNvPr id="20" name="Ink 19">
                  <a:extLst>
                    <a:ext uri="{FF2B5EF4-FFF2-40B4-BE49-F238E27FC236}">
                      <a16:creationId xmlns:a16="http://schemas.microsoft.com/office/drawing/2014/main" id="{FEFE79F3-407C-4660-BA12-DD7AA0526AB1}"/>
                    </a:ext>
                  </a:extLst>
                </p:cNvPr>
                <p:cNvPicPr/>
                <p:nvPr/>
              </p:nvPicPr>
              <p:blipFill>
                <a:blip r:embed="rId49"/>
                <a:stretch>
                  <a:fillRect/>
                </a:stretch>
              </p:blipFill>
              <p:spPr>
                <a:xfrm>
                  <a:off x="3909073" y="1968891"/>
                  <a:ext cx="2148120" cy="34452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22" name="Ink 21">
                  <a:extLst>
                    <a:ext uri="{FF2B5EF4-FFF2-40B4-BE49-F238E27FC236}">
                      <a16:creationId xmlns:a16="http://schemas.microsoft.com/office/drawing/2014/main" id="{BCE508A4-A97F-48CC-855B-2FCA2A23FCEC}"/>
                    </a:ext>
                  </a:extLst>
                </p14:cNvPr>
                <p14:cNvContentPartPr/>
                <p14:nvPr/>
              </p14:nvContentPartPr>
              <p14:xfrm>
                <a:off x="5942353" y="4889931"/>
                <a:ext cx="105120" cy="570600"/>
              </p14:xfrm>
            </p:contentPart>
          </mc:Choice>
          <mc:Fallback xmlns="">
            <p:pic>
              <p:nvPicPr>
                <p:cNvPr id="22" name="Ink 21">
                  <a:extLst>
                    <a:ext uri="{FF2B5EF4-FFF2-40B4-BE49-F238E27FC236}">
                      <a16:creationId xmlns:a16="http://schemas.microsoft.com/office/drawing/2014/main" id="{BCE508A4-A97F-48CC-855B-2FCA2A23FCEC}"/>
                    </a:ext>
                  </a:extLst>
                </p:cNvPr>
                <p:cNvPicPr/>
                <p:nvPr/>
              </p:nvPicPr>
              <p:blipFill>
                <a:blip r:embed="rId51"/>
                <a:stretch>
                  <a:fillRect/>
                </a:stretch>
              </p:blipFill>
              <p:spPr>
                <a:xfrm>
                  <a:off x="5906353" y="4854291"/>
                  <a:ext cx="176760" cy="64224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8" name="Ink 47">
                  <a:extLst>
                    <a:ext uri="{FF2B5EF4-FFF2-40B4-BE49-F238E27FC236}">
                      <a16:creationId xmlns:a16="http://schemas.microsoft.com/office/drawing/2014/main" id="{7C4ED217-8327-4D78-BADB-A45BC355FDEF}"/>
                    </a:ext>
                  </a:extLst>
                </p14:cNvPr>
                <p14:cNvContentPartPr/>
                <p14:nvPr/>
              </p14:nvContentPartPr>
              <p14:xfrm>
                <a:off x="3819793" y="2101731"/>
                <a:ext cx="97200" cy="274680"/>
              </p14:xfrm>
            </p:contentPart>
          </mc:Choice>
          <mc:Fallback xmlns="">
            <p:pic>
              <p:nvPicPr>
                <p:cNvPr id="48" name="Ink 47">
                  <a:extLst>
                    <a:ext uri="{FF2B5EF4-FFF2-40B4-BE49-F238E27FC236}">
                      <a16:creationId xmlns:a16="http://schemas.microsoft.com/office/drawing/2014/main" id="{7C4ED217-8327-4D78-BADB-A45BC355FDEF}"/>
                    </a:ext>
                  </a:extLst>
                </p:cNvPr>
                <p:cNvPicPr/>
                <p:nvPr/>
              </p:nvPicPr>
              <p:blipFill>
                <a:blip r:embed="rId53"/>
                <a:stretch>
                  <a:fillRect/>
                </a:stretch>
              </p:blipFill>
              <p:spPr>
                <a:xfrm>
                  <a:off x="3801793" y="2084091"/>
                  <a:ext cx="132840" cy="31032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9" name="Ink 48">
                  <a:extLst>
                    <a:ext uri="{FF2B5EF4-FFF2-40B4-BE49-F238E27FC236}">
                      <a16:creationId xmlns:a16="http://schemas.microsoft.com/office/drawing/2014/main" id="{7E6015B3-BF9D-4E5F-ADE2-99AEDDF3758B}"/>
                    </a:ext>
                  </a:extLst>
                </p14:cNvPr>
                <p14:cNvContentPartPr/>
                <p14:nvPr/>
              </p14:nvContentPartPr>
              <p14:xfrm>
                <a:off x="3771193" y="2800131"/>
                <a:ext cx="13680" cy="207720"/>
              </p14:xfrm>
            </p:contentPart>
          </mc:Choice>
          <mc:Fallback xmlns="">
            <p:pic>
              <p:nvPicPr>
                <p:cNvPr id="49" name="Ink 48">
                  <a:extLst>
                    <a:ext uri="{FF2B5EF4-FFF2-40B4-BE49-F238E27FC236}">
                      <a16:creationId xmlns:a16="http://schemas.microsoft.com/office/drawing/2014/main" id="{7E6015B3-BF9D-4E5F-ADE2-99AEDDF3758B}"/>
                    </a:ext>
                  </a:extLst>
                </p:cNvPr>
                <p:cNvPicPr/>
                <p:nvPr/>
              </p:nvPicPr>
              <p:blipFill>
                <a:blip r:embed="rId55"/>
                <a:stretch>
                  <a:fillRect/>
                </a:stretch>
              </p:blipFill>
              <p:spPr>
                <a:xfrm>
                  <a:off x="3753553" y="2782131"/>
                  <a:ext cx="49320" cy="24336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51" name="Ink 50">
                  <a:extLst>
                    <a:ext uri="{FF2B5EF4-FFF2-40B4-BE49-F238E27FC236}">
                      <a16:creationId xmlns:a16="http://schemas.microsoft.com/office/drawing/2014/main" id="{EB4C69BF-38D9-4CF3-A613-40AE6793EB44}"/>
                    </a:ext>
                  </a:extLst>
                </p14:cNvPr>
                <p14:cNvContentPartPr/>
                <p14:nvPr/>
              </p14:nvContentPartPr>
              <p14:xfrm>
                <a:off x="3706033" y="3257331"/>
                <a:ext cx="66960" cy="321480"/>
              </p14:xfrm>
            </p:contentPart>
          </mc:Choice>
          <mc:Fallback xmlns="">
            <p:pic>
              <p:nvPicPr>
                <p:cNvPr id="51" name="Ink 50">
                  <a:extLst>
                    <a:ext uri="{FF2B5EF4-FFF2-40B4-BE49-F238E27FC236}">
                      <a16:creationId xmlns:a16="http://schemas.microsoft.com/office/drawing/2014/main" id="{EB4C69BF-38D9-4CF3-A613-40AE6793EB44}"/>
                    </a:ext>
                  </a:extLst>
                </p:cNvPr>
                <p:cNvPicPr/>
                <p:nvPr/>
              </p:nvPicPr>
              <p:blipFill>
                <a:blip r:embed="rId57"/>
                <a:stretch>
                  <a:fillRect/>
                </a:stretch>
              </p:blipFill>
              <p:spPr>
                <a:xfrm>
                  <a:off x="3688393" y="3239331"/>
                  <a:ext cx="102600" cy="35712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2" name="Ink 51">
                  <a:extLst>
                    <a:ext uri="{FF2B5EF4-FFF2-40B4-BE49-F238E27FC236}">
                      <a16:creationId xmlns:a16="http://schemas.microsoft.com/office/drawing/2014/main" id="{E4D14418-DEAB-41F0-9BC7-E4C92D9AA0D6}"/>
                    </a:ext>
                  </a:extLst>
                </p14:cNvPr>
                <p14:cNvContentPartPr/>
                <p14:nvPr/>
              </p14:nvContentPartPr>
              <p14:xfrm>
                <a:off x="3544393" y="3886611"/>
                <a:ext cx="70200" cy="348480"/>
              </p14:xfrm>
            </p:contentPart>
          </mc:Choice>
          <mc:Fallback xmlns="">
            <p:pic>
              <p:nvPicPr>
                <p:cNvPr id="52" name="Ink 51">
                  <a:extLst>
                    <a:ext uri="{FF2B5EF4-FFF2-40B4-BE49-F238E27FC236}">
                      <a16:creationId xmlns:a16="http://schemas.microsoft.com/office/drawing/2014/main" id="{E4D14418-DEAB-41F0-9BC7-E4C92D9AA0D6}"/>
                    </a:ext>
                  </a:extLst>
                </p:cNvPr>
                <p:cNvPicPr/>
                <p:nvPr/>
              </p:nvPicPr>
              <p:blipFill>
                <a:blip r:embed="rId59"/>
                <a:stretch>
                  <a:fillRect/>
                </a:stretch>
              </p:blipFill>
              <p:spPr>
                <a:xfrm>
                  <a:off x="3526393" y="3868611"/>
                  <a:ext cx="105840" cy="38412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53" name="Ink 52">
                  <a:extLst>
                    <a:ext uri="{FF2B5EF4-FFF2-40B4-BE49-F238E27FC236}">
                      <a16:creationId xmlns:a16="http://schemas.microsoft.com/office/drawing/2014/main" id="{5CFFF5F2-8FDF-4F98-8E60-9BC9C7670512}"/>
                    </a:ext>
                  </a:extLst>
                </p14:cNvPr>
                <p14:cNvContentPartPr/>
                <p14:nvPr/>
              </p14:nvContentPartPr>
              <p14:xfrm>
                <a:off x="3321553" y="4619571"/>
                <a:ext cx="86400" cy="281520"/>
              </p14:xfrm>
            </p:contentPart>
          </mc:Choice>
          <mc:Fallback xmlns="">
            <p:pic>
              <p:nvPicPr>
                <p:cNvPr id="53" name="Ink 52">
                  <a:extLst>
                    <a:ext uri="{FF2B5EF4-FFF2-40B4-BE49-F238E27FC236}">
                      <a16:creationId xmlns:a16="http://schemas.microsoft.com/office/drawing/2014/main" id="{5CFFF5F2-8FDF-4F98-8E60-9BC9C7670512}"/>
                    </a:ext>
                  </a:extLst>
                </p:cNvPr>
                <p:cNvPicPr/>
                <p:nvPr/>
              </p:nvPicPr>
              <p:blipFill>
                <a:blip r:embed="rId61"/>
                <a:stretch>
                  <a:fillRect/>
                </a:stretch>
              </p:blipFill>
              <p:spPr>
                <a:xfrm>
                  <a:off x="3303913" y="4601931"/>
                  <a:ext cx="122040" cy="31716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54" name="Ink 53">
                  <a:extLst>
                    <a:ext uri="{FF2B5EF4-FFF2-40B4-BE49-F238E27FC236}">
                      <a16:creationId xmlns:a16="http://schemas.microsoft.com/office/drawing/2014/main" id="{50B6FE9A-FB5F-4955-9B83-4AFACEC3DFE8}"/>
                    </a:ext>
                  </a:extLst>
                </p14:cNvPr>
                <p14:cNvContentPartPr/>
                <p14:nvPr/>
              </p14:nvContentPartPr>
              <p14:xfrm>
                <a:off x="3202033" y="5152371"/>
                <a:ext cx="21600" cy="164160"/>
              </p14:xfrm>
            </p:contentPart>
          </mc:Choice>
          <mc:Fallback xmlns="">
            <p:pic>
              <p:nvPicPr>
                <p:cNvPr id="54" name="Ink 53">
                  <a:extLst>
                    <a:ext uri="{FF2B5EF4-FFF2-40B4-BE49-F238E27FC236}">
                      <a16:creationId xmlns:a16="http://schemas.microsoft.com/office/drawing/2014/main" id="{50B6FE9A-FB5F-4955-9B83-4AFACEC3DFE8}"/>
                    </a:ext>
                  </a:extLst>
                </p:cNvPr>
                <p:cNvPicPr/>
                <p:nvPr/>
              </p:nvPicPr>
              <p:blipFill>
                <a:blip r:embed="rId63"/>
                <a:stretch>
                  <a:fillRect/>
                </a:stretch>
              </p:blipFill>
              <p:spPr>
                <a:xfrm>
                  <a:off x="3184393" y="5134371"/>
                  <a:ext cx="5724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55" name="Ink 54">
                  <a:extLst>
                    <a:ext uri="{FF2B5EF4-FFF2-40B4-BE49-F238E27FC236}">
                      <a16:creationId xmlns:a16="http://schemas.microsoft.com/office/drawing/2014/main" id="{9E8793E8-297C-49E9-8FE9-C0EF75D77723}"/>
                    </a:ext>
                  </a:extLst>
                </p14:cNvPr>
                <p14:cNvContentPartPr/>
                <p14:nvPr/>
              </p14:nvContentPartPr>
              <p14:xfrm>
                <a:off x="3136153" y="5443611"/>
                <a:ext cx="19800" cy="131760"/>
              </p14:xfrm>
            </p:contentPart>
          </mc:Choice>
          <mc:Fallback xmlns="">
            <p:pic>
              <p:nvPicPr>
                <p:cNvPr id="55" name="Ink 54">
                  <a:extLst>
                    <a:ext uri="{FF2B5EF4-FFF2-40B4-BE49-F238E27FC236}">
                      <a16:creationId xmlns:a16="http://schemas.microsoft.com/office/drawing/2014/main" id="{9E8793E8-297C-49E9-8FE9-C0EF75D77723}"/>
                    </a:ext>
                  </a:extLst>
                </p:cNvPr>
                <p:cNvPicPr/>
                <p:nvPr/>
              </p:nvPicPr>
              <p:blipFill>
                <a:blip r:embed="rId65"/>
                <a:stretch>
                  <a:fillRect/>
                </a:stretch>
              </p:blipFill>
              <p:spPr>
                <a:xfrm>
                  <a:off x="3118153" y="5425611"/>
                  <a:ext cx="5544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57" name="Ink 56">
                  <a:extLst>
                    <a:ext uri="{FF2B5EF4-FFF2-40B4-BE49-F238E27FC236}">
                      <a16:creationId xmlns:a16="http://schemas.microsoft.com/office/drawing/2014/main" id="{E74A83F2-EEA1-4619-A422-FD2284EABCE3}"/>
                    </a:ext>
                  </a:extLst>
                </p14:cNvPr>
                <p14:cNvContentPartPr/>
                <p14:nvPr/>
              </p14:nvContentPartPr>
              <p14:xfrm>
                <a:off x="2967313" y="5790651"/>
                <a:ext cx="171360" cy="272880"/>
              </p14:xfrm>
            </p:contentPart>
          </mc:Choice>
          <mc:Fallback xmlns="">
            <p:pic>
              <p:nvPicPr>
                <p:cNvPr id="57" name="Ink 56">
                  <a:extLst>
                    <a:ext uri="{FF2B5EF4-FFF2-40B4-BE49-F238E27FC236}">
                      <a16:creationId xmlns:a16="http://schemas.microsoft.com/office/drawing/2014/main" id="{E74A83F2-EEA1-4619-A422-FD2284EABCE3}"/>
                    </a:ext>
                  </a:extLst>
                </p:cNvPr>
                <p:cNvPicPr/>
                <p:nvPr/>
              </p:nvPicPr>
              <p:blipFill>
                <a:blip r:embed="rId67"/>
                <a:stretch>
                  <a:fillRect/>
                </a:stretch>
              </p:blipFill>
              <p:spPr>
                <a:xfrm>
                  <a:off x="2949673" y="5773011"/>
                  <a:ext cx="207000" cy="30852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58" name="Ink 57">
                  <a:extLst>
                    <a:ext uri="{FF2B5EF4-FFF2-40B4-BE49-F238E27FC236}">
                      <a16:creationId xmlns:a16="http://schemas.microsoft.com/office/drawing/2014/main" id="{F5907951-DEFD-4412-915C-EE629E43E3AF}"/>
                    </a:ext>
                  </a:extLst>
                </p14:cNvPr>
                <p14:cNvContentPartPr/>
                <p14:nvPr/>
              </p14:nvContentPartPr>
              <p14:xfrm>
                <a:off x="3233713" y="5695611"/>
                <a:ext cx="62280" cy="219960"/>
              </p14:xfrm>
            </p:contentPart>
          </mc:Choice>
          <mc:Fallback xmlns="">
            <p:pic>
              <p:nvPicPr>
                <p:cNvPr id="58" name="Ink 57">
                  <a:extLst>
                    <a:ext uri="{FF2B5EF4-FFF2-40B4-BE49-F238E27FC236}">
                      <a16:creationId xmlns:a16="http://schemas.microsoft.com/office/drawing/2014/main" id="{F5907951-DEFD-4412-915C-EE629E43E3AF}"/>
                    </a:ext>
                  </a:extLst>
                </p:cNvPr>
                <p:cNvPicPr/>
                <p:nvPr/>
              </p:nvPicPr>
              <p:blipFill>
                <a:blip r:embed="rId69"/>
                <a:stretch>
                  <a:fillRect/>
                </a:stretch>
              </p:blipFill>
              <p:spPr>
                <a:xfrm>
                  <a:off x="3216073" y="5677611"/>
                  <a:ext cx="97920" cy="2556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59" name="Ink 58">
                  <a:extLst>
                    <a:ext uri="{FF2B5EF4-FFF2-40B4-BE49-F238E27FC236}">
                      <a16:creationId xmlns:a16="http://schemas.microsoft.com/office/drawing/2014/main" id="{9757E66D-C662-4014-9844-12CFAF096BF2}"/>
                    </a:ext>
                  </a:extLst>
                </p14:cNvPr>
                <p14:cNvContentPartPr/>
                <p14:nvPr/>
              </p14:nvContentPartPr>
              <p14:xfrm>
                <a:off x="3357193" y="5549811"/>
                <a:ext cx="66240" cy="184320"/>
              </p14:xfrm>
            </p:contentPart>
          </mc:Choice>
          <mc:Fallback xmlns="">
            <p:pic>
              <p:nvPicPr>
                <p:cNvPr id="59" name="Ink 58">
                  <a:extLst>
                    <a:ext uri="{FF2B5EF4-FFF2-40B4-BE49-F238E27FC236}">
                      <a16:creationId xmlns:a16="http://schemas.microsoft.com/office/drawing/2014/main" id="{9757E66D-C662-4014-9844-12CFAF096BF2}"/>
                    </a:ext>
                  </a:extLst>
                </p:cNvPr>
                <p:cNvPicPr/>
                <p:nvPr/>
              </p:nvPicPr>
              <p:blipFill>
                <a:blip r:embed="rId71"/>
                <a:stretch>
                  <a:fillRect/>
                </a:stretch>
              </p:blipFill>
              <p:spPr>
                <a:xfrm>
                  <a:off x="3339553" y="5531811"/>
                  <a:ext cx="101880" cy="21996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61" name="Ink 60">
                  <a:extLst>
                    <a:ext uri="{FF2B5EF4-FFF2-40B4-BE49-F238E27FC236}">
                      <a16:creationId xmlns:a16="http://schemas.microsoft.com/office/drawing/2014/main" id="{BBCAC5A7-AE15-46D5-AAB1-C0B3D483ED17}"/>
                    </a:ext>
                  </a:extLst>
                </p14:cNvPr>
                <p14:cNvContentPartPr/>
                <p14:nvPr/>
              </p14:nvContentPartPr>
              <p14:xfrm>
                <a:off x="3153793" y="6192051"/>
                <a:ext cx="78840" cy="134640"/>
              </p14:xfrm>
            </p:contentPart>
          </mc:Choice>
          <mc:Fallback xmlns="">
            <p:pic>
              <p:nvPicPr>
                <p:cNvPr id="61" name="Ink 60">
                  <a:extLst>
                    <a:ext uri="{FF2B5EF4-FFF2-40B4-BE49-F238E27FC236}">
                      <a16:creationId xmlns:a16="http://schemas.microsoft.com/office/drawing/2014/main" id="{BBCAC5A7-AE15-46D5-AAB1-C0B3D483ED17}"/>
                    </a:ext>
                  </a:extLst>
                </p:cNvPr>
                <p:cNvPicPr/>
                <p:nvPr/>
              </p:nvPicPr>
              <p:blipFill>
                <a:blip r:embed="rId73"/>
                <a:stretch>
                  <a:fillRect/>
                </a:stretch>
              </p:blipFill>
              <p:spPr>
                <a:xfrm>
                  <a:off x="3135793" y="6174411"/>
                  <a:ext cx="11448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63" name="Ink 62">
                  <a:extLst>
                    <a:ext uri="{FF2B5EF4-FFF2-40B4-BE49-F238E27FC236}">
                      <a16:creationId xmlns:a16="http://schemas.microsoft.com/office/drawing/2014/main" id="{AD9E6D4A-259A-4613-A8EA-05F4D8061F9B}"/>
                    </a:ext>
                  </a:extLst>
                </p14:cNvPr>
                <p14:cNvContentPartPr/>
                <p14:nvPr/>
              </p14:nvContentPartPr>
              <p14:xfrm>
                <a:off x="6234313" y="5138691"/>
                <a:ext cx="1800" cy="10080"/>
              </p14:xfrm>
            </p:contentPart>
          </mc:Choice>
          <mc:Fallback xmlns="">
            <p:pic>
              <p:nvPicPr>
                <p:cNvPr id="63" name="Ink 62">
                  <a:extLst>
                    <a:ext uri="{FF2B5EF4-FFF2-40B4-BE49-F238E27FC236}">
                      <a16:creationId xmlns:a16="http://schemas.microsoft.com/office/drawing/2014/main" id="{AD9E6D4A-259A-4613-A8EA-05F4D8061F9B}"/>
                    </a:ext>
                  </a:extLst>
                </p:cNvPr>
                <p:cNvPicPr/>
                <p:nvPr/>
              </p:nvPicPr>
              <p:blipFill>
                <a:blip r:embed="rId75"/>
                <a:stretch>
                  <a:fillRect/>
                </a:stretch>
              </p:blipFill>
              <p:spPr>
                <a:xfrm>
                  <a:off x="6216313" y="5120691"/>
                  <a:ext cx="37440" cy="45720"/>
                </a:xfrm>
                <a:prstGeom prst="rect">
                  <a:avLst/>
                </a:prstGeom>
              </p:spPr>
            </p:pic>
          </mc:Fallback>
        </mc:AlternateContent>
      </p:grpSp>
      <p:grpSp>
        <p:nvGrpSpPr>
          <p:cNvPr id="75" name="Group 74">
            <a:extLst>
              <a:ext uri="{FF2B5EF4-FFF2-40B4-BE49-F238E27FC236}">
                <a16:creationId xmlns:a16="http://schemas.microsoft.com/office/drawing/2014/main" id="{D7CBD4C2-10FB-4AB6-ADA7-23373A41388D}"/>
              </a:ext>
            </a:extLst>
          </p:cNvPr>
          <p:cNvGrpSpPr/>
          <p:nvPr/>
        </p:nvGrpSpPr>
        <p:grpSpPr>
          <a:xfrm>
            <a:off x="5966473" y="5026371"/>
            <a:ext cx="832320" cy="504000"/>
            <a:chOff x="5966473" y="5026371"/>
            <a:chExt cx="832320" cy="504000"/>
          </a:xfrm>
        </p:grpSpPr>
        <mc:AlternateContent xmlns:mc="http://schemas.openxmlformats.org/markup-compatibility/2006" xmlns:p14="http://schemas.microsoft.com/office/powerpoint/2010/main">
          <mc:Choice Requires="p14">
            <p:contentPart p14:bwMode="auto" r:id="rId76">
              <p14:nvContentPartPr>
                <p14:cNvPr id="67" name="Ink 66">
                  <a:extLst>
                    <a:ext uri="{FF2B5EF4-FFF2-40B4-BE49-F238E27FC236}">
                      <a16:creationId xmlns:a16="http://schemas.microsoft.com/office/drawing/2014/main" id="{0572A791-E93B-4180-9D00-6C6434614FE4}"/>
                    </a:ext>
                  </a:extLst>
                </p14:cNvPr>
                <p14:cNvContentPartPr/>
                <p14:nvPr/>
              </p14:nvContentPartPr>
              <p14:xfrm>
                <a:off x="6256993" y="5140131"/>
                <a:ext cx="23400" cy="133200"/>
              </p14:xfrm>
            </p:contentPart>
          </mc:Choice>
          <mc:Fallback xmlns="">
            <p:pic>
              <p:nvPicPr>
                <p:cNvPr id="67" name="Ink 66">
                  <a:extLst>
                    <a:ext uri="{FF2B5EF4-FFF2-40B4-BE49-F238E27FC236}">
                      <a16:creationId xmlns:a16="http://schemas.microsoft.com/office/drawing/2014/main" id="{0572A791-E93B-4180-9D00-6C6434614FE4}"/>
                    </a:ext>
                  </a:extLst>
                </p:cNvPr>
                <p:cNvPicPr/>
                <p:nvPr/>
              </p:nvPicPr>
              <p:blipFill>
                <a:blip r:embed="rId77"/>
                <a:stretch>
                  <a:fillRect/>
                </a:stretch>
              </p:blipFill>
              <p:spPr>
                <a:xfrm>
                  <a:off x="6248353" y="5131131"/>
                  <a:ext cx="4104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68" name="Ink 67">
                  <a:extLst>
                    <a:ext uri="{FF2B5EF4-FFF2-40B4-BE49-F238E27FC236}">
                      <a16:creationId xmlns:a16="http://schemas.microsoft.com/office/drawing/2014/main" id="{1E8B1CFF-D3F3-44E6-AB97-4881602E0DAA}"/>
                    </a:ext>
                  </a:extLst>
                </p14:cNvPr>
                <p14:cNvContentPartPr/>
                <p14:nvPr/>
              </p14:nvContentPartPr>
              <p14:xfrm>
                <a:off x="6092113" y="5119611"/>
                <a:ext cx="300240" cy="221400"/>
              </p14:xfrm>
            </p:contentPart>
          </mc:Choice>
          <mc:Fallback xmlns="">
            <p:pic>
              <p:nvPicPr>
                <p:cNvPr id="68" name="Ink 67">
                  <a:extLst>
                    <a:ext uri="{FF2B5EF4-FFF2-40B4-BE49-F238E27FC236}">
                      <a16:creationId xmlns:a16="http://schemas.microsoft.com/office/drawing/2014/main" id="{1E8B1CFF-D3F3-44E6-AB97-4881602E0DAA}"/>
                    </a:ext>
                  </a:extLst>
                </p:cNvPr>
                <p:cNvPicPr/>
                <p:nvPr/>
              </p:nvPicPr>
              <p:blipFill>
                <a:blip r:embed="rId79"/>
                <a:stretch>
                  <a:fillRect/>
                </a:stretch>
              </p:blipFill>
              <p:spPr>
                <a:xfrm>
                  <a:off x="6083473" y="5110971"/>
                  <a:ext cx="317880" cy="23904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69" name="Ink 68">
                  <a:extLst>
                    <a:ext uri="{FF2B5EF4-FFF2-40B4-BE49-F238E27FC236}">
                      <a16:creationId xmlns:a16="http://schemas.microsoft.com/office/drawing/2014/main" id="{EA8AC89B-646A-47AB-A345-64C27A09523B}"/>
                    </a:ext>
                  </a:extLst>
                </p14:cNvPr>
                <p14:cNvContentPartPr/>
                <p14:nvPr/>
              </p14:nvContentPartPr>
              <p14:xfrm>
                <a:off x="6452113" y="5138691"/>
                <a:ext cx="159120" cy="37080"/>
              </p14:xfrm>
            </p:contentPart>
          </mc:Choice>
          <mc:Fallback xmlns="">
            <p:pic>
              <p:nvPicPr>
                <p:cNvPr id="69" name="Ink 68">
                  <a:extLst>
                    <a:ext uri="{FF2B5EF4-FFF2-40B4-BE49-F238E27FC236}">
                      <a16:creationId xmlns:a16="http://schemas.microsoft.com/office/drawing/2014/main" id="{EA8AC89B-646A-47AB-A345-64C27A09523B}"/>
                    </a:ext>
                  </a:extLst>
                </p:cNvPr>
                <p:cNvPicPr/>
                <p:nvPr/>
              </p:nvPicPr>
              <p:blipFill>
                <a:blip r:embed="rId81"/>
                <a:stretch>
                  <a:fillRect/>
                </a:stretch>
              </p:blipFill>
              <p:spPr>
                <a:xfrm>
                  <a:off x="6443473" y="5129691"/>
                  <a:ext cx="176760" cy="5472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70" name="Ink 69">
                  <a:extLst>
                    <a:ext uri="{FF2B5EF4-FFF2-40B4-BE49-F238E27FC236}">
                      <a16:creationId xmlns:a16="http://schemas.microsoft.com/office/drawing/2014/main" id="{B8BFA973-98FC-468B-A82F-F653CF89741A}"/>
                    </a:ext>
                  </a:extLst>
                </p14:cNvPr>
                <p14:cNvContentPartPr/>
                <p14:nvPr/>
              </p14:nvContentPartPr>
              <p14:xfrm>
                <a:off x="6540313" y="5188371"/>
                <a:ext cx="89640" cy="52920"/>
              </p14:xfrm>
            </p:contentPart>
          </mc:Choice>
          <mc:Fallback xmlns="">
            <p:pic>
              <p:nvPicPr>
                <p:cNvPr id="70" name="Ink 69">
                  <a:extLst>
                    <a:ext uri="{FF2B5EF4-FFF2-40B4-BE49-F238E27FC236}">
                      <a16:creationId xmlns:a16="http://schemas.microsoft.com/office/drawing/2014/main" id="{B8BFA973-98FC-468B-A82F-F653CF89741A}"/>
                    </a:ext>
                  </a:extLst>
                </p:cNvPr>
                <p:cNvPicPr/>
                <p:nvPr/>
              </p:nvPicPr>
              <p:blipFill>
                <a:blip r:embed="rId83"/>
                <a:stretch>
                  <a:fillRect/>
                </a:stretch>
              </p:blipFill>
              <p:spPr>
                <a:xfrm>
                  <a:off x="6531313" y="5179731"/>
                  <a:ext cx="107280" cy="7056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71" name="Ink 70">
                  <a:extLst>
                    <a:ext uri="{FF2B5EF4-FFF2-40B4-BE49-F238E27FC236}">
                      <a16:creationId xmlns:a16="http://schemas.microsoft.com/office/drawing/2014/main" id="{C502F79C-BBCE-49C7-B297-A87BAA11227F}"/>
                    </a:ext>
                  </a:extLst>
                </p14:cNvPr>
                <p14:cNvContentPartPr/>
                <p14:nvPr/>
              </p14:nvContentPartPr>
              <p14:xfrm>
                <a:off x="6778993" y="5026371"/>
                <a:ext cx="19800" cy="315720"/>
              </p14:xfrm>
            </p:contentPart>
          </mc:Choice>
          <mc:Fallback xmlns="">
            <p:pic>
              <p:nvPicPr>
                <p:cNvPr id="71" name="Ink 70">
                  <a:extLst>
                    <a:ext uri="{FF2B5EF4-FFF2-40B4-BE49-F238E27FC236}">
                      <a16:creationId xmlns:a16="http://schemas.microsoft.com/office/drawing/2014/main" id="{C502F79C-BBCE-49C7-B297-A87BAA11227F}"/>
                    </a:ext>
                  </a:extLst>
                </p:cNvPr>
                <p:cNvPicPr/>
                <p:nvPr/>
              </p:nvPicPr>
              <p:blipFill>
                <a:blip r:embed="rId85"/>
                <a:stretch>
                  <a:fillRect/>
                </a:stretch>
              </p:blipFill>
              <p:spPr>
                <a:xfrm>
                  <a:off x="6770353" y="5017371"/>
                  <a:ext cx="37440" cy="33336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73" name="Ink 72">
                  <a:extLst>
                    <a:ext uri="{FF2B5EF4-FFF2-40B4-BE49-F238E27FC236}">
                      <a16:creationId xmlns:a16="http://schemas.microsoft.com/office/drawing/2014/main" id="{405B45DB-F944-4385-9205-4AFC22A640DD}"/>
                    </a:ext>
                  </a:extLst>
                </p14:cNvPr>
                <p14:cNvContentPartPr/>
                <p14:nvPr/>
              </p14:nvContentPartPr>
              <p14:xfrm>
                <a:off x="5966473" y="5395731"/>
                <a:ext cx="187920" cy="132120"/>
              </p14:xfrm>
            </p:contentPart>
          </mc:Choice>
          <mc:Fallback xmlns="">
            <p:pic>
              <p:nvPicPr>
                <p:cNvPr id="73" name="Ink 72">
                  <a:extLst>
                    <a:ext uri="{FF2B5EF4-FFF2-40B4-BE49-F238E27FC236}">
                      <a16:creationId xmlns:a16="http://schemas.microsoft.com/office/drawing/2014/main" id="{405B45DB-F944-4385-9205-4AFC22A640DD}"/>
                    </a:ext>
                  </a:extLst>
                </p:cNvPr>
                <p:cNvPicPr/>
                <p:nvPr/>
              </p:nvPicPr>
              <p:blipFill>
                <a:blip r:embed="rId87"/>
                <a:stretch>
                  <a:fillRect/>
                </a:stretch>
              </p:blipFill>
              <p:spPr>
                <a:xfrm>
                  <a:off x="5957473" y="5386731"/>
                  <a:ext cx="205560" cy="149760"/>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74" name="Ink 73">
                  <a:extLst>
                    <a:ext uri="{FF2B5EF4-FFF2-40B4-BE49-F238E27FC236}">
                      <a16:creationId xmlns:a16="http://schemas.microsoft.com/office/drawing/2014/main" id="{BCC957B6-D2E2-451E-BB68-89D80EA68062}"/>
                    </a:ext>
                  </a:extLst>
                </p14:cNvPr>
                <p14:cNvContentPartPr/>
                <p14:nvPr/>
              </p14:nvContentPartPr>
              <p14:xfrm>
                <a:off x="6020833" y="5387451"/>
                <a:ext cx="90000" cy="142920"/>
              </p14:xfrm>
            </p:contentPart>
          </mc:Choice>
          <mc:Fallback xmlns="">
            <p:pic>
              <p:nvPicPr>
                <p:cNvPr id="74" name="Ink 73">
                  <a:extLst>
                    <a:ext uri="{FF2B5EF4-FFF2-40B4-BE49-F238E27FC236}">
                      <a16:creationId xmlns:a16="http://schemas.microsoft.com/office/drawing/2014/main" id="{BCC957B6-D2E2-451E-BB68-89D80EA68062}"/>
                    </a:ext>
                  </a:extLst>
                </p:cNvPr>
                <p:cNvPicPr/>
                <p:nvPr/>
              </p:nvPicPr>
              <p:blipFill>
                <a:blip r:embed="rId89"/>
                <a:stretch>
                  <a:fillRect/>
                </a:stretch>
              </p:blipFill>
              <p:spPr>
                <a:xfrm>
                  <a:off x="6012193" y="5378811"/>
                  <a:ext cx="107640" cy="160560"/>
                </a:xfrm>
                <a:prstGeom prst="rect">
                  <a:avLst/>
                </a:prstGeom>
              </p:spPr>
            </p:pic>
          </mc:Fallback>
        </mc:AlternateContent>
      </p:grpSp>
      <p:grpSp>
        <p:nvGrpSpPr>
          <p:cNvPr id="79" name="Group 78">
            <a:extLst>
              <a:ext uri="{FF2B5EF4-FFF2-40B4-BE49-F238E27FC236}">
                <a16:creationId xmlns:a16="http://schemas.microsoft.com/office/drawing/2014/main" id="{6C27E980-60BD-4231-A78C-AE8E1890CFDB}"/>
              </a:ext>
            </a:extLst>
          </p:cNvPr>
          <p:cNvGrpSpPr/>
          <p:nvPr/>
        </p:nvGrpSpPr>
        <p:grpSpPr>
          <a:xfrm>
            <a:off x="3673633" y="3755571"/>
            <a:ext cx="203760" cy="243720"/>
            <a:chOff x="3673633" y="3755571"/>
            <a:chExt cx="203760" cy="243720"/>
          </a:xfrm>
        </p:grpSpPr>
        <mc:AlternateContent xmlns:mc="http://schemas.openxmlformats.org/markup-compatibility/2006" xmlns:p14="http://schemas.microsoft.com/office/powerpoint/2010/main">
          <mc:Choice Requires="p14">
            <p:contentPart p14:bwMode="auto" r:id="rId90">
              <p14:nvContentPartPr>
                <p14:cNvPr id="76" name="Ink 75">
                  <a:extLst>
                    <a:ext uri="{FF2B5EF4-FFF2-40B4-BE49-F238E27FC236}">
                      <a16:creationId xmlns:a16="http://schemas.microsoft.com/office/drawing/2014/main" id="{E704D459-94C3-4026-A730-78487346C6BC}"/>
                    </a:ext>
                  </a:extLst>
                </p14:cNvPr>
                <p14:cNvContentPartPr/>
                <p14:nvPr/>
              </p14:nvContentPartPr>
              <p14:xfrm>
                <a:off x="3673633" y="3810291"/>
                <a:ext cx="203760" cy="189000"/>
              </p14:xfrm>
            </p:contentPart>
          </mc:Choice>
          <mc:Fallback xmlns="">
            <p:pic>
              <p:nvPicPr>
                <p:cNvPr id="76" name="Ink 75">
                  <a:extLst>
                    <a:ext uri="{FF2B5EF4-FFF2-40B4-BE49-F238E27FC236}">
                      <a16:creationId xmlns:a16="http://schemas.microsoft.com/office/drawing/2014/main" id="{E704D459-94C3-4026-A730-78487346C6BC}"/>
                    </a:ext>
                  </a:extLst>
                </p:cNvPr>
                <p:cNvPicPr/>
                <p:nvPr/>
              </p:nvPicPr>
              <p:blipFill>
                <a:blip r:embed="rId91"/>
                <a:stretch>
                  <a:fillRect/>
                </a:stretch>
              </p:blipFill>
              <p:spPr>
                <a:xfrm>
                  <a:off x="3664993" y="3801291"/>
                  <a:ext cx="221400" cy="206640"/>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77" name="Ink 76">
                  <a:extLst>
                    <a:ext uri="{FF2B5EF4-FFF2-40B4-BE49-F238E27FC236}">
                      <a16:creationId xmlns:a16="http://schemas.microsoft.com/office/drawing/2014/main" id="{F273B33F-F1DB-4299-90E3-510F3963713F}"/>
                    </a:ext>
                  </a:extLst>
                </p14:cNvPr>
                <p14:cNvContentPartPr/>
                <p14:nvPr/>
              </p14:nvContentPartPr>
              <p14:xfrm>
                <a:off x="3745273" y="3863571"/>
                <a:ext cx="100080" cy="42120"/>
              </p14:xfrm>
            </p:contentPart>
          </mc:Choice>
          <mc:Fallback xmlns="">
            <p:pic>
              <p:nvPicPr>
                <p:cNvPr id="77" name="Ink 76">
                  <a:extLst>
                    <a:ext uri="{FF2B5EF4-FFF2-40B4-BE49-F238E27FC236}">
                      <a16:creationId xmlns:a16="http://schemas.microsoft.com/office/drawing/2014/main" id="{F273B33F-F1DB-4299-90E3-510F3963713F}"/>
                    </a:ext>
                  </a:extLst>
                </p:cNvPr>
                <p:cNvPicPr/>
                <p:nvPr/>
              </p:nvPicPr>
              <p:blipFill>
                <a:blip r:embed="rId93"/>
                <a:stretch>
                  <a:fillRect/>
                </a:stretch>
              </p:blipFill>
              <p:spPr>
                <a:xfrm>
                  <a:off x="3736633" y="3854931"/>
                  <a:ext cx="117720" cy="59760"/>
                </a:xfrm>
                <a:prstGeom prst="rect">
                  <a:avLst/>
                </a:prstGeom>
              </p:spPr>
            </p:pic>
          </mc:Fallback>
        </mc:AlternateContent>
        <mc:AlternateContent xmlns:mc="http://schemas.openxmlformats.org/markup-compatibility/2006" xmlns:p14="http://schemas.microsoft.com/office/powerpoint/2010/main">
          <mc:Choice Requires="p14">
            <p:contentPart p14:bwMode="auto" r:id="rId94">
              <p14:nvContentPartPr>
                <p14:cNvPr id="78" name="Ink 77">
                  <a:extLst>
                    <a:ext uri="{FF2B5EF4-FFF2-40B4-BE49-F238E27FC236}">
                      <a16:creationId xmlns:a16="http://schemas.microsoft.com/office/drawing/2014/main" id="{C50268DE-365B-4C90-8F43-18630749E151}"/>
                    </a:ext>
                  </a:extLst>
                </p14:cNvPr>
                <p14:cNvContentPartPr/>
                <p14:nvPr/>
              </p14:nvContentPartPr>
              <p14:xfrm>
                <a:off x="3730153" y="3755571"/>
                <a:ext cx="121680" cy="64080"/>
              </p14:xfrm>
            </p:contentPart>
          </mc:Choice>
          <mc:Fallback xmlns="">
            <p:pic>
              <p:nvPicPr>
                <p:cNvPr id="78" name="Ink 77">
                  <a:extLst>
                    <a:ext uri="{FF2B5EF4-FFF2-40B4-BE49-F238E27FC236}">
                      <a16:creationId xmlns:a16="http://schemas.microsoft.com/office/drawing/2014/main" id="{C50268DE-365B-4C90-8F43-18630749E151}"/>
                    </a:ext>
                  </a:extLst>
                </p:cNvPr>
                <p:cNvPicPr/>
                <p:nvPr/>
              </p:nvPicPr>
              <p:blipFill>
                <a:blip r:embed="rId95"/>
                <a:stretch>
                  <a:fillRect/>
                </a:stretch>
              </p:blipFill>
              <p:spPr>
                <a:xfrm>
                  <a:off x="3721153" y="3746571"/>
                  <a:ext cx="139320" cy="81720"/>
                </a:xfrm>
                <a:prstGeom prst="rect">
                  <a:avLst/>
                </a:prstGeom>
              </p:spPr>
            </p:pic>
          </mc:Fallback>
        </mc:AlternateContent>
      </p:grpSp>
      <p:grpSp>
        <p:nvGrpSpPr>
          <p:cNvPr id="83" name="Group 82">
            <a:extLst>
              <a:ext uri="{FF2B5EF4-FFF2-40B4-BE49-F238E27FC236}">
                <a16:creationId xmlns:a16="http://schemas.microsoft.com/office/drawing/2014/main" id="{02230A83-8CDC-4837-B73B-3FA68C4FCF65}"/>
              </a:ext>
            </a:extLst>
          </p:cNvPr>
          <p:cNvGrpSpPr/>
          <p:nvPr/>
        </p:nvGrpSpPr>
        <p:grpSpPr>
          <a:xfrm>
            <a:off x="1443793" y="3957891"/>
            <a:ext cx="280440" cy="299160"/>
            <a:chOff x="1443793" y="3957891"/>
            <a:chExt cx="280440" cy="299160"/>
          </a:xfrm>
        </p:grpSpPr>
        <mc:AlternateContent xmlns:mc="http://schemas.openxmlformats.org/markup-compatibility/2006" xmlns:p14="http://schemas.microsoft.com/office/powerpoint/2010/main">
          <mc:Choice Requires="p14">
            <p:contentPart p14:bwMode="auto" r:id="rId96">
              <p14:nvContentPartPr>
                <p14:cNvPr id="80" name="Ink 79">
                  <a:extLst>
                    <a:ext uri="{FF2B5EF4-FFF2-40B4-BE49-F238E27FC236}">
                      <a16:creationId xmlns:a16="http://schemas.microsoft.com/office/drawing/2014/main" id="{ACB9B563-1DB2-4FDB-BBB2-F70C80C1C7F5}"/>
                    </a:ext>
                  </a:extLst>
                </p14:cNvPr>
                <p14:cNvContentPartPr/>
                <p14:nvPr/>
              </p14:nvContentPartPr>
              <p14:xfrm>
                <a:off x="1443793" y="4043571"/>
                <a:ext cx="215280" cy="213480"/>
              </p14:xfrm>
            </p:contentPart>
          </mc:Choice>
          <mc:Fallback xmlns="">
            <p:pic>
              <p:nvPicPr>
                <p:cNvPr id="80" name="Ink 79">
                  <a:extLst>
                    <a:ext uri="{FF2B5EF4-FFF2-40B4-BE49-F238E27FC236}">
                      <a16:creationId xmlns:a16="http://schemas.microsoft.com/office/drawing/2014/main" id="{ACB9B563-1DB2-4FDB-BBB2-F70C80C1C7F5}"/>
                    </a:ext>
                  </a:extLst>
                </p:cNvPr>
                <p:cNvPicPr/>
                <p:nvPr/>
              </p:nvPicPr>
              <p:blipFill>
                <a:blip r:embed="rId97"/>
                <a:stretch>
                  <a:fillRect/>
                </a:stretch>
              </p:blipFill>
              <p:spPr>
                <a:xfrm>
                  <a:off x="1434793" y="4034931"/>
                  <a:ext cx="232920" cy="231120"/>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81" name="Ink 80">
                  <a:extLst>
                    <a:ext uri="{FF2B5EF4-FFF2-40B4-BE49-F238E27FC236}">
                      <a16:creationId xmlns:a16="http://schemas.microsoft.com/office/drawing/2014/main" id="{117F9C5D-A086-4911-87AC-36C5EFF57CA4}"/>
                    </a:ext>
                  </a:extLst>
                </p14:cNvPr>
                <p14:cNvContentPartPr/>
                <p14:nvPr/>
              </p14:nvContentPartPr>
              <p14:xfrm>
                <a:off x="1527313" y="4108371"/>
                <a:ext cx="69480" cy="54360"/>
              </p14:xfrm>
            </p:contentPart>
          </mc:Choice>
          <mc:Fallback xmlns="">
            <p:pic>
              <p:nvPicPr>
                <p:cNvPr id="81" name="Ink 80">
                  <a:extLst>
                    <a:ext uri="{FF2B5EF4-FFF2-40B4-BE49-F238E27FC236}">
                      <a16:creationId xmlns:a16="http://schemas.microsoft.com/office/drawing/2014/main" id="{117F9C5D-A086-4911-87AC-36C5EFF57CA4}"/>
                    </a:ext>
                  </a:extLst>
                </p:cNvPr>
                <p:cNvPicPr/>
                <p:nvPr/>
              </p:nvPicPr>
              <p:blipFill>
                <a:blip r:embed="rId99"/>
                <a:stretch>
                  <a:fillRect/>
                </a:stretch>
              </p:blipFill>
              <p:spPr>
                <a:xfrm>
                  <a:off x="1518673" y="4099731"/>
                  <a:ext cx="8712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100">
              <p14:nvContentPartPr>
                <p14:cNvPr id="82" name="Ink 81">
                  <a:extLst>
                    <a:ext uri="{FF2B5EF4-FFF2-40B4-BE49-F238E27FC236}">
                      <a16:creationId xmlns:a16="http://schemas.microsoft.com/office/drawing/2014/main" id="{57E754D7-8166-4BA6-8666-AF76B1166927}"/>
                    </a:ext>
                  </a:extLst>
                </p14:cNvPr>
                <p14:cNvContentPartPr/>
                <p14:nvPr/>
              </p14:nvContentPartPr>
              <p14:xfrm>
                <a:off x="1499953" y="3957891"/>
                <a:ext cx="224280" cy="111960"/>
              </p14:xfrm>
            </p:contentPart>
          </mc:Choice>
          <mc:Fallback xmlns="">
            <p:pic>
              <p:nvPicPr>
                <p:cNvPr id="82" name="Ink 81">
                  <a:extLst>
                    <a:ext uri="{FF2B5EF4-FFF2-40B4-BE49-F238E27FC236}">
                      <a16:creationId xmlns:a16="http://schemas.microsoft.com/office/drawing/2014/main" id="{57E754D7-8166-4BA6-8666-AF76B1166927}"/>
                    </a:ext>
                  </a:extLst>
                </p:cNvPr>
                <p:cNvPicPr/>
                <p:nvPr/>
              </p:nvPicPr>
              <p:blipFill>
                <a:blip r:embed="rId101"/>
                <a:stretch>
                  <a:fillRect/>
                </a:stretch>
              </p:blipFill>
              <p:spPr>
                <a:xfrm>
                  <a:off x="1490953" y="3948891"/>
                  <a:ext cx="241920" cy="1296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102">
            <p14:nvContentPartPr>
              <p14:cNvPr id="84" name="Ink 83">
                <a:extLst>
                  <a:ext uri="{FF2B5EF4-FFF2-40B4-BE49-F238E27FC236}">
                    <a16:creationId xmlns:a16="http://schemas.microsoft.com/office/drawing/2014/main" id="{94661857-0D46-41E9-B956-89364B256A59}"/>
                  </a:ext>
                </a:extLst>
              </p14:cNvPr>
              <p14:cNvContentPartPr/>
              <p14:nvPr/>
            </p14:nvContentPartPr>
            <p14:xfrm>
              <a:off x="3890353" y="4270371"/>
              <a:ext cx="1835280" cy="1233360"/>
            </p14:xfrm>
          </p:contentPart>
        </mc:Choice>
        <mc:Fallback xmlns="">
          <p:pic>
            <p:nvPicPr>
              <p:cNvPr id="84" name="Ink 83">
                <a:extLst>
                  <a:ext uri="{FF2B5EF4-FFF2-40B4-BE49-F238E27FC236}">
                    <a16:creationId xmlns:a16="http://schemas.microsoft.com/office/drawing/2014/main" id="{94661857-0D46-41E9-B956-89364B256A59}"/>
                  </a:ext>
                </a:extLst>
              </p:cNvPr>
              <p:cNvPicPr/>
              <p:nvPr/>
            </p:nvPicPr>
            <p:blipFill>
              <a:blip r:embed="rId103"/>
              <a:stretch>
                <a:fillRect/>
              </a:stretch>
            </p:blipFill>
            <p:spPr>
              <a:xfrm>
                <a:off x="3872713" y="4162731"/>
                <a:ext cx="1870920" cy="1449000"/>
              </a:xfrm>
              <a:prstGeom prst="rect">
                <a:avLst/>
              </a:prstGeom>
            </p:spPr>
          </p:pic>
        </mc:Fallback>
      </mc:AlternateContent>
      <p:grpSp>
        <p:nvGrpSpPr>
          <p:cNvPr id="91" name="Group 90">
            <a:extLst>
              <a:ext uri="{FF2B5EF4-FFF2-40B4-BE49-F238E27FC236}">
                <a16:creationId xmlns:a16="http://schemas.microsoft.com/office/drawing/2014/main" id="{D36CDFF9-7EDA-43A3-A651-B169B855EF0D}"/>
              </a:ext>
            </a:extLst>
          </p:cNvPr>
          <p:cNvGrpSpPr/>
          <p:nvPr/>
        </p:nvGrpSpPr>
        <p:grpSpPr>
          <a:xfrm>
            <a:off x="3951193" y="4898211"/>
            <a:ext cx="832680" cy="574200"/>
            <a:chOff x="3951193" y="4898211"/>
            <a:chExt cx="832680" cy="574200"/>
          </a:xfrm>
        </p:grpSpPr>
        <mc:AlternateContent xmlns:mc="http://schemas.openxmlformats.org/markup-compatibility/2006" xmlns:p14="http://schemas.microsoft.com/office/powerpoint/2010/main">
          <mc:Choice Requires="p14">
            <p:contentPart p14:bwMode="auto" r:id="rId104">
              <p14:nvContentPartPr>
                <p14:cNvPr id="85" name="Ink 84">
                  <a:extLst>
                    <a:ext uri="{FF2B5EF4-FFF2-40B4-BE49-F238E27FC236}">
                      <a16:creationId xmlns:a16="http://schemas.microsoft.com/office/drawing/2014/main" id="{2FA4954A-A548-4C55-91C3-B41B08305983}"/>
                    </a:ext>
                  </a:extLst>
                </p14:cNvPr>
                <p14:cNvContentPartPr/>
                <p14:nvPr/>
              </p14:nvContentPartPr>
              <p14:xfrm>
                <a:off x="3951193" y="5431731"/>
                <a:ext cx="51840" cy="40680"/>
              </p14:xfrm>
            </p:contentPart>
          </mc:Choice>
          <mc:Fallback xmlns="">
            <p:pic>
              <p:nvPicPr>
                <p:cNvPr id="85" name="Ink 84">
                  <a:extLst>
                    <a:ext uri="{FF2B5EF4-FFF2-40B4-BE49-F238E27FC236}">
                      <a16:creationId xmlns:a16="http://schemas.microsoft.com/office/drawing/2014/main" id="{2FA4954A-A548-4C55-91C3-B41B08305983}"/>
                    </a:ext>
                  </a:extLst>
                </p:cNvPr>
                <p:cNvPicPr/>
                <p:nvPr/>
              </p:nvPicPr>
              <p:blipFill>
                <a:blip r:embed="rId105"/>
                <a:stretch>
                  <a:fillRect/>
                </a:stretch>
              </p:blipFill>
              <p:spPr>
                <a:xfrm>
                  <a:off x="3933193" y="5414091"/>
                  <a:ext cx="8748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86" name="Ink 85">
                  <a:extLst>
                    <a:ext uri="{FF2B5EF4-FFF2-40B4-BE49-F238E27FC236}">
                      <a16:creationId xmlns:a16="http://schemas.microsoft.com/office/drawing/2014/main" id="{B7A40BC7-24CD-444F-ADEF-D70FADB77F1D}"/>
                    </a:ext>
                  </a:extLst>
                </p14:cNvPr>
                <p14:cNvContentPartPr/>
                <p14:nvPr/>
              </p14:nvContentPartPr>
              <p14:xfrm>
                <a:off x="4184113" y="5244891"/>
                <a:ext cx="81720" cy="51120"/>
              </p14:xfrm>
            </p:contentPart>
          </mc:Choice>
          <mc:Fallback xmlns="">
            <p:pic>
              <p:nvPicPr>
                <p:cNvPr id="86" name="Ink 85">
                  <a:extLst>
                    <a:ext uri="{FF2B5EF4-FFF2-40B4-BE49-F238E27FC236}">
                      <a16:creationId xmlns:a16="http://schemas.microsoft.com/office/drawing/2014/main" id="{B7A40BC7-24CD-444F-ADEF-D70FADB77F1D}"/>
                    </a:ext>
                  </a:extLst>
                </p:cNvPr>
                <p:cNvPicPr/>
                <p:nvPr/>
              </p:nvPicPr>
              <p:blipFill>
                <a:blip r:embed="rId107"/>
                <a:stretch>
                  <a:fillRect/>
                </a:stretch>
              </p:blipFill>
              <p:spPr>
                <a:xfrm>
                  <a:off x="4166473" y="5227251"/>
                  <a:ext cx="117360" cy="86760"/>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87" name="Ink 86">
                  <a:extLst>
                    <a:ext uri="{FF2B5EF4-FFF2-40B4-BE49-F238E27FC236}">
                      <a16:creationId xmlns:a16="http://schemas.microsoft.com/office/drawing/2014/main" id="{AF170676-4D22-4085-A200-E6E236648F89}"/>
                    </a:ext>
                  </a:extLst>
                </p14:cNvPr>
                <p14:cNvContentPartPr/>
                <p14:nvPr/>
              </p14:nvContentPartPr>
              <p14:xfrm>
                <a:off x="4418473" y="5072811"/>
                <a:ext cx="96120" cy="59400"/>
              </p14:xfrm>
            </p:contentPart>
          </mc:Choice>
          <mc:Fallback xmlns="">
            <p:pic>
              <p:nvPicPr>
                <p:cNvPr id="87" name="Ink 86">
                  <a:extLst>
                    <a:ext uri="{FF2B5EF4-FFF2-40B4-BE49-F238E27FC236}">
                      <a16:creationId xmlns:a16="http://schemas.microsoft.com/office/drawing/2014/main" id="{AF170676-4D22-4085-A200-E6E236648F89}"/>
                    </a:ext>
                  </a:extLst>
                </p:cNvPr>
                <p:cNvPicPr/>
                <p:nvPr/>
              </p:nvPicPr>
              <p:blipFill>
                <a:blip r:embed="rId109"/>
                <a:stretch>
                  <a:fillRect/>
                </a:stretch>
              </p:blipFill>
              <p:spPr>
                <a:xfrm>
                  <a:off x="4400833" y="5055171"/>
                  <a:ext cx="131760" cy="95040"/>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88" name="Ink 87">
                  <a:extLst>
                    <a:ext uri="{FF2B5EF4-FFF2-40B4-BE49-F238E27FC236}">
                      <a16:creationId xmlns:a16="http://schemas.microsoft.com/office/drawing/2014/main" id="{A8BEF1C7-DA2C-4CBA-9F19-619BD9FE77B9}"/>
                    </a:ext>
                  </a:extLst>
                </p14:cNvPr>
                <p14:cNvContentPartPr/>
                <p14:nvPr/>
              </p14:nvContentPartPr>
              <p14:xfrm>
                <a:off x="4706113" y="4898211"/>
                <a:ext cx="77760" cy="40680"/>
              </p14:xfrm>
            </p:contentPart>
          </mc:Choice>
          <mc:Fallback xmlns="">
            <p:pic>
              <p:nvPicPr>
                <p:cNvPr id="88" name="Ink 87">
                  <a:extLst>
                    <a:ext uri="{FF2B5EF4-FFF2-40B4-BE49-F238E27FC236}">
                      <a16:creationId xmlns:a16="http://schemas.microsoft.com/office/drawing/2014/main" id="{A8BEF1C7-DA2C-4CBA-9F19-619BD9FE77B9}"/>
                    </a:ext>
                  </a:extLst>
                </p:cNvPr>
                <p:cNvPicPr/>
                <p:nvPr/>
              </p:nvPicPr>
              <p:blipFill>
                <a:blip r:embed="rId111"/>
                <a:stretch>
                  <a:fillRect/>
                </a:stretch>
              </p:blipFill>
              <p:spPr>
                <a:xfrm>
                  <a:off x="4688473" y="4880571"/>
                  <a:ext cx="113400" cy="76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12">
            <p14:nvContentPartPr>
              <p14:cNvPr id="89" name="Ink 88">
                <a:extLst>
                  <a:ext uri="{FF2B5EF4-FFF2-40B4-BE49-F238E27FC236}">
                    <a16:creationId xmlns:a16="http://schemas.microsoft.com/office/drawing/2014/main" id="{63293F6E-8765-4C28-AD2E-CB77DE380193}"/>
                  </a:ext>
                </a:extLst>
              </p14:cNvPr>
              <p14:cNvContentPartPr/>
              <p14:nvPr/>
            </p14:nvContentPartPr>
            <p14:xfrm>
              <a:off x="5008513" y="4658451"/>
              <a:ext cx="107640" cy="70560"/>
            </p14:xfrm>
          </p:contentPart>
        </mc:Choice>
        <mc:Fallback xmlns="">
          <p:pic>
            <p:nvPicPr>
              <p:cNvPr id="89" name="Ink 88">
                <a:extLst>
                  <a:ext uri="{FF2B5EF4-FFF2-40B4-BE49-F238E27FC236}">
                    <a16:creationId xmlns:a16="http://schemas.microsoft.com/office/drawing/2014/main" id="{63293F6E-8765-4C28-AD2E-CB77DE380193}"/>
                  </a:ext>
                </a:extLst>
              </p:cNvPr>
              <p:cNvPicPr/>
              <p:nvPr/>
            </p:nvPicPr>
            <p:blipFill>
              <a:blip r:embed="rId113"/>
              <a:stretch>
                <a:fillRect/>
              </a:stretch>
            </p:blipFill>
            <p:spPr>
              <a:xfrm>
                <a:off x="4990873" y="4640451"/>
                <a:ext cx="143280" cy="106200"/>
              </a:xfrm>
              <a:prstGeom prst="rect">
                <a:avLst/>
              </a:prstGeom>
            </p:spPr>
          </p:pic>
        </mc:Fallback>
      </mc:AlternateContent>
      <mc:AlternateContent xmlns:mc="http://schemas.openxmlformats.org/markup-compatibility/2006" xmlns:p14="http://schemas.microsoft.com/office/powerpoint/2010/main">
        <mc:Choice Requires="p14">
          <p:contentPart p14:bwMode="auto" r:id="rId114">
            <p14:nvContentPartPr>
              <p14:cNvPr id="90" name="Ink 89">
                <a:extLst>
                  <a:ext uri="{FF2B5EF4-FFF2-40B4-BE49-F238E27FC236}">
                    <a16:creationId xmlns:a16="http://schemas.microsoft.com/office/drawing/2014/main" id="{529ABD0E-96C8-4D50-9201-4DEB9288C503}"/>
                  </a:ext>
                </a:extLst>
              </p14:cNvPr>
              <p14:cNvContentPartPr/>
              <p14:nvPr/>
            </p14:nvContentPartPr>
            <p14:xfrm>
              <a:off x="5376793" y="4388091"/>
              <a:ext cx="139320" cy="101520"/>
            </p14:xfrm>
          </p:contentPart>
        </mc:Choice>
        <mc:Fallback xmlns="">
          <p:pic>
            <p:nvPicPr>
              <p:cNvPr id="90" name="Ink 89">
                <a:extLst>
                  <a:ext uri="{FF2B5EF4-FFF2-40B4-BE49-F238E27FC236}">
                    <a16:creationId xmlns:a16="http://schemas.microsoft.com/office/drawing/2014/main" id="{529ABD0E-96C8-4D50-9201-4DEB9288C503}"/>
                  </a:ext>
                </a:extLst>
              </p:cNvPr>
              <p:cNvPicPr/>
              <p:nvPr/>
            </p:nvPicPr>
            <p:blipFill>
              <a:blip r:embed="rId115"/>
              <a:stretch>
                <a:fillRect/>
              </a:stretch>
            </p:blipFill>
            <p:spPr>
              <a:xfrm>
                <a:off x="5358793" y="4370091"/>
                <a:ext cx="174960" cy="137160"/>
              </a:xfrm>
              <a:prstGeom prst="rect">
                <a:avLst/>
              </a:prstGeom>
            </p:spPr>
          </p:pic>
        </mc:Fallback>
      </mc:AlternateContent>
      <p:grpSp>
        <p:nvGrpSpPr>
          <p:cNvPr id="102" name="Group 101">
            <a:extLst>
              <a:ext uri="{FF2B5EF4-FFF2-40B4-BE49-F238E27FC236}">
                <a16:creationId xmlns:a16="http://schemas.microsoft.com/office/drawing/2014/main" id="{DADA1007-D969-41DD-82E9-6C83E5A14CF2}"/>
              </a:ext>
            </a:extLst>
          </p:cNvPr>
          <p:cNvGrpSpPr/>
          <p:nvPr/>
        </p:nvGrpSpPr>
        <p:grpSpPr>
          <a:xfrm>
            <a:off x="4780273" y="4916571"/>
            <a:ext cx="846360" cy="349920"/>
            <a:chOff x="4780273" y="4916571"/>
            <a:chExt cx="846360" cy="349920"/>
          </a:xfrm>
        </p:grpSpPr>
        <mc:AlternateContent xmlns:mc="http://schemas.openxmlformats.org/markup-compatibility/2006" xmlns:p14="http://schemas.microsoft.com/office/powerpoint/2010/main">
          <mc:Choice Requires="p14">
            <p:contentPart p14:bwMode="auto" r:id="rId116">
              <p14:nvContentPartPr>
                <p14:cNvPr id="92" name="Ink 91">
                  <a:extLst>
                    <a:ext uri="{FF2B5EF4-FFF2-40B4-BE49-F238E27FC236}">
                      <a16:creationId xmlns:a16="http://schemas.microsoft.com/office/drawing/2014/main" id="{4B4B971E-BF29-4AF2-9102-2234DCFB5581}"/>
                    </a:ext>
                  </a:extLst>
                </p14:cNvPr>
                <p14:cNvContentPartPr/>
                <p14:nvPr/>
              </p14:nvContentPartPr>
              <p14:xfrm>
                <a:off x="4780273" y="4982811"/>
                <a:ext cx="52200" cy="275760"/>
              </p14:xfrm>
            </p:contentPart>
          </mc:Choice>
          <mc:Fallback xmlns="">
            <p:pic>
              <p:nvPicPr>
                <p:cNvPr id="92" name="Ink 91">
                  <a:extLst>
                    <a:ext uri="{FF2B5EF4-FFF2-40B4-BE49-F238E27FC236}">
                      <a16:creationId xmlns:a16="http://schemas.microsoft.com/office/drawing/2014/main" id="{4B4B971E-BF29-4AF2-9102-2234DCFB5581}"/>
                    </a:ext>
                  </a:extLst>
                </p:cNvPr>
                <p:cNvPicPr/>
                <p:nvPr/>
              </p:nvPicPr>
              <p:blipFill>
                <a:blip r:embed="rId117"/>
                <a:stretch>
                  <a:fillRect/>
                </a:stretch>
              </p:blipFill>
              <p:spPr>
                <a:xfrm>
                  <a:off x="4762273" y="4964811"/>
                  <a:ext cx="87840" cy="311400"/>
                </a:xfrm>
                <a:prstGeom prst="rect">
                  <a:avLst/>
                </a:prstGeom>
              </p:spPr>
            </p:pic>
          </mc:Fallback>
        </mc:AlternateContent>
        <mc:AlternateContent xmlns:mc="http://schemas.openxmlformats.org/markup-compatibility/2006" xmlns:p14="http://schemas.microsoft.com/office/powerpoint/2010/main">
          <mc:Choice Requires="p14">
            <p:contentPart p14:bwMode="auto" r:id="rId118">
              <p14:nvContentPartPr>
                <p14:cNvPr id="93" name="Ink 92">
                  <a:extLst>
                    <a:ext uri="{FF2B5EF4-FFF2-40B4-BE49-F238E27FC236}">
                      <a16:creationId xmlns:a16="http://schemas.microsoft.com/office/drawing/2014/main" id="{6C8287DC-4D30-4EF8-BC45-0EC1C4DA445D}"/>
                    </a:ext>
                  </a:extLst>
                </p14:cNvPr>
                <p14:cNvContentPartPr/>
                <p14:nvPr/>
              </p14:nvContentPartPr>
              <p14:xfrm>
                <a:off x="4891153" y="5067411"/>
                <a:ext cx="9000" cy="142920"/>
              </p14:xfrm>
            </p:contentPart>
          </mc:Choice>
          <mc:Fallback xmlns="">
            <p:pic>
              <p:nvPicPr>
                <p:cNvPr id="93" name="Ink 92">
                  <a:extLst>
                    <a:ext uri="{FF2B5EF4-FFF2-40B4-BE49-F238E27FC236}">
                      <a16:creationId xmlns:a16="http://schemas.microsoft.com/office/drawing/2014/main" id="{6C8287DC-4D30-4EF8-BC45-0EC1C4DA445D}"/>
                    </a:ext>
                  </a:extLst>
                </p:cNvPr>
                <p:cNvPicPr/>
                <p:nvPr/>
              </p:nvPicPr>
              <p:blipFill>
                <a:blip r:embed="rId119"/>
                <a:stretch>
                  <a:fillRect/>
                </a:stretch>
              </p:blipFill>
              <p:spPr>
                <a:xfrm>
                  <a:off x="4873153" y="5049411"/>
                  <a:ext cx="44640" cy="178560"/>
                </a:xfrm>
                <a:prstGeom prst="rect">
                  <a:avLst/>
                </a:prstGeom>
              </p:spPr>
            </p:pic>
          </mc:Fallback>
        </mc:AlternateContent>
        <mc:AlternateContent xmlns:mc="http://schemas.openxmlformats.org/markup-compatibility/2006" xmlns:p14="http://schemas.microsoft.com/office/powerpoint/2010/main">
          <mc:Choice Requires="p14">
            <p:contentPart p14:bwMode="auto" r:id="rId120">
              <p14:nvContentPartPr>
                <p14:cNvPr id="94" name="Ink 93">
                  <a:extLst>
                    <a:ext uri="{FF2B5EF4-FFF2-40B4-BE49-F238E27FC236}">
                      <a16:creationId xmlns:a16="http://schemas.microsoft.com/office/drawing/2014/main" id="{DBD6FF43-6387-4452-8D94-D5F6D35B2EFA}"/>
                    </a:ext>
                  </a:extLst>
                </p14:cNvPr>
                <p14:cNvContentPartPr/>
                <p14:nvPr/>
              </p14:nvContentPartPr>
              <p14:xfrm>
                <a:off x="5017873" y="5137611"/>
                <a:ext cx="113760" cy="4320"/>
              </p14:xfrm>
            </p:contentPart>
          </mc:Choice>
          <mc:Fallback xmlns="">
            <p:pic>
              <p:nvPicPr>
                <p:cNvPr id="94" name="Ink 93">
                  <a:extLst>
                    <a:ext uri="{FF2B5EF4-FFF2-40B4-BE49-F238E27FC236}">
                      <a16:creationId xmlns:a16="http://schemas.microsoft.com/office/drawing/2014/main" id="{DBD6FF43-6387-4452-8D94-D5F6D35B2EFA}"/>
                    </a:ext>
                  </a:extLst>
                </p:cNvPr>
                <p:cNvPicPr/>
                <p:nvPr/>
              </p:nvPicPr>
              <p:blipFill>
                <a:blip r:embed="rId121"/>
                <a:stretch>
                  <a:fillRect/>
                </a:stretch>
              </p:blipFill>
              <p:spPr>
                <a:xfrm>
                  <a:off x="4999873" y="5119611"/>
                  <a:ext cx="149400" cy="39960"/>
                </a:xfrm>
                <a:prstGeom prst="rect">
                  <a:avLst/>
                </a:prstGeom>
              </p:spPr>
            </p:pic>
          </mc:Fallback>
        </mc:AlternateContent>
        <mc:AlternateContent xmlns:mc="http://schemas.openxmlformats.org/markup-compatibility/2006" xmlns:p14="http://schemas.microsoft.com/office/powerpoint/2010/main">
          <mc:Choice Requires="p14">
            <p:contentPart p14:bwMode="auto" r:id="rId122">
              <p14:nvContentPartPr>
                <p14:cNvPr id="95" name="Ink 94">
                  <a:extLst>
                    <a:ext uri="{FF2B5EF4-FFF2-40B4-BE49-F238E27FC236}">
                      <a16:creationId xmlns:a16="http://schemas.microsoft.com/office/drawing/2014/main" id="{5B4E4C99-C099-46AF-B57A-24AC61D25451}"/>
                    </a:ext>
                  </a:extLst>
                </p14:cNvPr>
                <p14:cNvContentPartPr/>
                <p14:nvPr/>
              </p14:nvContentPartPr>
              <p14:xfrm>
                <a:off x="5255113" y="5023131"/>
                <a:ext cx="11520" cy="97200"/>
              </p14:xfrm>
            </p:contentPart>
          </mc:Choice>
          <mc:Fallback xmlns="">
            <p:pic>
              <p:nvPicPr>
                <p:cNvPr id="95" name="Ink 94">
                  <a:extLst>
                    <a:ext uri="{FF2B5EF4-FFF2-40B4-BE49-F238E27FC236}">
                      <a16:creationId xmlns:a16="http://schemas.microsoft.com/office/drawing/2014/main" id="{5B4E4C99-C099-46AF-B57A-24AC61D25451}"/>
                    </a:ext>
                  </a:extLst>
                </p:cNvPr>
                <p:cNvPicPr/>
                <p:nvPr/>
              </p:nvPicPr>
              <p:blipFill>
                <a:blip r:embed="rId123"/>
                <a:stretch>
                  <a:fillRect/>
                </a:stretch>
              </p:blipFill>
              <p:spPr>
                <a:xfrm>
                  <a:off x="5237113" y="5005131"/>
                  <a:ext cx="47160" cy="132840"/>
                </a:xfrm>
                <a:prstGeom prst="rect">
                  <a:avLst/>
                </a:prstGeom>
              </p:spPr>
            </p:pic>
          </mc:Fallback>
        </mc:AlternateContent>
        <mc:AlternateContent xmlns:mc="http://schemas.openxmlformats.org/markup-compatibility/2006" xmlns:p14="http://schemas.microsoft.com/office/powerpoint/2010/main">
          <mc:Choice Requires="p14">
            <p:contentPart p14:bwMode="auto" r:id="rId124">
              <p14:nvContentPartPr>
                <p14:cNvPr id="97" name="Ink 96">
                  <a:extLst>
                    <a:ext uri="{FF2B5EF4-FFF2-40B4-BE49-F238E27FC236}">
                      <a16:creationId xmlns:a16="http://schemas.microsoft.com/office/drawing/2014/main" id="{9AF3D51D-57D6-42E4-9D77-E3584ADDD625}"/>
                    </a:ext>
                  </a:extLst>
                </p14:cNvPr>
                <p14:cNvContentPartPr/>
                <p14:nvPr/>
              </p14:nvContentPartPr>
              <p14:xfrm>
                <a:off x="5171953" y="4994331"/>
                <a:ext cx="159840" cy="200880"/>
              </p14:xfrm>
            </p:contentPart>
          </mc:Choice>
          <mc:Fallback xmlns="">
            <p:pic>
              <p:nvPicPr>
                <p:cNvPr id="97" name="Ink 96">
                  <a:extLst>
                    <a:ext uri="{FF2B5EF4-FFF2-40B4-BE49-F238E27FC236}">
                      <a16:creationId xmlns:a16="http://schemas.microsoft.com/office/drawing/2014/main" id="{9AF3D51D-57D6-42E4-9D77-E3584ADDD625}"/>
                    </a:ext>
                  </a:extLst>
                </p:cNvPr>
                <p:cNvPicPr/>
                <p:nvPr/>
              </p:nvPicPr>
              <p:blipFill>
                <a:blip r:embed="rId125"/>
                <a:stretch>
                  <a:fillRect/>
                </a:stretch>
              </p:blipFill>
              <p:spPr>
                <a:xfrm>
                  <a:off x="5153953" y="4976691"/>
                  <a:ext cx="195480" cy="236520"/>
                </a:xfrm>
                <a:prstGeom prst="rect">
                  <a:avLst/>
                </a:prstGeom>
              </p:spPr>
            </p:pic>
          </mc:Fallback>
        </mc:AlternateContent>
        <mc:AlternateContent xmlns:mc="http://schemas.openxmlformats.org/markup-compatibility/2006" xmlns:p14="http://schemas.microsoft.com/office/powerpoint/2010/main">
          <mc:Choice Requires="p14">
            <p:contentPart p14:bwMode="auto" r:id="rId126">
              <p14:nvContentPartPr>
                <p14:cNvPr id="98" name="Ink 97">
                  <a:extLst>
                    <a:ext uri="{FF2B5EF4-FFF2-40B4-BE49-F238E27FC236}">
                      <a16:creationId xmlns:a16="http://schemas.microsoft.com/office/drawing/2014/main" id="{7CEDB015-E5BF-429B-B045-092B3CD312E2}"/>
                    </a:ext>
                  </a:extLst>
                </p14:cNvPr>
                <p14:cNvContentPartPr/>
                <p14:nvPr/>
              </p14:nvContentPartPr>
              <p14:xfrm>
                <a:off x="5286073" y="4916571"/>
                <a:ext cx="124920" cy="349920"/>
              </p14:xfrm>
            </p:contentPart>
          </mc:Choice>
          <mc:Fallback xmlns="">
            <p:pic>
              <p:nvPicPr>
                <p:cNvPr id="98" name="Ink 97">
                  <a:extLst>
                    <a:ext uri="{FF2B5EF4-FFF2-40B4-BE49-F238E27FC236}">
                      <a16:creationId xmlns:a16="http://schemas.microsoft.com/office/drawing/2014/main" id="{7CEDB015-E5BF-429B-B045-092B3CD312E2}"/>
                    </a:ext>
                  </a:extLst>
                </p:cNvPr>
                <p:cNvPicPr/>
                <p:nvPr/>
              </p:nvPicPr>
              <p:blipFill>
                <a:blip r:embed="rId127"/>
                <a:stretch>
                  <a:fillRect/>
                </a:stretch>
              </p:blipFill>
              <p:spPr>
                <a:xfrm>
                  <a:off x="5268073" y="4898931"/>
                  <a:ext cx="160560" cy="385560"/>
                </a:xfrm>
                <a:prstGeom prst="rect">
                  <a:avLst/>
                </a:prstGeom>
              </p:spPr>
            </p:pic>
          </mc:Fallback>
        </mc:AlternateContent>
        <mc:AlternateContent xmlns:mc="http://schemas.openxmlformats.org/markup-compatibility/2006" xmlns:p14="http://schemas.microsoft.com/office/powerpoint/2010/main">
          <mc:Choice Requires="p14">
            <p:contentPart p14:bwMode="auto" r:id="rId128">
              <p14:nvContentPartPr>
                <p14:cNvPr id="99" name="Ink 98">
                  <a:extLst>
                    <a:ext uri="{FF2B5EF4-FFF2-40B4-BE49-F238E27FC236}">
                      <a16:creationId xmlns:a16="http://schemas.microsoft.com/office/drawing/2014/main" id="{6BCF3FF4-3877-4B99-A409-2B61B161B61E}"/>
                    </a:ext>
                  </a:extLst>
                </p14:cNvPr>
                <p14:cNvContentPartPr/>
                <p14:nvPr/>
              </p14:nvContentPartPr>
              <p14:xfrm>
                <a:off x="5485153" y="4962291"/>
                <a:ext cx="130680" cy="196920"/>
              </p14:xfrm>
            </p:contentPart>
          </mc:Choice>
          <mc:Fallback xmlns="">
            <p:pic>
              <p:nvPicPr>
                <p:cNvPr id="99" name="Ink 98">
                  <a:extLst>
                    <a:ext uri="{FF2B5EF4-FFF2-40B4-BE49-F238E27FC236}">
                      <a16:creationId xmlns:a16="http://schemas.microsoft.com/office/drawing/2014/main" id="{6BCF3FF4-3877-4B99-A409-2B61B161B61E}"/>
                    </a:ext>
                  </a:extLst>
                </p:cNvPr>
                <p:cNvPicPr/>
                <p:nvPr/>
              </p:nvPicPr>
              <p:blipFill>
                <a:blip r:embed="rId129"/>
                <a:stretch>
                  <a:fillRect/>
                </a:stretch>
              </p:blipFill>
              <p:spPr>
                <a:xfrm>
                  <a:off x="5467513" y="4944651"/>
                  <a:ext cx="166320" cy="232560"/>
                </a:xfrm>
                <a:prstGeom prst="rect">
                  <a:avLst/>
                </a:prstGeom>
              </p:spPr>
            </p:pic>
          </mc:Fallback>
        </mc:AlternateContent>
        <mc:AlternateContent xmlns:mc="http://schemas.openxmlformats.org/markup-compatibility/2006" xmlns:p14="http://schemas.microsoft.com/office/powerpoint/2010/main">
          <mc:Choice Requires="p14">
            <p:contentPart p14:bwMode="auto" r:id="rId130">
              <p14:nvContentPartPr>
                <p14:cNvPr id="100" name="Ink 99">
                  <a:extLst>
                    <a:ext uri="{FF2B5EF4-FFF2-40B4-BE49-F238E27FC236}">
                      <a16:creationId xmlns:a16="http://schemas.microsoft.com/office/drawing/2014/main" id="{2E7A3AB0-E5AD-439B-B5E6-4ECDBE2F6654}"/>
                    </a:ext>
                  </a:extLst>
                </p14:cNvPr>
                <p14:cNvContentPartPr/>
                <p14:nvPr/>
              </p14:nvContentPartPr>
              <p14:xfrm>
                <a:off x="5553553" y="4995051"/>
                <a:ext cx="73080" cy="54000"/>
              </p14:xfrm>
            </p:contentPart>
          </mc:Choice>
          <mc:Fallback xmlns="">
            <p:pic>
              <p:nvPicPr>
                <p:cNvPr id="100" name="Ink 99">
                  <a:extLst>
                    <a:ext uri="{FF2B5EF4-FFF2-40B4-BE49-F238E27FC236}">
                      <a16:creationId xmlns:a16="http://schemas.microsoft.com/office/drawing/2014/main" id="{2E7A3AB0-E5AD-439B-B5E6-4ECDBE2F6654}"/>
                    </a:ext>
                  </a:extLst>
                </p:cNvPr>
                <p:cNvPicPr/>
                <p:nvPr/>
              </p:nvPicPr>
              <p:blipFill>
                <a:blip r:embed="rId131"/>
                <a:stretch>
                  <a:fillRect/>
                </a:stretch>
              </p:blipFill>
              <p:spPr>
                <a:xfrm>
                  <a:off x="5535553" y="4977051"/>
                  <a:ext cx="108720" cy="89640"/>
                </a:xfrm>
                <a:prstGeom prst="rect">
                  <a:avLst/>
                </a:prstGeom>
              </p:spPr>
            </p:pic>
          </mc:Fallback>
        </mc:AlternateContent>
        <mc:AlternateContent xmlns:mc="http://schemas.openxmlformats.org/markup-compatibility/2006" xmlns:p14="http://schemas.microsoft.com/office/powerpoint/2010/main">
          <mc:Choice Requires="p14">
            <p:contentPart p14:bwMode="auto" r:id="rId132">
              <p14:nvContentPartPr>
                <p14:cNvPr id="101" name="Ink 100">
                  <a:extLst>
                    <a:ext uri="{FF2B5EF4-FFF2-40B4-BE49-F238E27FC236}">
                      <a16:creationId xmlns:a16="http://schemas.microsoft.com/office/drawing/2014/main" id="{F0148BCB-366E-45F4-9A2E-60C9E3D1B050}"/>
                    </a:ext>
                  </a:extLst>
                </p14:cNvPr>
                <p14:cNvContentPartPr/>
                <p14:nvPr/>
              </p14:nvContentPartPr>
              <p14:xfrm>
                <a:off x="5536993" y="4923771"/>
                <a:ext cx="81720" cy="27360"/>
              </p14:xfrm>
            </p:contentPart>
          </mc:Choice>
          <mc:Fallback xmlns="">
            <p:pic>
              <p:nvPicPr>
                <p:cNvPr id="101" name="Ink 100">
                  <a:extLst>
                    <a:ext uri="{FF2B5EF4-FFF2-40B4-BE49-F238E27FC236}">
                      <a16:creationId xmlns:a16="http://schemas.microsoft.com/office/drawing/2014/main" id="{F0148BCB-366E-45F4-9A2E-60C9E3D1B050}"/>
                    </a:ext>
                  </a:extLst>
                </p:cNvPr>
                <p:cNvPicPr/>
                <p:nvPr/>
              </p:nvPicPr>
              <p:blipFill>
                <a:blip r:embed="rId133"/>
                <a:stretch>
                  <a:fillRect/>
                </a:stretch>
              </p:blipFill>
              <p:spPr>
                <a:xfrm>
                  <a:off x="5519353" y="4905771"/>
                  <a:ext cx="117360" cy="63000"/>
                </a:xfrm>
                <a:prstGeom prst="rect">
                  <a:avLst/>
                </a:prstGeom>
              </p:spPr>
            </p:pic>
          </mc:Fallback>
        </mc:AlternateContent>
      </p:grpSp>
    </p:spTree>
    <p:extLst>
      <p:ext uri="{BB962C8B-B14F-4D97-AF65-F5344CB8AC3E}">
        <p14:creationId xmlns:p14="http://schemas.microsoft.com/office/powerpoint/2010/main" val="2582045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5BF86-6B2B-449A-AA7F-E39437CEF9AC}"/>
              </a:ext>
            </a:extLst>
          </p:cNvPr>
          <p:cNvSpPr>
            <a:spLocks noGrp="1"/>
          </p:cNvSpPr>
          <p:nvPr>
            <p:ph type="title"/>
          </p:nvPr>
        </p:nvSpPr>
        <p:spPr/>
        <p:txBody>
          <a:bodyPr/>
          <a:lstStyle/>
          <a:p>
            <a:r>
              <a:rPr lang="en-GB" dirty="0"/>
              <a:t>J-C damage initiation criterion</a:t>
            </a:r>
          </a:p>
        </p:txBody>
      </p:sp>
      <p:sp>
        <p:nvSpPr>
          <p:cNvPr id="3" name="TextBox 2">
            <a:extLst>
              <a:ext uri="{FF2B5EF4-FFF2-40B4-BE49-F238E27FC236}">
                <a16:creationId xmlns:a16="http://schemas.microsoft.com/office/drawing/2014/main" id="{2DAC4BA2-31F4-4877-A51C-1F969E3A3DB8}"/>
              </a:ext>
            </a:extLst>
          </p:cNvPr>
          <p:cNvSpPr txBox="1"/>
          <p:nvPr/>
        </p:nvSpPr>
        <p:spPr>
          <a:xfrm>
            <a:off x="534473" y="2112135"/>
            <a:ext cx="5006499" cy="369332"/>
          </a:xfrm>
          <a:prstGeom prst="rect">
            <a:avLst/>
          </a:prstGeom>
          <a:noFill/>
        </p:spPr>
        <p:txBody>
          <a:bodyPr wrap="none" rtlCol="0">
            <a:spAutoFit/>
          </a:bodyPr>
          <a:lstStyle/>
          <a:p>
            <a:r>
              <a:rPr lang="en-GB" dirty="0"/>
              <a:t>When does the plastic strain start the damage?</a:t>
            </a:r>
          </a:p>
        </p:txBody>
      </p:sp>
      <p:grpSp>
        <p:nvGrpSpPr>
          <p:cNvPr id="7" name="Group 6">
            <a:extLst>
              <a:ext uri="{FF2B5EF4-FFF2-40B4-BE49-F238E27FC236}">
                <a16:creationId xmlns:a16="http://schemas.microsoft.com/office/drawing/2014/main" id="{486679D6-8BDE-47C5-A26C-BB85E0FAED45}"/>
              </a:ext>
            </a:extLst>
          </p:cNvPr>
          <p:cNvGrpSpPr/>
          <p:nvPr/>
        </p:nvGrpSpPr>
        <p:grpSpPr>
          <a:xfrm>
            <a:off x="223033" y="3186771"/>
            <a:ext cx="618840" cy="755640"/>
            <a:chOff x="223033" y="3186771"/>
            <a:chExt cx="618840" cy="755640"/>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6DA30F8-C83B-4D70-AE93-091CABB3C984}"/>
                    </a:ext>
                  </a:extLst>
                </p14:cNvPr>
                <p14:cNvContentPartPr/>
                <p14:nvPr/>
              </p14:nvContentPartPr>
              <p14:xfrm>
                <a:off x="223033" y="3631011"/>
                <a:ext cx="246600" cy="311400"/>
              </p14:xfrm>
            </p:contentPart>
          </mc:Choice>
          <mc:Fallback xmlns="">
            <p:pic>
              <p:nvPicPr>
                <p:cNvPr id="4" name="Ink 3">
                  <a:extLst>
                    <a:ext uri="{FF2B5EF4-FFF2-40B4-BE49-F238E27FC236}">
                      <a16:creationId xmlns:a16="http://schemas.microsoft.com/office/drawing/2014/main" id="{A6DA30F8-C83B-4D70-AE93-091CABB3C984}"/>
                    </a:ext>
                  </a:extLst>
                </p:cNvPr>
                <p:cNvPicPr/>
                <p:nvPr/>
              </p:nvPicPr>
              <p:blipFill>
                <a:blip r:embed="rId3"/>
                <a:stretch>
                  <a:fillRect/>
                </a:stretch>
              </p:blipFill>
              <p:spPr>
                <a:xfrm>
                  <a:off x="205033" y="3613011"/>
                  <a:ext cx="282240" cy="3470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C60A5950-2A1A-4FA5-8FAF-B4F073B86DE2}"/>
                    </a:ext>
                  </a:extLst>
                </p14:cNvPr>
                <p14:cNvContentPartPr/>
                <p14:nvPr/>
              </p14:nvContentPartPr>
              <p14:xfrm>
                <a:off x="529753" y="3341211"/>
                <a:ext cx="115200" cy="290880"/>
              </p14:xfrm>
            </p:contentPart>
          </mc:Choice>
          <mc:Fallback xmlns="">
            <p:pic>
              <p:nvPicPr>
                <p:cNvPr id="5" name="Ink 4">
                  <a:extLst>
                    <a:ext uri="{FF2B5EF4-FFF2-40B4-BE49-F238E27FC236}">
                      <a16:creationId xmlns:a16="http://schemas.microsoft.com/office/drawing/2014/main" id="{C60A5950-2A1A-4FA5-8FAF-B4F073B86DE2}"/>
                    </a:ext>
                  </a:extLst>
                </p:cNvPr>
                <p:cNvPicPr/>
                <p:nvPr/>
              </p:nvPicPr>
              <p:blipFill>
                <a:blip r:embed="rId5"/>
                <a:stretch>
                  <a:fillRect/>
                </a:stretch>
              </p:blipFill>
              <p:spPr>
                <a:xfrm>
                  <a:off x="512113" y="3323571"/>
                  <a:ext cx="150840" cy="326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8ED57A02-0CF1-4A15-8962-1FB853923F8A}"/>
                    </a:ext>
                  </a:extLst>
                </p14:cNvPr>
                <p14:cNvContentPartPr/>
                <p14:nvPr/>
              </p14:nvContentPartPr>
              <p14:xfrm>
                <a:off x="718393" y="3186771"/>
                <a:ext cx="123480" cy="255960"/>
              </p14:xfrm>
            </p:contentPart>
          </mc:Choice>
          <mc:Fallback xmlns="">
            <p:pic>
              <p:nvPicPr>
                <p:cNvPr id="6" name="Ink 5">
                  <a:extLst>
                    <a:ext uri="{FF2B5EF4-FFF2-40B4-BE49-F238E27FC236}">
                      <a16:creationId xmlns:a16="http://schemas.microsoft.com/office/drawing/2014/main" id="{8ED57A02-0CF1-4A15-8962-1FB853923F8A}"/>
                    </a:ext>
                  </a:extLst>
                </p:cNvPr>
                <p:cNvPicPr/>
                <p:nvPr/>
              </p:nvPicPr>
              <p:blipFill>
                <a:blip r:embed="rId7"/>
                <a:stretch>
                  <a:fillRect/>
                </a:stretch>
              </p:blipFill>
              <p:spPr>
                <a:xfrm>
                  <a:off x="700393" y="3169131"/>
                  <a:ext cx="159120" cy="291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33574DA6-03FD-446A-998F-686D59D77E89}"/>
                  </a:ext>
                </a:extLst>
              </p14:cNvPr>
              <p14:cNvContentPartPr/>
              <p14:nvPr/>
            </p14:nvContentPartPr>
            <p14:xfrm>
              <a:off x="559993" y="4024131"/>
              <a:ext cx="86040" cy="86760"/>
            </p14:xfrm>
          </p:contentPart>
        </mc:Choice>
        <mc:Fallback xmlns="">
          <p:pic>
            <p:nvPicPr>
              <p:cNvPr id="8" name="Ink 7">
                <a:extLst>
                  <a:ext uri="{FF2B5EF4-FFF2-40B4-BE49-F238E27FC236}">
                    <a16:creationId xmlns:a16="http://schemas.microsoft.com/office/drawing/2014/main" id="{33574DA6-03FD-446A-998F-686D59D77E89}"/>
                  </a:ext>
                </a:extLst>
              </p:cNvPr>
              <p:cNvPicPr/>
              <p:nvPr/>
            </p:nvPicPr>
            <p:blipFill>
              <a:blip r:embed="rId9"/>
              <a:stretch>
                <a:fillRect/>
              </a:stretch>
            </p:blipFill>
            <p:spPr>
              <a:xfrm>
                <a:off x="542353" y="4006131"/>
                <a:ext cx="121680" cy="122400"/>
              </a:xfrm>
              <a:prstGeom prst="rect">
                <a:avLst/>
              </a:prstGeom>
            </p:spPr>
          </p:pic>
        </mc:Fallback>
      </mc:AlternateContent>
      <p:grpSp>
        <p:nvGrpSpPr>
          <p:cNvPr id="11" name="Group 10">
            <a:extLst>
              <a:ext uri="{FF2B5EF4-FFF2-40B4-BE49-F238E27FC236}">
                <a16:creationId xmlns:a16="http://schemas.microsoft.com/office/drawing/2014/main" id="{0E14A9D6-68F7-4F56-ABA4-4F4B4B79044F}"/>
              </a:ext>
            </a:extLst>
          </p:cNvPr>
          <p:cNvGrpSpPr/>
          <p:nvPr/>
        </p:nvGrpSpPr>
        <p:grpSpPr>
          <a:xfrm>
            <a:off x="1006393" y="3771051"/>
            <a:ext cx="300600" cy="145440"/>
            <a:chOff x="1006393" y="3771051"/>
            <a:chExt cx="300600" cy="145440"/>
          </a:xfrm>
        </p:grpSpPr>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1EC0A7CD-0D3E-4FC4-A4F6-6F4871E1C95E}"/>
                    </a:ext>
                  </a:extLst>
                </p14:cNvPr>
                <p14:cNvContentPartPr/>
                <p14:nvPr/>
              </p14:nvContentPartPr>
              <p14:xfrm>
                <a:off x="1006393" y="3771051"/>
                <a:ext cx="274320" cy="29520"/>
              </p14:xfrm>
            </p:contentPart>
          </mc:Choice>
          <mc:Fallback xmlns="">
            <p:pic>
              <p:nvPicPr>
                <p:cNvPr id="9" name="Ink 8">
                  <a:extLst>
                    <a:ext uri="{FF2B5EF4-FFF2-40B4-BE49-F238E27FC236}">
                      <a16:creationId xmlns:a16="http://schemas.microsoft.com/office/drawing/2014/main" id="{1EC0A7CD-0D3E-4FC4-A4F6-6F4871E1C95E}"/>
                    </a:ext>
                  </a:extLst>
                </p:cNvPr>
                <p:cNvPicPr/>
                <p:nvPr/>
              </p:nvPicPr>
              <p:blipFill>
                <a:blip r:embed="rId11"/>
                <a:stretch>
                  <a:fillRect/>
                </a:stretch>
              </p:blipFill>
              <p:spPr>
                <a:xfrm>
                  <a:off x="988753" y="3753051"/>
                  <a:ext cx="309960" cy="651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ADF82A73-52FF-4312-9A59-1BDFCD7C45A0}"/>
                    </a:ext>
                  </a:extLst>
                </p14:cNvPr>
                <p14:cNvContentPartPr/>
                <p14:nvPr/>
              </p14:nvContentPartPr>
              <p14:xfrm>
                <a:off x="1047793" y="3890571"/>
                <a:ext cx="259200" cy="25920"/>
              </p14:xfrm>
            </p:contentPart>
          </mc:Choice>
          <mc:Fallback xmlns="">
            <p:pic>
              <p:nvPicPr>
                <p:cNvPr id="10" name="Ink 9">
                  <a:extLst>
                    <a:ext uri="{FF2B5EF4-FFF2-40B4-BE49-F238E27FC236}">
                      <a16:creationId xmlns:a16="http://schemas.microsoft.com/office/drawing/2014/main" id="{ADF82A73-52FF-4312-9A59-1BDFCD7C45A0}"/>
                    </a:ext>
                  </a:extLst>
                </p:cNvPr>
                <p:cNvPicPr/>
                <p:nvPr/>
              </p:nvPicPr>
              <p:blipFill>
                <a:blip r:embed="rId13"/>
                <a:stretch>
                  <a:fillRect/>
                </a:stretch>
              </p:blipFill>
              <p:spPr>
                <a:xfrm>
                  <a:off x="1029793" y="3872931"/>
                  <a:ext cx="294840" cy="61560"/>
                </a:xfrm>
                <a:prstGeom prst="rect">
                  <a:avLst/>
                </a:prstGeom>
              </p:spPr>
            </p:pic>
          </mc:Fallback>
        </mc:AlternateContent>
      </p:grpSp>
      <p:grpSp>
        <p:nvGrpSpPr>
          <p:cNvPr id="15" name="Group 14">
            <a:extLst>
              <a:ext uri="{FF2B5EF4-FFF2-40B4-BE49-F238E27FC236}">
                <a16:creationId xmlns:a16="http://schemas.microsoft.com/office/drawing/2014/main" id="{9A84C9C1-55E1-4663-8EB7-9F015889BCB0}"/>
              </a:ext>
            </a:extLst>
          </p:cNvPr>
          <p:cNvGrpSpPr/>
          <p:nvPr/>
        </p:nvGrpSpPr>
        <p:grpSpPr>
          <a:xfrm>
            <a:off x="1540993" y="3490611"/>
            <a:ext cx="656640" cy="621000"/>
            <a:chOff x="1540993" y="3490611"/>
            <a:chExt cx="656640" cy="621000"/>
          </a:xfrm>
        </p:grpSpPr>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C63503FE-2D37-4A2B-A7CB-7B0D40483BA1}"/>
                    </a:ext>
                  </a:extLst>
                </p14:cNvPr>
                <p14:cNvContentPartPr/>
                <p14:nvPr/>
              </p14:nvContentPartPr>
              <p14:xfrm>
                <a:off x="1540993" y="3490611"/>
                <a:ext cx="306000" cy="621000"/>
              </p14:xfrm>
            </p:contentPart>
          </mc:Choice>
          <mc:Fallback xmlns="">
            <p:pic>
              <p:nvPicPr>
                <p:cNvPr id="12" name="Ink 11">
                  <a:extLst>
                    <a:ext uri="{FF2B5EF4-FFF2-40B4-BE49-F238E27FC236}">
                      <a16:creationId xmlns:a16="http://schemas.microsoft.com/office/drawing/2014/main" id="{C63503FE-2D37-4A2B-A7CB-7B0D40483BA1}"/>
                    </a:ext>
                  </a:extLst>
                </p:cNvPr>
                <p:cNvPicPr/>
                <p:nvPr/>
              </p:nvPicPr>
              <p:blipFill>
                <a:blip r:embed="rId15"/>
                <a:stretch>
                  <a:fillRect/>
                </a:stretch>
              </p:blipFill>
              <p:spPr>
                <a:xfrm>
                  <a:off x="1523353" y="3472611"/>
                  <a:ext cx="341640" cy="656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2C9E90F2-4B0E-4979-9B5D-C63B33A21265}"/>
                    </a:ext>
                  </a:extLst>
                </p14:cNvPr>
                <p14:cNvContentPartPr/>
                <p14:nvPr/>
              </p14:nvContentPartPr>
              <p14:xfrm>
                <a:off x="1903513" y="3572331"/>
                <a:ext cx="137160" cy="352080"/>
              </p14:xfrm>
            </p:contentPart>
          </mc:Choice>
          <mc:Fallback xmlns="">
            <p:pic>
              <p:nvPicPr>
                <p:cNvPr id="13" name="Ink 12">
                  <a:extLst>
                    <a:ext uri="{FF2B5EF4-FFF2-40B4-BE49-F238E27FC236}">
                      <a16:creationId xmlns:a16="http://schemas.microsoft.com/office/drawing/2014/main" id="{2C9E90F2-4B0E-4979-9B5D-C63B33A21265}"/>
                    </a:ext>
                  </a:extLst>
                </p:cNvPr>
                <p:cNvPicPr/>
                <p:nvPr/>
              </p:nvPicPr>
              <p:blipFill>
                <a:blip r:embed="rId17"/>
                <a:stretch>
                  <a:fillRect/>
                </a:stretch>
              </p:blipFill>
              <p:spPr>
                <a:xfrm>
                  <a:off x="1885513" y="3554691"/>
                  <a:ext cx="172800" cy="3877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32245088-EEA5-4869-A95B-590F3E3ABE25}"/>
                    </a:ext>
                  </a:extLst>
                </p14:cNvPr>
                <p14:cNvContentPartPr/>
                <p14:nvPr/>
              </p14:nvContentPartPr>
              <p14:xfrm>
                <a:off x="2188273" y="3906771"/>
                <a:ext cx="9360" cy="176400"/>
              </p14:xfrm>
            </p:contentPart>
          </mc:Choice>
          <mc:Fallback xmlns="">
            <p:pic>
              <p:nvPicPr>
                <p:cNvPr id="14" name="Ink 13">
                  <a:extLst>
                    <a:ext uri="{FF2B5EF4-FFF2-40B4-BE49-F238E27FC236}">
                      <a16:creationId xmlns:a16="http://schemas.microsoft.com/office/drawing/2014/main" id="{32245088-EEA5-4869-A95B-590F3E3ABE25}"/>
                    </a:ext>
                  </a:extLst>
                </p:cNvPr>
                <p:cNvPicPr/>
                <p:nvPr/>
              </p:nvPicPr>
              <p:blipFill>
                <a:blip r:embed="rId19"/>
                <a:stretch>
                  <a:fillRect/>
                </a:stretch>
              </p:blipFill>
              <p:spPr>
                <a:xfrm>
                  <a:off x="2170633" y="3889131"/>
                  <a:ext cx="45000" cy="212040"/>
                </a:xfrm>
                <a:prstGeom prst="rect">
                  <a:avLst/>
                </a:prstGeom>
              </p:spPr>
            </p:pic>
          </mc:Fallback>
        </mc:AlternateContent>
      </p:grpSp>
      <p:grpSp>
        <p:nvGrpSpPr>
          <p:cNvPr id="21" name="Group 20">
            <a:extLst>
              <a:ext uri="{FF2B5EF4-FFF2-40B4-BE49-F238E27FC236}">
                <a16:creationId xmlns:a16="http://schemas.microsoft.com/office/drawing/2014/main" id="{F942BCCB-990D-40C7-BA42-D89B59B82CC6}"/>
              </a:ext>
            </a:extLst>
          </p:cNvPr>
          <p:cNvGrpSpPr/>
          <p:nvPr/>
        </p:nvGrpSpPr>
        <p:grpSpPr>
          <a:xfrm>
            <a:off x="2525953" y="3534531"/>
            <a:ext cx="871920" cy="348120"/>
            <a:chOff x="2525953" y="3534531"/>
            <a:chExt cx="871920" cy="348120"/>
          </a:xfrm>
        </p:grpSpPr>
        <mc:AlternateContent xmlns:mc="http://schemas.openxmlformats.org/markup-compatibility/2006" xmlns:p14="http://schemas.microsoft.com/office/powerpoint/2010/main">
          <mc:Choice Requires="p14">
            <p:contentPart p14:bwMode="auto" r:id="rId20">
              <p14:nvContentPartPr>
                <p14:cNvPr id="16" name="Ink 15">
                  <a:extLst>
                    <a:ext uri="{FF2B5EF4-FFF2-40B4-BE49-F238E27FC236}">
                      <a16:creationId xmlns:a16="http://schemas.microsoft.com/office/drawing/2014/main" id="{2338D395-94BB-4F1B-82C9-1156A7D38B2F}"/>
                    </a:ext>
                  </a:extLst>
                </p14:cNvPr>
                <p14:cNvContentPartPr/>
                <p14:nvPr/>
              </p14:nvContentPartPr>
              <p14:xfrm>
                <a:off x="2581753" y="3668451"/>
                <a:ext cx="68400" cy="167400"/>
              </p14:xfrm>
            </p:contentPart>
          </mc:Choice>
          <mc:Fallback xmlns="">
            <p:pic>
              <p:nvPicPr>
                <p:cNvPr id="16" name="Ink 15">
                  <a:extLst>
                    <a:ext uri="{FF2B5EF4-FFF2-40B4-BE49-F238E27FC236}">
                      <a16:creationId xmlns:a16="http://schemas.microsoft.com/office/drawing/2014/main" id="{2338D395-94BB-4F1B-82C9-1156A7D38B2F}"/>
                    </a:ext>
                  </a:extLst>
                </p:cNvPr>
                <p:cNvPicPr/>
                <p:nvPr/>
              </p:nvPicPr>
              <p:blipFill>
                <a:blip r:embed="rId21"/>
                <a:stretch>
                  <a:fillRect/>
                </a:stretch>
              </p:blipFill>
              <p:spPr>
                <a:xfrm>
                  <a:off x="2564113" y="3650811"/>
                  <a:ext cx="104040" cy="2030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7" name="Ink 16">
                  <a:extLst>
                    <a:ext uri="{FF2B5EF4-FFF2-40B4-BE49-F238E27FC236}">
                      <a16:creationId xmlns:a16="http://schemas.microsoft.com/office/drawing/2014/main" id="{F29C9B2F-05A4-40EC-8FCF-35DB87B94FAB}"/>
                    </a:ext>
                  </a:extLst>
                </p14:cNvPr>
                <p14:cNvContentPartPr/>
                <p14:nvPr/>
              </p14:nvContentPartPr>
              <p14:xfrm>
                <a:off x="2525953" y="3714531"/>
                <a:ext cx="280440" cy="63360"/>
              </p14:xfrm>
            </p:contentPart>
          </mc:Choice>
          <mc:Fallback xmlns="">
            <p:pic>
              <p:nvPicPr>
                <p:cNvPr id="17" name="Ink 16">
                  <a:extLst>
                    <a:ext uri="{FF2B5EF4-FFF2-40B4-BE49-F238E27FC236}">
                      <a16:creationId xmlns:a16="http://schemas.microsoft.com/office/drawing/2014/main" id="{F29C9B2F-05A4-40EC-8FCF-35DB87B94FAB}"/>
                    </a:ext>
                  </a:extLst>
                </p:cNvPr>
                <p:cNvPicPr/>
                <p:nvPr/>
              </p:nvPicPr>
              <p:blipFill>
                <a:blip r:embed="rId23"/>
                <a:stretch>
                  <a:fillRect/>
                </a:stretch>
              </p:blipFill>
              <p:spPr>
                <a:xfrm>
                  <a:off x="2507953" y="3696891"/>
                  <a:ext cx="31608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9" name="Ink 18">
                  <a:extLst>
                    <a:ext uri="{FF2B5EF4-FFF2-40B4-BE49-F238E27FC236}">
                      <a16:creationId xmlns:a16="http://schemas.microsoft.com/office/drawing/2014/main" id="{2FFB73D5-249D-4E8D-BBCD-F536AF221A6D}"/>
                    </a:ext>
                  </a:extLst>
                </p14:cNvPr>
                <p14:cNvContentPartPr/>
                <p14:nvPr/>
              </p14:nvContentPartPr>
              <p14:xfrm>
                <a:off x="3010513" y="3534531"/>
                <a:ext cx="146520" cy="298440"/>
              </p14:xfrm>
            </p:contentPart>
          </mc:Choice>
          <mc:Fallback xmlns="">
            <p:pic>
              <p:nvPicPr>
                <p:cNvPr id="19" name="Ink 18">
                  <a:extLst>
                    <a:ext uri="{FF2B5EF4-FFF2-40B4-BE49-F238E27FC236}">
                      <a16:creationId xmlns:a16="http://schemas.microsoft.com/office/drawing/2014/main" id="{2FFB73D5-249D-4E8D-BBCD-F536AF221A6D}"/>
                    </a:ext>
                  </a:extLst>
                </p:cNvPr>
                <p:cNvPicPr/>
                <p:nvPr/>
              </p:nvPicPr>
              <p:blipFill>
                <a:blip r:embed="rId25"/>
                <a:stretch>
                  <a:fillRect/>
                </a:stretch>
              </p:blipFill>
              <p:spPr>
                <a:xfrm>
                  <a:off x="2992513" y="3516891"/>
                  <a:ext cx="182160" cy="3340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0" name="Ink 19">
                  <a:extLst>
                    <a:ext uri="{FF2B5EF4-FFF2-40B4-BE49-F238E27FC236}">
                      <a16:creationId xmlns:a16="http://schemas.microsoft.com/office/drawing/2014/main" id="{27ABCCF7-BCFB-418C-A61B-4255958D0181}"/>
                    </a:ext>
                  </a:extLst>
                </p14:cNvPr>
                <p14:cNvContentPartPr/>
                <p14:nvPr/>
              </p14:nvContentPartPr>
              <p14:xfrm>
                <a:off x="3321553" y="3750171"/>
                <a:ext cx="76320" cy="132480"/>
              </p14:xfrm>
            </p:contentPart>
          </mc:Choice>
          <mc:Fallback xmlns="">
            <p:pic>
              <p:nvPicPr>
                <p:cNvPr id="20" name="Ink 19">
                  <a:extLst>
                    <a:ext uri="{FF2B5EF4-FFF2-40B4-BE49-F238E27FC236}">
                      <a16:creationId xmlns:a16="http://schemas.microsoft.com/office/drawing/2014/main" id="{27ABCCF7-BCFB-418C-A61B-4255958D0181}"/>
                    </a:ext>
                  </a:extLst>
                </p:cNvPr>
                <p:cNvPicPr/>
                <p:nvPr/>
              </p:nvPicPr>
              <p:blipFill>
                <a:blip r:embed="rId27"/>
                <a:stretch>
                  <a:fillRect/>
                </a:stretch>
              </p:blipFill>
              <p:spPr>
                <a:xfrm>
                  <a:off x="3303913" y="3732531"/>
                  <a:ext cx="111960" cy="168120"/>
                </a:xfrm>
                <a:prstGeom prst="rect">
                  <a:avLst/>
                </a:prstGeom>
              </p:spPr>
            </p:pic>
          </mc:Fallback>
        </mc:AlternateContent>
      </p:grpSp>
      <p:grpSp>
        <p:nvGrpSpPr>
          <p:cNvPr id="56" name="Group 55">
            <a:extLst>
              <a:ext uri="{FF2B5EF4-FFF2-40B4-BE49-F238E27FC236}">
                <a16:creationId xmlns:a16="http://schemas.microsoft.com/office/drawing/2014/main" id="{F872DBBE-ED30-4F01-B412-289A19CF14E9}"/>
              </a:ext>
            </a:extLst>
          </p:cNvPr>
          <p:cNvGrpSpPr/>
          <p:nvPr/>
        </p:nvGrpSpPr>
        <p:grpSpPr>
          <a:xfrm>
            <a:off x="3603073" y="3068691"/>
            <a:ext cx="3975120" cy="1065600"/>
            <a:chOff x="3603073" y="3068691"/>
            <a:chExt cx="3975120" cy="1065600"/>
          </a:xfrm>
        </p:grpSpPr>
        <mc:AlternateContent xmlns:mc="http://schemas.openxmlformats.org/markup-compatibility/2006" xmlns:p14="http://schemas.microsoft.com/office/powerpoint/2010/main">
          <mc:Choice Requires="p14">
            <p:contentPart p14:bwMode="auto" r:id="rId28">
              <p14:nvContentPartPr>
                <p14:cNvPr id="22" name="Ink 21">
                  <a:extLst>
                    <a:ext uri="{FF2B5EF4-FFF2-40B4-BE49-F238E27FC236}">
                      <a16:creationId xmlns:a16="http://schemas.microsoft.com/office/drawing/2014/main" id="{54264E36-C199-44F3-9C8A-E6463D0A1D2F}"/>
                    </a:ext>
                  </a:extLst>
                </p14:cNvPr>
                <p14:cNvContentPartPr/>
                <p14:nvPr/>
              </p14:nvContentPartPr>
              <p14:xfrm>
                <a:off x="3603073" y="3627771"/>
                <a:ext cx="221400" cy="299160"/>
              </p14:xfrm>
            </p:contentPart>
          </mc:Choice>
          <mc:Fallback xmlns="">
            <p:pic>
              <p:nvPicPr>
                <p:cNvPr id="22" name="Ink 21">
                  <a:extLst>
                    <a:ext uri="{FF2B5EF4-FFF2-40B4-BE49-F238E27FC236}">
                      <a16:creationId xmlns:a16="http://schemas.microsoft.com/office/drawing/2014/main" id="{54264E36-C199-44F3-9C8A-E6463D0A1D2F}"/>
                    </a:ext>
                  </a:extLst>
                </p:cNvPr>
                <p:cNvPicPr/>
                <p:nvPr/>
              </p:nvPicPr>
              <p:blipFill>
                <a:blip r:embed="rId29"/>
                <a:stretch>
                  <a:fillRect/>
                </a:stretch>
              </p:blipFill>
              <p:spPr>
                <a:xfrm>
                  <a:off x="3585073" y="3609771"/>
                  <a:ext cx="257040" cy="3348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3" name="Ink 22">
                  <a:extLst>
                    <a:ext uri="{FF2B5EF4-FFF2-40B4-BE49-F238E27FC236}">
                      <a16:creationId xmlns:a16="http://schemas.microsoft.com/office/drawing/2014/main" id="{424A91D6-C42B-43FE-9816-2A627DD20287}"/>
                    </a:ext>
                  </a:extLst>
                </p14:cNvPr>
                <p14:cNvContentPartPr/>
                <p14:nvPr/>
              </p14:nvContentPartPr>
              <p14:xfrm>
                <a:off x="3925633" y="3219531"/>
                <a:ext cx="128520" cy="271800"/>
              </p14:xfrm>
            </p:contentPart>
          </mc:Choice>
          <mc:Fallback xmlns="">
            <p:pic>
              <p:nvPicPr>
                <p:cNvPr id="23" name="Ink 22">
                  <a:extLst>
                    <a:ext uri="{FF2B5EF4-FFF2-40B4-BE49-F238E27FC236}">
                      <a16:creationId xmlns:a16="http://schemas.microsoft.com/office/drawing/2014/main" id="{424A91D6-C42B-43FE-9816-2A627DD20287}"/>
                    </a:ext>
                  </a:extLst>
                </p:cNvPr>
                <p:cNvPicPr/>
                <p:nvPr/>
              </p:nvPicPr>
              <p:blipFill>
                <a:blip r:embed="rId31"/>
                <a:stretch>
                  <a:fillRect/>
                </a:stretch>
              </p:blipFill>
              <p:spPr>
                <a:xfrm>
                  <a:off x="3907993" y="3201531"/>
                  <a:ext cx="164160" cy="30744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4" name="Ink 23">
                  <a:extLst>
                    <a:ext uri="{FF2B5EF4-FFF2-40B4-BE49-F238E27FC236}">
                      <a16:creationId xmlns:a16="http://schemas.microsoft.com/office/drawing/2014/main" id="{B45BB2A7-D146-4D74-A0C7-920CB807A4F0}"/>
                    </a:ext>
                  </a:extLst>
                </p14:cNvPr>
                <p14:cNvContentPartPr/>
                <p14:nvPr/>
              </p14:nvContentPartPr>
              <p14:xfrm>
                <a:off x="4131193" y="3443451"/>
                <a:ext cx="92160" cy="153000"/>
              </p14:xfrm>
            </p:contentPart>
          </mc:Choice>
          <mc:Fallback xmlns="">
            <p:pic>
              <p:nvPicPr>
                <p:cNvPr id="24" name="Ink 23">
                  <a:extLst>
                    <a:ext uri="{FF2B5EF4-FFF2-40B4-BE49-F238E27FC236}">
                      <a16:creationId xmlns:a16="http://schemas.microsoft.com/office/drawing/2014/main" id="{B45BB2A7-D146-4D74-A0C7-920CB807A4F0}"/>
                    </a:ext>
                  </a:extLst>
                </p:cNvPr>
                <p:cNvPicPr/>
                <p:nvPr/>
              </p:nvPicPr>
              <p:blipFill>
                <a:blip r:embed="rId33"/>
                <a:stretch>
                  <a:fillRect/>
                </a:stretch>
              </p:blipFill>
              <p:spPr>
                <a:xfrm>
                  <a:off x="4113553" y="3425811"/>
                  <a:ext cx="12780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6" name="Ink 25">
                  <a:extLst>
                    <a:ext uri="{FF2B5EF4-FFF2-40B4-BE49-F238E27FC236}">
                      <a16:creationId xmlns:a16="http://schemas.microsoft.com/office/drawing/2014/main" id="{1580F664-8402-4DC7-A7EC-AA817B32949B}"/>
                    </a:ext>
                  </a:extLst>
                </p14:cNvPr>
                <p14:cNvContentPartPr/>
                <p14:nvPr/>
              </p14:nvContentPartPr>
              <p14:xfrm>
                <a:off x="4294633" y="3255531"/>
                <a:ext cx="348120" cy="191160"/>
              </p14:xfrm>
            </p:contentPart>
          </mc:Choice>
          <mc:Fallback xmlns="">
            <p:pic>
              <p:nvPicPr>
                <p:cNvPr id="26" name="Ink 25">
                  <a:extLst>
                    <a:ext uri="{FF2B5EF4-FFF2-40B4-BE49-F238E27FC236}">
                      <a16:creationId xmlns:a16="http://schemas.microsoft.com/office/drawing/2014/main" id="{1580F664-8402-4DC7-A7EC-AA817B32949B}"/>
                    </a:ext>
                  </a:extLst>
                </p:cNvPr>
                <p:cNvPicPr/>
                <p:nvPr/>
              </p:nvPicPr>
              <p:blipFill>
                <a:blip r:embed="rId35"/>
                <a:stretch>
                  <a:fillRect/>
                </a:stretch>
              </p:blipFill>
              <p:spPr>
                <a:xfrm>
                  <a:off x="4276633" y="3237531"/>
                  <a:ext cx="383760" cy="2268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8" name="Ink 27">
                  <a:extLst>
                    <a:ext uri="{FF2B5EF4-FFF2-40B4-BE49-F238E27FC236}">
                      <a16:creationId xmlns:a16="http://schemas.microsoft.com/office/drawing/2014/main" id="{66653D6F-0214-41E6-A21C-22BE1ABC3B30}"/>
                    </a:ext>
                  </a:extLst>
                </p14:cNvPr>
                <p14:cNvContentPartPr/>
                <p14:nvPr/>
              </p14:nvContentPartPr>
              <p14:xfrm>
                <a:off x="4516393" y="3068691"/>
                <a:ext cx="105480" cy="106920"/>
              </p14:xfrm>
            </p:contentPart>
          </mc:Choice>
          <mc:Fallback xmlns="">
            <p:pic>
              <p:nvPicPr>
                <p:cNvPr id="28" name="Ink 27">
                  <a:extLst>
                    <a:ext uri="{FF2B5EF4-FFF2-40B4-BE49-F238E27FC236}">
                      <a16:creationId xmlns:a16="http://schemas.microsoft.com/office/drawing/2014/main" id="{66653D6F-0214-41E6-A21C-22BE1ABC3B30}"/>
                    </a:ext>
                  </a:extLst>
                </p:cNvPr>
                <p:cNvPicPr/>
                <p:nvPr/>
              </p:nvPicPr>
              <p:blipFill>
                <a:blip r:embed="rId37"/>
                <a:stretch>
                  <a:fillRect/>
                </a:stretch>
              </p:blipFill>
              <p:spPr>
                <a:xfrm>
                  <a:off x="4498753" y="3051051"/>
                  <a:ext cx="14112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29" name="Ink 28">
                  <a:extLst>
                    <a:ext uri="{FF2B5EF4-FFF2-40B4-BE49-F238E27FC236}">
                      <a16:creationId xmlns:a16="http://schemas.microsoft.com/office/drawing/2014/main" id="{E032BA5E-1A83-45BE-9D15-A8B22FDE1B41}"/>
                    </a:ext>
                  </a:extLst>
                </p14:cNvPr>
                <p14:cNvContentPartPr/>
                <p14:nvPr/>
              </p14:nvContentPartPr>
              <p14:xfrm>
                <a:off x="4503073" y="3112971"/>
                <a:ext cx="111240" cy="56880"/>
              </p14:xfrm>
            </p:contentPart>
          </mc:Choice>
          <mc:Fallback xmlns="">
            <p:pic>
              <p:nvPicPr>
                <p:cNvPr id="29" name="Ink 28">
                  <a:extLst>
                    <a:ext uri="{FF2B5EF4-FFF2-40B4-BE49-F238E27FC236}">
                      <a16:creationId xmlns:a16="http://schemas.microsoft.com/office/drawing/2014/main" id="{E032BA5E-1A83-45BE-9D15-A8B22FDE1B41}"/>
                    </a:ext>
                  </a:extLst>
                </p:cNvPr>
                <p:cNvPicPr/>
                <p:nvPr/>
              </p:nvPicPr>
              <p:blipFill>
                <a:blip r:embed="rId39"/>
                <a:stretch>
                  <a:fillRect/>
                </a:stretch>
              </p:blipFill>
              <p:spPr>
                <a:xfrm>
                  <a:off x="4485073" y="3095331"/>
                  <a:ext cx="146880" cy="9252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1" name="Ink 30">
                  <a:extLst>
                    <a:ext uri="{FF2B5EF4-FFF2-40B4-BE49-F238E27FC236}">
                      <a16:creationId xmlns:a16="http://schemas.microsoft.com/office/drawing/2014/main" id="{8C889255-8EC1-4C5D-9380-DAB229C52C5A}"/>
                    </a:ext>
                  </a:extLst>
                </p14:cNvPr>
                <p14:cNvContentPartPr/>
                <p14:nvPr/>
              </p14:nvContentPartPr>
              <p14:xfrm>
                <a:off x="4594873" y="3491691"/>
                <a:ext cx="270000" cy="596160"/>
              </p14:xfrm>
            </p:contentPart>
          </mc:Choice>
          <mc:Fallback xmlns="">
            <p:pic>
              <p:nvPicPr>
                <p:cNvPr id="31" name="Ink 30">
                  <a:extLst>
                    <a:ext uri="{FF2B5EF4-FFF2-40B4-BE49-F238E27FC236}">
                      <a16:creationId xmlns:a16="http://schemas.microsoft.com/office/drawing/2014/main" id="{8C889255-8EC1-4C5D-9380-DAB229C52C5A}"/>
                    </a:ext>
                  </a:extLst>
                </p:cNvPr>
                <p:cNvPicPr/>
                <p:nvPr/>
              </p:nvPicPr>
              <p:blipFill>
                <a:blip r:embed="rId41"/>
                <a:stretch>
                  <a:fillRect/>
                </a:stretch>
              </p:blipFill>
              <p:spPr>
                <a:xfrm>
                  <a:off x="4577233" y="3474051"/>
                  <a:ext cx="305640" cy="6318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2" name="Ink 31">
                  <a:extLst>
                    <a:ext uri="{FF2B5EF4-FFF2-40B4-BE49-F238E27FC236}">
                      <a16:creationId xmlns:a16="http://schemas.microsoft.com/office/drawing/2014/main" id="{998BB441-C315-4492-BA13-584C3223BEC0}"/>
                    </a:ext>
                  </a:extLst>
                </p14:cNvPr>
                <p14:cNvContentPartPr/>
                <p14:nvPr/>
              </p14:nvContentPartPr>
              <p14:xfrm>
                <a:off x="4952713" y="3510411"/>
                <a:ext cx="218160" cy="574200"/>
              </p14:xfrm>
            </p:contentPart>
          </mc:Choice>
          <mc:Fallback xmlns="">
            <p:pic>
              <p:nvPicPr>
                <p:cNvPr id="32" name="Ink 31">
                  <a:extLst>
                    <a:ext uri="{FF2B5EF4-FFF2-40B4-BE49-F238E27FC236}">
                      <a16:creationId xmlns:a16="http://schemas.microsoft.com/office/drawing/2014/main" id="{998BB441-C315-4492-BA13-584C3223BEC0}"/>
                    </a:ext>
                  </a:extLst>
                </p:cNvPr>
                <p:cNvPicPr/>
                <p:nvPr/>
              </p:nvPicPr>
              <p:blipFill>
                <a:blip r:embed="rId43"/>
                <a:stretch>
                  <a:fillRect/>
                </a:stretch>
              </p:blipFill>
              <p:spPr>
                <a:xfrm>
                  <a:off x="4934713" y="3492411"/>
                  <a:ext cx="253800" cy="60984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3" name="Ink 32">
                  <a:extLst>
                    <a:ext uri="{FF2B5EF4-FFF2-40B4-BE49-F238E27FC236}">
                      <a16:creationId xmlns:a16="http://schemas.microsoft.com/office/drawing/2014/main" id="{1BE52CE1-6D5C-4539-96BA-886F36A0D60D}"/>
                    </a:ext>
                  </a:extLst>
                </p14:cNvPr>
                <p14:cNvContentPartPr/>
                <p14:nvPr/>
              </p14:nvContentPartPr>
              <p14:xfrm>
                <a:off x="5094553" y="3651171"/>
                <a:ext cx="74880" cy="238320"/>
              </p14:xfrm>
            </p:contentPart>
          </mc:Choice>
          <mc:Fallback xmlns="">
            <p:pic>
              <p:nvPicPr>
                <p:cNvPr id="33" name="Ink 32">
                  <a:extLst>
                    <a:ext uri="{FF2B5EF4-FFF2-40B4-BE49-F238E27FC236}">
                      <a16:creationId xmlns:a16="http://schemas.microsoft.com/office/drawing/2014/main" id="{1BE52CE1-6D5C-4539-96BA-886F36A0D60D}"/>
                    </a:ext>
                  </a:extLst>
                </p:cNvPr>
                <p:cNvPicPr/>
                <p:nvPr/>
              </p:nvPicPr>
              <p:blipFill>
                <a:blip r:embed="rId45"/>
                <a:stretch>
                  <a:fillRect/>
                </a:stretch>
              </p:blipFill>
              <p:spPr>
                <a:xfrm>
                  <a:off x="5076913" y="3633531"/>
                  <a:ext cx="110520" cy="27396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4" name="Ink 33">
                  <a:extLst>
                    <a:ext uri="{FF2B5EF4-FFF2-40B4-BE49-F238E27FC236}">
                      <a16:creationId xmlns:a16="http://schemas.microsoft.com/office/drawing/2014/main" id="{6B3B02CA-370F-4663-A4A6-733E0C395360}"/>
                    </a:ext>
                  </a:extLst>
                </p14:cNvPr>
                <p14:cNvContentPartPr/>
                <p14:nvPr/>
              </p14:nvContentPartPr>
              <p14:xfrm>
                <a:off x="5386513" y="3621651"/>
                <a:ext cx="25200" cy="230040"/>
              </p14:xfrm>
            </p:contentPart>
          </mc:Choice>
          <mc:Fallback xmlns="">
            <p:pic>
              <p:nvPicPr>
                <p:cNvPr id="34" name="Ink 33">
                  <a:extLst>
                    <a:ext uri="{FF2B5EF4-FFF2-40B4-BE49-F238E27FC236}">
                      <a16:creationId xmlns:a16="http://schemas.microsoft.com/office/drawing/2014/main" id="{6B3B02CA-370F-4663-A4A6-733E0C395360}"/>
                    </a:ext>
                  </a:extLst>
                </p:cNvPr>
                <p:cNvPicPr/>
                <p:nvPr/>
              </p:nvPicPr>
              <p:blipFill>
                <a:blip r:embed="rId47"/>
                <a:stretch>
                  <a:fillRect/>
                </a:stretch>
              </p:blipFill>
              <p:spPr>
                <a:xfrm>
                  <a:off x="5368873" y="3604011"/>
                  <a:ext cx="60840" cy="26568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5" name="Ink 34">
                  <a:extLst>
                    <a:ext uri="{FF2B5EF4-FFF2-40B4-BE49-F238E27FC236}">
                      <a16:creationId xmlns:a16="http://schemas.microsoft.com/office/drawing/2014/main" id="{874D5FC6-22FD-49C9-B85F-DED48B4FA243}"/>
                    </a:ext>
                  </a:extLst>
                </p14:cNvPr>
                <p14:cNvContentPartPr/>
                <p14:nvPr/>
              </p14:nvContentPartPr>
              <p14:xfrm>
                <a:off x="5266273" y="3739371"/>
                <a:ext cx="223200" cy="73440"/>
              </p14:xfrm>
            </p:contentPart>
          </mc:Choice>
          <mc:Fallback xmlns="">
            <p:pic>
              <p:nvPicPr>
                <p:cNvPr id="35" name="Ink 34">
                  <a:extLst>
                    <a:ext uri="{FF2B5EF4-FFF2-40B4-BE49-F238E27FC236}">
                      <a16:creationId xmlns:a16="http://schemas.microsoft.com/office/drawing/2014/main" id="{874D5FC6-22FD-49C9-B85F-DED48B4FA243}"/>
                    </a:ext>
                  </a:extLst>
                </p:cNvPr>
                <p:cNvPicPr/>
                <p:nvPr/>
              </p:nvPicPr>
              <p:blipFill>
                <a:blip r:embed="rId49"/>
                <a:stretch>
                  <a:fillRect/>
                </a:stretch>
              </p:blipFill>
              <p:spPr>
                <a:xfrm>
                  <a:off x="5248273" y="3721731"/>
                  <a:ext cx="258840" cy="10908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37" name="Ink 36">
                  <a:extLst>
                    <a:ext uri="{FF2B5EF4-FFF2-40B4-BE49-F238E27FC236}">
                      <a16:creationId xmlns:a16="http://schemas.microsoft.com/office/drawing/2014/main" id="{FF12611D-4F07-4D0E-A9B4-FBFC43FAEE0F}"/>
                    </a:ext>
                  </a:extLst>
                </p14:cNvPr>
                <p14:cNvContentPartPr/>
                <p14:nvPr/>
              </p14:nvContentPartPr>
              <p14:xfrm>
                <a:off x="5631673" y="3508251"/>
                <a:ext cx="188640" cy="378720"/>
              </p14:xfrm>
            </p:contentPart>
          </mc:Choice>
          <mc:Fallback xmlns="">
            <p:pic>
              <p:nvPicPr>
                <p:cNvPr id="37" name="Ink 36">
                  <a:extLst>
                    <a:ext uri="{FF2B5EF4-FFF2-40B4-BE49-F238E27FC236}">
                      <a16:creationId xmlns:a16="http://schemas.microsoft.com/office/drawing/2014/main" id="{FF12611D-4F07-4D0E-A9B4-FBFC43FAEE0F}"/>
                    </a:ext>
                  </a:extLst>
                </p:cNvPr>
                <p:cNvPicPr/>
                <p:nvPr/>
              </p:nvPicPr>
              <p:blipFill>
                <a:blip r:embed="rId51"/>
                <a:stretch>
                  <a:fillRect/>
                </a:stretch>
              </p:blipFill>
              <p:spPr>
                <a:xfrm>
                  <a:off x="5613673" y="3490251"/>
                  <a:ext cx="224280" cy="41436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38" name="Ink 37">
                  <a:extLst>
                    <a:ext uri="{FF2B5EF4-FFF2-40B4-BE49-F238E27FC236}">
                      <a16:creationId xmlns:a16="http://schemas.microsoft.com/office/drawing/2014/main" id="{D4312EFF-79EE-4BD8-811C-366BCBF050CC}"/>
                    </a:ext>
                  </a:extLst>
                </p14:cNvPr>
                <p14:cNvContentPartPr/>
                <p14:nvPr/>
              </p14:nvContentPartPr>
              <p14:xfrm>
                <a:off x="5941273" y="3825051"/>
                <a:ext cx="115200" cy="75960"/>
              </p14:xfrm>
            </p:contentPart>
          </mc:Choice>
          <mc:Fallback xmlns="">
            <p:pic>
              <p:nvPicPr>
                <p:cNvPr id="38" name="Ink 37">
                  <a:extLst>
                    <a:ext uri="{FF2B5EF4-FFF2-40B4-BE49-F238E27FC236}">
                      <a16:creationId xmlns:a16="http://schemas.microsoft.com/office/drawing/2014/main" id="{D4312EFF-79EE-4BD8-811C-366BCBF050CC}"/>
                    </a:ext>
                  </a:extLst>
                </p:cNvPr>
                <p:cNvPicPr/>
                <p:nvPr/>
              </p:nvPicPr>
              <p:blipFill>
                <a:blip r:embed="rId53"/>
                <a:stretch>
                  <a:fillRect/>
                </a:stretch>
              </p:blipFill>
              <p:spPr>
                <a:xfrm>
                  <a:off x="5923273" y="3807051"/>
                  <a:ext cx="150840" cy="11160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39" name="Ink 38">
                  <a:extLst>
                    <a:ext uri="{FF2B5EF4-FFF2-40B4-BE49-F238E27FC236}">
                      <a16:creationId xmlns:a16="http://schemas.microsoft.com/office/drawing/2014/main" id="{43C5DBC6-6A79-49A9-823C-BA596DF2270C}"/>
                    </a:ext>
                  </a:extLst>
                </p14:cNvPr>
                <p14:cNvContentPartPr/>
                <p14:nvPr/>
              </p14:nvContentPartPr>
              <p14:xfrm>
                <a:off x="6007513" y="3825771"/>
                <a:ext cx="11160" cy="140040"/>
              </p14:xfrm>
            </p:contentPart>
          </mc:Choice>
          <mc:Fallback xmlns="">
            <p:pic>
              <p:nvPicPr>
                <p:cNvPr id="39" name="Ink 38">
                  <a:extLst>
                    <a:ext uri="{FF2B5EF4-FFF2-40B4-BE49-F238E27FC236}">
                      <a16:creationId xmlns:a16="http://schemas.microsoft.com/office/drawing/2014/main" id="{43C5DBC6-6A79-49A9-823C-BA596DF2270C}"/>
                    </a:ext>
                  </a:extLst>
                </p:cNvPr>
                <p:cNvPicPr/>
                <p:nvPr/>
              </p:nvPicPr>
              <p:blipFill>
                <a:blip r:embed="rId55"/>
                <a:stretch>
                  <a:fillRect/>
                </a:stretch>
              </p:blipFill>
              <p:spPr>
                <a:xfrm>
                  <a:off x="5989873" y="3808131"/>
                  <a:ext cx="46800" cy="17568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1" name="Ink 40">
                  <a:extLst>
                    <a:ext uri="{FF2B5EF4-FFF2-40B4-BE49-F238E27FC236}">
                      <a16:creationId xmlns:a16="http://schemas.microsoft.com/office/drawing/2014/main" id="{FBF3405D-317B-4F23-8732-3687DFCACBBD}"/>
                    </a:ext>
                  </a:extLst>
                </p14:cNvPr>
                <p14:cNvContentPartPr/>
                <p14:nvPr/>
              </p14:nvContentPartPr>
              <p14:xfrm>
                <a:off x="6136033" y="3462531"/>
                <a:ext cx="119880" cy="390960"/>
              </p14:xfrm>
            </p:contentPart>
          </mc:Choice>
          <mc:Fallback xmlns="">
            <p:pic>
              <p:nvPicPr>
                <p:cNvPr id="41" name="Ink 40">
                  <a:extLst>
                    <a:ext uri="{FF2B5EF4-FFF2-40B4-BE49-F238E27FC236}">
                      <a16:creationId xmlns:a16="http://schemas.microsoft.com/office/drawing/2014/main" id="{FBF3405D-317B-4F23-8732-3687DFCACBBD}"/>
                    </a:ext>
                  </a:extLst>
                </p:cNvPr>
                <p:cNvPicPr/>
                <p:nvPr/>
              </p:nvPicPr>
              <p:blipFill>
                <a:blip r:embed="rId57"/>
                <a:stretch>
                  <a:fillRect/>
                </a:stretch>
              </p:blipFill>
              <p:spPr>
                <a:xfrm>
                  <a:off x="6118393" y="3444531"/>
                  <a:ext cx="155520" cy="4266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42" name="Ink 41">
                  <a:extLst>
                    <a:ext uri="{FF2B5EF4-FFF2-40B4-BE49-F238E27FC236}">
                      <a16:creationId xmlns:a16="http://schemas.microsoft.com/office/drawing/2014/main" id="{3D763522-0965-4D94-8FF0-DDF5BF06DCD0}"/>
                    </a:ext>
                  </a:extLst>
                </p14:cNvPr>
                <p14:cNvContentPartPr/>
                <p14:nvPr/>
              </p14:nvContentPartPr>
              <p14:xfrm>
                <a:off x="6279673" y="3726771"/>
                <a:ext cx="118080" cy="107640"/>
              </p14:xfrm>
            </p:contentPart>
          </mc:Choice>
          <mc:Fallback xmlns="">
            <p:pic>
              <p:nvPicPr>
                <p:cNvPr id="42" name="Ink 41">
                  <a:extLst>
                    <a:ext uri="{FF2B5EF4-FFF2-40B4-BE49-F238E27FC236}">
                      <a16:creationId xmlns:a16="http://schemas.microsoft.com/office/drawing/2014/main" id="{3D763522-0965-4D94-8FF0-DDF5BF06DCD0}"/>
                    </a:ext>
                  </a:extLst>
                </p:cNvPr>
                <p:cNvPicPr/>
                <p:nvPr/>
              </p:nvPicPr>
              <p:blipFill>
                <a:blip r:embed="rId59"/>
                <a:stretch>
                  <a:fillRect/>
                </a:stretch>
              </p:blipFill>
              <p:spPr>
                <a:xfrm>
                  <a:off x="6262033" y="3708771"/>
                  <a:ext cx="153720" cy="14328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43" name="Ink 42">
                  <a:extLst>
                    <a:ext uri="{FF2B5EF4-FFF2-40B4-BE49-F238E27FC236}">
                      <a16:creationId xmlns:a16="http://schemas.microsoft.com/office/drawing/2014/main" id="{8A184362-8764-4C84-B717-39AFB83D8C0C}"/>
                    </a:ext>
                  </a:extLst>
                </p14:cNvPr>
                <p14:cNvContentPartPr/>
                <p14:nvPr/>
              </p14:nvContentPartPr>
              <p14:xfrm>
                <a:off x="6516913" y="3660531"/>
                <a:ext cx="168840" cy="214560"/>
              </p14:xfrm>
            </p:contentPart>
          </mc:Choice>
          <mc:Fallback xmlns="">
            <p:pic>
              <p:nvPicPr>
                <p:cNvPr id="43" name="Ink 42">
                  <a:extLst>
                    <a:ext uri="{FF2B5EF4-FFF2-40B4-BE49-F238E27FC236}">
                      <a16:creationId xmlns:a16="http://schemas.microsoft.com/office/drawing/2014/main" id="{8A184362-8764-4C84-B717-39AFB83D8C0C}"/>
                    </a:ext>
                  </a:extLst>
                </p:cNvPr>
                <p:cNvPicPr/>
                <p:nvPr/>
              </p:nvPicPr>
              <p:blipFill>
                <a:blip r:embed="rId61"/>
                <a:stretch>
                  <a:fillRect/>
                </a:stretch>
              </p:blipFill>
              <p:spPr>
                <a:xfrm>
                  <a:off x="6498913" y="3642531"/>
                  <a:ext cx="204480" cy="25020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44" name="Ink 43">
                  <a:extLst>
                    <a:ext uri="{FF2B5EF4-FFF2-40B4-BE49-F238E27FC236}">
                      <a16:creationId xmlns:a16="http://schemas.microsoft.com/office/drawing/2014/main" id="{140217C7-EECE-47F1-8EA4-3B5012D486EF}"/>
                    </a:ext>
                  </a:extLst>
                </p14:cNvPr>
                <p14:cNvContentPartPr/>
                <p14:nvPr/>
              </p14:nvContentPartPr>
              <p14:xfrm>
                <a:off x="6651913" y="3465411"/>
                <a:ext cx="141840" cy="95760"/>
              </p14:xfrm>
            </p:contentPart>
          </mc:Choice>
          <mc:Fallback xmlns="">
            <p:pic>
              <p:nvPicPr>
                <p:cNvPr id="44" name="Ink 43">
                  <a:extLst>
                    <a:ext uri="{FF2B5EF4-FFF2-40B4-BE49-F238E27FC236}">
                      <a16:creationId xmlns:a16="http://schemas.microsoft.com/office/drawing/2014/main" id="{140217C7-EECE-47F1-8EA4-3B5012D486EF}"/>
                    </a:ext>
                  </a:extLst>
                </p:cNvPr>
                <p:cNvPicPr/>
                <p:nvPr/>
              </p:nvPicPr>
              <p:blipFill>
                <a:blip r:embed="rId63"/>
                <a:stretch>
                  <a:fillRect/>
                </a:stretch>
              </p:blipFill>
              <p:spPr>
                <a:xfrm>
                  <a:off x="6634273" y="3447771"/>
                  <a:ext cx="177480" cy="1314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45" name="Ink 44">
                  <a:extLst>
                    <a:ext uri="{FF2B5EF4-FFF2-40B4-BE49-F238E27FC236}">
                      <a16:creationId xmlns:a16="http://schemas.microsoft.com/office/drawing/2014/main" id="{2EB6C2E4-7A0E-4672-B957-3BA83303C190}"/>
                    </a:ext>
                  </a:extLst>
                </p14:cNvPr>
                <p14:cNvContentPartPr/>
                <p14:nvPr/>
              </p14:nvContentPartPr>
              <p14:xfrm>
                <a:off x="6783673" y="3320691"/>
                <a:ext cx="255600" cy="778320"/>
              </p14:xfrm>
            </p:contentPart>
          </mc:Choice>
          <mc:Fallback xmlns="">
            <p:pic>
              <p:nvPicPr>
                <p:cNvPr id="45" name="Ink 44">
                  <a:extLst>
                    <a:ext uri="{FF2B5EF4-FFF2-40B4-BE49-F238E27FC236}">
                      <a16:creationId xmlns:a16="http://schemas.microsoft.com/office/drawing/2014/main" id="{2EB6C2E4-7A0E-4672-B957-3BA83303C190}"/>
                    </a:ext>
                  </a:extLst>
                </p:cNvPr>
                <p:cNvPicPr/>
                <p:nvPr/>
              </p:nvPicPr>
              <p:blipFill>
                <a:blip r:embed="rId65"/>
                <a:stretch>
                  <a:fillRect/>
                </a:stretch>
              </p:blipFill>
              <p:spPr>
                <a:xfrm>
                  <a:off x="6765673" y="3303051"/>
                  <a:ext cx="291240" cy="81396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47" name="Ink 46">
                  <a:extLst>
                    <a:ext uri="{FF2B5EF4-FFF2-40B4-BE49-F238E27FC236}">
                      <a16:creationId xmlns:a16="http://schemas.microsoft.com/office/drawing/2014/main" id="{EE3BDAE6-1C87-4F1E-BD85-BDAF03F478E3}"/>
                    </a:ext>
                  </a:extLst>
                </p14:cNvPr>
                <p14:cNvContentPartPr/>
                <p14:nvPr/>
              </p14:nvContentPartPr>
              <p14:xfrm>
                <a:off x="7068433" y="3371451"/>
                <a:ext cx="192240" cy="762840"/>
              </p14:xfrm>
            </p:contentPart>
          </mc:Choice>
          <mc:Fallback xmlns="">
            <p:pic>
              <p:nvPicPr>
                <p:cNvPr id="47" name="Ink 46">
                  <a:extLst>
                    <a:ext uri="{FF2B5EF4-FFF2-40B4-BE49-F238E27FC236}">
                      <a16:creationId xmlns:a16="http://schemas.microsoft.com/office/drawing/2014/main" id="{EE3BDAE6-1C87-4F1E-BD85-BDAF03F478E3}"/>
                    </a:ext>
                  </a:extLst>
                </p:cNvPr>
                <p:cNvPicPr/>
                <p:nvPr/>
              </p:nvPicPr>
              <p:blipFill>
                <a:blip r:embed="rId67"/>
                <a:stretch>
                  <a:fillRect/>
                </a:stretch>
              </p:blipFill>
              <p:spPr>
                <a:xfrm>
                  <a:off x="7050433" y="3353451"/>
                  <a:ext cx="227880" cy="79848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49" name="Ink 48">
                  <a:extLst>
                    <a:ext uri="{FF2B5EF4-FFF2-40B4-BE49-F238E27FC236}">
                      <a16:creationId xmlns:a16="http://schemas.microsoft.com/office/drawing/2014/main" id="{2E958D40-61A4-4977-8154-7B965DE53CCA}"/>
                    </a:ext>
                  </a:extLst>
                </p14:cNvPr>
                <p14:cNvContentPartPr/>
                <p14:nvPr/>
              </p14:nvContentPartPr>
              <p14:xfrm>
                <a:off x="7240873" y="3644691"/>
                <a:ext cx="15120" cy="193680"/>
              </p14:xfrm>
            </p:contentPart>
          </mc:Choice>
          <mc:Fallback xmlns="">
            <p:pic>
              <p:nvPicPr>
                <p:cNvPr id="49" name="Ink 48">
                  <a:extLst>
                    <a:ext uri="{FF2B5EF4-FFF2-40B4-BE49-F238E27FC236}">
                      <a16:creationId xmlns:a16="http://schemas.microsoft.com/office/drawing/2014/main" id="{2E958D40-61A4-4977-8154-7B965DE53CCA}"/>
                    </a:ext>
                  </a:extLst>
                </p:cNvPr>
                <p:cNvPicPr/>
                <p:nvPr/>
              </p:nvPicPr>
              <p:blipFill>
                <a:blip r:embed="rId69"/>
                <a:stretch>
                  <a:fillRect/>
                </a:stretch>
              </p:blipFill>
              <p:spPr>
                <a:xfrm>
                  <a:off x="7222873" y="3626691"/>
                  <a:ext cx="50760" cy="22932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50" name="Ink 49">
                  <a:extLst>
                    <a:ext uri="{FF2B5EF4-FFF2-40B4-BE49-F238E27FC236}">
                      <a16:creationId xmlns:a16="http://schemas.microsoft.com/office/drawing/2014/main" id="{4C345DEB-08C7-495C-B730-A52E451E7D42}"/>
                    </a:ext>
                  </a:extLst>
                </p14:cNvPr>
                <p14:cNvContentPartPr/>
                <p14:nvPr/>
              </p14:nvContentPartPr>
              <p14:xfrm>
                <a:off x="7473433" y="3570171"/>
                <a:ext cx="93240" cy="282960"/>
              </p14:xfrm>
            </p:contentPart>
          </mc:Choice>
          <mc:Fallback xmlns="">
            <p:pic>
              <p:nvPicPr>
                <p:cNvPr id="50" name="Ink 49">
                  <a:extLst>
                    <a:ext uri="{FF2B5EF4-FFF2-40B4-BE49-F238E27FC236}">
                      <a16:creationId xmlns:a16="http://schemas.microsoft.com/office/drawing/2014/main" id="{4C345DEB-08C7-495C-B730-A52E451E7D42}"/>
                    </a:ext>
                  </a:extLst>
                </p:cNvPr>
                <p:cNvPicPr/>
                <p:nvPr/>
              </p:nvPicPr>
              <p:blipFill>
                <a:blip r:embed="rId71"/>
                <a:stretch>
                  <a:fillRect/>
                </a:stretch>
              </p:blipFill>
              <p:spPr>
                <a:xfrm>
                  <a:off x="7455793" y="3552531"/>
                  <a:ext cx="128880" cy="31860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51" name="Ink 50">
                  <a:extLst>
                    <a:ext uri="{FF2B5EF4-FFF2-40B4-BE49-F238E27FC236}">
                      <a16:creationId xmlns:a16="http://schemas.microsoft.com/office/drawing/2014/main" id="{51C16E90-C955-484D-BC20-699730C24A30}"/>
                    </a:ext>
                  </a:extLst>
                </p14:cNvPr>
                <p14:cNvContentPartPr/>
                <p14:nvPr/>
              </p14:nvContentPartPr>
              <p14:xfrm>
                <a:off x="7428073" y="3727851"/>
                <a:ext cx="150120" cy="55800"/>
              </p14:xfrm>
            </p:contentPart>
          </mc:Choice>
          <mc:Fallback xmlns="">
            <p:pic>
              <p:nvPicPr>
                <p:cNvPr id="51" name="Ink 50">
                  <a:extLst>
                    <a:ext uri="{FF2B5EF4-FFF2-40B4-BE49-F238E27FC236}">
                      <a16:creationId xmlns:a16="http://schemas.microsoft.com/office/drawing/2014/main" id="{51C16E90-C955-484D-BC20-699730C24A30}"/>
                    </a:ext>
                  </a:extLst>
                </p:cNvPr>
                <p:cNvPicPr/>
                <p:nvPr/>
              </p:nvPicPr>
              <p:blipFill>
                <a:blip r:embed="rId73"/>
                <a:stretch>
                  <a:fillRect/>
                </a:stretch>
              </p:blipFill>
              <p:spPr>
                <a:xfrm>
                  <a:off x="7410433" y="3709851"/>
                  <a:ext cx="185760" cy="91440"/>
                </a:xfrm>
                <a:prstGeom prst="rect">
                  <a:avLst/>
                </a:prstGeom>
              </p:spPr>
            </p:pic>
          </mc:Fallback>
        </mc:AlternateContent>
      </p:grpSp>
      <p:grpSp>
        <p:nvGrpSpPr>
          <p:cNvPr id="82" name="Group 81">
            <a:extLst>
              <a:ext uri="{FF2B5EF4-FFF2-40B4-BE49-F238E27FC236}">
                <a16:creationId xmlns:a16="http://schemas.microsoft.com/office/drawing/2014/main" id="{65C728A7-C738-497F-A3D9-8E2BADF0BC44}"/>
              </a:ext>
            </a:extLst>
          </p:cNvPr>
          <p:cNvGrpSpPr/>
          <p:nvPr/>
        </p:nvGrpSpPr>
        <p:grpSpPr>
          <a:xfrm>
            <a:off x="7783033" y="3242571"/>
            <a:ext cx="1422000" cy="1427040"/>
            <a:chOff x="7783033" y="3242571"/>
            <a:chExt cx="1422000" cy="1427040"/>
          </a:xfrm>
        </p:grpSpPr>
        <mc:AlternateContent xmlns:mc="http://schemas.openxmlformats.org/markup-compatibility/2006" xmlns:p14="http://schemas.microsoft.com/office/powerpoint/2010/main">
          <mc:Choice Requires="p14">
            <p:contentPart p14:bwMode="auto" r:id="rId74">
              <p14:nvContentPartPr>
                <p14:cNvPr id="52" name="Ink 51">
                  <a:extLst>
                    <a:ext uri="{FF2B5EF4-FFF2-40B4-BE49-F238E27FC236}">
                      <a16:creationId xmlns:a16="http://schemas.microsoft.com/office/drawing/2014/main" id="{1F812F38-3318-4F01-A9A8-0C8B727B8D71}"/>
                    </a:ext>
                  </a:extLst>
                </p14:cNvPr>
                <p14:cNvContentPartPr/>
                <p14:nvPr/>
              </p14:nvContentPartPr>
              <p14:xfrm>
                <a:off x="7783033" y="3525531"/>
                <a:ext cx="129600" cy="328320"/>
              </p14:xfrm>
            </p:contentPart>
          </mc:Choice>
          <mc:Fallback xmlns="">
            <p:pic>
              <p:nvPicPr>
                <p:cNvPr id="52" name="Ink 51">
                  <a:extLst>
                    <a:ext uri="{FF2B5EF4-FFF2-40B4-BE49-F238E27FC236}">
                      <a16:creationId xmlns:a16="http://schemas.microsoft.com/office/drawing/2014/main" id="{1F812F38-3318-4F01-A9A8-0C8B727B8D71}"/>
                    </a:ext>
                  </a:extLst>
                </p:cNvPr>
                <p:cNvPicPr/>
                <p:nvPr/>
              </p:nvPicPr>
              <p:blipFill>
                <a:blip r:embed="rId75"/>
                <a:stretch>
                  <a:fillRect/>
                </a:stretch>
              </p:blipFill>
              <p:spPr>
                <a:xfrm>
                  <a:off x="7765393" y="3507891"/>
                  <a:ext cx="165240" cy="36396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53" name="Ink 52">
                  <a:extLst>
                    <a:ext uri="{FF2B5EF4-FFF2-40B4-BE49-F238E27FC236}">
                      <a16:creationId xmlns:a16="http://schemas.microsoft.com/office/drawing/2014/main" id="{42B138FC-B2DF-4AB2-9C9A-9B3AFB4F62BF}"/>
                    </a:ext>
                  </a:extLst>
                </p14:cNvPr>
                <p14:cNvContentPartPr/>
                <p14:nvPr/>
              </p14:nvContentPartPr>
              <p14:xfrm>
                <a:off x="8043673" y="3778971"/>
                <a:ext cx="38160" cy="149400"/>
              </p14:xfrm>
            </p:contentPart>
          </mc:Choice>
          <mc:Fallback xmlns="">
            <p:pic>
              <p:nvPicPr>
                <p:cNvPr id="53" name="Ink 52">
                  <a:extLst>
                    <a:ext uri="{FF2B5EF4-FFF2-40B4-BE49-F238E27FC236}">
                      <a16:creationId xmlns:a16="http://schemas.microsoft.com/office/drawing/2014/main" id="{42B138FC-B2DF-4AB2-9C9A-9B3AFB4F62BF}"/>
                    </a:ext>
                  </a:extLst>
                </p:cNvPr>
                <p:cNvPicPr/>
                <p:nvPr/>
              </p:nvPicPr>
              <p:blipFill>
                <a:blip r:embed="rId77"/>
                <a:stretch>
                  <a:fillRect/>
                </a:stretch>
              </p:blipFill>
              <p:spPr>
                <a:xfrm>
                  <a:off x="8025673" y="3761331"/>
                  <a:ext cx="73800" cy="18504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54" name="Ink 53">
                  <a:extLst>
                    <a:ext uri="{FF2B5EF4-FFF2-40B4-BE49-F238E27FC236}">
                      <a16:creationId xmlns:a16="http://schemas.microsoft.com/office/drawing/2014/main" id="{E2FC4045-7560-4C17-AA9D-6B9A1408FD1A}"/>
                    </a:ext>
                  </a:extLst>
                </p14:cNvPr>
                <p14:cNvContentPartPr/>
                <p14:nvPr/>
              </p14:nvContentPartPr>
              <p14:xfrm>
                <a:off x="8019913" y="3712731"/>
                <a:ext cx="118440" cy="78840"/>
              </p14:xfrm>
            </p:contentPart>
          </mc:Choice>
          <mc:Fallback xmlns="">
            <p:pic>
              <p:nvPicPr>
                <p:cNvPr id="54" name="Ink 53">
                  <a:extLst>
                    <a:ext uri="{FF2B5EF4-FFF2-40B4-BE49-F238E27FC236}">
                      <a16:creationId xmlns:a16="http://schemas.microsoft.com/office/drawing/2014/main" id="{E2FC4045-7560-4C17-AA9D-6B9A1408FD1A}"/>
                    </a:ext>
                  </a:extLst>
                </p:cNvPr>
                <p:cNvPicPr/>
                <p:nvPr/>
              </p:nvPicPr>
              <p:blipFill>
                <a:blip r:embed="rId79"/>
                <a:stretch>
                  <a:fillRect/>
                </a:stretch>
              </p:blipFill>
              <p:spPr>
                <a:xfrm>
                  <a:off x="8001913" y="3695091"/>
                  <a:ext cx="154080"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57" name="Ink 56">
                  <a:extLst>
                    <a:ext uri="{FF2B5EF4-FFF2-40B4-BE49-F238E27FC236}">
                      <a16:creationId xmlns:a16="http://schemas.microsoft.com/office/drawing/2014/main" id="{2407E7F3-C811-423F-AE41-D3117C27B3A8}"/>
                    </a:ext>
                  </a:extLst>
                </p14:cNvPr>
                <p14:cNvContentPartPr/>
                <p14:nvPr/>
              </p14:nvContentPartPr>
              <p14:xfrm>
                <a:off x="8262193" y="3349851"/>
                <a:ext cx="55800" cy="541080"/>
              </p14:xfrm>
            </p:contentPart>
          </mc:Choice>
          <mc:Fallback xmlns="">
            <p:pic>
              <p:nvPicPr>
                <p:cNvPr id="57" name="Ink 56">
                  <a:extLst>
                    <a:ext uri="{FF2B5EF4-FFF2-40B4-BE49-F238E27FC236}">
                      <a16:creationId xmlns:a16="http://schemas.microsoft.com/office/drawing/2014/main" id="{2407E7F3-C811-423F-AE41-D3117C27B3A8}"/>
                    </a:ext>
                  </a:extLst>
                </p:cNvPr>
                <p:cNvPicPr/>
                <p:nvPr/>
              </p:nvPicPr>
              <p:blipFill>
                <a:blip r:embed="rId81"/>
                <a:stretch>
                  <a:fillRect/>
                </a:stretch>
              </p:blipFill>
              <p:spPr>
                <a:xfrm>
                  <a:off x="8244553" y="3332211"/>
                  <a:ext cx="91440" cy="57672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58" name="Ink 57">
                  <a:extLst>
                    <a:ext uri="{FF2B5EF4-FFF2-40B4-BE49-F238E27FC236}">
                      <a16:creationId xmlns:a16="http://schemas.microsoft.com/office/drawing/2014/main" id="{A33FE952-6D6C-48C4-9C8D-D9C367D5C594}"/>
                    </a:ext>
                  </a:extLst>
                </p14:cNvPr>
                <p14:cNvContentPartPr/>
                <p14:nvPr/>
              </p14:nvContentPartPr>
              <p14:xfrm>
                <a:off x="8361913" y="3481971"/>
                <a:ext cx="140400" cy="43560"/>
              </p14:xfrm>
            </p:contentPart>
          </mc:Choice>
          <mc:Fallback xmlns="">
            <p:pic>
              <p:nvPicPr>
                <p:cNvPr id="58" name="Ink 57">
                  <a:extLst>
                    <a:ext uri="{FF2B5EF4-FFF2-40B4-BE49-F238E27FC236}">
                      <a16:creationId xmlns:a16="http://schemas.microsoft.com/office/drawing/2014/main" id="{A33FE952-6D6C-48C4-9C8D-D9C367D5C594}"/>
                    </a:ext>
                  </a:extLst>
                </p:cNvPr>
                <p:cNvPicPr/>
                <p:nvPr/>
              </p:nvPicPr>
              <p:blipFill>
                <a:blip r:embed="rId83"/>
                <a:stretch>
                  <a:fillRect/>
                </a:stretch>
              </p:blipFill>
              <p:spPr>
                <a:xfrm>
                  <a:off x="8344273" y="3463971"/>
                  <a:ext cx="176040" cy="7920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59" name="Ink 58">
                  <a:extLst>
                    <a:ext uri="{FF2B5EF4-FFF2-40B4-BE49-F238E27FC236}">
                      <a16:creationId xmlns:a16="http://schemas.microsoft.com/office/drawing/2014/main" id="{2C59EC21-61BE-4BEC-A8AD-448B7430680D}"/>
                    </a:ext>
                  </a:extLst>
                </p14:cNvPr>
                <p14:cNvContentPartPr/>
                <p14:nvPr/>
              </p14:nvContentPartPr>
              <p14:xfrm>
                <a:off x="8474233" y="3504651"/>
                <a:ext cx="21240" cy="205920"/>
              </p14:xfrm>
            </p:contentPart>
          </mc:Choice>
          <mc:Fallback xmlns="">
            <p:pic>
              <p:nvPicPr>
                <p:cNvPr id="59" name="Ink 58">
                  <a:extLst>
                    <a:ext uri="{FF2B5EF4-FFF2-40B4-BE49-F238E27FC236}">
                      <a16:creationId xmlns:a16="http://schemas.microsoft.com/office/drawing/2014/main" id="{2C59EC21-61BE-4BEC-A8AD-448B7430680D}"/>
                    </a:ext>
                  </a:extLst>
                </p:cNvPr>
                <p:cNvPicPr/>
                <p:nvPr/>
              </p:nvPicPr>
              <p:blipFill>
                <a:blip r:embed="rId85"/>
                <a:stretch>
                  <a:fillRect/>
                </a:stretch>
              </p:blipFill>
              <p:spPr>
                <a:xfrm>
                  <a:off x="8456233" y="3487011"/>
                  <a:ext cx="56880" cy="24156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60" name="Ink 59">
                  <a:extLst>
                    <a:ext uri="{FF2B5EF4-FFF2-40B4-BE49-F238E27FC236}">
                      <a16:creationId xmlns:a16="http://schemas.microsoft.com/office/drawing/2014/main" id="{721A902F-68EC-4070-8339-06A52E5328B1}"/>
                    </a:ext>
                  </a:extLst>
                </p14:cNvPr>
                <p14:cNvContentPartPr/>
                <p14:nvPr/>
              </p14:nvContentPartPr>
              <p14:xfrm>
                <a:off x="8570713" y="3653691"/>
                <a:ext cx="115560" cy="18360"/>
              </p14:xfrm>
            </p:contentPart>
          </mc:Choice>
          <mc:Fallback xmlns="">
            <p:pic>
              <p:nvPicPr>
                <p:cNvPr id="60" name="Ink 59">
                  <a:extLst>
                    <a:ext uri="{FF2B5EF4-FFF2-40B4-BE49-F238E27FC236}">
                      <a16:creationId xmlns:a16="http://schemas.microsoft.com/office/drawing/2014/main" id="{721A902F-68EC-4070-8339-06A52E5328B1}"/>
                    </a:ext>
                  </a:extLst>
                </p:cNvPr>
                <p:cNvPicPr/>
                <p:nvPr/>
              </p:nvPicPr>
              <p:blipFill>
                <a:blip r:embed="rId87"/>
                <a:stretch>
                  <a:fillRect/>
                </a:stretch>
              </p:blipFill>
              <p:spPr>
                <a:xfrm>
                  <a:off x="8553073" y="3636051"/>
                  <a:ext cx="151200" cy="54000"/>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61" name="Ink 60">
                  <a:extLst>
                    <a:ext uri="{FF2B5EF4-FFF2-40B4-BE49-F238E27FC236}">
                      <a16:creationId xmlns:a16="http://schemas.microsoft.com/office/drawing/2014/main" id="{55C1593A-892F-4C4E-84FB-71AF22EF82B3}"/>
                    </a:ext>
                  </a:extLst>
                </p14:cNvPr>
                <p14:cNvContentPartPr/>
                <p14:nvPr/>
              </p14:nvContentPartPr>
              <p14:xfrm>
                <a:off x="8708233" y="3461451"/>
                <a:ext cx="148680" cy="30600"/>
              </p14:xfrm>
            </p:contentPart>
          </mc:Choice>
          <mc:Fallback xmlns="">
            <p:pic>
              <p:nvPicPr>
                <p:cNvPr id="61" name="Ink 60">
                  <a:extLst>
                    <a:ext uri="{FF2B5EF4-FFF2-40B4-BE49-F238E27FC236}">
                      <a16:creationId xmlns:a16="http://schemas.microsoft.com/office/drawing/2014/main" id="{55C1593A-892F-4C4E-84FB-71AF22EF82B3}"/>
                    </a:ext>
                  </a:extLst>
                </p:cNvPr>
                <p:cNvPicPr/>
                <p:nvPr/>
              </p:nvPicPr>
              <p:blipFill>
                <a:blip r:embed="rId89"/>
                <a:stretch>
                  <a:fillRect/>
                </a:stretch>
              </p:blipFill>
              <p:spPr>
                <a:xfrm>
                  <a:off x="8690593" y="3443451"/>
                  <a:ext cx="184320" cy="66240"/>
                </a:xfrm>
                <a:prstGeom prst="rect">
                  <a:avLst/>
                </a:prstGeom>
              </p:spPr>
            </p:pic>
          </mc:Fallback>
        </mc:AlternateContent>
        <mc:AlternateContent xmlns:mc="http://schemas.openxmlformats.org/markup-compatibility/2006" xmlns:p14="http://schemas.microsoft.com/office/powerpoint/2010/main">
          <mc:Choice Requires="p14">
            <p:contentPart p14:bwMode="auto" r:id="rId90">
              <p14:nvContentPartPr>
                <p14:cNvPr id="62" name="Ink 61">
                  <a:extLst>
                    <a:ext uri="{FF2B5EF4-FFF2-40B4-BE49-F238E27FC236}">
                      <a16:creationId xmlns:a16="http://schemas.microsoft.com/office/drawing/2014/main" id="{DBCA3C2B-0409-4BED-8045-F090B2D22130}"/>
                    </a:ext>
                  </a:extLst>
                </p14:cNvPr>
                <p14:cNvContentPartPr/>
                <p14:nvPr/>
              </p14:nvContentPartPr>
              <p14:xfrm>
                <a:off x="8805793" y="3515451"/>
                <a:ext cx="31320" cy="184320"/>
              </p14:xfrm>
            </p:contentPart>
          </mc:Choice>
          <mc:Fallback xmlns="">
            <p:pic>
              <p:nvPicPr>
                <p:cNvPr id="62" name="Ink 61">
                  <a:extLst>
                    <a:ext uri="{FF2B5EF4-FFF2-40B4-BE49-F238E27FC236}">
                      <a16:creationId xmlns:a16="http://schemas.microsoft.com/office/drawing/2014/main" id="{DBCA3C2B-0409-4BED-8045-F090B2D22130}"/>
                    </a:ext>
                  </a:extLst>
                </p:cNvPr>
                <p:cNvPicPr/>
                <p:nvPr/>
              </p:nvPicPr>
              <p:blipFill>
                <a:blip r:embed="rId91"/>
                <a:stretch>
                  <a:fillRect/>
                </a:stretch>
              </p:blipFill>
              <p:spPr>
                <a:xfrm>
                  <a:off x="8787793" y="3497451"/>
                  <a:ext cx="66960" cy="219960"/>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64" name="Ink 63">
                  <a:extLst>
                    <a:ext uri="{FF2B5EF4-FFF2-40B4-BE49-F238E27FC236}">
                      <a16:creationId xmlns:a16="http://schemas.microsoft.com/office/drawing/2014/main" id="{8B316A45-BA0B-4DDD-8B6B-2B8AD9B31D44}"/>
                    </a:ext>
                  </a:extLst>
                </p14:cNvPr>
                <p14:cNvContentPartPr/>
                <p14:nvPr/>
              </p14:nvContentPartPr>
              <p14:xfrm>
                <a:off x="8915593" y="3695811"/>
                <a:ext cx="70200" cy="125640"/>
              </p14:xfrm>
            </p:contentPart>
          </mc:Choice>
          <mc:Fallback xmlns="">
            <p:pic>
              <p:nvPicPr>
                <p:cNvPr id="64" name="Ink 63">
                  <a:extLst>
                    <a:ext uri="{FF2B5EF4-FFF2-40B4-BE49-F238E27FC236}">
                      <a16:creationId xmlns:a16="http://schemas.microsoft.com/office/drawing/2014/main" id="{8B316A45-BA0B-4DDD-8B6B-2B8AD9B31D44}"/>
                    </a:ext>
                  </a:extLst>
                </p:cNvPr>
                <p:cNvPicPr/>
                <p:nvPr/>
              </p:nvPicPr>
              <p:blipFill>
                <a:blip r:embed="rId93"/>
                <a:stretch>
                  <a:fillRect/>
                </a:stretch>
              </p:blipFill>
              <p:spPr>
                <a:xfrm>
                  <a:off x="8897593" y="3677811"/>
                  <a:ext cx="10584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94">
              <p14:nvContentPartPr>
                <p14:cNvPr id="65" name="Ink 64">
                  <a:extLst>
                    <a:ext uri="{FF2B5EF4-FFF2-40B4-BE49-F238E27FC236}">
                      <a16:creationId xmlns:a16="http://schemas.microsoft.com/office/drawing/2014/main" id="{098810F0-16B9-4A73-8636-224FCCAFB920}"/>
                    </a:ext>
                  </a:extLst>
                </p14:cNvPr>
                <p14:cNvContentPartPr/>
                <p14:nvPr/>
              </p14:nvContentPartPr>
              <p14:xfrm>
                <a:off x="8947633" y="3287571"/>
                <a:ext cx="174240" cy="618480"/>
              </p14:xfrm>
            </p:contentPart>
          </mc:Choice>
          <mc:Fallback xmlns="">
            <p:pic>
              <p:nvPicPr>
                <p:cNvPr id="65" name="Ink 64">
                  <a:extLst>
                    <a:ext uri="{FF2B5EF4-FFF2-40B4-BE49-F238E27FC236}">
                      <a16:creationId xmlns:a16="http://schemas.microsoft.com/office/drawing/2014/main" id="{098810F0-16B9-4A73-8636-224FCCAFB920}"/>
                    </a:ext>
                  </a:extLst>
                </p:cNvPr>
                <p:cNvPicPr/>
                <p:nvPr/>
              </p:nvPicPr>
              <p:blipFill>
                <a:blip r:embed="rId95"/>
                <a:stretch>
                  <a:fillRect/>
                </a:stretch>
              </p:blipFill>
              <p:spPr>
                <a:xfrm>
                  <a:off x="8929633" y="3269571"/>
                  <a:ext cx="209880" cy="654120"/>
                </a:xfrm>
                <a:prstGeom prst="rect">
                  <a:avLst/>
                </a:prstGeom>
              </p:spPr>
            </p:pic>
          </mc:Fallback>
        </mc:AlternateContent>
        <mc:AlternateContent xmlns:mc="http://schemas.openxmlformats.org/markup-compatibility/2006" xmlns:p14="http://schemas.microsoft.com/office/powerpoint/2010/main">
          <mc:Choice Requires="p14">
            <p:contentPart p14:bwMode="auto" r:id="rId96">
              <p14:nvContentPartPr>
                <p14:cNvPr id="66" name="Ink 65">
                  <a:extLst>
                    <a:ext uri="{FF2B5EF4-FFF2-40B4-BE49-F238E27FC236}">
                      <a16:creationId xmlns:a16="http://schemas.microsoft.com/office/drawing/2014/main" id="{9473B3C1-D892-46DF-A822-C02158606D16}"/>
                    </a:ext>
                  </a:extLst>
                </p14:cNvPr>
                <p14:cNvContentPartPr/>
                <p14:nvPr/>
              </p14:nvContentPartPr>
              <p14:xfrm>
                <a:off x="8243833" y="3977331"/>
                <a:ext cx="844560" cy="134640"/>
              </p14:xfrm>
            </p:contentPart>
          </mc:Choice>
          <mc:Fallback xmlns="">
            <p:pic>
              <p:nvPicPr>
                <p:cNvPr id="66" name="Ink 65">
                  <a:extLst>
                    <a:ext uri="{FF2B5EF4-FFF2-40B4-BE49-F238E27FC236}">
                      <a16:creationId xmlns:a16="http://schemas.microsoft.com/office/drawing/2014/main" id="{9473B3C1-D892-46DF-A822-C02158606D16}"/>
                    </a:ext>
                  </a:extLst>
                </p:cNvPr>
                <p:cNvPicPr/>
                <p:nvPr/>
              </p:nvPicPr>
              <p:blipFill>
                <a:blip r:embed="rId97"/>
                <a:stretch>
                  <a:fillRect/>
                </a:stretch>
              </p:blipFill>
              <p:spPr>
                <a:xfrm>
                  <a:off x="8226193" y="3959691"/>
                  <a:ext cx="88020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68" name="Ink 67">
                  <a:extLst>
                    <a:ext uri="{FF2B5EF4-FFF2-40B4-BE49-F238E27FC236}">
                      <a16:creationId xmlns:a16="http://schemas.microsoft.com/office/drawing/2014/main" id="{975A1601-4F61-471F-B8D0-A32773AC2B22}"/>
                    </a:ext>
                  </a:extLst>
                </p14:cNvPr>
                <p14:cNvContentPartPr/>
                <p14:nvPr/>
              </p14:nvContentPartPr>
              <p14:xfrm>
                <a:off x="8274073" y="4262811"/>
                <a:ext cx="100080" cy="333000"/>
              </p14:xfrm>
            </p:contentPart>
          </mc:Choice>
          <mc:Fallback xmlns="">
            <p:pic>
              <p:nvPicPr>
                <p:cNvPr id="68" name="Ink 67">
                  <a:extLst>
                    <a:ext uri="{FF2B5EF4-FFF2-40B4-BE49-F238E27FC236}">
                      <a16:creationId xmlns:a16="http://schemas.microsoft.com/office/drawing/2014/main" id="{975A1601-4F61-471F-B8D0-A32773AC2B22}"/>
                    </a:ext>
                  </a:extLst>
                </p:cNvPr>
                <p:cNvPicPr/>
                <p:nvPr/>
              </p:nvPicPr>
              <p:blipFill>
                <a:blip r:embed="rId99"/>
                <a:stretch>
                  <a:fillRect/>
                </a:stretch>
              </p:blipFill>
              <p:spPr>
                <a:xfrm>
                  <a:off x="8256433" y="4244811"/>
                  <a:ext cx="135720" cy="368640"/>
                </a:xfrm>
                <a:prstGeom prst="rect">
                  <a:avLst/>
                </a:prstGeom>
              </p:spPr>
            </p:pic>
          </mc:Fallback>
        </mc:AlternateContent>
        <mc:AlternateContent xmlns:mc="http://schemas.openxmlformats.org/markup-compatibility/2006" xmlns:p14="http://schemas.microsoft.com/office/powerpoint/2010/main">
          <mc:Choice Requires="p14">
            <p:contentPart p14:bwMode="auto" r:id="rId100">
              <p14:nvContentPartPr>
                <p14:cNvPr id="69" name="Ink 68">
                  <a:extLst>
                    <a:ext uri="{FF2B5EF4-FFF2-40B4-BE49-F238E27FC236}">
                      <a16:creationId xmlns:a16="http://schemas.microsoft.com/office/drawing/2014/main" id="{BC053C12-8B35-4A59-B2DF-DC369D2438EF}"/>
                    </a:ext>
                  </a:extLst>
                </p14:cNvPr>
                <p14:cNvContentPartPr/>
                <p14:nvPr/>
              </p14:nvContentPartPr>
              <p14:xfrm>
                <a:off x="8343913" y="4300971"/>
                <a:ext cx="176040" cy="9360"/>
              </p14:xfrm>
            </p:contentPart>
          </mc:Choice>
          <mc:Fallback xmlns="">
            <p:pic>
              <p:nvPicPr>
                <p:cNvPr id="69" name="Ink 68">
                  <a:extLst>
                    <a:ext uri="{FF2B5EF4-FFF2-40B4-BE49-F238E27FC236}">
                      <a16:creationId xmlns:a16="http://schemas.microsoft.com/office/drawing/2014/main" id="{BC053C12-8B35-4A59-B2DF-DC369D2438EF}"/>
                    </a:ext>
                  </a:extLst>
                </p:cNvPr>
                <p:cNvPicPr/>
                <p:nvPr/>
              </p:nvPicPr>
              <p:blipFill>
                <a:blip r:embed="rId101"/>
                <a:stretch>
                  <a:fillRect/>
                </a:stretch>
              </p:blipFill>
              <p:spPr>
                <a:xfrm>
                  <a:off x="8325913" y="4283331"/>
                  <a:ext cx="211680" cy="45000"/>
                </a:xfrm>
                <a:prstGeom prst="rect">
                  <a:avLst/>
                </a:prstGeom>
              </p:spPr>
            </p:pic>
          </mc:Fallback>
        </mc:AlternateContent>
        <mc:AlternateContent xmlns:mc="http://schemas.openxmlformats.org/markup-compatibility/2006" xmlns:p14="http://schemas.microsoft.com/office/powerpoint/2010/main">
          <mc:Choice Requires="p14">
            <p:contentPart p14:bwMode="auto" r:id="rId102">
              <p14:nvContentPartPr>
                <p14:cNvPr id="70" name="Ink 69">
                  <a:extLst>
                    <a:ext uri="{FF2B5EF4-FFF2-40B4-BE49-F238E27FC236}">
                      <a16:creationId xmlns:a16="http://schemas.microsoft.com/office/drawing/2014/main" id="{15F16B04-D91F-4E00-BE4C-08458B472409}"/>
                    </a:ext>
                  </a:extLst>
                </p14:cNvPr>
                <p14:cNvContentPartPr/>
                <p14:nvPr/>
              </p14:nvContentPartPr>
              <p14:xfrm>
                <a:off x="8461993" y="4311771"/>
                <a:ext cx="27360" cy="200520"/>
              </p14:xfrm>
            </p:contentPart>
          </mc:Choice>
          <mc:Fallback xmlns="">
            <p:pic>
              <p:nvPicPr>
                <p:cNvPr id="70" name="Ink 69">
                  <a:extLst>
                    <a:ext uri="{FF2B5EF4-FFF2-40B4-BE49-F238E27FC236}">
                      <a16:creationId xmlns:a16="http://schemas.microsoft.com/office/drawing/2014/main" id="{15F16B04-D91F-4E00-BE4C-08458B472409}"/>
                    </a:ext>
                  </a:extLst>
                </p:cNvPr>
                <p:cNvPicPr/>
                <p:nvPr/>
              </p:nvPicPr>
              <p:blipFill>
                <a:blip r:embed="rId103"/>
                <a:stretch>
                  <a:fillRect/>
                </a:stretch>
              </p:blipFill>
              <p:spPr>
                <a:xfrm>
                  <a:off x="8443993" y="4293771"/>
                  <a:ext cx="6300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104">
              <p14:nvContentPartPr>
                <p14:cNvPr id="71" name="Ink 70">
                  <a:extLst>
                    <a:ext uri="{FF2B5EF4-FFF2-40B4-BE49-F238E27FC236}">
                      <a16:creationId xmlns:a16="http://schemas.microsoft.com/office/drawing/2014/main" id="{6D79CB5A-A340-4F04-B5CC-563300B55CD9}"/>
                    </a:ext>
                  </a:extLst>
                </p14:cNvPr>
                <p14:cNvContentPartPr/>
                <p14:nvPr/>
              </p14:nvContentPartPr>
              <p14:xfrm>
                <a:off x="8600233" y="4489251"/>
                <a:ext cx="125280" cy="90000"/>
              </p14:xfrm>
            </p:contentPart>
          </mc:Choice>
          <mc:Fallback xmlns="">
            <p:pic>
              <p:nvPicPr>
                <p:cNvPr id="71" name="Ink 70">
                  <a:extLst>
                    <a:ext uri="{FF2B5EF4-FFF2-40B4-BE49-F238E27FC236}">
                      <a16:creationId xmlns:a16="http://schemas.microsoft.com/office/drawing/2014/main" id="{6D79CB5A-A340-4F04-B5CC-563300B55CD9}"/>
                    </a:ext>
                  </a:extLst>
                </p:cNvPr>
                <p:cNvPicPr/>
                <p:nvPr/>
              </p:nvPicPr>
              <p:blipFill>
                <a:blip r:embed="rId105"/>
                <a:stretch>
                  <a:fillRect/>
                </a:stretch>
              </p:blipFill>
              <p:spPr>
                <a:xfrm>
                  <a:off x="8582593" y="4471611"/>
                  <a:ext cx="160920" cy="125640"/>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72" name="Ink 71">
                  <a:extLst>
                    <a:ext uri="{FF2B5EF4-FFF2-40B4-BE49-F238E27FC236}">
                      <a16:creationId xmlns:a16="http://schemas.microsoft.com/office/drawing/2014/main" id="{03C6392B-39C9-40BE-95B4-7AD8967AFE5F}"/>
                    </a:ext>
                  </a:extLst>
                </p14:cNvPr>
                <p14:cNvContentPartPr/>
                <p14:nvPr/>
              </p14:nvContentPartPr>
              <p14:xfrm>
                <a:off x="8814073" y="4463331"/>
                <a:ext cx="73080" cy="14040"/>
              </p14:xfrm>
            </p:contentPart>
          </mc:Choice>
          <mc:Fallback xmlns="">
            <p:pic>
              <p:nvPicPr>
                <p:cNvPr id="72" name="Ink 71">
                  <a:extLst>
                    <a:ext uri="{FF2B5EF4-FFF2-40B4-BE49-F238E27FC236}">
                      <a16:creationId xmlns:a16="http://schemas.microsoft.com/office/drawing/2014/main" id="{03C6392B-39C9-40BE-95B4-7AD8967AFE5F}"/>
                    </a:ext>
                  </a:extLst>
                </p:cNvPr>
                <p:cNvPicPr/>
                <p:nvPr/>
              </p:nvPicPr>
              <p:blipFill>
                <a:blip r:embed="rId107"/>
                <a:stretch>
                  <a:fillRect/>
                </a:stretch>
              </p:blipFill>
              <p:spPr>
                <a:xfrm>
                  <a:off x="8796433" y="4445691"/>
                  <a:ext cx="108720" cy="49680"/>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73" name="Ink 72">
                  <a:extLst>
                    <a:ext uri="{FF2B5EF4-FFF2-40B4-BE49-F238E27FC236}">
                      <a16:creationId xmlns:a16="http://schemas.microsoft.com/office/drawing/2014/main" id="{1A0E9560-A578-4FE1-8C52-DC2A8BB45A35}"/>
                    </a:ext>
                  </a:extLst>
                </p14:cNvPr>
                <p14:cNvContentPartPr/>
                <p14:nvPr/>
              </p14:nvContentPartPr>
              <p14:xfrm>
                <a:off x="8859433" y="4232211"/>
                <a:ext cx="136800" cy="27720"/>
              </p14:xfrm>
            </p:contentPart>
          </mc:Choice>
          <mc:Fallback xmlns="">
            <p:pic>
              <p:nvPicPr>
                <p:cNvPr id="73" name="Ink 72">
                  <a:extLst>
                    <a:ext uri="{FF2B5EF4-FFF2-40B4-BE49-F238E27FC236}">
                      <a16:creationId xmlns:a16="http://schemas.microsoft.com/office/drawing/2014/main" id="{1A0E9560-A578-4FE1-8C52-DC2A8BB45A35}"/>
                    </a:ext>
                  </a:extLst>
                </p:cNvPr>
                <p:cNvPicPr/>
                <p:nvPr/>
              </p:nvPicPr>
              <p:blipFill>
                <a:blip r:embed="rId109"/>
                <a:stretch>
                  <a:fillRect/>
                </a:stretch>
              </p:blipFill>
              <p:spPr>
                <a:xfrm>
                  <a:off x="8841793" y="4214571"/>
                  <a:ext cx="172440" cy="63360"/>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74" name="Ink 73">
                  <a:extLst>
                    <a:ext uri="{FF2B5EF4-FFF2-40B4-BE49-F238E27FC236}">
                      <a16:creationId xmlns:a16="http://schemas.microsoft.com/office/drawing/2014/main" id="{AB14916A-0086-4805-AA80-723AA50E0538}"/>
                    </a:ext>
                  </a:extLst>
                </p14:cNvPr>
                <p14:cNvContentPartPr/>
                <p14:nvPr/>
              </p14:nvContentPartPr>
              <p14:xfrm>
                <a:off x="8940073" y="4292691"/>
                <a:ext cx="28800" cy="183240"/>
              </p14:xfrm>
            </p:contentPart>
          </mc:Choice>
          <mc:Fallback xmlns="">
            <p:pic>
              <p:nvPicPr>
                <p:cNvPr id="74" name="Ink 73">
                  <a:extLst>
                    <a:ext uri="{FF2B5EF4-FFF2-40B4-BE49-F238E27FC236}">
                      <a16:creationId xmlns:a16="http://schemas.microsoft.com/office/drawing/2014/main" id="{AB14916A-0086-4805-AA80-723AA50E0538}"/>
                    </a:ext>
                  </a:extLst>
                </p:cNvPr>
                <p:cNvPicPr/>
                <p:nvPr/>
              </p:nvPicPr>
              <p:blipFill>
                <a:blip r:embed="rId111"/>
                <a:stretch>
                  <a:fillRect/>
                </a:stretch>
              </p:blipFill>
              <p:spPr>
                <a:xfrm>
                  <a:off x="8922073" y="4275051"/>
                  <a:ext cx="6444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112">
              <p14:nvContentPartPr>
                <p14:cNvPr id="76" name="Ink 75">
                  <a:extLst>
                    <a:ext uri="{FF2B5EF4-FFF2-40B4-BE49-F238E27FC236}">
                      <a16:creationId xmlns:a16="http://schemas.microsoft.com/office/drawing/2014/main" id="{10F11EE2-BB3E-44E7-9622-9CB299B448CA}"/>
                    </a:ext>
                  </a:extLst>
                </p14:cNvPr>
                <p14:cNvContentPartPr/>
                <p14:nvPr/>
              </p14:nvContentPartPr>
              <p14:xfrm>
                <a:off x="8952313" y="3714531"/>
                <a:ext cx="65160" cy="152280"/>
              </p14:xfrm>
            </p:contentPart>
          </mc:Choice>
          <mc:Fallback xmlns="">
            <p:pic>
              <p:nvPicPr>
                <p:cNvPr id="76" name="Ink 75">
                  <a:extLst>
                    <a:ext uri="{FF2B5EF4-FFF2-40B4-BE49-F238E27FC236}">
                      <a16:creationId xmlns:a16="http://schemas.microsoft.com/office/drawing/2014/main" id="{10F11EE2-BB3E-44E7-9622-9CB299B448CA}"/>
                    </a:ext>
                  </a:extLst>
                </p:cNvPr>
                <p:cNvPicPr/>
                <p:nvPr/>
              </p:nvPicPr>
              <p:blipFill>
                <a:blip r:embed="rId113"/>
                <a:stretch>
                  <a:fillRect/>
                </a:stretch>
              </p:blipFill>
              <p:spPr>
                <a:xfrm>
                  <a:off x="8934313" y="3696531"/>
                  <a:ext cx="10080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114">
              <p14:nvContentPartPr>
                <p14:cNvPr id="77" name="Ink 76">
                  <a:extLst>
                    <a:ext uri="{FF2B5EF4-FFF2-40B4-BE49-F238E27FC236}">
                      <a16:creationId xmlns:a16="http://schemas.microsoft.com/office/drawing/2014/main" id="{DBB2D8CF-72AF-4AF6-B367-3AC2E0EE697C}"/>
                    </a:ext>
                  </a:extLst>
                </p14:cNvPr>
                <p14:cNvContentPartPr/>
                <p14:nvPr/>
              </p14:nvContentPartPr>
              <p14:xfrm>
                <a:off x="9023593" y="4459371"/>
                <a:ext cx="48600" cy="94680"/>
              </p14:xfrm>
            </p:contentPart>
          </mc:Choice>
          <mc:Fallback xmlns="">
            <p:pic>
              <p:nvPicPr>
                <p:cNvPr id="77" name="Ink 76">
                  <a:extLst>
                    <a:ext uri="{FF2B5EF4-FFF2-40B4-BE49-F238E27FC236}">
                      <a16:creationId xmlns:a16="http://schemas.microsoft.com/office/drawing/2014/main" id="{DBB2D8CF-72AF-4AF6-B367-3AC2E0EE697C}"/>
                    </a:ext>
                  </a:extLst>
                </p:cNvPr>
                <p:cNvPicPr/>
                <p:nvPr/>
              </p:nvPicPr>
              <p:blipFill>
                <a:blip r:embed="rId115"/>
                <a:stretch>
                  <a:fillRect/>
                </a:stretch>
              </p:blipFill>
              <p:spPr>
                <a:xfrm>
                  <a:off x="9005593" y="4441371"/>
                  <a:ext cx="8424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16">
              <p14:nvContentPartPr>
                <p14:cNvPr id="79" name="Ink 78">
                  <a:extLst>
                    <a:ext uri="{FF2B5EF4-FFF2-40B4-BE49-F238E27FC236}">
                      <a16:creationId xmlns:a16="http://schemas.microsoft.com/office/drawing/2014/main" id="{4AF94685-2022-43B4-8F52-D8BC3DEF9C75}"/>
                    </a:ext>
                  </a:extLst>
                </p14:cNvPr>
                <p14:cNvContentPartPr/>
                <p14:nvPr/>
              </p14:nvContentPartPr>
              <p14:xfrm>
                <a:off x="9007753" y="3242571"/>
                <a:ext cx="197280" cy="960840"/>
              </p14:xfrm>
            </p:contentPart>
          </mc:Choice>
          <mc:Fallback xmlns="">
            <p:pic>
              <p:nvPicPr>
                <p:cNvPr id="79" name="Ink 78">
                  <a:extLst>
                    <a:ext uri="{FF2B5EF4-FFF2-40B4-BE49-F238E27FC236}">
                      <a16:creationId xmlns:a16="http://schemas.microsoft.com/office/drawing/2014/main" id="{4AF94685-2022-43B4-8F52-D8BC3DEF9C75}"/>
                    </a:ext>
                  </a:extLst>
                </p:cNvPr>
                <p:cNvPicPr/>
                <p:nvPr/>
              </p:nvPicPr>
              <p:blipFill>
                <a:blip r:embed="rId117"/>
                <a:stretch>
                  <a:fillRect/>
                </a:stretch>
              </p:blipFill>
              <p:spPr>
                <a:xfrm>
                  <a:off x="8990113" y="3224571"/>
                  <a:ext cx="232920" cy="996480"/>
                </a:xfrm>
                <a:prstGeom prst="rect">
                  <a:avLst/>
                </a:prstGeom>
              </p:spPr>
            </p:pic>
          </mc:Fallback>
        </mc:AlternateContent>
        <mc:AlternateContent xmlns:mc="http://schemas.openxmlformats.org/markup-compatibility/2006" xmlns:p14="http://schemas.microsoft.com/office/powerpoint/2010/main">
          <mc:Choice Requires="p14">
            <p:contentPart p14:bwMode="auto" r:id="rId118">
              <p14:nvContentPartPr>
                <p14:cNvPr id="81" name="Ink 80">
                  <a:extLst>
                    <a:ext uri="{FF2B5EF4-FFF2-40B4-BE49-F238E27FC236}">
                      <a16:creationId xmlns:a16="http://schemas.microsoft.com/office/drawing/2014/main" id="{DC38109E-FE88-4AC1-A0E8-8AA9CF88AB56}"/>
                    </a:ext>
                  </a:extLst>
                </p14:cNvPr>
                <p14:cNvContentPartPr/>
                <p14:nvPr/>
              </p14:nvContentPartPr>
              <p14:xfrm>
                <a:off x="9061033" y="4112691"/>
                <a:ext cx="112680" cy="556920"/>
              </p14:xfrm>
            </p:contentPart>
          </mc:Choice>
          <mc:Fallback xmlns="">
            <p:pic>
              <p:nvPicPr>
                <p:cNvPr id="81" name="Ink 80">
                  <a:extLst>
                    <a:ext uri="{FF2B5EF4-FFF2-40B4-BE49-F238E27FC236}">
                      <a16:creationId xmlns:a16="http://schemas.microsoft.com/office/drawing/2014/main" id="{DC38109E-FE88-4AC1-A0E8-8AA9CF88AB56}"/>
                    </a:ext>
                  </a:extLst>
                </p:cNvPr>
                <p:cNvPicPr/>
                <p:nvPr/>
              </p:nvPicPr>
              <p:blipFill>
                <a:blip r:embed="rId119"/>
                <a:stretch>
                  <a:fillRect/>
                </a:stretch>
              </p:blipFill>
              <p:spPr>
                <a:xfrm>
                  <a:off x="9043393" y="4094691"/>
                  <a:ext cx="148320" cy="592560"/>
                </a:xfrm>
                <a:prstGeom prst="rect">
                  <a:avLst/>
                </a:prstGeom>
              </p:spPr>
            </p:pic>
          </mc:Fallback>
        </mc:AlternateContent>
      </p:grpSp>
      <p:sp>
        <p:nvSpPr>
          <p:cNvPr id="108" name="TextBox 107">
            <a:extLst>
              <a:ext uri="{FF2B5EF4-FFF2-40B4-BE49-F238E27FC236}">
                <a16:creationId xmlns:a16="http://schemas.microsoft.com/office/drawing/2014/main" id="{69765F5D-0489-4910-AAC2-68F973F0A89E}"/>
              </a:ext>
            </a:extLst>
          </p:cNvPr>
          <p:cNvSpPr txBox="1"/>
          <p:nvPr/>
        </p:nvSpPr>
        <p:spPr>
          <a:xfrm>
            <a:off x="559993" y="6103957"/>
            <a:ext cx="3762568" cy="369332"/>
          </a:xfrm>
          <a:prstGeom prst="rect">
            <a:avLst/>
          </a:prstGeom>
          <a:noFill/>
        </p:spPr>
        <p:txBody>
          <a:bodyPr wrap="none" rtlCol="0">
            <a:spAutoFit/>
          </a:bodyPr>
          <a:lstStyle/>
          <a:p>
            <a:r>
              <a:rPr lang="en-GB" dirty="0"/>
              <a:t>This will calculate onset of damage</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8E35BE35-CB80-29ED-3484-D9CC01FE4AA8}"/>
                  </a:ext>
                </a:extLst>
              </p:cNvPr>
              <p:cNvSpPr txBox="1"/>
              <p:nvPr/>
            </p:nvSpPr>
            <p:spPr>
              <a:xfrm>
                <a:off x="294965" y="4747156"/>
                <a:ext cx="8079187" cy="802848"/>
              </a:xfrm>
              <a:prstGeom prst="rect">
                <a:avLst/>
              </a:prstGeom>
              <a:noFill/>
            </p:spPr>
            <p:txBody>
              <a:bodyPr wrap="square">
                <a:spAutoFit/>
              </a:bodyPr>
              <a:lstStyle/>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07000"/>
                  </a:lnSpc>
                  <a:spcAft>
                    <a:spcPts val="600"/>
                  </a:spcAft>
                </a:pPr>
                <a:r>
                  <a:rPr lang="el-GR" sz="1400" kern="100" dirty="0">
                    <a:effectLst/>
                    <a:ea typeface="Calibri" panose="020F0502020204030204" pitchFamily="34" charset="0"/>
                    <a:cs typeface="Arial" panose="020B0604020202020204" pitchFamily="34" charset="0"/>
                  </a:rPr>
                  <a:t>ε</a:t>
                </a:r>
                <a:r>
                  <a:rPr lang="en-GB" sz="1400" kern="100" baseline="30000" dirty="0">
                    <a:effectLst/>
                    <a:ea typeface="Calibri" panose="020F0502020204030204" pitchFamily="34" charset="0"/>
                    <a:cs typeface="Arial" panose="020B0604020202020204" pitchFamily="34" charset="0"/>
                  </a:rPr>
                  <a:t>pl</a:t>
                </a:r>
                <a:r>
                  <a:rPr lang="en-GB" sz="1400" kern="100" baseline="-25000" dirty="0">
                    <a:ea typeface="Calibri" panose="020F0502020204030204" pitchFamily="34" charset="0"/>
                    <a:cs typeface="Arial" panose="020B0604020202020204" pitchFamily="34" charset="0"/>
                  </a:rPr>
                  <a:t>0</a:t>
                </a:r>
                <a14:m>
                  <m:oMath xmlns:m="http://schemas.openxmlformats.org/officeDocument/2006/math">
                    <m:r>
                      <a:rPr lang="en-GB" sz="1400" i="1" kern="100">
                        <a:effectLst/>
                        <a:latin typeface="Cambria Math" panose="02040503050406030204" pitchFamily="18" charset="0"/>
                        <a:ea typeface="Calibri" panose="020F0502020204030204" pitchFamily="34" charset="0"/>
                        <a:cs typeface="Arial" panose="020B0604020202020204" pitchFamily="34" charset="0"/>
                      </a:rPr>
                      <m:t>=</m:t>
                    </m:r>
                    <m:d>
                      <m:dPr>
                        <m:begChr m:val="["/>
                        <m:end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1 </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2</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 </m:t>
                        </m:r>
                        <m:sSup>
                          <m:sSupPr>
                            <m:ctrlPr>
                              <a:rPr lang="en-GB" sz="1400" i="1" kern="100" smtClean="0">
                                <a:effectLst/>
                                <a:latin typeface="Cambria Math" panose="02040503050406030204" pitchFamily="18" charset="0"/>
                                <a:ea typeface="Calibri" panose="020F0502020204030204" pitchFamily="34" charset="0"/>
                                <a:cs typeface="Arial" panose="020B0604020202020204" pitchFamily="34" charset="0"/>
                              </a:rPr>
                            </m:ctrlPr>
                          </m:sSupPr>
                          <m:e>
                            <m:r>
                              <a:rPr lang="en-GB" sz="1400" i="1" kern="100" smtClean="0">
                                <a:effectLst/>
                                <a:latin typeface="Cambria Math" panose="02040503050406030204" pitchFamily="18" charset="0"/>
                                <a:ea typeface="Calibri" panose="020F0502020204030204" pitchFamily="34" charset="0"/>
                                <a:cs typeface="Arial" panose="020B0604020202020204" pitchFamily="34" charset="0"/>
                              </a:rPr>
                              <m:t>𝑒</m:t>
                            </m:r>
                          </m:e>
                          <m:sup>
                            <m:d>
                              <m:dPr>
                                <m:ctrlPr>
                                  <a:rPr lang="en-GB" sz="1400" i="1" kern="100">
                                    <a:latin typeface="Cambria Math" panose="02040503050406030204" pitchFamily="18" charset="0"/>
                                    <a:ea typeface="Calibri" panose="020F0502020204030204" pitchFamily="34" charset="0"/>
                                    <a:cs typeface="Arial" panose="020B0604020202020204" pitchFamily="34" charset="0"/>
                                  </a:rPr>
                                </m:ctrlPr>
                              </m:dPr>
                              <m:e>
                                <m:r>
                                  <a:rPr lang="en-GB" sz="1400" i="1" kern="100">
                                    <a:latin typeface="Cambria Math" panose="02040503050406030204" pitchFamily="18" charset="0"/>
                                    <a:ea typeface="Calibri" panose="020F0502020204030204" pitchFamily="34" charset="0"/>
                                    <a:cs typeface="Arial" panose="020B0604020202020204" pitchFamily="34" charset="0"/>
                                  </a:rPr>
                                  <m:t>𝑑</m:t>
                                </m:r>
                                <m:r>
                                  <m:rPr>
                                    <m:nor/>
                                  </m:rPr>
                                  <a:rPr lang="en-GB" sz="1400" kern="100" baseline="-25000">
                                    <a:latin typeface="Cambria Math" panose="02040503050406030204" pitchFamily="18" charset="0"/>
                                    <a:ea typeface="Calibri" panose="020F0502020204030204" pitchFamily="34" charset="0"/>
                                    <a:cs typeface="Arial" panose="020B0604020202020204" pitchFamily="34" charset="0"/>
                                  </a:rPr>
                                  <m:t>3</m:t>
                                </m:r>
                                <m:r>
                                  <m:rPr>
                                    <m:nor/>
                                  </m:rPr>
                                  <a:rPr lang="en-GB" sz="1400" kern="100">
                                    <a:latin typeface="Cambria Math" panose="02040503050406030204" pitchFamily="18" charset="0"/>
                                    <a:ea typeface="Calibri" panose="020F0502020204030204" pitchFamily="34" charset="0"/>
                                    <a:cs typeface="Arial" panose="020B0604020202020204" pitchFamily="34" charset="0"/>
                                  </a:rPr>
                                  <m:t>σ</m:t>
                                </m:r>
                                <m:r>
                                  <m:rPr>
                                    <m:nor/>
                                  </m:rPr>
                                  <a:rPr lang="en-GB" sz="1400" i="1" kern="100" baseline="30000">
                                    <a:latin typeface="Cambria Math" panose="02040503050406030204" pitchFamily="18" charset="0"/>
                                    <a:ea typeface="Calibri" panose="020F0502020204030204" pitchFamily="34" charset="0"/>
                                    <a:cs typeface="Arial" panose="020B0604020202020204" pitchFamily="34" charset="0"/>
                                  </a:rPr>
                                  <m:t>∗</m:t>
                                </m:r>
                              </m:e>
                            </m:d>
                          </m:sup>
                        </m:sSup>
                        <m:r>
                          <a:rPr lang="en-GB" sz="1400" i="1" kern="100">
                            <a:effectLst/>
                            <a:latin typeface="Cambria Math" panose="02040503050406030204" pitchFamily="18" charset="0"/>
                            <a:ea typeface="Calibri" panose="020F0502020204030204" pitchFamily="34" charset="0"/>
                            <a:cs typeface="Arial" panose="020B0604020202020204" pitchFamily="34" charset="0"/>
                          </a:rPr>
                          <m:t> </m:t>
                        </m:r>
                      </m:e>
                    </m:d>
                    <m:d>
                      <m:dPr>
                        <m:begChr m:val="["/>
                        <m:end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r>
                          <a:rPr lang="en-GB" sz="1400" i="1" kern="100">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4</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𝑙𝑛</m:t>
                        </m:r>
                        <m:d>
                          <m:d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f>
                              <m:f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fPr>
                              <m:num>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num>
                              <m:den>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e>
                                  <m:sub>
                                    <m:r>
                                      <a:rPr lang="en-GB" sz="1400" i="1" kern="100">
                                        <a:effectLst/>
                                        <a:latin typeface="Cambria Math" panose="02040503050406030204" pitchFamily="18" charset="0"/>
                                        <a:ea typeface="Calibri" panose="020F0502020204030204" pitchFamily="34" charset="0"/>
                                        <a:cs typeface="Arial" panose="020B0604020202020204" pitchFamily="34" charset="0"/>
                                      </a:rPr>
                                      <m:t>0</m:t>
                                    </m:r>
                                  </m:sub>
                                </m:sSub>
                              </m:den>
                            </m:f>
                          </m:e>
                        </m:d>
                      </m:e>
                    </m:d>
                    <m:d>
                      <m:d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r>
                          <a:rPr lang="en-GB" sz="1400" i="1" kern="100">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5</m:t>
                            </m:r>
                          </m:sub>
                        </m:sSub>
                        <m:f>
                          <m:f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fPr>
                          <m:num>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baseline="-25000">
                                <a:effectLst/>
                                <a:latin typeface="Cambria Math" panose="02040503050406030204" pitchFamily="18" charset="0"/>
                                <a:ea typeface="Calibri" panose="020F0502020204030204" pitchFamily="34" charset="0"/>
                                <a:cs typeface="Arial" panose="020B0604020202020204" pitchFamily="34" charset="0"/>
                              </a:rPr>
                              <m:t>0</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num>
                          <m:den>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𝑇𝑚𝑒𝑙𝑡</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baseline="-25000">
                                <a:effectLst/>
                                <a:latin typeface="Cambria Math" panose="02040503050406030204" pitchFamily="18" charset="0"/>
                                <a:ea typeface="Calibri" panose="020F0502020204030204" pitchFamily="34" charset="0"/>
                                <a:cs typeface="Arial" panose="020B0604020202020204" pitchFamily="34" charset="0"/>
                              </a:rPr>
                              <m:t>0</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den>
                        </m:f>
                      </m:e>
                    </m:d>
                  </m:oMath>
                </a14:m>
                <a:endParaRPr lang="en-GB" sz="1200" kern="100" dirty="0">
                  <a:effectLst/>
                  <a:latin typeface="Arial" panose="020B0604020202020204" pitchFamily="34" charset="0"/>
                  <a:ea typeface="Calibri" panose="020F0502020204030204" pitchFamily="34" charset="0"/>
                  <a:cs typeface="Times New Roman" panose="02020603050405020304" pitchFamily="18" charset="0"/>
                </a:endParaRPr>
              </a:p>
            </p:txBody>
          </p:sp>
        </mc:Choice>
        <mc:Fallback xmlns="">
          <p:sp>
            <p:nvSpPr>
              <p:cNvPr id="18" name="TextBox 17">
                <a:extLst>
                  <a:ext uri="{FF2B5EF4-FFF2-40B4-BE49-F238E27FC236}">
                    <a16:creationId xmlns:a16="http://schemas.microsoft.com/office/drawing/2014/main" id="{8E35BE35-CB80-29ED-3484-D9CC01FE4AA8}"/>
                  </a:ext>
                </a:extLst>
              </p:cNvPr>
              <p:cNvSpPr txBox="1">
                <a:spLocks noRot="1" noChangeAspect="1" noMove="1" noResize="1" noEditPoints="1" noAdjustHandles="1" noChangeArrowheads="1" noChangeShapeType="1" noTextEdit="1"/>
              </p:cNvSpPr>
              <p:nvPr/>
            </p:nvSpPr>
            <p:spPr>
              <a:xfrm>
                <a:off x="294965" y="4747156"/>
                <a:ext cx="8079187" cy="802848"/>
              </a:xfrm>
              <a:prstGeom prst="rect">
                <a:avLst/>
              </a:prstGeom>
              <a:blipFill>
                <a:blip r:embed="rId120"/>
                <a:stretch>
                  <a:fillRect l="-226" b="-1527"/>
                </a:stretch>
              </a:blipFill>
            </p:spPr>
            <p:txBody>
              <a:bodyPr/>
              <a:lstStyle/>
              <a:p>
                <a:r>
                  <a:rPr lang="en-GB">
                    <a:noFill/>
                  </a:rPr>
                  <a:t> </a:t>
                </a:r>
              </a:p>
            </p:txBody>
          </p:sp>
        </mc:Fallback>
      </mc:AlternateContent>
    </p:spTree>
    <p:extLst>
      <p:ext uri="{BB962C8B-B14F-4D97-AF65-F5344CB8AC3E}">
        <p14:creationId xmlns:p14="http://schemas.microsoft.com/office/powerpoint/2010/main" val="602156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FB28E-DB1B-47D7-BF58-0A3408122ABB}"/>
              </a:ext>
            </a:extLst>
          </p:cNvPr>
          <p:cNvSpPr>
            <a:spLocks noGrp="1"/>
          </p:cNvSpPr>
          <p:nvPr>
            <p:ph type="title"/>
          </p:nvPr>
        </p:nvSpPr>
        <p:spPr>
          <a:xfrm>
            <a:off x="244699" y="2586437"/>
            <a:ext cx="8229240" cy="2732537"/>
          </a:xfrm>
        </p:spPr>
        <p:txBody>
          <a:bodyPr/>
          <a:lstStyle/>
          <a:p>
            <a:r>
              <a:rPr lang="en-GB" dirty="0"/>
              <a:t>Damage evolution</a:t>
            </a:r>
            <a:br>
              <a:rPr lang="en-GB" dirty="0"/>
            </a:br>
            <a:br>
              <a:rPr lang="en-GB" sz="2400" dirty="0"/>
            </a:br>
            <a:r>
              <a:rPr lang="en-GB" sz="2400" dirty="0"/>
              <a:t>…can be defined in </a:t>
            </a:r>
            <a:r>
              <a:rPr lang="en-GB" sz="2400" dirty="0" err="1"/>
              <a:t>abaqus</a:t>
            </a:r>
            <a:r>
              <a:rPr lang="en-GB" sz="2400" dirty="0"/>
              <a:t> as either the displacement or energy required for complete failure after damage initiation</a:t>
            </a:r>
            <a:br>
              <a:rPr lang="en-GB" sz="2400" dirty="0"/>
            </a:br>
            <a:r>
              <a:rPr lang="en-GB" sz="2400" dirty="0"/>
              <a:t>Must use Fracture Energy value   to  model Damage evolution from Initiation to  failure</a:t>
            </a:r>
          </a:p>
        </p:txBody>
      </p:sp>
    </p:spTree>
    <p:extLst>
      <p:ext uri="{BB962C8B-B14F-4D97-AF65-F5344CB8AC3E}">
        <p14:creationId xmlns:p14="http://schemas.microsoft.com/office/powerpoint/2010/main" val="3336720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724</Words>
  <Application>Microsoft Office PowerPoint</Application>
  <PresentationFormat>On-screen Show (4:3)</PresentationFormat>
  <Paragraphs>142</Paragraphs>
  <Slides>17</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17</vt:i4>
      </vt:variant>
    </vt:vector>
  </HeadingPairs>
  <TitlesOfParts>
    <vt:vector size="26" baseType="lpstr">
      <vt:lpstr>Arial</vt:lpstr>
      <vt:lpstr>Calibri</vt:lpstr>
      <vt:lpstr>Cambria Math</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difference between True Stress and Engineering Stress</vt:lpstr>
      <vt:lpstr>PowerPoint Presentation</vt:lpstr>
      <vt:lpstr>PowerPoint Presentation</vt:lpstr>
      <vt:lpstr>PowerPoint Presentation</vt:lpstr>
      <vt:lpstr>PowerPoint Presentation</vt:lpstr>
      <vt:lpstr>Beyond the simple bi-linear elastic-plastic stress strain model</vt:lpstr>
      <vt:lpstr>Damage initiation and evolution</vt:lpstr>
      <vt:lpstr>J-C damage initiation criterion</vt:lpstr>
      <vt:lpstr>Damage evolution  …can be defined in abaqus as either the displacement or energy required for complete failure after damage initiation Must use Fracture Energy value   to  model Damage evolution from Initiation to  failure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Fundamental Mechanics of Materials</dc:title>
  <dc:subject/>
  <dc:creator>kelvin</dc:creator>
  <dc:description/>
  <cp:lastModifiedBy>Kelvin Donne</cp:lastModifiedBy>
  <cp:revision>58</cp:revision>
  <dcterms:created xsi:type="dcterms:W3CDTF">2018-10-11T22:32:15Z</dcterms:created>
  <dcterms:modified xsi:type="dcterms:W3CDTF">2025-02-09T19:49:54Z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Microsoft</vt:lpwstr>
  </property>
  <property fmtid="{D5CDD505-2E9C-101B-9397-08002B2CF9AE}" pid="4" name="HiddenSlides">
    <vt:i4>0</vt:i4>
  </property>
  <property fmtid="{D5CDD505-2E9C-101B-9397-08002B2CF9AE}" pid="5" name="HyperlinksChanged">
    <vt:bool>false</vt:bool>
  </property>
  <property fmtid="{D5CDD505-2E9C-101B-9397-08002B2CF9AE}" pid="6" name="LinksUpToDate">
    <vt:bool>false</vt:bool>
  </property>
  <property fmtid="{D5CDD505-2E9C-101B-9397-08002B2CF9AE}" pid="7" name="MMClips">
    <vt:i4>0</vt:i4>
  </property>
  <property fmtid="{D5CDD505-2E9C-101B-9397-08002B2CF9AE}" pid="8" name="Notes">
    <vt:i4>0</vt:i4>
  </property>
  <property fmtid="{D5CDD505-2E9C-101B-9397-08002B2CF9AE}" pid="9" name="PresentationFormat">
    <vt:lpwstr>On-screen Show (4:3)</vt:lpwstr>
  </property>
  <property fmtid="{D5CDD505-2E9C-101B-9397-08002B2CF9AE}" pid="10" name="ScaleCrop">
    <vt:bool>false</vt:bool>
  </property>
  <property fmtid="{D5CDD505-2E9C-101B-9397-08002B2CF9AE}" pid="11" name="ShareDoc">
    <vt:bool>false</vt:bool>
  </property>
  <property fmtid="{D5CDD505-2E9C-101B-9397-08002B2CF9AE}" pid="12" name="Slides">
    <vt:i4>12</vt:i4>
  </property>
</Properties>
</file>