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3"/>
  </p:notesMasterIdLst>
  <p:sldIdLst>
    <p:sldId id="256" r:id="rId2"/>
    <p:sldId id="257" r:id="rId3"/>
    <p:sldId id="258" r:id="rId4"/>
    <p:sldId id="267" r:id="rId5"/>
    <p:sldId id="259" r:id="rId6"/>
    <p:sldId id="260" r:id="rId7"/>
    <p:sldId id="262" r:id="rId8"/>
    <p:sldId id="263" r:id="rId9"/>
    <p:sldId id="264" r:id="rId10"/>
    <p:sldId id="265"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97A1F9-FE25-75EC-3D65-618AAD5F7957}" v="18" dt="2022-07-13T22:07:42.535"/>
    <p1510:client id="{1F067EE7-1A5F-4BB1-83BF-3CEFB1459E44}" v="6" dt="2022-07-14T15:12:21.412"/>
    <p1510:client id="{1F2892C7-7EE6-4611-4C87-1E0ED1149766}" v="182" dt="2022-07-13T19:45:58.576"/>
    <p1510:client id="{3484BBAF-22BE-CF3C-BA7E-52407026D5E3}" v="368" dt="2022-07-05T12:29:33.616"/>
    <p1510:client id="{3F1A0C40-226D-78DA-D001-834B8F5ECCEC}" v="5" dt="2022-07-13T18:33:55.996"/>
    <p1510:client id="{49B3D2B1-5D2A-2FAF-FB29-5485A8AB7B10}" v="22" dt="2022-07-08T08:21:36.335"/>
    <p1510:client id="{514D37A5-0006-0049-353F-F52CC4235AD1}" v="63" dt="2022-07-15T08:02:28.248"/>
    <p1510:client id="{66183CEC-1550-CE1B-84BB-E28A9CF8A4E2}" v="4" dt="2022-07-11T10:23:03.714"/>
    <p1510:client id="{70CB2366-215A-8791-F1B5-973C7C733A56}" v="635" dt="2022-07-15T07:05:46.529"/>
    <p1510:client id="{73C2C532-2BC1-82EF-752A-688DB67428F1}" v="3" dt="2022-06-13T11:06:00.709"/>
    <p1510:client id="{8E59A325-4E7D-6DE0-E8B0-06B6BE99A7AC}" v="11" dt="2022-07-11T10:07:43.768"/>
    <p1510:client id="{934C0016-FF6B-BE83-8376-C5E4578CCE1E}" v="68" dt="2022-07-15T06:50:58.630"/>
    <p1510:client id="{9DDD70B2-A283-4BB8-BC12-11C1BF772D03}" v="163" dt="2022-06-10T09:02:26.917"/>
    <p1510:client id="{D174EEC9-E6CE-2D49-4C47-912E2B217BBE}" v="9" dt="2022-07-14T14:43:06.148"/>
    <p1510:client id="{D3011453-CB0B-374D-5F5F-BF7814AA9E4A}" v="264" dt="2022-07-11T10:21:39.460"/>
    <p1510:client id="{E5B25619-095B-5972-8384-CB6647C90C4E}" v="112" dt="2022-06-13T11:03:41.932"/>
    <p1510:client id="{F075A623-E8C7-7D88-4BE8-6ACC22482EC6}" v="349" dt="2022-06-13T11:18:54.8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er Jelfs (1919836)" userId="S::1919836@student.uwtsd.ac.uk::bd964c38-be0a-4f49-a817-5a657e58f005" providerId="AD" clId="Web-{1F2892C7-7EE6-4611-4C87-1E0ED1149766}"/>
    <pc:docChg chg="addSld modSld">
      <pc:chgData name="Oliver Jelfs (1919836)" userId="S::1919836@student.uwtsd.ac.uk::bd964c38-be0a-4f49-a817-5a657e58f005" providerId="AD" clId="Web-{1F2892C7-7EE6-4611-4C87-1E0ED1149766}" dt="2022-07-13T19:48:36.369" v="623"/>
      <pc:docMkLst>
        <pc:docMk/>
      </pc:docMkLst>
      <pc:sldChg chg="modNotes">
        <pc:chgData name="Oliver Jelfs (1919836)" userId="S::1919836@student.uwtsd.ac.uk::bd964c38-be0a-4f49-a817-5a657e58f005" providerId="AD" clId="Web-{1F2892C7-7EE6-4611-4C87-1E0ED1149766}" dt="2022-07-13T19:06:04.979" v="232"/>
        <pc:sldMkLst>
          <pc:docMk/>
          <pc:sldMk cId="436817154" sldId="258"/>
        </pc:sldMkLst>
      </pc:sldChg>
      <pc:sldChg chg="modNotes">
        <pc:chgData name="Oliver Jelfs (1919836)" userId="S::1919836@student.uwtsd.ac.uk::bd964c38-be0a-4f49-a817-5a657e58f005" providerId="AD" clId="Web-{1F2892C7-7EE6-4611-4C87-1E0ED1149766}" dt="2022-07-13T19:48:36.369" v="623"/>
        <pc:sldMkLst>
          <pc:docMk/>
          <pc:sldMk cId="3058339251" sldId="259"/>
        </pc:sldMkLst>
      </pc:sldChg>
      <pc:sldChg chg="modSp">
        <pc:chgData name="Oliver Jelfs (1919836)" userId="S::1919836@student.uwtsd.ac.uk::bd964c38-be0a-4f49-a817-5a657e58f005" providerId="AD" clId="Web-{1F2892C7-7EE6-4611-4C87-1E0ED1149766}" dt="2022-07-13T18:59:15.839" v="103" actId="20577"/>
        <pc:sldMkLst>
          <pc:docMk/>
          <pc:sldMk cId="3753734201" sldId="266"/>
        </pc:sldMkLst>
        <pc:spChg chg="mod">
          <ac:chgData name="Oliver Jelfs (1919836)" userId="S::1919836@student.uwtsd.ac.uk::bd964c38-be0a-4f49-a817-5a657e58f005" providerId="AD" clId="Web-{1F2892C7-7EE6-4611-4C87-1E0ED1149766}" dt="2022-07-13T18:59:15.839" v="103" actId="20577"/>
          <ac:spMkLst>
            <pc:docMk/>
            <pc:sldMk cId="3753734201" sldId="266"/>
            <ac:spMk id="2" creationId="{7ADA7A76-020E-2ACA-C4EC-CF16C798D01A}"/>
          </ac:spMkLst>
        </pc:spChg>
      </pc:sldChg>
      <pc:sldChg chg="modSp add replId modNotes">
        <pc:chgData name="Oliver Jelfs (1919836)" userId="S::1919836@student.uwtsd.ac.uk::bd964c38-be0a-4f49-a817-5a657e58f005" providerId="AD" clId="Web-{1F2892C7-7EE6-4611-4C87-1E0ED1149766}" dt="2022-07-13T19:45:54.013" v="614"/>
        <pc:sldMkLst>
          <pc:docMk/>
          <pc:sldMk cId="898167901" sldId="267"/>
        </pc:sldMkLst>
        <pc:spChg chg="mod">
          <ac:chgData name="Oliver Jelfs (1919836)" userId="S::1919836@student.uwtsd.ac.uk::bd964c38-be0a-4f49-a817-5a657e58f005" providerId="AD" clId="Web-{1F2892C7-7EE6-4611-4C87-1E0ED1149766}" dt="2022-07-13T18:51:38.119" v="98" actId="20577"/>
          <ac:spMkLst>
            <pc:docMk/>
            <pc:sldMk cId="898167901" sldId="267"/>
            <ac:spMk id="2" creationId="{72D62C50-AA0D-3ADF-CBFD-FC5FC1C62812}"/>
          </ac:spMkLst>
        </pc:spChg>
      </pc:sldChg>
    </pc:docChg>
  </pc:docChgLst>
  <pc:docChgLst>
    <pc:chgData name="Oliver Jelfs (1919836)" userId="S::1919836@student.uwtsd.ac.uk::bd964c38-be0a-4f49-a817-5a657e58f005" providerId="AD" clId="Web-{1F067EE7-1A5F-4BB1-83BF-3CEFB1459E44}"/>
    <pc:docChg chg="modSld">
      <pc:chgData name="Oliver Jelfs (1919836)" userId="S::1919836@student.uwtsd.ac.uk::bd964c38-be0a-4f49-a817-5a657e58f005" providerId="AD" clId="Web-{1F067EE7-1A5F-4BB1-83BF-3CEFB1459E44}" dt="2022-07-14T15:16:49.251" v="241"/>
      <pc:docMkLst>
        <pc:docMk/>
      </pc:docMkLst>
      <pc:sldChg chg="modNotes">
        <pc:chgData name="Oliver Jelfs (1919836)" userId="S::1919836@student.uwtsd.ac.uk::bd964c38-be0a-4f49-a817-5a657e58f005" providerId="AD" clId="Web-{1F067EE7-1A5F-4BB1-83BF-3CEFB1459E44}" dt="2022-07-14T15:16:49.251" v="241"/>
        <pc:sldMkLst>
          <pc:docMk/>
          <pc:sldMk cId="2166976984" sldId="263"/>
        </pc:sldMkLst>
      </pc:sldChg>
      <pc:sldChg chg="modSp">
        <pc:chgData name="Oliver Jelfs (1919836)" userId="S::1919836@student.uwtsd.ac.uk::bd964c38-be0a-4f49-a817-5a657e58f005" providerId="AD" clId="Web-{1F067EE7-1A5F-4BB1-83BF-3CEFB1459E44}" dt="2022-07-14T15:12:21.412" v="4" actId="20577"/>
        <pc:sldMkLst>
          <pc:docMk/>
          <pc:sldMk cId="3753734201" sldId="266"/>
        </pc:sldMkLst>
        <pc:spChg chg="mod">
          <ac:chgData name="Oliver Jelfs (1919836)" userId="S::1919836@student.uwtsd.ac.uk::bd964c38-be0a-4f49-a817-5a657e58f005" providerId="AD" clId="Web-{1F067EE7-1A5F-4BB1-83BF-3CEFB1459E44}" dt="2022-07-14T15:12:21.412" v="4" actId="20577"/>
          <ac:spMkLst>
            <pc:docMk/>
            <pc:sldMk cId="3753734201" sldId="266"/>
            <ac:spMk id="2" creationId="{7ADA7A76-020E-2ACA-C4EC-CF16C798D01A}"/>
          </ac:spMkLst>
        </pc:spChg>
      </pc:sldChg>
    </pc:docChg>
  </pc:docChgLst>
  <pc:docChgLst>
    <pc:chgData name="Oliver Jelfs (1919836)" userId="S::1919836@student.uwtsd.ac.uk::bd964c38-be0a-4f49-a817-5a657e58f005" providerId="AD" clId="Web-{8E59A325-4E7D-6DE0-E8B0-06B6BE99A7AC}"/>
    <pc:docChg chg="delSld modSld">
      <pc:chgData name="Oliver Jelfs (1919836)" userId="S::1919836@student.uwtsd.ac.uk::bd964c38-be0a-4f49-a817-5a657e58f005" providerId="AD" clId="Web-{8E59A325-4E7D-6DE0-E8B0-06B6BE99A7AC}" dt="2022-07-11T10:07:43.768" v="10" actId="20577"/>
      <pc:docMkLst>
        <pc:docMk/>
      </pc:docMkLst>
      <pc:sldChg chg="modSp">
        <pc:chgData name="Oliver Jelfs (1919836)" userId="S::1919836@student.uwtsd.ac.uk::bd964c38-be0a-4f49-a817-5a657e58f005" providerId="AD" clId="Web-{8E59A325-4E7D-6DE0-E8B0-06B6BE99A7AC}" dt="2022-07-11T10:07:43.768" v="10" actId="20577"/>
        <pc:sldMkLst>
          <pc:docMk/>
          <pc:sldMk cId="3058339251" sldId="259"/>
        </pc:sldMkLst>
        <pc:spChg chg="mod">
          <ac:chgData name="Oliver Jelfs (1919836)" userId="S::1919836@student.uwtsd.ac.uk::bd964c38-be0a-4f49-a817-5a657e58f005" providerId="AD" clId="Web-{8E59A325-4E7D-6DE0-E8B0-06B6BE99A7AC}" dt="2022-07-11T10:07:43.768" v="10" actId="20577"/>
          <ac:spMkLst>
            <pc:docMk/>
            <pc:sldMk cId="3058339251" sldId="259"/>
            <ac:spMk id="3" creationId="{C50EFD37-9048-6BFE-E666-311326F473C9}"/>
          </ac:spMkLst>
        </pc:spChg>
      </pc:sldChg>
      <pc:sldChg chg="del">
        <pc:chgData name="Oliver Jelfs (1919836)" userId="S::1919836@student.uwtsd.ac.uk::bd964c38-be0a-4f49-a817-5a657e58f005" providerId="AD" clId="Web-{8E59A325-4E7D-6DE0-E8B0-06B6BE99A7AC}" dt="2022-07-11T10:06:58.063" v="0"/>
        <pc:sldMkLst>
          <pc:docMk/>
          <pc:sldMk cId="2599327077" sldId="268"/>
        </pc:sldMkLst>
      </pc:sldChg>
    </pc:docChg>
  </pc:docChgLst>
  <pc:docChgLst>
    <pc:chgData name="Oliver Jelfs (1919836)" userId="S::1919836@student.uwtsd.ac.uk::bd964c38-be0a-4f49-a817-5a657e58f005" providerId="AD" clId="Web-{934C0016-FF6B-BE83-8376-C5E4578CCE1E}"/>
    <pc:docChg chg="modSld">
      <pc:chgData name="Oliver Jelfs (1919836)" userId="S::1919836@student.uwtsd.ac.uk::bd964c38-be0a-4f49-a817-5a657e58f005" providerId="AD" clId="Web-{934C0016-FF6B-BE83-8376-C5E4578CCE1E}" dt="2022-07-15T06:44:34.153" v="59"/>
      <pc:docMkLst>
        <pc:docMk/>
      </pc:docMkLst>
      <pc:sldChg chg="addSp delSp modSp">
        <pc:chgData name="Oliver Jelfs (1919836)" userId="S::1919836@student.uwtsd.ac.uk::bd964c38-be0a-4f49-a817-5a657e58f005" providerId="AD" clId="Web-{934C0016-FF6B-BE83-8376-C5E4578CCE1E}" dt="2022-07-15T06:44:34.153" v="59"/>
        <pc:sldMkLst>
          <pc:docMk/>
          <pc:sldMk cId="3701021153" sldId="264"/>
        </pc:sldMkLst>
        <pc:spChg chg="mod">
          <ac:chgData name="Oliver Jelfs (1919836)" userId="S::1919836@student.uwtsd.ac.uk::bd964c38-be0a-4f49-a817-5a657e58f005" providerId="AD" clId="Web-{934C0016-FF6B-BE83-8376-C5E4578CCE1E}" dt="2022-07-15T06:40:15.209" v="8" actId="1076"/>
          <ac:spMkLst>
            <pc:docMk/>
            <pc:sldMk cId="3701021153" sldId="264"/>
            <ac:spMk id="2" creationId="{B67EA716-7A55-02B0-0E75-2F3D62E3F437}"/>
          </ac:spMkLst>
        </pc:spChg>
        <pc:spChg chg="add del mod">
          <ac:chgData name="Oliver Jelfs (1919836)" userId="S::1919836@student.uwtsd.ac.uk::bd964c38-be0a-4f49-a817-5a657e58f005" providerId="AD" clId="Web-{934C0016-FF6B-BE83-8376-C5E4578CCE1E}" dt="2022-07-15T06:41:23.336" v="15"/>
          <ac:spMkLst>
            <pc:docMk/>
            <pc:sldMk cId="3701021153" sldId="264"/>
            <ac:spMk id="5" creationId="{F4DCEF05-B44D-E132-9C56-21A448CF4E36}"/>
          </ac:spMkLst>
        </pc:spChg>
        <pc:spChg chg="add del mod">
          <ac:chgData name="Oliver Jelfs (1919836)" userId="S::1919836@student.uwtsd.ac.uk::bd964c38-be0a-4f49-a817-5a657e58f005" providerId="AD" clId="Web-{934C0016-FF6B-BE83-8376-C5E4578CCE1E}" dt="2022-07-15T06:41:26.445" v="16"/>
          <ac:spMkLst>
            <pc:docMk/>
            <pc:sldMk cId="3701021153" sldId="264"/>
            <ac:spMk id="6" creationId="{8704F663-18F8-EBCB-FE9A-46C5C3C5954B}"/>
          </ac:spMkLst>
        </pc:spChg>
        <pc:graphicFrameChg chg="add del modGraphic">
          <ac:chgData name="Oliver Jelfs (1919836)" userId="S::1919836@student.uwtsd.ac.uk::bd964c38-be0a-4f49-a817-5a657e58f005" providerId="AD" clId="Web-{934C0016-FF6B-BE83-8376-C5E4578CCE1E}" dt="2022-07-15T06:39:31.349" v="4"/>
          <ac:graphicFrameMkLst>
            <pc:docMk/>
            <pc:sldMk cId="3701021153" sldId="264"/>
            <ac:graphicFrameMk id="3" creationId="{7CEF6B35-123E-FDB8-0B79-2E9E603D9A50}"/>
          </ac:graphicFrameMkLst>
        </pc:graphicFrameChg>
        <pc:graphicFrameChg chg="add mod modGraphic">
          <ac:chgData name="Oliver Jelfs (1919836)" userId="S::1919836@student.uwtsd.ac.uk::bd964c38-be0a-4f49-a817-5a657e58f005" providerId="AD" clId="Web-{934C0016-FF6B-BE83-8376-C5E4578CCE1E}" dt="2022-07-15T06:44:34.153" v="59"/>
          <ac:graphicFrameMkLst>
            <pc:docMk/>
            <pc:sldMk cId="3701021153" sldId="264"/>
            <ac:graphicFrameMk id="7" creationId="{64F39532-D88F-7A01-871E-CD795770B4B9}"/>
          </ac:graphicFrameMkLst>
        </pc:graphicFrameChg>
      </pc:sldChg>
    </pc:docChg>
  </pc:docChgLst>
  <pc:docChgLst>
    <pc:chgData name="Oliver Jelfs (1919836)" userId="S::1919836@student.uwtsd.ac.uk::bd964c38-be0a-4f49-a817-5a657e58f005" providerId="AD" clId="Web-{9DDD70B2-A283-4BB8-BC12-11C1BF772D03}"/>
    <pc:docChg chg="addSld modSld addMainMaster delMainMaster">
      <pc:chgData name="Oliver Jelfs (1919836)" userId="S::1919836@student.uwtsd.ac.uk::bd964c38-be0a-4f49-a817-5a657e58f005" providerId="AD" clId="Web-{9DDD70B2-A283-4BB8-BC12-11C1BF772D03}" dt="2022-06-10T09:02:26.917" v="180" actId="14100"/>
      <pc:docMkLst>
        <pc:docMk/>
      </pc:docMkLst>
      <pc:sldChg chg="addSp delSp modSp mod setBg modClrScheme addAnim setClrOvrMap chgLayout">
        <pc:chgData name="Oliver Jelfs (1919836)" userId="S::1919836@student.uwtsd.ac.uk::bd964c38-be0a-4f49-a817-5a657e58f005" providerId="AD" clId="Web-{9DDD70B2-A283-4BB8-BC12-11C1BF772D03}" dt="2022-06-10T08:57:32.225" v="96"/>
        <pc:sldMkLst>
          <pc:docMk/>
          <pc:sldMk cId="109857222" sldId="256"/>
        </pc:sldMkLst>
        <pc:spChg chg="mod">
          <ac:chgData name="Oliver Jelfs (1919836)" userId="S::1919836@student.uwtsd.ac.uk::bd964c38-be0a-4f49-a817-5a657e58f005" providerId="AD" clId="Web-{9DDD70B2-A283-4BB8-BC12-11C1BF772D03}" dt="2022-06-10T08:57:13.333" v="94" actId="20577"/>
          <ac:spMkLst>
            <pc:docMk/>
            <pc:sldMk cId="109857222" sldId="256"/>
            <ac:spMk id="2" creationId="{00000000-0000-0000-0000-000000000000}"/>
          </ac:spMkLst>
        </pc:spChg>
        <pc:spChg chg="del mod">
          <ac:chgData name="Oliver Jelfs (1919836)" userId="S::1919836@student.uwtsd.ac.uk::bd964c38-be0a-4f49-a817-5a657e58f005" providerId="AD" clId="Web-{9DDD70B2-A283-4BB8-BC12-11C1BF772D03}" dt="2022-06-10T08:57:32.225" v="96"/>
          <ac:spMkLst>
            <pc:docMk/>
            <pc:sldMk cId="109857222" sldId="256"/>
            <ac:spMk id="3" creationId="{00000000-0000-0000-0000-000000000000}"/>
          </ac:spMkLst>
        </pc:spChg>
        <pc:spChg chg="add del">
          <ac:chgData name="Oliver Jelfs (1919836)" userId="S::1919836@student.uwtsd.ac.uk::bd964c38-be0a-4f49-a817-5a657e58f005" providerId="AD" clId="Web-{9DDD70B2-A283-4BB8-BC12-11C1BF772D03}" dt="2022-06-10T08:43:32.386" v="1"/>
          <ac:spMkLst>
            <pc:docMk/>
            <pc:sldMk cId="109857222" sldId="256"/>
            <ac:spMk id="8" creationId="{DAB482FD-C684-4DAA-AC4C-1739F51A98A0}"/>
          </ac:spMkLst>
        </pc:spChg>
        <pc:spChg chg="add del">
          <ac:chgData name="Oliver Jelfs (1919836)" userId="S::1919836@student.uwtsd.ac.uk::bd964c38-be0a-4f49-a817-5a657e58f005" providerId="AD" clId="Web-{9DDD70B2-A283-4BB8-BC12-11C1BF772D03}" dt="2022-06-10T08:46:43.727" v="3"/>
          <ac:spMkLst>
            <pc:docMk/>
            <pc:sldMk cId="109857222" sldId="256"/>
            <ac:spMk id="9" creationId="{6FB6BA45-21D7-4ECD-971E-90FC03AE182A}"/>
          </ac:spMkLst>
        </pc:spChg>
        <pc:spChg chg="add del">
          <ac:chgData name="Oliver Jelfs (1919836)" userId="S::1919836@student.uwtsd.ac.uk::bd964c38-be0a-4f49-a817-5a657e58f005" providerId="AD" clId="Web-{9DDD70B2-A283-4BB8-BC12-11C1BF772D03}" dt="2022-06-10T08:46:43.727" v="3"/>
          <ac:spMkLst>
            <pc:docMk/>
            <pc:sldMk cId="109857222" sldId="256"/>
            <ac:spMk id="11" creationId="{EED8D03E-F375-4E67-B932-FF9B007BB420}"/>
          </ac:spMkLst>
        </pc:spChg>
        <pc:spChg chg="add del">
          <ac:chgData name="Oliver Jelfs (1919836)" userId="S::1919836@student.uwtsd.ac.uk::bd964c38-be0a-4f49-a817-5a657e58f005" providerId="AD" clId="Web-{9DDD70B2-A283-4BB8-BC12-11C1BF772D03}" dt="2022-06-10T08:51:45.107" v="29"/>
          <ac:spMkLst>
            <pc:docMk/>
            <pc:sldMk cId="109857222" sldId="256"/>
            <ac:spMk id="15" creationId="{41AC6C06-99FE-4BA1-BC82-8406A424CD67}"/>
          </ac:spMkLst>
        </pc:spChg>
        <pc:spChg chg="add del">
          <ac:chgData name="Oliver Jelfs (1919836)" userId="S::1919836@student.uwtsd.ac.uk::bd964c38-be0a-4f49-a817-5a657e58f005" providerId="AD" clId="Web-{9DDD70B2-A283-4BB8-BC12-11C1BF772D03}" dt="2022-06-10T08:51:45.107" v="29"/>
          <ac:spMkLst>
            <pc:docMk/>
            <pc:sldMk cId="109857222" sldId="256"/>
            <ac:spMk id="17" creationId="{7AEC842D-C905-4DEA-B1C3-CA51995C572A}"/>
          </ac:spMkLst>
        </pc:spChg>
        <pc:spChg chg="add del">
          <ac:chgData name="Oliver Jelfs (1919836)" userId="S::1919836@student.uwtsd.ac.uk::bd964c38-be0a-4f49-a817-5a657e58f005" providerId="AD" clId="Web-{9DDD70B2-A283-4BB8-BC12-11C1BF772D03}" dt="2022-06-10T08:47:47.888" v="5"/>
          <ac:spMkLst>
            <pc:docMk/>
            <pc:sldMk cId="109857222" sldId="256"/>
            <ac:spMk id="43" creationId="{A173122F-D466-4F08-90FA-0038F7AC214A}"/>
          </ac:spMkLst>
        </pc:spChg>
        <pc:spChg chg="add del">
          <ac:chgData name="Oliver Jelfs (1919836)" userId="S::1919836@student.uwtsd.ac.uk::bd964c38-be0a-4f49-a817-5a657e58f005" providerId="AD" clId="Web-{9DDD70B2-A283-4BB8-BC12-11C1BF772D03}" dt="2022-06-10T08:47:47.888" v="5"/>
          <ac:spMkLst>
            <pc:docMk/>
            <pc:sldMk cId="109857222" sldId="256"/>
            <ac:spMk id="44" creationId="{DB537E44-9142-4F0D-A29D-C1409784F2B9}"/>
          </ac:spMkLst>
        </pc:spChg>
        <pc:spChg chg="add del">
          <ac:chgData name="Oliver Jelfs (1919836)" userId="S::1919836@student.uwtsd.ac.uk::bd964c38-be0a-4f49-a817-5a657e58f005" providerId="AD" clId="Web-{9DDD70B2-A283-4BB8-BC12-11C1BF772D03}" dt="2022-06-10T08:47:59.951" v="7"/>
          <ac:spMkLst>
            <pc:docMk/>
            <pc:sldMk cId="109857222" sldId="256"/>
            <ac:spMk id="48" creationId="{DAB482FD-C684-4DAA-AC4C-1739F51A98A0}"/>
          </ac:spMkLst>
        </pc:spChg>
        <pc:spChg chg="add del">
          <ac:chgData name="Oliver Jelfs (1919836)" userId="S::1919836@student.uwtsd.ac.uk::bd964c38-be0a-4f49-a817-5a657e58f005" providerId="AD" clId="Web-{9DDD70B2-A283-4BB8-BC12-11C1BF772D03}" dt="2022-06-10T08:51:45.107" v="29"/>
          <ac:spMkLst>
            <pc:docMk/>
            <pc:sldMk cId="109857222" sldId="256"/>
            <ac:spMk id="51" creationId="{1DB043B4-68C6-45B9-82AC-A5800EADB8DB}"/>
          </ac:spMkLst>
        </pc:spChg>
        <pc:spChg chg="add">
          <ac:chgData name="Oliver Jelfs (1919836)" userId="S::1919836@student.uwtsd.ac.uk::bd964c38-be0a-4f49-a817-5a657e58f005" providerId="AD" clId="Web-{9DDD70B2-A283-4BB8-BC12-11C1BF772D03}" dt="2022-06-10T08:51:45.107" v="29"/>
          <ac:spMkLst>
            <pc:docMk/>
            <pc:sldMk cId="109857222" sldId="256"/>
            <ac:spMk id="58" creationId="{4905C695-F54E-4EF8-8AEF-811D460E7AFE}"/>
          </ac:spMkLst>
        </pc:spChg>
        <pc:spChg chg="add">
          <ac:chgData name="Oliver Jelfs (1919836)" userId="S::1919836@student.uwtsd.ac.uk::bd964c38-be0a-4f49-a817-5a657e58f005" providerId="AD" clId="Web-{9DDD70B2-A283-4BB8-BC12-11C1BF772D03}" dt="2022-06-10T08:51:45.107" v="29"/>
          <ac:spMkLst>
            <pc:docMk/>
            <pc:sldMk cId="109857222" sldId="256"/>
            <ac:spMk id="60" creationId="{85AEFF94-0E7F-40D2-BB64-2466E9D66DFD}"/>
          </ac:spMkLst>
        </pc:spChg>
        <pc:grpChg chg="add del">
          <ac:chgData name="Oliver Jelfs (1919836)" userId="S::1919836@student.uwtsd.ac.uk::bd964c38-be0a-4f49-a817-5a657e58f005" providerId="AD" clId="Web-{9DDD70B2-A283-4BB8-BC12-11C1BF772D03}" dt="2022-06-10T08:47:47.888" v="5"/>
          <ac:grpSpMkLst>
            <pc:docMk/>
            <pc:sldMk cId="109857222" sldId="256"/>
            <ac:grpSpMk id="45" creationId="{55FA838A-0E6E-4C88-AD16-9F85F559A8AD}"/>
          </ac:grpSpMkLst>
        </pc:grpChg>
        <pc:grpChg chg="add del">
          <ac:chgData name="Oliver Jelfs (1919836)" userId="S::1919836@student.uwtsd.ac.uk::bd964c38-be0a-4f49-a817-5a657e58f005" providerId="AD" clId="Web-{9DDD70B2-A283-4BB8-BC12-11C1BF772D03}" dt="2022-06-10T08:51:45.107" v="29"/>
          <ac:grpSpMkLst>
            <pc:docMk/>
            <pc:sldMk cId="109857222" sldId="256"/>
            <ac:grpSpMk id="52" creationId="{4592A8CB-0B0A-43A5-86F4-712B0C469671}"/>
          </ac:grpSpMkLst>
        </pc:grpChg>
        <pc:grpChg chg="add">
          <ac:chgData name="Oliver Jelfs (1919836)" userId="S::1919836@student.uwtsd.ac.uk::bd964c38-be0a-4f49-a817-5a657e58f005" providerId="AD" clId="Web-{9DDD70B2-A283-4BB8-BC12-11C1BF772D03}" dt="2022-06-10T08:51:45.107" v="29"/>
          <ac:grpSpMkLst>
            <pc:docMk/>
            <pc:sldMk cId="109857222" sldId="256"/>
            <ac:grpSpMk id="62" creationId="{A206FD63-63B5-4FE3-A87F-05F94B21B8A1}"/>
          </ac:grpSpMkLst>
        </pc:grpChg>
        <pc:picChg chg="add del">
          <ac:chgData name="Oliver Jelfs (1919836)" userId="S::1919836@student.uwtsd.ac.uk::bd964c38-be0a-4f49-a817-5a657e58f005" providerId="AD" clId="Web-{9DDD70B2-A283-4BB8-BC12-11C1BF772D03}" dt="2022-06-10T08:46:43.727" v="3"/>
          <ac:picMkLst>
            <pc:docMk/>
            <pc:sldMk cId="109857222" sldId="256"/>
            <ac:picMk id="4" creationId="{E5DA982F-7EAD-1F1F-C894-25AFE53F1995}"/>
          </ac:picMkLst>
        </pc:picChg>
        <pc:picChg chg="add del">
          <ac:chgData name="Oliver Jelfs (1919836)" userId="S::1919836@student.uwtsd.ac.uk::bd964c38-be0a-4f49-a817-5a657e58f005" providerId="AD" clId="Web-{9DDD70B2-A283-4BB8-BC12-11C1BF772D03}" dt="2022-06-10T08:47:47.888" v="5"/>
          <ac:picMkLst>
            <pc:docMk/>
            <pc:sldMk cId="109857222" sldId="256"/>
            <ac:picMk id="46" creationId="{8AD45BFB-9F33-159D-2D8C-1F662C32867E}"/>
          </ac:picMkLst>
        </pc:picChg>
        <pc:picChg chg="add mod ord">
          <ac:chgData name="Oliver Jelfs (1919836)" userId="S::1919836@student.uwtsd.ac.uk::bd964c38-be0a-4f49-a817-5a657e58f005" providerId="AD" clId="Web-{9DDD70B2-A283-4BB8-BC12-11C1BF772D03}" dt="2022-06-10T08:51:45.107" v="29"/>
          <ac:picMkLst>
            <pc:docMk/>
            <pc:sldMk cId="109857222" sldId="256"/>
            <ac:picMk id="53" creationId="{073941AE-233C-65A4-6C24-160B9EF1224D}"/>
          </ac:picMkLst>
        </pc:picChg>
        <pc:cxnChg chg="add del">
          <ac:chgData name="Oliver Jelfs (1919836)" userId="S::1919836@student.uwtsd.ac.uk::bd964c38-be0a-4f49-a817-5a657e58f005" providerId="AD" clId="Web-{9DDD70B2-A283-4BB8-BC12-11C1BF772D03}" dt="2022-06-10T08:43:32.386" v="1"/>
          <ac:cxnSpMkLst>
            <pc:docMk/>
            <pc:sldMk cId="109857222" sldId="256"/>
            <ac:cxnSpMk id="10" creationId="{2DAA738B-EDF5-4694-B25A-3488245BC87C}"/>
          </ac:cxnSpMkLst>
        </pc:cxnChg>
        <pc:cxnChg chg="add del">
          <ac:chgData name="Oliver Jelfs (1919836)" userId="S::1919836@student.uwtsd.ac.uk::bd964c38-be0a-4f49-a817-5a657e58f005" providerId="AD" clId="Web-{9DDD70B2-A283-4BB8-BC12-11C1BF772D03}" dt="2022-06-10T08:47:59.951" v="7"/>
          <ac:cxnSpMkLst>
            <pc:docMk/>
            <pc:sldMk cId="109857222" sldId="256"/>
            <ac:cxnSpMk id="49" creationId="{2DAA738B-EDF5-4694-B25A-3488245BC87C}"/>
          </ac:cxnSpMkLst>
        </pc:cxnChg>
      </pc:sldChg>
      <pc:sldChg chg="addSp delSp modSp new mod setBg">
        <pc:chgData name="Oliver Jelfs (1919836)" userId="S::1919836@student.uwtsd.ac.uk::bd964c38-be0a-4f49-a817-5a657e58f005" providerId="AD" clId="Web-{9DDD70B2-A283-4BB8-BC12-11C1BF772D03}" dt="2022-06-10T09:02:26.917" v="180" actId="14100"/>
        <pc:sldMkLst>
          <pc:docMk/>
          <pc:sldMk cId="3496578049" sldId="257"/>
        </pc:sldMkLst>
        <pc:spChg chg="mod">
          <ac:chgData name="Oliver Jelfs (1919836)" userId="S::1919836@student.uwtsd.ac.uk::bd964c38-be0a-4f49-a817-5a657e58f005" providerId="AD" clId="Web-{9DDD70B2-A283-4BB8-BC12-11C1BF772D03}" dt="2022-06-10T09:02:26.917" v="180" actId="14100"/>
          <ac:spMkLst>
            <pc:docMk/>
            <pc:sldMk cId="3496578049" sldId="257"/>
            <ac:spMk id="2" creationId="{5357E1B2-8624-8671-A3B6-4E2E1DC70985}"/>
          </ac:spMkLst>
        </pc:spChg>
        <pc:spChg chg="del">
          <ac:chgData name="Oliver Jelfs (1919836)" userId="S::1919836@student.uwtsd.ac.uk::bd964c38-be0a-4f49-a817-5a657e58f005" providerId="AD" clId="Web-{9DDD70B2-A283-4BB8-BC12-11C1BF772D03}" dt="2022-06-10T08:58:02.602" v="98"/>
          <ac:spMkLst>
            <pc:docMk/>
            <pc:sldMk cId="3496578049" sldId="257"/>
            <ac:spMk id="3" creationId="{B1C8B32B-56B8-9F6E-1D76-73B436A4520D}"/>
          </ac:spMkLst>
        </pc:spChg>
        <pc:spChg chg="add">
          <ac:chgData name="Oliver Jelfs (1919836)" userId="S::1919836@student.uwtsd.ac.uk::bd964c38-be0a-4f49-a817-5a657e58f005" providerId="AD" clId="Web-{9DDD70B2-A283-4BB8-BC12-11C1BF772D03}" dt="2022-06-10T08:58:02.602" v="98"/>
          <ac:spMkLst>
            <pc:docMk/>
            <pc:sldMk cId="3496578049" sldId="257"/>
            <ac:spMk id="8" creationId="{9D3B3C7E-BC2D-4436-8B03-AC421FA66787}"/>
          </ac:spMkLst>
        </pc:spChg>
        <pc:spChg chg="add">
          <ac:chgData name="Oliver Jelfs (1919836)" userId="S::1919836@student.uwtsd.ac.uk::bd964c38-be0a-4f49-a817-5a657e58f005" providerId="AD" clId="Web-{9DDD70B2-A283-4BB8-BC12-11C1BF772D03}" dt="2022-06-10T08:58:02.602" v="98"/>
          <ac:spMkLst>
            <pc:docMk/>
            <pc:sldMk cId="3496578049" sldId="257"/>
            <ac:spMk id="15" creationId="{4905C695-F54E-4EF8-8AEF-811D460E7AFE}"/>
          </ac:spMkLst>
        </pc:spChg>
        <pc:spChg chg="add">
          <ac:chgData name="Oliver Jelfs (1919836)" userId="S::1919836@student.uwtsd.ac.uk::bd964c38-be0a-4f49-a817-5a657e58f005" providerId="AD" clId="Web-{9DDD70B2-A283-4BB8-BC12-11C1BF772D03}" dt="2022-06-10T08:58:02.602" v="98"/>
          <ac:spMkLst>
            <pc:docMk/>
            <pc:sldMk cId="3496578049" sldId="257"/>
            <ac:spMk id="17" creationId="{485CD2A3-2099-476E-9A85-55DC735FA2B7}"/>
          </ac:spMkLst>
        </pc:spChg>
        <pc:grpChg chg="add">
          <ac:chgData name="Oliver Jelfs (1919836)" userId="S::1919836@student.uwtsd.ac.uk::bd964c38-be0a-4f49-a817-5a657e58f005" providerId="AD" clId="Web-{9DDD70B2-A283-4BB8-BC12-11C1BF772D03}" dt="2022-06-10T08:58:02.602" v="98"/>
          <ac:grpSpMkLst>
            <pc:docMk/>
            <pc:sldMk cId="3496578049" sldId="257"/>
            <ac:grpSpMk id="10" creationId="{79B5D0C1-066E-4C02-A6B8-59FAE4A19724}"/>
          </ac:grpSpMkLst>
        </pc:grpChg>
        <pc:grpChg chg="add">
          <ac:chgData name="Oliver Jelfs (1919836)" userId="S::1919836@student.uwtsd.ac.uk::bd964c38-be0a-4f49-a817-5a657e58f005" providerId="AD" clId="Web-{9DDD70B2-A283-4BB8-BC12-11C1BF772D03}" dt="2022-06-10T08:58:02.602" v="98"/>
          <ac:grpSpMkLst>
            <pc:docMk/>
            <pc:sldMk cId="3496578049" sldId="257"/>
            <ac:grpSpMk id="19" creationId="{E92979E8-2E86-433E-A7E4-5F102E45A8EE}"/>
          </ac:grpSpMkLst>
        </pc:grpChg>
      </pc:sldChg>
      <pc:sldMasterChg chg="add del addSldLayout delSldLayout">
        <pc:chgData name="Oliver Jelfs (1919836)" userId="S::1919836@student.uwtsd.ac.uk::bd964c38-be0a-4f49-a817-5a657e58f005" providerId="AD" clId="Web-{9DDD70B2-A283-4BB8-BC12-11C1BF772D03}" dt="2022-06-10T08:48:00.029" v="8"/>
        <pc:sldMasterMkLst>
          <pc:docMk/>
          <pc:sldMasterMk cId="2460954070" sldId="2147483660"/>
        </pc:sldMasterMkLst>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2385387890" sldId="2147483661"/>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949138452" sldId="2147483662"/>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2591524520" sldId="2147483663"/>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1203092039" sldId="2147483664"/>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3733172339" sldId="2147483665"/>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3210312558" sldId="2147483666"/>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3146388984" sldId="2147483667"/>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3171841454" sldId="2147483668"/>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1718958274" sldId="2147483669"/>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2202905451" sldId="2147483670"/>
          </pc:sldLayoutMkLst>
        </pc:sldLayoutChg>
        <pc:sldLayoutChg chg="add del">
          <pc:chgData name="Oliver Jelfs (1919836)" userId="S::1919836@student.uwtsd.ac.uk::bd964c38-be0a-4f49-a817-5a657e58f005" providerId="AD" clId="Web-{9DDD70B2-A283-4BB8-BC12-11C1BF772D03}" dt="2022-06-10T08:48:00.029" v="8"/>
          <pc:sldLayoutMkLst>
            <pc:docMk/>
            <pc:sldMasterMk cId="2460954070" sldId="2147483660"/>
            <pc:sldLayoutMk cId="3479445657" sldId="2147483671"/>
          </pc:sldLayoutMkLst>
        </pc:sldLayoutChg>
      </pc:sldMasterChg>
      <pc:sldMasterChg chg="add del addSldLayout delSldLayout">
        <pc:chgData name="Oliver Jelfs (1919836)" userId="S::1919836@student.uwtsd.ac.uk::bd964c38-be0a-4f49-a817-5a657e58f005" providerId="AD" clId="Web-{9DDD70B2-A283-4BB8-BC12-11C1BF772D03}" dt="2022-06-10T08:47:59.951" v="7"/>
        <pc:sldMasterMkLst>
          <pc:docMk/>
          <pc:sldMasterMk cId="2937400147" sldId="2147483717"/>
        </pc:sldMasterMkLst>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324256760" sldId="2147483700"/>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3346767048" sldId="2147483701"/>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791876887" sldId="2147483702"/>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235819484" sldId="2147483703"/>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4123669991" sldId="2147483704"/>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3273934872" sldId="2147483705"/>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45917831" sldId="2147483706"/>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3520893761" sldId="2147483707"/>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1497900526" sldId="2147483708"/>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806441542" sldId="2147483709"/>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3586179566" sldId="2147483710"/>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1271928430" sldId="2147483711"/>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1173054729" sldId="2147483712"/>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168814115" sldId="2147483713"/>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1503266082" sldId="2147483714"/>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2091393704" sldId="2147483715"/>
          </pc:sldLayoutMkLst>
        </pc:sldLayoutChg>
        <pc:sldLayoutChg chg="add del">
          <pc:chgData name="Oliver Jelfs (1919836)" userId="S::1919836@student.uwtsd.ac.uk::bd964c38-be0a-4f49-a817-5a657e58f005" providerId="AD" clId="Web-{9DDD70B2-A283-4BB8-BC12-11C1BF772D03}" dt="2022-06-10T08:47:59.951" v="7"/>
          <pc:sldLayoutMkLst>
            <pc:docMk/>
            <pc:sldMasterMk cId="2937400147" sldId="2147483717"/>
            <pc:sldLayoutMk cId="1797400355" sldId="2147483716"/>
          </pc:sldLayoutMkLst>
        </pc:sldLayoutChg>
      </pc:sldMasterChg>
      <pc:sldMasterChg chg="add del addSldLayout delSldLayout">
        <pc:chgData name="Oliver Jelfs (1919836)" userId="S::1919836@student.uwtsd.ac.uk::bd964c38-be0a-4f49-a817-5a657e58f005" providerId="AD" clId="Web-{9DDD70B2-A283-4BB8-BC12-11C1BF772D03}" dt="2022-06-10T08:47:47.888" v="5"/>
        <pc:sldMasterMkLst>
          <pc:docMk/>
          <pc:sldMasterMk cId="1849494413" sldId="2147483724"/>
        </pc:sldMasterMkLst>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3366023385" sldId="2147483713"/>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2972965979" sldId="2147483714"/>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3988781860" sldId="2147483715"/>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939800710" sldId="2147483716"/>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4100784471" sldId="2147483717"/>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2072347906" sldId="2147483718"/>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3567352691" sldId="2147483719"/>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3471804062" sldId="2147483720"/>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1952087262" sldId="2147483721"/>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3307830701" sldId="2147483722"/>
          </pc:sldLayoutMkLst>
        </pc:sldLayoutChg>
        <pc:sldLayoutChg chg="add del">
          <pc:chgData name="Oliver Jelfs (1919836)" userId="S::1919836@student.uwtsd.ac.uk::bd964c38-be0a-4f49-a817-5a657e58f005" providerId="AD" clId="Web-{9DDD70B2-A283-4BB8-BC12-11C1BF772D03}" dt="2022-06-10T08:47:47.888" v="5"/>
          <pc:sldLayoutMkLst>
            <pc:docMk/>
            <pc:sldMasterMk cId="1849494413" sldId="2147483724"/>
            <pc:sldLayoutMk cId="524313663" sldId="2147483723"/>
          </pc:sldLayoutMkLst>
        </pc:sldLayoutChg>
      </pc:sldMasterChg>
      <pc:sldMasterChg chg="add del addSldLayout delSldLayout">
        <pc:chgData name="Oliver Jelfs (1919836)" userId="S::1919836@student.uwtsd.ac.uk::bd964c38-be0a-4f49-a817-5a657e58f005" providerId="AD" clId="Web-{9DDD70B2-A283-4BB8-BC12-11C1BF772D03}" dt="2022-06-10T08:51:45.107" v="29"/>
        <pc:sldMasterMkLst>
          <pc:docMk/>
          <pc:sldMasterMk cId="985556721" sldId="2147483743"/>
        </pc:sldMasterMkLst>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3929372688" sldId="2147483732"/>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3943822871" sldId="2147483733"/>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3606370915" sldId="2147483734"/>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258501885" sldId="2147483735"/>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2132250339" sldId="2147483736"/>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3978466874" sldId="2147483737"/>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228368657" sldId="2147483738"/>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1299916713" sldId="2147483739"/>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3997025345" sldId="2147483740"/>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4279141231" sldId="2147483741"/>
          </pc:sldLayoutMkLst>
        </pc:sldLayoutChg>
        <pc:sldLayoutChg chg="add del">
          <pc:chgData name="Oliver Jelfs (1919836)" userId="S::1919836@student.uwtsd.ac.uk::bd964c38-be0a-4f49-a817-5a657e58f005" providerId="AD" clId="Web-{9DDD70B2-A283-4BB8-BC12-11C1BF772D03}" dt="2022-06-10T08:51:45.107" v="29"/>
          <pc:sldLayoutMkLst>
            <pc:docMk/>
            <pc:sldMasterMk cId="985556721" sldId="2147483743"/>
            <pc:sldLayoutMk cId="2324940791" sldId="2147483742"/>
          </pc:sldLayoutMkLst>
        </pc:sldLayoutChg>
      </pc:sldMasterChg>
      <pc:sldMasterChg chg="add del addSldLayout delSldLayout">
        <pc:chgData name="Oliver Jelfs (1919836)" userId="S::1919836@student.uwtsd.ac.uk::bd964c38-be0a-4f49-a817-5a657e58f005" providerId="AD" clId="Web-{9DDD70B2-A283-4BB8-BC12-11C1BF772D03}" dt="2022-06-10T08:46:43.727" v="3"/>
        <pc:sldMasterMkLst>
          <pc:docMk/>
          <pc:sldMasterMk cId="118491337" sldId="2147483757"/>
        </pc:sldMasterMkLst>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1294256320" sldId="2147483745"/>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873766446" sldId="2147483746"/>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3392460923" sldId="2147483747"/>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1460263069" sldId="2147483748"/>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964228298" sldId="2147483749"/>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1218960036" sldId="2147483750"/>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3163458572" sldId="2147483751"/>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3095096981" sldId="2147483752"/>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3650787366" sldId="2147483753"/>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2702116990" sldId="2147483754"/>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3564416927" sldId="2147483755"/>
          </pc:sldLayoutMkLst>
        </pc:sldLayoutChg>
        <pc:sldLayoutChg chg="add del">
          <pc:chgData name="Oliver Jelfs (1919836)" userId="S::1919836@student.uwtsd.ac.uk::bd964c38-be0a-4f49-a817-5a657e58f005" providerId="AD" clId="Web-{9DDD70B2-A283-4BB8-BC12-11C1BF772D03}" dt="2022-06-10T08:46:43.727" v="3"/>
          <pc:sldLayoutMkLst>
            <pc:docMk/>
            <pc:sldMasterMk cId="118491337" sldId="2147483757"/>
            <pc:sldLayoutMk cId="713635371" sldId="2147483756"/>
          </pc:sldLayoutMkLst>
        </pc:sldLayoutChg>
      </pc:sldMasterChg>
      <pc:sldMasterChg chg="add addSldLayout">
        <pc:chgData name="Oliver Jelfs (1919836)" userId="S::1919836@student.uwtsd.ac.uk::bd964c38-be0a-4f49-a817-5a657e58f005" providerId="AD" clId="Web-{9DDD70B2-A283-4BB8-BC12-11C1BF772D03}" dt="2022-06-10T08:51:45.107" v="29"/>
        <pc:sldMasterMkLst>
          <pc:docMk/>
          <pc:sldMasterMk cId="37462981" sldId="2147483767"/>
        </pc:sldMasterMkLst>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1198510025" sldId="2147483756"/>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883351207" sldId="2147483757"/>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3141455233" sldId="2147483758"/>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1148109068" sldId="2147483759"/>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2359679548" sldId="2147483760"/>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2531171283" sldId="2147483761"/>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1567721512" sldId="2147483762"/>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4169433716" sldId="2147483763"/>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812309741" sldId="2147483764"/>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3032759885" sldId="2147483765"/>
          </pc:sldLayoutMkLst>
        </pc:sldLayoutChg>
        <pc:sldLayoutChg chg="add">
          <pc:chgData name="Oliver Jelfs (1919836)" userId="S::1919836@student.uwtsd.ac.uk::bd964c38-be0a-4f49-a817-5a657e58f005" providerId="AD" clId="Web-{9DDD70B2-A283-4BB8-BC12-11C1BF772D03}" dt="2022-06-10T08:51:45.107" v="29"/>
          <pc:sldLayoutMkLst>
            <pc:docMk/>
            <pc:sldMasterMk cId="37462981" sldId="2147483767"/>
            <pc:sldLayoutMk cId="2408782409" sldId="2147483766"/>
          </pc:sldLayoutMkLst>
        </pc:sldLayoutChg>
      </pc:sldMasterChg>
    </pc:docChg>
  </pc:docChgLst>
  <pc:docChgLst>
    <pc:chgData name="Oliver Jelfs (1919836)" userId="S::1919836@student.uwtsd.ac.uk::bd964c38-be0a-4f49-a817-5a657e58f005" providerId="AD" clId="Web-{66183CEC-1550-CE1B-84BB-E28A9CF8A4E2}"/>
    <pc:docChg chg="modSld">
      <pc:chgData name="Oliver Jelfs (1919836)" userId="S::1919836@student.uwtsd.ac.uk::bd964c38-be0a-4f49-a817-5a657e58f005" providerId="AD" clId="Web-{66183CEC-1550-CE1B-84BB-E28A9CF8A4E2}" dt="2022-07-11T10:23:03.714" v="3" actId="20577"/>
      <pc:docMkLst>
        <pc:docMk/>
      </pc:docMkLst>
      <pc:sldChg chg="modSp">
        <pc:chgData name="Oliver Jelfs (1919836)" userId="S::1919836@student.uwtsd.ac.uk::bd964c38-be0a-4f49-a817-5a657e58f005" providerId="AD" clId="Web-{66183CEC-1550-CE1B-84BB-E28A9CF8A4E2}" dt="2022-07-11T10:23:03.714" v="3" actId="20577"/>
        <pc:sldMkLst>
          <pc:docMk/>
          <pc:sldMk cId="3753734201" sldId="266"/>
        </pc:sldMkLst>
        <pc:spChg chg="mod">
          <ac:chgData name="Oliver Jelfs (1919836)" userId="S::1919836@student.uwtsd.ac.uk::bd964c38-be0a-4f49-a817-5a657e58f005" providerId="AD" clId="Web-{66183CEC-1550-CE1B-84BB-E28A9CF8A4E2}" dt="2022-07-11T10:23:03.714" v="3" actId="20577"/>
          <ac:spMkLst>
            <pc:docMk/>
            <pc:sldMk cId="3753734201" sldId="266"/>
            <ac:spMk id="2" creationId="{7ADA7A76-020E-2ACA-C4EC-CF16C798D01A}"/>
          </ac:spMkLst>
        </pc:spChg>
      </pc:sldChg>
    </pc:docChg>
  </pc:docChgLst>
  <pc:docChgLst>
    <pc:chgData name="Oliver Jelfs (1919836)" userId="S::1919836@student.uwtsd.ac.uk::bd964c38-be0a-4f49-a817-5a657e58f005" providerId="AD" clId="Web-{49B3D2B1-5D2A-2FAF-FB29-5485A8AB7B10}"/>
    <pc:docChg chg="addSld delSld modSld">
      <pc:chgData name="Oliver Jelfs (1919836)" userId="S::1919836@student.uwtsd.ac.uk::bd964c38-be0a-4f49-a817-5a657e58f005" providerId="AD" clId="Web-{49B3D2B1-5D2A-2FAF-FB29-5485A8AB7B10}" dt="2022-07-08T08:21:34.866" v="13" actId="20577"/>
      <pc:docMkLst>
        <pc:docMk/>
      </pc:docMkLst>
      <pc:sldChg chg="del">
        <pc:chgData name="Oliver Jelfs (1919836)" userId="S::1919836@student.uwtsd.ac.uk::bd964c38-be0a-4f49-a817-5a657e58f005" providerId="AD" clId="Web-{49B3D2B1-5D2A-2FAF-FB29-5485A8AB7B10}" dt="2022-07-08T08:16:28.749" v="0"/>
        <pc:sldMkLst>
          <pc:docMk/>
          <pc:sldMk cId="1259112925" sldId="261"/>
        </pc:sldMkLst>
      </pc:sldChg>
      <pc:sldChg chg="new">
        <pc:chgData name="Oliver Jelfs (1919836)" userId="S::1919836@student.uwtsd.ac.uk::bd964c38-be0a-4f49-a817-5a657e58f005" providerId="AD" clId="Web-{49B3D2B1-5D2A-2FAF-FB29-5485A8AB7B10}" dt="2022-07-08T08:17:38.598" v="1"/>
        <pc:sldMkLst>
          <pc:docMk/>
          <pc:sldMk cId="3961566000" sldId="267"/>
        </pc:sldMkLst>
      </pc:sldChg>
      <pc:sldChg chg="addSp modSp new">
        <pc:chgData name="Oliver Jelfs (1919836)" userId="S::1919836@student.uwtsd.ac.uk::bd964c38-be0a-4f49-a817-5a657e58f005" providerId="AD" clId="Web-{49B3D2B1-5D2A-2FAF-FB29-5485A8AB7B10}" dt="2022-07-08T08:21:34.866" v="13" actId="20577"/>
        <pc:sldMkLst>
          <pc:docMk/>
          <pc:sldMk cId="2599327077" sldId="268"/>
        </pc:sldMkLst>
        <pc:spChg chg="add mod">
          <ac:chgData name="Oliver Jelfs (1919836)" userId="S::1919836@student.uwtsd.ac.uk::bd964c38-be0a-4f49-a817-5a657e58f005" providerId="AD" clId="Web-{49B3D2B1-5D2A-2FAF-FB29-5485A8AB7B10}" dt="2022-07-08T08:21:34.866" v="13" actId="20577"/>
          <ac:spMkLst>
            <pc:docMk/>
            <pc:sldMk cId="2599327077" sldId="268"/>
            <ac:spMk id="2" creationId="{AF32C15A-4FCF-12EE-1131-01B830C5DA75}"/>
          </ac:spMkLst>
        </pc:spChg>
      </pc:sldChg>
    </pc:docChg>
  </pc:docChgLst>
  <pc:docChgLst>
    <pc:chgData name="Oliver Jelfs (1919836)" userId="S::1919836@student.uwtsd.ac.uk::bd964c38-be0a-4f49-a817-5a657e58f005" providerId="AD" clId="Web-{3484BBAF-22BE-CF3C-BA7E-52407026D5E3}"/>
    <pc:docChg chg="addSld delSld modSld">
      <pc:chgData name="Oliver Jelfs (1919836)" userId="S::1919836@student.uwtsd.ac.uk::bd964c38-be0a-4f49-a817-5a657e58f005" providerId="AD" clId="Web-{3484BBAF-22BE-CF3C-BA7E-52407026D5E3}" dt="2022-07-05T12:29:38.679" v="216"/>
      <pc:docMkLst>
        <pc:docMk/>
      </pc:docMkLst>
      <pc:sldChg chg="modSp">
        <pc:chgData name="Oliver Jelfs (1919836)" userId="S::1919836@student.uwtsd.ac.uk::bd964c38-be0a-4f49-a817-5a657e58f005" providerId="AD" clId="Web-{3484BBAF-22BE-CF3C-BA7E-52407026D5E3}" dt="2022-07-05T12:06:12.691" v="0" actId="20577"/>
        <pc:sldMkLst>
          <pc:docMk/>
          <pc:sldMk cId="109857222" sldId="256"/>
        </pc:sldMkLst>
        <pc:spChg chg="mod">
          <ac:chgData name="Oliver Jelfs (1919836)" userId="S::1919836@student.uwtsd.ac.uk::bd964c38-be0a-4f49-a817-5a657e58f005" providerId="AD" clId="Web-{3484BBAF-22BE-CF3C-BA7E-52407026D5E3}" dt="2022-07-05T12:06:12.691" v="0" actId="20577"/>
          <ac:spMkLst>
            <pc:docMk/>
            <pc:sldMk cId="109857222" sldId="256"/>
            <ac:spMk id="2" creationId="{00000000-0000-0000-0000-000000000000}"/>
          </ac:spMkLst>
        </pc:spChg>
      </pc:sldChg>
      <pc:sldChg chg="addSp delSp modSp">
        <pc:chgData name="Oliver Jelfs (1919836)" userId="S::1919836@student.uwtsd.ac.uk::bd964c38-be0a-4f49-a817-5a657e58f005" providerId="AD" clId="Web-{3484BBAF-22BE-CF3C-BA7E-52407026D5E3}" dt="2022-07-05T12:06:30.847" v="1"/>
        <pc:sldMkLst>
          <pc:docMk/>
          <pc:sldMk cId="1144157061" sldId="257"/>
        </pc:sldMkLst>
        <pc:spChg chg="del">
          <ac:chgData name="Oliver Jelfs (1919836)" userId="S::1919836@student.uwtsd.ac.uk::bd964c38-be0a-4f49-a817-5a657e58f005" providerId="AD" clId="Web-{3484BBAF-22BE-CF3C-BA7E-52407026D5E3}" dt="2022-07-05T12:06:30.847" v="1"/>
          <ac:spMkLst>
            <pc:docMk/>
            <pc:sldMk cId="1144157061" sldId="257"/>
            <ac:spMk id="8" creationId="{106800B2-7957-4FE9-A78F-E372C8535B56}"/>
          </ac:spMkLst>
        </pc:spChg>
        <pc:spChg chg="del">
          <ac:chgData name="Oliver Jelfs (1919836)" userId="S::1919836@student.uwtsd.ac.uk::bd964c38-be0a-4f49-a817-5a657e58f005" providerId="AD" clId="Web-{3484BBAF-22BE-CF3C-BA7E-52407026D5E3}" dt="2022-07-05T12:06:30.847" v="1"/>
          <ac:spMkLst>
            <pc:docMk/>
            <pc:sldMk cId="1144157061" sldId="257"/>
            <ac:spMk id="10" creationId="{1717B8A0-6771-47AF-B5CB-F533399E0EF4}"/>
          </ac:spMkLst>
        </pc:spChg>
        <pc:spChg chg="del">
          <ac:chgData name="Oliver Jelfs (1919836)" userId="S::1919836@student.uwtsd.ac.uk::bd964c38-be0a-4f49-a817-5a657e58f005" providerId="AD" clId="Web-{3484BBAF-22BE-CF3C-BA7E-52407026D5E3}" dt="2022-07-05T12:06:30.847" v="1"/>
          <ac:spMkLst>
            <pc:docMk/>
            <pc:sldMk cId="1144157061" sldId="257"/>
            <ac:spMk id="12" creationId="{58ACBBC8-C685-44DA-B133-D20A24826D11}"/>
          </ac:spMkLst>
        </pc:spChg>
        <pc:spChg chg="add">
          <ac:chgData name="Oliver Jelfs (1919836)" userId="S::1919836@student.uwtsd.ac.uk::bd964c38-be0a-4f49-a817-5a657e58f005" providerId="AD" clId="Web-{3484BBAF-22BE-CF3C-BA7E-52407026D5E3}" dt="2022-07-05T12:06:30.847" v="1"/>
          <ac:spMkLst>
            <pc:docMk/>
            <pc:sldMk cId="1144157061" sldId="257"/>
            <ac:spMk id="14" creationId="{1CC5CC88-D452-405A-A68E-CB09DB90990E}"/>
          </ac:spMkLst>
        </pc:spChg>
        <pc:graphicFrameChg chg="mod modGraphic">
          <ac:chgData name="Oliver Jelfs (1919836)" userId="S::1919836@student.uwtsd.ac.uk::bd964c38-be0a-4f49-a817-5a657e58f005" providerId="AD" clId="Web-{3484BBAF-22BE-CF3C-BA7E-52407026D5E3}" dt="2022-07-05T12:06:30.847" v="1"/>
          <ac:graphicFrameMkLst>
            <pc:docMk/>
            <pc:sldMk cId="1144157061" sldId="257"/>
            <ac:graphicFrameMk id="4" creationId="{D41756AE-52D4-4840-5BDB-30C91B455340}"/>
          </ac:graphicFrameMkLst>
        </pc:graphicFrameChg>
      </pc:sldChg>
      <pc:sldChg chg="addSp delSp modSp mod setBg">
        <pc:chgData name="Oliver Jelfs (1919836)" userId="S::1919836@student.uwtsd.ac.uk::bd964c38-be0a-4f49-a817-5a657e58f005" providerId="AD" clId="Web-{3484BBAF-22BE-CF3C-BA7E-52407026D5E3}" dt="2022-07-05T12:08:26.944" v="24" actId="20577"/>
        <pc:sldMkLst>
          <pc:docMk/>
          <pc:sldMk cId="3058339251" sldId="259"/>
        </pc:sldMkLst>
        <pc:spChg chg="del">
          <ac:chgData name="Oliver Jelfs (1919836)" userId="S::1919836@student.uwtsd.ac.uk::bd964c38-be0a-4f49-a817-5a657e58f005" providerId="AD" clId="Web-{3484BBAF-22BE-CF3C-BA7E-52407026D5E3}" dt="2022-07-05T12:06:49.926" v="2"/>
          <ac:spMkLst>
            <pc:docMk/>
            <pc:sldMk cId="3058339251" sldId="259"/>
            <ac:spMk id="2" creationId="{24B05D0B-0675-C1DC-7F88-4645E37F3939}"/>
          </ac:spMkLst>
        </pc:spChg>
        <pc:spChg chg="add mod">
          <ac:chgData name="Oliver Jelfs (1919836)" userId="S::1919836@student.uwtsd.ac.uk::bd964c38-be0a-4f49-a817-5a657e58f005" providerId="AD" clId="Web-{3484BBAF-22BE-CF3C-BA7E-52407026D5E3}" dt="2022-07-05T12:08:26.944" v="24" actId="20577"/>
          <ac:spMkLst>
            <pc:docMk/>
            <pc:sldMk cId="3058339251" sldId="259"/>
            <ac:spMk id="3" creationId="{C50EFD37-9048-6BFE-E666-311326F473C9}"/>
          </ac:spMkLst>
        </pc:spChg>
        <pc:spChg chg="add">
          <ac:chgData name="Oliver Jelfs (1919836)" userId="S::1919836@student.uwtsd.ac.uk::bd964c38-be0a-4f49-a817-5a657e58f005" providerId="AD" clId="Web-{3484BBAF-22BE-CF3C-BA7E-52407026D5E3}" dt="2022-07-05T12:07:37.255" v="14"/>
          <ac:spMkLst>
            <pc:docMk/>
            <pc:sldMk cId="3058339251" sldId="259"/>
            <ac:spMk id="9" creationId="{842261B7-FAAD-47CA-A9BE-38E09E2CC522}"/>
          </ac:spMkLst>
        </pc:spChg>
        <pc:spChg chg="add">
          <ac:chgData name="Oliver Jelfs (1919836)" userId="S::1919836@student.uwtsd.ac.uk::bd964c38-be0a-4f49-a817-5a657e58f005" providerId="AD" clId="Web-{3484BBAF-22BE-CF3C-BA7E-52407026D5E3}" dt="2022-07-05T12:07:37.255" v="14"/>
          <ac:spMkLst>
            <pc:docMk/>
            <pc:sldMk cId="3058339251" sldId="259"/>
            <ac:spMk id="11" creationId="{3C4AE69B-16FA-4154-94E5-0F510D614BA2}"/>
          </ac:spMkLst>
        </pc:spChg>
        <pc:picChg chg="add">
          <ac:chgData name="Oliver Jelfs (1919836)" userId="S::1919836@student.uwtsd.ac.uk::bd964c38-be0a-4f49-a817-5a657e58f005" providerId="AD" clId="Web-{3484BBAF-22BE-CF3C-BA7E-52407026D5E3}" dt="2022-07-05T12:07:37.255" v="14"/>
          <ac:picMkLst>
            <pc:docMk/>
            <pc:sldMk cId="3058339251" sldId="259"/>
            <ac:picMk id="5" creationId="{F50FD9F9-3EDD-1425-7B38-27747A28D0ED}"/>
          </ac:picMkLst>
        </pc:picChg>
      </pc:sldChg>
      <pc:sldChg chg="addSp modSp mod setBg">
        <pc:chgData name="Oliver Jelfs (1919836)" userId="S::1919836@student.uwtsd.ac.uk::bd964c38-be0a-4f49-a817-5a657e58f005" providerId="AD" clId="Web-{3484BBAF-22BE-CF3C-BA7E-52407026D5E3}" dt="2022-07-05T12:09:20.601" v="40"/>
        <pc:sldMkLst>
          <pc:docMk/>
          <pc:sldMk cId="2746687844" sldId="260"/>
        </pc:sldMkLst>
        <pc:spChg chg="mod">
          <ac:chgData name="Oliver Jelfs (1919836)" userId="S::1919836@student.uwtsd.ac.uk::bd964c38-be0a-4f49-a817-5a657e58f005" providerId="AD" clId="Web-{3484BBAF-22BE-CF3C-BA7E-52407026D5E3}" dt="2022-07-05T12:09:20.601" v="40"/>
          <ac:spMkLst>
            <pc:docMk/>
            <pc:sldMk cId="2746687844" sldId="260"/>
            <ac:spMk id="2" creationId="{24B05D0B-0675-C1DC-7F88-4645E37F3939}"/>
          </ac:spMkLst>
        </pc:spChg>
        <pc:spChg chg="add">
          <ac:chgData name="Oliver Jelfs (1919836)" userId="S::1919836@student.uwtsd.ac.uk::bd964c38-be0a-4f49-a817-5a657e58f005" providerId="AD" clId="Web-{3484BBAF-22BE-CF3C-BA7E-52407026D5E3}" dt="2022-07-05T12:09:20.601" v="40"/>
          <ac:spMkLst>
            <pc:docMk/>
            <pc:sldMk cId="2746687844" sldId="260"/>
            <ac:spMk id="8" creationId="{F4ADA65C-BA4C-42BE-84D1-1AF286B7F967}"/>
          </ac:spMkLst>
        </pc:spChg>
        <pc:spChg chg="add">
          <ac:chgData name="Oliver Jelfs (1919836)" userId="S::1919836@student.uwtsd.ac.uk::bd964c38-be0a-4f49-a817-5a657e58f005" providerId="AD" clId="Web-{3484BBAF-22BE-CF3C-BA7E-52407026D5E3}" dt="2022-07-05T12:09:20.601" v="40"/>
          <ac:spMkLst>
            <pc:docMk/>
            <pc:sldMk cId="2746687844" sldId="260"/>
            <ac:spMk id="10" creationId="{C42F5EBA-F777-4A1C-8E30-62DA7F55AE24}"/>
          </ac:spMkLst>
        </pc:spChg>
        <pc:spChg chg="add">
          <ac:chgData name="Oliver Jelfs (1919836)" userId="S::1919836@student.uwtsd.ac.uk::bd964c38-be0a-4f49-a817-5a657e58f005" providerId="AD" clId="Web-{3484BBAF-22BE-CF3C-BA7E-52407026D5E3}" dt="2022-07-05T12:09:20.601" v="40"/>
          <ac:spMkLst>
            <pc:docMk/>
            <pc:sldMk cId="2746687844" sldId="260"/>
            <ac:spMk id="12" creationId="{EFB0C39A-F8CA-4A79-AFFC-E9780FB1991A}"/>
          </ac:spMkLst>
        </pc:spChg>
        <pc:spChg chg="add">
          <ac:chgData name="Oliver Jelfs (1919836)" userId="S::1919836@student.uwtsd.ac.uk::bd964c38-be0a-4f49-a817-5a657e58f005" providerId="AD" clId="Web-{3484BBAF-22BE-CF3C-BA7E-52407026D5E3}" dt="2022-07-05T12:09:20.601" v="40"/>
          <ac:spMkLst>
            <pc:docMk/>
            <pc:sldMk cId="2746687844" sldId="260"/>
            <ac:spMk id="14" creationId="{948C6639-F651-4D15-A695-E9D03BB2AEDE}"/>
          </ac:spMkLst>
        </pc:spChg>
        <pc:spChg chg="add">
          <ac:chgData name="Oliver Jelfs (1919836)" userId="S::1919836@student.uwtsd.ac.uk::bd964c38-be0a-4f49-a817-5a657e58f005" providerId="AD" clId="Web-{3484BBAF-22BE-CF3C-BA7E-52407026D5E3}" dt="2022-07-05T12:09:20.601" v="40"/>
          <ac:spMkLst>
            <pc:docMk/>
            <pc:sldMk cId="2746687844" sldId="260"/>
            <ac:spMk id="16" creationId="{F8C1B9D8-212A-444E-B28D-25DA596183C9}"/>
          </ac:spMkLst>
        </pc:spChg>
        <pc:picChg chg="add">
          <ac:chgData name="Oliver Jelfs (1919836)" userId="S::1919836@student.uwtsd.ac.uk::bd964c38-be0a-4f49-a817-5a657e58f005" providerId="AD" clId="Web-{3484BBAF-22BE-CF3C-BA7E-52407026D5E3}" dt="2022-07-05T12:09:20.601" v="40"/>
          <ac:picMkLst>
            <pc:docMk/>
            <pc:sldMk cId="2746687844" sldId="260"/>
            <ac:picMk id="4" creationId="{080D3F23-55C8-32C3-F0CB-092FD99557FB}"/>
          </ac:picMkLst>
        </pc:picChg>
      </pc:sldChg>
      <pc:sldChg chg="addSp modSp new mod setBg">
        <pc:chgData name="Oliver Jelfs (1919836)" userId="S::1919836@student.uwtsd.ac.uk::bd964c38-be0a-4f49-a817-5a657e58f005" providerId="AD" clId="Web-{3484BBAF-22BE-CF3C-BA7E-52407026D5E3}" dt="2022-07-05T12:27:53.972" v="208"/>
        <pc:sldMkLst>
          <pc:docMk/>
          <pc:sldMk cId="954076324" sldId="262"/>
        </pc:sldMkLst>
        <pc:spChg chg="add mod">
          <ac:chgData name="Oliver Jelfs (1919836)" userId="S::1919836@student.uwtsd.ac.uk::bd964c38-be0a-4f49-a817-5a657e58f005" providerId="AD" clId="Web-{3484BBAF-22BE-CF3C-BA7E-52407026D5E3}" dt="2022-07-05T12:27:53.972" v="208"/>
          <ac:spMkLst>
            <pc:docMk/>
            <pc:sldMk cId="954076324" sldId="262"/>
            <ac:spMk id="2" creationId="{B6B189E2-06F2-4E07-5EEF-69426A2E1365}"/>
          </ac:spMkLst>
        </pc:spChg>
        <pc:spChg chg="add">
          <ac:chgData name="Oliver Jelfs (1919836)" userId="S::1919836@student.uwtsd.ac.uk::bd964c38-be0a-4f49-a817-5a657e58f005" providerId="AD" clId="Web-{3484BBAF-22BE-CF3C-BA7E-52407026D5E3}" dt="2022-07-05T12:27:53.972" v="208"/>
          <ac:spMkLst>
            <pc:docMk/>
            <pc:sldMk cId="954076324" sldId="262"/>
            <ac:spMk id="7" creationId="{100A9A80-E8FE-48ED-A56B-95801B22181A}"/>
          </ac:spMkLst>
        </pc:spChg>
        <pc:spChg chg="add">
          <ac:chgData name="Oliver Jelfs (1919836)" userId="S::1919836@student.uwtsd.ac.uk::bd964c38-be0a-4f49-a817-5a657e58f005" providerId="AD" clId="Web-{3484BBAF-22BE-CF3C-BA7E-52407026D5E3}" dt="2022-07-05T12:27:53.972" v="208"/>
          <ac:spMkLst>
            <pc:docMk/>
            <pc:sldMk cId="954076324" sldId="262"/>
            <ac:spMk id="9" creationId="{E85544B9-05BC-4819-A434-90EE49FAF6C0}"/>
          </ac:spMkLst>
        </pc:spChg>
        <pc:cxnChg chg="add">
          <ac:chgData name="Oliver Jelfs (1919836)" userId="S::1919836@student.uwtsd.ac.uk::bd964c38-be0a-4f49-a817-5a657e58f005" providerId="AD" clId="Web-{3484BBAF-22BE-CF3C-BA7E-52407026D5E3}" dt="2022-07-05T12:27:53.972" v="208"/>
          <ac:cxnSpMkLst>
            <pc:docMk/>
            <pc:sldMk cId="954076324" sldId="262"/>
            <ac:cxnSpMk id="11" creationId="{D7E8ECA2-60A0-4D39-817D-F1E982ED7F9B}"/>
          </ac:cxnSpMkLst>
        </pc:cxnChg>
      </pc:sldChg>
      <pc:sldChg chg="addSp delSp modSp new del">
        <pc:chgData name="Oliver Jelfs (1919836)" userId="S::1919836@student.uwtsd.ac.uk::bd964c38-be0a-4f49-a817-5a657e58f005" providerId="AD" clId="Web-{3484BBAF-22BE-CF3C-BA7E-52407026D5E3}" dt="2022-07-05T12:15:36.797" v="63"/>
        <pc:sldMkLst>
          <pc:docMk/>
          <pc:sldMk cId="4289340156" sldId="262"/>
        </pc:sldMkLst>
        <pc:spChg chg="add mod">
          <ac:chgData name="Oliver Jelfs (1919836)" userId="S::1919836@student.uwtsd.ac.uk::bd964c38-be0a-4f49-a817-5a657e58f005" providerId="AD" clId="Web-{3484BBAF-22BE-CF3C-BA7E-52407026D5E3}" dt="2022-07-05T12:11:40.229" v="61" actId="20577"/>
          <ac:spMkLst>
            <pc:docMk/>
            <pc:sldMk cId="4289340156" sldId="262"/>
            <ac:spMk id="2" creationId="{F4F90749-D820-ACA0-941E-9DEA718C5C73}"/>
          </ac:spMkLst>
        </pc:spChg>
        <pc:spChg chg="add del mod">
          <ac:chgData name="Oliver Jelfs (1919836)" userId="S::1919836@student.uwtsd.ac.uk::bd964c38-be0a-4f49-a817-5a657e58f005" providerId="AD" clId="Web-{3484BBAF-22BE-CF3C-BA7E-52407026D5E3}" dt="2022-07-05T12:10:49.431" v="49"/>
          <ac:spMkLst>
            <pc:docMk/>
            <pc:sldMk cId="4289340156" sldId="262"/>
            <ac:spMk id="3" creationId="{F5FE6412-18B6-A86B-B363-58FEEEF66D18}"/>
          </ac:spMkLst>
        </pc:spChg>
        <pc:spChg chg="add del">
          <ac:chgData name="Oliver Jelfs (1919836)" userId="S::1919836@student.uwtsd.ac.uk::bd964c38-be0a-4f49-a817-5a657e58f005" providerId="AD" clId="Web-{3484BBAF-22BE-CF3C-BA7E-52407026D5E3}" dt="2022-07-05T12:10:35.025" v="45"/>
          <ac:spMkLst>
            <pc:docMk/>
            <pc:sldMk cId="4289340156" sldId="262"/>
            <ac:spMk id="4" creationId="{987A5E17-036A-61FA-4D68-0B3210E83DF3}"/>
          </ac:spMkLst>
        </pc:spChg>
      </pc:sldChg>
      <pc:sldChg chg="new del">
        <pc:chgData name="Oliver Jelfs (1919836)" userId="S::1919836@student.uwtsd.ac.uk::bd964c38-be0a-4f49-a817-5a657e58f005" providerId="AD" clId="Web-{3484BBAF-22BE-CF3C-BA7E-52407026D5E3}" dt="2022-07-05T12:15:40.128" v="64"/>
        <pc:sldMkLst>
          <pc:docMk/>
          <pc:sldMk cId="93721878" sldId="263"/>
        </pc:sldMkLst>
      </pc:sldChg>
      <pc:sldChg chg="addSp modSp new mod setBg">
        <pc:chgData name="Oliver Jelfs (1919836)" userId="S::1919836@student.uwtsd.ac.uk::bd964c38-be0a-4f49-a817-5a657e58f005" providerId="AD" clId="Web-{3484BBAF-22BE-CF3C-BA7E-52407026D5E3}" dt="2022-07-05T12:28:09.677" v="209"/>
        <pc:sldMkLst>
          <pc:docMk/>
          <pc:sldMk cId="2166976984" sldId="263"/>
        </pc:sldMkLst>
        <pc:spChg chg="add mod">
          <ac:chgData name="Oliver Jelfs (1919836)" userId="S::1919836@student.uwtsd.ac.uk::bd964c38-be0a-4f49-a817-5a657e58f005" providerId="AD" clId="Web-{3484BBAF-22BE-CF3C-BA7E-52407026D5E3}" dt="2022-07-05T12:28:09.677" v="209"/>
          <ac:spMkLst>
            <pc:docMk/>
            <pc:sldMk cId="2166976984" sldId="263"/>
            <ac:spMk id="2" creationId="{785A74E6-2C74-659C-200F-B2C78B30ADAD}"/>
          </ac:spMkLst>
        </pc:spChg>
        <pc:spChg chg="add">
          <ac:chgData name="Oliver Jelfs (1919836)" userId="S::1919836@student.uwtsd.ac.uk::bd964c38-be0a-4f49-a817-5a657e58f005" providerId="AD" clId="Web-{3484BBAF-22BE-CF3C-BA7E-52407026D5E3}" dt="2022-07-05T12:28:09.677" v="209"/>
          <ac:spMkLst>
            <pc:docMk/>
            <pc:sldMk cId="2166976984" sldId="263"/>
            <ac:spMk id="7" creationId="{100A9A80-E8FE-48ED-A56B-95801B22181A}"/>
          </ac:spMkLst>
        </pc:spChg>
        <pc:spChg chg="add">
          <ac:chgData name="Oliver Jelfs (1919836)" userId="S::1919836@student.uwtsd.ac.uk::bd964c38-be0a-4f49-a817-5a657e58f005" providerId="AD" clId="Web-{3484BBAF-22BE-CF3C-BA7E-52407026D5E3}" dt="2022-07-05T12:28:09.677" v="209"/>
          <ac:spMkLst>
            <pc:docMk/>
            <pc:sldMk cId="2166976984" sldId="263"/>
            <ac:spMk id="9" creationId="{E85544B9-05BC-4819-A434-90EE49FAF6C0}"/>
          </ac:spMkLst>
        </pc:spChg>
        <pc:spChg chg="add">
          <ac:chgData name="Oliver Jelfs (1919836)" userId="S::1919836@student.uwtsd.ac.uk::bd964c38-be0a-4f49-a817-5a657e58f005" providerId="AD" clId="Web-{3484BBAF-22BE-CF3C-BA7E-52407026D5E3}" dt="2022-07-05T12:28:09.677" v="209"/>
          <ac:spMkLst>
            <pc:docMk/>
            <pc:sldMk cId="2166976984" sldId="263"/>
            <ac:spMk id="11" creationId="{27DE213B-0A4F-4E9E-9153-8B0C2D0469BE}"/>
          </ac:spMkLst>
        </pc:spChg>
        <pc:spChg chg="add">
          <ac:chgData name="Oliver Jelfs (1919836)" userId="S::1919836@student.uwtsd.ac.uk::bd964c38-be0a-4f49-a817-5a657e58f005" providerId="AD" clId="Web-{3484BBAF-22BE-CF3C-BA7E-52407026D5E3}" dt="2022-07-05T12:28:09.677" v="209"/>
          <ac:spMkLst>
            <pc:docMk/>
            <pc:sldMk cId="2166976984" sldId="263"/>
            <ac:spMk id="13" creationId="{A0F80B31-D942-4321-A7CC-3FF24C30A9FC}"/>
          </ac:spMkLst>
        </pc:spChg>
      </pc:sldChg>
      <pc:sldChg chg="addSp modSp new mod setBg">
        <pc:chgData name="Oliver Jelfs (1919836)" userId="S::1919836@student.uwtsd.ac.uk::bd964c38-be0a-4f49-a817-5a657e58f005" providerId="AD" clId="Web-{3484BBAF-22BE-CF3C-BA7E-52407026D5E3}" dt="2022-07-05T12:28:44.599" v="213" actId="20577"/>
        <pc:sldMkLst>
          <pc:docMk/>
          <pc:sldMk cId="3701021153" sldId="264"/>
        </pc:sldMkLst>
        <pc:spChg chg="add mod">
          <ac:chgData name="Oliver Jelfs (1919836)" userId="S::1919836@student.uwtsd.ac.uk::bd964c38-be0a-4f49-a817-5a657e58f005" providerId="AD" clId="Web-{3484BBAF-22BE-CF3C-BA7E-52407026D5E3}" dt="2022-07-05T12:28:44.599" v="213" actId="20577"/>
          <ac:spMkLst>
            <pc:docMk/>
            <pc:sldMk cId="3701021153" sldId="264"/>
            <ac:spMk id="2" creationId="{B67EA716-7A55-02B0-0E75-2F3D62E3F437}"/>
          </ac:spMkLst>
        </pc:spChg>
        <pc:spChg chg="add">
          <ac:chgData name="Oliver Jelfs (1919836)" userId="S::1919836@student.uwtsd.ac.uk::bd964c38-be0a-4f49-a817-5a657e58f005" providerId="AD" clId="Web-{3484BBAF-22BE-CF3C-BA7E-52407026D5E3}" dt="2022-07-05T12:28:25.661" v="210"/>
          <ac:spMkLst>
            <pc:docMk/>
            <pc:sldMk cId="3701021153" sldId="264"/>
            <ac:spMk id="8" creationId="{F4ADA65C-BA4C-42BE-84D1-1AF286B7F967}"/>
          </ac:spMkLst>
        </pc:spChg>
        <pc:spChg chg="add">
          <ac:chgData name="Oliver Jelfs (1919836)" userId="S::1919836@student.uwtsd.ac.uk::bd964c38-be0a-4f49-a817-5a657e58f005" providerId="AD" clId="Web-{3484BBAF-22BE-CF3C-BA7E-52407026D5E3}" dt="2022-07-05T12:28:25.661" v="210"/>
          <ac:spMkLst>
            <pc:docMk/>
            <pc:sldMk cId="3701021153" sldId="264"/>
            <ac:spMk id="10" creationId="{C42F5EBA-F777-4A1C-8E30-62DA7F55AE24}"/>
          </ac:spMkLst>
        </pc:spChg>
        <pc:spChg chg="add">
          <ac:chgData name="Oliver Jelfs (1919836)" userId="S::1919836@student.uwtsd.ac.uk::bd964c38-be0a-4f49-a817-5a657e58f005" providerId="AD" clId="Web-{3484BBAF-22BE-CF3C-BA7E-52407026D5E3}" dt="2022-07-05T12:28:25.661" v="210"/>
          <ac:spMkLst>
            <pc:docMk/>
            <pc:sldMk cId="3701021153" sldId="264"/>
            <ac:spMk id="12" creationId="{BDFBFB44-5702-4C90-B87C-142B0DF5599A}"/>
          </ac:spMkLst>
        </pc:spChg>
        <pc:picChg chg="add">
          <ac:chgData name="Oliver Jelfs (1919836)" userId="S::1919836@student.uwtsd.ac.uk::bd964c38-be0a-4f49-a817-5a657e58f005" providerId="AD" clId="Web-{3484BBAF-22BE-CF3C-BA7E-52407026D5E3}" dt="2022-07-05T12:28:25.661" v="210"/>
          <ac:picMkLst>
            <pc:docMk/>
            <pc:sldMk cId="3701021153" sldId="264"/>
            <ac:picMk id="4" creationId="{9F32AF4E-ACFB-B872-B055-F64C55C0C52F}"/>
          </ac:picMkLst>
        </pc:picChg>
      </pc:sldChg>
      <pc:sldChg chg="addSp delSp modSp new mod setBg setClrOvrMap">
        <pc:chgData name="Oliver Jelfs (1919836)" userId="S::1919836@student.uwtsd.ac.uk::bd964c38-be0a-4f49-a817-5a657e58f005" providerId="AD" clId="Web-{3484BBAF-22BE-CF3C-BA7E-52407026D5E3}" dt="2022-07-05T12:29:38.679" v="216"/>
        <pc:sldMkLst>
          <pc:docMk/>
          <pc:sldMk cId="3737113637" sldId="265"/>
        </pc:sldMkLst>
        <pc:spChg chg="add mod">
          <ac:chgData name="Oliver Jelfs (1919836)" userId="S::1919836@student.uwtsd.ac.uk::bd964c38-be0a-4f49-a817-5a657e58f005" providerId="AD" clId="Web-{3484BBAF-22BE-CF3C-BA7E-52407026D5E3}" dt="2022-07-05T12:29:38.679" v="216"/>
          <ac:spMkLst>
            <pc:docMk/>
            <pc:sldMk cId="3737113637" sldId="265"/>
            <ac:spMk id="2" creationId="{DF840505-956B-C68F-B1E9-84C009D7F9EC}"/>
          </ac:spMkLst>
        </pc:spChg>
        <pc:spChg chg="add del">
          <ac:chgData name="Oliver Jelfs (1919836)" userId="S::1919836@student.uwtsd.ac.uk::bd964c38-be0a-4f49-a817-5a657e58f005" providerId="AD" clId="Web-{3484BBAF-22BE-CF3C-BA7E-52407026D5E3}" dt="2022-07-05T12:29:38.679" v="216"/>
          <ac:spMkLst>
            <pc:docMk/>
            <pc:sldMk cId="3737113637" sldId="265"/>
            <ac:spMk id="7" creationId="{100A9A80-E8FE-48ED-A56B-95801B22181A}"/>
          </ac:spMkLst>
        </pc:spChg>
        <pc:spChg chg="add del">
          <ac:chgData name="Oliver Jelfs (1919836)" userId="S::1919836@student.uwtsd.ac.uk::bd964c38-be0a-4f49-a817-5a657e58f005" providerId="AD" clId="Web-{3484BBAF-22BE-CF3C-BA7E-52407026D5E3}" dt="2022-07-05T12:29:38.679" v="216"/>
          <ac:spMkLst>
            <pc:docMk/>
            <pc:sldMk cId="3737113637" sldId="265"/>
            <ac:spMk id="9" creationId="{E85544B9-05BC-4819-A434-90EE49FAF6C0}"/>
          </ac:spMkLst>
        </pc:spChg>
        <pc:spChg chg="add del">
          <ac:chgData name="Oliver Jelfs (1919836)" userId="S::1919836@student.uwtsd.ac.uk::bd964c38-be0a-4f49-a817-5a657e58f005" providerId="AD" clId="Web-{3484BBAF-22BE-CF3C-BA7E-52407026D5E3}" dt="2022-07-05T12:29:38.679" v="216"/>
          <ac:spMkLst>
            <pc:docMk/>
            <pc:sldMk cId="3737113637" sldId="265"/>
            <ac:spMk id="11" creationId="{79C8665A-B6C6-46BB-9012-A922385678AC}"/>
          </ac:spMkLst>
        </pc:spChg>
        <pc:spChg chg="add del">
          <ac:chgData name="Oliver Jelfs (1919836)" userId="S::1919836@student.uwtsd.ac.uk::bd964c38-be0a-4f49-a817-5a657e58f005" providerId="AD" clId="Web-{3484BBAF-22BE-CF3C-BA7E-52407026D5E3}" dt="2022-07-05T12:29:38.679" v="216"/>
          <ac:spMkLst>
            <pc:docMk/>
            <pc:sldMk cId="3737113637" sldId="265"/>
            <ac:spMk id="13" creationId="{2D8964DE-AB9E-402E-8B81-8AA9BB47981B}"/>
          </ac:spMkLst>
        </pc:spChg>
        <pc:spChg chg="add del">
          <ac:chgData name="Oliver Jelfs (1919836)" userId="S::1919836@student.uwtsd.ac.uk::bd964c38-be0a-4f49-a817-5a657e58f005" providerId="AD" clId="Web-{3484BBAF-22BE-CF3C-BA7E-52407026D5E3}" dt="2022-07-05T12:29:38.679" v="216"/>
          <ac:spMkLst>
            <pc:docMk/>
            <pc:sldMk cId="3737113637" sldId="265"/>
            <ac:spMk id="15" creationId="{0361BE5E-E17F-47E3-AF50-969EA826BEE1}"/>
          </ac:spMkLst>
        </pc:spChg>
        <pc:spChg chg="add">
          <ac:chgData name="Oliver Jelfs (1919836)" userId="S::1919836@student.uwtsd.ac.uk::bd964c38-be0a-4f49-a817-5a657e58f005" providerId="AD" clId="Web-{3484BBAF-22BE-CF3C-BA7E-52407026D5E3}" dt="2022-07-05T12:29:38.679" v="216"/>
          <ac:spMkLst>
            <pc:docMk/>
            <pc:sldMk cId="3737113637" sldId="265"/>
            <ac:spMk id="22" creationId="{F0FD769F-BDEE-4149-8C98-A92F1F8A145F}"/>
          </ac:spMkLst>
        </pc:spChg>
        <pc:spChg chg="add">
          <ac:chgData name="Oliver Jelfs (1919836)" userId="S::1919836@student.uwtsd.ac.uk::bd964c38-be0a-4f49-a817-5a657e58f005" providerId="AD" clId="Web-{3484BBAF-22BE-CF3C-BA7E-52407026D5E3}" dt="2022-07-05T12:29:38.679" v="216"/>
          <ac:spMkLst>
            <pc:docMk/>
            <pc:sldMk cId="3737113637" sldId="265"/>
            <ac:spMk id="24" creationId="{DC00EF3B-797F-4060-9460-6EEF08B1B150}"/>
          </ac:spMkLst>
        </pc:spChg>
        <pc:spChg chg="add">
          <ac:chgData name="Oliver Jelfs (1919836)" userId="S::1919836@student.uwtsd.ac.uk::bd964c38-be0a-4f49-a817-5a657e58f005" providerId="AD" clId="Web-{3484BBAF-22BE-CF3C-BA7E-52407026D5E3}" dt="2022-07-05T12:29:38.679" v="216"/>
          <ac:spMkLst>
            <pc:docMk/>
            <pc:sldMk cId="3737113637" sldId="265"/>
            <ac:spMk id="26" creationId="{3A61A9DA-15A4-4F42-877E-D7285E6F7920}"/>
          </ac:spMkLst>
        </pc:spChg>
        <pc:picChg chg="add">
          <ac:chgData name="Oliver Jelfs (1919836)" userId="S::1919836@student.uwtsd.ac.uk::bd964c38-be0a-4f49-a817-5a657e58f005" providerId="AD" clId="Web-{3484BBAF-22BE-CF3C-BA7E-52407026D5E3}" dt="2022-07-05T12:29:38.679" v="216"/>
          <ac:picMkLst>
            <pc:docMk/>
            <pc:sldMk cId="3737113637" sldId="265"/>
            <ac:picMk id="19" creationId="{89CE5903-CD49-AA0A-462C-774BB1487071}"/>
          </ac:picMkLst>
        </pc:picChg>
      </pc:sldChg>
      <pc:sldChg chg="addSp modSp new">
        <pc:chgData name="Oliver Jelfs (1919836)" userId="S::1919836@student.uwtsd.ac.uk::bd964c38-be0a-4f49-a817-5a657e58f005" providerId="AD" clId="Web-{3484BBAF-22BE-CF3C-BA7E-52407026D5E3}" dt="2022-07-05T12:26:46.096" v="207" actId="20577"/>
        <pc:sldMkLst>
          <pc:docMk/>
          <pc:sldMk cId="3753734201" sldId="266"/>
        </pc:sldMkLst>
        <pc:spChg chg="add mod">
          <ac:chgData name="Oliver Jelfs (1919836)" userId="S::1919836@student.uwtsd.ac.uk::bd964c38-be0a-4f49-a817-5a657e58f005" providerId="AD" clId="Web-{3484BBAF-22BE-CF3C-BA7E-52407026D5E3}" dt="2022-07-05T12:26:46.096" v="207" actId="20577"/>
          <ac:spMkLst>
            <pc:docMk/>
            <pc:sldMk cId="3753734201" sldId="266"/>
            <ac:spMk id="2" creationId="{7ADA7A76-020E-2ACA-C4EC-CF16C798D01A}"/>
          </ac:spMkLst>
        </pc:spChg>
      </pc:sldChg>
    </pc:docChg>
  </pc:docChgLst>
  <pc:docChgLst>
    <pc:chgData name="Oliver Jelfs (1919836)" userId="S::1919836@student.uwtsd.ac.uk::bd964c38-be0a-4f49-a817-5a657e58f005" providerId="AD" clId="Web-{F075A623-E8C7-7D88-4BE8-6ACC22482EC6}"/>
    <pc:docChg chg="addSld modSld addMainMaster delMainMaster">
      <pc:chgData name="Oliver Jelfs (1919836)" userId="S::1919836@student.uwtsd.ac.uk::bd964c38-be0a-4f49-a817-5a657e58f005" providerId="AD" clId="Web-{F075A623-E8C7-7D88-4BE8-6ACC22482EC6}" dt="2022-06-13T11:18:54.806" v="296"/>
      <pc:docMkLst>
        <pc:docMk/>
      </pc:docMkLst>
      <pc:sldChg chg="delSp modSp mod modClrScheme delDesignElem chgLayout">
        <pc:chgData name="Oliver Jelfs (1919836)" userId="S::1919836@student.uwtsd.ac.uk::bd964c38-be0a-4f49-a817-5a657e58f005" providerId="AD" clId="Web-{F075A623-E8C7-7D88-4BE8-6ACC22482EC6}" dt="2022-06-13T11:12:46.454" v="199"/>
        <pc:sldMkLst>
          <pc:docMk/>
          <pc:sldMk cId="109857222" sldId="256"/>
        </pc:sldMkLst>
        <pc:spChg chg="mod ord">
          <ac:chgData name="Oliver Jelfs (1919836)" userId="S::1919836@student.uwtsd.ac.uk::bd964c38-be0a-4f49-a817-5a657e58f005" providerId="AD" clId="Web-{F075A623-E8C7-7D88-4BE8-6ACC22482EC6}" dt="2022-06-13T11:12:46.454" v="199"/>
          <ac:spMkLst>
            <pc:docMk/>
            <pc:sldMk cId="109857222" sldId="256"/>
            <ac:spMk id="2" creationId="{00000000-0000-0000-0000-000000000000}"/>
          </ac:spMkLst>
        </pc:spChg>
        <pc:spChg chg="del">
          <ac:chgData name="Oliver Jelfs (1919836)" userId="S::1919836@student.uwtsd.ac.uk::bd964c38-be0a-4f49-a817-5a657e58f005" providerId="AD" clId="Web-{F075A623-E8C7-7D88-4BE8-6ACC22482EC6}" dt="2022-06-13T11:08:09.150" v="2"/>
          <ac:spMkLst>
            <pc:docMk/>
            <pc:sldMk cId="109857222" sldId="256"/>
            <ac:spMk id="70" creationId="{DF0CAD46-2E46-44EB-A063-C05881768CE6}"/>
          </ac:spMkLst>
        </pc:spChg>
        <pc:spChg chg="del">
          <ac:chgData name="Oliver Jelfs (1919836)" userId="S::1919836@student.uwtsd.ac.uk::bd964c38-be0a-4f49-a817-5a657e58f005" providerId="AD" clId="Web-{F075A623-E8C7-7D88-4BE8-6ACC22482EC6}" dt="2022-06-13T11:08:09.150" v="2"/>
          <ac:spMkLst>
            <pc:docMk/>
            <pc:sldMk cId="109857222" sldId="256"/>
            <ac:spMk id="72" creationId="{0FDFF237-4369-41A3-9CE4-CD1A68139E16}"/>
          </ac:spMkLst>
        </pc:spChg>
        <pc:grpChg chg="del">
          <ac:chgData name="Oliver Jelfs (1919836)" userId="S::1919836@student.uwtsd.ac.uk::bd964c38-be0a-4f49-a817-5a657e58f005" providerId="AD" clId="Web-{F075A623-E8C7-7D88-4BE8-6ACC22482EC6}" dt="2022-06-13T11:08:09.150" v="2"/>
          <ac:grpSpMkLst>
            <pc:docMk/>
            <pc:sldMk cId="109857222" sldId="256"/>
            <ac:grpSpMk id="74" creationId="{C3E45FAB-3768-4529-B0E8-A0E9BE5E382B}"/>
          </ac:grpSpMkLst>
        </pc:grpChg>
      </pc:sldChg>
      <pc:sldChg chg="addSp delSp modSp mod setBg modClrScheme delDesignElem chgLayout">
        <pc:chgData name="Oliver Jelfs (1919836)" userId="S::1919836@student.uwtsd.ac.uk::bd964c38-be0a-4f49-a817-5a657e58f005" providerId="AD" clId="Web-{F075A623-E8C7-7D88-4BE8-6ACC22482EC6}" dt="2022-06-13T11:18:17.602" v="290" actId="1076"/>
        <pc:sldMkLst>
          <pc:docMk/>
          <pc:sldMk cId="1144157061" sldId="257"/>
        </pc:sldMkLst>
        <pc:spChg chg="add del mod">
          <ac:chgData name="Oliver Jelfs (1919836)" userId="S::1919836@student.uwtsd.ac.uk::bd964c38-be0a-4f49-a817-5a657e58f005" providerId="AD" clId="Web-{F075A623-E8C7-7D88-4BE8-6ACC22482EC6}" dt="2022-06-13T11:12:50.375" v="200"/>
          <ac:spMkLst>
            <pc:docMk/>
            <pc:sldMk cId="1144157061" sldId="257"/>
            <ac:spMk id="2" creationId="{8FE082B8-B06B-0DE1-36DD-B2DE06F5A425}"/>
          </ac:spMkLst>
        </pc:spChg>
        <pc:spChg chg="add">
          <ac:chgData name="Oliver Jelfs (1919836)" userId="S::1919836@student.uwtsd.ac.uk::bd964c38-be0a-4f49-a817-5a657e58f005" providerId="AD" clId="Web-{F075A623-E8C7-7D88-4BE8-6ACC22482EC6}" dt="2022-06-13T11:12:50.375" v="200"/>
          <ac:spMkLst>
            <pc:docMk/>
            <pc:sldMk cId="1144157061" sldId="257"/>
            <ac:spMk id="8" creationId="{106800B2-7957-4FE9-A78F-E372C8535B56}"/>
          </ac:spMkLst>
        </pc:spChg>
        <pc:spChg chg="add">
          <ac:chgData name="Oliver Jelfs (1919836)" userId="S::1919836@student.uwtsd.ac.uk::bd964c38-be0a-4f49-a817-5a657e58f005" providerId="AD" clId="Web-{F075A623-E8C7-7D88-4BE8-6ACC22482EC6}" dt="2022-06-13T11:12:50.375" v="200"/>
          <ac:spMkLst>
            <pc:docMk/>
            <pc:sldMk cId="1144157061" sldId="257"/>
            <ac:spMk id="10" creationId="{1717B8A0-6771-47AF-B5CB-F533399E0EF4}"/>
          </ac:spMkLst>
        </pc:spChg>
        <pc:spChg chg="add del">
          <ac:chgData name="Oliver Jelfs (1919836)" userId="S::1919836@student.uwtsd.ac.uk::bd964c38-be0a-4f49-a817-5a657e58f005" providerId="AD" clId="Web-{F075A623-E8C7-7D88-4BE8-6ACC22482EC6}" dt="2022-06-13T11:08:31.635" v="5"/>
          <ac:spMkLst>
            <pc:docMk/>
            <pc:sldMk cId="1144157061" sldId="257"/>
            <ac:spMk id="11" creationId="{7BA5DE79-30D1-4A10-8DB9-0A6E523A9723}"/>
          </ac:spMkLst>
        </pc:spChg>
        <pc:spChg chg="add">
          <ac:chgData name="Oliver Jelfs (1919836)" userId="S::1919836@student.uwtsd.ac.uk::bd964c38-be0a-4f49-a817-5a657e58f005" providerId="AD" clId="Web-{F075A623-E8C7-7D88-4BE8-6ACC22482EC6}" dt="2022-06-13T11:12:50.375" v="200"/>
          <ac:spMkLst>
            <pc:docMk/>
            <pc:sldMk cId="1144157061" sldId="257"/>
            <ac:spMk id="12" creationId="{58ACBBC8-C685-44DA-B133-D20A24826D11}"/>
          </ac:spMkLst>
        </pc:spChg>
        <pc:spChg chg="add del">
          <ac:chgData name="Oliver Jelfs (1919836)" userId="S::1919836@student.uwtsd.ac.uk::bd964c38-be0a-4f49-a817-5a657e58f005" providerId="AD" clId="Web-{F075A623-E8C7-7D88-4BE8-6ACC22482EC6}" dt="2022-06-13T11:08:31.635" v="5"/>
          <ac:spMkLst>
            <pc:docMk/>
            <pc:sldMk cId="1144157061" sldId="257"/>
            <ac:spMk id="13" creationId="{9ABD0D63-D23F-4AE7-8270-4185EF9C1C25}"/>
          </ac:spMkLst>
        </pc:spChg>
        <pc:spChg chg="add del">
          <ac:chgData name="Oliver Jelfs (1919836)" userId="S::1919836@student.uwtsd.ac.uk::bd964c38-be0a-4f49-a817-5a657e58f005" providerId="AD" clId="Web-{F075A623-E8C7-7D88-4BE8-6ACC22482EC6}" dt="2022-06-13T11:08:31.635" v="5"/>
          <ac:spMkLst>
            <pc:docMk/>
            <pc:sldMk cId="1144157061" sldId="257"/>
            <ac:spMk id="15" creationId="{D5B0B43F-2CE7-4C6C-BABC-EE342B32827C}"/>
          </ac:spMkLst>
        </pc:spChg>
        <pc:spChg chg="add del">
          <ac:chgData name="Oliver Jelfs (1919836)" userId="S::1919836@student.uwtsd.ac.uk::bd964c38-be0a-4f49-a817-5a657e58f005" providerId="AD" clId="Web-{F075A623-E8C7-7D88-4BE8-6ACC22482EC6}" dt="2022-06-13T11:08:31.635" v="5"/>
          <ac:spMkLst>
            <pc:docMk/>
            <pc:sldMk cId="1144157061" sldId="257"/>
            <ac:spMk id="17" creationId="{85459F07-63F9-48CF-B725-A873C4BC3650}"/>
          </ac:spMkLst>
        </pc:spChg>
        <pc:spChg chg="add del">
          <ac:chgData name="Oliver Jelfs (1919836)" userId="S::1919836@student.uwtsd.ac.uk::bd964c38-be0a-4f49-a817-5a657e58f005" providerId="AD" clId="Web-{F075A623-E8C7-7D88-4BE8-6ACC22482EC6}" dt="2022-06-13T11:08:31.635" v="5"/>
          <ac:spMkLst>
            <pc:docMk/>
            <pc:sldMk cId="1144157061" sldId="257"/>
            <ac:spMk id="19" creationId="{14B83E1E-DAC1-4851-84FF-D6FE1649DE0B}"/>
          </ac:spMkLst>
        </pc:spChg>
        <pc:spChg chg="add del">
          <ac:chgData name="Oliver Jelfs (1919836)" userId="S::1919836@student.uwtsd.ac.uk::bd964c38-be0a-4f49-a817-5a657e58f005" providerId="AD" clId="Web-{F075A623-E8C7-7D88-4BE8-6ACC22482EC6}" dt="2022-06-13T11:08:31.635" v="5"/>
          <ac:spMkLst>
            <pc:docMk/>
            <pc:sldMk cId="1144157061" sldId="257"/>
            <ac:spMk id="21" creationId="{8F3CF990-ACB8-443A-BB74-D36EC8A00B02}"/>
          </ac:spMkLst>
        </pc:spChg>
        <pc:spChg chg="add del">
          <ac:chgData name="Oliver Jelfs (1919836)" userId="S::1919836@student.uwtsd.ac.uk::bd964c38-be0a-4f49-a817-5a657e58f005" providerId="AD" clId="Web-{F075A623-E8C7-7D88-4BE8-6ACC22482EC6}" dt="2022-06-13T11:08:31.635" v="5"/>
          <ac:spMkLst>
            <pc:docMk/>
            <pc:sldMk cId="1144157061" sldId="257"/>
            <ac:spMk id="27" creationId="{A0B5529D-5CAA-4BF2-B5C9-34705E7661F9}"/>
          </ac:spMkLst>
        </pc:spChg>
        <pc:spChg chg="add del">
          <ac:chgData name="Oliver Jelfs (1919836)" userId="S::1919836@student.uwtsd.ac.uk::bd964c38-be0a-4f49-a817-5a657e58f005" providerId="AD" clId="Web-{F075A623-E8C7-7D88-4BE8-6ACC22482EC6}" dt="2022-06-13T11:08:31.635" v="5"/>
          <ac:spMkLst>
            <pc:docMk/>
            <pc:sldMk cId="1144157061" sldId="257"/>
            <ac:spMk id="29" creationId="{FBD68200-BC03-4015-860B-CD5C30CD76B8}"/>
          </ac:spMkLst>
        </pc:spChg>
        <pc:spChg chg="add del">
          <ac:chgData name="Oliver Jelfs (1919836)" userId="S::1919836@student.uwtsd.ac.uk::bd964c38-be0a-4f49-a817-5a657e58f005" providerId="AD" clId="Web-{F075A623-E8C7-7D88-4BE8-6ACC22482EC6}" dt="2022-06-13T11:08:31.635" v="5"/>
          <ac:spMkLst>
            <pc:docMk/>
            <pc:sldMk cId="1144157061" sldId="257"/>
            <ac:spMk id="31" creationId="{332A6F87-AC28-4AA8-B8A6-AEBC67BD0D64}"/>
          </ac:spMkLst>
        </pc:spChg>
        <pc:spChg chg="add del">
          <ac:chgData name="Oliver Jelfs (1919836)" userId="S::1919836@student.uwtsd.ac.uk::bd964c38-be0a-4f49-a817-5a657e58f005" providerId="AD" clId="Web-{F075A623-E8C7-7D88-4BE8-6ACC22482EC6}" dt="2022-06-13T11:12:31.156" v="198"/>
          <ac:spMkLst>
            <pc:docMk/>
            <pc:sldMk cId="1144157061" sldId="257"/>
            <ac:spMk id="35" creationId="{7BA5DE79-30D1-4A10-8DB9-0A6E523A9723}"/>
          </ac:spMkLst>
        </pc:spChg>
        <pc:spChg chg="add del">
          <ac:chgData name="Oliver Jelfs (1919836)" userId="S::1919836@student.uwtsd.ac.uk::bd964c38-be0a-4f49-a817-5a657e58f005" providerId="AD" clId="Web-{F075A623-E8C7-7D88-4BE8-6ACC22482EC6}" dt="2022-06-13T11:12:31.156" v="198"/>
          <ac:spMkLst>
            <pc:docMk/>
            <pc:sldMk cId="1144157061" sldId="257"/>
            <ac:spMk id="36" creationId="{9ABD0D63-D23F-4AE7-8270-4185EF9C1C25}"/>
          </ac:spMkLst>
        </pc:spChg>
        <pc:spChg chg="add del">
          <ac:chgData name="Oliver Jelfs (1919836)" userId="S::1919836@student.uwtsd.ac.uk::bd964c38-be0a-4f49-a817-5a657e58f005" providerId="AD" clId="Web-{F075A623-E8C7-7D88-4BE8-6ACC22482EC6}" dt="2022-06-13T11:12:31.156" v="198"/>
          <ac:spMkLst>
            <pc:docMk/>
            <pc:sldMk cId="1144157061" sldId="257"/>
            <ac:spMk id="37" creationId="{D5B0B43F-2CE7-4C6C-BABC-EE342B32827C}"/>
          </ac:spMkLst>
        </pc:spChg>
        <pc:spChg chg="add del">
          <ac:chgData name="Oliver Jelfs (1919836)" userId="S::1919836@student.uwtsd.ac.uk::bd964c38-be0a-4f49-a817-5a657e58f005" providerId="AD" clId="Web-{F075A623-E8C7-7D88-4BE8-6ACC22482EC6}" dt="2022-06-13T11:12:31.156" v="198"/>
          <ac:spMkLst>
            <pc:docMk/>
            <pc:sldMk cId="1144157061" sldId="257"/>
            <ac:spMk id="38" creationId="{85459F07-63F9-48CF-B725-A873C4BC3650}"/>
          </ac:spMkLst>
        </pc:spChg>
        <pc:spChg chg="add del">
          <ac:chgData name="Oliver Jelfs (1919836)" userId="S::1919836@student.uwtsd.ac.uk::bd964c38-be0a-4f49-a817-5a657e58f005" providerId="AD" clId="Web-{F075A623-E8C7-7D88-4BE8-6ACC22482EC6}" dt="2022-06-13T11:12:31.156" v="198"/>
          <ac:spMkLst>
            <pc:docMk/>
            <pc:sldMk cId="1144157061" sldId="257"/>
            <ac:spMk id="39" creationId="{14B83E1E-DAC1-4851-84FF-D6FE1649DE0B}"/>
          </ac:spMkLst>
        </pc:spChg>
        <pc:spChg chg="add del">
          <ac:chgData name="Oliver Jelfs (1919836)" userId="S::1919836@student.uwtsd.ac.uk::bd964c38-be0a-4f49-a817-5a657e58f005" providerId="AD" clId="Web-{F075A623-E8C7-7D88-4BE8-6ACC22482EC6}" dt="2022-06-13T11:12:31.156" v="198"/>
          <ac:spMkLst>
            <pc:docMk/>
            <pc:sldMk cId="1144157061" sldId="257"/>
            <ac:spMk id="40" creationId="{E5C12349-62E6-4BD7-9794-8785CD02DF1E}"/>
          </ac:spMkLst>
        </pc:spChg>
        <pc:spChg chg="add del">
          <ac:chgData name="Oliver Jelfs (1919836)" userId="S::1919836@student.uwtsd.ac.uk::bd964c38-be0a-4f49-a817-5a657e58f005" providerId="AD" clId="Web-{F075A623-E8C7-7D88-4BE8-6ACC22482EC6}" dt="2022-06-13T11:12:31.156" v="198"/>
          <ac:spMkLst>
            <pc:docMk/>
            <pc:sldMk cId="1144157061" sldId="257"/>
            <ac:spMk id="43" creationId="{92806DFD-E192-42CC-B190-3C4C95B8FF4E}"/>
          </ac:spMkLst>
        </pc:spChg>
        <pc:spChg chg="add del">
          <ac:chgData name="Oliver Jelfs (1919836)" userId="S::1919836@student.uwtsd.ac.uk::bd964c38-be0a-4f49-a817-5a657e58f005" providerId="AD" clId="Web-{F075A623-E8C7-7D88-4BE8-6ACC22482EC6}" dt="2022-06-13T11:12:31.156" v="198"/>
          <ac:spMkLst>
            <pc:docMk/>
            <pc:sldMk cId="1144157061" sldId="257"/>
            <ac:spMk id="44" creationId="{761FE168-5946-42F5-93BC-ED1F218474DB}"/>
          </ac:spMkLst>
        </pc:spChg>
        <pc:graphicFrameChg chg="add mod">
          <ac:chgData name="Oliver Jelfs (1919836)" userId="S::1919836@student.uwtsd.ac.uk::bd964c38-be0a-4f49-a817-5a657e58f005" providerId="AD" clId="Web-{F075A623-E8C7-7D88-4BE8-6ACC22482EC6}" dt="2022-06-13T11:18:17.602" v="290" actId="1076"/>
          <ac:graphicFrameMkLst>
            <pc:docMk/>
            <pc:sldMk cId="1144157061" sldId="257"/>
            <ac:graphicFrameMk id="4" creationId="{D41756AE-52D4-4840-5BDB-30C91B455340}"/>
          </ac:graphicFrameMkLst>
        </pc:graphicFrameChg>
        <pc:picChg chg="add del">
          <ac:chgData name="Oliver Jelfs (1919836)" userId="S::1919836@student.uwtsd.ac.uk::bd964c38-be0a-4f49-a817-5a657e58f005" providerId="AD" clId="Web-{F075A623-E8C7-7D88-4BE8-6ACC22482EC6}" dt="2022-06-13T11:08:31.635" v="5"/>
          <ac:picMkLst>
            <pc:docMk/>
            <pc:sldMk cId="1144157061" sldId="257"/>
            <ac:picMk id="7" creationId="{3DBBA26C-89C3-411F-9753-606A413F89AF}"/>
          </ac:picMkLst>
        </pc:picChg>
        <pc:picChg chg="add del">
          <ac:chgData name="Oliver Jelfs (1919836)" userId="S::1919836@student.uwtsd.ac.uk::bd964c38-be0a-4f49-a817-5a657e58f005" providerId="AD" clId="Web-{F075A623-E8C7-7D88-4BE8-6ACC22482EC6}" dt="2022-06-13T11:08:31.635" v="5"/>
          <ac:picMkLst>
            <pc:docMk/>
            <pc:sldMk cId="1144157061" sldId="257"/>
            <ac:picMk id="9" creationId="{EEAD2215-6311-4D1C-B6B5-F57CB6BFCBCA}"/>
          </ac:picMkLst>
        </pc:picChg>
        <pc:picChg chg="add del">
          <ac:chgData name="Oliver Jelfs (1919836)" userId="S::1919836@student.uwtsd.ac.uk::bd964c38-be0a-4f49-a817-5a657e58f005" providerId="AD" clId="Web-{F075A623-E8C7-7D88-4BE8-6ACC22482EC6}" dt="2022-06-13T11:08:31.635" v="5"/>
          <ac:picMkLst>
            <pc:docMk/>
            <pc:sldMk cId="1144157061" sldId="257"/>
            <ac:picMk id="23" creationId="{00B98862-BEE1-44FB-A335-A1B9106B445E}"/>
          </ac:picMkLst>
        </pc:picChg>
        <pc:picChg chg="add del">
          <ac:chgData name="Oliver Jelfs (1919836)" userId="S::1919836@student.uwtsd.ac.uk::bd964c38-be0a-4f49-a817-5a657e58f005" providerId="AD" clId="Web-{F075A623-E8C7-7D88-4BE8-6ACC22482EC6}" dt="2022-06-13T11:08:31.635" v="5"/>
          <ac:picMkLst>
            <pc:docMk/>
            <pc:sldMk cId="1144157061" sldId="257"/>
            <ac:picMk id="25" creationId="{7185CF21-0594-48C0-9F3E-254D6BCE9D9B}"/>
          </ac:picMkLst>
        </pc:picChg>
        <pc:picChg chg="add del">
          <ac:chgData name="Oliver Jelfs (1919836)" userId="S::1919836@student.uwtsd.ac.uk::bd964c38-be0a-4f49-a817-5a657e58f005" providerId="AD" clId="Web-{F075A623-E8C7-7D88-4BE8-6ACC22482EC6}" dt="2022-06-13T11:12:31.156" v="198"/>
          <ac:picMkLst>
            <pc:docMk/>
            <pc:sldMk cId="1144157061" sldId="257"/>
            <ac:picMk id="33" creationId="{3DBBA26C-89C3-411F-9753-606A413F89AF}"/>
          </ac:picMkLst>
        </pc:picChg>
        <pc:picChg chg="add del">
          <ac:chgData name="Oliver Jelfs (1919836)" userId="S::1919836@student.uwtsd.ac.uk::bd964c38-be0a-4f49-a817-5a657e58f005" providerId="AD" clId="Web-{F075A623-E8C7-7D88-4BE8-6ACC22482EC6}" dt="2022-06-13T11:12:31.156" v="198"/>
          <ac:picMkLst>
            <pc:docMk/>
            <pc:sldMk cId="1144157061" sldId="257"/>
            <ac:picMk id="34" creationId="{EEAD2215-6311-4D1C-B6B5-F57CB6BFCBCA}"/>
          </ac:picMkLst>
        </pc:picChg>
        <pc:picChg chg="add del">
          <ac:chgData name="Oliver Jelfs (1919836)" userId="S::1919836@student.uwtsd.ac.uk::bd964c38-be0a-4f49-a817-5a657e58f005" providerId="AD" clId="Web-{F075A623-E8C7-7D88-4BE8-6ACC22482EC6}" dt="2022-06-13T11:12:31.156" v="198"/>
          <ac:picMkLst>
            <pc:docMk/>
            <pc:sldMk cId="1144157061" sldId="257"/>
            <ac:picMk id="41" creationId="{DF2C9459-3C4B-453D-B2C2-AD0679BF0DC5}"/>
          </ac:picMkLst>
        </pc:picChg>
        <pc:picChg chg="add del">
          <ac:chgData name="Oliver Jelfs (1919836)" userId="S::1919836@student.uwtsd.ac.uk::bd964c38-be0a-4f49-a817-5a657e58f005" providerId="AD" clId="Web-{F075A623-E8C7-7D88-4BE8-6ACC22482EC6}" dt="2022-06-13T11:12:31.156" v="198"/>
          <ac:picMkLst>
            <pc:docMk/>
            <pc:sldMk cId="1144157061" sldId="257"/>
            <ac:picMk id="42" creationId="{4DB48376-A646-4B75-9776-453930C415D4}"/>
          </ac:picMkLst>
        </pc:picChg>
      </pc:sldChg>
      <pc:sldChg chg="addSp modSp new mod modClrScheme chgLayout">
        <pc:chgData name="Oliver Jelfs (1919836)" userId="S::1919836@student.uwtsd.ac.uk::bd964c38-be0a-4f49-a817-5a657e58f005" providerId="AD" clId="Web-{F075A623-E8C7-7D88-4BE8-6ACC22482EC6}" dt="2022-06-13T11:13:58.033" v="223" actId="20577"/>
        <pc:sldMkLst>
          <pc:docMk/>
          <pc:sldMk cId="436817154" sldId="258"/>
        </pc:sldMkLst>
        <pc:spChg chg="add mod">
          <ac:chgData name="Oliver Jelfs (1919836)" userId="S::1919836@student.uwtsd.ac.uk::bd964c38-be0a-4f49-a817-5a657e58f005" providerId="AD" clId="Web-{F075A623-E8C7-7D88-4BE8-6ACC22482EC6}" dt="2022-06-13T11:13:58.033" v="223" actId="20577"/>
          <ac:spMkLst>
            <pc:docMk/>
            <pc:sldMk cId="436817154" sldId="258"/>
            <ac:spMk id="2" creationId="{72D62C50-AA0D-3ADF-CBFD-FC5FC1C62812}"/>
          </ac:spMkLst>
        </pc:spChg>
      </pc:sldChg>
      <pc:sldChg chg="addSp modSp new">
        <pc:chgData name="Oliver Jelfs (1919836)" userId="S::1919836@student.uwtsd.ac.uk::bd964c38-be0a-4f49-a817-5a657e58f005" providerId="AD" clId="Web-{F075A623-E8C7-7D88-4BE8-6ACC22482EC6}" dt="2022-06-13T11:15:15.379" v="265" actId="1076"/>
        <pc:sldMkLst>
          <pc:docMk/>
          <pc:sldMk cId="3058339251" sldId="259"/>
        </pc:sldMkLst>
        <pc:spChg chg="add mod">
          <ac:chgData name="Oliver Jelfs (1919836)" userId="S::1919836@student.uwtsd.ac.uk::bd964c38-be0a-4f49-a817-5a657e58f005" providerId="AD" clId="Web-{F075A623-E8C7-7D88-4BE8-6ACC22482EC6}" dt="2022-06-13T11:15:15.379" v="265" actId="1076"/>
          <ac:spMkLst>
            <pc:docMk/>
            <pc:sldMk cId="3058339251" sldId="259"/>
            <ac:spMk id="2" creationId="{24B05D0B-0675-C1DC-7F88-4645E37F3939}"/>
          </ac:spMkLst>
        </pc:spChg>
      </pc:sldChg>
      <pc:sldChg chg="add replId">
        <pc:chgData name="Oliver Jelfs (1919836)" userId="S::1919836@student.uwtsd.ac.uk::bd964c38-be0a-4f49-a817-5a657e58f005" providerId="AD" clId="Web-{F075A623-E8C7-7D88-4BE8-6ACC22482EC6}" dt="2022-06-13T11:16:53.084" v="266"/>
        <pc:sldMkLst>
          <pc:docMk/>
          <pc:sldMk cId="2746687844" sldId="260"/>
        </pc:sldMkLst>
      </pc:sldChg>
      <pc:sldChg chg="addSp delSp modSp add replId">
        <pc:chgData name="Oliver Jelfs (1919836)" userId="S::1919836@student.uwtsd.ac.uk::bd964c38-be0a-4f49-a817-5a657e58f005" providerId="AD" clId="Web-{F075A623-E8C7-7D88-4BE8-6ACC22482EC6}" dt="2022-06-13T11:18:54.806" v="296"/>
        <pc:sldMkLst>
          <pc:docMk/>
          <pc:sldMk cId="1259112925" sldId="261"/>
        </pc:sldMkLst>
        <pc:spChg chg="mod">
          <ac:chgData name="Oliver Jelfs (1919836)" userId="S::1919836@student.uwtsd.ac.uk::bd964c38-be0a-4f49-a817-5a657e58f005" providerId="AD" clId="Web-{F075A623-E8C7-7D88-4BE8-6ACC22482EC6}" dt="2022-06-13T11:18:03.148" v="288" actId="20577"/>
          <ac:spMkLst>
            <pc:docMk/>
            <pc:sldMk cId="1259112925" sldId="261"/>
            <ac:spMk id="2" creationId="{00000000-0000-0000-0000-000000000000}"/>
          </ac:spMkLst>
        </pc:spChg>
        <pc:spChg chg="add del mod">
          <ac:chgData name="Oliver Jelfs (1919836)" userId="S::1919836@student.uwtsd.ac.uk::bd964c38-be0a-4f49-a817-5a657e58f005" providerId="AD" clId="Web-{F075A623-E8C7-7D88-4BE8-6ACC22482EC6}" dt="2022-06-13T11:18:46.305" v="295"/>
          <ac:spMkLst>
            <pc:docMk/>
            <pc:sldMk cId="1259112925" sldId="261"/>
            <ac:spMk id="3" creationId="{BDAE5435-6C2A-6D5C-8466-4DD1E2511453}"/>
          </ac:spMkLst>
        </pc:spChg>
        <pc:spChg chg="add">
          <ac:chgData name="Oliver Jelfs (1919836)" userId="S::1919836@student.uwtsd.ac.uk::bd964c38-be0a-4f49-a817-5a657e58f005" providerId="AD" clId="Web-{F075A623-E8C7-7D88-4BE8-6ACC22482EC6}" dt="2022-06-13T11:18:54.806" v="296"/>
          <ac:spMkLst>
            <pc:docMk/>
            <pc:sldMk cId="1259112925" sldId="261"/>
            <ac:spMk id="4" creationId="{CC8E163E-DB18-E406-D43D-E90E287D1DDD}"/>
          </ac:spMkLst>
        </pc:spChg>
      </pc:sldChg>
      <pc:sldMasterChg chg="del delSldLayout">
        <pc:chgData name="Oliver Jelfs (1919836)" userId="S::1919836@student.uwtsd.ac.uk::bd964c38-be0a-4f49-a817-5a657e58f005" providerId="AD" clId="Web-{F075A623-E8C7-7D88-4BE8-6ACC22482EC6}" dt="2022-06-13T11:08:09.150" v="2"/>
        <pc:sldMasterMkLst>
          <pc:docMk/>
          <pc:sldMasterMk cId="37462981" sldId="2147483767"/>
        </pc:sldMasterMkLst>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1198510025" sldId="2147483756"/>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883351207" sldId="2147483757"/>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3141455233" sldId="2147483758"/>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1148109068" sldId="2147483759"/>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2359679548" sldId="2147483760"/>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2531171283" sldId="2147483761"/>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1567721512" sldId="2147483762"/>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4169433716" sldId="2147483763"/>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812309741" sldId="2147483764"/>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3032759885" sldId="2147483765"/>
          </pc:sldLayoutMkLst>
        </pc:sldLayoutChg>
        <pc:sldLayoutChg chg="del">
          <pc:chgData name="Oliver Jelfs (1919836)" userId="S::1919836@student.uwtsd.ac.uk::bd964c38-be0a-4f49-a817-5a657e58f005" providerId="AD" clId="Web-{F075A623-E8C7-7D88-4BE8-6ACC22482EC6}" dt="2022-06-13T11:08:09.150" v="2"/>
          <pc:sldLayoutMkLst>
            <pc:docMk/>
            <pc:sldMasterMk cId="37462981" sldId="2147483767"/>
            <pc:sldLayoutMk cId="2408782409" sldId="2147483766"/>
          </pc:sldLayoutMkLst>
        </pc:sldLayoutChg>
      </pc:sldMasterChg>
      <pc:sldMasterChg chg="add del addSldLayout delSldLayout modSldLayout">
        <pc:chgData name="Oliver Jelfs (1919836)" userId="S::1919836@student.uwtsd.ac.uk::bd964c38-be0a-4f49-a817-5a657e58f005" providerId="AD" clId="Web-{F075A623-E8C7-7D88-4BE8-6ACC22482EC6}" dt="2022-06-13T11:08:12.150" v="3"/>
        <pc:sldMasterMkLst>
          <pc:docMk/>
          <pc:sldMasterMk cId="1026160277" sldId="2147483768"/>
        </pc:sldMasterMkLst>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82771275" sldId="2147483769"/>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748266050" sldId="2147483770"/>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927369638" sldId="2147483771"/>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399378488" sldId="2147483772"/>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2628568951" sldId="2147483773"/>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736469909" sldId="2147483774"/>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3841185550" sldId="2147483775"/>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2124022856" sldId="2147483776"/>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385294504" sldId="2147483777"/>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3272874162" sldId="2147483778"/>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457994219" sldId="2147483779"/>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4051304852" sldId="2147483780"/>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585327025" sldId="2147483781"/>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39663331" sldId="2147483782"/>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4268180621" sldId="2147483783"/>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1703464758" sldId="2147483784"/>
          </pc:sldLayoutMkLst>
        </pc:sldLayoutChg>
        <pc:sldLayoutChg chg="add del mod replId">
          <pc:chgData name="Oliver Jelfs (1919836)" userId="S::1919836@student.uwtsd.ac.uk::bd964c38-be0a-4f49-a817-5a657e58f005" providerId="AD" clId="Web-{F075A623-E8C7-7D88-4BE8-6ACC22482EC6}" dt="2022-06-13T11:08:12.150" v="3"/>
          <pc:sldLayoutMkLst>
            <pc:docMk/>
            <pc:sldMasterMk cId="1026160277" sldId="2147483768"/>
            <pc:sldLayoutMk cId="757701563" sldId="2147483785"/>
          </pc:sldLayoutMkLst>
        </pc:sldLayoutChg>
      </pc:sldMasterChg>
      <pc:sldMasterChg chg="add del addSldLayout delSldLayout modSldLayout">
        <pc:chgData name="Oliver Jelfs (1919836)" userId="S::1919836@student.uwtsd.ac.uk::bd964c38-be0a-4f49-a817-5a657e58f005" providerId="AD" clId="Web-{F075A623-E8C7-7D88-4BE8-6ACC22482EC6}" dt="2022-06-13T11:12:31.156" v="198"/>
        <pc:sldMasterMkLst>
          <pc:docMk/>
          <pc:sldMasterMk cId="1631562111" sldId="2147483786"/>
        </pc:sldMasterMkLst>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640948668" sldId="2147483787"/>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4157898396" sldId="2147483788"/>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1442237904" sldId="2147483789"/>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4200104745" sldId="2147483790"/>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3609163648" sldId="2147483791"/>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3340478916" sldId="2147483792"/>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651434738" sldId="2147483793"/>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522119878" sldId="2147483794"/>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3583868801" sldId="2147483795"/>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2484324322" sldId="2147483796"/>
          </pc:sldLayoutMkLst>
        </pc:sldLayoutChg>
        <pc:sldLayoutChg chg="add del mod replId">
          <pc:chgData name="Oliver Jelfs (1919836)" userId="S::1919836@student.uwtsd.ac.uk::bd964c38-be0a-4f49-a817-5a657e58f005" providerId="AD" clId="Web-{F075A623-E8C7-7D88-4BE8-6ACC22482EC6}" dt="2022-06-13T11:12:31.156" v="198"/>
          <pc:sldLayoutMkLst>
            <pc:docMk/>
            <pc:sldMasterMk cId="1631562111" sldId="2147483786"/>
            <pc:sldLayoutMk cId="896946967" sldId="2147483797"/>
          </pc:sldLayoutMkLst>
        </pc:sldLayoutChg>
      </pc:sldMasterChg>
      <pc:sldMasterChg chg="add del addSldLayout delSldLayout modSldLayout">
        <pc:chgData name="Oliver Jelfs (1919836)" userId="S::1919836@student.uwtsd.ac.uk::bd964c38-be0a-4f49-a817-5a657e58f005" providerId="AD" clId="Web-{F075A623-E8C7-7D88-4BE8-6ACC22482EC6}" dt="2022-06-13T11:12:46.454" v="199"/>
        <pc:sldMasterMkLst>
          <pc:docMk/>
          <pc:sldMasterMk cId="335563320" sldId="2147483798"/>
        </pc:sldMasterMkLst>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1519901526" sldId="2147483799"/>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1732998377" sldId="2147483800"/>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4161717609" sldId="2147483801"/>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2549034590" sldId="2147483802"/>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3681108724" sldId="2147483803"/>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4230448246" sldId="2147483804"/>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4076323265" sldId="2147483805"/>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341045947" sldId="2147483806"/>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82006590" sldId="2147483807"/>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2606504523" sldId="2147483808"/>
          </pc:sldLayoutMkLst>
        </pc:sldLayoutChg>
        <pc:sldLayoutChg chg="add del mod replId">
          <pc:chgData name="Oliver Jelfs (1919836)" userId="S::1919836@student.uwtsd.ac.uk::bd964c38-be0a-4f49-a817-5a657e58f005" providerId="AD" clId="Web-{F075A623-E8C7-7D88-4BE8-6ACC22482EC6}" dt="2022-06-13T11:12:46.454" v="199"/>
          <pc:sldLayoutMkLst>
            <pc:docMk/>
            <pc:sldMasterMk cId="335563320" sldId="2147483798"/>
            <pc:sldLayoutMk cId="1424950512" sldId="2147483809"/>
          </pc:sldLayoutMkLst>
        </pc:sldLayoutChg>
      </pc:sldMasterChg>
      <pc:sldMasterChg chg="add addSldLayout modSldLayout">
        <pc:chgData name="Oliver Jelfs (1919836)" userId="S::1919836@student.uwtsd.ac.uk::bd964c38-be0a-4f49-a817-5a657e58f005" providerId="AD" clId="Web-{F075A623-E8C7-7D88-4BE8-6ACC22482EC6}" dt="2022-06-13T11:12:46.454" v="199"/>
        <pc:sldMasterMkLst>
          <pc:docMk/>
          <pc:sldMasterMk cId="3076711793" sldId="2147483810"/>
        </pc:sldMasterMkLst>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3598399097" sldId="2147483811"/>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1138830236" sldId="2147483812"/>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3227760292" sldId="2147483813"/>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3920551623" sldId="2147483814"/>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2837824663" sldId="2147483815"/>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201110744" sldId="2147483816"/>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3463404598" sldId="2147483817"/>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489187900" sldId="2147483818"/>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3339275394" sldId="2147483819"/>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1765172020" sldId="2147483820"/>
          </pc:sldLayoutMkLst>
        </pc:sldLayoutChg>
        <pc:sldLayoutChg chg="add mod replId">
          <pc:chgData name="Oliver Jelfs (1919836)" userId="S::1919836@student.uwtsd.ac.uk::bd964c38-be0a-4f49-a817-5a657e58f005" providerId="AD" clId="Web-{F075A623-E8C7-7D88-4BE8-6ACC22482EC6}" dt="2022-06-13T11:12:46.454" v="199"/>
          <pc:sldLayoutMkLst>
            <pc:docMk/>
            <pc:sldMasterMk cId="3076711793" sldId="2147483810"/>
            <pc:sldLayoutMk cId="1421312335" sldId="2147483821"/>
          </pc:sldLayoutMkLst>
        </pc:sldLayoutChg>
      </pc:sldMasterChg>
    </pc:docChg>
  </pc:docChgLst>
  <pc:docChgLst>
    <pc:chgData name="Oliver Jelfs (1919836)" userId="S::1919836@student.uwtsd.ac.uk::bd964c38-be0a-4f49-a817-5a657e58f005" providerId="AD" clId="Web-{514D37A5-0006-0049-353F-F52CC4235AD1}"/>
    <pc:docChg chg="modSld">
      <pc:chgData name="Oliver Jelfs (1919836)" userId="S::1919836@student.uwtsd.ac.uk::bd964c38-be0a-4f49-a817-5a657e58f005" providerId="AD" clId="Web-{514D37A5-0006-0049-353F-F52CC4235AD1}" dt="2022-07-15T08:15:59.393" v="819"/>
      <pc:docMkLst>
        <pc:docMk/>
      </pc:docMkLst>
      <pc:sldChg chg="modNotes">
        <pc:chgData name="Oliver Jelfs (1919836)" userId="S::1919836@student.uwtsd.ac.uk::bd964c38-be0a-4f49-a817-5a657e58f005" providerId="AD" clId="Web-{514D37A5-0006-0049-353F-F52CC4235AD1}" dt="2022-07-15T08:02:27.998" v="380"/>
        <pc:sldMkLst>
          <pc:docMk/>
          <pc:sldMk cId="954076324" sldId="262"/>
        </pc:sldMkLst>
      </pc:sldChg>
      <pc:sldChg chg="modNotes">
        <pc:chgData name="Oliver Jelfs (1919836)" userId="S::1919836@student.uwtsd.ac.uk::bd964c38-be0a-4f49-a817-5a657e58f005" providerId="AD" clId="Web-{514D37A5-0006-0049-353F-F52CC4235AD1}" dt="2022-07-15T07:50:25.433" v="376"/>
        <pc:sldMkLst>
          <pc:docMk/>
          <pc:sldMk cId="3701021153" sldId="264"/>
        </pc:sldMkLst>
      </pc:sldChg>
      <pc:sldChg chg="modNotes">
        <pc:chgData name="Oliver Jelfs (1919836)" userId="S::1919836@student.uwtsd.ac.uk::bd964c38-be0a-4f49-a817-5a657e58f005" providerId="AD" clId="Web-{514D37A5-0006-0049-353F-F52CC4235AD1}" dt="2022-07-15T08:15:59.393" v="819"/>
        <pc:sldMkLst>
          <pc:docMk/>
          <pc:sldMk cId="3737113637" sldId="265"/>
        </pc:sldMkLst>
      </pc:sldChg>
      <pc:sldChg chg="modSp">
        <pc:chgData name="Oliver Jelfs (1919836)" userId="S::1919836@student.uwtsd.ac.uk::bd964c38-be0a-4f49-a817-5a657e58f005" providerId="AD" clId="Web-{514D37A5-0006-0049-353F-F52CC4235AD1}" dt="2022-07-15T07:43:45.954" v="50" actId="20577"/>
        <pc:sldMkLst>
          <pc:docMk/>
          <pc:sldMk cId="3753734201" sldId="266"/>
        </pc:sldMkLst>
        <pc:spChg chg="mod">
          <ac:chgData name="Oliver Jelfs (1919836)" userId="S::1919836@student.uwtsd.ac.uk::bd964c38-be0a-4f49-a817-5a657e58f005" providerId="AD" clId="Web-{514D37A5-0006-0049-353F-F52CC4235AD1}" dt="2022-07-15T07:43:45.954" v="50" actId="20577"/>
          <ac:spMkLst>
            <pc:docMk/>
            <pc:sldMk cId="3753734201" sldId="266"/>
            <ac:spMk id="2" creationId="{7ADA7A76-020E-2ACA-C4EC-CF16C798D01A}"/>
          </ac:spMkLst>
        </pc:spChg>
      </pc:sldChg>
    </pc:docChg>
  </pc:docChgLst>
  <pc:docChgLst>
    <pc:chgData name="Oliver Jelfs (1919836)" userId="S::1919836@student.uwtsd.ac.uk::bd964c38-be0a-4f49-a817-5a657e58f005" providerId="AD" clId="Web-{73C2C532-2BC1-82EF-752A-688DB67428F1}"/>
    <pc:docChg chg="addSld delSld modSld">
      <pc:chgData name="Oliver Jelfs (1919836)" userId="S::1919836@student.uwtsd.ac.uk::bd964c38-be0a-4f49-a817-5a657e58f005" providerId="AD" clId="Web-{73C2C532-2BC1-82EF-752A-688DB67428F1}" dt="2022-06-13T11:06:00.709" v="2"/>
      <pc:docMkLst>
        <pc:docMk/>
      </pc:docMkLst>
      <pc:sldChg chg="new">
        <pc:chgData name="Oliver Jelfs (1919836)" userId="S::1919836@student.uwtsd.ac.uk::bd964c38-be0a-4f49-a817-5a657e58f005" providerId="AD" clId="Web-{73C2C532-2BC1-82EF-752A-688DB67428F1}" dt="2022-06-13T11:06:00.709" v="2"/>
        <pc:sldMkLst>
          <pc:docMk/>
          <pc:sldMk cId="1144157061" sldId="257"/>
        </pc:sldMkLst>
      </pc:sldChg>
      <pc:sldChg chg="del mod setBg">
        <pc:chgData name="Oliver Jelfs (1919836)" userId="S::1919836@student.uwtsd.ac.uk::bd964c38-be0a-4f49-a817-5a657e58f005" providerId="AD" clId="Web-{73C2C532-2BC1-82EF-752A-688DB67428F1}" dt="2022-06-13T11:05:42.849" v="1"/>
        <pc:sldMkLst>
          <pc:docMk/>
          <pc:sldMk cId="3859364536" sldId="257"/>
        </pc:sldMkLst>
      </pc:sldChg>
    </pc:docChg>
  </pc:docChgLst>
  <pc:docChgLst>
    <pc:chgData name="Oliver Jelfs (1919836)" userId="S::1919836@student.uwtsd.ac.uk::bd964c38-be0a-4f49-a817-5a657e58f005" providerId="AD" clId="Web-{0D97A1F9-FE25-75EC-3D65-618AAD5F7957}"/>
    <pc:docChg chg="modSld">
      <pc:chgData name="Oliver Jelfs (1919836)" userId="S::1919836@student.uwtsd.ac.uk::bd964c38-be0a-4f49-a817-5a657e58f005" providerId="AD" clId="Web-{0D97A1F9-FE25-75EC-3D65-618AAD5F7957}" dt="2022-07-13T22:07:42.535" v="885"/>
      <pc:docMkLst>
        <pc:docMk/>
      </pc:docMkLst>
      <pc:sldChg chg="addSp delSp modSp modNotes">
        <pc:chgData name="Oliver Jelfs (1919836)" userId="S::1919836@student.uwtsd.ac.uk::bd964c38-be0a-4f49-a817-5a657e58f005" providerId="AD" clId="Web-{0D97A1F9-FE25-75EC-3D65-618AAD5F7957}" dt="2022-07-13T22:06:53.610" v="882"/>
        <pc:sldMkLst>
          <pc:docMk/>
          <pc:sldMk cId="2746687844" sldId="260"/>
        </pc:sldMkLst>
        <pc:spChg chg="mod">
          <ac:chgData name="Oliver Jelfs (1919836)" userId="S::1919836@student.uwtsd.ac.uk::bd964c38-be0a-4f49-a817-5a657e58f005" providerId="AD" clId="Web-{0D97A1F9-FE25-75EC-3D65-618AAD5F7957}" dt="2022-07-13T22:06:15.654" v="881"/>
          <ac:spMkLst>
            <pc:docMk/>
            <pc:sldMk cId="2746687844" sldId="260"/>
            <ac:spMk id="2" creationId="{24B05D0B-0675-C1DC-7F88-4645E37F3939}"/>
          </ac:spMkLst>
        </pc:spChg>
        <pc:spChg chg="del">
          <ac:chgData name="Oliver Jelfs (1919836)" userId="S::1919836@student.uwtsd.ac.uk::bd964c38-be0a-4f49-a817-5a657e58f005" providerId="AD" clId="Web-{0D97A1F9-FE25-75EC-3D65-618AAD5F7957}" dt="2022-07-13T22:05:58.794" v="879"/>
          <ac:spMkLst>
            <pc:docMk/>
            <pc:sldMk cId="2746687844" sldId="260"/>
            <ac:spMk id="8" creationId="{F4ADA65C-BA4C-42BE-84D1-1AF286B7F967}"/>
          </ac:spMkLst>
        </pc:spChg>
        <pc:spChg chg="del">
          <ac:chgData name="Oliver Jelfs (1919836)" userId="S::1919836@student.uwtsd.ac.uk::bd964c38-be0a-4f49-a817-5a657e58f005" providerId="AD" clId="Web-{0D97A1F9-FE25-75EC-3D65-618AAD5F7957}" dt="2022-07-13T22:05:58.794" v="879"/>
          <ac:spMkLst>
            <pc:docMk/>
            <pc:sldMk cId="2746687844" sldId="260"/>
            <ac:spMk id="10" creationId="{C42F5EBA-F777-4A1C-8E30-62DA7F55AE24}"/>
          </ac:spMkLst>
        </pc:spChg>
        <pc:spChg chg="del">
          <ac:chgData name="Oliver Jelfs (1919836)" userId="S::1919836@student.uwtsd.ac.uk::bd964c38-be0a-4f49-a817-5a657e58f005" providerId="AD" clId="Web-{0D97A1F9-FE25-75EC-3D65-618AAD5F7957}" dt="2022-07-13T22:05:58.794" v="879"/>
          <ac:spMkLst>
            <pc:docMk/>
            <pc:sldMk cId="2746687844" sldId="260"/>
            <ac:spMk id="12" creationId="{EFB0C39A-F8CA-4A79-AFFC-E9780FB1991A}"/>
          </ac:spMkLst>
        </pc:spChg>
        <pc:spChg chg="del">
          <ac:chgData name="Oliver Jelfs (1919836)" userId="S::1919836@student.uwtsd.ac.uk::bd964c38-be0a-4f49-a817-5a657e58f005" providerId="AD" clId="Web-{0D97A1F9-FE25-75EC-3D65-618AAD5F7957}" dt="2022-07-13T22:05:58.794" v="879"/>
          <ac:spMkLst>
            <pc:docMk/>
            <pc:sldMk cId="2746687844" sldId="260"/>
            <ac:spMk id="14" creationId="{948C6639-F651-4D15-A695-E9D03BB2AEDE}"/>
          </ac:spMkLst>
        </pc:spChg>
        <pc:spChg chg="del">
          <ac:chgData name="Oliver Jelfs (1919836)" userId="S::1919836@student.uwtsd.ac.uk::bd964c38-be0a-4f49-a817-5a657e58f005" providerId="AD" clId="Web-{0D97A1F9-FE25-75EC-3D65-618AAD5F7957}" dt="2022-07-13T22:05:58.794" v="879"/>
          <ac:spMkLst>
            <pc:docMk/>
            <pc:sldMk cId="2746687844" sldId="260"/>
            <ac:spMk id="16" creationId="{F8C1B9D8-212A-444E-B28D-25DA596183C9}"/>
          </ac:spMkLst>
        </pc:spChg>
        <pc:spChg chg="add del">
          <ac:chgData name="Oliver Jelfs (1919836)" userId="S::1919836@student.uwtsd.ac.uk::bd964c38-be0a-4f49-a817-5a657e58f005" providerId="AD" clId="Web-{0D97A1F9-FE25-75EC-3D65-618AAD5F7957}" dt="2022-07-13T22:06:15.654" v="881"/>
          <ac:spMkLst>
            <pc:docMk/>
            <pc:sldMk cId="2746687844" sldId="260"/>
            <ac:spMk id="21" creationId="{F0FD769F-BDEE-4149-8C98-A92F1F8A145F}"/>
          </ac:spMkLst>
        </pc:spChg>
        <pc:spChg chg="add del">
          <ac:chgData name="Oliver Jelfs (1919836)" userId="S::1919836@student.uwtsd.ac.uk::bd964c38-be0a-4f49-a817-5a657e58f005" providerId="AD" clId="Web-{0D97A1F9-FE25-75EC-3D65-618AAD5F7957}" dt="2022-07-13T22:06:15.654" v="881"/>
          <ac:spMkLst>
            <pc:docMk/>
            <pc:sldMk cId="2746687844" sldId="260"/>
            <ac:spMk id="23" creationId="{DC00EF3B-797F-4060-9460-6EEF08B1B150}"/>
          </ac:spMkLst>
        </pc:spChg>
        <pc:spChg chg="add del">
          <ac:chgData name="Oliver Jelfs (1919836)" userId="S::1919836@student.uwtsd.ac.uk::bd964c38-be0a-4f49-a817-5a657e58f005" providerId="AD" clId="Web-{0D97A1F9-FE25-75EC-3D65-618AAD5F7957}" dt="2022-07-13T22:06:15.654" v="881"/>
          <ac:spMkLst>
            <pc:docMk/>
            <pc:sldMk cId="2746687844" sldId="260"/>
            <ac:spMk id="25" creationId="{3A61A9DA-15A4-4F42-877E-D7285E6F7920}"/>
          </ac:spMkLst>
        </pc:spChg>
        <pc:spChg chg="add">
          <ac:chgData name="Oliver Jelfs (1919836)" userId="S::1919836@student.uwtsd.ac.uk::bd964c38-be0a-4f49-a817-5a657e58f005" providerId="AD" clId="Web-{0D97A1F9-FE25-75EC-3D65-618AAD5F7957}" dt="2022-07-13T22:06:15.654" v="881"/>
          <ac:spMkLst>
            <pc:docMk/>
            <pc:sldMk cId="2746687844" sldId="260"/>
            <ac:spMk id="30" creationId="{100A9A80-E8FE-48ED-A56B-95801B22181A}"/>
          </ac:spMkLst>
        </pc:spChg>
        <pc:spChg chg="add">
          <ac:chgData name="Oliver Jelfs (1919836)" userId="S::1919836@student.uwtsd.ac.uk::bd964c38-be0a-4f49-a817-5a657e58f005" providerId="AD" clId="Web-{0D97A1F9-FE25-75EC-3D65-618AAD5F7957}" dt="2022-07-13T22:06:15.654" v="881"/>
          <ac:spMkLst>
            <pc:docMk/>
            <pc:sldMk cId="2746687844" sldId="260"/>
            <ac:spMk id="32" creationId="{E85544B9-05BC-4819-A434-90EE49FAF6C0}"/>
          </ac:spMkLst>
        </pc:spChg>
        <pc:picChg chg="del mod ord">
          <ac:chgData name="Oliver Jelfs (1919836)" userId="S::1919836@student.uwtsd.ac.uk::bd964c38-be0a-4f49-a817-5a657e58f005" providerId="AD" clId="Web-{0D97A1F9-FE25-75EC-3D65-618AAD5F7957}" dt="2022-07-13T22:06:53.610" v="882"/>
          <ac:picMkLst>
            <pc:docMk/>
            <pc:sldMk cId="2746687844" sldId="260"/>
            <ac:picMk id="4" creationId="{080D3F23-55C8-32C3-F0CB-092FD99557FB}"/>
          </ac:picMkLst>
        </pc:picChg>
        <pc:cxnChg chg="add">
          <ac:chgData name="Oliver Jelfs (1919836)" userId="S::1919836@student.uwtsd.ac.uk::bd964c38-be0a-4f49-a817-5a657e58f005" providerId="AD" clId="Web-{0D97A1F9-FE25-75EC-3D65-618AAD5F7957}" dt="2022-07-13T22:06:15.654" v="881"/>
          <ac:cxnSpMkLst>
            <pc:docMk/>
            <pc:sldMk cId="2746687844" sldId="260"/>
            <ac:cxnSpMk id="34" creationId="{D7E8ECA2-60A0-4D39-817D-F1E982ED7F9B}"/>
          </ac:cxnSpMkLst>
        </pc:cxnChg>
      </pc:sldChg>
      <pc:sldChg chg="modNotes">
        <pc:chgData name="Oliver Jelfs (1919836)" userId="S::1919836@student.uwtsd.ac.uk::bd964c38-be0a-4f49-a817-5a657e58f005" providerId="AD" clId="Web-{0D97A1F9-FE25-75EC-3D65-618AAD5F7957}" dt="2022-07-13T21:58:25.920" v="875"/>
        <pc:sldMkLst>
          <pc:docMk/>
          <pc:sldMk cId="954076324" sldId="262"/>
        </pc:sldMkLst>
      </pc:sldChg>
      <pc:sldChg chg="addSp delSp modSp">
        <pc:chgData name="Oliver Jelfs (1919836)" userId="S::1919836@student.uwtsd.ac.uk::bd964c38-be0a-4f49-a817-5a657e58f005" providerId="AD" clId="Web-{0D97A1F9-FE25-75EC-3D65-618AAD5F7957}" dt="2022-07-13T22:05:21.791" v="878"/>
        <pc:sldMkLst>
          <pc:docMk/>
          <pc:sldMk cId="2166976984" sldId="263"/>
        </pc:sldMkLst>
        <pc:spChg chg="mod">
          <ac:chgData name="Oliver Jelfs (1919836)" userId="S::1919836@student.uwtsd.ac.uk::bd964c38-be0a-4f49-a817-5a657e58f005" providerId="AD" clId="Web-{0D97A1F9-FE25-75EC-3D65-618AAD5F7957}" dt="2022-07-13T22:05:21.791" v="878"/>
          <ac:spMkLst>
            <pc:docMk/>
            <pc:sldMk cId="2166976984" sldId="263"/>
            <ac:spMk id="2" creationId="{785A74E6-2C74-659C-200F-B2C78B30ADAD}"/>
          </ac:spMkLst>
        </pc:spChg>
        <pc:spChg chg="del">
          <ac:chgData name="Oliver Jelfs (1919836)" userId="S::1919836@student.uwtsd.ac.uk::bd964c38-be0a-4f49-a817-5a657e58f005" providerId="AD" clId="Web-{0D97A1F9-FE25-75EC-3D65-618AAD5F7957}" dt="2022-07-13T22:05:21.791" v="878"/>
          <ac:spMkLst>
            <pc:docMk/>
            <pc:sldMk cId="2166976984" sldId="263"/>
            <ac:spMk id="7" creationId="{100A9A80-E8FE-48ED-A56B-95801B22181A}"/>
          </ac:spMkLst>
        </pc:spChg>
        <pc:spChg chg="del">
          <ac:chgData name="Oliver Jelfs (1919836)" userId="S::1919836@student.uwtsd.ac.uk::bd964c38-be0a-4f49-a817-5a657e58f005" providerId="AD" clId="Web-{0D97A1F9-FE25-75EC-3D65-618AAD5F7957}" dt="2022-07-13T22:05:21.791" v="878"/>
          <ac:spMkLst>
            <pc:docMk/>
            <pc:sldMk cId="2166976984" sldId="263"/>
            <ac:spMk id="9" creationId="{E85544B9-05BC-4819-A434-90EE49FAF6C0}"/>
          </ac:spMkLst>
        </pc:spChg>
        <pc:spChg chg="del">
          <ac:chgData name="Oliver Jelfs (1919836)" userId="S::1919836@student.uwtsd.ac.uk::bd964c38-be0a-4f49-a817-5a657e58f005" providerId="AD" clId="Web-{0D97A1F9-FE25-75EC-3D65-618AAD5F7957}" dt="2022-07-13T22:05:21.791" v="878"/>
          <ac:spMkLst>
            <pc:docMk/>
            <pc:sldMk cId="2166976984" sldId="263"/>
            <ac:spMk id="11" creationId="{27DE213B-0A4F-4E9E-9153-8B0C2D0469BE}"/>
          </ac:spMkLst>
        </pc:spChg>
        <pc:spChg chg="del">
          <ac:chgData name="Oliver Jelfs (1919836)" userId="S::1919836@student.uwtsd.ac.uk::bd964c38-be0a-4f49-a817-5a657e58f005" providerId="AD" clId="Web-{0D97A1F9-FE25-75EC-3D65-618AAD5F7957}" dt="2022-07-13T22:05:21.791" v="878"/>
          <ac:spMkLst>
            <pc:docMk/>
            <pc:sldMk cId="2166976984" sldId="263"/>
            <ac:spMk id="13" creationId="{A0F80B31-D942-4321-A7CC-3FF24C30A9FC}"/>
          </ac:spMkLst>
        </pc:spChg>
        <pc:spChg chg="add">
          <ac:chgData name="Oliver Jelfs (1919836)" userId="S::1919836@student.uwtsd.ac.uk::bd964c38-be0a-4f49-a817-5a657e58f005" providerId="AD" clId="Web-{0D97A1F9-FE25-75EC-3D65-618AAD5F7957}" dt="2022-07-13T22:05:21.791" v="878"/>
          <ac:spMkLst>
            <pc:docMk/>
            <pc:sldMk cId="2166976984" sldId="263"/>
            <ac:spMk id="18" creationId="{100A9A80-E8FE-48ED-A56B-95801B22181A}"/>
          </ac:spMkLst>
        </pc:spChg>
        <pc:spChg chg="add">
          <ac:chgData name="Oliver Jelfs (1919836)" userId="S::1919836@student.uwtsd.ac.uk::bd964c38-be0a-4f49-a817-5a657e58f005" providerId="AD" clId="Web-{0D97A1F9-FE25-75EC-3D65-618AAD5F7957}" dt="2022-07-13T22:05:21.791" v="878"/>
          <ac:spMkLst>
            <pc:docMk/>
            <pc:sldMk cId="2166976984" sldId="263"/>
            <ac:spMk id="20" creationId="{E85544B9-05BC-4819-A434-90EE49FAF6C0}"/>
          </ac:spMkLst>
        </pc:spChg>
        <pc:cxnChg chg="add">
          <ac:chgData name="Oliver Jelfs (1919836)" userId="S::1919836@student.uwtsd.ac.uk::bd964c38-be0a-4f49-a817-5a657e58f005" providerId="AD" clId="Web-{0D97A1F9-FE25-75EC-3D65-618AAD5F7957}" dt="2022-07-13T22:05:21.791" v="878"/>
          <ac:cxnSpMkLst>
            <pc:docMk/>
            <pc:sldMk cId="2166976984" sldId="263"/>
            <ac:cxnSpMk id="22" creationId="{D7E8ECA2-60A0-4D39-817D-F1E982ED7F9B}"/>
          </ac:cxnSpMkLst>
        </pc:cxnChg>
      </pc:sldChg>
      <pc:sldChg chg="addSp delSp modSp">
        <pc:chgData name="Oliver Jelfs (1919836)" userId="S::1919836@student.uwtsd.ac.uk::bd964c38-be0a-4f49-a817-5a657e58f005" providerId="AD" clId="Web-{0D97A1F9-FE25-75EC-3D65-618AAD5F7957}" dt="2022-07-13T22:05:09.994" v="877"/>
        <pc:sldMkLst>
          <pc:docMk/>
          <pc:sldMk cId="3701021153" sldId="264"/>
        </pc:sldMkLst>
        <pc:spChg chg="del">
          <ac:chgData name="Oliver Jelfs (1919836)" userId="S::1919836@student.uwtsd.ac.uk::bd964c38-be0a-4f49-a817-5a657e58f005" providerId="AD" clId="Web-{0D97A1F9-FE25-75EC-3D65-618AAD5F7957}" dt="2022-07-13T22:05:09.994" v="877"/>
          <ac:spMkLst>
            <pc:docMk/>
            <pc:sldMk cId="3701021153" sldId="264"/>
            <ac:spMk id="8" creationId="{F4ADA65C-BA4C-42BE-84D1-1AF286B7F967}"/>
          </ac:spMkLst>
        </pc:spChg>
        <pc:spChg chg="del">
          <ac:chgData name="Oliver Jelfs (1919836)" userId="S::1919836@student.uwtsd.ac.uk::bd964c38-be0a-4f49-a817-5a657e58f005" providerId="AD" clId="Web-{0D97A1F9-FE25-75EC-3D65-618AAD5F7957}" dt="2022-07-13T22:05:09.994" v="877"/>
          <ac:spMkLst>
            <pc:docMk/>
            <pc:sldMk cId="3701021153" sldId="264"/>
            <ac:spMk id="10" creationId="{C42F5EBA-F777-4A1C-8E30-62DA7F55AE24}"/>
          </ac:spMkLst>
        </pc:spChg>
        <pc:spChg chg="del">
          <ac:chgData name="Oliver Jelfs (1919836)" userId="S::1919836@student.uwtsd.ac.uk::bd964c38-be0a-4f49-a817-5a657e58f005" providerId="AD" clId="Web-{0D97A1F9-FE25-75EC-3D65-618AAD5F7957}" dt="2022-07-13T22:05:09.994" v="877"/>
          <ac:spMkLst>
            <pc:docMk/>
            <pc:sldMk cId="3701021153" sldId="264"/>
            <ac:spMk id="12" creationId="{BDFBFB44-5702-4C90-B87C-142B0DF5599A}"/>
          </ac:spMkLst>
        </pc:spChg>
        <pc:spChg chg="add">
          <ac:chgData name="Oliver Jelfs (1919836)" userId="S::1919836@student.uwtsd.ac.uk::bd964c38-be0a-4f49-a817-5a657e58f005" providerId="AD" clId="Web-{0D97A1F9-FE25-75EC-3D65-618AAD5F7957}" dt="2022-07-13T22:05:09.994" v="877"/>
          <ac:spMkLst>
            <pc:docMk/>
            <pc:sldMk cId="3701021153" sldId="264"/>
            <ac:spMk id="17" creationId="{F4ADA65C-BA4C-42BE-84D1-1AF286B7F967}"/>
          </ac:spMkLst>
        </pc:spChg>
        <pc:spChg chg="add">
          <ac:chgData name="Oliver Jelfs (1919836)" userId="S::1919836@student.uwtsd.ac.uk::bd964c38-be0a-4f49-a817-5a657e58f005" providerId="AD" clId="Web-{0D97A1F9-FE25-75EC-3D65-618AAD5F7957}" dt="2022-07-13T22:05:09.994" v="877"/>
          <ac:spMkLst>
            <pc:docMk/>
            <pc:sldMk cId="3701021153" sldId="264"/>
            <ac:spMk id="19" creationId="{C42F5EBA-F777-4A1C-8E30-62DA7F55AE24}"/>
          </ac:spMkLst>
        </pc:spChg>
        <pc:spChg chg="add">
          <ac:chgData name="Oliver Jelfs (1919836)" userId="S::1919836@student.uwtsd.ac.uk::bd964c38-be0a-4f49-a817-5a657e58f005" providerId="AD" clId="Web-{0D97A1F9-FE25-75EC-3D65-618AAD5F7957}" dt="2022-07-13T22:05:09.994" v="877"/>
          <ac:spMkLst>
            <pc:docMk/>
            <pc:sldMk cId="3701021153" sldId="264"/>
            <ac:spMk id="21" creationId="{BDFBFB44-5702-4C90-B87C-142B0DF5599A}"/>
          </ac:spMkLst>
        </pc:spChg>
        <pc:picChg chg="mod">
          <ac:chgData name="Oliver Jelfs (1919836)" userId="S::1919836@student.uwtsd.ac.uk::bd964c38-be0a-4f49-a817-5a657e58f005" providerId="AD" clId="Web-{0D97A1F9-FE25-75EC-3D65-618AAD5F7957}" dt="2022-07-13T22:05:09.994" v="877"/>
          <ac:picMkLst>
            <pc:docMk/>
            <pc:sldMk cId="3701021153" sldId="264"/>
            <ac:picMk id="4" creationId="{9F32AF4E-ACFB-B872-B055-F64C55C0C52F}"/>
          </ac:picMkLst>
        </pc:picChg>
      </pc:sldChg>
      <pc:sldChg chg="addSp delSp modSp">
        <pc:chgData name="Oliver Jelfs (1919836)" userId="S::1919836@student.uwtsd.ac.uk::bd964c38-be0a-4f49-a817-5a657e58f005" providerId="AD" clId="Web-{0D97A1F9-FE25-75EC-3D65-618AAD5F7957}" dt="2022-07-13T22:04:46.117" v="876"/>
        <pc:sldMkLst>
          <pc:docMk/>
          <pc:sldMk cId="3737113637" sldId="265"/>
        </pc:sldMkLst>
        <pc:spChg chg="mod">
          <ac:chgData name="Oliver Jelfs (1919836)" userId="S::1919836@student.uwtsd.ac.uk::bd964c38-be0a-4f49-a817-5a657e58f005" providerId="AD" clId="Web-{0D97A1F9-FE25-75EC-3D65-618AAD5F7957}" dt="2022-07-13T22:04:46.117" v="876"/>
          <ac:spMkLst>
            <pc:docMk/>
            <pc:sldMk cId="3737113637" sldId="265"/>
            <ac:spMk id="2" creationId="{DF840505-956B-C68F-B1E9-84C009D7F9EC}"/>
          </ac:spMkLst>
        </pc:spChg>
        <pc:spChg chg="del">
          <ac:chgData name="Oliver Jelfs (1919836)" userId="S::1919836@student.uwtsd.ac.uk::bd964c38-be0a-4f49-a817-5a657e58f005" providerId="AD" clId="Web-{0D97A1F9-FE25-75EC-3D65-618AAD5F7957}" dt="2022-07-13T22:04:46.117" v="876"/>
          <ac:spMkLst>
            <pc:docMk/>
            <pc:sldMk cId="3737113637" sldId="265"/>
            <ac:spMk id="22" creationId="{F0FD769F-BDEE-4149-8C98-A92F1F8A145F}"/>
          </ac:spMkLst>
        </pc:spChg>
        <pc:spChg chg="del">
          <ac:chgData name="Oliver Jelfs (1919836)" userId="S::1919836@student.uwtsd.ac.uk::bd964c38-be0a-4f49-a817-5a657e58f005" providerId="AD" clId="Web-{0D97A1F9-FE25-75EC-3D65-618AAD5F7957}" dt="2022-07-13T22:04:46.117" v="876"/>
          <ac:spMkLst>
            <pc:docMk/>
            <pc:sldMk cId="3737113637" sldId="265"/>
            <ac:spMk id="24" creationId="{DC00EF3B-797F-4060-9460-6EEF08B1B150}"/>
          </ac:spMkLst>
        </pc:spChg>
        <pc:spChg chg="del">
          <ac:chgData name="Oliver Jelfs (1919836)" userId="S::1919836@student.uwtsd.ac.uk::bd964c38-be0a-4f49-a817-5a657e58f005" providerId="AD" clId="Web-{0D97A1F9-FE25-75EC-3D65-618AAD5F7957}" dt="2022-07-13T22:04:46.117" v="876"/>
          <ac:spMkLst>
            <pc:docMk/>
            <pc:sldMk cId="3737113637" sldId="265"/>
            <ac:spMk id="26" creationId="{3A61A9DA-15A4-4F42-877E-D7285E6F7920}"/>
          </ac:spMkLst>
        </pc:spChg>
        <pc:spChg chg="add">
          <ac:chgData name="Oliver Jelfs (1919836)" userId="S::1919836@student.uwtsd.ac.uk::bd964c38-be0a-4f49-a817-5a657e58f005" providerId="AD" clId="Web-{0D97A1F9-FE25-75EC-3D65-618AAD5F7957}" dt="2022-07-13T22:04:46.117" v="876"/>
          <ac:spMkLst>
            <pc:docMk/>
            <pc:sldMk cId="3737113637" sldId="265"/>
            <ac:spMk id="31" creationId="{F0FD769F-BDEE-4149-8C98-A92F1F8A145F}"/>
          </ac:spMkLst>
        </pc:spChg>
        <pc:spChg chg="add">
          <ac:chgData name="Oliver Jelfs (1919836)" userId="S::1919836@student.uwtsd.ac.uk::bd964c38-be0a-4f49-a817-5a657e58f005" providerId="AD" clId="Web-{0D97A1F9-FE25-75EC-3D65-618AAD5F7957}" dt="2022-07-13T22:04:46.117" v="876"/>
          <ac:spMkLst>
            <pc:docMk/>
            <pc:sldMk cId="3737113637" sldId="265"/>
            <ac:spMk id="33" creationId="{DC00EF3B-797F-4060-9460-6EEF08B1B150}"/>
          </ac:spMkLst>
        </pc:spChg>
        <pc:spChg chg="add">
          <ac:chgData name="Oliver Jelfs (1919836)" userId="S::1919836@student.uwtsd.ac.uk::bd964c38-be0a-4f49-a817-5a657e58f005" providerId="AD" clId="Web-{0D97A1F9-FE25-75EC-3D65-618AAD5F7957}" dt="2022-07-13T22:04:46.117" v="876"/>
          <ac:spMkLst>
            <pc:docMk/>
            <pc:sldMk cId="3737113637" sldId="265"/>
            <ac:spMk id="35" creationId="{D3413A8A-4C21-4D2E-A92A-11B2841B54A6}"/>
          </ac:spMkLst>
        </pc:spChg>
        <pc:picChg chg="mod">
          <ac:chgData name="Oliver Jelfs (1919836)" userId="S::1919836@student.uwtsd.ac.uk::bd964c38-be0a-4f49-a817-5a657e58f005" providerId="AD" clId="Web-{0D97A1F9-FE25-75EC-3D65-618AAD5F7957}" dt="2022-07-13T22:04:46.117" v="876"/>
          <ac:picMkLst>
            <pc:docMk/>
            <pc:sldMk cId="3737113637" sldId="265"/>
            <ac:picMk id="19" creationId="{89CE5903-CD49-AA0A-462C-774BB1487071}"/>
          </ac:picMkLst>
        </pc:picChg>
      </pc:sldChg>
      <pc:sldChg chg="modSp">
        <pc:chgData name="Oliver Jelfs (1919836)" userId="S::1919836@student.uwtsd.ac.uk::bd964c38-be0a-4f49-a817-5a657e58f005" providerId="AD" clId="Web-{0D97A1F9-FE25-75EC-3D65-618AAD5F7957}" dt="2022-07-13T21:43:10.954" v="419" actId="20577"/>
        <pc:sldMkLst>
          <pc:docMk/>
          <pc:sldMk cId="3753734201" sldId="266"/>
        </pc:sldMkLst>
        <pc:spChg chg="mod">
          <ac:chgData name="Oliver Jelfs (1919836)" userId="S::1919836@student.uwtsd.ac.uk::bd964c38-be0a-4f49-a817-5a657e58f005" providerId="AD" clId="Web-{0D97A1F9-FE25-75EC-3D65-618AAD5F7957}" dt="2022-07-13T21:43:10.954" v="419" actId="20577"/>
          <ac:spMkLst>
            <pc:docMk/>
            <pc:sldMk cId="3753734201" sldId="266"/>
            <ac:spMk id="2" creationId="{7ADA7A76-020E-2ACA-C4EC-CF16C798D01A}"/>
          </ac:spMkLst>
        </pc:spChg>
      </pc:sldChg>
      <pc:sldChg chg="addSp delSp mod setBg">
        <pc:chgData name="Oliver Jelfs (1919836)" userId="S::1919836@student.uwtsd.ac.uk::bd964c38-be0a-4f49-a817-5a657e58f005" providerId="AD" clId="Web-{0D97A1F9-FE25-75EC-3D65-618AAD5F7957}" dt="2022-07-13T22:07:42.535" v="885"/>
        <pc:sldMkLst>
          <pc:docMk/>
          <pc:sldMk cId="898167901" sldId="267"/>
        </pc:sldMkLst>
        <pc:spChg chg="add del">
          <ac:chgData name="Oliver Jelfs (1919836)" userId="S::1919836@student.uwtsd.ac.uk::bd964c38-be0a-4f49-a817-5a657e58f005" providerId="AD" clId="Web-{0D97A1F9-FE25-75EC-3D65-618AAD5F7957}" dt="2022-07-13T22:07:42.535" v="885"/>
          <ac:spMkLst>
            <pc:docMk/>
            <pc:sldMk cId="898167901" sldId="267"/>
            <ac:spMk id="2" creationId="{72D62C50-AA0D-3ADF-CBFD-FC5FC1C62812}"/>
          </ac:spMkLst>
        </pc:spChg>
        <pc:spChg chg="add del">
          <ac:chgData name="Oliver Jelfs (1919836)" userId="S::1919836@student.uwtsd.ac.uk::bd964c38-be0a-4f49-a817-5a657e58f005" providerId="AD" clId="Web-{0D97A1F9-FE25-75EC-3D65-618AAD5F7957}" dt="2022-07-13T22:07:42.519" v="884"/>
          <ac:spMkLst>
            <pc:docMk/>
            <pc:sldMk cId="898167901" sldId="267"/>
            <ac:spMk id="8" creationId="{106800B2-7957-4FE9-A78F-E372C8535B56}"/>
          </ac:spMkLst>
        </pc:spChg>
        <pc:spChg chg="add">
          <ac:chgData name="Oliver Jelfs (1919836)" userId="S::1919836@student.uwtsd.ac.uk::bd964c38-be0a-4f49-a817-5a657e58f005" providerId="AD" clId="Web-{0D97A1F9-FE25-75EC-3D65-618AAD5F7957}" dt="2022-07-13T22:07:42.535" v="885"/>
          <ac:spMkLst>
            <pc:docMk/>
            <pc:sldMk cId="898167901" sldId="267"/>
            <ac:spMk id="10" creationId="{B39A2F9F-4BFD-43B1-8BBE-ACFE87A0DAF4}"/>
          </ac:spMkLst>
        </pc:spChg>
        <pc:spChg chg="add">
          <ac:chgData name="Oliver Jelfs (1919836)" userId="S::1919836@student.uwtsd.ac.uk::bd964c38-be0a-4f49-a817-5a657e58f005" providerId="AD" clId="Web-{0D97A1F9-FE25-75EC-3D65-618AAD5F7957}" dt="2022-07-13T22:07:42.535" v="885"/>
          <ac:spMkLst>
            <pc:docMk/>
            <pc:sldMk cId="898167901" sldId="267"/>
            <ac:spMk id="11" creationId="{842261B7-FAAD-47CA-A9BE-38E09E2CC522}"/>
          </ac:spMkLst>
        </pc:spChg>
        <pc:spChg chg="add">
          <ac:chgData name="Oliver Jelfs (1919836)" userId="S::1919836@student.uwtsd.ac.uk::bd964c38-be0a-4f49-a817-5a657e58f005" providerId="AD" clId="Web-{0D97A1F9-FE25-75EC-3D65-618AAD5F7957}" dt="2022-07-13T22:07:42.535" v="885"/>
          <ac:spMkLst>
            <pc:docMk/>
            <pc:sldMk cId="898167901" sldId="267"/>
            <ac:spMk id="12" creationId="{DB383DC5-236D-4BB4-AB9E-014F4FCF14BF}"/>
          </ac:spMkLst>
        </pc:spChg>
        <pc:spChg chg="add">
          <ac:chgData name="Oliver Jelfs (1919836)" userId="S::1919836@student.uwtsd.ac.uk::bd964c38-be0a-4f49-a817-5a657e58f005" providerId="AD" clId="Web-{0D97A1F9-FE25-75EC-3D65-618AAD5F7957}" dt="2022-07-13T22:07:42.535" v="885"/>
          <ac:spMkLst>
            <pc:docMk/>
            <pc:sldMk cId="898167901" sldId="267"/>
            <ac:spMk id="14" creationId="{72D62C50-AA0D-3ADF-CBFD-FC5FC1C62812}"/>
          </ac:spMkLst>
        </pc:spChg>
        <pc:graphicFrameChg chg="add del">
          <ac:chgData name="Oliver Jelfs (1919836)" userId="S::1919836@student.uwtsd.ac.uk::bd964c38-be0a-4f49-a817-5a657e58f005" providerId="AD" clId="Web-{0D97A1F9-FE25-75EC-3D65-618AAD5F7957}" dt="2022-07-13T22:07:42.519" v="884"/>
          <ac:graphicFrameMkLst>
            <pc:docMk/>
            <pc:sldMk cId="898167901" sldId="267"/>
            <ac:graphicFrameMk id="4" creationId="{E7E30CD7-E26B-6F3D-81DC-BDB2169DDFDC}"/>
          </ac:graphicFrameMkLst>
        </pc:graphicFrameChg>
        <pc:picChg chg="add">
          <ac:chgData name="Oliver Jelfs (1919836)" userId="S::1919836@student.uwtsd.ac.uk::bd964c38-be0a-4f49-a817-5a657e58f005" providerId="AD" clId="Web-{0D97A1F9-FE25-75EC-3D65-618AAD5F7957}" dt="2022-07-13T22:07:42.535" v="885"/>
          <ac:picMkLst>
            <pc:docMk/>
            <pc:sldMk cId="898167901" sldId="267"/>
            <ac:picMk id="13" creationId="{43636344-C35A-4075-65EF-C43DC67C969B}"/>
          </ac:picMkLst>
        </pc:picChg>
      </pc:sldChg>
    </pc:docChg>
  </pc:docChgLst>
  <pc:docChgLst>
    <pc:chgData name="Oliver Jelfs (1919836)" userId="S::1919836@student.uwtsd.ac.uk::bd964c38-be0a-4f49-a817-5a657e58f005" providerId="AD" clId="Web-{0DF68F1B-A92F-CC41-DA84-4705C211CF54}"/>
    <pc:docChg chg="modSld">
      <pc:chgData name="Oliver Jelfs (1919836)" userId="S::1919836@student.uwtsd.ac.uk::bd964c38-be0a-4f49-a817-5a657e58f005" providerId="AD" clId="Web-{0DF68F1B-A92F-CC41-DA84-4705C211CF54}" dt="2022-07-14T14:37:44.109" v="28"/>
      <pc:docMkLst>
        <pc:docMk/>
      </pc:docMkLst>
      <pc:sldChg chg="modNotes">
        <pc:chgData name="Oliver Jelfs (1919836)" userId="S::1919836@student.uwtsd.ac.uk::bd964c38-be0a-4f49-a817-5a657e58f005" providerId="AD" clId="Web-{0DF68F1B-A92F-CC41-DA84-4705C211CF54}" dt="2022-07-14T14:37:44.109" v="28"/>
        <pc:sldMkLst>
          <pc:docMk/>
          <pc:sldMk cId="954076324" sldId="262"/>
        </pc:sldMkLst>
      </pc:sldChg>
    </pc:docChg>
  </pc:docChgLst>
  <pc:docChgLst>
    <pc:chgData name="Oliver Jelfs (1919836)" userId="S::1919836@student.uwtsd.ac.uk::bd964c38-be0a-4f49-a817-5a657e58f005" providerId="AD" clId="Web-{D3011453-CB0B-374D-5F5F-BF7814AA9E4A}"/>
    <pc:docChg chg="modSld">
      <pc:chgData name="Oliver Jelfs (1919836)" userId="S::1919836@student.uwtsd.ac.uk::bd964c38-be0a-4f49-a817-5a657e58f005" providerId="AD" clId="Web-{D3011453-CB0B-374D-5F5F-BF7814AA9E4A}" dt="2022-07-11T10:21:39.460" v="152" actId="20577"/>
      <pc:docMkLst>
        <pc:docMk/>
      </pc:docMkLst>
      <pc:sldChg chg="addSp modSp">
        <pc:chgData name="Oliver Jelfs (1919836)" userId="S::1919836@student.uwtsd.ac.uk::bd964c38-be0a-4f49-a817-5a657e58f005" providerId="AD" clId="Web-{D3011453-CB0B-374D-5F5F-BF7814AA9E4A}" dt="2022-07-11T10:21:39.460" v="152" actId="20577"/>
        <pc:sldMkLst>
          <pc:docMk/>
          <pc:sldMk cId="3058339251" sldId="259"/>
        </pc:sldMkLst>
        <pc:spChg chg="add mod">
          <ac:chgData name="Oliver Jelfs (1919836)" userId="S::1919836@student.uwtsd.ac.uk::bd964c38-be0a-4f49-a817-5a657e58f005" providerId="AD" clId="Web-{D3011453-CB0B-374D-5F5F-BF7814AA9E4A}" dt="2022-07-11T10:21:39.460" v="152" actId="20577"/>
          <ac:spMkLst>
            <pc:docMk/>
            <pc:sldMk cId="3058339251" sldId="259"/>
            <ac:spMk id="2" creationId="{A841EA4B-F124-E704-DB23-3B8B38A9132F}"/>
          </ac:spMkLst>
        </pc:spChg>
        <pc:spChg chg="mod">
          <ac:chgData name="Oliver Jelfs (1919836)" userId="S::1919836@student.uwtsd.ac.uk::bd964c38-be0a-4f49-a817-5a657e58f005" providerId="AD" clId="Web-{D3011453-CB0B-374D-5F5F-BF7814AA9E4A}" dt="2022-07-11T10:17:52.235" v="6" actId="1076"/>
          <ac:spMkLst>
            <pc:docMk/>
            <pc:sldMk cId="3058339251" sldId="259"/>
            <ac:spMk id="3" creationId="{C50EFD37-9048-6BFE-E666-311326F473C9}"/>
          </ac:spMkLst>
        </pc:spChg>
      </pc:sldChg>
      <pc:sldChg chg="modSp">
        <pc:chgData name="Oliver Jelfs (1919836)" userId="S::1919836@student.uwtsd.ac.uk::bd964c38-be0a-4f49-a817-5a657e58f005" providerId="AD" clId="Web-{D3011453-CB0B-374D-5F5F-BF7814AA9E4A}" dt="2022-07-11T10:17:36.891" v="5" actId="20577"/>
        <pc:sldMkLst>
          <pc:docMk/>
          <pc:sldMk cId="3753734201" sldId="266"/>
        </pc:sldMkLst>
        <pc:spChg chg="mod">
          <ac:chgData name="Oliver Jelfs (1919836)" userId="S::1919836@student.uwtsd.ac.uk::bd964c38-be0a-4f49-a817-5a657e58f005" providerId="AD" clId="Web-{D3011453-CB0B-374D-5F5F-BF7814AA9E4A}" dt="2022-07-11T10:17:36.891" v="5" actId="20577"/>
          <ac:spMkLst>
            <pc:docMk/>
            <pc:sldMk cId="3753734201" sldId="266"/>
            <ac:spMk id="2" creationId="{7ADA7A76-020E-2ACA-C4EC-CF16C798D01A}"/>
          </ac:spMkLst>
        </pc:spChg>
      </pc:sldChg>
    </pc:docChg>
  </pc:docChgLst>
  <pc:docChgLst>
    <pc:chgData name="Oliver Jelfs (1919836)" userId="S::1919836@student.uwtsd.ac.uk::bd964c38-be0a-4f49-a817-5a657e58f005" providerId="AD" clId="Web-{70CB2366-215A-8791-F1B5-973C7C733A56}"/>
    <pc:docChg chg="modSld">
      <pc:chgData name="Oliver Jelfs (1919836)" userId="S::1919836@student.uwtsd.ac.uk::bd964c38-be0a-4f49-a817-5a657e58f005" providerId="AD" clId="Web-{70CB2366-215A-8791-F1B5-973C7C733A56}" dt="2022-07-15T07:22:24.148" v="974"/>
      <pc:docMkLst>
        <pc:docMk/>
      </pc:docMkLst>
      <pc:sldChg chg="modSp modNotes">
        <pc:chgData name="Oliver Jelfs (1919836)" userId="S::1919836@student.uwtsd.ac.uk::bd964c38-be0a-4f49-a817-5a657e58f005" providerId="AD" clId="Web-{70CB2366-215A-8791-F1B5-973C7C733A56}" dt="2022-07-15T07:22:24.148" v="974"/>
        <pc:sldMkLst>
          <pc:docMk/>
          <pc:sldMk cId="3701021153" sldId="264"/>
        </pc:sldMkLst>
        <pc:spChg chg="mod">
          <ac:chgData name="Oliver Jelfs (1919836)" userId="S::1919836@student.uwtsd.ac.uk::bd964c38-be0a-4f49-a817-5a657e58f005" providerId="AD" clId="Web-{70CB2366-215A-8791-F1B5-973C7C733A56}" dt="2022-07-15T06:59:01.452" v="7" actId="14100"/>
          <ac:spMkLst>
            <pc:docMk/>
            <pc:sldMk cId="3701021153" sldId="264"/>
            <ac:spMk id="2" creationId="{B67EA716-7A55-02B0-0E75-2F3D62E3F437}"/>
          </ac:spMkLst>
        </pc:spChg>
        <pc:graphicFrameChg chg="mod modGraphic">
          <ac:chgData name="Oliver Jelfs (1919836)" userId="S::1919836@student.uwtsd.ac.uk::bd964c38-be0a-4f49-a817-5a657e58f005" providerId="AD" clId="Web-{70CB2366-215A-8791-F1B5-973C7C733A56}" dt="2022-07-15T07:05:41.841" v="621"/>
          <ac:graphicFrameMkLst>
            <pc:docMk/>
            <pc:sldMk cId="3701021153" sldId="264"/>
            <ac:graphicFrameMk id="7" creationId="{64F39532-D88F-7A01-871E-CD795770B4B9}"/>
          </ac:graphicFrameMkLst>
        </pc:graphicFrameChg>
      </pc:sldChg>
    </pc:docChg>
  </pc:docChgLst>
  <pc:docChgLst>
    <pc:chgData name="Oliver Jelfs (1919836)" userId="S::1919836@student.uwtsd.ac.uk::bd964c38-be0a-4f49-a817-5a657e58f005" providerId="AD" clId="Web-{D174EEC9-E6CE-2D49-4C47-912E2B217BBE}"/>
    <pc:docChg chg="modSld">
      <pc:chgData name="Oliver Jelfs (1919836)" userId="S::1919836@student.uwtsd.ac.uk::bd964c38-be0a-4f49-a817-5a657e58f005" providerId="AD" clId="Web-{D174EEC9-E6CE-2D49-4C47-912E2B217BBE}" dt="2022-07-14T15:02:34.443" v="334"/>
      <pc:docMkLst>
        <pc:docMk/>
      </pc:docMkLst>
      <pc:sldChg chg="modSp modNotes">
        <pc:chgData name="Oliver Jelfs (1919836)" userId="S::1919836@student.uwtsd.ac.uk::bd964c38-be0a-4f49-a817-5a657e58f005" providerId="AD" clId="Web-{D174EEC9-E6CE-2D49-4C47-912E2B217BBE}" dt="2022-07-14T15:02:34.443" v="334"/>
        <pc:sldMkLst>
          <pc:docMk/>
          <pc:sldMk cId="2166976984" sldId="263"/>
        </pc:sldMkLst>
        <pc:spChg chg="mod">
          <ac:chgData name="Oliver Jelfs (1919836)" userId="S::1919836@student.uwtsd.ac.uk::bd964c38-be0a-4f49-a817-5a657e58f005" providerId="AD" clId="Web-{D174EEC9-E6CE-2D49-4C47-912E2B217BBE}" dt="2022-07-14T14:43:00.335" v="7" actId="20577"/>
          <ac:spMkLst>
            <pc:docMk/>
            <pc:sldMk cId="2166976984" sldId="263"/>
            <ac:spMk id="2" creationId="{785A74E6-2C74-659C-200F-B2C78B30ADAD}"/>
          </ac:spMkLst>
        </pc:spChg>
      </pc:sldChg>
    </pc:docChg>
  </pc:docChgLst>
  <pc:docChgLst>
    <pc:chgData name="Oliver Jelfs (1919836)" userId="S::1919836@student.uwtsd.ac.uk::bd964c38-be0a-4f49-a817-5a657e58f005" providerId="AD" clId="Web-{E5B25619-095B-5972-8384-CB6647C90C4E}"/>
    <pc:docChg chg="addSld delSld modSld">
      <pc:chgData name="Oliver Jelfs (1919836)" userId="S::1919836@student.uwtsd.ac.uk::bd964c38-be0a-4f49-a817-5a657e58f005" providerId="AD" clId="Web-{E5B25619-095B-5972-8384-CB6647C90C4E}" dt="2022-06-13T11:04:16.354" v="112"/>
      <pc:docMkLst>
        <pc:docMk/>
      </pc:docMkLst>
      <pc:sldChg chg="addSp delSp modSp">
        <pc:chgData name="Oliver Jelfs (1919836)" userId="S::1919836@student.uwtsd.ac.uk::bd964c38-be0a-4f49-a817-5a657e58f005" providerId="AD" clId="Web-{E5B25619-095B-5972-8384-CB6647C90C4E}" dt="2022-06-13T11:04:16.354" v="112"/>
        <pc:sldMkLst>
          <pc:docMk/>
          <pc:sldMk cId="109857222" sldId="256"/>
        </pc:sldMkLst>
        <pc:spChg chg="mod">
          <ac:chgData name="Oliver Jelfs (1919836)" userId="S::1919836@student.uwtsd.ac.uk::bd964c38-be0a-4f49-a817-5a657e58f005" providerId="AD" clId="Web-{E5B25619-095B-5972-8384-CB6647C90C4E}" dt="2022-06-13T11:04:16.354" v="112"/>
          <ac:spMkLst>
            <pc:docMk/>
            <pc:sldMk cId="109857222" sldId="256"/>
            <ac:spMk id="2" creationId="{00000000-0000-0000-0000-000000000000}"/>
          </ac:spMkLst>
        </pc:spChg>
        <pc:spChg chg="del">
          <ac:chgData name="Oliver Jelfs (1919836)" userId="S::1919836@student.uwtsd.ac.uk::bd964c38-be0a-4f49-a817-5a657e58f005" providerId="AD" clId="Web-{E5B25619-095B-5972-8384-CB6647C90C4E}" dt="2022-06-13T11:04:16.354" v="112"/>
          <ac:spMkLst>
            <pc:docMk/>
            <pc:sldMk cId="109857222" sldId="256"/>
            <ac:spMk id="58" creationId="{4905C695-F54E-4EF8-8AEF-811D460E7AFE}"/>
          </ac:spMkLst>
        </pc:spChg>
        <pc:spChg chg="del">
          <ac:chgData name="Oliver Jelfs (1919836)" userId="S::1919836@student.uwtsd.ac.uk::bd964c38-be0a-4f49-a817-5a657e58f005" providerId="AD" clId="Web-{E5B25619-095B-5972-8384-CB6647C90C4E}" dt="2022-06-13T11:04:16.354" v="112"/>
          <ac:spMkLst>
            <pc:docMk/>
            <pc:sldMk cId="109857222" sldId="256"/>
            <ac:spMk id="60" creationId="{85AEFF94-0E7F-40D2-BB64-2466E9D66DFD}"/>
          </ac:spMkLst>
        </pc:spChg>
        <pc:spChg chg="add">
          <ac:chgData name="Oliver Jelfs (1919836)" userId="S::1919836@student.uwtsd.ac.uk::bd964c38-be0a-4f49-a817-5a657e58f005" providerId="AD" clId="Web-{E5B25619-095B-5972-8384-CB6647C90C4E}" dt="2022-06-13T11:04:16.354" v="112"/>
          <ac:spMkLst>
            <pc:docMk/>
            <pc:sldMk cId="109857222" sldId="256"/>
            <ac:spMk id="70" creationId="{DF0CAD46-2E46-44EB-A063-C05881768CE6}"/>
          </ac:spMkLst>
        </pc:spChg>
        <pc:spChg chg="add">
          <ac:chgData name="Oliver Jelfs (1919836)" userId="S::1919836@student.uwtsd.ac.uk::bd964c38-be0a-4f49-a817-5a657e58f005" providerId="AD" clId="Web-{E5B25619-095B-5972-8384-CB6647C90C4E}" dt="2022-06-13T11:04:16.354" v="112"/>
          <ac:spMkLst>
            <pc:docMk/>
            <pc:sldMk cId="109857222" sldId="256"/>
            <ac:spMk id="72" creationId="{0FDFF237-4369-41A3-9CE4-CD1A68139E16}"/>
          </ac:spMkLst>
        </pc:spChg>
        <pc:grpChg chg="del">
          <ac:chgData name="Oliver Jelfs (1919836)" userId="S::1919836@student.uwtsd.ac.uk::bd964c38-be0a-4f49-a817-5a657e58f005" providerId="AD" clId="Web-{E5B25619-095B-5972-8384-CB6647C90C4E}" dt="2022-06-13T11:04:16.354" v="112"/>
          <ac:grpSpMkLst>
            <pc:docMk/>
            <pc:sldMk cId="109857222" sldId="256"/>
            <ac:grpSpMk id="62" creationId="{A206FD63-63B5-4FE3-A87F-05F94B21B8A1}"/>
          </ac:grpSpMkLst>
        </pc:grpChg>
        <pc:grpChg chg="add">
          <ac:chgData name="Oliver Jelfs (1919836)" userId="S::1919836@student.uwtsd.ac.uk::bd964c38-be0a-4f49-a817-5a657e58f005" providerId="AD" clId="Web-{E5B25619-095B-5972-8384-CB6647C90C4E}" dt="2022-06-13T11:04:16.354" v="112"/>
          <ac:grpSpMkLst>
            <pc:docMk/>
            <pc:sldMk cId="109857222" sldId="256"/>
            <ac:grpSpMk id="74" creationId="{C3E45FAB-3768-4529-B0E8-A0E9BE5E382B}"/>
          </ac:grpSpMkLst>
        </pc:grpChg>
        <pc:picChg chg="mod">
          <ac:chgData name="Oliver Jelfs (1919836)" userId="S::1919836@student.uwtsd.ac.uk::bd964c38-be0a-4f49-a817-5a657e58f005" providerId="AD" clId="Web-{E5B25619-095B-5972-8384-CB6647C90C4E}" dt="2022-06-13T11:04:16.354" v="112"/>
          <ac:picMkLst>
            <pc:docMk/>
            <pc:sldMk cId="109857222" sldId="256"/>
            <ac:picMk id="53" creationId="{073941AE-233C-65A4-6C24-160B9EF1224D}"/>
          </ac:picMkLst>
        </pc:picChg>
      </pc:sldChg>
      <pc:sldChg chg="new del">
        <pc:chgData name="Oliver Jelfs (1919836)" userId="S::1919836@student.uwtsd.ac.uk::bd964c38-be0a-4f49-a817-5a657e58f005" providerId="AD" clId="Web-{E5B25619-095B-5972-8384-CB6647C90C4E}" dt="2022-06-13T11:03:28.619" v="110"/>
        <pc:sldMkLst>
          <pc:docMk/>
          <pc:sldMk cId="228084991" sldId="257"/>
        </pc:sldMkLst>
      </pc:sldChg>
      <pc:sldChg chg="modSp del">
        <pc:chgData name="Oliver Jelfs (1919836)" userId="S::1919836@student.uwtsd.ac.uk::bd964c38-be0a-4f49-a817-5a657e58f005" providerId="AD" clId="Web-{E5B25619-095B-5972-8384-CB6647C90C4E}" dt="2022-06-13T11:03:15.775" v="108"/>
        <pc:sldMkLst>
          <pc:docMk/>
          <pc:sldMk cId="3496578049" sldId="257"/>
        </pc:sldMkLst>
        <pc:spChg chg="mod">
          <ac:chgData name="Oliver Jelfs (1919836)" userId="S::1919836@student.uwtsd.ac.uk::bd964c38-be0a-4f49-a817-5a657e58f005" providerId="AD" clId="Web-{E5B25619-095B-5972-8384-CB6647C90C4E}" dt="2022-06-13T11:03:10.572" v="107" actId="20577"/>
          <ac:spMkLst>
            <pc:docMk/>
            <pc:sldMk cId="3496578049" sldId="257"/>
            <ac:spMk id="2" creationId="{5357E1B2-8624-8671-A3B6-4E2E1DC70985}"/>
          </ac:spMkLst>
        </pc:spChg>
      </pc:sldChg>
      <pc:sldChg chg="new">
        <pc:chgData name="Oliver Jelfs (1919836)" userId="S::1919836@student.uwtsd.ac.uk::bd964c38-be0a-4f49-a817-5a657e58f005" providerId="AD" clId="Web-{E5B25619-095B-5972-8384-CB6647C90C4E}" dt="2022-06-13T11:03:41.932" v="111"/>
        <pc:sldMkLst>
          <pc:docMk/>
          <pc:sldMk cId="3859364536" sldId="257"/>
        </pc:sldMkLst>
      </pc:sldChg>
    </pc:docChg>
  </pc:docChgLst>
  <pc:docChgLst>
    <pc:chgData name="Oliver Jelfs (1919836)" userId="S::1919836@student.uwtsd.ac.uk::bd964c38-be0a-4f49-a817-5a657e58f005" providerId="AD" clId="Web-{3F1A0C40-226D-78DA-D001-834B8F5ECCEC}"/>
    <pc:docChg chg="delSld modSld">
      <pc:chgData name="Oliver Jelfs (1919836)" userId="S::1919836@student.uwtsd.ac.uk::bd964c38-be0a-4f49-a817-5a657e58f005" providerId="AD" clId="Web-{3F1A0C40-226D-78DA-D001-834B8F5ECCEC}" dt="2022-07-13T18:34:48.373" v="202"/>
      <pc:docMkLst>
        <pc:docMk/>
      </pc:docMkLst>
      <pc:sldChg chg="modSp">
        <pc:chgData name="Oliver Jelfs (1919836)" userId="S::1919836@student.uwtsd.ac.uk::bd964c38-be0a-4f49-a817-5a657e58f005" providerId="AD" clId="Web-{3F1A0C40-226D-78DA-D001-834B8F5ECCEC}" dt="2022-07-13T18:14:15.220" v="2" actId="20577"/>
        <pc:sldMkLst>
          <pc:docMk/>
          <pc:sldMk cId="109857222" sldId="256"/>
        </pc:sldMkLst>
        <pc:spChg chg="mod">
          <ac:chgData name="Oliver Jelfs (1919836)" userId="S::1919836@student.uwtsd.ac.uk::bd964c38-be0a-4f49-a817-5a657e58f005" providerId="AD" clId="Web-{3F1A0C40-226D-78DA-D001-834B8F5ECCEC}" dt="2022-07-13T18:14:15.220" v="2" actId="20577"/>
          <ac:spMkLst>
            <pc:docMk/>
            <pc:sldMk cId="109857222" sldId="256"/>
            <ac:spMk id="2" creationId="{00000000-0000-0000-0000-000000000000}"/>
          </ac:spMkLst>
        </pc:spChg>
      </pc:sldChg>
      <pc:sldChg chg="modNotes">
        <pc:chgData name="Oliver Jelfs (1919836)" userId="S::1919836@student.uwtsd.ac.uk::bd964c38-be0a-4f49-a817-5a657e58f005" providerId="AD" clId="Web-{3F1A0C40-226D-78DA-D001-834B8F5ECCEC}" dt="2022-07-13T18:33:53.043" v="152"/>
        <pc:sldMkLst>
          <pc:docMk/>
          <pc:sldMk cId="436817154" sldId="258"/>
        </pc:sldMkLst>
      </pc:sldChg>
      <pc:sldChg chg="modNotes">
        <pc:chgData name="Oliver Jelfs (1919836)" userId="S::1919836@student.uwtsd.ac.uk::bd964c38-be0a-4f49-a817-5a657e58f005" providerId="AD" clId="Web-{3F1A0C40-226D-78DA-D001-834B8F5ECCEC}" dt="2022-07-13T18:34:48.373" v="202"/>
        <pc:sldMkLst>
          <pc:docMk/>
          <pc:sldMk cId="3058339251" sldId="259"/>
        </pc:sldMkLst>
      </pc:sldChg>
      <pc:sldChg chg="del">
        <pc:chgData name="Oliver Jelfs (1919836)" userId="S::1919836@student.uwtsd.ac.uk::bd964c38-be0a-4f49-a817-5a657e58f005" providerId="AD" clId="Web-{3F1A0C40-226D-78DA-D001-834B8F5ECCEC}" dt="2022-07-13T18:14:26.595" v="3"/>
        <pc:sldMkLst>
          <pc:docMk/>
          <pc:sldMk cId="3961566000" sldId="26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D1C45E-7D7F-42FD-8109-8CAA66A1A2F1}" type="doc">
      <dgm:prSet loTypeId="urn:microsoft.com/office/officeart/2008/layout/LinedList" loCatId="list" qsTypeId="urn:microsoft.com/office/officeart/2005/8/quickstyle/simple5" qsCatId="simple" csTypeId="urn:microsoft.com/office/officeart/2005/8/colors/accent3_2" csCatId="accent3"/>
      <dgm:spPr/>
      <dgm:t>
        <a:bodyPr/>
        <a:lstStyle/>
        <a:p>
          <a:endParaRPr lang="en-US"/>
        </a:p>
      </dgm:t>
    </dgm:pt>
    <dgm:pt modelId="{D1519CCE-1399-4B2C-94AE-1FFA4F8E8863}">
      <dgm:prSet/>
      <dgm:spPr/>
      <dgm:t>
        <a:bodyPr/>
        <a:lstStyle/>
        <a:p>
          <a:r>
            <a:rPr lang="en-US"/>
            <a:t>Table of contents</a:t>
          </a:r>
        </a:p>
      </dgm:t>
    </dgm:pt>
    <dgm:pt modelId="{1B7F589D-65D2-40F1-A113-8D2D8660D2A8}" type="parTrans" cxnId="{E45F1D0E-6985-44BC-8AC3-79E818D1C161}">
      <dgm:prSet/>
      <dgm:spPr/>
      <dgm:t>
        <a:bodyPr/>
        <a:lstStyle/>
        <a:p>
          <a:endParaRPr lang="en-US"/>
        </a:p>
      </dgm:t>
    </dgm:pt>
    <dgm:pt modelId="{F2B76015-9042-4D2C-A5C2-721433AF34F6}" type="sibTrans" cxnId="{E45F1D0E-6985-44BC-8AC3-79E818D1C161}">
      <dgm:prSet/>
      <dgm:spPr/>
      <dgm:t>
        <a:bodyPr/>
        <a:lstStyle/>
        <a:p>
          <a:endParaRPr lang="en-US"/>
        </a:p>
      </dgm:t>
    </dgm:pt>
    <dgm:pt modelId="{CEE3AF76-1CD3-4DC9-A6D8-6DA43027B74F}">
      <dgm:prSet/>
      <dgm:spPr/>
      <dgm:t>
        <a:bodyPr/>
        <a:lstStyle/>
        <a:p>
          <a:r>
            <a:rPr lang="en-US"/>
            <a:t>1. Introduction</a:t>
          </a:r>
        </a:p>
      </dgm:t>
    </dgm:pt>
    <dgm:pt modelId="{7016527F-D47A-470B-A3E7-EB708FF1DBBD}" type="parTrans" cxnId="{C7CAE8A1-DDE6-472E-BAC5-46DC5F3F5014}">
      <dgm:prSet/>
      <dgm:spPr/>
      <dgm:t>
        <a:bodyPr/>
        <a:lstStyle/>
        <a:p>
          <a:endParaRPr lang="en-US"/>
        </a:p>
      </dgm:t>
    </dgm:pt>
    <dgm:pt modelId="{1A05E318-98E9-45FA-B1C1-3468B98222B7}" type="sibTrans" cxnId="{C7CAE8A1-DDE6-472E-BAC5-46DC5F3F5014}">
      <dgm:prSet/>
      <dgm:spPr/>
      <dgm:t>
        <a:bodyPr/>
        <a:lstStyle/>
        <a:p>
          <a:endParaRPr lang="en-US"/>
        </a:p>
      </dgm:t>
    </dgm:pt>
    <dgm:pt modelId="{8D67DACC-3938-4490-A452-20DEDC65B937}">
      <dgm:prSet/>
      <dgm:spPr/>
      <dgm:t>
        <a:bodyPr/>
        <a:lstStyle/>
        <a:p>
          <a:r>
            <a:rPr lang="en-US"/>
            <a:t>2. Leadership style </a:t>
          </a:r>
        </a:p>
      </dgm:t>
    </dgm:pt>
    <dgm:pt modelId="{A20A8036-86AF-43A7-ACFD-3F505565B807}" type="parTrans" cxnId="{904E987D-41DE-4EDC-8AC4-D5DD70864F49}">
      <dgm:prSet/>
      <dgm:spPr/>
      <dgm:t>
        <a:bodyPr/>
        <a:lstStyle/>
        <a:p>
          <a:endParaRPr lang="en-US"/>
        </a:p>
      </dgm:t>
    </dgm:pt>
    <dgm:pt modelId="{AEB5CA82-66DC-48A7-A05A-36FB5A53DD8A}" type="sibTrans" cxnId="{904E987D-41DE-4EDC-8AC4-D5DD70864F49}">
      <dgm:prSet/>
      <dgm:spPr/>
      <dgm:t>
        <a:bodyPr/>
        <a:lstStyle/>
        <a:p>
          <a:endParaRPr lang="en-US"/>
        </a:p>
      </dgm:t>
    </dgm:pt>
    <dgm:pt modelId="{C98F033F-E829-42DC-9E22-5F9CD43BFA37}">
      <dgm:prSet/>
      <dgm:spPr/>
      <dgm:t>
        <a:bodyPr/>
        <a:lstStyle/>
        <a:p>
          <a:r>
            <a:rPr lang="en-US"/>
            <a:t>3. Authoritarian</a:t>
          </a:r>
        </a:p>
      </dgm:t>
    </dgm:pt>
    <dgm:pt modelId="{3029DA1C-406A-45ED-B0EF-D24A117E99CC}" type="parTrans" cxnId="{939BC4FB-C954-473C-A574-546662CF5C25}">
      <dgm:prSet/>
      <dgm:spPr/>
      <dgm:t>
        <a:bodyPr/>
        <a:lstStyle/>
        <a:p>
          <a:endParaRPr lang="en-US"/>
        </a:p>
      </dgm:t>
    </dgm:pt>
    <dgm:pt modelId="{B5F6C348-6FF4-4E78-8FD7-BFBCEE07CBF3}" type="sibTrans" cxnId="{939BC4FB-C954-473C-A574-546662CF5C25}">
      <dgm:prSet/>
      <dgm:spPr/>
      <dgm:t>
        <a:bodyPr/>
        <a:lstStyle/>
        <a:p>
          <a:endParaRPr lang="en-US"/>
        </a:p>
      </dgm:t>
    </dgm:pt>
    <dgm:pt modelId="{BBE9FD5C-2905-4EE2-80EC-D4D8F3036B06}">
      <dgm:prSet/>
      <dgm:spPr/>
      <dgm:t>
        <a:bodyPr/>
        <a:lstStyle/>
        <a:p>
          <a:r>
            <a:rPr lang="en-US"/>
            <a:t>4. Democratic</a:t>
          </a:r>
        </a:p>
      </dgm:t>
    </dgm:pt>
    <dgm:pt modelId="{ACC703CA-CDCB-4D99-8721-4964159B1419}" type="parTrans" cxnId="{40A4C0B2-60EC-4C57-A1C2-FEA417D0B3AB}">
      <dgm:prSet/>
      <dgm:spPr/>
      <dgm:t>
        <a:bodyPr/>
        <a:lstStyle/>
        <a:p>
          <a:endParaRPr lang="en-US"/>
        </a:p>
      </dgm:t>
    </dgm:pt>
    <dgm:pt modelId="{84C77AE6-B3FA-4872-B65B-ED75FBB448D8}" type="sibTrans" cxnId="{40A4C0B2-60EC-4C57-A1C2-FEA417D0B3AB}">
      <dgm:prSet/>
      <dgm:spPr/>
      <dgm:t>
        <a:bodyPr/>
        <a:lstStyle/>
        <a:p>
          <a:endParaRPr lang="en-US"/>
        </a:p>
      </dgm:t>
    </dgm:pt>
    <dgm:pt modelId="{FC0C5D7A-108F-4CB6-A5CB-DA6208C55A36}">
      <dgm:prSet/>
      <dgm:spPr/>
      <dgm:t>
        <a:bodyPr/>
        <a:lstStyle/>
        <a:p>
          <a:r>
            <a:rPr lang="en-US"/>
            <a:t>5. Laissez Faire</a:t>
          </a:r>
        </a:p>
      </dgm:t>
    </dgm:pt>
    <dgm:pt modelId="{3F59DBFB-AE37-4BB6-82DE-0185E9528860}" type="parTrans" cxnId="{88003699-5896-4681-8590-AD625667DBC3}">
      <dgm:prSet/>
      <dgm:spPr/>
      <dgm:t>
        <a:bodyPr/>
        <a:lstStyle/>
        <a:p>
          <a:endParaRPr lang="en-US"/>
        </a:p>
      </dgm:t>
    </dgm:pt>
    <dgm:pt modelId="{5EB89CF7-952D-4205-8E37-2734D61466FC}" type="sibTrans" cxnId="{88003699-5896-4681-8590-AD625667DBC3}">
      <dgm:prSet/>
      <dgm:spPr/>
      <dgm:t>
        <a:bodyPr/>
        <a:lstStyle/>
        <a:p>
          <a:endParaRPr lang="en-US"/>
        </a:p>
      </dgm:t>
    </dgm:pt>
    <dgm:pt modelId="{AD0CC789-6DCA-4E9E-BCF3-C55281A8C1B3}">
      <dgm:prSet/>
      <dgm:spPr/>
      <dgm:t>
        <a:bodyPr/>
        <a:lstStyle/>
        <a:p>
          <a:r>
            <a:rPr lang="en-US"/>
            <a:t>6. Transactional versus Transformational</a:t>
          </a:r>
        </a:p>
      </dgm:t>
    </dgm:pt>
    <dgm:pt modelId="{3CFCFF68-90AA-4DC5-AFBF-B81E18D1341F}" type="parTrans" cxnId="{56B17FFE-09E5-4D69-B17B-54C19845B7ED}">
      <dgm:prSet/>
      <dgm:spPr/>
      <dgm:t>
        <a:bodyPr/>
        <a:lstStyle/>
        <a:p>
          <a:endParaRPr lang="en-US"/>
        </a:p>
      </dgm:t>
    </dgm:pt>
    <dgm:pt modelId="{45298B3E-86C5-4B49-9715-E1FA2FA9B7E6}" type="sibTrans" cxnId="{56B17FFE-09E5-4D69-B17B-54C19845B7ED}">
      <dgm:prSet/>
      <dgm:spPr/>
      <dgm:t>
        <a:bodyPr/>
        <a:lstStyle/>
        <a:p>
          <a:endParaRPr lang="en-US"/>
        </a:p>
      </dgm:t>
    </dgm:pt>
    <dgm:pt modelId="{A7487892-C329-49EE-BCF3-D69762C9063D}">
      <dgm:prSet/>
      <dgm:spPr/>
      <dgm:t>
        <a:bodyPr/>
        <a:lstStyle/>
        <a:p>
          <a:r>
            <a:rPr lang="en-US"/>
            <a:t>7. Personal style of leadership </a:t>
          </a:r>
        </a:p>
      </dgm:t>
    </dgm:pt>
    <dgm:pt modelId="{9B378143-A0AF-40B1-B114-0FC785A8EE83}" type="parTrans" cxnId="{B5BA9D8A-5675-4963-BEB0-3461CDC48515}">
      <dgm:prSet/>
      <dgm:spPr/>
      <dgm:t>
        <a:bodyPr/>
        <a:lstStyle/>
        <a:p>
          <a:endParaRPr lang="en-US"/>
        </a:p>
      </dgm:t>
    </dgm:pt>
    <dgm:pt modelId="{CD3B3B56-FF0C-48D5-9BBF-E40A1AA47335}" type="sibTrans" cxnId="{B5BA9D8A-5675-4963-BEB0-3461CDC48515}">
      <dgm:prSet/>
      <dgm:spPr/>
      <dgm:t>
        <a:bodyPr/>
        <a:lstStyle/>
        <a:p>
          <a:endParaRPr lang="en-US"/>
        </a:p>
      </dgm:t>
    </dgm:pt>
    <dgm:pt modelId="{0F52C115-3DCE-4221-9CE6-B259F036C48F}">
      <dgm:prSet/>
      <dgm:spPr/>
      <dgm:t>
        <a:bodyPr/>
        <a:lstStyle/>
        <a:p>
          <a:r>
            <a:rPr lang="en-US"/>
            <a:t>8. Conclusion </a:t>
          </a:r>
        </a:p>
      </dgm:t>
    </dgm:pt>
    <dgm:pt modelId="{A0916016-3AD0-44B9-A852-462CF1DA5AAB}" type="parTrans" cxnId="{FCCDF726-939C-47C1-9462-C240CE378E0A}">
      <dgm:prSet/>
      <dgm:spPr/>
      <dgm:t>
        <a:bodyPr/>
        <a:lstStyle/>
        <a:p>
          <a:endParaRPr lang="en-US"/>
        </a:p>
      </dgm:t>
    </dgm:pt>
    <dgm:pt modelId="{EB477B48-82D6-4A51-ACB9-459913B18D36}" type="sibTrans" cxnId="{FCCDF726-939C-47C1-9462-C240CE378E0A}">
      <dgm:prSet/>
      <dgm:spPr/>
      <dgm:t>
        <a:bodyPr/>
        <a:lstStyle/>
        <a:p>
          <a:endParaRPr lang="en-US"/>
        </a:p>
      </dgm:t>
    </dgm:pt>
    <dgm:pt modelId="{A883ED07-53D7-4EDC-8D00-42FFFBABD14C}">
      <dgm:prSet/>
      <dgm:spPr/>
      <dgm:t>
        <a:bodyPr/>
        <a:lstStyle/>
        <a:p>
          <a:r>
            <a:rPr lang="en-US"/>
            <a:t>9. Reference list </a:t>
          </a:r>
        </a:p>
      </dgm:t>
    </dgm:pt>
    <dgm:pt modelId="{BCF27AF2-5E08-45D2-A883-26724DD03EAA}" type="parTrans" cxnId="{099AB8B9-71CC-4086-92D8-4A54DA63EF09}">
      <dgm:prSet/>
      <dgm:spPr/>
      <dgm:t>
        <a:bodyPr/>
        <a:lstStyle/>
        <a:p>
          <a:endParaRPr lang="en-US"/>
        </a:p>
      </dgm:t>
    </dgm:pt>
    <dgm:pt modelId="{5B5E6DE5-5ADE-408F-BD39-C5BFAE25C5A1}" type="sibTrans" cxnId="{099AB8B9-71CC-4086-92D8-4A54DA63EF09}">
      <dgm:prSet/>
      <dgm:spPr/>
      <dgm:t>
        <a:bodyPr/>
        <a:lstStyle/>
        <a:p>
          <a:endParaRPr lang="en-US"/>
        </a:p>
      </dgm:t>
    </dgm:pt>
    <dgm:pt modelId="{D4414715-FA3B-4786-AFC6-5B783EE011AC}" type="pres">
      <dgm:prSet presAssocID="{FED1C45E-7D7F-42FD-8109-8CAA66A1A2F1}" presName="vert0" presStyleCnt="0">
        <dgm:presLayoutVars>
          <dgm:dir/>
          <dgm:animOne val="branch"/>
          <dgm:animLvl val="lvl"/>
        </dgm:presLayoutVars>
      </dgm:prSet>
      <dgm:spPr/>
    </dgm:pt>
    <dgm:pt modelId="{EEB923AC-141A-456F-A750-D31313E86A06}" type="pres">
      <dgm:prSet presAssocID="{D1519CCE-1399-4B2C-94AE-1FFA4F8E8863}" presName="thickLine" presStyleLbl="alignNode1" presStyleIdx="0" presStyleCnt="10"/>
      <dgm:spPr/>
    </dgm:pt>
    <dgm:pt modelId="{197486F1-C881-4F32-AB0D-9BE862F1B805}" type="pres">
      <dgm:prSet presAssocID="{D1519CCE-1399-4B2C-94AE-1FFA4F8E8863}" presName="horz1" presStyleCnt="0"/>
      <dgm:spPr/>
    </dgm:pt>
    <dgm:pt modelId="{1057AAE1-C80E-4CEF-9AF0-1605D9BA21A8}" type="pres">
      <dgm:prSet presAssocID="{D1519CCE-1399-4B2C-94AE-1FFA4F8E8863}" presName="tx1" presStyleLbl="revTx" presStyleIdx="0" presStyleCnt="10"/>
      <dgm:spPr/>
    </dgm:pt>
    <dgm:pt modelId="{8E382796-592F-4237-8ED5-2B630739FBB5}" type="pres">
      <dgm:prSet presAssocID="{D1519CCE-1399-4B2C-94AE-1FFA4F8E8863}" presName="vert1" presStyleCnt="0"/>
      <dgm:spPr/>
    </dgm:pt>
    <dgm:pt modelId="{DF54CAC7-ADF5-43F4-BED8-CA80678966C2}" type="pres">
      <dgm:prSet presAssocID="{CEE3AF76-1CD3-4DC9-A6D8-6DA43027B74F}" presName="thickLine" presStyleLbl="alignNode1" presStyleIdx="1" presStyleCnt="10"/>
      <dgm:spPr/>
    </dgm:pt>
    <dgm:pt modelId="{55400A51-3CBB-40C8-A580-4ECE2F0E19FE}" type="pres">
      <dgm:prSet presAssocID="{CEE3AF76-1CD3-4DC9-A6D8-6DA43027B74F}" presName="horz1" presStyleCnt="0"/>
      <dgm:spPr/>
    </dgm:pt>
    <dgm:pt modelId="{D962016A-7DA9-4122-AFD4-218A1D16B311}" type="pres">
      <dgm:prSet presAssocID="{CEE3AF76-1CD3-4DC9-A6D8-6DA43027B74F}" presName="tx1" presStyleLbl="revTx" presStyleIdx="1" presStyleCnt="10"/>
      <dgm:spPr/>
    </dgm:pt>
    <dgm:pt modelId="{6446DB37-AA8A-4009-B92E-A4C105D76641}" type="pres">
      <dgm:prSet presAssocID="{CEE3AF76-1CD3-4DC9-A6D8-6DA43027B74F}" presName="vert1" presStyleCnt="0"/>
      <dgm:spPr/>
    </dgm:pt>
    <dgm:pt modelId="{382B2969-8D12-467A-86E5-C7F2D0CA74EE}" type="pres">
      <dgm:prSet presAssocID="{8D67DACC-3938-4490-A452-20DEDC65B937}" presName="thickLine" presStyleLbl="alignNode1" presStyleIdx="2" presStyleCnt="10"/>
      <dgm:spPr/>
    </dgm:pt>
    <dgm:pt modelId="{E5AE18FB-3EE3-481A-871B-186EB12F655B}" type="pres">
      <dgm:prSet presAssocID="{8D67DACC-3938-4490-A452-20DEDC65B937}" presName="horz1" presStyleCnt="0"/>
      <dgm:spPr/>
    </dgm:pt>
    <dgm:pt modelId="{B469D3F9-0C27-460A-BFCA-0EAB30D7346D}" type="pres">
      <dgm:prSet presAssocID="{8D67DACC-3938-4490-A452-20DEDC65B937}" presName="tx1" presStyleLbl="revTx" presStyleIdx="2" presStyleCnt="10"/>
      <dgm:spPr/>
    </dgm:pt>
    <dgm:pt modelId="{FE965C38-FE2F-4C2E-804A-6562ADCAA55D}" type="pres">
      <dgm:prSet presAssocID="{8D67DACC-3938-4490-A452-20DEDC65B937}" presName="vert1" presStyleCnt="0"/>
      <dgm:spPr/>
    </dgm:pt>
    <dgm:pt modelId="{9CE44A70-89E9-4CD9-84F9-78D1EADC179D}" type="pres">
      <dgm:prSet presAssocID="{C98F033F-E829-42DC-9E22-5F9CD43BFA37}" presName="thickLine" presStyleLbl="alignNode1" presStyleIdx="3" presStyleCnt="10"/>
      <dgm:spPr/>
    </dgm:pt>
    <dgm:pt modelId="{CBDF1CA4-6BE6-46AF-89FD-7BC933BFFAEA}" type="pres">
      <dgm:prSet presAssocID="{C98F033F-E829-42DC-9E22-5F9CD43BFA37}" presName="horz1" presStyleCnt="0"/>
      <dgm:spPr/>
    </dgm:pt>
    <dgm:pt modelId="{949D2B59-0822-48FF-8235-5697D7C374CF}" type="pres">
      <dgm:prSet presAssocID="{C98F033F-E829-42DC-9E22-5F9CD43BFA37}" presName="tx1" presStyleLbl="revTx" presStyleIdx="3" presStyleCnt="10"/>
      <dgm:spPr/>
    </dgm:pt>
    <dgm:pt modelId="{8E0B6BDA-E9F0-4287-B5EE-A99CFA1AF50D}" type="pres">
      <dgm:prSet presAssocID="{C98F033F-E829-42DC-9E22-5F9CD43BFA37}" presName="vert1" presStyleCnt="0"/>
      <dgm:spPr/>
    </dgm:pt>
    <dgm:pt modelId="{082B6B1B-D82B-4B6D-B348-6F6A93926F76}" type="pres">
      <dgm:prSet presAssocID="{BBE9FD5C-2905-4EE2-80EC-D4D8F3036B06}" presName="thickLine" presStyleLbl="alignNode1" presStyleIdx="4" presStyleCnt="10"/>
      <dgm:spPr/>
    </dgm:pt>
    <dgm:pt modelId="{E2126EFC-D604-483A-869E-81DB48A21378}" type="pres">
      <dgm:prSet presAssocID="{BBE9FD5C-2905-4EE2-80EC-D4D8F3036B06}" presName="horz1" presStyleCnt="0"/>
      <dgm:spPr/>
    </dgm:pt>
    <dgm:pt modelId="{6CB28889-763A-43C2-89C1-87C62BFF30B0}" type="pres">
      <dgm:prSet presAssocID="{BBE9FD5C-2905-4EE2-80EC-D4D8F3036B06}" presName="tx1" presStyleLbl="revTx" presStyleIdx="4" presStyleCnt="10"/>
      <dgm:spPr/>
    </dgm:pt>
    <dgm:pt modelId="{2A162E98-24CD-4882-8AF6-E26AF9C9D889}" type="pres">
      <dgm:prSet presAssocID="{BBE9FD5C-2905-4EE2-80EC-D4D8F3036B06}" presName="vert1" presStyleCnt="0"/>
      <dgm:spPr/>
    </dgm:pt>
    <dgm:pt modelId="{3B57FAE3-39B3-470F-8001-11736BCCC254}" type="pres">
      <dgm:prSet presAssocID="{FC0C5D7A-108F-4CB6-A5CB-DA6208C55A36}" presName="thickLine" presStyleLbl="alignNode1" presStyleIdx="5" presStyleCnt="10"/>
      <dgm:spPr/>
    </dgm:pt>
    <dgm:pt modelId="{83FCE343-A57F-4779-996A-84DB07C222A3}" type="pres">
      <dgm:prSet presAssocID="{FC0C5D7A-108F-4CB6-A5CB-DA6208C55A36}" presName="horz1" presStyleCnt="0"/>
      <dgm:spPr/>
    </dgm:pt>
    <dgm:pt modelId="{77007FE8-43CF-4C8F-9094-013618EC004F}" type="pres">
      <dgm:prSet presAssocID="{FC0C5D7A-108F-4CB6-A5CB-DA6208C55A36}" presName="tx1" presStyleLbl="revTx" presStyleIdx="5" presStyleCnt="10"/>
      <dgm:spPr/>
    </dgm:pt>
    <dgm:pt modelId="{FFB88E50-697F-4F85-BD71-C6B7C5B7A9EE}" type="pres">
      <dgm:prSet presAssocID="{FC0C5D7A-108F-4CB6-A5CB-DA6208C55A36}" presName="vert1" presStyleCnt="0"/>
      <dgm:spPr/>
    </dgm:pt>
    <dgm:pt modelId="{DEA4C111-7D95-4A97-9383-529793DA5284}" type="pres">
      <dgm:prSet presAssocID="{AD0CC789-6DCA-4E9E-BCF3-C55281A8C1B3}" presName="thickLine" presStyleLbl="alignNode1" presStyleIdx="6" presStyleCnt="10"/>
      <dgm:spPr/>
    </dgm:pt>
    <dgm:pt modelId="{A22B2FE4-ECC7-49D0-841F-95615CA807DA}" type="pres">
      <dgm:prSet presAssocID="{AD0CC789-6DCA-4E9E-BCF3-C55281A8C1B3}" presName="horz1" presStyleCnt="0"/>
      <dgm:spPr/>
    </dgm:pt>
    <dgm:pt modelId="{57BA66E0-D1F4-47F0-A633-96437C615B0D}" type="pres">
      <dgm:prSet presAssocID="{AD0CC789-6DCA-4E9E-BCF3-C55281A8C1B3}" presName="tx1" presStyleLbl="revTx" presStyleIdx="6" presStyleCnt="10"/>
      <dgm:spPr/>
    </dgm:pt>
    <dgm:pt modelId="{17C30DF2-1DC7-413B-884D-F65FBCAAB7BF}" type="pres">
      <dgm:prSet presAssocID="{AD0CC789-6DCA-4E9E-BCF3-C55281A8C1B3}" presName="vert1" presStyleCnt="0"/>
      <dgm:spPr/>
    </dgm:pt>
    <dgm:pt modelId="{FE9A6349-591B-4AA0-BB9D-FD3477AE093D}" type="pres">
      <dgm:prSet presAssocID="{A7487892-C329-49EE-BCF3-D69762C9063D}" presName="thickLine" presStyleLbl="alignNode1" presStyleIdx="7" presStyleCnt="10"/>
      <dgm:spPr/>
    </dgm:pt>
    <dgm:pt modelId="{DBFF02E1-A73D-412C-AD5B-CEE98E5C8781}" type="pres">
      <dgm:prSet presAssocID="{A7487892-C329-49EE-BCF3-D69762C9063D}" presName="horz1" presStyleCnt="0"/>
      <dgm:spPr/>
    </dgm:pt>
    <dgm:pt modelId="{9A83536C-800E-44E3-9484-D4B091F2AA12}" type="pres">
      <dgm:prSet presAssocID="{A7487892-C329-49EE-BCF3-D69762C9063D}" presName="tx1" presStyleLbl="revTx" presStyleIdx="7" presStyleCnt="10"/>
      <dgm:spPr/>
    </dgm:pt>
    <dgm:pt modelId="{F30FEF2D-A532-4C59-8102-812BBD0261FB}" type="pres">
      <dgm:prSet presAssocID="{A7487892-C329-49EE-BCF3-D69762C9063D}" presName="vert1" presStyleCnt="0"/>
      <dgm:spPr/>
    </dgm:pt>
    <dgm:pt modelId="{170DA12C-B769-4687-8B66-E3EF30D3EE96}" type="pres">
      <dgm:prSet presAssocID="{0F52C115-3DCE-4221-9CE6-B259F036C48F}" presName="thickLine" presStyleLbl="alignNode1" presStyleIdx="8" presStyleCnt="10"/>
      <dgm:spPr/>
    </dgm:pt>
    <dgm:pt modelId="{9BBA202D-2135-4F0F-81B3-8E09F40E4E15}" type="pres">
      <dgm:prSet presAssocID="{0F52C115-3DCE-4221-9CE6-B259F036C48F}" presName="horz1" presStyleCnt="0"/>
      <dgm:spPr/>
    </dgm:pt>
    <dgm:pt modelId="{51C5FF40-62BE-4784-B60C-48716FD3D249}" type="pres">
      <dgm:prSet presAssocID="{0F52C115-3DCE-4221-9CE6-B259F036C48F}" presName="tx1" presStyleLbl="revTx" presStyleIdx="8" presStyleCnt="10"/>
      <dgm:spPr/>
    </dgm:pt>
    <dgm:pt modelId="{3245E639-3238-4D0C-8464-11445D885956}" type="pres">
      <dgm:prSet presAssocID="{0F52C115-3DCE-4221-9CE6-B259F036C48F}" presName="vert1" presStyleCnt="0"/>
      <dgm:spPr/>
    </dgm:pt>
    <dgm:pt modelId="{085D98AE-2207-4C73-8D07-47F4B72A70E4}" type="pres">
      <dgm:prSet presAssocID="{A883ED07-53D7-4EDC-8D00-42FFFBABD14C}" presName="thickLine" presStyleLbl="alignNode1" presStyleIdx="9" presStyleCnt="10"/>
      <dgm:spPr/>
    </dgm:pt>
    <dgm:pt modelId="{5BD6E37E-BC28-4580-95B2-C7B16B9AFF5A}" type="pres">
      <dgm:prSet presAssocID="{A883ED07-53D7-4EDC-8D00-42FFFBABD14C}" presName="horz1" presStyleCnt="0"/>
      <dgm:spPr/>
    </dgm:pt>
    <dgm:pt modelId="{B131E17F-67B0-4D75-BAC4-6EF5406D5806}" type="pres">
      <dgm:prSet presAssocID="{A883ED07-53D7-4EDC-8D00-42FFFBABD14C}" presName="tx1" presStyleLbl="revTx" presStyleIdx="9" presStyleCnt="10"/>
      <dgm:spPr/>
    </dgm:pt>
    <dgm:pt modelId="{F579C1D8-105D-420D-93B9-1F584A2615CD}" type="pres">
      <dgm:prSet presAssocID="{A883ED07-53D7-4EDC-8D00-42FFFBABD14C}" presName="vert1" presStyleCnt="0"/>
      <dgm:spPr/>
    </dgm:pt>
  </dgm:ptLst>
  <dgm:cxnLst>
    <dgm:cxn modelId="{C8253A06-D217-4B06-A128-0C076F5F93E7}" type="presOf" srcId="{A883ED07-53D7-4EDC-8D00-42FFFBABD14C}" destId="{B131E17F-67B0-4D75-BAC4-6EF5406D5806}" srcOrd="0" destOrd="0" presId="urn:microsoft.com/office/officeart/2008/layout/LinedList"/>
    <dgm:cxn modelId="{E45F1D0E-6985-44BC-8AC3-79E818D1C161}" srcId="{FED1C45E-7D7F-42FD-8109-8CAA66A1A2F1}" destId="{D1519CCE-1399-4B2C-94AE-1FFA4F8E8863}" srcOrd="0" destOrd="0" parTransId="{1B7F589D-65D2-40F1-A113-8D2D8660D2A8}" sibTransId="{F2B76015-9042-4D2C-A5C2-721433AF34F6}"/>
    <dgm:cxn modelId="{9A40D411-7C0C-48D8-BED4-FE4F877A64D0}" type="presOf" srcId="{0F52C115-3DCE-4221-9CE6-B259F036C48F}" destId="{51C5FF40-62BE-4784-B60C-48716FD3D249}" srcOrd="0" destOrd="0" presId="urn:microsoft.com/office/officeart/2008/layout/LinedList"/>
    <dgm:cxn modelId="{B4474D21-8B6E-4526-9E92-6BD83EFCF171}" type="presOf" srcId="{CEE3AF76-1CD3-4DC9-A6D8-6DA43027B74F}" destId="{D962016A-7DA9-4122-AFD4-218A1D16B311}" srcOrd="0" destOrd="0" presId="urn:microsoft.com/office/officeart/2008/layout/LinedList"/>
    <dgm:cxn modelId="{FCCDF726-939C-47C1-9462-C240CE378E0A}" srcId="{FED1C45E-7D7F-42FD-8109-8CAA66A1A2F1}" destId="{0F52C115-3DCE-4221-9CE6-B259F036C48F}" srcOrd="8" destOrd="0" parTransId="{A0916016-3AD0-44B9-A852-462CF1DA5AAB}" sibTransId="{EB477B48-82D6-4A51-ACB9-459913B18D36}"/>
    <dgm:cxn modelId="{FD663D67-4C5F-4A41-B299-D57B2BAFDE3E}" type="presOf" srcId="{BBE9FD5C-2905-4EE2-80EC-D4D8F3036B06}" destId="{6CB28889-763A-43C2-89C1-87C62BFF30B0}" srcOrd="0" destOrd="0" presId="urn:microsoft.com/office/officeart/2008/layout/LinedList"/>
    <dgm:cxn modelId="{904E987D-41DE-4EDC-8AC4-D5DD70864F49}" srcId="{FED1C45E-7D7F-42FD-8109-8CAA66A1A2F1}" destId="{8D67DACC-3938-4490-A452-20DEDC65B937}" srcOrd="2" destOrd="0" parTransId="{A20A8036-86AF-43A7-ACFD-3F505565B807}" sibTransId="{AEB5CA82-66DC-48A7-A05A-36FB5A53DD8A}"/>
    <dgm:cxn modelId="{91AE4789-F810-4617-AA30-FC1341E9D766}" type="presOf" srcId="{AD0CC789-6DCA-4E9E-BCF3-C55281A8C1B3}" destId="{57BA66E0-D1F4-47F0-A633-96437C615B0D}" srcOrd="0" destOrd="0" presId="urn:microsoft.com/office/officeart/2008/layout/LinedList"/>
    <dgm:cxn modelId="{B5BA9D8A-5675-4963-BEB0-3461CDC48515}" srcId="{FED1C45E-7D7F-42FD-8109-8CAA66A1A2F1}" destId="{A7487892-C329-49EE-BCF3-D69762C9063D}" srcOrd="7" destOrd="0" parTransId="{9B378143-A0AF-40B1-B114-0FC785A8EE83}" sibTransId="{CD3B3B56-FF0C-48D5-9BBF-E40A1AA47335}"/>
    <dgm:cxn modelId="{A826DA8F-8841-4708-8470-A3F63B40AAE7}" type="presOf" srcId="{C98F033F-E829-42DC-9E22-5F9CD43BFA37}" destId="{949D2B59-0822-48FF-8235-5697D7C374CF}" srcOrd="0" destOrd="0" presId="urn:microsoft.com/office/officeart/2008/layout/LinedList"/>
    <dgm:cxn modelId="{4165C493-68EA-4B93-80C6-0EBF8481FE1D}" type="presOf" srcId="{8D67DACC-3938-4490-A452-20DEDC65B937}" destId="{B469D3F9-0C27-460A-BFCA-0EAB30D7346D}" srcOrd="0" destOrd="0" presId="urn:microsoft.com/office/officeart/2008/layout/LinedList"/>
    <dgm:cxn modelId="{88003699-5896-4681-8590-AD625667DBC3}" srcId="{FED1C45E-7D7F-42FD-8109-8CAA66A1A2F1}" destId="{FC0C5D7A-108F-4CB6-A5CB-DA6208C55A36}" srcOrd="5" destOrd="0" parTransId="{3F59DBFB-AE37-4BB6-82DE-0185E9528860}" sibTransId="{5EB89CF7-952D-4205-8E37-2734D61466FC}"/>
    <dgm:cxn modelId="{C7CAE8A1-DDE6-472E-BAC5-46DC5F3F5014}" srcId="{FED1C45E-7D7F-42FD-8109-8CAA66A1A2F1}" destId="{CEE3AF76-1CD3-4DC9-A6D8-6DA43027B74F}" srcOrd="1" destOrd="0" parTransId="{7016527F-D47A-470B-A3E7-EB708FF1DBBD}" sibTransId="{1A05E318-98E9-45FA-B1C1-3468B98222B7}"/>
    <dgm:cxn modelId="{40A4C0B2-60EC-4C57-A1C2-FEA417D0B3AB}" srcId="{FED1C45E-7D7F-42FD-8109-8CAA66A1A2F1}" destId="{BBE9FD5C-2905-4EE2-80EC-D4D8F3036B06}" srcOrd="4" destOrd="0" parTransId="{ACC703CA-CDCB-4D99-8721-4964159B1419}" sibTransId="{84C77AE6-B3FA-4872-B65B-ED75FBB448D8}"/>
    <dgm:cxn modelId="{099AB8B9-71CC-4086-92D8-4A54DA63EF09}" srcId="{FED1C45E-7D7F-42FD-8109-8CAA66A1A2F1}" destId="{A883ED07-53D7-4EDC-8D00-42FFFBABD14C}" srcOrd="9" destOrd="0" parTransId="{BCF27AF2-5E08-45D2-A883-26724DD03EAA}" sibTransId="{5B5E6DE5-5ADE-408F-BD39-C5BFAE25C5A1}"/>
    <dgm:cxn modelId="{6D8180BD-1145-49CC-8007-05B45EB1668D}" type="presOf" srcId="{D1519CCE-1399-4B2C-94AE-1FFA4F8E8863}" destId="{1057AAE1-C80E-4CEF-9AF0-1605D9BA21A8}" srcOrd="0" destOrd="0" presId="urn:microsoft.com/office/officeart/2008/layout/LinedList"/>
    <dgm:cxn modelId="{96C7E9BE-6C39-467F-A771-5F4D3B1737C8}" type="presOf" srcId="{FED1C45E-7D7F-42FD-8109-8CAA66A1A2F1}" destId="{D4414715-FA3B-4786-AFC6-5B783EE011AC}" srcOrd="0" destOrd="0" presId="urn:microsoft.com/office/officeart/2008/layout/LinedList"/>
    <dgm:cxn modelId="{CCE788CB-B3D1-43A7-B18F-E1EC49E730DD}" type="presOf" srcId="{A7487892-C329-49EE-BCF3-D69762C9063D}" destId="{9A83536C-800E-44E3-9484-D4B091F2AA12}" srcOrd="0" destOrd="0" presId="urn:microsoft.com/office/officeart/2008/layout/LinedList"/>
    <dgm:cxn modelId="{511315D4-7A05-4938-9B45-E56D26072E7D}" type="presOf" srcId="{FC0C5D7A-108F-4CB6-A5CB-DA6208C55A36}" destId="{77007FE8-43CF-4C8F-9094-013618EC004F}" srcOrd="0" destOrd="0" presId="urn:microsoft.com/office/officeart/2008/layout/LinedList"/>
    <dgm:cxn modelId="{939BC4FB-C954-473C-A574-546662CF5C25}" srcId="{FED1C45E-7D7F-42FD-8109-8CAA66A1A2F1}" destId="{C98F033F-E829-42DC-9E22-5F9CD43BFA37}" srcOrd="3" destOrd="0" parTransId="{3029DA1C-406A-45ED-B0EF-D24A117E99CC}" sibTransId="{B5F6C348-6FF4-4E78-8FD7-BFBCEE07CBF3}"/>
    <dgm:cxn modelId="{56B17FFE-09E5-4D69-B17B-54C19845B7ED}" srcId="{FED1C45E-7D7F-42FD-8109-8CAA66A1A2F1}" destId="{AD0CC789-6DCA-4E9E-BCF3-C55281A8C1B3}" srcOrd="6" destOrd="0" parTransId="{3CFCFF68-90AA-4DC5-AFBF-B81E18D1341F}" sibTransId="{45298B3E-86C5-4B49-9715-E1FA2FA9B7E6}"/>
    <dgm:cxn modelId="{E8CFD6E6-CE04-4048-9C3D-0AF18CF6BC81}" type="presParOf" srcId="{D4414715-FA3B-4786-AFC6-5B783EE011AC}" destId="{EEB923AC-141A-456F-A750-D31313E86A06}" srcOrd="0" destOrd="0" presId="urn:microsoft.com/office/officeart/2008/layout/LinedList"/>
    <dgm:cxn modelId="{E47DBE94-5617-4CE0-B670-2516E7DA008E}" type="presParOf" srcId="{D4414715-FA3B-4786-AFC6-5B783EE011AC}" destId="{197486F1-C881-4F32-AB0D-9BE862F1B805}" srcOrd="1" destOrd="0" presId="urn:microsoft.com/office/officeart/2008/layout/LinedList"/>
    <dgm:cxn modelId="{5877067F-609A-4F27-8F19-91F55840C07C}" type="presParOf" srcId="{197486F1-C881-4F32-AB0D-9BE862F1B805}" destId="{1057AAE1-C80E-4CEF-9AF0-1605D9BA21A8}" srcOrd="0" destOrd="0" presId="urn:microsoft.com/office/officeart/2008/layout/LinedList"/>
    <dgm:cxn modelId="{69FDF7FF-5F75-4850-93F9-BA1DA1F95CC1}" type="presParOf" srcId="{197486F1-C881-4F32-AB0D-9BE862F1B805}" destId="{8E382796-592F-4237-8ED5-2B630739FBB5}" srcOrd="1" destOrd="0" presId="urn:microsoft.com/office/officeart/2008/layout/LinedList"/>
    <dgm:cxn modelId="{720E865D-80C9-46ED-BA34-D3479338BF2C}" type="presParOf" srcId="{D4414715-FA3B-4786-AFC6-5B783EE011AC}" destId="{DF54CAC7-ADF5-43F4-BED8-CA80678966C2}" srcOrd="2" destOrd="0" presId="urn:microsoft.com/office/officeart/2008/layout/LinedList"/>
    <dgm:cxn modelId="{967BDE04-CC51-4CC6-ADE0-988A408D6A22}" type="presParOf" srcId="{D4414715-FA3B-4786-AFC6-5B783EE011AC}" destId="{55400A51-3CBB-40C8-A580-4ECE2F0E19FE}" srcOrd="3" destOrd="0" presId="urn:microsoft.com/office/officeart/2008/layout/LinedList"/>
    <dgm:cxn modelId="{96C306EC-0665-4912-BEC6-CDF0D4AFB1F6}" type="presParOf" srcId="{55400A51-3CBB-40C8-A580-4ECE2F0E19FE}" destId="{D962016A-7DA9-4122-AFD4-218A1D16B311}" srcOrd="0" destOrd="0" presId="urn:microsoft.com/office/officeart/2008/layout/LinedList"/>
    <dgm:cxn modelId="{13969F69-78AF-45B4-BCA9-AF52B59C2E18}" type="presParOf" srcId="{55400A51-3CBB-40C8-A580-4ECE2F0E19FE}" destId="{6446DB37-AA8A-4009-B92E-A4C105D76641}" srcOrd="1" destOrd="0" presId="urn:microsoft.com/office/officeart/2008/layout/LinedList"/>
    <dgm:cxn modelId="{47CFB746-488D-4EBC-8544-98886903AB6A}" type="presParOf" srcId="{D4414715-FA3B-4786-AFC6-5B783EE011AC}" destId="{382B2969-8D12-467A-86E5-C7F2D0CA74EE}" srcOrd="4" destOrd="0" presId="urn:microsoft.com/office/officeart/2008/layout/LinedList"/>
    <dgm:cxn modelId="{CD62AEBB-ACE1-4E1A-8297-7B742ED29C15}" type="presParOf" srcId="{D4414715-FA3B-4786-AFC6-5B783EE011AC}" destId="{E5AE18FB-3EE3-481A-871B-186EB12F655B}" srcOrd="5" destOrd="0" presId="urn:microsoft.com/office/officeart/2008/layout/LinedList"/>
    <dgm:cxn modelId="{3C78030C-7DCE-4E99-A457-F66766F4BB6C}" type="presParOf" srcId="{E5AE18FB-3EE3-481A-871B-186EB12F655B}" destId="{B469D3F9-0C27-460A-BFCA-0EAB30D7346D}" srcOrd="0" destOrd="0" presId="urn:microsoft.com/office/officeart/2008/layout/LinedList"/>
    <dgm:cxn modelId="{F4CD5181-8BBF-47EA-BFD4-70E58E61BB04}" type="presParOf" srcId="{E5AE18FB-3EE3-481A-871B-186EB12F655B}" destId="{FE965C38-FE2F-4C2E-804A-6562ADCAA55D}" srcOrd="1" destOrd="0" presId="urn:microsoft.com/office/officeart/2008/layout/LinedList"/>
    <dgm:cxn modelId="{606B3377-75C8-457F-88C1-F28A7154C23A}" type="presParOf" srcId="{D4414715-FA3B-4786-AFC6-5B783EE011AC}" destId="{9CE44A70-89E9-4CD9-84F9-78D1EADC179D}" srcOrd="6" destOrd="0" presId="urn:microsoft.com/office/officeart/2008/layout/LinedList"/>
    <dgm:cxn modelId="{71E87A68-2D25-4F9D-95B3-0E94F7AA730F}" type="presParOf" srcId="{D4414715-FA3B-4786-AFC6-5B783EE011AC}" destId="{CBDF1CA4-6BE6-46AF-89FD-7BC933BFFAEA}" srcOrd="7" destOrd="0" presId="urn:microsoft.com/office/officeart/2008/layout/LinedList"/>
    <dgm:cxn modelId="{777B267C-3120-41DD-B7DF-94C06972E8D6}" type="presParOf" srcId="{CBDF1CA4-6BE6-46AF-89FD-7BC933BFFAEA}" destId="{949D2B59-0822-48FF-8235-5697D7C374CF}" srcOrd="0" destOrd="0" presId="urn:microsoft.com/office/officeart/2008/layout/LinedList"/>
    <dgm:cxn modelId="{77ECEA65-BD54-42FF-98D1-6BF27154672C}" type="presParOf" srcId="{CBDF1CA4-6BE6-46AF-89FD-7BC933BFFAEA}" destId="{8E0B6BDA-E9F0-4287-B5EE-A99CFA1AF50D}" srcOrd="1" destOrd="0" presId="urn:microsoft.com/office/officeart/2008/layout/LinedList"/>
    <dgm:cxn modelId="{6D816B04-C276-4E06-B448-3F4BFBFA64E4}" type="presParOf" srcId="{D4414715-FA3B-4786-AFC6-5B783EE011AC}" destId="{082B6B1B-D82B-4B6D-B348-6F6A93926F76}" srcOrd="8" destOrd="0" presId="urn:microsoft.com/office/officeart/2008/layout/LinedList"/>
    <dgm:cxn modelId="{CA143967-8CB1-46A8-AD73-FEB2C816F883}" type="presParOf" srcId="{D4414715-FA3B-4786-AFC6-5B783EE011AC}" destId="{E2126EFC-D604-483A-869E-81DB48A21378}" srcOrd="9" destOrd="0" presId="urn:microsoft.com/office/officeart/2008/layout/LinedList"/>
    <dgm:cxn modelId="{89753370-F432-467B-9871-7A32A61AE0AA}" type="presParOf" srcId="{E2126EFC-D604-483A-869E-81DB48A21378}" destId="{6CB28889-763A-43C2-89C1-87C62BFF30B0}" srcOrd="0" destOrd="0" presId="urn:microsoft.com/office/officeart/2008/layout/LinedList"/>
    <dgm:cxn modelId="{1095E6EE-659A-468A-8DC0-0CCC70DB6235}" type="presParOf" srcId="{E2126EFC-D604-483A-869E-81DB48A21378}" destId="{2A162E98-24CD-4882-8AF6-E26AF9C9D889}" srcOrd="1" destOrd="0" presId="urn:microsoft.com/office/officeart/2008/layout/LinedList"/>
    <dgm:cxn modelId="{9D1B8F84-58E9-4826-A723-ECFB0F0BC728}" type="presParOf" srcId="{D4414715-FA3B-4786-AFC6-5B783EE011AC}" destId="{3B57FAE3-39B3-470F-8001-11736BCCC254}" srcOrd="10" destOrd="0" presId="urn:microsoft.com/office/officeart/2008/layout/LinedList"/>
    <dgm:cxn modelId="{50FA567E-DF76-4E90-BDC7-9009BF317131}" type="presParOf" srcId="{D4414715-FA3B-4786-AFC6-5B783EE011AC}" destId="{83FCE343-A57F-4779-996A-84DB07C222A3}" srcOrd="11" destOrd="0" presId="urn:microsoft.com/office/officeart/2008/layout/LinedList"/>
    <dgm:cxn modelId="{BD31F9A5-5DCB-4A3B-82C4-5D5A4C1A77B5}" type="presParOf" srcId="{83FCE343-A57F-4779-996A-84DB07C222A3}" destId="{77007FE8-43CF-4C8F-9094-013618EC004F}" srcOrd="0" destOrd="0" presId="urn:microsoft.com/office/officeart/2008/layout/LinedList"/>
    <dgm:cxn modelId="{C4A23843-04E6-400A-AD5D-0C390F72E2F4}" type="presParOf" srcId="{83FCE343-A57F-4779-996A-84DB07C222A3}" destId="{FFB88E50-697F-4F85-BD71-C6B7C5B7A9EE}" srcOrd="1" destOrd="0" presId="urn:microsoft.com/office/officeart/2008/layout/LinedList"/>
    <dgm:cxn modelId="{6444ACF4-CC21-4311-89F2-C41BAF0E9D87}" type="presParOf" srcId="{D4414715-FA3B-4786-AFC6-5B783EE011AC}" destId="{DEA4C111-7D95-4A97-9383-529793DA5284}" srcOrd="12" destOrd="0" presId="urn:microsoft.com/office/officeart/2008/layout/LinedList"/>
    <dgm:cxn modelId="{D89F6287-3103-4C1E-AEB9-BDDCABA52EE8}" type="presParOf" srcId="{D4414715-FA3B-4786-AFC6-5B783EE011AC}" destId="{A22B2FE4-ECC7-49D0-841F-95615CA807DA}" srcOrd="13" destOrd="0" presId="urn:microsoft.com/office/officeart/2008/layout/LinedList"/>
    <dgm:cxn modelId="{96A9D8EB-726F-4CC0-A483-63EC9B9A1E52}" type="presParOf" srcId="{A22B2FE4-ECC7-49D0-841F-95615CA807DA}" destId="{57BA66E0-D1F4-47F0-A633-96437C615B0D}" srcOrd="0" destOrd="0" presId="urn:microsoft.com/office/officeart/2008/layout/LinedList"/>
    <dgm:cxn modelId="{25803B1A-B5EA-4702-A662-F8A54B781B60}" type="presParOf" srcId="{A22B2FE4-ECC7-49D0-841F-95615CA807DA}" destId="{17C30DF2-1DC7-413B-884D-F65FBCAAB7BF}" srcOrd="1" destOrd="0" presId="urn:microsoft.com/office/officeart/2008/layout/LinedList"/>
    <dgm:cxn modelId="{152F5301-7F3D-46EF-9E12-E02EDCE38D96}" type="presParOf" srcId="{D4414715-FA3B-4786-AFC6-5B783EE011AC}" destId="{FE9A6349-591B-4AA0-BB9D-FD3477AE093D}" srcOrd="14" destOrd="0" presId="urn:microsoft.com/office/officeart/2008/layout/LinedList"/>
    <dgm:cxn modelId="{13CB199B-37BD-46A8-AFA8-999CAB664B78}" type="presParOf" srcId="{D4414715-FA3B-4786-AFC6-5B783EE011AC}" destId="{DBFF02E1-A73D-412C-AD5B-CEE98E5C8781}" srcOrd="15" destOrd="0" presId="urn:microsoft.com/office/officeart/2008/layout/LinedList"/>
    <dgm:cxn modelId="{4DDDD5FB-D894-4925-B9E9-807ED14C5E4B}" type="presParOf" srcId="{DBFF02E1-A73D-412C-AD5B-CEE98E5C8781}" destId="{9A83536C-800E-44E3-9484-D4B091F2AA12}" srcOrd="0" destOrd="0" presId="urn:microsoft.com/office/officeart/2008/layout/LinedList"/>
    <dgm:cxn modelId="{D6C346D0-56EF-4D52-8825-B05ED85CF661}" type="presParOf" srcId="{DBFF02E1-A73D-412C-AD5B-CEE98E5C8781}" destId="{F30FEF2D-A532-4C59-8102-812BBD0261FB}" srcOrd="1" destOrd="0" presId="urn:microsoft.com/office/officeart/2008/layout/LinedList"/>
    <dgm:cxn modelId="{A1F68659-6BC2-4738-8876-59A604EAC9E9}" type="presParOf" srcId="{D4414715-FA3B-4786-AFC6-5B783EE011AC}" destId="{170DA12C-B769-4687-8B66-E3EF30D3EE96}" srcOrd="16" destOrd="0" presId="urn:microsoft.com/office/officeart/2008/layout/LinedList"/>
    <dgm:cxn modelId="{A2347657-E169-4E69-BE56-8C5353FA56F9}" type="presParOf" srcId="{D4414715-FA3B-4786-AFC6-5B783EE011AC}" destId="{9BBA202D-2135-4F0F-81B3-8E09F40E4E15}" srcOrd="17" destOrd="0" presId="urn:microsoft.com/office/officeart/2008/layout/LinedList"/>
    <dgm:cxn modelId="{CB6C1020-CE12-4191-A7B8-6467E3280AA1}" type="presParOf" srcId="{9BBA202D-2135-4F0F-81B3-8E09F40E4E15}" destId="{51C5FF40-62BE-4784-B60C-48716FD3D249}" srcOrd="0" destOrd="0" presId="urn:microsoft.com/office/officeart/2008/layout/LinedList"/>
    <dgm:cxn modelId="{34B3F36F-4713-4145-A03D-94E5A56871FB}" type="presParOf" srcId="{9BBA202D-2135-4F0F-81B3-8E09F40E4E15}" destId="{3245E639-3238-4D0C-8464-11445D885956}" srcOrd="1" destOrd="0" presId="urn:microsoft.com/office/officeart/2008/layout/LinedList"/>
    <dgm:cxn modelId="{9FC4EA6F-822F-4D9C-83C5-0832D813735D}" type="presParOf" srcId="{D4414715-FA3B-4786-AFC6-5B783EE011AC}" destId="{085D98AE-2207-4C73-8D07-47F4B72A70E4}" srcOrd="18" destOrd="0" presId="urn:microsoft.com/office/officeart/2008/layout/LinedList"/>
    <dgm:cxn modelId="{7FBC5ECF-4C73-4135-81D9-FA7FE69D8684}" type="presParOf" srcId="{D4414715-FA3B-4786-AFC6-5B783EE011AC}" destId="{5BD6E37E-BC28-4580-95B2-C7B16B9AFF5A}" srcOrd="19" destOrd="0" presId="urn:microsoft.com/office/officeart/2008/layout/LinedList"/>
    <dgm:cxn modelId="{C32F3728-99E2-4475-8D4C-3D643704F5F4}" type="presParOf" srcId="{5BD6E37E-BC28-4580-95B2-C7B16B9AFF5A}" destId="{B131E17F-67B0-4D75-BAC4-6EF5406D5806}" srcOrd="0" destOrd="0" presId="urn:microsoft.com/office/officeart/2008/layout/LinedList"/>
    <dgm:cxn modelId="{CC229330-269C-4974-B37A-A063409BBDAE}" type="presParOf" srcId="{5BD6E37E-BC28-4580-95B2-C7B16B9AFF5A}" destId="{F579C1D8-105D-420D-93B9-1F584A2615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923AC-141A-456F-A750-D31313E86A06}">
      <dsp:nvSpPr>
        <dsp:cNvPr id="0" name=""/>
        <dsp:cNvSpPr/>
      </dsp:nvSpPr>
      <dsp:spPr>
        <a:xfrm>
          <a:off x="0" y="517"/>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1057AAE1-C80E-4CEF-9AF0-1605D9BA21A8}">
      <dsp:nvSpPr>
        <dsp:cNvPr id="0" name=""/>
        <dsp:cNvSpPr/>
      </dsp:nvSpPr>
      <dsp:spPr>
        <a:xfrm>
          <a:off x="0" y="517"/>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Table of contents</a:t>
          </a:r>
        </a:p>
      </dsp:txBody>
      <dsp:txXfrm>
        <a:off x="0" y="517"/>
        <a:ext cx="3690425" cy="424214"/>
      </dsp:txXfrm>
    </dsp:sp>
    <dsp:sp modelId="{DF54CAC7-ADF5-43F4-BED8-CA80678966C2}">
      <dsp:nvSpPr>
        <dsp:cNvPr id="0" name=""/>
        <dsp:cNvSpPr/>
      </dsp:nvSpPr>
      <dsp:spPr>
        <a:xfrm>
          <a:off x="0" y="424732"/>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D962016A-7DA9-4122-AFD4-218A1D16B311}">
      <dsp:nvSpPr>
        <dsp:cNvPr id="0" name=""/>
        <dsp:cNvSpPr/>
      </dsp:nvSpPr>
      <dsp:spPr>
        <a:xfrm>
          <a:off x="0" y="424732"/>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1. Introduction</a:t>
          </a:r>
        </a:p>
      </dsp:txBody>
      <dsp:txXfrm>
        <a:off x="0" y="424732"/>
        <a:ext cx="3690425" cy="424214"/>
      </dsp:txXfrm>
    </dsp:sp>
    <dsp:sp modelId="{382B2969-8D12-467A-86E5-C7F2D0CA74EE}">
      <dsp:nvSpPr>
        <dsp:cNvPr id="0" name=""/>
        <dsp:cNvSpPr/>
      </dsp:nvSpPr>
      <dsp:spPr>
        <a:xfrm>
          <a:off x="0" y="848947"/>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B469D3F9-0C27-460A-BFCA-0EAB30D7346D}">
      <dsp:nvSpPr>
        <dsp:cNvPr id="0" name=""/>
        <dsp:cNvSpPr/>
      </dsp:nvSpPr>
      <dsp:spPr>
        <a:xfrm>
          <a:off x="0" y="848947"/>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2. Leadership style </a:t>
          </a:r>
        </a:p>
      </dsp:txBody>
      <dsp:txXfrm>
        <a:off x="0" y="848947"/>
        <a:ext cx="3690425" cy="424214"/>
      </dsp:txXfrm>
    </dsp:sp>
    <dsp:sp modelId="{9CE44A70-89E9-4CD9-84F9-78D1EADC179D}">
      <dsp:nvSpPr>
        <dsp:cNvPr id="0" name=""/>
        <dsp:cNvSpPr/>
      </dsp:nvSpPr>
      <dsp:spPr>
        <a:xfrm>
          <a:off x="0" y="1273161"/>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949D2B59-0822-48FF-8235-5697D7C374CF}">
      <dsp:nvSpPr>
        <dsp:cNvPr id="0" name=""/>
        <dsp:cNvSpPr/>
      </dsp:nvSpPr>
      <dsp:spPr>
        <a:xfrm>
          <a:off x="0" y="1273161"/>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3. Authoritarian</a:t>
          </a:r>
        </a:p>
      </dsp:txBody>
      <dsp:txXfrm>
        <a:off x="0" y="1273161"/>
        <a:ext cx="3690425" cy="424214"/>
      </dsp:txXfrm>
    </dsp:sp>
    <dsp:sp modelId="{082B6B1B-D82B-4B6D-B348-6F6A93926F76}">
      <dsp:nvSpPr>
        <dsp:cNvPr id="0" name=""/>
        <dsp:cNvSpPr/>
      </dsp:nvSpPr>
      <dsp:spPr>
        <a:xfrm>
          <a:off x="0" y="1697376"/>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6CB28889-763A-43C2-89C1-87C62BFF30B0}">
      <dsp:nvSpPr>
        <dsp:cNvPr id="0" name=""/>
        <dsp:cNvSpPr/>
      </dsp:nvSpPr>
      <dsp:spPr>
        <a:xfrm>
          <a:off x="0" y="1697376"/>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4. Democratic</a:t>
          </a:r>
        </a:p>
      </dsp:txBody>
      <dsp:txXfrm>
        <a:off x="0" y="1697376"/>
        <a:ext cx="3690425" cy="424214"/>
      </dsp:txXfrm>
    </dsp:sp>
    <dsp:sp modelId="{3B57FAE3-39B3-470F-8001-11736BCCC254}">
      <dsp:nvSpPr>
        <dsp:cNvPr id="0" name=""/>
        <dsp:cNvSpPr/>
      </dsp:nvSpPr>
      <dsp:spPr>
        <a:xfrm>
          <a:off x="0" y="2121590"/>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77007FE8-43CF-4C8F-9094-013618EC004F}">
      <dsp:nvSpPr>
        <dsp:cNvPr id="0" name=""/>
        <dsp:cNvSpPr/>
      </dsp:nvSpPr>
      <dsp:spPr>
        <a:xfrm>
          <a:off x="0" y="2121591"/>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5. Laissez Faire</a:t>
          </a:r>
        </a:p>
      </dsp:txBody>
      <dsp:txXfrm>
        <a:off x="0" y="2121591"/>
        <a:ext cx="3690425" cy="424214"/>
      </dsp:txXfrm>
    </dsp:sp>
    <dsp:sp modelId="{DEA4C111-7D95-4A97-9383-529793DA5284}">
      <dsp:nvSpPr>
        <dsp:cNvPr id="0" name=""/>
        <dsp:cNvSpPr/>
      </dsp:nvSpPr>
      <dsp:spPr>
        <a:xfrm>
          <a:off x="0" y="2545805"/>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57BA66E0-D1F4-47F0-A633-96437C615B0D}">
      <dsp:nvSpPr>
        <dsp:cNvPr id="0" name=""/>
        <dsp:cNvSpPr/>
      </dsp:nvSpPr>
      <dsp:spPr>
        <a:xfrm>
          <a:off x="0" y="2545805"/>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6. Transactional versus Transformational</a:t>
          </a:r>
        </a:p>
      </dsp:txBody>
      <dsp:txXfrm>
        <a:off x="0" y="2545805"/>
        <a:ext cx="3690425" cy="424214"/>
      </dsp:txXfrm>
    </dsp:sp>
    <dsp:sp modelId="{FE9A6349-591B-4AA0-BB9D-FD3477AE093D}">
      <dsp:nvSpPr>
        <dsp:cNvPr id="0" name=""/>
        <dsp:cNvSpPr/>
      </dsp:nvSpPr>
      <dsp:spPr>
        <a:xfrm>
          <a:off x="0" y="2970020"/>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9A83536C-800E-44E3-9484-D4B091F2AA12}">
      <dsp:nvSpPr>
        <dsp:cNvPr id="0" name=""/>
        <dsp:cNvSpPr/>
      </dsp:nvSpPr>
      <dsp:spPr>
        <a:xfrm>
          <a:off x="0" y="2970020"/>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7. Personal style of leadership </a:t>
          </a:r>
        </a:p>
      </dsp:txBody>
      <dsp:txXfrm>
        <a:off x="0" y="2970020"/>
        <a:ext cx="3690425" cy="424214"/>
      </dsp:txXfrm>
    </dsp:sp>
    <dsp:sp modelId="{170DA12C-B769-4687-8B66-E3EF30D3EE96}">
      <dsp:nvSpPr>
        <dsp:cNvPr id="0" name=""/>
        <dsp:cNvSpPr/>
      </dsp:nvSpPr>
      <dsp:spPr>
        <a:xfrm>
          <a:off x="0" y="3394234"/>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51C5FF40-62BE-4784-B60C-48716FD3D249}">
      <dsp:nvSpPr>
        <dsp:cNvPr id="0" name=""/>
        <dsp:cNvSpPr/>
      </dsp:nvSpPr>
      <dsp:spPr>
        <a:xfrm>
          <a:off x="0" y="3394234"/>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8. Conclusion </a:t>
          </a:r>
        </a:p>
      </dsp:txBody>
      <dsp:txXfrm>
        <a:off x="0" y="3394234"/>
        <a:ext cx="3690425" cy="424214"/>
      </dsp:txXfrm>
    </dsp:sp>
    <dsp:sp modelId="{085D98AE-2207-4C73-8D07-47F4B72A70E4}">
      <dsp:nvSpPr>
        <dsp:cNvPr id="0" name=""/>
        <dsp:cNvSpPr/>
      </dsp:nvSpPr>
      <dsp:spPr>
        <a:xfrm>
          <a:off x="0" y="3818449"/>
          <a:ext cx="3690425" cy="0"/>
        </a:xfrm>
        <a:prstGeom prst="line">
          <a:avLst/>
        </a:prstGeom>
        <a:solidFill>
          <a:schemeClr val="accent3">
            <a:hueOff val="0"/>
            <a:satOff val="0"/>
            <a:lumOff val="0"/>
            <a:alphaOff val="0"/>
          </a:schemeClr>
        </a:solidFill>
        <a:ln w="9525" cap="flat" cmpd="sng" algn="ctr">
          <a:solidFill>
            <a:schemeClr val="accent3">
              <a:hueOff val="0"/>
              <a:satOff val="0"/>
              <a:lumOff val="0"/>
              <a:alphaOff val="0"/>
            </a:schemeClr>
          </a:solidFill>
          <a:prstDash val="solid"/>
        </a:ln>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accent3">
              <a:hueOff val="0"/>
              <a:satOff val="0"/>
              <a:lumOff val="0"/>
              <a:alphaOff val="0"/>
              <a:shade val="35000"/>
              <a:satMod val="140000"/>
            </a:schemeClr>
          </a:contourClr>
        </a:sp3d>
      </dsp:spPr>
      <dsp:style>
        <a:lnRef idx="1">
          <a:scrgbClr r="0" g="0" b="0"/>
        </a:lnRef>
        <a:fillRef idx="3">
          <a:scrgbClr r="0" g="0" b="0"/>
        </a:fillRef>
        <a:effectRef idx="3">
          <a:scrgbClr r="0" g="0" b="0"/>
        </a:effectRef>
        <a:fontRef idx="minor">
          <a:schemeClr val="lt1"/>
        </a:fontRef>
      </dsp:style>
    </dsp:sp>
    <dsp:sp modelId="{B131E17F-67B0-4D75-BAC4-6EF5406D5806}">
      <dsp:nvSpPr>
        <dsp:cNvPr id="0" name=""/>
        <dsp:cNvSpPr/>
      </dsp:nvSpPr>
      <dsp:spPr>
        <a:xfrm>
          <a:off x="0" y="3818449"/>
          <a:ext cx="3690425" cy="424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9. Reference list </a:t>
          </a:r>
        </a:p>
      </dsp:txBody>
      <dsp:txXfrm>
        <a:off x="0" y="3818449"/>
        <a:ext cx="3690425" cy="42421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B24296-2084-4B3B-913B-E148FFE95BCB}" type="datetimeFigureOut">
              <a:t>7/15/2022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7727FC-EDDE-4095-B529-3ED451B6D2B0}" type="slidenum">
              <a:t>‹#›</a:t>
            </a:fld>
            <a:endParaRPr lang="en-GB"/>
          </a:p>
        </p:txBody>
      </p:sp>
    </p:spTree>
    <p:extLst>
      <p:ext uri="{BB962C8B-B14F-4D97-AF65-F5344CB8AC3E}">
        <p14:creationId xmlns:p14="http://schemas.microsoft.com/office/powerpoint/2010/main" val="3492147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presentation is on emergent leadership over the course of the presentation theories and styles of leader ship will be discussed relating the styles to the theories using theories from different scholars and theorists  according to (</a:t>
            </a:r>
            <a:r>
              <a:rPr lang="en-US" err="1">
                <a:cs typeface="Calibri"/>
              </a:rPr>
              <a:t>kippenger</a:t>
            </a:r>
            <a:r>
              <a:rPr lang="en-US">
                <a:cs typeface="Calibri"/>
              </a:rPr>
              <a:t>, (2002) leadership style are reflected in behaviors and attitudes but these in turn ere the outcome of complex interactions between the way we think and feel  </a:t>
            </a:r>
          </a:p>
        </p:txBody>
      </p:sp>
      <p:sp>
        <p:nvSpPr>
          <p:cNvPr id="4" name="Slide Number Placeholder 3"/>
          <p:cNvSpPr>
            <a:spLocks noGrp="1"/>
          </p:cNvSpPr>
          <p:nvPr>
            <p:ph type="sldNum" sz="quarter" idx="5"/>
          </p:nvPr>
        </p:nvSpPr>
        <p:spPr/>
        <p:txBody>
          <a:bodyPr/>
          <a:lstStyle/>
          <a:p>
            <a:fld id="{337727FC-EDDE-4095-B529-3ED451B6D2B0}" type="slidenum">
              <a:t>3</a:t>
            </a:fld>
            <a:endParaRPr lang="en-GB"/>
          </a:p>
        </p:txBody>
      </p:sp>
    </p:spTree>
    <p:extLst>
      <p:ext uri="{BB962C8B-B14F-4D97-AF65-F5344CB8AC3E}">
        <p14:creationId xmlns:p14="http://schemas.microsoft.com/office/powerpoint/2010/main" val="4136314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presentation is on emergent leadership over the course of the presentation theories and styles of leader ship will be discussed relating the styles to the theories using theories from different scholars and theorists </a:t>
            </a:r>
          </a:p>
        </p:txBody>
      </p:sp>
      <p:sp>
        <p:nvSpPr>
          <p:cNvPr id="4" name="Slide Number Placeholder 3"/>
          <p:cNvSpPr>
            <a:spLocks noGrp="1"/>
          </p:cNvSpPr>
          <p:nvPr>
            <p:ph type="sldNum" sz="quarter" idx="5"/>
          </p:nvPr>
        </p:nvSpPr>
        <p:spPr/>
        <p:txBody>
          <a:bodyPr/>
          <a:lstStyle/>
          <a:p>
            <a:fld id="{337727FC-EDDE-4095-B529-3ED451B6D2B0}" type="slidenum">
              <a:t>4</a:t>
            </a:fld>
            <a:endParaRPr lang="en-GB"/>
          </a:p>
        </p:txBody>
      </p:sp>
    </p:spTree>
    <p:extLst>
      <p:ext uri="{BB962C8B-B14F-4D97-AF65-F5344CB8AC3E}">
        <p14:creationId xmlns:p14="http://schemas.microsoft.com/office/powerpoint/2010/main" val="3038426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Douglas   McGregor came up with the x and y types of employee in the 1960's type x theory assumed that people don’t like to work that workers need direction for this leaders play an important role people want to feel secure and not responsible theory Y worker likes work and their role comes naturally to them type Y worker are self motivated they seek and accept responsibility   with Willam Ouchi creating z  type in the 80's created with the collectivist ways of fortunate Japanese companies it focuses on collaboration and communication when there is a decision to be made this theory considers individual values workers being able to make contributions as an individual and recognizes their efforts </a:t>
            </a:r>
          </a:p>
          <a:p>
            <a:endParaRPr lang="en-US">
              <a:cs typeface="Calibri"/>
            </a:endParaRPr>
          </a:p>
        </p:txBody>
      </p:sp>
      <p:sp>
        <p:nvSpPr>
          <p:cNvPr id="4" name="Slide Number Placeholder 3"/>
          <p:cNvSpPr>
            <a:spLocks noGrp="1"/>
          </p:cNvSpPr>
          <p:nvPr>
            <p:ph type="sldNum" sz="quarter" idx="5"/>
          </p:nvPr>
        </p:nvSpPr>
        <p:spPr/>
        <p:txBody>
          <a:bodyPr/>
          <a:lstStyle/>
          <a:p>
            <a:fld id="{337727FC-EDDE-4095-B529-3ED451B6D2B0}" type="slidenum">
              <a:t>5</a:t>
            </a:fld>
            <a:endParaRPr lang="en-GB"/>
          </a:p>
        </p:txBody>
      </p:sp>
    </p:spTree>
    <p:extLst>
      <p:ext uri="{BB962C8B-B14F-4D97-AF65-F5344CB8AC3E}">
        <p14:creationId xmlns:p14="http://schemas.microsoft.com/office/powerpoint/2010/main" val="2356630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1939 Kurt Lewin and his associates identified different styles of leader ship this in turn was a very worthwhile study that has proved to be quite influential. </a:t>
            </a:r>
            <a:endParaRPr lang="en-US"/>
          </a:p>
          <a:p>
            <a:r>
              <a:rPr lang="en-US">
                <a:cs typeface="Calibri"/>
              </a:rPr>
              <a:t>The first style is authoritarian lead their followers in a clearly defined way and the boundaries between the leaders and followers are clear. As in theory X the authoritarian leaders view there followers as in need of direction. This style of leader designs the tasks and procedures and can show their. This style of leader likes all communication directed at them. Praise and </a:t>
            </a:r>
            <a:r>
              <a:rPr lang="en-US" err="1">
                <a:cs typeface="Calibri"/>
              </a:rPr>
              <a:t>critisism</a:t>
            </a:r>
            <a:r>
              <a:rPr lang="en-US">
                <a:cs typeface="Calibri"/>
              </a:rPr>
              <a:t> will be given by this leader but the standards on their standards personally. This style of leadership could be good where </a:t>
            </a:r>
            <a:r>
              <a:rPr lang="en-US" err="1">
                <a:cs typeface="Calibri"/>
              </a:rPr>
              <a:t>fo.lowers</a:t>
            </a:r>
            <a:r>
              <a:rPr lang="en-US">
                <a:cs typeface="Calibri"/>
              </a:rPr>
              <a:t> lack depth of knowledge of the task set   </a:t>
            </a:r>
            <a:endParaRPr lang="en-US"/>
          </a:p>
        </p:txBody>
      </p:sp>
      <p:sp>
        <p:nvSpPr>
          <p:cNvPr id="4" name="Slide Number Placeholder 3"/>
          <p:cNvSpPr>
            <a:spLocks noGrp="1"/>
          </p:cNvSpPr>
          <p:nvPr>
            <p:ph type="sldNum" sz="quarter" idx="5"/>
          </p:nvPr>
        </p:nvSpPr>
        <p:spPr/>
        <p:txBody>
          <a:bodyPr/>
          <a:lstStyle/>
          <a:p>
            <a:fld id="{337727FC-EDDE-4095-B529-3ED451B6D2B0}" type="slidenum">
              <a:rPr lang="en-GB"/>
              <a:t>6</a:t>
            </a:fld>
            <a:endParaRPr lang="en-GB"/>
          </a:p>
        </p:txBody>
      </p:sp>
    </p:spTree>
    <p:extLst>
      <p:ext uri="{BB962C8B-B14F-4D97-AF65-F5344CB8AC3E}">
        <p14:creationId xmlns:p14="http://schemas.microsoft.com/office/powerpoint/2010/main" val="762398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second leadership style is democratic guide their followers they promote communication. They treat their followers as equals. There can be positive outcome to this style of leadership. In a study Foels (2000)  research over the preference of style authoritarian or democratic leadership style. The conclusion leaned to a more democratic style, with the followers gaining more satisfaction with this style. These findings could be useful with trends towards democratic decision making within organizations. There could be downsides to this leadership style as in the amount of effort and time and could slowdown productivity. This style of leadership relates to </a:t>
            </a:r>
            <a:r>
              <a:rPr lang="en-US" dirty="0" err="1">
                <a:cs typeface="Calibri"/>
              </a:rPr>
              <a:t>th</a:t>
            </a:r>
            <a:endParaRPr lang="en-US">
              <a:cs typeface="Calibri"/>
            </a:endParaRPr>
          </a:p>
        </p:txBody>
      </p:sp>
      <p:sp>
        <p:nvSpPr>
          <p:cNvPr id="4" name="Slide Number Placeholder 3"/>
          <p:cNvSpPr>
            <a:spLocks noGrp="1"/>
          </p:cNvSpPr>
          <p:nvPr>
            <p:ph type="sldNum" sz="quarter" idx="5"/>
          </p:nvPr>
        </p:nvSpPr>
        <p:spPr/>
        <p:txBody>
          <a:bodyPr/>
          <a:lstStyle/>
          <a:p>
            <a:fld id="{337727FC-EDDE-4095-B529-3ED451B6D2B0}" type="slidenum">
              <a:rPr lang="en-GB"/>
              <a:t>7</a:t>
            </a:fld>
            <a:endParaRPr lang="en-GB"/>
          </a:p>
        </p:txBody>
      </p:sp>
    </p:spTree>
    <p:extLst>
      <p:ext uri="{BB962C8B-B14F-4D97-AF65-F5344CB8AC3E}">
        <p14:creationId xmlns:p14="http://schemas.microsoft.com/office/powerpoint/2010/main" val="193144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Laissez-faire style of leadership. This style of leadership is a non control style it is based on the freedom the followers receive. There may be one nominated leader but they have a minimal amount of influence. A laid back style could however cause negative outcomes. Very little may be achieved with this leadership style  fiving the followers complete freedom may leave them feeling unstable and with no direction positive outcomes to this style may mean followers that are self sufficient and don’t need constant reassurance from their leader may thrive under this style of leadership. In a study Sharma (2013) suggested that laissez-faire leadership style gave little or no direction to their followers and any barriers or problem the follower faced they had to figure out for themselves. In this study of over 25 leaders in both the private and public sector. This survey revealed how the followers perceived their leaders laissez-faire leadership style  </a:t>
            </a:r>
          </a:p>
        </p:txBody>
      </p:sp>
      <p:sp>
        <p:nvSpPr>
          <p:cNvPr id="4" name="Slide Number Placeholder 3"/>
          <p:cNvSpPr>
            <a:spLocks noGrp="1"/>
          </p:cNvSpPr>
          <p:nvPr>
            <p:ph type="sldNum" sz="quarter" idx="5"/>
          </p:nvPr>
        </p:nvSpPr>
        <p:spPr/>
        <p:txBody>
          <a:bodyPr/>
          <a:lstStyle/>
          <a:p>
            <a:fld id="{337727FC-EDDE-4095-B529-3ED451B6D2B0}" type="slidenum">
              <a:rPr lang="en-GB"/>
              <a:t>8</a:t>
            </a:fld>
            <a:endParaRPr lang="en-GB"/>
          </a:p>
        </p:txBody>
      </p:sp>
    </p:spTree>
    <p:extLst>
      <p:ext uri="{BB962C8B-B14F-4D97-AF65-F5344CB8AC3E}">
        <p14:creationId xmlns:p14="http://schemas.microsoft.com/office/powerpoint/2010/main" val="1470706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 Transactional leadership is formed through a series of exchanges that are beneficial to both the leader and the followers. This focuses on change designing new systems, financial incentives, careful monitoring and project management. Followers of this leader chooses this due to its more beneficial experiences and therefore making the negative ones minimal.</a:t>
            </a:r>
          </a:p>
          <a:p>
            <a:r>
              <a:rPr lang="en-US" dirty="0">
                <a:ea typeface="Calibri"/>
                <a:cs typeface="Calibri"/>
              </a:rPr>
              <a:t> Transformational  leadership can change their followers point of view by having an inspirational nature their charismatic attitude this can inspire their followers to get in line with the purpose. This style of leadership focuses . In a study Kalsoom (2018) </a:t>
            </a:r>
            <a:r>
              <a:rPr lang="en-US" dirty="0" err="1">
                <a:ea typeface="Calibri"/>
                <a:cs typeface="Calibri"/>
              </a:rPr>
              <a:t>realised</a:t>
            </a:r>
            <a:r>
              <a:rPr lang="en-US" dirty="0">
                <a:ea typeface="Calibri"/>
                <a:cs typeface="Calibri"/>
              </a:rPr>
              <a:t> that leadership is an integral part of any organization transactional and transformational leadership has become a focal point over the past few years this study focused on the impact transactional and transformational style impacted on followers productivity. The conclusion was made that although both styles had benefits transactional style related to a stronger positive reaction amongst followers therefore recommendations to focus on transactional style can lead to the development of leaders in a more effective way </a:t>
            </a:r>
          </a:p>
        </p:txBody>
      </p:sp>
      <p:sp>
        <p:nvSpPr>
          <p:cNvPr id="4" name="Slide Number Placeholder 3"/>
          <p:cNvSpPr>
            <a:spLocks noGrp="1"/>
          </p:cNvSpPr>
          <p:nvPr>
            <p:ph type="sldNum" sz="quarter" idx="5"/>
          </p:nvPr>
        </p:nvSpPr>
        <p:spPr/>
        <p:txBody>
          <a:bodyPr/>
          <a:lstStyle/>
          <a:p>
            <a:fld id="{337727FC-EDDE-4095-B529-3ED451B6D2B0}" type="slidenum">
              <a:rPr lang="en-GB"/>
              <a:t>9</a:t>
            </a:fld>
            <a:endParaRPr lang="en-GB"/>
          </a:p>
        </p:txBody>
      </p:sp>
    </p:spTree>
    <p:extLst>
      <p:ext uri="{BB962C8B-B14F-4D97-AF65-F5344CB8AC3E}">
        <p14:creationId xmlns:p14="http://schemas.microsoft.com/office/powerpoint/2010/main" val="336029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For the purpose of this power point a leadership style questionnaire was taken. According to the questionnaire my leadership style is democratic this means I am willing to participate and accept ideas from followers when problem solving but reserving the right of final say when important choices have to be made. This style of leadership can lead to effective and more precise decisions being made. However no leader has expertise in all areas allowing ideas from team members in more </a:t>
            </a:r>
            <a:r>
              <a:rPr lang="en-US">
                <a:cs typeface="Calibri"/>
              </a:rPr>
              <a:t>specific areas therefore giving a complete basis when making decisions.  however you choose to lead employing all three leadership styles can help depending on the situation. </a:t>
            </a:r>
            <a:endParaRPr lang="en-US" dirty="0">
              <a:cs typeface="Calibri"/>
            </a:endParaRPr>
          </a:p>
        </p:txBody>
      </p:sp>
      <p:sp>
        <p:nvSpPr>
          <p:cNvPr id="4" name="Slide Number Placeholder 3"/>
          <p:cNvSpPr>
            <a:spLocks noGrp="1"/>
          </p:cNvSpPr>
          <p:nvPr>
            <p:ph type="sldNum" sz="quarter" idx="5"/>
          </p:nvPr>
        </p:nvSpPr>
        <p:spPr/>
        <p:txBody>
          <a:bodyPr/>
          <a:lstStyle/>
          <a:p>
            <a:fld id="{337727FC-EDDE-4095-B529-3ED451B6D2B0}" type="slidenum">
              <a:rPr lang="en-GB"/>
              <a:t>10</a:t>
            </a:fld>
            <a:endParaRPr lang="en-GB"/>
          </a:p>
        </p:txBody>
      </p:sp>
    </p:spTree>
    <p:extLst>
      <p:ext uri="{BB962C8B-B14F-4D97-AF65-F5344CB8AC3E}">
        <p14:creationId xmlns:p14="http://schemas.microsoft.com/office/powerpoint/2010/main" val="4124445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6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ACF1A1B0-862D-4909-A7DB-D8ADA062DFCA}" type="datetimeFigureOut">
              <a:rPr lang="en-US" dirty="0"/>
              <a:t>7/15/2022</a:t>
            </a:fld>
            <a:endParaRPr lang="en-US"/>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a:p>
        </p:txBody>
      </p:sp>
      <p:sp>
        <p:nvSpPr>
          <p:cNvPr id="6" name="Slide Number Placeholder 5"/>
          <p:cNvSpPr>
            <a:spLocks noGrp="1"/>
          </p:cNvSpPr>
          <p:nvPr>
            <p:ph type="sldNum" sz="quarter" idx="12"/>
          </p:nvPr>
        </p:nvSpPr>
        <p:spPr/>
        <p:txBody>
          <a:bodyPr vert="horz" lIns="45720" tIns="45720" rIns="45720" bIns="45720" rtlCol="0" anchor="ctr">
            <a:normAutofit/>
          </a:bodyPr>
          <a:lstStyle>
            <a:lvl1pPr>
              <a:defRPr lang="en-US"/>
            </a:lvl1pPr>
          </a:lstStyle>
          <a:p>
            <a:fld id="{4FAB73BC-B049-4115-A692-8D63A059BFB8}" type="slidenum">
              <a:rPr lang="en-US" dirty="0"/>
              <a:pPr/>
              <a:t>‹#›</a:t>
            </a:fld>
            <a:endParaRPr lang="en-US"/>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98399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026881-8A08-449C-8D73-E5F201F814C1}" type="datetimeFigureOut">
              <a:rPr lang="en-US" dirty="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138830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EB5A5E-0C07-4E93-A112-D37B4D166B30}" type="datetimeFigureOut">
              <a:rPr lang="en-US" dirty="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27760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E1F71C5-DC57-4358-A1EA-30C08AF6E3C5}" type="datetimeFigureOut">
              <a:rPr lang="en-US" dirty="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20551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61872" y="1717879"/>
            <a:ext cx="4480560" cy="731520"/>
          </a:xfrm>
        </p:spPr>
        <p:txBody>
          <a:bodyPr anchor="b">
            <a:normAutofit/>
          </a:bodyPr>
          <a:lstStyle>
            <a:lvl1pPr marL="0" indent="0">
              <a:spcBef>
                <a:spcPts val="0"/>
              </a:spcBef>
              <a:buNone/>
              <a:defRPr sz="2000" b="0">
                <a:solidFill>
                  <a:schemeClr val="tx1">
                    <a:lumMod val="6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13"/>
          </p:nvPr>
        </p:nvSpPr>
        <p:spPr>
          <a:xfrm>
            <a:off x="6126480" y="1717879"/>
            <a:ext cx="4480560" cy="731520"/>
          </a:xfrm>
        </p:spPr>
        <p:txBody>
          <a:bodyPr anchor="b">
            <a:normAutofit/>
          </a:bodyPr>
          <a:lstStyle>
            <a:lvl1pPr marL="0" indent="0">
              <a:spcBef>
                <a:spcPts val="0"/>
              </a:spcBef>
              <a:buFontTx/>
              <a:buNone/>
              <a:defRPr lang="en-US" sz="2000" b="0" kern="1200" spc="10" baseline="0" dirty="0">
                <a:solidFill>
                  <a:schemeClr val="tx1">
                    <a:lumMod val="65000"/>
                  </a:schemeClr>
                </a:solidFill>
                <a:latin typeface="+mn-lt"/>
                <a:ea typeface="+mn-ea"/>
                <a:cs typeface="+mn-cs"/>
              </a:defRPr>
            </a:lvl1pPr>
          </a:lstStyle>
          <a:p>
            <a:pPr lvl="0"/>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571DBA-DE60-4731-B773-47AAA185C143}" type="datetimeFigureOut">
              <a:rPr lang="en-US" dirty="0"/>
              <a:t>7/15/2022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37824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170639-886C-4FCF-9EAB-ABB5DA3F3F4A}" type="datetimeFigureOut">
              <a:rPr lang="en-US" dirty="0"/>
              <a:t>7/15/2022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01110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4A628-C83B-4C66-83F4-1711CE3738FD}" type="datetimeFigureOut">
              <a:rPr lang="en-US" dirty="0"/>
              <a:t>7/15/2022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463404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8C1D73-9400-43CA-A37F-F9B7D00DE14C}" type="datetimeFigureOut">
              <a:rPr lang="en-US" dirty="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89187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tx1"/>
                </a:solidFill>
              </a:defRPr>
            </a:lvl1pPr>
          </a:lstStyle>
          <a:p>
            <a:r>
              <a:rPr lang="en-US"/>
              <a:t>Click to edit Master title style</a:t>
            </a:r>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tx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8B7711-B905-4633-B4D7-6F3A49A2E7D9}" type="datetimeFigureOut">
              <a:rPr lang="en-US" dirty="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339275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B156144-9CB7-4E3A-B87E-A382F9BE05EF}" type="datetimeFigureOut">
              <a:rPr lang="en-US" dirty="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765172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43D55F-46AB-4791-9172-4FA8DD3A6A9C}" type="datetimeFigureOut">
              <a:rPr lang="en-US" dirty="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421312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1">
                    <a:lumMod val="50000"/>
                  </a:schemeClr>
                </a:solidFill>
              </a:defRPr>
            </a:lvl1pPr>
          </a:lstStyle>
          <a:p>
            <a:fld id="{89C235CF-BDA2-4E7E-8BBD-350479985E74}" type="datetimeFigureOut">
              <a:rPr lang="en-US" dirty="0"/>
              <a:pPr/>
              <a:t>7/15/2022</a:t>
            </a:fld>
            <a:endParaRPr 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rgbClr val="969696"/>
                </a:solidFill>
              </a:defRPr>
            </a:lvl1pPr>
          </a:lstStyle>
          <a:p>
            <a:endParaRPr 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rgbClr val="777777"/>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3076711793"/>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3" name="Picture 3" descr="Abstract background of dark book pages">
            <a:extLst>
              <a:ext uri="{FF2B5EF4-FFF2-40B4-BE49-F238E27FC236}">
                <a16:creationId xmlns:a16="http://schemas.microsoft.com/office/drawing/2014/main" id="{073941AE-233C-65A4-6C24-160B9EF1224D}"/>
              </a:ext>
            </a:extLst>
          </p:cNvPr>
          <p:cNvPicPr>
            <a:picLocks noChangeAspect="1"/>
          </p:cNvPicPr>
          <p:nvPr/>
        </p:nvPicPr>
        <p:blipFill rotWithShape="1">
          <a:blip r:embed="rId2"/>
          <a:srcRect b="25000"/>
          <a:stretch/>
        </p:blipFill>
        <p:spPr>
          <a:xfrm>
            <a:off x="2" y="1"/>
            <a:ext cx="12191997" cy="6857999"/>
          </a:xfrm>
          <a:prstGeom prst="rect">
            <a:avLst/>
          </a:prstGeom>
        </p:spPr>
      </p:pic>
      <p:sp>
        <p:nvSpPr>
          <p:cNvPr id="2" name="Title 1"/>
          <p:cNvSpPr>
            <a:spLocks noGrp="1"/>
          </p:cNvSpPr>
          <p:nvPr>
            <p:ph type="ctrTitle"/>
          </p:nvPr>
        </p:nvSpPr>
        <p:spPr>
          <a:xfrm>
            <a:off x="2076091" y="2633933"/>
            <a:ext cx="8039818" cy="1643572"/>
          </a:xfrm>
        </p:spPr>
        <p:txBody>
          <a:bodyPr>
            <a:normAutofit/>
          </a:bodyPr>
          <a:lstStyle/>
          <a:p>
            <a:pPr>
              <a:lnSpc>
                <a:spcPct val="100000"/>
              </a:lnSpc>
            </a:pPr>
            <a:r>
              <a:rPr lang="en-GB" sz="1800">
                <a:solidFill>
                  <a:srgbClr val="FFFFFF"/>
                </a:solidFill>
                <a:latin typeface="Arial Nova"/>
                <a:cs typeface="Calibri"/>
              </a:rPr>
              <a:t>Emergent leadership skills for the workplace</a:t>
            </a:r>
            <a:br>
              <a:rPr lang="en-GB" sz="1800">
                <a:latin typeface="Arial Nova"/>
              </a:rPr>
            </a:br>
            <a:r>
              <a:rPr lang="en-GB" sz="1800">
                <a:solidFill>
                  <a:srgbClr val="FFFFFF"/>
                </a:solidFill>
                <a:latin typeface="Arial Nova"/>
                <a:cs typeface="Calibri"/>
              </a:rPr>
              <a:t>module code:BMSW6106</a:t>
            </a:r>
            <a:br>
              <a:rPr lang="en-GB" sz="1800">
                <a:latin typeface="Arial Nova"/>
              </a:rPr>
            </a:br>
            <a:r>
              <a:rPr lang="en-GB" sz="1800">
                <a:solidFill>
                  <a:srgbClr val="FFFFFF"/>
                </a:solidFill>
                <a:latin typeface="Arial Nova"/>
                <a:cs typeface="Calibri"/>
              </a:rPr>
              <a:t>Lecturer: Sujeera Herath</a:t>
            </a:r>
            <a:br>
              <a:rPr lang="en-GB" sz="1800">
                <a:latin typeface="Arial Nova"/>
              </a:rPr>
            </a:br>
            <a:r>
              <a:rPr lang="en-GB" sz="1800">
                <a:solidFill>
                  <a:srgbClr val="FFFFFF"/>
                </a:solidFill>
                <a:latin typeface="Arial Nova"/>
                <a:cs typeface="Calibri"/>
              </a:rPr>
              <a:t>Assignment title: Portfolio</a:t>
            </a:r>
            <a:br>
              <a:rPr lang="en-GB" sz="1800">
                <a:latin typeface="Arial Nova"/>
              </a:rPr>
            </a:br>
            <a:endParaRPr lang="en-GB" sz="1500">
              <a:solidFill>
                <a:srgbClr val="FFFFFF"/>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6">
            <a:extLst>
              <a:ext uri="{FF2B5EF4-FFF2-40B4-BE49-F238E27FC236}">
                <a16:creationId xmlns:a16="http://schemas.microsoft.com/office/drawing/2014/main" id="{1CC5CC88-D452-405A-A68E-CB09DB909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4" name="TextBox 1">
            <a:extLst>
              <a:ext uri="{FF2B5EF4-FFF2-40B4-BE49-F238E27FC236}">
                <a16:creationId xmlns:a16="http://schemas.microsoft.com/office/drawing/2014/main" id="{D41756AE-52D4-4840-5BDB-30C91B455340}"/>
              </a:ext>
            </a:extLst>
          </p:cNvPr>
          <p:cNvGraphicFramePr/>
          <p:nvPr>
            <p:extLst>
              <p:ext uri="{D42A27DB-BD31-4B8C-83A1-F6EECF244321}">
                <p14:modId xmlns:p14="http://schemas.microsoft.com/office/powerpoint/2010/main" val="3234296582"/>
              </p:ext>
            </p:extLst>
          </p:nvPr>
        </p:nvGraphicFramePr>
        <p:xfrm>
          <a:off x="643831" y="1936955"/>
          <a:ext cx="3690425" cy="42431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4157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62C50-AA0D-3ADF-CBFD-FC5FC1C62812}"/>
              </a:ext>
            </a:extLst>
          </p:cNvPr>
          <p:cNvSpPr txBox="1"/>
          <p:nvPr/>
        </p:nvSpPr>
        <p:spPr>
          <a:xfrm>
            <a:off x="4777317" y="2057400"/>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t>Introduction </a:t>
            </a:r>
          </a:p>
        </p:txBody>
      </p:sp>
    </p:spTree>
    <p:extLst>
      <p:ext uri="{BB962C8B-B14F-4D97-AF65-F5344CB8AC3E}">
        <p14:creationId xmlns:p14="http://schemas.microsoft.com/office/powerpoint/2010/main" val="436817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842261B7-FAAD-47CA-A9BE-38E09E2CC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B39A2F9F-4BFD-43B1-8BBE-ACFE87A0DA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20724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3" descr="One in a crowd">
            <a:extLst>
              <a:ext uri="{FF2B5EF4-FFF2-40B4-BE49-F238E27FC236}">
                <a16:creationId xmlns:a16="http://schemas.microsoft.com/office/drawing/2014/main" id="{43636344-C35A-4075-65EF-C43DC67C969B}"/>
              </a:ext>
            </a:extLst>
          </p:cNvPr>
          <p:cNvPicPr>
            <a:picLocks noChangeAspect="1"/>
          </p:cNvPicPr>
          <p:nvPr/>
        </p:nvPicPr>
        <p:blipFill rotWithShape="1">
          <a:blip r:embed="rId3">
            <a:alphaModFix amt="25000"/>
          </a:blip>
          <a:srcRect t="8131" r="-2" b="16868"/>
          <a:stretch/>
        </p:blipFill>
        <p:spPr>
          <a:xfrm>
            <a:off x="20" y="10"/>
            <a:ext cx="12191980" cy="6857990"/>
          </a:xfrm>
          <a:prstGeom prst="rect">
            <a:avLst/>
          </a:prstGeom>
        </p:spPr>
      </p:pic>
      <p:sp>
        <p:nvSpPr>
          <p:cNvPr id="14" name="TextBox 1">
            <a:extLst>
              <a:ext uri="{FF2B5EF4-FFF2-40B4-BE49-F238E27FC236}">
                <a16:creationId xmlns:a16="http://schemas.microsoft.com/office/drawing/2014/main" id="{72D62C50-AA0D-3ADF-CBFD-FC5FC1C62812}"/>
              </a:ext>
            </a:extLst>
          </p:cNvPr>
          <p:cNvSpPr txBox="1"/>
          <p:nvPr/>
        </p:nvSpPr>
        <p:spPr>
          <a:xfrm>
            <a:off x="1261872" y="1828800"/>
            <a:ext cx="8595360" cy="435133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182880">
              <a:spcAft>
                <a:spcPts val="600"/>
              </a:spcAft>
              <a:buClr>
                <a:schemeClr val="accent1"/>
              </a:buClr>
            </a:pPr>
            <a:r>
              <a:rPr lang="en-US" u="sng"/>
              <a:t>Six key traits  of successful leadership</a:t>
            </a:r>
          </a:p>
          <a:p>
            <a:pPr indent="-182880">
              <a:spcAft>
                <a:spcPts val="600"/>
              </a:spcAft>
              <a:buClr>
                <a:schemeClr val="accent1"/>
              </a:buClr>
            </a:pPr>
            <a:r>
              <a:rPr lang="en-US"/>
              <a:t>Intelligence</a:t>
            </a:r>
          </a:p>
          <a:p>
            <a:pPr indent="-182880">
              <a:spcAft>
                <a:spcPts val="600"/>
              </a:spcAft>
              <a:buClr>
                <a:schemeClr val="accent1"/>
              </a:buClr>
            </a:pPr>
            <a:r>
              <a:rPr lang="en-US"/>
              <a:t>Confidence </a:t>
            </a:r>
          </a:p>
          <a:p>
            <a:pPr indent="-182880">
              <a:spcAft>
                <a:spcPts val="600"/>
              </a:spcAft>
              <a:buClr>
                <a:schemeClr val="accent1"/>
              </a:buClr>
            </a:pPr>
            <a:r>
              <a:rPr lang="en-US"/>
              <a:t>Charisma</a:t>
            </a:r>
          </a:p>
          <a:p>
            <a:pPr indent="-182880">
              <a:spcAft>
                <a:spcPts val="600"/>
              </a:spcAft>
              <a:buClr>
                <a:schemeClr val="accent1"/>
              </a:buClr>
            </a:pPr>
            <a:r>
              <a:rPr lang="en-US"/>
              <a:t>Determination</a:t>
            </a:r>
          </a:p>
          <a:p>
            <a:pPr indent="-182880">
              <a:spcAft>
                <a:spcPts val="600"/>
              </a:spcAft>
              <a:buClr>
                <a:schemeClr val="accent1"/>
              </a:buClr>
            </a:pPr>
            <a:r>
              <a:rPr lang="en-US"/>
              <a:t>Sociability</a:t>
            </a:r>
          </a:p>
          <a:p>
            <a:pPr indent="-182880">
              <a:spcAft>
                <a:spcPts val="600"/>
              </a:spcAft>
              <a:buClr>
                <a:schemeClr val="accent1"/>
              </a:buClr>
            </a:pPr>
            <a:r>
              <a:rPr lang="en-US"/>
              <a:t>Integrity</a:t>
            </a:r>
          </a:p>
          <a:p>
            <a:pPr indent="-182880">
              <a:spcAft>
                <a:spcPts val="600"/>
              </a:spcAft>
              <a:buClr>
                <a:schemeClr val="accent1"/>
              </a:buClr>
            </a:pPr>
            <a:endParaRPr lang="en-US"/>
          </a:p>
          <a:p>
            <a:pPr indent="-182880">
              <a:spcAft>
                <a:spcPts val="600"/>
              </a:spcAft>
              <a:buClr>
                <a:schemeClr val="accent1"/>
              </a:buClr>
            </a:pPr>
            <a:endParaRPr lang="en-US"/>
          </a:p>
        </p:txBody>
      </p:sp>
      <p:sp>
        <p:nvSpPr>
          <p:cNvPr id="12" name="Rectangle 11">
            <a:extLst>
              <a:ext uri="{FF2B5EF4-FFF2-40B4-BE49-F238E27FC236}">
                <a16:creationId xmlns:a16="http://schemas.microsoft.com/office/drawing/2014/main" id="{DB383DC5-236D-4BB4-AB9E-014F4FCF14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98167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2261B7-FAAD-47CA-A9BE-38E09E2CC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One in a crowd">
            <a:extLst>
              <a:ext uri="{FF2B5EF4-FFF2-40B4-BE49-F238E27FC236}">
                <a16:creationId xmlns:a16="http://schemas.microsoft.com/office/drawing/2014/main" id="{F50FD9F9-3EDD-1425-7B38-27747A28D0ED}"/>
              </a:ext>
            </a:extLst>
          </p:cNvPr>
          <p:cNvPicPr>
            <a:picLocks noChangeAspect="1"/>
          </p:cNvPicPr>
          <p:nvPr/>
        </p:nvPicPr>
        <p:blipFill rotWithShape="1">
          <a:blip r:embed="rId3"/>
          <a:srcRect l="12339" r="5064" b="4"/>
          <a:stretch/>
        </p:blipFill>
        <p:spPr>
          <a:xfrm>
            <a:off x="20" y="10"/>
            <a:ext cx="7552924" cy="6857990"/>
          </a:xfrm>
          <a:prstGeom prst="rect">
            <a:avLst/>
          </a:prstGeom>
        </p:spPr>
      </p:pic>
      <p:sp>
        <p:nvSpPr>
          <p:cNvPr id="3" name="TextBox 2">
            <a:extLst>
              <a:ext uri="{FF2B5EF4-FFF2-40B4-BE49-F238E27FC236}">
                <a16:creationId xmlns:a16="http://schemas.microsoft.com/office/drawing/2014/main" id="{C50EFD37-9048-6BFE-E666-311326F473C9}"/>
              </a:ext>
            </a:extLst>
          </p:cNvPr>
          <p:cNvSpPr txBox="1"/>
          <p:nvPr/>
        </p:nvSpPr>
        <p:spPr>
          <a:xfrm>
            <a:off x="332758" y="434122"/>
            <a:ext cx="3075836" cy="42431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182880">
              <a:spcAft>
                <a:spcPts val="600"/>
              </a:spcAft>
              <a:buClr>
                <a:schemeClr val="accent1"/>
              </a:buClr>
            </a:pPr>
            <a:r>
              <a:rPr lang="en-US" sz="2000">
                <a:latin typeface="Arial Nova"/>
              </a:rPr>
              <a:t>Leadership theories/</a:t>
            </a:r>
            <a:endParaRPr lang="en-US"/>
          </a:p>
          <a:p>
            <a:pPr indent="-182880">
              <a:spcAft>
                <a:spcPts val="600"/>
              </a:spcAft>
            </a:pPr>
            <a:r>
              <a:rPr lang="en-US" sz="2000">
                <a:latin typeface="Arial Nova"/>
              </a:rPr>
              <a:t>Leadership style</a:t>
            </a:r>
            <a:endParaRPr lang="en-US"/>
          </a:p>
        </p:txBody>
      </p:sp>
      <p:sp>
        <p:nvSpPr>
          <p:cNvPr id="11" name="Rectangle 10">
            <a:extLst>
              <a:ext uri="{FF2B5EF4-FFF2-40B4-BE49-F238E27FC236}">
                <a16:creationId xmlns:a16="http://schemas.microsoft.com/office/drawing/2014/main" id="{3C4AE69B-16FA-4154-94E5-0F510D614B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A841EA4B-F124-E704-DB23-3B8B38A9132F}"/>
              </a:ext>
            </a:extLst>
          </p:cNvPr>
          <p:cNvSpPr txBox="1"/>
          <p:nvPr/>
        </p:nvSpPr>
        <p:spPr>
          <a:xfrm>
            <a:off x="8269817" y="787400"/>
            <a:ext cx="27432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Douglas McGregor created the theory in the 1960's claiming that basic beliefs in turn effect how an organization is run. Characterising employees into two types x and y  with William Ouchi creating the third type of employee Z in the 1980's</a:t>
            </a:r>
          </a:p>
        </p:txBody>
      </p:sp>
    </p:spTree>
    <p:extLst>
      <p:ext uri="{BB962C8B-B14F-4D97-AF65-F5344CB8AC3E}">
        <p14:creationId xmlns:p14="http://schemas.microsoft.com/office/powerpoint/2010/main" val="3058339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100A9A80-E8FE-48ED-A56B-95801B2218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E85544B9-05BC-4819-A434-90EE49FAF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24B05D0B-0675-C1DC-7F88-4645E37F3939}"/>
              </a:ext>
            </a:extLst>
          </p:cNvPr>
          <p:cNvSpPr txBox="1"/>
          <p:nvPr/>
        </p:nvSpPr>
        <p:spPr>
          <a:xfrm>
            <a:off x="1261872" y="1028699"/>
            <a:ext cx="9418320" cy="38620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85000"/>
              </a:lnSpc>
              <a:spcBef>
                <a:spcPct val="0"/>
              </a:spcBef>
              <a:spcAft>
                <a:spcPts val="600"/>
              </a:spcAft>
            </a:pPr>
            <a:r>
              <a:rPr lang="en-US" sz="6000" spc="-50">
                <a:latin typeface="+mj-lt"/>
                <a:ea typeface="+mj-ea"/>
                <a:cs typeface="+mj-cs"/>
              </a:rPr>
              <a:t>Authoritarian</a:t>
            </a:r>
          </a:p>
        </p:txBody>
      </p:sp>
      <p:cxnSp>
        <p:nvCxnSpPr>
          <p:cNvPr id="34" name="Straight Connector 33">
            <a:extLst>
              <a:ext uri="{FF2B5EF4-FFF2-40B4-BE49-F238E27FC236}">
                <a16:creationId xmlns:a16="http://schemas.microsoft.com/office/drawing/2014/main" id="{D7E8ECA2-60A0-4D39-817D-F1E982ED7F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51500" y="5097592"/>
            <a:ext cx="596394"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6687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0A9A80-E8FE-48ED-A56B-95801B2218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85544B9-05BC-4819-A434-90EE49FAF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B6B189E2-06F2-4E07-5EEF-69426A2E1365}"/>
              </a:ext>
            </a:extLst>
          </p:cNvPr>
          <p:cNvSpPr txBox="1"/>
          <p:nvPr/>
        </p:nvSpPr>
        <p:spPr>
          <a:xfrm>
            <a:off x="1261872" y="1028699"/>
            <a:ext cx="9418320" cy="38620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85000"/>
              </a:lnSpc>
              <a:spcBef>
                <a:spcPct val="0"/>
              </a:spcBef>
              <a:spcAft>
                <a:spcPts val="600"/>
              </a:spcAft>
            </a:pPr>
            <a:r>
              <a:rPr lang="en-US" sz="6000" spc="-50">
                <a:latin typeface="+mj-lt"/>
                <a:ea typeface="+mj-ea"/>
                <a:cs typeface="+mj-cs"/>
              </a:rPr>
              <a:t>Democratic</a:t>
            </a:r>
          </a:p>
        </p:txBody>
      </p:sp>
      <p:cxnSp>
        <p:nvCxnSpPr>
          <p:cNvPr id="11" name="Straight Connector 10">
            <a:extLst>
              <a:ext uri="{FF2B5EF4-FFF2-40B4-BE49-F238E27FC236}">
                <a16:creationId xmlns:a16="http://schemas.microsoft.com/office/drawing/2014/main" id="{D7E8ECA2-60A0-4D39-817D-F1E982ED7F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51500" y="5097592"/>
            <a:ext cx="596394"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076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00A9A80-E8FE-48ED-A56B-95801B2218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16:creationId xmlns:a16="http://schemas.microsoft.com/office/drawing/2014/main" id="{E85544B9-05BC-4819-A434-90EE49FAF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785A74E6-2C74-659C-200F-B2C78B30ADAD}"/>
              </a:ext>
            </a:extLst>
          </p:cNvPr>
          <p:cNvSpPr txBox="1"/>
          <p:nvPr/>
        </p:nvSpPr>
        <p:spPr>
          <a:xfrm>
            <a:off x="1261872" y="1028699"/>
            <a:ext cx="9418320" cy="38620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85000"/>
              </a:lnSpc>
              <a:spcBef>
                <a:spcPct val="0"/>
              </a:spcBef>
              <a:spcAft>
                <a:spcPts val="600"/>
              </a:spcAft>
            </a:pPr>
            <a:r>
              <a:rPr lang="en-US" sz="6000" spc="-50">
                <a:latin typeface="+mj-lt"/>
                <a:ea typeface="+mj-ea"/>
                <a:cs typeface="+mj-cs"/>
              </a:rPr>
              <a:t>Laissez-faire</a:t>
            </a:r>
          </a:p>
        </p:txBody>
      </p:sp>
      <p:cxnSp>
        <p:nvCxnSpPr>
          <p:cNvPr id="22" name="Straight Connector 21">
            <a:extLst>
              <a:ext uri="{FF2B5EF4-FFF2-40B4-BE49-F238E27FC236}">
                <a16:creationId xmlns:a16="http://schemas.microsoft.com/office/drawing/2014/main" id="{D7E8ECA2-60A0-4D39-817D-F1E982ED7F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51500" y="5097592"/>
            <a:ext cx="596394"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6976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4ADA65C-BA4C-42BE-84D1-1AF286B7F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C42F5EBA-F777-4A1C-8E30-62DA7F55AE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a:extLst>
              <a:ext uri="{FF2B5EF4-FFF2-40B4-BE49-F238E27FC236}">
                <a16:creationId xmlns:a16="http://schemas.microsoft.com/office/drawing/2014/main" id="{9F32AF4E-ACFB-B872-B055-F64C55C0C52F}"/>
              </a:ext>
            </a:extLst>
          </p:cNvPr>
          <p:cNvPicPr>
            <a:picLocks noChangeAspect="1"/>
          </p:cNvPicPr>
          <p:nvPr/>
        </p:nvPicPr>
        <p:blipFill rotWithShape="1">
          <a:blip r:embed="rId3">
            <a:duotone>
              <a:prstClr val="black"/>
              <a:schemeClr val="tx2">
                <a:tint val="45000"/>
                <a:satMod val="400000"/>
              </a:schemeClr>
            </a:duotone>
            <a:alphaModFix amt="25000"/>
          </a:blip>
          <a:srcRect/>
          <a:stretch/>
        </p:blipFill>
        <p:spPr>
          <a:xfrm>
            <a:off x="20" y="10"/>
            <a:ext cx="12191980" cy="6857990"/>
          </a:xfrm>
          <a:prstGeom prst="rect">
            <a:avLst/>
          </a:prstGeom>
        </p:spPr>
      </p:pic>
      <p:sp>
        <p:nvSpPr>
          <p:cNvPr id="2" name="TextBox 1">
            <a:extLst>
              <a:ext uri="{FF2B5EF4-FFF2-40B4-BE49-F238E27FC236}">
                <a16:creationId xmlns:a16="http://schemas.microsoft.com/office/drawing/2014/main" id="{B67EA716-7A55-02B0-0E75-2F3D62E3F437}"/>
              </a:ext>
            </a:extLst>
          </p:cNvPr>
          <p:cNvSpPr txBox="1"/>
          <p:nvPr/>
        </p:nvSpPr>
        <p:spPr>
          <a:xfrm>
            <a:off x="669205" y="198034"/>
            <a:ext cx="8635154" cy="108889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85000"/>
              </a:lnSpc>
              <a:spcBef>
                <a:spcPct val="0"/>
              </a:spcBef>
              <a:spcAft>
                <a:spcPts val="600"/>
              </a:spcAft>
            </a:pPr>
            <a:r>
              <a:rPr lang="en-US" sz="3200" spc="-50">
                <a:latin typeface="Arial Nova"/>
                <a:ea typeface="+mj-ea"/>
                <a:cs typeface="+mj-cs"/>
              </a:rPr>
              <a:t>Transformational , Transactional the differences</a:t>
            </a:r>
          </a:p>
        </p:txBody>
      </p:sp>
      <p:sp>
        <p:nvSpPr>
          <p:cNvPr id="21" name="Rectangle 20">
            <a:extLst>
              <a:ext uri="{FF2B5EF4-FFF2-40B4-BE49-F238E27FC236}">
                <a16:creationId xmlns:a16="http://schemas.microsoft.com/office/drawing/2014/main" id="{BDFBFB44-5702-4C90-B87C-142B0DF559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7" name="Table 7">
            <a:extLst>
              <a:ext uri="{FF2B5EF4-FFF2-40B4-BE49-F238E27FC236}">
                <a16:creationId xmlns:a16="http://schemas.microsoft.com/office/drawing/2014/main" id="{64F39532-D88F-7A01-871E-CD795770B4B9}"/>
              </a:ext>
            </a:extLst>
          </p:cNvPr>
          <p:cNvGraphicFramePr>
            <a:graphicFrameLocks noGrp="1"/>
          </p:cNvGraphicFramePr>
          <p:nvPr>
            <p:extLst>
              <p:ext uri="{D42A27DB-BD31-4B8C-83A1-F6EECF244321}">
                <p14:modId xmlns:p14="http://schemas.microsoft.com/office/powerpoint/2010/main" val="1350927294"/>
              </p:ext>
            </p:extLst>
          </p:nvPr>
        </p:nvGraphicFramePr>
        <p:xfrm>
          <a:off x="1090083" y="2211916"/>
          <a:ext cx="8092757" cy="3908213"/>
        </p:xfrm>
        <a:graphic>
          <a:graphicData uri="http://schemas.openxmlformats.org/drawingml/2006/table">
            <a:tbl>
              <a:tblPr firstRow="1" bandRow="1">
                <a:tableStyleId>{5C22544A-7EE6-4342-B048-85BDC9FD1C3A}</a:tableStyleId>
              </a:tblPr>
              <a:tblGrid>
                <a:gridCol w="4008437">
                  <a:extLst>
                    <a:ext uri="{9D8B030D-6E8A-4147-A177-3AD203B41FA5}">
                      <a16:colId xmlns:a16="http://schemas.microsoft.com/office/drawing/2014/main" val="2942270678"/>
                    </a:ext>
                  </a:extLst>
                </a:gridCol>
                <a:gridCol w="4084320">
                  <a:extLst>
                    <a:ext uri="{9D8B030D-6E8A-4147-A177-3AD203B41FA5}">
                      <a16:colId xmlns:a16="http://schemas.microsoft.com/office/drawing/2014/main" val="3724128001"/>
                    </a:ext>
                  </a:extLst>
                </a:gridCol>
              </a:tblGrid>
              <a:tr h="423333">
                <a:tc>
                  <a:txBody>
                    <a:bodyPr/>
                    <a:lstStyle/>
                    <a:p>
                      <a:r>
                        <a:rPr lang="en-GB"/>
                        <a:t>Transactional</a:t>
                      </a:r>
                    </a:p>
                  </a:txBody>
                  <a:tcPr/>
                </a:tc>
                <a:tc>
                  <a:txBody>
                    <a:bodyPr/>
                    <a:lstStyle/>
                    <a:p>
                      <a:r>
                        <a:rPr lang="en-GB"/>
                        <a:t>Transformational</a:t>
                      </a:r>
                    </a:p>
                  </a:txBody>
                  <a:tcPr/>
                </a:tc>
                <a:extLst>
                  <a:ext uri="{0D108BD9-81ED-4DB2-BD59-A6C34878D82A}">
                    <a16:rowId xmlns:a16="http://schemas.microsoft.com/office/drawing/2014/main" val="2338349602"/>
                  </a:ext>
                </a:extLst>
              </a:tr>
              <a:tr h="370840">
                <a:tc>
                  <a:txBody>
                    <a:bodyPr/>
                    <a:lstStyle/>
                    <a:p>
                      <a:r>
                        <a:rPr lang="en-GB"/>
                        <a:t>Leadership is responsive</a:t>
                      </a:r>
                    </a:p>
                  </a:txBody>
                  <a:tcPr/>
                </a:tc>
                <a:tc>
                  <a:txBody>
                    <a:bodyPr/>
                    <a:lstStyle/>
                    <a:p>
                      <a:r>
                        <a:rPr lang="en-GB"/>
                        <a:t>Proactive leadership</a:t>
                      </a:r>
                    </a:p>
                  </a:txBody>
                  <a:tcPr/>
                </a:tc>
                <a:extLst>
                  <a:ext uri="{0D108BD9-81ED-4DB2-BD59-A6C34878D82A}">
                    <a16:rowId xmlns:a16="http://schemas.microsoft.com/office/drawing/2014/main" val="4118350353"/>
                  </a:ext>
                </a:extLst>
              </a:tr>
              <a:tr h="370840">
                <a:tc>
                  <a:txBody>
                    <a:bodyPr/>
                    <a:lstStyle/>
                    <a:p>
                      <a:r>
                        <a:rPr lang="en-GB"/>
                        <a:t>Works within the culture of the organization</a:t>
                      </a:r>
                    </a:p>
                  </a:txBody>
                  <a:tcPr/>
                </a:tc>
                <a:tc>
                  <a:txBody>
                    <a:bodyPr/>
                    <a:lstStyle/>
                    <a:p>
                      <a:r>
                        <a:rPr lang="en-GB"/>
                        <a:t>My implementing change therefore changing the organizational culture </a:t>
                      </a:r>
                    </a:p>
                  </a:txBody>
                  <a:tcPr/>
                </a:tc>
                <a:extLst>
                  <a:ext uri="{0D108BD9-81ED-4DB2-BD59-A6C34878D82A}">
                    <a16:rowId xmlns:a16="http://schemas.microsoft.com/office/drawing/2014/main" val="621036825"/>
                  </a:ext>
                </a:extLst>
              </a:tr>
              <a:tr h="370840">
                <a:tc>
                  <a:txBody>
                    <a:bodyPr/>
                    <a:lstStyle/>
                    <a:p>
                      <a:r>
                        <a:rPr lang="en-GB"/>
                        <a:t>This style of leadership achieves goals through rewards and punishment</a:t>
                      </a:r>
                    </a:p>
                  </a:txBody>
                  <a:tcPr/>
                </a:tc>
                <a:tc>
                  <a:txBody>
                    <a:bodyPr/>
                    <a:lstStyle/>
                    <a:p>
                      <a:r>
                        <a:rPr lang="en-GB"/>
                        <a:t>This style of leadership empowers and motivates followers the achieve the organizational goals by appealing to their ideals and values</a:t>
                      </a:r>
                    </a:p>
                  </a:txBody>
                  <a:tcPr/>
                </a:tc>
                <a:extLst>
                  <a:ext uri="{0D108BD9-81ED-4DB2-BD59-A6C34878D82A}">
                    <a16:rowId xmlns:a16="http://schemas.microsoft.com/office/drawing/2014/main" val="1404306324"/>
                  </a:ext>
                </a:extLst>
              </a:tr>
              <a:tr h="370840">
                <a:tc>
                  <a:txBody>
                    <a:bodyPr/>
                    <a:lstStyle/>
                    <a:p>
                      <a:r>
                        <a:rPr lang="en-GB"/>
                        <a:t>Followers are motivated by appealing to their self interest</a:t>
                      </a:r>
                    </a:p>
                  </a:txBody>
                  <a:tcPr/>
                </a:tc>
                <a:tc>
                  <a:txBody>
                    <a:bodyPr/>
                    <a:lstStyle/>
                    <a:p>
                      <a:r>
                        <a:rPr lang="en-GB"/>
                        <a:t>Followers are encouraged to look past their own </a:t>
                      </a:r>
                      <a:r>
                        <a:rPr lang="en-GB" err="1"/>
                        <a:t>selvesfor</a:t>
                      </a:r>
                      <a:r>
                        <a:rPr lang="en-GB"/>
                        <a:t> the success of the team </a:t>
                      </a:r>
                    </a:p>
                  </a:txBody>
                  <a:tcPr/>
                </a:tc>
                <a:extLst>
                  <a:ext uri="{0D108BD9-81ED-4DB2-BD59-A6C34878D82A}">
                    <a16:rowId xmlns:a16="http://schemas.microsoft.com/office/drawing/2014/main" val="38004006"/>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2045072038"/>
                  </a:ext>
                </a:extLst>
              </a:tr>
            </a:tbl>
          </a:graphicData>
        </a:graphic>
      </p:graphicFrame>
    </p:spTree>
    <p:extLst>
      <p:ext uri="{BB962C8B-B14F-4D97-AF65-F5344CB8AC3E}">
        <p14:creationId xmlns:p14="http://schemas.microsoft.com/office/powerpoint/2010/main" val="370102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F0FD769F-BDEE-4149-8C98-A92F1F8A14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DC00EF3B-797F-4060-9460-6EEF08B1B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DF840505-956B-C68F-B1E9-84C009D7F9EC}"/>
              </a:ext>
            </a:extLst>
          </p:cNvPr>
          <p:cNvSpPr txBox="1"/>
          <p:nvPr/>
        </p:nvSpPr>
        <p:spPr>
          <a:xfrm>
            <a:off x="5522600" y="758952"/>
            <a:ext cx="5157591" cy="404164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85000"/>
              </a:lnSpc>
              <a:spcBef>
                <a:spcPct val="0"/>
              </a:spcBef>
              <a:spcAft>
                <a:spcPts val="600"/>
              </a:spcAft>
            </a:pPr>
            <a:r>
              <a:rPr lang="en-US" sz="7200" spc="-50">
                <a:latin typeface="+mj-lt"/>
                <a:ea typeface="+mj-ea"/>
                <a:cs typeface="+mj-cs"/>
              </a:rPr>
              <a:t>My own personal leadership style</a:t>
            </a:r>
          </a:p>
        </p:txBody>
      </p:sp>
      <p:sp>
        <p:nvSpPr>
          <p:cNvPr id="35" name="Rectangle 34">
            <a:extLst>
              <a:ext uri="{FF2B5EF4-FFF2-40B4-BE49-F238E27FC236}">
                <a16:creationId xmlns:a16="http://schemas.microsoft.com/office/drawing/2014/main" id="{D3413A8A-4C21-4D2E-A92A-11B2841B5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284" y="0"/>
            <a:ext cx="461996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descr="Lecturer">
            <a:extLst>
              <a:ext uri="{FF2B5EF4-FFF2-40B4-BE49-F238E27FC236}">
                <a16:creationId xmlns:a16="http://schemas.microsoft.com/office/drawing/2014/main" id="{89CE5903-CD49-AA0A-462C-774BB14870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16751" y="1565169"/>
            <a:ext cx="3718563" cy="3718563"/>
          </a:xfrm>
          <a:prstGeom prst="rect">
            <a:avLst/>
          </a:prstGeom>
        </p:spPr>
      </p:pic>
    </p:spTree>
    <p:extLst>
      <p:ext uri="{BB962C8B-B14F-4D97-AF65-F5344CB8AC3E}">
        <p14:creationId xmlns:p14="http://schemas.microsoft.com/office/powerpoint/2010/main" val="3737113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DA7A76-020E-2ACA-C4EC-CF16C798D01A}"/>
              </a:ext>
            </a:extLst>
          </p:cNvPr>
          <p:cNvSpPr txBox="1"/>
          <p:nvPr/>
        </p:nvSpPr>
        <p:spPr>
          <a:xfrm>
            <a:off x="332317" y="776817"/>
            <a:ext cx="7018866" cy="4185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u="sng" dirty="0"/>
              <a:t>Reference list</a:t>
            </a:r>
          </a:p>
          <a:p>
            <a:endParaRPr lang="en-GB" sz="1400" u="sng" dirty="0"/>
          </a:p>
          <a:p>
            <a:r>
              <a:rPr lang="en-GB" sz="1400" dirty="0"/>
              <a:t>Burnes, B., 2007. Kurt Lewin and the Harwood studies: The foundations of OD. </a:t>
            </a:r>
            <a:r>
              <a:rPr lang="en-GB" sz="1400" i="1" dirty="0"/>
              <a:t>The Journal of Applied </a:t>
            </a:r>
            <a:r>
              <a:rPr lang="en-GB" sz="1400" i="1" dirty="0" err="1"/>
              <a:t>Behavioral</a:t>
            </a:r>
            <a:r>
              <a:rPr lang="en-GB" sz="1400" i="1" dirty="0"/>
              <a:t> Science</a:t>
            </a:r>
            <a:r>
              <a:rPr lang="en-GB" sz="1400" dirty="0"/>
              <a:t>, </a:t>
            </a:r>
            <a:r>
              <a:rPr lang="en-GB" sz="1400" i="1" dirty="0"/>
              <a:t>43</a:t>
            </a:r>
            <a:r>
              <a:rPr lang="en-GB" sz="1400" dirty="0"/>
              <a:t>(2), pp.213-231.</a:t>
            </a:r>
            <a:endParaRPr lang="en-GB" dirty="0"/>
          </a:p>
          <a:p>
            <a:r>
              <a:rPr lang="en-GB" sz="1400" dirty="0">
                <a:ea typeface="+mn-lt"/>
                <a:cs typeface="+mn-lt"/>
              </a:rPr>
              <a:t>Foels, R., Driskell, J.E., Mullen, B. and Salas, E., 2000. The effects of democratic leadership on group member satisfaction: An integration. </a:t>
            </a:r>
            <a:r>
              <a:rPr lang="en-GB" sz="1400" i="1" dirty="0">
                <a:ea typeface="+mn-lt"/>
                <a:cs typeface="+mn-lt"/>
              </a:rPr>
              <a:t>Small Group Research</a:t>
            </a:r>
            <a:r>
              <a:rPr lang="en-GB" sz="1400" dirty="0">
                <a:ea typeface="+mn-lt"/>
                <a:cs typeface="+mn-lt"/>
              </a:rPr>
              <a:t>, </a:t>
            </a:r>
            <a:r>
              <a:rPr lang="en-GB" sz="1400" i="1" dirty="0">
                <a:ea typeface="+mn-lt"/>
                <a:cs typeface="+mn-lt"/>
              </a:rPr>
              <a:t>31</a:t>
            </a:r>
            <a:r>
              <a:rPr lang="en-GB" sz="1400" dirty="0">
                <a:ea typeface="+mn-lt"/>
                <a:cs typeface="+mn-lt"/>
              </a:rPr>
              <a:t>(6), pp.676-701.</a:t>
            </a:r>
          </a:p>
          <a:p>
            <a:r>
              <a:rPr lang="en-GB" sz="1400" dirty="0">
                <a:ea typeface="+mn-lt"/>
                <a:cs typeface="+mn-lt"/>
              </a:rPr>
              <a:t>Kalsoom, Z., Khan, M.A. and Zubair, D.S.S., 2018. Impact of transactional leadership and transformational leadership on employee performance: A case of FMCG industry of Pakistan. </a:t>
            </a:r>
            <a:r>
              <a:rPr lang="en-GB" sz="1400" i="1" dirty="0">
                <a:ea typeface="+mn-lt"/>
                <a:cs typeface="+mn-lt"/>
              </a:rPr>
              <a:t>Industrial engineering letters</a:t>
            </a:r>
            <a:r>
              <a:rPr lang="en-GB" sz="1400" dirty="0">
                <a:ea typeface="+mn-lt"/>
                <a:cs typeface="+mn-lt"/>
              </a:rPr>
              <a:t>, </a:t>
            </a:r>
            <a:r>
              <a:rPr lang="en-GB" sz="1400" i="1" dirty="0">
                <a:ea typeface="+mn-lt"/>
                <a:cs typeface="+mn-lt"/>
              </a:rPr>
              <a:t>8</a:t>
            </a:r>
            <a:r>
              <a:rPr lang="en-GB" sz="1400" dirty="0">
                <a:ea typeface="+mn-lt"/>
                <a:cs typeface="+mn-lt"/>
              </a:rPr>
              <a:t>(3), pp.23-30.</a:t>
            </a:r>
          </a:p>
          <a:p>
            <a:r>
              <a:rPr lang="en-GB" sz="1400" dirty="0">
                <a:ea typeface="+mn-lt"/>
                <a:cs typeface="+mn-lt"/>
              </a:rPr>
              <a:t>Kippenberger, T. (2002) </a:t>
            </a:r>
            <a:r>
              <a:rPr lang="en-GB" sz="1400" i="1" dirty="0">
                <a:ea typeface="+mn-lt"/>
                <a:cs typeface="+mn-lt"/>
              </a:rPr>
              <a:t>Leadership styles</a:t>
            </a:r>
            <a:r>
              <a:rPr lang="en-GB" sz="1400" dirty="0">
                <a:ea typeface="+mn-lt"/>
                <a:cs typeface="+mn-lt"/>
              </a:rPr>
              <a:t>. Oxford: Capstone Pub.</a:t>
            </a:r>
          </a:p>
          <a:p>
            <a:r>
              <a:rPr lang="en-GB" sz="1400" dirty="0">
                <a:ea typeface="+mn-lt"/>
                <a:cs typeface="+mn-lt"/>
              </a:rPr>
              <a:t>McGregor, D., 1960. Theory X and theory Y. </a:t>
            </a:r>
            <a:r>
              <a:rPr lang="en-GB" sz="1400" i="1" dirty="0">
                <a:ea typeface="+mn-lt"/>
                <a:cs typeface="+mn-lt"/>
              </a:rPr>
              <a:t>Organization theory</a:t>
            </a:r>
            <a:r>
              <a:rPr lang="en-GB" sz="1400" dirty="0">
                <a:ea typeface="+mn-lt"/>
                <a:cs typeface="+mn-lt"/>
              </a:rPr>
              <a:t>, </a:t>
            </a:r>
            <a:r>
              <a:rPr lang="en-GB" sz="1400" i="1" dirty="0">
                <a:ea typeface="+mn-lt"/>
                <a:cs typeface="+mn-lt"/>
              </a:rPr>
              <a:t>358</a:t>
            </a:r>
            <a:r>
              <a:rPr lang="en-GB" sz="1400" dirty="0">
                <a:ea typeface="+mn-lt"/>
                <a:cs typeface="+mn-lt"/>
              </a:rPr>
              <a:t>(374), p.5.</a:t>
            </a:r>
            <a:endParaRPr lang="en-GB" sz="1400" u="sng">
              <a:ea typeface="+mn-lt"/>
              <a:cs typeface="+mn-lt"/>
            </a:endParaRPr>
          </a:p>
          <a:p>
            <a:r>
              <a:rPr lang="en-GB" sz="1400" dirty="0">
                <a:ea typeface="+mn-lt"/>
                <a:cs typeface="+mn-lt"/>
              </a:rPr>
              <a:t>Ouchi, W.G. and Price, R.L., 1978. Hierarchies, clans, and theory Z: A new perspective on organization development. </a:t>
            </a:r>
            <a:r>
              <a:rPr lang="en-GB" sz="1400" i="1" dirty="0">
                <a:ea typeface="+mn-lt"/>
                <a:cs typeface="+mn-lt"/>
              </a:rPr>
              <a:t>Organizational Dynamics</a:t>
            </a:r>
            <a:r>
              <a:rPr lang="en-GB" sz="1400" dirty="0">
                <a:ea typeface="+mn-lt"/>
                <a:cs typeface="+mn-lt"/>
              </a:rPr>
              <a:t>, </a:t>
            </a:r>
            <a:r>
              <a:rPr lang="en-GB" sz="1400" i="1" dirty="0">
                <a:ea typeface="+mn-lt"/>
                <a:cs typeface="+mn-lt"/>
              </a:rPr>
              <a:t>7</a:t>
            </a:r>
            <a:r>
              <a:rPr lang="en-GB" sz="1400" dirty="0">
                <a:ea typeface="+mn-lt"/>
                <a:cs typeface="+mn-lt"/>
              </a:rPr>
              <a:t>(2), pp.25-44.</a:t>
            </a:r>
            <a:endParaRPr lang="en-GB" sz="1400" dirty="0"/>
          </a:p>
          <a:p>
            <a:r>
              <a:rPr lang="en-GB" sz="1400" dirty="0">
                <a:ea typeface="+mn-lt"/>
                <a:cs typeface="+mn-lt"/>
              </a:rPr>
              <a:t>Sharma, L. and SINGH, S.K., 2013. CHARACTERISTICS OF LAISSEZ-FAIRE LEADERSHIP STYLE: A CASE STUDY. </a:t>
            </a:r>
            <a:r>
              <a:rPr lang="en-GB" sz="1400" i="1" dirty="0">
                <a:ea typeface="+mn-lt"/>
                <a:cs typeface="+mn-lt"/>
              </a:rPr>
              <a:t>CLEAR International Journal of Research in Commerce &amp; Management</a:t>
            </a:r>
            <a:r>
              <a:rPr lang="en-GB" sz="1400" dirty="0">
                <a:ea typeface="+mn-lt"/>
                <a:cs typeface="+mn-lt"/>
              </a:rPr>
              <a:t>, </a:t>
            </a:r>
            <a:r>
              <a:rPr lang="en-GB" sz="1400" i="1" dirty="0">
                <a:ea typeface="+mn-lt"/>
                <a:cs typeface="+mn-lt"/>
              </a:rPr>
              <a:t>4</a:t>
            </a:r>
            <a:r>
              <a:rPr lang="en-GB" sz="1400" dirty="0">
                <a:ea typeface="+mn-lt"/>
                <a:cs typeface="+mn-lt"/>
              </a:rPr>
              <a:t>(3).</a:t>
            </a:r>
            <a:endParaRPr lang="en-GB" sz="1400" dirty="0"/>
          </a:p>
          <a:p>
            <a:endParaRPr lang="en-GB" sz="1400" dirty="0"/>
          </a:p>
        </p:txBody>
      </p:sp>
    </p:spTree>
    <p:extLst>
      <p:ext uri="{BB962C8B-B14F-4D97-AF65-F5344CB8AC3E}">
        <p14:creationId xmlns:p14="http://schemas.microsoft.com/office/powerpoint/2010/main" val="3753734201"/>
      </p:ext>
    </p:extLst>
  </p:cSld>
  <p:clrMapOvr>
    <a:masterClrMapping/>
  </p:clrMapOvr>
</p:sld>
</file>

<file path=ppt/theme/theme1.xml><?xml version="1.0" encoding="utf-8"?>
<a:theme xmlns:a="http://schemas.openxmlformats.org/drawingml/2006/main" name="View">
  <a:themeElements>
    <a:clrScheme name="View">
      <a:dk1>
        <a:sysClr val="windowText" lastClr="000000"/>
      </a:dk1>
      <a:lt1>
        <a:sysClr val="window" lastClr="FFFFFF"/>
      </a:lt1>
      <a:dk2>
        <a:srgbClr val="564B3C"/>
      </a:dk2>
      <a:lt2>
        <a:srgbClr val="ECEDD1"/>
      </a:lt2>
      <a:accent1>
        <a:srgbClr val="93A299"/>
      </a:accent1>
      <a:accent2>
        <a:srgbClr val="CB4B30"/>
      </a:accent2>
      <a:accent3>
        <a:srgbClr val="B5AE53"/>
      </a:accent3>
      <a:accent4>
        <a:srgbClr val="6F6A7A"/>
      </a:accent4>
      <a:accent5>
        <a:srgbClr val="E8B54D"/>
      </a:accent5>
      <a:accent6>
        <a:srgbClr val="8A7952"/>
      </a:accent6>
      <a:hlink>
        <a:srgbClr val="9F9F0B"/>
      </a:hlink>
      <a:folHlink>
        <a:srgbClr val="B2B2B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3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866257B-E5CE-4C43-9210-F2DE76BE10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8</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View</vt:lpstr>
      <vt:lpstr>Emergent leadership skills for the workplace module code:BMSW6106 Lecturer: Sujeera Herath Assignment title: Portfolio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139</cp:revision>
  <dcterms:created xsi:type="dcterms:W3CDTF">2022-06-10T08:42:59Z</dcterms:created>
  <dcterms:modified xsi:type="dcterms:W3CDTF">2022-07-15T08:16:00Z</dcterms:modified>
</cp:coreProperties>
</file>