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theme/theme3.xml" ContentType="application/vnd.openxmlformats-officedocument.theme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theme/theme4.xml" ContentType="application/vnd.openxmlformats-officedocument.theme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71" r:id="rId4"/>
    <p:sldMasterId id="2147483689" r:id="rId5"/>
    <p:sldMasterId id="2147483701" r:id="rId6"/>
    <p:sldMasterId id="2147483719" r:id="rId7"/>
    <p:sldMasterId id="2147483773" r:id="rId8"/>
  </p:sldMasterIdLst>
  <p:notesMasterIdLst>
    <p:notesMasterId r:id="rId20"/>
  </p:notesMasterIdLst>
  <p:handoutMasterIdLst>
    <p:handoutMasterId r:id="rId21"/>
  </p:handoutMasterIdLst>
  <p:sldIdLst>
    <p:sldId id="256" r:id="rId9"/>
    <p:sldId id="274" r:id="rId10"/>
    <p:sldId id="269" r:id="rId11"/>
    <p:sldId id="271" r:id="rId12"/>
    <p:sldId id="276" r:id="rId13"/>
    <p:sldId id="268" r:id="rId14"/>
    <p:sldId id="260" r:id="rId15"/>
    <p:sldId id="270" r:id="rId16"/>
    <p:sldId id="267" r:id="rId17"/>
    <p:sldId id="273" r:id="rId18"/>
    <p:sldId id="275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C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21" autoAdjust="0"/>
    <p:restoredTop sz="94641" autoAdjust="0"/>
  </p:normalViewPr>
  <p:slideViewPr>
    <p:cSldViewPr snapToGrid="0">
      <p:cViewPr varScale="1">
        <p:scale>
          <a:sx n="61" d="100"/>
          <a:sy n="61" d="100"/>
        </p:scale>
        <p:origin x="68" y="18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8" d="100"/>
          <a:sy n="68" d="100"/>
        </p:scale>
        <p:origin x="3288" y="32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26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21" Type="http://schemas.openxmlformats.org/officeDocument/2006/relationships/handoutMaster" Target="handoutMasters/handoutMaster1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8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3.xml"/><Relationship Id="rId24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7.xml"/><Relationship Id="rId23" Type="http://schemas.openxmlformats.org/officeDocument/2006/relationships/viewProps" Target="viewProps.xml"/><Relationship Id="rId10" Type="http://schemas.openxmlformats.org/officeDocument/2006/relationships/slide" Target="slides/slide2.xml"/><Relationship Id="rId19" Type="http://schemas.openxmlformats.org/officeDocument/2006/relationships/slide" Target="slides/slide1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ulian teaca" userId="5fedece2e0a6de2f" providerId="Windows Live" clId="Web-{29374810-9815-43E4-9FA5-65EBE7A21F16}"/>
    <pc:docChg chg="modSld">
      <pc:chgData name="iulian teaca" userId="5fedece2e0a6de2f" providerId="Windows Live" clId="Web-{29374810-9815-43E4-9FA5-65EBE7A21F16}" dt="2021-12-02T22:30:17.715" v="9"/>
      <pc:docMkLst>
        <pc:docMk/>
      </pc:docMkLst>
      <pc:sldChg chg="addSp modSp mod setBg">
        <pc:chgData name="iulian teaca" userId="5fedece2e0a6de2f" providerId="Windows Live" clId="Web-{29374810-9815-43E4-9FA5-65EBE7A21F16}" dt="2021-12-02T22:29:38.511" v="6"/>
        <pc:sldMkLst>
          <pc:docMk/>
          <pc:sldMk cId="70285356" sldId="260"/>
        </pc:sldMkLst>
        <pc:spChg chg="mod">
          <ac:chgData name="iulian teaca" userId="5fedece2e0a6de2f" providerId="Windows Live" clId="Web-{29374810-9815-43E4-9FA5-65EBE7A21F16}" dt="2021-12-02T22:29:38.511" v="6"/>
          <ac:spMkLst>
            <pc:docMk/>
            <pc:sldMk cId="70285356" sldId="260"/>
            <ac:spMk id="2" creationId="{CB3DC570-72AC-45BE-BB60-458EBBAC8C19}"/>
          </ac:spMkLst>
        </pc:spChg>
        <pc:grpChg chg="add">
          <ac:chgData name="iulian teaca" userId="5fedece2e0a6de2f" providerId="Windows Live" clId="Web-{29374810-9815-43E4-9FA5-65EBE7A21F16}" dt="2021-12-02T22:29:38.511" v="6"/>
          <ac:grpSpMkLst>
            <pc:docMk/>
            <pc:sldMk cId="70285356" sldId="260"/>
            <ac:grpSpMk id="34" creationId="{A0B38558-5389-4817-936F-FD62560CAC11}"/>
          </ac:grpSpMkLst>
        </pc:grpChg>
        <pc:grpChg chg="add">
          <ac:chgData name="iulian teaca" userId="5fedece2e0a6de2f" providerId="Windows Live" clId="Web-{29374810-9815-43E4-9FA5-65EBE7A21F16}" dt="2021-12-02T22:29:38.511" v="6"/>
          <ac:grpSpMkLst>
            <pc:docMk/>
            <pc:sldMk cId="70285356" sldId="260"/>
            <ac:grpSpMk id="38" creationId="{15502586-682B-4EDF-9515-674BB4E1CD13}"/>
          </ac:grpSpMkLst>
        </pc:grpChg>
        <pc:graphicFrameChg chg="mod modGraphic">
          <ac:chgData name="iulian teaca" userId="5fedece2e0a6de2f" providerId="Windows Live" clId="Web-{29374810-9815-43E4-9FA5-65EBE7A21F16}" dt="2021-12-02T22:29:38.511" v="6"/>
          <ac:graphicFrameMkLst>
            <pc:docMk/>
            <pc:sldMk cId="70285356" sldId="260"/>
            <ac:graphicFrameMk id="29" creationId="{569C7A53-3126-45E7-8A0D-EB31A3230EB1}"/>
          </ac:graphicFrameMkLst>
        </pc:graphicFrameChg>
      </pc:sldChg>
      <pc:sldChg chg="addSp delSp modSp mod setBg setClrOvrMap">
        <pc:chgData name="iulian teaca" userId="5fedece2e0a6de2f" providerId="Windows Live" clId="Web-{29374810-9815-43E4-9FA5-65EBE7A21F16}" dt="2021-12-02T22:30:17.715" v="9"/>
        <pc:sldMkLst>
          <pc:docMk/>
          <pc:sldMk cId="2697711133" sldId="272"/>
        </pc:sldMkLst>
        <pc:spChg chg="mod">
          <ac:chgData name="iulian teaca" userId="5fedece2e0a6de2f" providerId="Windows Live" clId="Web-{29374810-9815-43E4-9FA5-65EBE7A21F16}" dt="2021-12-02T22:30:17.715" v="9"/>
          <ac:spMkLst>
            <pc:docMk/>
            <pc:sldMk cId="2697711133" sldId="272"/>
            <ac:spMk id="2" creationId="{914372A7-B4CC-4750-8F8D-E37B2127FF10}"/>
          </ac:spMkLst>
        </pc:spChg>
        <pc:spChg chg="mod">
          <ac:chgData name="iulian teaca" userId="5fedece2e0a6de2f" providerId="Windows Live" clId="Web-{29374810-9815-43E4-9FA5-65EBE7A21F16}" dt="2021-12-02T22:30:17.715" v="9"/>
          <ac:spMkLst>
            <pc:docMk/>
            <pc:sldMk cId="2697711133" sldId="272"/>
            <ac:spMk id="3" creationId="{8BCA5FDB-2F02-497C-A0E9-7BA17E495604}"/>
          </ac:spMkLst>
        </pc:spChg>
        <pc:spChg chg="add">
          <ac:chgData name="iulian teaca" userId="5fedece2e0a6de2f" providerId="Windows Live" clId="Web-{29374810-9815-43E4-9FA5-65EBE7A21F16}" dt="2021-12-02T22:30:17.715" v="9"/>
          <ac:spMkLst>
            <pc:docMk/>
            <pc:sldMk cId="2697711133" sldId="272"/>
            <ac:spMk id="8" creationId="{E9B448F0-DA06-4165-AB5F-4330A20E06D0}"/>
          </ac:spMkLst>
        </pc:spChg>
        <pc:grpChg chg="add del">
          <ac:chgData name="iulian teaca" userId="5fedece2e0a6de2f" providerId="Windows Live" clId="Web-{29374810-9815-43E4-9FA5-65EBE7A21F16}" dt="2021-12-02T22:30:17.683" v="8"/>
          <ac:grpSpMkLst>
            <pc:docMk/>
            <pc:sldMk cId="2697711133" sldId="272"/>
            <ac:grpSpMk id="9" creationId="{9AE4726C-1831-4FE3-9A11-227F0DC2F0BC}"/>
          </ac:grpSpMkLst>
        </pc:grpChg>
        <pc:grpChg chg="add">
          <ac:chgData name="iulian teaca" userId="5fedece2e0a6de2f" providerId="Windows Live" clId="Web-{29374810-9815-43E4-9FA5-65EBE7A21F16}" dt="2021-12-02T22:30:17.715" v="9"/>
          <ac:grpSpMkLst>
            <pc:docMk/>
            <pc:sldMk cId="2697711133" sldId="272"/>
            <ac:grpSpMk id="12" creationId="{2576BCDF-119F-4EB5-83D7-ED823C93EBBD}"/>
          </ac:grpSpMkLst>
        </pc:grpChg>
        <pc:grpChg chg="add del">
          <ac:chgData name="iulian teaca" userId="5fedece2e0a6de2f" providerId="Windows Live" clId="Web-{29374810-9815-43E4-9FA5-65EBE7A21F16}" dt="2021-12-02T22:30:17.683" v="8"/>
          <ac:grpSpMkLst>
            <pc:docMk/>
            <pc:sldMk cId="2697711133" sldId="272"/>
            <ac:grpSpMk id="13" creationId="{E916825F-759B-4F1A-BA80-AF7137691EC5}"/>
          </ac:grpSpMkLst>
        </pc:grpChg>
        <pc:grpChg chg="add">
          <ac:chgData name="iulian teaca" userId="5fedece2e0a6de2f" providerId="Windows Live" clId="Web-{29374810-9815-43E4-9FA5-65EBE7A21F16}" dt="2021-12-02T22:30:17.715" v="9"/>
          <ac:grpSpMkLst>
            <pc:docMk/>
            <pc:sldMk cId="2697711133" sldId="272"/>
            <ac:grpSpMk id="41" creationId="{8DB4BB99-C854-45F9-BED1-63D15E3A2411}"/>
          </ac:grpSpMkLst>
        </pc:grpChg>
        <pc:picChg chg="add del">
          <ac:chgData name="iulian teaca" userId="5fedece2e0a6de2f" providerId="Windows Live" clId="Web-{29374810-9815-43E4-9FA5-65EBE7A21F16}" dt="2021-12-02T22:30:17.683" v="8"/>
          <ac:picMkLst>
            <pc:docMk/>
            <pc:sldMk cId="2697711133" sldId="272"/>
            <ac:picMk id="5" creationId="{50AC8691-900B-414B-9A7E-0E4D7CADE561}"/>
          </ac:picMkLst>
        </pc:picChg>
        <pc:picChg chg="add">
          <ac:chgData name="iulian teaca" userId="5fedece2e0a6de2f" providerId="Windows Live" clId="Web-{29374810-9815-43E4-9FA5-65EBE7A21F16}" dt="2021-12-02T22:30:17.715" v="9"/>
          <ac:picMkLst>
            <pc:docMk/>
            <pc:sldMk cId="2697711133" sldId="272"/>
            <ac:picMk id="10" creationId="{92D83638-A467-411A-9C31-FE9A111CD885}"/>
          </ac:picMkLst>
        </pc:picChg>
      </pc:sldChg>
    </pc:docChg>
  </pc:docChgLst>
  <pc:docChgLst>
    <pc:chgData name="iulian teaca" userId="5fedece2e0a6de2f" providerId="LiveId" clId="{EA6AFC73-0676-46B4-854E-F34E1975C288}"/>
    <pc:docChg chg="undo redo custSel addSld delSld modSld sldOrd modMainMaster addSection delSection modSection">
      <pc:chgData name="iulian teaca" userId="5fedece2e0a6de2f" providerId="LiveId" clId="{EA6AFC73-0676-46B4-854E-F34E1975C288}" dt="2021-12-07T23:16:58.020" v="1884"/>
      <pc:docMkLst>
        <pc:docMk/>
      </pc:docMkLst>
      <pc:sldChg chg="addSp delSp modSp mod ord setBg modClrScheme delDesignElem chgLayout">
        <pc:chgData name="iulian teaca" userId="5fedece2e0a6de2f" providerId="LiveId" clId="{EA6AFC73-0676-46B4-854E-F34E1975C288}" dt="2021-12-07T23:00:24.689" v="1876"/>
        <pc:sldMkLst>
          <pc:docMk/>
          <pc:sldMk cId="193000927" sldId="256"/>
        </pc:sldMkLst>
        <pc:spChg chg="mod ord">
          <ac:chgData name="iulian teaca" userId="5fedece2e0a6de2f" providerId="LiveId" clId="{EA6AFC73-0676-46B4-854E-F34E1975C288}" dt="2021-12-07T22:42:08.910" v="1819" actId="14838"/>
          <ac:spMkLst>
            <pc:docMk/>
            <pc:sldMk cId="193000927" sldId="256"/>
            <ac:spMk id="2" creationId="{3D30D32A-359B-41BB-9746-2CF3A21EEFFC}"/>
          </ac:spMkLst>
        </pc:spChg>
        <pc:spChg chg="mod ord">
          <ac:chgData name="iulian teaca" userId="5fedece2e0a6de2f" providerId="LiveId" clId="{EA6AFC73-0676-46B4-854E-F34E1975C288}" dt="2021-12-02T21:57:16.832" v="599" actId="700"/>
          <ac:spMkLst>
            <pc:docMk/>
            <pc:sldMk cId="193000927" sldId="256"/>
            <ac:spMk id="3" creationId="{B4CA222A-88BC-48F4-9AE8-2115B7D1E6DC}"/>
          </ac:spMkLst>
        </pc:spChg>
        <pc:spChg chg="add del mod ord">
          <ac:chgData name="iulian teaca" userId="5fedece2e0a6de2f" providerId="LiveId" clId="{EA6AFC73-0676-46B4-854E-F34E1975C288}" dt="2021-12-02T21:57:16.832" v="599" actId="700"/>
          <ac:spMkLst>
            <pc:docMk/>
            <pc:sldMk cId="193000927" sldId="256"/>
            <ac:spMk id="4" creationId="{C5FD16A0-1972-418E-96C3-7A877945C27E}"/>
          </ac:spMkLst>
        </pc:spChg>
        <pc:spChg chg="del">
          <ac:chgData name="iulian teaca" userId="5fedece2e0a6de2f" providerId="LiveId" clId="{EA6AFC73-0676-46B4-854E-F34E1975C288}" dt="2021-11-30T22:52:25.249" v="4"/>
          <ac:spMkLst>
            <pc:docMk/>
            <pc:sldMk cId="193000927" sldId="256"/>
            <ac:spMk id="20" creationId="{318E9D62-7BA3-4D5E-8915-0D0E8661E3D7}"/>
          </ac:spMkLst>
        </pc:spChg>
        <pc:picChg chg="mod">
          <ac:chgData name="iulian teaca" userId="5fedece2e0a6de2f" providerId="LiveId" clId="{EA6AFC73-0676-46B4-854E-F34E1975C288}" dt="2021-12-02T22:09:31.033" v="869" actId="207"/>
          <ac:picMkLst>
            <pc:docMk/>
            <pc:sldMk cId="193000927" sldId="256"/>
            <ac:picMk id="5" creationId="{A4511EBC-2F3C-446D-867B-7DC328517A44}"/>
          </ac:picMkLst>
        </pc:picChg>
        <pc:picChg chg="add del mod ord">
          <ac:chgData name="iulian teaca" userId="5fedece2e0a6de2f" providerId="LiveId" clId="{EA6AFC73-0676-46B4-854E-F34E1975C288}" dt="2021-12-02T22:04:39.289" v="777" actId="478"/>
          <ac:picMkLst>
            <pc:docMk/>
            <pc:sldMk cId="193000927" sldId="256"/>
            <ac:picMk id="7" creationId="{E9A2DA4D-065A-441D-91BB-089BFEDF2D29}"/>
          </ac:picMkLst>
        </pc:picChg>
        <pc:picChg chg="add mod ord">
          <ac:chgData name="iulian teaca" userId="5fedece2e0a6de2f" providerId="LiveId" clId="{EA6AFC73-0676-46B4-854E-F34E1975C288}" dt="2021-12-02T22:11:04.329" v="889" actId="207"/>
          <ac:picMkLst>
            <pc:docMk/>
            <pc:sldMk cId="193000927" sldId="256"/>
            <ac:picMk id="9" creationId="{DF861E9D-12E6-4CBC-8CBA-A978B055EB8E}"/>
          </ac:picMkLst>
        </pc:picChg>
      </pc:sldChg>
      <pc:sldChg chg="addSp delSp modSp mod ord setBg modAnim">
        <pc:chgData name="iulian teaca" userId="5fedece2e0a6de2f" providerId="LiveId" clId="{EA6AFC73-0676-46B4-854E-F34E1975C288}" dt="2021-12-07T23:14:43.256" v="1877"/>
        <pc:sldMkLst>
          <pc:docMk/>
          <pc:sldMk cId="70285356" sldId="260"/>
        </pc:sldMkLst>
        <pc:spChg chg="mod">
          <ac:chgData name="iulian teaca" userId="5fedece2e0a6de2f" providerId="LiveId" clId="{EA6AFC73-0676-46B4-854E-F34E1975C288}" dt="2021-12-07T22:49:12.533" v="1866" actId="1076"/>
          <ac:spMkLst>
            <pc:docMk/>
            <pc:sldMk cId="70285356" sldId="260"/>
            <ac:spMk id="2" creationId="{CB3DC570-72AC-45BE-BB60-458EBBAC8C19}"/>
          </ac:spMkLst>
        </pc:spChg>
        <pc:spChg chg="add del mod">
          <ac:chgData name="iulian teaca" userId="5fedece2e0a6de2f" providerId="LiveId" clId="{EA6AFC73-0676-46B4-854E-F34E1975C288}" dt="2021-11-30T23:13:01.445" v="41" actId="931"/>
          <ac:spMkLst>
            <pc:docMk/>
            <pc:sldMk cId="70285356" sldId="260"/>
            <ac:spMk id="4" creationId="{60509C29-F6D8-4160-8B6F-47D7B2E528E5}"/>
          </ac:spMkLst>
        </pc:spChg>
        <pc:spChg chg="add del mod">
          <ac:chgData name="iulian teaca" userId="5fedece2e0a6de2f" providerId="LiveId" clId="{EA6AFC73-0676-46B4-854E-F34E1975C288}" dt="2021-11-30T23:24:29.366" v="140" actId="1032"/>
          <ac:spMkLst>
            <pc:docMk/>
            <pc:sldMk cId="70285356" sldId="260"/>
            <ac:spMk id="8" creationId="{FC293223-2D0D-4632-BF16-86E600EA2168}"/>
          </ac:spMkLst>
        </pc:spChg>
        <pc:spChg chg="add del mod">
          <ac:chgData name="iulian teaca" userId="5fedece2e0a6de2f" providerId="LiveId" clId="{EA6AFC73-0676-46B4-854E-F34E1975C288}" dt="2021-11-30T23:25:32.623" v="150" actId="478"/>
          <ac:spMkLst>
            <pc:docMk/>
            <pc:sldMk cId="70285356" sldId="260"/>
            <ac:spMk id="9" creationId="{2452C321-8AEC-41AA-A3D1-639968C6F93E}"/>
          </ac:spMkLst>
        </pc:spChg>
        <pc:spChg chg="add del mod">
          <ac:chgData name="iulian teaca" userId="5fedece2e0a6de2f" providerId="LiveId" clId="{EA6AFC73-0676-46B4-854E-F34E1975C288}" dt="2021-11-30T23:25:54.794" v="158" actId="478"/>
          <ac:spMkLst>
            <pc:docMk/>
            <pc:sldMk cId="70285356" sldId="260"/>
            <ac:spMk id="17" creationId="{B37A49D8-30D6-43D1-A9A2-00FD8CBDE04E}"/>
          </ac:spMkLst>
        </pc:spChg>
        <pc:spChg chg="add del mod">
          <ac:chgData name="iulian teaca" userId="5fedece2e0a6de2f" providerId="LiveId" clId="{EA6AFC73-0676-46B4-854E-F34E1975C288}" dt="2021-11-30T23:25:42.556" v="153" actId="478"/>
          <ac:spMkLst>
            <pc:docMk/>
            <pc:sldMk cId="70285356" sldId="260"/>
            <ac:spMk id="18" creationId="{D44F9E85-7CAA-46E8-A9A6-7C896539D060}"/>
          </ac:spMkLst>
        </pc:spChg>
        <pc:spChg chg="add del mod">
          <ac:chgData name="iulian teaca" userId="5fedece2e0a6de2f" providerId="LiveId" clId="{EA6AFC73-0676-46B4-854E-F34E1975C288}" dt="2021-11-30T23:25:51.099" v="157" actId="478"/>
          <ac:spMkLst>
            <pc:docMk/>
            <pc:sldMk cId="70285356" sldId="260"/>
            <ac:spMk id="19" creationId="{93F4A327-17DE-47D5-BA8A-B8BCEC8A9E91}"/>
          </ac:spMkLst>
        </pc:spChg>
        <pc:spChg chg="add del mod">
          <ac:chgData name="iulian teaca" userId="5fedece2e0a6de2f" providerId="LiveId" clId="{EA6AFC73-0676-46B4-854E-F34E1975C288}" dt="2021-11-30T23:25:46.624" v="155" actId="478"/>
          <ac:spMkLst>
            <pc:docMk/>
            <pc:sldMk cId="70285356" sldId="260"/>
            <ac:spMk id="20" creationId="{1F5D7660-B87A-404E-8960-F74790EB2F44}"/>
          </ac:spMkLst>
        </pc:spChg>
        <pc:spChg chg="add del">
          <ac:chgData name="iulian teaca" userId="5fedece2e0a6de2f" providerId="LiveId" clId="{EA6AFC73-0676-46B4-854E-F34E1975C288}" dt="2021-11-30T23:19:44.279" v="116" actId="478"/>
          <ac:spMkLst>
            <pc:docMk/>
            <pc:sldMk cId="70285356" sldId="260"/>
            <ac:spMk id="21" creationId="{E2D6B54D-FAC9-497D-80C7-86FA6D53CF78}"/>
          </ac:spMkLst>
        </pc:spChg>
        <pc:spChg chg="add del mod">
          <ac:chgData name="iulian teaca" userId="5fedece2e0a6de2f" providerId="LiveId" clId="{EA6AFC73-0676-46B4-854E-F34E1975C288}" dt="2021-11-30T23:20:57.352" v="132" actId="478"/>
          <ac:spMkLst>
            <pc:docMk/>
            <pc:sldMk cId="70285356" sldId="260"/>
            <ac:spMk id="22" creationId="{77017727-F828-4A83-B69F-88B31953C2A9}"/>
          </ac:spMkLst>
        </pc:spChg>
        <pc:spChg chg="add del mod">
          <ac:chgData name="iulian teaca" userId="5fedece2e0a6de2f" providerId="LiveId" clId="{EA6AFC73-0676-46B4-854E-F34E1975C288}" dt="2021-11-30T23:32:28.874" v="224" actId="1032"/>
          <ac:spMkLst>
            <pc:docMk/>
            <pc:sldMk cId="70285356" sldId="260"/>
            <ac:spMk id="28" creationId="{6AA00E79-6ADE-49F0-8D1F-B5BFB0B7CFF3}"/>
          </ac:spMkLst>
        </pc:spChg>
        <pc:spChg chg="add del mod">
          <ac:chgData name="iulian teaca" userId="5fedece2e0a6de2f" providerId="LiveId" clId="{EA6AFC73-0676-46B4-854E-F34E1975C288}" dt="2021-11-30T23:31:29.729" v="210" actId="478"/>
          <ac:spMkLst>
            <pc:docMk/>
            <pc:sldMk cId="70285356" sldId="260"/>
            <ac:spMk id="31" creationId="{DEA4BCFB-A1E7-4AEF-A549-39775042E766}"/>
          </ac:spMkLst>
        </pc:spChg>
        <pc:spChg chg="add del mod">
          <ac:chgData name="iulian teaca" userId="5fedece2e0a6de2f" providerId="LiveId" clId="{EA6AFC73-0676-46B4-854E-F34E1975C288}" dt="2021-11-30T23:32:02.159" v="218" actId="478"/>
          <ac:spMkLst>
            <pc:docMk/>
            <pc:sldMk cId="70285356" sldId="260"/>
            <ac:spMk id="33" creationId="{51EC16F1-72EE-42DC-BC3B-90BF6F283F09}"/>
          </ac:spMkLst>
        </pc:spChg>
        <pc:graphicFrameChg chg="add del mod ord modGraphic">
          <ac:chgData name="iulian teaca" userId="5fedece2e0a6de2f" providerId="LiveId" clId="{EA6AFC73-0676-46B4-854E-F34E1975C288}" dt="2021-11-30T23:13:26.509" v="53" actId="478"/>
          <ac:graphicFrameMkLst>
            <pc:docMk/>
            <pc:sldMk cId="70285356" sldId="260"/>
            <ac:graphicFrameMk id="5" creationId="{3247DCF6-2A04-42B6-9D7B-EDF0AD893984}"/>
          </ac:graphicFrameMkLst>
        </pc:graphicFrameChg>
        <pc:graphicFrameChg chg="del">
          <ac:chgData name="iulian teaca" userId="5fedece2e0a6de2f" providerId="LiveId" clId="{EA6AFC73-0676-46B4-854E-F34E1975C288}" dt="2021-11-30T23:12:34.546" v="40" actId="478"/>
          <ac:graphicFrameMkLst>
            <pc:docMk/>
            <pc:sldMk cId="70285356" sldId="260"/>
            <ac:graphicFrameMk id="6" creationId="{4266437E-354E-4F66-BE6B-21E476F48774}"/>
          </ac:graphicFrameMkLst>
        </pc:graphicFrameChg>
        <pc:graphicFrameChg chg="add del mod modGraphic">
          <ac:chgData name="iulian teaca" userId="5fedece2e0a6de2f" providerId="LiveId" clId="{EA6AFC73-0676-46B4-854E-F34E1975C288}" dt="2021-11-30T23:30:31.323" v="200" actId="478"/>
          <ac:graphicFrameMkLst>
            <pc:docMk/>
            <pc:sldMk cId="70285356" sldId="260"/>
            <ac:graphicFrameMk id="23" creationId="{12DC406F-C95E-458A-8CC0-4A974D81EC94}"/>
          </ac:graphicFrameMkLst>
        </pc:graphicFrameChg>
        <pc:graphicFrameChg chg="add del mod modGraphic">
          <ac:chgData name="iulian teaca" userId="5fedece2e0a6de2f" providerId="LiveId" clId="{EA6AFC73-0676-46B4-854E-F34E1975C288}" dt="2021-11-30T23:30:14.959" v="196" actId="478"/>
          <ac:graphicFrameMkLst>
            <pc:docMk/>
            <pc:sldMk cId="70285356" sldId="260"/>
            <ac:graphicFrameMk id="26" creationId="{7310F036-FF55-4B04-B8EC-C8D690DCBD89}"/>
          </ac:graphicFrameMkLst>
        </pc:graphicFrameChg>
        <pc:graphicFrameChg chg="add del mod modGraphic">
          <ac:chgData name="iulian teaca" userId="5fedece2e0a6de2f" providerId="LiveId" clId="{EA6AFC73-0676-46B4-854E-F34E1975C288}" dt="2021-12-07T22:48:54.568" v="1865" actId="1076"/>
          <ac:graphicFrameMkLst>
            <pc:docMk/>
            <pc:sldMk cId="70285356" sldId="260"/>
            <ac:graphicFrameMk id="29" creationId="{569C7A53-3126-45E7-8A0D-EB31A3230EB1}"/>
          </ac:graphicFrameMkLst>
        </pc:graphicFrameChg>
        <pc:cxnChg chg="add del mod">
          <ac:chgData name="iulian teaca" userId="5fedece2e0a6de2f" providerId="LiveId" clId="{EA6AFC73-0676-46B4-854E-F34E1975C288}" dt="2021-11-30T23:25:34.689" v="151" actId="478"/>
          <ac:cxnSpMkLst>
            <pc:docMk/>
            <pc:sldMk cId="70285356" sldId="260"/>
            <ac:cxnSpMk id="11" creationId="{3A74C854-DCF6-45C4-A601-FC91234F4928}"/>
          </ac:cxnSpMkLst>
        </pc:cxnChg>
        <pc:cxnChg chg="add del mod">
          <ac:chgData name="iulian teaca" userId="5fedece2e0a6de2f" providerId="LiveId" clId="{EA6AFC73-0676-46B4-854E-F34E1975C288}" dt="2021-11-30T23:25:18.156" v="148" actId="478"/>
          <ac:cxnSpMkLst>
            <pc:docMk/>
            <pc:sldMk cId="70285356" sldId="260"/>
            <ac:cxnSpMk id="13" creationId="{BF546F01-BF0E-4B3B-A592-ED3CD946453D}"/>
          </ac:cxnSpMkLst>
        </pc:cxnChg>
      </pc:sldChg>
      <pc:sldChg chg="addSp delSp modSp mod setBg modClrScheme delDesignElem chgLayout">
        <pc:chgData name="iulian teaca" userId="5fedece2e0a6de2f" providerId="LiveId" clId="{EA6AFC73-0676-46B4-854E-F34E1975C288}" dt="2021-12-07T22:51:25.911" v="1874" actId="1076"/>
        <pc:sldMkLst>
          <pc:docMk/>
          <pc:sldMk cId="510767980" sldId="267"/>
        </pc:sldMkLst>
        <pc:spChg chg="add mod ord">
          <ac:chgData name="iulian teaca" userId="5fedece2e0a6de2f" providerId="LiveId" clId="{EA6AFC73-0676-46B4-854E-F34E1975C288}" dt="2021-12-02T21:50:16.819" v="570" actId="20577"/>
          <ac:spMkLst>
            <pc:docMk/>
            <pc:sldMk cId="510767980" sldId="267"/>
            <ac:spMk id="2" creationId="{C6BA69D9-087D-4706-9112-38FAB7ECDE1F}"/>
          </ac:spMkLst>
        </pc:spChg>
        <pc:spChg chg="add mod ord">
          <ac:chgData name="iulian teaca" userId="5fedece2e0a6de2f" providerId="LiveId" clId="{EA6AFC73-0676-46B4-854E-F34E1975C288}" dt="2021-12-02T21:50:11.981" v="560" actId="700"/>
          <ac:spMkLst>
            <pc:docMk/>
            <pc:sldMk cId="510767980" sldId="267"/>
            <ac:spMk id="3" creationId="{75060922-C1FB-4D4F-B724-5BE82DEC671A}"/>
          </ac:spMkLst>
        </pc:spChg>
        <pc:spChg chg="del mod ord">
          <ac:chgData name="iulian teaca" userId="5fedece2e0a6de2f" providerId="LiveId" clId="{EA6AFC73-0676-46B4-854E-F34E1975C288}" dt="2021-12-02T21:50:11.981" v="560" actId="700"/>
          <ac:spMkLst>
            <pc:docMk/>
            <pc:sldMk cId="510767980" sldId="267"/>
            <ac:spMk id="12" creationId="{970C361B-D32E-42E0-A41E-86C3D9AC886F}"/>
          </ac:spMkLst>
        </pc:spChg>
        <pc:spChg chg="del mod ord">
          <ac:chgData name="iulian teaca" userId="5fedece2e0a6de2f" providerId="LiveId" clId="{EA6AFC73-0676-46B4-854E-F34E1975C288}" dt="2021-12-02T21:50:11.981" v="560" actId="700"/>
          <ac:spMkLst>
            <pc:docMk/>
            <pc:sldMk cId="510767980" sldId="267"/>
            <ac:spMk id="13" creationId="{336E726C-3DE4-41AA-88A0-C92B0C34163D}"/>
          </ac:spMkLst>
        </pc:spChg>
        <pc:spChg chg="del">
          <ac:chgData name="iulian teaca" userId="5fedece2e0a6de2f" providerId="LiveId" clId="{EA6AFC73-0676-46B4-854E-F34E1975C288}" dt="2021-11-30T22:52:25.249" v="4"/>
          <ac:spMkLst>
            <pc:docMk/>
            <pc:sldMk cId="510767980" sldId="267"/>
            <ac:spMk id="57" creationId="{318E9D62-7BA3-4D5E-8915-0D0E8661E3D7}"/>
          </ac:spMkLst>
        </pc:spChg>
        <pc:graphicFrameChg chg="add del mod">
          <ac:chgData name="iulian teaca" userId="5fedece2e0a6de2f" providerId="LiveId" clId="{EA6AFC73-0676-46B4-854E-F34E1975C288}" dt="2021-11-30T23:44:17.520" v="405"/>
          <ac:graphicFrameMkLst>
            <pc:docMk/>
            <pc:sldMk cId="510767980" sldId="267"/>
            <ac:graphicFrameMk id="2" creationId="{204E0C28-C478-43EB-A175-EBF1F90FD6C3}"/>
          </ac:graphicFrameMkLst>
        </pc:graphicFrameChg>
        <pc:picChg chg="mod">
          <ac:chgData name="iulian teaca" userId="5fedece2e0a6de2f" providerId="LiveId" clId="{EA6AFC73-0676-46B4-854E-F34E1975C288}" dt="2021-12-07T22:51:25.911" v="1874" actId="1076"/>
          <ac:picMkLst>
            <pc:docMk/>
            <pc:sldMk cId="510767980" sldId="267"/>
            <ac:picMk id="5" creationId="{D294E9C2-D88E-414B-B508-55261F6D789B}"/>
          </ac:picMkLst>
        </pc:picChg>
        <pc:picChg chg="mod">
          <ac:chgData name="iulian teaca" userId="5fedece2e0a6de2f" providerId="LiveId" clId="{EA6AFC73-0676-46B4-854E-F34E1975C288}" dt="2021-12-05T12:27:32.295" v="1802" actId="14100"/>
          <ac:picMkLst>
            <pc:docMk/>
            <pc:sldMk cId="510767980" sldId="267"/>
            <ac:picMk id="15" creationId="{6D363037-1741-4470-A023-883E2FFD5840}"/>
          </ac:picMkLst>
        </pc:picChg>
      </pc:sldChg>
      <pc:sldChg chg="addSp delSp modSp mod setBg modAnim delDesignElem">
        <pc:chgData name="iulian teaca" userId="5fedece2e0a6de2f" providerId="LiveId" clId="{EA6AFC73-0676-46B4-854E-F34E1975C288}" dt="2021-12-07T23:16:13.916" v="1883"/>
        <pc:sldMkLst>
          <pc:docMk/>
          <pc:sldMk cId="555089011" sldId="268"/>
        </pc:sldMkLst>
        <pc:spChg chg="add del mod">
          <ac:chgData name="iulian teaca" userId="5fedece2e0a6de2f" providerId="LiveId" clId="{EA6AFC73-0676-46B4-854E-F34E1975C288}" dt="2021-12-04T12:32:03.774" v="1698" actId="1032"/>
          <ac:spMkLst>
            <pc:docMk/>
            <pc:sldMk cId="555089011" sldId="268"/>
            <ac:spMk id="3" creationId="{217C90D3-6AEA-42A2-9280-A23E501E4890}"/>
          </ac:spMkLst>
        </pc:spChg>
        <pc:spChg chg="add mod">
          <ac:chgData name="iulian teaca" userId="5fedece2e0a6de2f" providerId="LiveId" clId="{EA6AFC73-0676-46B4-854E-F34E1975C288}" dt="2021-12-04T12:40:42.829" v="1768" actId="1076"/>
          <ac:spMkLst>
            <pc:docMk/>
            <pc:sldMk cId="555089011" sldId="268"/>
            <ac:spMk id="6" creationId="{37D51B82-4DBB-42CB-9AFC-6678B4938002}"/>
          </ac:spMkLst>
        </pc:spChg>
        <pc:spChg chg="mod">
          <ac:chgData name="iulian teaca" userId="5fedece2e0a6de2f" providerId="LiveId" clId="{EA6AFC73-0676-46B4-854E-F34E1975C288}" dt="2021-12-04T12:42:11.965" v="1797" actId="122"/>
          <ac:spMkLst>
            <pc:docMk/>
            <pc:sldMk cId="555089011" sldId="268"/>
            <ac:spMk id="11" creationId="{148C75AA-C615-44E8-850A-3C0634ABFA22}"/>
          </ac:spMkLst>
        </pc:spChg>
        <pc:spChg chg="del">
          <ac:chgData name="iulian teaca" userId="5fedece2e0a6de2f" providerId="LiveId" clId="{EA6AFC73-0676-46B4-854E-F34E1975C288}" dt="2021-11-30T22:52:25.249" v="4"/>
          <ac:spMkLst>
            <pc:docMk/>
            <pc:sldMk cId="555089011" sldId="268"/>
            <ac:spMk id="53" creationId="{8F54B2FB-3F54-4350-8D1B-F86D677CA7ED}"/>
          </ac:spMkLst>
        </pc:spChg>
        <pc:spChg chg="del">
          <ac:chgData name="iulian teaca" userId="5fedece2e0a6de2f" providerId="LiveId" clId="{EA6AFC73-0676-46B4-854E-F34E1975C288}" dt="2021-11-30T22:52:25.249" v="4"/>
          <ac:spMkLst>
            <pc:docMk/>
            <pc:sldMk cId="555089011" sldId="268"/>
            <ac:spMk id="59" creationId="{DDB56DB5-0324-4F79-9AB8-CB18C1DC8743}"/>
          </ac:spMkLst>
        </pc:spChg>
        <pc:graphicFrameChg chg="add mod modGraphic">
          <ac:chgData name="iulian teaca" userId="5fedece2e0a6de2f" providerId="LiveId" clId="{EA6AFC73-0676-46B4-854E-F34E1975C288}" dt="2021-12-04T12:40:35.417" v="1767" actId="1076"/>
          <ac:graphicFrameMkLst>
            <pc:docMk/>
            <pc:sldMk cId="555089011" sldId="268"/>
            <ac:graphicFrameMk id="4" creationId="{72AE3AA7-C880-496E-8ACD-F0BB085D8605}"/>
          </ac:graphicFrameMkLst>
        </pc:graphicFrameChg>
        <pc:graphicFrameChg chg="add del mod modGraphic">
          <ac:chgData name="iulian teaca" userId="5fedece2e0a6de2f" providerId="LiveId" clId="{EA6AFC73-0676-46B4-854E-F34E1975C288}" dt="2021-12-04T12:36:43.671" v="1748" actId="1032"/>
          <ac:graphicFrameMkLst>
            <pc:docMk/>
            <pc:sldMk cId="555089011" sldId="268"/>
            <ac:graphicFrameMk id="5" creationId="{1F68E61C-FE5F-4ED7-A82A-BC886BAACAC7}"/>
          </ac:graphicFrameMkLst>
        </pc:graphicFrameChg>
        <pc:graphicFrameChg chg="del mod">
          <ac:chgData name="iulian teaca" userId="5fedece2e0a6de2f" providerId="LiveId" clId="{EA6AFC73-0676-46B4-854E-F34E1975C288}" dt="2021-12-04T12:34:00.751" v="1705" actId="478"/>
          <ac:graphicFrameMkLst>
            <pc:docMk/>
            <pc:sldMk cId="555089011" sldId="268"/>
            <ac:graphicFrameMk id="14" creationId="{BB7631D3-885A-4D6E-809B-E28CCF5B91A7}"/>
          </ac:graphicFrameMkLst>
        </pc:graphicFrameChg>
        <pc:picChg chg="del">
          <ac:chgData name="iulian teaca" userId="5fedece2e0a6de2f" providerId="LiveId" clId="{EA6AFC73-0676-46B4-854E-F34E1975C288}" dt="2021-12-04T12:31:23.315" v="1697" actId="478"/>
          <ac:picMkLst>
            <pc:docMk/>
            <pc:sldMk cId="555089011" sldId="268"/>
            <ac:picMk id="16" creationId="{472DB91B-0BC3-4630-809F-F181BB9A338A}"/>
          </ac:picMkLst>
        </pc:picChg>
        <pc:picChg chg="del">
          <ac:chgData name="iulian teaca" userId="5fedece2e0a6de2f" providerId="LiveId" clId="{EA6AFC73-0676-46B4-854E-F34E1975C288}" dt="2021-11-30T22:52:25.249" v="4"/>
          <ac:picMkLst>
            <pc:docMk/>
            <pc:sldMk cId="555089011" sldId="268"/>
            <ac:picMk id="49" creationId="{AA085689-791F-4B8F-9F30-12415B97D366}"/>
          </ac:picMkLst>
        </pc:picChg>
        <pc:picChg chg="del">
          <ac:chgData name="iulian teaca" userId="5fedece2e0a6de2f" providerId="LiveId" clId="{EA6AFC73-0676-46B4-854E-F34E1975C288}" dt="2021-11-30T22:52:25.249" v="4"/>
          <ac:picMkLst>
            <pc:docMk/>
            <pc:sldMk cId="555089011" sldId="268"/>
            <ac:picMk id="51" creationId="{AA3FED7F-6821-47C0-A464-E9278B24129E}"/>
          </ac:picMkLst>
        </pc:picChg>
        <pc:picChg chg="del">
          <ac:chgData name="iulian teaca" userId="5fedece2e0a6de2f" providerId="LiveId" clId="{EA6AFC73-0676-46B4-854E-F34E1975C288}" dt="2021-11-30T22:52:25.249" v="4"/>
          <ac:picMkLst>
            <pc:docMk/>
            <pc:sldMk cId="555089011" sldId="268"/>
            <ac:picMk id="55" creationId="{561B34F5-88E5-4711-BC16-3005C29AD7C6}"/>
          </ac:picMkLst>
        </pc:picChg>
        <pc:picChg chg="del">
          <ac:chgData name="iulian teaca" userId="5fedece2e0a6de2f" providerId="LiveId" clId="{EA6AFC73-0676-46B4-854E-F34E1975C288}" dt="2021-11-30T22:52:25.249" v="4"/>
          <ac:picMkLst>
            <pc:docMk/>
            <pc:sldMk cId="555089011" sldId="268"/>
            <ac:picMk id="57" creationId="{4F3661D0-2268-4D3E-88BA-0647BCBE33AF}"/>
          </ac:picMkLst>
        </pc:picChg>
      </pc:sldChg>
      <pc:sldChg chg="addSp delSp modSp mod setBg delDesignElem">
        <pc:chgData name="iulian teaca" userId="5fedece2e0a6de2f" providerId="LiveId" clId="{EA6AFC73-0676-46B4-854E-F34E1975C288}" dt="2021-12-02T22:58:13.712" v="1145" actId="115"/>
        <pc:sldMkLst>
          <pc:docMk/>
          <pc:sldMk cId="2333881612" sldId="269"/>
        </pc:sldMkLst>
        <pc:spChg chg="mod">
          <ac:chgData name="iulian teaca" userId="5fedece2e0a6de2f" providerId="LiveId" clId="{EA6AFC73-0676-46B4-854E-F34E1975C288}" dt="2021-12-02T22:58:13.712" v="1145" actId="115"/>
          <ac:spMkLst>
            <pc:docMk/>
            <pc:sldMk cId="2333881612" sldId="269"/>
            <ac:spMk id="2" creationId="{CC4174D3-6B10-409E-9110-EEBEAA7E38C0}"/>
          </ac:spMkLst>
        </pc:spChg>
        <pc:spChg chg="add del mod">
          <ac:chgData name="iulian teaca" userId="5fedece2e0a6de2f" providerId="LiveId" clId="{EA6AFC73-0676-46B4-854E-F34E1975C288}" dt="2021-12-02T21:34:54.074" v="443" actId="478"/>
          <ac:spMkLst>
            <pc:docMk/>
            <pc:sldMk cId="2333881612" sldId="269"/>
            <ac:spMk id="5" creationId="{219ED7DC-8D2E-4B94-A5AE-7D194CA110C5}"/>
          </ac:spMkLst>
        </pc:spChg>
        <pc:spChg chg="mod">
          <ac:chgData name="iulian teaca" userId="5fedece2e0a6de2f" providerId="LiveId" clId="{EA6AFC73-0676-46B4-854E-F34E1975C288}" dt="2021-12-02T21:44:02.262" v="480" actId="18245"/>
          <ac:spMkLst>
            <pc:docMk/>
            <pc:sldMk cId="2333881612" sldId="269"/>
            <ac:spMk id="7" creationId="{BDC0EB99-9231-45FC-85C8-C7F4470F17D5}"/>
          </ac:spMkLst>
        </pc:spChg>
        <pc:spChg chg="mod">
          <ac:chgData name="iulian teaca" userId="5fedece2e0a6de2f" providerId="LiveId" clId="{EA6AFC73-0676-46B4-854E-F34E1975C288}" dt="2021-12-02T21:44:02.262" v="480" actId="18245"/>
          <ac:spMkLst>
            <pc:docMk/>
            <pc:sldMk cId="2333881612" sldId="269"/>
            <ac:spMk id="8" creationId="{9379A214-2D29-4F0C-9C6A-DCE9532E13D9}"/>
          </ac:spMkLst>
        </pc:spChg>
        <pc:spChg chg="mod">
          <ac:chgData name="iulian teaca" userId="5fedece2e0a6de2f" providerId="LiveId" clId="{EA6AFC73-0676-46B4-854E-F34E1975C288}" dt="2021-12-02T21:44:02.262" v="480" actId="18245"/>
          <ac:spMkLst>
            <pc:docMk/>
            <pc:sldMk cId="2333881612" sldId="269"/>
            <ac:spMk id="9" creationId="{F4F885D6-E9B3-4B4D-AF7E-4482FF0231D0}"/>
          </ac:spMkLst>
        </pc:spChg>
        <pc:spChg chg="mod">
          <ac:chgData name="iulian teaca" userId="5fedece2e0a6de2f" providerId="LiveId" clId="{EA6AFC73-0676-46B4-854E-F34E1975C288}" dt="2021-12-02T21:44:02.262" v="480" actId="18245"/>
          <ac:spMkLst>
            <pc:docMk/>
            <pc:sldMk cId="2333881612" sldId="269"/>
            <ac:spMk id="10" creationId="{BAE74D30-EFA6-4C85-B631-44031E5BAEFA}"/>
          </ac:spMkLst>
        </pc:spChg>
        <pc:spChg chg="mod">
          <ac:chgData name="iulian teaca" userId="5fedece2e0a6de2f" providerId="LiveId" clId="{EA6AFC73-0676-46B4-854E-F34E1975C288}" dt="2021-12-02T21:44:02.262" v="480" actId="18245"/>
          <ac:spMkLst>
            <pc:docMk/>
            <pc:sldMk cId="2333881612" sldId="269"/>
            <ac:spMk id="11" creationId="{374DB1A8-CC7B-4E0E-93B7-DA0C5A0487EC}"/>
          </ac:spMkLst>
        </pc:spChg>
        <pc:spChg chg="mod">
          <ac:chgData name="iulian teaca" userId="5fedece2e0a6de2f" providerId="LiveId" clId="{EA6AFC73-0676-46B4-854E-F34E1975C288}" dt="2021-12-02T21:44:02.262" v="480" actId="18245"/>
          <ac:spMkLst>
            <pc:docMk/>
            <pc:sldMk cId="2333881612" sldId="269"/>
            <ac:spMk id="12" creationId="{08300C40-6FD8-4079-922C-57B2848486CA}"/>
          </ac:spMkLst>
        </pc:spChg>
        <pc:spChg chg="mod">
          <ac:chgData name="iulian teaca" userId="5fedece2e0a6de2f" providerId="LiveId" clId="{EA6AFC73-0676-46B4-854E-F34E1975C288}" dt="2021-12-02T21:44:02.262" v="480" actId="18245"/>
          <ac:spMkLst>
            <pc:docMk/>
            <pc:sldMk cId="2333881612" sldId="269"/>
            <ac:spMk id="13" creationId="{9BE70CA3-1FB2-4444-A119-1A2D6FEB9688}"/>
          </ac:spMkLst>
        </pc:spChg>
        <pc:spChg chg="mod">
          <ac:chgData name="iulian teaca" userId="5fedece2e0a6de2f" providerId="LiveId" clId="{EA6AFC73-0676-46B4-854E-F34E1975C288}" dt="2021-12-02T21:44:02.262" v="480" actId="18245"/>
          <ac:spMkLst>
            <pc:docMk/>
            <pc:sldMk cId="2333881612" sldId="269"/>
            <ac:spMk id="14" creationId="{E4725281-1DF2-434C-B629-708072911923}"/>
          </ac:spMkLst>
        </pc:spChg>
        <pc:spChg chg="mod">
          <ac:chgData name="iulian teaca" userId="5fedece2e0a6de2f" providerId="LiveId" clId="{EA6AFC73-0676-46B4-854E-F34E1975C288}" dt="2021-12-02T21:41:33.863" v="455" actId="18245"/>
          <ac:spMkLst>
            <pc:docMk/>
            <pc:sldMk cId="2333881612" sldId="269"/>
            <ac:spMk id="15" creationId="{CEC9484F-C4FF-4DC2-8007-7BD8F22BD296}"/>
          </ac:spMkLst>
        </pc:spChg>
        <pc:spChg chg="add del mod">
          <ac:chgData name="iulian teaca" userId="5fedece2e0a6de2f" providerId="LiveId" clId="{EA6AFC73-0676-46B4-854E-F34E1975C288}" dt="2021-12-02T21:45:01.366" v="487" actId="11529"/>
          <ac:spMkLst>
            <pc:docMk/>
            <pc:sldMk cId="2333881612" sldId="269"/>
            <ac:spMk id="19" creationId="{0FC25E3B-D169-4583-88F2-3B1762511F68}"/>
          </ac:spMkLst>
        </pc:spChg>
        <pc:spChg chg="add del mod">
          <ac:chgData name="iulian teaca" userId="5fedece2e0a6de2f" providerId="LiveId" clId="{EA6AFC73-0676-46B4-854E-F34E1975C288}" dt="2021-12-02T22:14:16.898" v="892" actId="931"/>
          <ac:spMkLst>
            <pc:docMk/>
            <pc:sldMk cId="2333881612" sldId="269"/>
            <ac:spMk id="21" creationId="{1CE2A23C-5E58-402D-889F-E30F5B47D804}"/>
          </ac:spMkLst>
        </pc:spChg>
        <pc:spChg chg="add del mod">
          <ac:chgData name="iulian teaca" userId="5fedece2e0a6de2f" providerId="LiveId" clId="{EA6AFC73-0676-46B4-854E-F34E1975C288}" dt="2021-12-02T22:16:50.798" v="909" actId="931"/>
          <ac:spMkLst>
            <pc:docMk/>
            <pc:sldMk cId="2333881612" sldId="269"/>
            <ac:spMk id="27" creationId="{3DFDEBE8-F193-48F4-AD62-5C5684D7BCC4}"/>
          </ac:spMkLst>
        </pc:spChg>
        <pc:spChg chg="add del mod">
          <ac:chgData name="iulian teaca" userId="5fedece2e0a6de2f" providerId="LiveId" clId="{EA6AFC73-0676-46B4-854E-F34E1975C288}" dt="2021-12-02T22:18:04.063" v="916" actId="931"/>
          <ac:spMkLst>
            <pc:docMk/>
            <pc:sldMk cId="2333881612" sldId="269"/>
            <ac:spMk id="31" creationId="{62E7BBB2-B243-4680-820C-038C9FEC7D20}"/>
          </ac:spMkLst>
        </pc:spChg>
        <pc:spChg chg="mod">
          <ac:chgData name="iulian teaca" userId="5fedece2e0a6de2f" providerId="LiveId" clId="{EA6AFC73-0676-46B4-854E-F34E1975C288}" dt="2021-12-02T22:22:00.015" v="935" actId="18245"/>
          <ac:spMkLst>
            <pc:docMk/>
            <pc:sldMk cId="2333881612" sldId="269"/>
            <ac:spMk id="37" creationId="{6B88E2F7-6964-4E04-9FC4-83F0BDC68C48}"/>
          </ac:spMkLst>
        </pc:spChg>
        <pc:spChg chg="mod">
          <ac:chgData name="iulian teaca" userId="5fedece2e0a6de2f" providerId="LiveId" clId="{EA6AFC73-0676-46B4-854E-F34E1975C288}" dt="2021-12-02T22:22:00.015" v="935" actId="18245"/>
          <ac:spMkLst>
            <pc:docMk/>
            <pc:sldMk cId="2333881612" sldId="269"/>
            <ac:spMk id="38" creationId="{7A2ED41F-58B1-44D4-A2BA-2E1C972EC732}"/>
          </ac:spMkLst>
        </pc:spChg>
        <pc:spChg chg="mod">
          <ac:chgData name="iulian teaca" userId="5fedece2e0a6de2f" providerId="LiveId" clId="{EA6AFC73-0676-46B4-854E-F34E1975C288}" dt="2021-12-02T22:22:00.015" v="935" actId="18245"/>
          <ac:spMkLst>
            <pc:docMk/>
            <pc:sldMk cId="2333881612" sldId="269"/>
            <ac:spMk id="39" creationId="{44697441-0EB6-4E6D-96CB-24CB09DF1A54}"/>
          </ac:spMkLst>
        </pc:spChg>
        <pc:spChg chg="mod">
          <ac:chgData name="iulian teaca" userId="5fedece2e0a6de2f" providerId="LiveId" clId="{EA6AFC73-0676-46B4-854E-F34E1975C288}" dt="2021-12-02T22:22:00.015" v="935" actId="18245"/>
          <ac:spMkLst>
            <pc:docMk/>
            <pc:sldMk cId="2333881612" sldId="269"/>
            <ac:spMk id="40" creationId="{8A82C2BD-002B-472B-801E-8AF8AE6A11F2}"/>
          </ac:spMkLst>
        </pc:spChg>
        <pc:spChg chg="mod">
          <ac:chgData name="iulian teaca" userId="5fedece2e0a6de2f" providerId="LiveId" clId="{EA6AFC73-0676-46B4-854E-F34E1975C288}" dt="2021-12-02T22:22:00.015" v="935" actId="18245"/>
          <ac:spMkLst>
            <pc:docMk/>
            <pc:sldMk cId="2333881612" sldId="269"/>
            <ac:spMk id="41" creationId="{8001B7E4-9BCE-4201-9256-E076750283F5}"/>
          </ac:spMkLst>
        </pc:spChg>
        <pc:spChg chg="mod">
          <ac:chgData name="iulian teaca" userId="5fedece2e0a6de2f" providerId="LiveId" clId="{EA6AFC73-0676-46B4-854E-F34E1975C288}" dt="2021-12-02T22:22:00.015" v="935" actId="18245"/>
          <ac:spMkLst>
            <pc:docMk/>
            <pc:sldMk cId="2333881612" sldId="269"/>
            <ac:spMk id="42" creationId="{D38BD3F8-F207-46E2-A5BB-BB5B43AB009C}"/>
          </ac:spMkLst>
        </pc:spChg>
        <pc:spChg chg="mod">
          <ac:chgData name="iulian teaca" userId="5fedece2e0a6de2f" providerId="LiveId" clId="{EA6AFC73-0676-46B4-854E-F34E1975C288}" dt="2021-12-02T22:21:57.785" v="934" actId="18245"/>
          <ac:spMkLst>
            <pc:docMk/>
            <pc:sldMk cId="2333881612" sldId="269"/>
            <ac:spMk id="43" creationId="{2D5801B6-C913-4E64-9367-920A95377B80}"/>
          </ac:spMkLst>
        </pc:spChg>
        <pc:spChg chg="add del mod">
          <ac:chgData name="iulian teaca" userId="5fedece2e0a6de2f" providerId="LiveId" clId="{EA6AFC73-0676-46B4-854E-F34E1975C288}" dt="2021-12-02T22:23:27.971" v="947" actId="21"/>
          <ac:spMkLst>
            <pc:docMk/>
            <pc:sldMk cId="2333881612" sldId="269"/>
            <ac:spMk id="45" creationId="{18E248D3-286C-4632-926B-733388F0A01B}"/>
          </ac:spMkLst>
        </pc:spChg>
        <pc:spChg chg="add mod">
          <ac:chgData name="iulian teaca" userId="5fedece2e0a6de2f" providerId="LiveId" clId="{EA6AFC73-0676-46B4-854E-F34E1975C288}" dt="2021-12-02T22:23:27.353" v="945"/>
          <ac:spMkLst>
            <pc:docMk/>
            <pc:sldMk cId="2333881612" sldId="269"/>
            <ac:spMk id="46" creationId="{4ABFCBE5-6526-4DD8-A1B8-C0B545F6C562}"/>
          </ac:spMkLst>
        </pc:spChg>
        <pc:spChg chg="add del mod">
          <ac:chgData name="iulian teaca" userId="5fedece2e0a6de2f" providerId="LiveId" clId="{EA6AFC73-0676-46B4-854E-F34E1975C288}" dt="2021-12-02T22:25:34.573" v="952" actId="478"/>
          <ac:spMkLst>
            <pc:docMk/>
            <pc:sldMk cId="2333881612" sldId="269"/>
            <ac:spMk id="48" creationId="{53D41624-FAAF-4285-B099-BB4293B403A9}"/>
          </ac:spMkLst>
        </pc:spChg>
        <pc:spChg chg="del">
          <ac:chgData name="iulian teaca" userId="5fedece2e0a6de2f" providerId="LiveId" clId="{EA6AFC73-0676-46B4-854E-F34E1975C288}" dt="2021-11-30T22:52:25.249" v="4"/>
          <ac:spMkLst>
            <pc:docMk/>
            <pc:sldMk cId="2333881612" sldId="269"/>
            <ac:spMk id="78" creationId="{7527E565-DE8D-445C-9879-AD1D04415A78}"/>
          </ac:spMkLst>
        </pc:spChg>
        <pc:grpChg chg="mod">
          <ac:chgData name="iulian teaca" userId="5fedece2e0a6de2f" providerId="LiveId" clId="{EA6AFC73-0676-46B4-854E-F34E1975C288}" dt="2021-12-02T21:44:02.262" v="480" actId="18245"/>
          <ac:grpSpMkLst>
            <pc:docMk/>
            <pc:sldMk cId="2333881612" sldId="269"/>
            <ac:grpSpMk id="6" creationId="{6C2F4E01-1D16-42FC-9977-C4B88C6FE8A9}"/>
          </ac:grpSpMkLst>
        </pc:grpChg>
        <pc:grpChg chg="mod">
          <ac:chgData name="iulian teaca" userId="5fedece2e0a6de2f" providerId="LiveId" clId="{EA6AFC73-0676-46B4-854E-F34E1975C288}" dt="2021-12-02T22:22:00.015" v="935" actId="18245"/>
          <ac:grpSpMkLst>
            <pc:docMk/>
            <pc:sldMk cId="2333881612" sldId="269"/>
            <ac:grpSpMk id="36" creationId="{EB2AE27E-2B04-4D9C-A9A4-0F02466CAD09}"/>
          </ac:grpSpMkLst>
        </pc:grpChg>
        <pc:graphicFrameChg chg="add del mod">
          <ac:chgData name="iulian teaca" userId="5fedece2e0a6de2f" providerId="LiveId" clId="{EA6AFC73-0676-46B4-854E-F34E1975C288}" dt="2021-12-02T21:45:53.767" v="510" actId="478"/>
          <ac:graphicFrameMkLst>
            <pc:docMk/>
            <pc:sldMk cId="2333881612" sldId="269"/>
            <ac:graphicFrameMk id="4" creationId="{C881A426-2B90-41D4-8B71-F9600C3FCE87}"/>
          </ac:graphicFrameMkLst>
        </pc:graphicFrameChg>
        <pc:graphicFrameChg chg="add del mod modGraphic">
          <ac:chgData name="iulian teaca" userId="5fedece2e0a6de2f" providerId="LiveId" clId="{EA6AFC73-0676-46B4-854E-F34E1975C288}" dt="2021-12-02T22:20:22.483" v="928" actId="478"/>
          <ac:graphicFrameMkLst>
            <pc:docMk/>
            <pc:sldMk cId="2333881612" sldId="269"/>
            <ac:graphicFrameMk id="34" creationId="{4D1A55D6-A534-421C-B4B8-2C1BE38D73F0}"/>
          </ac:graphicFrameMkLst>
        </pc:graphicFrameChg>
        <pc:graphicFrameChg chg="add del mod modGraphic">
          <ac:chgData name="iulian teaca" userId="5fedece2e0a6de2f" providerId="LiveId" clId="{EA6AFC73-0676-46B4-854E-F34E1975C288}" dt="2021-12-02T22:30:54.237" v="955" actId="478"/>
          <ac:graphicFrameMkLst>
            <pc:docMk/>
            <pc:sldMk cId="2333881612" sldId="269"/>
            <ac:graphicFrameMk id="35" creationId="{3A15D855-237A-4D9C-B385-B1A70083FE15}"/>
          </ac:graphicFrameMkLst>
        </pc:graphicFrameChg>
        <pc:graphicFrameChg chg="add mod modGraphic">
          <ac:chgData name="iulian teaca" userId="5fedece2e0a6de2f" providerId="LiveId" clId="{EA6AFC73-0676-46B4-854E-F34E1975C288}" dt="2021-12-02T22:48:09.118" v="1122"/>
          <ac:graphicFrameMkLst>
            <pc:docMk/>
            <pc:sldMk cId="2333881612" sldId="269"/>
            <ac:graphicFrameMk id="49" creationId="{FF016ACC-865E-47E6-855E-7724103966BE}"/>
          </ac:graphicFrameMkLst>
        </pc:graphicFrameChg>
        <pc:picChg chg="add del mod">
          <ac:chgData name="iulian teaca" userId="5fedece2e0a6de2f" providerId="LiveId" clId="{EA6AFC73-0676-46B4-854E-F34E1975C288}" dt="2021-12-02T21:43:59.737" v="470" actId="931"/>
          <ac:picMkLst>
            <pc:docMk/>
            <pc:sldMk cId="2333881612" sldId="269"/>
            <ac:picMk id="17" creationId="{46057C29-AC90-4828-9D88-C7025C3965F6}"/>
          </ac:picMkLst>
        </pc:picChg>
        <pc:picChg chg="add del mod">
          <ac:chgData name="iulian teaca" userId="5fedece2e0a6de2f" providerId="LiveId" clId="{EA6AFC73-0676-46B4-854E-F34E1975C288}" dt="2021-12-02T21:44:06.320" v="481" actId="478"/>
          <ac:picMkLst>
            <pc:docMk/>
            <pc:sldMk cId="2333881612" sldId="269"/>
            <ac:picMk id="18" creationId="{D4405318-CC16-40AE-BFE1-B9E42D20DF34}"/>
          </ac:picMkLst>
        </pc:picChg>
        <pc:picChg chg="add del mod">
          <ac:chgData name="iulian teaca" userId="5fedece2e0a6de2f" providerId="LiveId" clId="{EA6AFC73-0676-46B4-854E-F34E1975C288}" dt="2021-12-02T22:14:13.570" v="891" actId="931"/>
          <ac:picMkLst>
            <pc:docMk/>
            <pc:sldMk cId="2333881612" sldId="269"/>
            <ac:picMk id="23" creationId="{B47DB30C-EA2B-4577-9B06-A15940334FFB}"/>
          </ac:picMkLst>
        </pc:picChg>
        <pc:picChg chg="add del mod">
          <ac:chgData name="iulian teaca" userId="5fedece2e0a6de2f" providerId="LiveId" clId="{EA6AFC73-0676-46B4-854E-F34E1975C288}" dt="2021-12-02T22:16:46.561" v="908" actId="478"/>
          <ac:picMkLst>
            <pc:docMk/>
            <pc:sldMk cId="2333881612" sldId="269"/>
            <ac:picMk id="25" creationId="{F9B46CB2-2482-4141-8F0F-0FF9AA7C06BF}"/>
          </ac:picMkLst>
        </pc:picChg>
        <pc:picChg chg="add del mod">
          <ac:chgData name="iulian teaca" userId="5fedece2e0a6de2f" providerId="LiveId" clId="{EA6AFC73-0676-46B4-854E-F34E1975C288}" dt="2021-12-02T22:17:18.486" v="915" actId="478"/>
          <ac:picMkLst>
            <pc:docMk/>
            <pc:sldMk cId="2333881612" sldId="269"/>
            <ac:picMk id="29" creationId="{D3CA6042-44E0-4200-949C-6E3ECBEDDA5C}"/>
          </ac:picMkLst>
        </pc:picChg>
        <pc:picChg chg="add del mod">
          <ac:chgData name="iulian teaca" userId="5fedece2e0a6de2f" providerId="LiveId" clId="{EA6AFC73-0676-46B4-854E-F34E1975C288}" dt="2021-12-02T22:23:29.446" v="948" actId="21"/>
          <ac:picMkLst>
            <pc:docMk/>
            <pc:sldMk cId="2333881612" sldId="269"/>
            <ac:picMk id="33" creationId="{523267AC-3D9C-4F80-85E2-EE7546DBFAB4}"/>
          </ac:picMkLst>
        </pc:picChg>
        <pc:picChg chg="add del mod">
          <ac:chgData name="iulian teaca" userId="5fedece2e0a6de2f" providerId="LiveId" clId="{EA6AFC73-0676-46B4-854E-F34E1975C288}" dt="2021-12-02T22:34:00.177" v="1000" actId="478"/>
          <ac:picMkLst>
            <pc:docMk/>
            <pc:sldMk cId="2333881612" sldId="269"/>
            <ac:picMk id="51" creationId="{8DC8F05E-976B-4F72-8BF5-1DA87207E66B}"/>
          </ac:picMkLst>
        </pc:picChg>
        <pc:picChg chg="add mod">
          <ac:chgData name="iulian teaca" userId="5fedece2e0a6de2f" providerId="LiveId" clId="{EA6AFC73-0676-46B4-854E-F34E1975C288}" dt="2021-12-02T22:50:18.135" v="1126" actId="339"/>
          <ac:picMkLst>
            <pc:docMk/>
            <pc:sldMk cId="2333881612" sldId="269"/>
            <ac:picMk id="53" creationId="{D10B453F-FBED-4E39-9894-40DCC769BA0E}"/>
          </ac:picMkLst>
        </pc:picChg>
        <pc:picChg chg="add mod ord modCrop">
          <ac:chgData name="iulian teaca" userId="5fedece2e0a6de2f" providerId="LiveId" clId="{EA6AFC73-0676-46B4-854E-F34E1975C288}" dt="2021-12-02T22:58:00.133" v="1142" actId="1076"/>
          <ac:picMkLst>
            <pc:docMk/>
            <pc:sldMk cId="2333881612" sldId="269"/>
            <ac:picMk id="55" creationId="{1BAF793D-5CB2-45F3-B18C-0C7C6B11ACD2}"/>
          </ac:picMkLst>
        </pc:picChg>
      </pc:sldChg>
      <pc:sldChg chg="addSp delSp modSp new mod modTransition modAnim">
        <pc:chgData name="iulian teaca" userId="5fedece2e0a6de2f" providerId="LiveId" clId="{EA6AFC73-0676-46B4-854E-F34E1975C288}" dt="2021-12-07T23:16:58.020" v="1884"/>
        <pc:sldMkLst>
          <pc:docMk/>
          <pc:sldMk cId="623773864" sldId="270"/>
        </pc:sldMkLst>
        <pc:graphicFrameChg chg="add del mod modGraphic">
          <ac:chgData name="iulian teaca" userId="5fedece2e0a6de2f" providerId="LiveId" clId="{EA6AFC73-0676-46B4-854E-F34E1975C288}" dt="2021-11-30T23:45:51.204" v="418"/>
          <ac:graphicFrameMkLst>
            <pc:docMk/>
            <pc:sldMk cId="623773864" sldId="270"/>
            <ac:graphicFrameMk id="2" creationId="{01A24DEA-B608-423C-A1C3-C1997EA81B29}"/>
          </ac:graphicFrameMkLst>
        </pc:graphicFrameChg>
        <pc:graphicFrameChg chg="add del mod">
          <ac:chgData name="iulian teaca" userId="5fedece2e0a6de2f" providerId="LiveId" clId="{EA6AFC73-0676-46B4-854E-F34E1975C288}" dt="2021-12-02T23:13:35.090" v="1176" actId="478"/>
          <ac:graphicFrameMkLst>
            <pc:docMk/>
            <pc:sldMk cId="623773864" sldId="270"/>
            <ac:graphicFrameMk id="3" creationId="{CC2F7A80-E40B-4F2D-BFB5-61B725540A75}"/>
          </ac:graphicFrameMkLst>
        </pc:graphicFrameChg>
        <pc:graphicFrameChg chg="add del mod modGraphic">
          <ac:chgData name="iulian teaca" userId="5fedece2e0a6de2f" providerId="LiveId" clId="{EA6AFC73-0676-46B4-854E-F34E1975C288}" dt="2021-12-07T22:50:08.740" v="1872" actId="20577"/>
          <ac:graphicFrameMkLst>
            <pc:docMk/>
            <pc:sldMk cId="623773864" sldId="270"/>
            <ac:graphicFrameMk id="4" creationId="{B62884A6-41D5-458E-9910-D8D114D7D323}"/>
          </ac:graphicFrameMkLst>
        </pc:graphicFrameChg>
      </pc:sldChg>
      <pc:sldChg chg="new del">
        <pc:chgData name="iulian teaca" userId="5fedece2e0a6de2f" providerId="LiveId" clId="{EA6AFC73-0676-46B4-854E-F34E1975C288}" dt="2021-12-02T21:46:12.589" v="513" actId="680"/>
        <pc:sldMkLst>
          <pc:docMk/>
          <pc:sldMk cId="2485399575" sldId="271"/>
        </pc:sldMkLst>
      </pc:sldChg>
      <pc:sldChg chg="addSp delSp modSp new mod">
        <pc:chgData name="iulian teaca" userId="5fedece2e0a6de2f" providerId="LiveId" clId="{EA6AFC73-0676-46B4-854E-F34E1975C288}" dt="2021-12-07T22:47:18.396" v="1863" actId="208"/>
        <pc:sldMkLst>
          <pc:docMk/>
          <pc:sldMk cId="3791290392" sldId="271"/>
        </pc:sldMkLst>
        <pc:spChg chg="mod">
          <ac:chgData name="iulian teaca" userId="5fedece2e0a6de2f" providerId="LiveId" clId="{EA6AFC73-0676-46B4-854E-F34E1975C288}" dt="2021-12-07T22:47:18.396" v="1863" actId="208"/>
          <ac:spMkLst>
            <pc:docMk/>
            <pc:sldMk cId="3791290392" sldId="271"/>
            <ac:spMk id="2" creationId="{C92205F0-6E24-45C8-BD94-615DED686CBA}"/>
          </ac:spMkLst>
        </pc:spChg>
        <pc:spChg chg="del mod">
          <ac:chgData name="iulian teaca" userId="5fedece2e0a6de2f" providerId="LiveId" clId="{EA6AFC73-0676-46B4-854E-F34E1975C288}" dt="2021-12-02T23:10:53.619" v="1163" actId="3680"/>
          <ac:spMkLst>
            <pc:docMk/>
            <pc:sldMk cId="3791290392" sldId="271"/>
            <ac:spMk id="3" creationId="{0E38C91A-68F8-4CF1-ABA1-0EFBBA7E9C13}"/>
          </ac:spMkLst>
        </pc:spChg>
        <pc:spChg chg="add mod">
          <ac:chgData name="iulian teaca" userId="5fedece2e0a6de2f" providerId="LiveId" clId="{EA6AFC73-0676-46B4-854E-F34E1975C288}" dt="2021-12-05T12:30:19.096" v="1808" actId="1076"/>
          <ac:spMkLst>
            <pc:docMk/>
            <pc:sldMk cId="3791290392" sldId="271"/>
            <ac:spMk id="6" creationId="{8E5BCFF6-2EB0-4DDA-9B69-B02950929899}"/>
          </ac:spMkLst>
        </pc:spChg>
        <pc:spChg chg="mod">
          <ac:chgData name="iulian teaca" userId="5fedece2e0a6de2f" providerId="LiveId" clId="{EA6AFC73-0676-46B4-854E-F34E1975C288}" dt="2021-12-05T12:30:27.361" v="1809" actId="1076"/>
          <ac:spMkLst>
            <pc:docMk/>
            <pc:sldMk cId="3791290392" sldId="271"/>
            <ac:spMk id="10" creationId="{47468439-702C-462E-A1E6-EF61E8AE1EEF}"/>
          </ac:spMkLst>
        </pc:spChg>
        <pc:graphicFrameChg chg="add del mod ord modGraphic">
          <ac:chgData name="iulian teaca" userId="5fedece2e0a6de2f" providerId="LiveId" clId="{EA6AFC73-0676-46B4-854E-F34E1975C288}" dt="2021-12-02T23:13:31.878" v="1175" actId="21"/>
          <ac:graphicFrameMkLst>
            <pc:docMk/>
            <pc:sldMk cId="3791290392" sldId="271"/>
            <ac:graphicFrameMk id="4" creationId="{08701CF3-ACC2-45F9-89DC-68BD5A9FAB99}"/>
          </ac:graphicFrameMkLst>
        </pc:graphicFrameChg>
      </pc:sldChg>
      <pc:sldChg chg="modSp new add del mod">
        <pc:chgData name="iulian teaca" userId="5fedece2e0a6de2f" providerId="LiveId" clId="{EA6AFC73-0676-46B4-854E-F34E1975C288}" dt="2021-12-02T21:56:20.364" v="593" actId="20577"/>
        <pc:sldMkLst>
          <pc:docMk/>
          <pc:sldMk cId="2697711133" sldId="272"/>
        </pc:sldMkLst>
        <pc:spChg chg="mod">
          <ac:chgData name="iulian teaca" userId="5fedece2e0a6de2f" providerId="LiveId" clId="{EA6AFC73-0676-46B4-854E-F34E1975C288}" dt="2021-12-02T21:56:20.364" v="593" actId="20577"/>
          <ac:spMkLst>
            <pc:docMk/>
            <pc:sldMk cId="2697711133" sldId="272"/>
            <ac:spMk id="2" creationId="{914372A7-B4CC-4750-8F8D-E37B2127FF10}"/>
          </ac:spMkLst>
        </pc:spChg>
      </pc:sldChg>
      <pc:sldChg chg="addSp delSp modSp new mod setBg modClrScheme chgLayout">
        <pc:chgData name="iulian teaca" userId="5fedece2e0a6de2f" providerId="LiveId" clId="{EA6AFC73-0676-46B4-854E-F34E1975C288}" dt="2021-12-05T12:26:27.893" v="1798"/>
        <pc:sldMkLst>
          <pc:docMk/>
          <pc:sldMk cId="1070679168" sldId="273"/>
        </pc:sldMkLst>
        <pc:spChg chg="del mod ord">
          <ac:chgData name="iulian teaca" userId="5fedece2e0a6de2f" providerId="LiveId" clId="{EA6AFC73-0676-46B4-854E-F34E1975C288}" dt="2021-12-02T21:56:52.044" v="595" actId="700"/>
          <ac:spMkLst>
            <pc:docMk/>
            <pc:sldMk cId="1070679168" sldId="273"/>
            <ac:spMk id="2" creationId="{ECFF0551-9E6F-43EA-A22B-B05D0CB74F0E}"/>
          </ac:spMkLst>
        </pc:spChg>
        <pc:spChg chg="del mod ord">
          <ac:chgData name="iulian teaca" userId="5fedece2e0a6de2f" providerId="LiveId" clId="{EA6AFC73-0676-46B4-854E-F34E1975C288}" dt="2021-12-02T21:56:52.044" v="595" actId="700"/>
          <ac:spMkLst>
            <pc:docMk/>
            <pc:sldMk cId="1070679168" sldId="273"/>
            <ac:spMk id="3" creationId="{9CE4E6DF-E42C-4289-AB83-A52129F374D2}"/>
          </ac:spMkLst>
        </pc:spChg>
        <pc:spChg chg="add mod ord">
          <ac:chgData name="iulian teaca" userId="5fedece2e0a6de2f" providerId="LiveId" clId="{EA6AFC73-0676-46B4-854E-F34E1975C288}" dt="2021-12-02T21:56:52.044" v="595" actId="700"/>
          <ac:spMkLst>
            <pc:docMk/>
            <pc:sldMk cId="1070679168" sldId="273"/>
            <ac:spMk id="4" creationId="{C93725D2-65D3-4624-95E7-948A1BAC59D3}"/>
          </ac:spMkLst>
        </pc:spChg>
        <pc:spChg chg="add mod ord">
          <ac:chgData name="iulian teaca" userId="5fedece2e0a6de2f" providerId="LiveId" clId="{EA6AFC73-0676-46B4-854E-F34E1975C288}" dt="2021-12-02T21:56:52.044" v="595" actId="700"/>
          <ac:spMkLst>
            <pc:docMk/>
            <pc:sldMk cId="1070679168" sldId="273"/>
            <ac:spMk id="5" creationId="{533170FE-E1E8-4291-9406-D6DBBE7E3379}"/>
          </ac:spMkLst>
        </pc:spChg>
        <pc:spChg chg="add mod ord">
          <ac:chgData name="iulian teaca" userId="5fedece2e0a6de2f" providerId="LiveId" clId="{EA6AFC73-0676-46B4-854E-F34E1975C288}" dt="2021-12-02T21:56:52.044" v="595" actId="700"/>
          <ac:spMkLst>
            <pc:docMk/>
            <pc:sldMk cId="1070679168" sldId="273"/>
            <ac:spMk id="6" creationId="{A0251668-7A46-4B48-924F-7BBB05547D42}"/>
          </ac:spMkLst>
        </pc:spChg>
      </pc:sldChg>
      <pc:sldChg chg="addSp delSp modSp new del mod">
        <pc:chgData name="iulian teaca" userId="5fedece2e0a6de2f" providerId="LiveId" clId="{EA6AFC73-0676-46B4-854E-F34E1975C288}" dt="2021-12-02T21:53:17.283" v="573" actId="27022"/>
        <pc:sldMkLst>
          <pc:docMk/>
          <pc:sldMk cId="3446615146" sldId="273"/>
        </pc:sldMkLst>
        <pc:graphicFrameChg chg="add del modGraphic">
          <ac:chgData name="iulian teaca" userId="5fedece2e0a6de2f" providerId="LiveId" clId="{EA6AFC73-0676-46B4-854E-F34E1975C288}" dt="2021-12-02T21:53:17.283" v="573" actId="27022"/>
          <ac:graphicFrameMkLst>
            <pc:docMk/>
            <pc:sldMk cId="3446615146" sldId="273"/>
            <ac:graphicFrameMk id="5" creationId="{243A0FF9-64A3-48EE-A451-A33D54D0EDDB}"/>
          </ac:graphicFrameMkLst>
        </pc:graphicFrameChg>
      </pc:sldChg>
      <pc:sldChg chg="modSp mod">
        <pc:chgData name="iulian teaca" userId="5fedece2e0a6de2f" providerId="LiveId" clId="{EA6AFC73-0676-46B4-854E-F34E1975C288}" dt="2021-12-07T22:45:31.196" v="1860" actId="20577"/>
        <pc:sldMkLst>
          <pc:docMk/>
          <pc:sldMk cId="579621262" sldId="274"/>
        </pc:sldMkLst>
        <pc:spChg chg="mod">
          <ac:chgData name="iulian teaca" userId="5fedece2e0a6de2f" providerId="LiveId" clId="{EA6AFC73-0676-46B4-854E-F34E1975C288}" dt="2021-12-07T22:45:03.199" v="1840" actId="2711"/>
          <ac:spMkLst>
            <pc:docMk/>
            <pc:sldMk cId="579621262" sldId="274"/>
            <ac:spMk id="2" creationId="{1D28D168-B73B-4D3D-A122-BFB867AD2F1B}"/>
          </ac:spMkLst>
        </pc:spChg>
        <pc:spChg chg="mod">
          <ac:chgData name="iulian teaca" userId="5fedece2e0a6de2f" providerId="LiveId" clId="{EA6AFC73-0676-46B4-854E-F34E1975C288}" dt="2021-12-07T22:45:31.196" v="1860" actId="20577"/>
          <ac:spMkLst>
            <pc:docMk/>
            <pc:sldMk cId="579621262" sldId="274"/>
            <ac:spMk id="3" creationId="{5C31C039-A43A-4F39-B595-E665502BCABF}"/>
          </ac:spMkLst>
        </pc:spChg>
      </pc:sldChg>
      <pc:sldChg chg="addSp modSp new mod">
        <pc:chgData name="iulian teaca" userId="5fedece2e0a6de2f" providerId="LiveId" clId="{EA6AFC73-0676-46B4-854E-F34E1975C288}" dt="2021-12-02T23:17:24.018" v="1209" actId="2161"/>
        <pc:sldMkLst>
          <pc:docMk/>
          <pc:sldMk cId="3790952945" sldId="274"/>
        </pc:sldMkLst>
        <pc:graphicFrameChg chg="add mod modGraphic">
          <ac:chgData name="iulian teaca" userId="5fedece2e0a6de2f" providerId="LiveId" clId="{EA6AFC73-0676-46B4-854E-F34E1975C288}" dt="2021-12-02T23:17:24.018" v="1209" actId="2161"/>
          <ac:graphicFrameMkLst>
            <pc:docMk/>
            <pc:sldMk cId="3790952945" sldId="274"/>
            <ac:graphicFrameMk id="2" creationId="{F86F728C-145A-44B3-8CD4-9D178408A657}"/>
          </ac:graphicFrameMkLst>
        </pc:graphicFrameChg>
      </pc:sldChg>
      <pc:sldChg chg="modSp new mod">
        <pc:chgData name="iulian teaca" userId="5fedece2e0a6de2f" providerId="LiveId" clId="{EA6AFC73-0676-46B4-854E-F34E1975C288}" dt="2021-12-07T22:43:33.001" v="1836" actId="20577"/>
        <pc:sldMkLst>
          <pc:docMk/>
          <pc:sldMk cId="752286059" sldId="275"/>
        </pc:sldMkLst>
        <pc:spChg chg="mod">
          <ac:chgData name="iulian teaca" userId="5fedece2e0a6de2f" providerId="LiveId" clId="{EA6AFC73-0676-46B4-854E-F34E1975C288}" dt="2021-12-07T22:43:33.001" v="1836" actId="20577"/>
          <ac:spMkLst>
            <pc:docMk/>
            <pc:sldMk cId="752286059" sldId="275"/>
            <ac:spMk id="2" creationId="{08DFFDD9-1C8A-46AC-B2D5-4A9568C6243B}"/>
          </ac:spMkLst>
        </pc:spChg>
      </pc:sldChg>
      <pc:sldMasterChg chg="setBg">
        <pc:chgData name="iulian teaca" userId="5fedece2e0a6de2f" providerId="LiveId" clId="{EA6AFC73-0676-46B4-854E-F34E1975C288}" dt="2021-12-07T22:44:13.903" v="1838"/>
        <pc:sldMasterMkLst>
          <pc:docMk/>
          <pc:sldMasterMk cId="2347178306" sldId="2147483671"/>
        </pc:sldMasterMkLst>
      </pc:sldMasterChg>
      <pc:sldMasterChg chg="setBg">
        <pc:chgData name="iulian teaca" userId="5fedece2e0a6de2f" providerId="LiveId" clId="{EA6AFC73-0676-46B4-854E-F34E1975C288}" dt="2021-12-07T22:46:25.360" v="1862"/>
        <pc:sldMasterMkLst>
          <pc:docMk/>
          <pc:sldMasterMk cId="368078385" sldId="2147483773"/>
        </pc:sldMasterMkLst>
      </pc:sldMasterChg>
    </pc:docChg>
  </pc:docChgLst>
  <pc:docChgLst>
    <pc:chgData name="iulian teaca" userId="5fedece2e0a6de2f" providerId="Windows Live" clId="Web-{6551CB59-0254-45CF-A933-25F69F4D1503}"/>
    <pc:docChg chg="modSld">
      <pc:chgData name="iulian teaca" userId="5fedece2e0a6de2f" providerId="Windows Live" clId="Web-{6551CB59-0254-45CF-A933-25F69F4D1503}" dt="2021-12-03T19:58:25.970" v="17"/>
      <pc:docMkLst>
        <pc:docMk/>
      </pc:docMkLst>
      <pc:sldChg chg="addSp delSp modSp mod setBg">
        <pc:chgData name="iulian teaca" userId="5fedece2e0a6de2f" providerId="Windows Live" clId="Web-{6551CB59-0254-45CF-A933-25F69F4D1503}" dt="2021-12-03T19:58:25.970" v="17"/>
        <pc:sldMkLst>
          <pc:docMk/>
          <pc:sldMk cId="1070679168" sldId="273"/>
        </pc:sldMkLst>
        <pc:spChg chg="mod">
          <ac:chgData name="iulian teaca" userId="5fedece2e0a6de2f" providerId="Windows Live" clId="Web-{6551CB59-0254-45CF-A933-25F69F4D1503}" dt="2021-12-03T19:58:01.797" v="16"/>
          <ac:spMkLst>
            <pc:docMk/>
            <pc:sldMk cId="1070679168" sldId="273"/>
            <ac:spMk id="4" creationId="{C93725D2-65D3-4624-95E7-948A1BAC59D3}"/>
          </ac:spMkLst>
        </pc:spChg>
        <pc:spChg chg="del">
          <ac:chgData name="iulian teaca" userId="5fedece2e0a6de2f" providerId="Windows Live" clId="Web-{6551CB59-0254-45CF-A933-25F69F4D1503}" dt="2021-12-03T19:58:01.797" v="16"/>
          <ac:spMkLst>
            <pc:docMk/>
            <pc:sldMk cId="1070679168" sldId="273"/>
            <ac:spMk id="5" creationId="{533170FE-E1E8-4291-9406-D6DBBE7E3379}"/>
          </ac:spMkLst>
        </pc:spChg>
        <pc:spChg chg="mod">
          <ac:chgData name="iulian teaca" userId="5fedece2e0a6de2f" providerId="Windows Live" clId="Web-{6551CB59-0254-45CF-A933-25F69F4D1503}" dt="2021-12-03T19:58:01.797" v="16"/>
          <ac:spMkLst>
            <pc:docMk/>
            <pc:sldMk cId="1070679168" sldId="273"/>
            <ac:spMk id="6" creationId="{A0251668-7A46-4B48-924F-7BBB05547D42}"/>
          </ac:spMkLst>
        </pc:spChg>
        <pc:grpChg chg="add">
          <ac:chgData name="iulian teaca" userId="5fedece2e0a6de2f" providerId="Windows Live" clId="Web-{6551CB59-0254-45CF-A933-25F69F4D1503}" dt="2021-12-03T19:58:01.797" v="16"/>
          <ac:grpSpMkLst>
            <pc:docMk/>
            <pc:sldMk cId="1070679168" sldId="273"/>
            <ac:grpSpMk id="14" creationId="{A838DBA2-246D-4087-AE0A-6EA2B4B65AF3}"/>
          </ac:grpSpMkLst>
        </pc:grpChg>
        <pc:grpChg chg="add">
          <ac:chgData name="iulian teaca" userId="5fedece2e0a6de2f" providerId="Windows Live" clId="Web-{6551CB59-0254-45CF-A933-25F69F4D1503}" dt="2021-12-03T19:58:01.797" v="16"/>
          <ac:grpSpMkLst>
            <pc:docMk/>
            <pc:sldMk cId="1070679168" sldId="273"/>
            <ac:grpSpMk id="55" creationId="{9AE4726C-1831-4FE3-9A11-227F0DC2F0BC}"/>
          </ac:grpSpMkLst>
        </pc:grpChg>
        <pc:grpChg chg="add">
          <ac:chgData name="iulian teaca" userId="5fedece2e0a6de2f" providerId="Windows Live" clId="Web-{6551CB59-0254-45CF-A933-25F69F4D1503}" dt="2021-12-03T19:58:01.797" v="16"/>
          <ac:grpSpMkLst>
            <pc:docMk/>
            <pc:sldMk cId="1070679168" sldId="273"/>
            <ac:grpSpMk id="59" creationId="{E916825F-759B-4F1A-BA80-AF7137691EC5}"/>
          </ac:grpSpMkLst>
        </pc:grpChg>
        <pc:picChg chg="add del">
          <ac:chgData name="iulian teaca" userId="5fedece2e0a6de2f" providerId="Windows Live" clId="Web-{6551CB59-0254-45CF-A933-25F69F4D1503}" dt="2021-12-03T19:58:25.970" v="17"/>
          <ac:picMkLst>
            <pc:docMk/>
            <pc:sldMk cId="1070679168" sldId="273"/>
            <ac:picMk id="8" creationId="{1835116B-C77F-432E-872B-311DC56C4D92}"/>
          </ac:picMkLst>
        </pc:picChg>
        <pc:picChg chg="add">
          <ac:chgData name="iulian teaca" userId="5fedece2e0a6de2f" providerId="Windows Live" clId="Web-{6551CB59-0254-45CF-A933-25F69F4D1503}" dt="2021-12-03T19:58:01.797" v="16"/>
          <ac:picMkLst>
            <pc:docMk/>
            <pc:sldMk cId="1070679168" sldId="273"/>
            <ac:picMk id="12" creationId="{59FACE42-44B0-4185-8ED4-9043A78C8600}"/>
          </ac:picMkLst>
        </pc:picChg>
      </pc:sldChg>
    </pc:docChg>
  </pc:docChgLst>
  <pc:docChgLst>
    <pc:chgData name="iulian teaca" userId="5fedece2e0a6de2f" providerId="LiveId" clId="{466BCA8A-A3EF-40E0-8A8D-A3E0DCDC5150}"/>
    <pc:docChg chg="undo redo custSel addSld modSld addSection delSection">
      <pc:chgData name="iulian teaca" userId="5fedece2e0a6de2f" providerId="LiveId" clId="{466BCA8A-A3EF-40E0-8A8D-A3E0DCDC5150}" dt="2021-12-10T22:12:59.330" v="2488" actId="14100"/>
      <pc:docMkLst>
        <pc:docMk/>
      </pc:docMkLst>
      <pc:sldChg chg="addSp delSp modSp mod">
        <pc:chgData name="iulian teaca" userId="5fedece2e0a6de2f" providerId="LiveId" clId="{466BCA8A-A3EF-40E0-8A8D-A3E0DCDC5150}" dt="2021-12-10T21:14:23.137" v="1667" actId="1076"/>
        <pc:sldMkLst>
          <pc:docMk/>
          <pc:sldMk cId="193000927" sldId="256"/>
        </pc:sldMkLst>
        <pc:picChg chg="mod">
          <ac:chgData name="iulian teaca" userId="5fedece2e0a6de2f" providerId="LiveId" clId="{466BCA8A-A3EF-40E0-8A8D-A3E0DCDC5150}" dt="2021-12-10T21:14:23.137" v="1667" actId="1076"/>
          <ac:picMkLst>
            <pc:docMk/>
            <pc:sldMk cId="193000927" sldId="256"/>
            <ac:picMk id="5" creationId="{A4511EBC-2F3C-446D-867B-7DC328517A44}"/>
          </ac:picMkLst>
        </pc:picChg>
        <pc:picChg chg="add mod ord">
          <ac:chgData name="iulian teaca" userId="5fedece2e0a6de2f" providerId="LiveId" clId="{466BCA8A-A3EF-40E0-8A8D-A3E0DCDC5150}" dt="2021-12-10T21:14:19.175" v="1666" actId="14100"/>
          <ac:picMkLst>
            <pc:docMk/>
            <pc:sldMk cId="193000927" sldId="256"/>
            <ac:picMk id="6" creationId="{5CD5C174-F968-48F0-B296-00A296EDFA0E}"/>
          </ac:picMkLst>
        </pc:picChg>
        <pc:picChg chg="del">
          <ac:chgData name="iulian teaca" userId="5fedece2e0a6de2f" providerId="LiveId" clId="{466BCA8A-A3EF-40E0-8A8D-A3E0DCDC5150}" dt="2021-12-10T21:12:09.045" v="1649" actId="478"/>
          <ac:picMkLst>
            <pc:docMk/>
            <pc:sldMk cId="193000927" sldId="256"/>
            <ac:picMk id="9" creationId="{DF861E9D-12E6-4CBC-8CBA-A978B055EB8E}"/>
          </ac:picMkLst>
        </pc:picChg>
      </pc:sldChg>
      <pc:sldChg chg="addSp modSp mod modAnim">
        <pc:chgData name="iulian teaca" userId="5fedece2e0a6de2f" providerId="LiveId" clId="{466BCA8A-A3EF-40E0-8A8D-A3E0DCDC5150}" dt="2021-12-10T22:12:07.170" v="2486"/>
        <pc:sldMkLst>
          <pc:docMk/>
          <pc:sldMk cId="70285356" sldId="260"/>
        </pc:sldMkLst>
        <pc:spChg chg="mod">
          <ac:chgData name="iulian teaca" userId="5fedece2e0a6de2f" providerId="LiveId" clId="{466BCA8A-A3EF-40E0-8A8D-A3E0DCDC5150}" dt="2021-12-10T22:11:41.388" v="2484" actId="1076"/>
          <ac:spMkLst>
            <pc:docMk/>
            <pc:sldMk cId="70285356" sldId="260"/>
            <ac:spMk id="2" creationId="{CB3DC570-72AC-45BE-BB60-458EBBAC8C19}"/>
          </ac:spMkLst>
        </pc:spChg>
        <pc:spChg chg="add mod">
          <ac:chgData name="iulian teaca" userId="5fedece2e0a6de2f" providerId="LiveId" clId="{466BCA8A-A3EF-40E0-8A8D-A3E0DCDC5150}" dt="2021-12-10T19:23:59.912" v="392" actId="20577"/>
          <ac:spMkLst>
            <pc:docMk/>
            <pc:sldMk cId="70285356" sldId="260"/>
            <ac:spMk id="3" creationId="{8013CE06-1028-45F0-BE46-01D284B39BEC}"/>
          </ac:spMkLst>
        </pc:spChg>
        <pc:graphicFrameChg chg="mod modGraphic">
          <ac:chgData name="iulian teaca" userId="5fedece2e0a6de2f" providerId="LiveId" clId="{466BCA8A-A3EF-40E0-8A8D-A3E0DCDC5150}" dt="2021-12-10T22:11:00.780" v="2483" actId="20577"/>
          <ac:graphicFrameMkLst>
            <pc:docMk/>
            <pc:sldMk cId="70285356" sldId="260"/>
            <ac:graphicFrameMk id="29" creationId="{569C7A53-3126-45E7-8A0D-EB31A3230EB1}"/>
          </ac:graphicFrameMkLst>
        </pc:graphicFrameChg>
      </pc:sldChg>
      <pc:sldChg chg="modSp mod modAnim">
        <pc:chgData name="iulian teaca" userId="5fedece2e0a6de2f" providerId="LiveId" clId="{466BCA8A-A3EF-40E0-8A8D-A3E0DCDC5150}" dt="2021-12-10T22:12:59.330" v="2488" actId="14100"/>
        <pc:sldMkLst>
          <pc:docMk/>
          <pc:sldMk cId="2333881612" sldId="269"/>
        </pc:sldMkLst>
        <pc:picChg chg="mod">
          <ac:chgData name="iulian teaca" userId="5fedece2e0a6de2f" providerId="LiveId" clId="{466BCA8A-A3EF-40E0-8A8D-A3E0DCDC5150}" dt="2021-12-10T22:12:59.330" v="2488" actId="14100"/>
          <ac:picMkLst>
            <pc:docMk/>
            <pc:sldMk cId="2333881612" sldId="269"/>
            <ac:picMk id="53" creationId="{D10B453F-FBED-4E39-9894-40DCC769BA0E}"/>
          </ac:picMkLst>
        </pc:picChg>
      </pc:sldChg>
      <pc:sldChg chg="addSp modSp mod addAnim delAnim modAnim">
        <pc:chgData name="iulian teaca" userId="5fedece2e0a6de2f" providerId="LiveId" clId="{466BCA8A-A3EF-40E0-8A8D-A3E0DCDC5150}" dt="2021-12-10T21:43:32.253" v="1931"/>
        <pc:sldMkLst>
          <pc:docMk/>
          <pc:sldMk cId="623773864" sldId="270"/>
        </pc:sldMkLst>
        <pc:spChg chg="add mod">
          <ac:chgData name="iulian teaca" userId="5fedece2e0a6de2f" providerId="LiveId" clId="{466BCA8A-A3EF-40E0-8A8D-A3E0DCDC5150}" dt="2021-12-10T21:08:35.120" v="1647" actId="20577"/>
          <ac:spMkLst>
            <pc:docMk/>
            <pc:sldMk cId="623773864" sldId="270"/>
            <ac:spMk id="2" creationId="{27C15E46-E511-4548-9F40-0DB2F0D391F4}"/>
          </ac:spMkLst>
        </pc:spChg>
        <pc:spChg chg="mod">
          <ac:chgData name="iulian teaca" userId="5fedece2e0a6de2f" providerId="LiveId" clId="{466BCA8A-A3EF-40E0-8A8D-A3E0DCDC5150}" dt="2021-12-10T18:42:56.363" v="30" actId="1076"/>
          <ac:spMkLst>
            <pc:docMk/>
            <pc:sldMk cId="623773864" sldId="270"/>
            <ac:spMk id="3" creationId="{2C0E9A6A-1672-46EE-82D7-C7BCA53E2598}"/>
          </ac:spMkLst>
        </pc:spChg>
        <pc:graphicFrameChg chg="mod modGraphic">
          <ac:chgData name="iulian teaca" userId="5fedece2e0a6de2f" providerId="LiveId" clId="{466BCA8A-A3EF-40E0-8A8D-A3E0DCDC5150}" dt="2021-12-10T19:49:45.118" v="597" actId="14734"/>
          <ac:graphicFrameMkLst>
            <pc:docMk/>
            <pc:sldMk cId="623773864" sldId="270"/>
            <ac:graphicFrameMk id="4" creationId="{B62884A6-41D5-458E-9910-D8D114D7D323}"/>
          </ac:graphicFrameMkLst>
        </pc:graphicFrameChg>
      </pc:sldChg>
      <pc:sldChg chg="addSp delSp modSp mod delAnim modAnim">
        <pc:chgData name="iulian teaca" userId="5fedece2e0a6de2f" providerId="LiveId" clId="{466BCA8A-A3EF-40E0-8A8D-A3E0DCDC5150}" dt="2021-12-10T21:17:26.699" v="1678"/>
        <pc:sldMkLst>
          <pc:docMk/>
          <pc:sldMk cId="3791290392" sldId="271"/>
        </pc:sldMkLst>
        <pc:spChg chg="mod">
          <ac:chgData name="iulian teaca" userId="5fedece2e0a6de2f" providerId="LiveId" clId="{466BCA8A-A3EF-40E0-8A8D-A3E0DCDC5150}" dt="2021-12-10T19:14:39.610" v="350" actId="1076"/>
          <ac:spMkLst>
            <pc:docMk/>
            <pc:sldMk cId="3791290392" sldId="271"/>
            <ac:spMk id="2" creationId="{C92205F0-6E24-45C8-BD94-615DED686CBA}"/>
          </ac:spMkLst>
        </pc:spChg>
        <pc:spChg chg="add mod">
          <ac:chgData name="iulian teaca" userId="5fedece2e0a6de2f" providerId="LiveId" clId="{466BCA8A-A3EF-40E0-8A8D-A3E0DCDC5150}" dt="2021-12-10T20:49:25.131" v="1519" actId="20577"/>
          <ac:spMkLst>
            <pc:docMk/>
            <pc:sldMk cId="3791290392" sldId="271"/>
            <ac:spMk id="3" creationId="{2FE1DAFA-C366-444B-AEA1-A95BBB2CDF1E}"/>
          </ac:spMkLst>
        </pc:spChg>
        <pc:spChg chg="add mod">
          <ac:chgData name="iulian teaca" userId="5fedece2e0a6de2f" providerId="LiveId" clId="{466BCA8A-A3EF-40E0-8A8D-A3E0DCDC5150}" dt="2021-12-10T21:07:58.548" v="1645" actId="20577"/>
          <ac:spMkLst>
            <pc:docMk/>
            <pc:sldMk cId="3791290392" sldId="271"/>
            <ac:spMk id="4" creationId="{6EF325AB-F78A-47BC-9D33-5253251FDB8D}"/>
          </ac:spMkLst>
        </pc:spChg>
        <pc:spChg chg="mod">
          <ac:chgData name="iulian teaca" userId="5fedece2e0a6de2f" providerId="LiveId" clId="{466BCA8A-A3EF-40E0-8A8D-A3E0DCDC5150}" dt="2021-12-10T19:14:37.028" v="349" actId="1076"/>
          <ac:spMkLst>
            <pc:docMk/>
            <pc:sldMk cId="3791290392" sldId="271"/>
            <ac:spMk id="6" creationId="{8E5BCFF6-2EB0-4DDA-9B69-B02950929899}"/>
          </ac:spMkLst>
        </pc:spChg>
        <pc:spChg chg="mod">
          <ac:chgData name="iulian teaca" userId="5fedece2e0a6de2f" providerId="LiveId" clId="{466BCA8A-A3EF-40E0-8A8D-A3E0DCDC5150}" dt="2021-12-10T19:14:43.602" v="351" actId="1076"/>
          <ac:spMkLst>
            <pc:docMk/>
            <pc:sldMk cId="3791290392" sldId="271"/>
            <ac:spMk id="10" creationId="{47468439-702C-462E-A1E6-EF61E8AE1EEF}"/>
          </ac:spMkLst>
        </pc:spChg>
        <pc:picChg chg="mod">
          <ac:chgData name="iulian teaca" userId="5fedece2e0a6de2f" providerId="LiveId" clId="{466BCA8A-A3EF-40E0-8A8D-A3E0DCDC5150}" dt="2021-12-10T21:17:16.139" v="1677" actId="1076"/>
          <ac:picMkLst>
            <pc:docMk/>
            <pc:sldMk cId="3791290392" sldId="271"/>
            <ac:picMk id="7" creationId="{2975A458-1EF0-4D50-ACFF-8E12C56796D8}"/>
          </ac:picMkLst>
        </pc:picChg>
        <pc:picChg chg="add mod">
          <ac:chgData name="iulian teaca" userId="5fedece2e0a6de2f" providerId="LiveId" clId="{466BCA8A-A3EF-40E0-8A8D-A3E0DCDC5150}" dt="2021-12-10T21:04:59.930" v="1582" actId="14100"/>
          <ac:picMkLst>
            <pc:docMk/>
            <pc:sldMk cId="3791290392" sldId="271"/>
            <ac:picMk id="8" creationId="{AC97A907-69C9-4465-B29E-8C67568276EA}"/>
          </ac:picMkLst>
        </pc:picChg>
        <pc:picChg chg="del mod">
          <ac:chgData name="iulian teaca" userId="5fedece2e0a6de2f" providerId="LiveId" clId="{466BCA8A-A3EF-40E0-8A8D-A3E0DCDC5150}" dt="2021-12-10T21:04:03.676" v="1574" actId="478"/>
          <ac:picMkLst>
            <pc:docMk/>
            <pc:sldMk cId="3791290392" sldId="271"/>
            <ac:picMk id="9" creationId="{464E7767-F8E1-4B10-A865-9C87C5AF7120}"/>
          </ac:picMkLst>
        </pc:picChg>
      </pc:sldChg>
      <pc:sldChg chg="addSp modSp mod modClrScheme chgLayout">
        <pc:chgData name="iulian teaca" userId="5fedece2e0a6de2f" providerId="LiveId" clId="{466BCA8A-A3EF-40E0-8A8D-A3E0DCDC5150}" dt="2021-12-10T21:42:02.784" v="1930" actId="20578"/>
        <pc:sldMkLst>
          <pc:docMk/>
          <pc:sldMk cId="752286059" sldId="275"/>
        </pc:sldMkLst>
        <pc:spChg chg="mod ord">
          <ac:chgData name="iulian teaca" userId="5fedece2e0a6de2f" providerId="LiveId" clId="{466BCA8A-A3EF-40E0-8A8D-A3E0DCDC5150}" dt="2021-12-10T21:27:52.607" v="1752" actId="1076"/>
          <ac:spMkLst>
            <pc:docMk/>
            <pc:sldMk cId="752286059" sldId="275"/>
            <ac:spMk id="2" creationId="{08DFFDD9-1C8A-46AC-B2D5-4A9568C6243B}"/>
          </ac:spMkLst>
        </pc:spChg>
        <pc:spChg chg="add mod ord">
          <ac:chgData name="iulian teaca" userId="5fedece2e0a6de2f" providerId="LiveId" clId="{466BCA8A-A3EF-40E0-8A8D-A3E0DCDC5150}" dt="2021-12-10T21:42:02.784" v="1930" actId="20578"/>
          <ac:spMkLst>
            <pc:docMk/>
            <pc:sldMk cId="752286059" sldId="275"/>
            <ac:spMk id="3" creationId="{BC15D124-0E66-4348-8227-C8E03031EAD2}"/>
          </ac:spMkLst>
        </pc:spChg>
      </pc:sldChg>
      <pc:sldChg chg="addSp delSp modSp new mod modTransition">
        <pc:chgData name="iulian teaca" userId="5fedece2e0a6de2f" providerId="LiveId" clId="{466BCA8A-A3EF-40E0-8A8D-A3E0DCDC5150}" dt="2021-12-10T20:39:56.312" v="1416" actId="20577"/>
        <pc:sldMkLst>
          <pc:docMk/>
          <pc:sldMk cId="1518553695" sldId="276"/>
        </pc:sldMkLst>
        <pc:spChg chg="mod">
          <ac:chgData name="iulian teaca" userId="5fedece2e0a6de2f" providerId="LiveId" clId="{466BCA8A-A3EF-40E0-8A8D-A3E0DCDC5150}" dt="2021-12-10T20:33:17.053" v="1302" actId="1076"/>
          <ac:spMkLst>
            <pc:docMk/>
            <pc:sldMk cId="1518553695" sldId="276"/>
            <ac:spMk id="2" creationId="{5D141DF2-1243-45A7-850D-B78D9D7596E6}"/>
          </ac:spMkLst>
        </pc:spChg>
        <pc:spChg chg="add del mod">
          <ac:chgData name="iulian teaca" userId="5fedece2e0a6de2f" providerId="LiveId" clId="{466BCA8A-A3EF-40E0-8A8D-A3E0DCDC5150}" dt="2021-12-10T19:34:17.640" v="469" actId="3680"/>
          <ac:spMkLst>
            <pc:docMk/>
            <pc:sldMk cId="1518553695" sldId="276"/>
            <ac:spMk id="3" creationId="{8749E704-B6C4-4BD6-BBBF-5A6C09BE4C0A}"/>
          </ac:spMkLst>
        </pc:spChg>
        <pc:spChg chg="add del mod">
          <ac:chgData name="iulian teaca" userId="5fedece2e0a6de2f" providerId="LiveId" clId="{466BCA8A-A3EF-40E0-8A8D-A3E0DCDC5150}" dt="2021-12-10T20:22:41.726" v="1236" actId="478"/>
          <ac:spMkLst>
            <pc:docMk/>
            <pc:sldMk cId="1518553695" sldId="276"/>
            <ac:spMk id="7" creationId="{DC74556F-F8A6-4F39-8ED6-3526C708C1AF}"/>
          </ac:spMkLst>
        </pc:spChg>
        <pc:spChg chg="add mod">
          <ac:chgData name="iulian teaca" userId="5fedece2e0a6de2f" providerId="LiveId" clId="{466BCA8A-A3EF-40E0-8A8D-A3E0DCDC5150}" dt="2021-12-10T20:39:56.312" v="1416" actId="20577"/>
          <ac:spMkLst>
            <pc:docMk/>
            <pc:sldMk cId="1518553695" sldId="276"/>
            <ac:spMk id="14" creationId="{CD0F4886-45A1-4AE2-B0E5-6BE9CBF173F0}"/>
          </ac:spMkLst>
        </pc:spChg>
        <pc:graphicFrameChg chg="add del modGraphic">
          <ac:chgData name="iulian teaca" userId="5fedece2e0a6de2f" providerId="LiveId" clId="{466BCA8A-A3EF-40E0-8A8D-A3E0DCDC5150}" dt="2021-12-10T19:33:57.387" v="468" actId="1032"/>
          <ac:graphicFrameMkLst>
            <pc:docMk/>
            <pc:sldMk cId="1518553695" sldId="276"/>
            <ac:graphicFrameMk id="4" creationId="{ADCF01C1-3366-4150-827D-EB4A67D8B8DE}"/>
          </ac:graphicFrameMkLst>
        </pc:graphicFrameChg>
        <pc:graphicFrameChg chg="add del mod ord modGraphic">
          <ac:chgData name="iulian teaca" userId="5fedece2e0a6de2f" providerId="LiveId" clId="{466BCA8A-A3EF-40E0-8A8D-A3E0DCDC5150}" dt="2021-12-10T20:35:15.393" v="1320" actId="20577"/>
          <ac:graphicFrameMkLst>
            <pc:docMk/>
            <pc:sldMk cId="1518553695" sldId="276"/>
            <ac:graphicFrameMk id="5" creationId="{3FD7D512-16CC-4379-93A9-4B3B0995577D}"/>
          </ac:graphicFrameMkLst>
        </pc:graphicFrameChg>
        <pc:picChg chg="add mod">
          <ac:chgData name="iulian teaca" userId="5fedece2e0a6de2f" providerId="LiveId" clId="{466BCA8A-A3EF-40E0-8A8D-A3E0DCDC5150}" dt="2021-12-10T20:33:27.237" v="1305" actId="1076"/>
          <ac:picMkLst>
            <pc:docMk/>
            <pc:sldMk cId="1518553695" sldId="276"/>
            <ac:picMk id="9" creationId="{C7A7637E-F2D7-41AD-AA6F-D707F29CEFD5}"/>
          </ac:picMkLst>
        </pc:picChg>
        <pc:picChg chg="add mod">
          <ac:chgData name="iulian teaca" userId="5fedece2e0a6de2f" providerId="LiveId" clId="{466BCA8A-A3EF-40E0-8A8D-A3E0DCDC5150}" dt="2021-12-10T20:33:20.393" v="1303" actId="1076"/>
          <ac:picMkLst>
            <pc:docMk/>
            <pc:sldMk cId="1518553695" sldId="276"/>
            <ac:picMk id="11" creationId="{A618D8F9-B09E-4434-8F4F-F66FDEC66F7A}"/>
          </ac:picMkLst>
        </pc:picChg>
        <pc:picChg chg="add del mod modCrop">
          <ac:chgData name="iulian teaca" userId="5fedece2e0a6de2f" providerId="LiveId" clId="{466BCA8A-A3EF-40E0-8A8D-A3E0DCDC5150}" dt="2021-12-10T20:33:23.162" v="1304" actId="1076"/>
          <ac:picMkLst>
            <pc:docMk/>
            <pc:sldMk cId="1518553695" sldId="276"/>
            <ac:picMk id="13" creationId="{82523F79-FA53-41C7-B2DC-FB97A514883D}"/>
          </ac:picMkLst>
        </pc:picChg>
      </pc:sldChg>
    </pc:docChg>
  </pc:docChgLst>
  <pc:docChgLst>
    <pc:chgData name="iulian teaca" userId="5fedece2e0a6de2f" providerId="Windows Live" clId="Web-{75F5B6A1-67BE-4665-818A-AFAC0BB29286}"/>
    <pc:docChg chg="modSld">
      <pc:chgData name="iulian teaca" userId="5fedece2e0a6de2f" providerId="Windows Live" clId="Web-{75F5B6A1-67BE-4665-818A-AFAC0BB29286}" dt="2021-12-05T00:25:27.242" v="1" actId="20577"/>
      <pc:docMkLst>
        <pc:docMk/>
      </pc:docMkLst>
      <pc:sldChg chg="modSp">
        <pc:chgData name="iulian teaca" userId="5fedece2e0a6de2f" providerId="Windows Live" clId="Web-{75F5B6A1-67BE-4665-818A-AFAC0BB29286}" dt="2021-12-05T00:25:27.242" v="1" actId="20577"/>
        <pc:sldMkLst>
          <pc:docMk/>
          <pc:sldMk cId="3791290392" sldId="271"/>
        </pc:sldMkLst>
        <pc:spChg chg="mod">
          <ac:chgData name="iulian teaca" userId="5fedece2e0a6de2f" providerId="Windows Live" clId="Web-{75F5B6A1-67BE-4665-818A-AFAC0BB29286}" dt="2021-12-05T00:25:27.242" v="1" actId="20577"/>
          <ac:spMkLst>
            <pc:docMk/>
            <pc:sldMk cId="3791290392" sldId="271"/>
            <ac:spMk id="6" creationId="{8E5BCFF6-2EB0-4DDA-9B69-B02950929899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3001724-5C5A-402A-B907-ECA89FAFA97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</dgm:pt>
    <dgm:pt modelId="{6FA86730-1CE5-4EBE-A9BA-FC19829C945A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US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rPr>
            <a:t>Goals</a:t>
          </a:r>
        </a:p>
      </dgm:t>
    </dgm:pt>
    <dgm:pt modelId="{A1BB3DDB-A2CF-407F-9044-E3AC1B808421}" type="parTrans" cxnId="{ACB259CB-0782-437C-AE91-04CE095D2AE5}">
      <dgm:prSet/>
      <dgm:spPr/>
      <dgm:t>
        <a:bodyPr/>
        <a:lstStyle/>
        <a:p>
          <a:endParaRPr lang="en-US"/>
        </a:p>
      </dgm:t>
    </dgm:pt>
    <dgm:pt modelId="{F397379E-0BDA-46CE-8393-B1D10C55E1BA}" type="sibTrans" cxnId="{ACB259CB-0782-437C-AE91-04CE095D2AE5}">
      <dgm:prSet/>
      <dgm:spPr/>
      <dgm:t>
        <a:bodyPr/>
        <a:lstStyle/>
        <a:p>
          <a:endParaRPr lang="en-US"/>
        </a:p>
      </dgm:t>
    </dgm:pt>
    <dgm:pt modelId="{6ABE9384-859D-4C4C-B983-2B1E39A8B348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US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rPr>
            <a:t>Skills</a:t>
          </a:r>
        </a:p>
      </dgm:t>
    </dgm:pt>
    <dgm:pt modelId="{4C63E530-1425-407B-8508-FAC57680DEF0}" type="parTrans" cxnId="{929B611D-ADB7-45E4-812D-4E288BD2D31C}">
      <dgm:prSet/>
      <dgm:spPr/>
      <dgm:t>
        <a:bodyPr/>
        <a:lstStyle/>
        <a:p>
          <a:endParaRPr lang="en-US"/>
        </a:p>
      </dgm:t>
    </dgm:pt>
    <dgm:pt modelId="{012549DD-A1CA-4571-A981-CFD78093EB20}" type="sibTrans" cxnId="{929B611D-ADB7-45E4-812D-4E288BD2D31C}">
      <dgm:prSet/>
      <dgm:spPr/>
      <dgm:t>
        <a:bodyPr/>
        <a:lstStyle/>
        <a:p>
          <a:endParaRPr lang="en-US"/>
        </a:p>
      </dgm:t>
    </dgm:pt>
    <dgm:pt modelId="{F7214975-5AC4-4CF8-9015-322498751A8A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US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rPr>
            <a:t>Technology</a:t>
          </a:r>
        </a:p>
      </dgm:t>
    </dgm:pt>
    <dgm:pt modelId="{51AC1870-5B81-422A-9A2E-E1F58EF50843}" type="parTrans" cxnId="{B7CE7116-0D68-4E90-AA49-C97B6B372915}">
      <dgm:prSet/>
      <dgm:spPr/>
      <dgm:t>
        <a:bodyPr/>
        <a:lstStyle/>
        <a:p>
          <a:endParaRPr lang="en-US"/>
        </a:p>
      </dgm:t>
    </dgm:pt>
    <dgm:pt modelId="{CE7BE2A3-5633-4666-BB75-6164E26282D5}" type="sibTrans" cxnId="{B7CE7116-0D68-4E90-AA49-C97B6B372915}">
      <dgm:prSet/>
      <dgm:spPr/>
      <dgm:t>
        <a:bodyPr/>
        <a:lstStyle/>
        <a:p>
          <a:endParaRPr lang="en-US"/>
        </a:p>
      </dgm:t>
    </dgm:pt>
    <dgm:pt modelId="{3DDBEED0-9BEC-4F49-BCD1-CEBDF4AEEA6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SWOT Analyses</a:t>
          </a:r>
        </a:p>
      </dgm:t>
    </dgm:pt>
    <dgm:pt modelId="{126906C0-7634-4CCD-9C68-882D3C0BD0AD}" type="parTrans" cxnId="{60D587D0-1BF7-4AF6-8941-8DEB0BEE7470}">
      <dgm:prSet/>
      <dgm:spPr/>
      <dgm:t>
        <a:bodyPr/>
        <a:lstStyle/>
        <a:p>
          <a:endParaRPr lang="en-GB"/>
        </a:p>
      </dgm:t>
    </dgm:pt>
    <dgm:pt modelId="{B965CF32-B088-4E9C-87C2-0A7BBECCCA19}" type="sibTrans" cxnId="{60D587D0-1BF7-4AF6-8941-8DEB0BEE7470}">
      <dgm:prSet/>
      <dgm:spPr/>
      <dgm:t>
        <a:bodyPr/>
        <a:lstStyle/>
        <a:p>
          <a:endParaRPr lang="en-GB"/>
        </a:p>
      </dgm:t>
    </dgm:pt>
    <dgm:pt modelId="{6E9A737C-F5FB-4D77-8267-D0223F4A842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Personal Development Plan</a:t>
          </a:r>
        </a:p>
      </dgm:t>
    </dgm:pt>
    <dgm:pt modelId="{7DF30652-AF60-46A8-9E6B-7570929F2DD0}" type="parTrans" cxnId="{533F258A-077A-4942-AF64-7CCC74E03631}">
      <dgm:prSet/>
      <dgm:spPr/>
      <dgm:t>
        <a:bodyPr/>
        <a:lstStyle/>
        <a:p>
          <a:endParaRPr lang="en-GB"/>
        </a:p>
      </dgm:t>
    </dgm:pt>
    <dgm:pt modelId="{51F644EB-672E-4273-A83F-8D8A8F8127B9}" type="sibTrans" cxnId="{533F258A-077A-4942-AF64-7CCC74E03631}">
      <dgm:prSet/>
      <dgm:spPr/>
      <dgm:t>
        <a:bodyPr/>
        <a:lstStyle/>
        <a:p>
          <a:endParaRPr lang="en-GB"/>
        </a:p>
      </dgm:t>
    </dgm:pt>
    <dgm:pt modelId="{44164630-2F05-47D6-AD96-D9713C7C94EA}" type="pres">
      <dgm:prSet presAssocID="{53001724-5C5A-402A-B907-ECA89FAFA97F}" presName="root" presStyleCnt="0">
        <dgm:presLayoutVars>
          <dgm:dir/>
          <dgm:resizeHandles val="exact"/>
        </dgm:presLayoutVars>
      </dgm:prSet>
      <dgm:spPr/>
    </dgm:pt>
    <dgm:pt modelId="{BBB5EE06-EDF8-41BB-B38A-75BA74195339}" type="pres">
      <dgm:prSet presAssocID="{6FA86730-1CE5-4EBE-A9BA-FC19829C945A}" presName="compNode" presStyleCnt="0"/>
      <dgm:spPr/>
    </dgm:pt>
    <dgm:pt modelId="{BD3976FF-3460-411F-BC23-D0B68261F465}" type="pres">
      <dgm:prSet presAssocID="{6FA86730-1CE5-4EBE-A9BA-FC19829C945A}" presName="bgRect" presStyleLbl="bgShp" presStyleIdx="0" presStyleCnt="5" custLinFactNeighborY="-1031"/>
      <dgm:spPr>
        <a:gradFill flip="none" rotWithShape="0">
          <a:gsLst>
            <a:gs pos="0">
              <a:srgbClr val="FFC000">
                <a:shade val="30000"/>
                <a:satMod val="115000"/>
              </a:srgbClr>
            </a:gs>
            <a:gs pos="50000">
              <a:srgbClr val="FFC000">
                <a:shade val="67500"/>
                <a:satMod val="115000"/>
              </a:srgbClr>
            </a:gs>
            <a:gs pos="100000">
              <a:srgbClr val="FFC000">
                <a:shade val="100000"/>
                <a:satMod val="115000"/>
              </a:srgbClr>
            </a:gs>
          </a:gsLst>
          <a:path path="circle">
            <a:fillToRect l="50000" t="50000" r="50000" b="50000"/>
          </a:path>
          <a:tileRect/>
        </a:gradFill>
      </dgm:spPr>
    </dgm:pt>
    <dgm:pt modelId="{55596134-9829-4D70-890A-C69BBF81D77E}" type="pres">
      <dgm:prSet presAssocID="{6FA86730-1CE5-4EBE-A9BA-FC19829C945A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EF52B154-BE74-4151-893E-30A55BCE1232}" type="pres">
      <dgm:prSet presAssocID="{6FA86730-1CE5-4EBE-A9BA-FC19829C945A}" presName="spaceRect" presStyleCnt="0"/>
      <dgm:spPr/>
    </dgm:pt>
    <dgm:pt modelId="{317AA252-427D-40A4-8C7D-92392117FEF6}" type="pres">
      <dgm:prSet presAssocID="{6FA86730-1CE5-4EBE-A9BA-FC19829C945A}" presName="parTx" presStyleLbl="revTx" presStyleIdx="0" presStyleCnt="5">
        <dgm:presLayoutVars>
          <dgm:chMax val="0"/>
          <dgm:chPref val="0"/>
        </dgm:presLayoutVars>
      </dgm:prSet>
      <dgm:spPr/>
    </dgm:pt>
    <dgm:pt modelId="{DB828AB6-BF3C-4FBC-936A-ABF577D4A72E}" type="pres">
      <dgm:prSet presAssocID="{F397379E-0BDA-46CE-8393-B1D10C55E1BA}" presName="sibTrans" presStyleCnt="0"/>
      <dgm:spPr/>
    </dgm:pt>
    <dgm:pt modelId="{FB2AE126-9BEE-40A5-AE49-E009162CDF26}" type="pres">
      <dgm:prSet presAssocID="{3DDBEED0-9BEC-4F49-BCD1-CEBDF4AEEA6E}" presName="compNode" presStyleCnt="0"/>
      <dgm:spPr/>
    </dgm:pt>
    <dgm:pt modelId="{DE5382D6-2B1E-46DD-B42D-2B7404ED019A}" type="pres">
      <dgm:prSet presAssocID="{3DDBEED0-9BEC-4F49-BCD1-CEBDF4AEEA6E}" presName="bgRect" presStyleLbl="bgShp" presStyleIdx="1" presStyleCnt="5"/>
      <dgm:spPr/>
    </dgm:pt>
    <dgm:pt modelId="{3AB272E9-6F68-4BE9-B55E-8E565EF5DF12}" type="pres">
      <dgm:prSet presAssocID="{3DDBEED0-9BEC-4F49-BCD1-CEBDF4AEEA6E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ie chart"/>
        </a:ext>
      </dgm:extLst>
    </dgm:pt>
    <dgm:pt modelId="{046AF296-255D-48D2-BB6C-957962194AA4}" type="pres">
      <dgm:prSet presAssocID="{3DDBEED0-9BEC-4F49-BCD1-CEBDF4AEEA6E}" presName="spaceRect" presStyleCnt="0"/>
      <dgm:spPr/>
    </dgm:pt>
    <dgm:pt modelId="{0CE2018B-DA02-4AC5-A97B-8E50DC5C101D}" type="pres">
      <dgm:prSet presAssocID="{3DDBEED0-9BEC-4F49-BCD1-CEBDF4AEEA6E}" presName="parTx" presStyleLbl="revTx" presStyleIdx="1" presStyleCnt="5">
        <dgm:presLayoutVars>
          <dgm:chMax val="0"/>
          <dgm:chPref val="0"/>
        </dgm:presLayoutVars>
      </dgm:prSet>
      <dgm:spPr/>
    </dgm:pt>
    <dgm:pt modelId="{8F7AB067-707F-49BC-9F4E-1BD2F90FD27B}" type="pres">
      <dgm:prSet presAssocID="{B965CF32-B088-4E9C-87C2-0A7BBECCCA19}" presName="sibTrans" presStyleCnt="0"/>
      <dgm:spPr/>
    </dgm:pt>
    <dgm:pt modelId="{2862063A-01C9-45B8-BC29-0877E16269D6}" type="pres">
      <dgm:prSet presAssocID="{6ABE9384-859D-4C4C-B983-2B1E39A8B348}" presName="compNode" presStyleCnt="0"/>
      <dgm:spPr/>
    </dgm:pt>
    <dgm:pt modelId="{5DD1A591-E379-4123-AFEF-0E0E1C78A6C8}" type="pres">
      <dgm:prSet presAssocID="{6ABE9384-859D-4C4C-B983-2B1E39A8B348}" presName="bgRect" presStyleLbl="bgShp" presStyleIdx="2" presStyleCnt="5"/>
      <dgm:spPr>
        <a:gradFill flip="none" rotWithShape="0">
          <a:gsLst>
            <a:gs pos="0">
              <a:srgbClr val="FFC000">
                <a:shade val="30000"/>
                <a:satMod val="115000"/>
              </a:srgbClr>
            </a:gs>
            <a:gs pos="50000">
              <a:srgbClr val="FFC000">
                <a:shade val="67500"/>
                <a:satMod val="115000"/>
              </a:srgbClr>
            </a:gs>
            <a:gs pos="100000">
              <a:srgbClr val="FFC000">
                <a:shade val="100000"/>
                <a:satMod val="115000"/>
              </a:srgbClr>
            </a:gs>
          </a:gsLst>
          <a:lin ang="5400000" scaled="1"/>
          <a:tileRect/>
        </a:gradFill>
        <a:ln>
          <a:solidFill>
            <a:schemeClr val="bg1">
              <a:lumMod val="95000"/>
              <a:lumOff val="5000"/>
            </a:schemeClr>
          </a:solidFill>
        </a:ln>
      </dgm:spPr>
    </dgm:pt>
    <dgm:pt modelId="{FCE68459-8AC8-4D4B-8B2A-B85347F651AB}" type="pres">
      <dgm:prSet presAssocID="{6ABE9384-859D-4C4C-B983-2B1E39A8B348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7840CE1B-2464-4289-B418-12904C5D46CE}" type="pres">
      <dgm:prSet presAssocID="{6ABE9384-859D-4C4C-B983-2B1E39A8B348}" presName="spaceRect" presStyleCnt="0"/>
      <dgm:spPr/>
    </dgm:pt>
    <dgm:pt modelId="{0F75F18A-3C22-462D-9DAB-5E8D88D9A51B}" type="pres">
      <dgm:prSet presAssocID="{6ABE9384-859D-4C4C-B983-2B1E39A8B348}" presName="parTx" presStyleLbl="revTx" presStyleIdx="2" presStyleCnt="5">
        <dgm:presLayoutVars>
          <dgm:chMax val="0"/>
          <dgm:chPref val="0"/>
        </dgm:presLayoutVars>
      </dgm:prSet>
      <dgm:spPr/>
    </dgm:pt>
    <dgm:pt modelId="{AC2B0169-D740-4583-96BE-D8F87AC7FE01}" type="pres">
      <dgm:prSet presAssocID="{012549DD-A1CA-4571-A981-CFD78093EB20}" presName="sibTrans" presStyleCnt="0"/>
      <dgm:spPr/>
    </dgm:pt>
    <dgm:pt modelId="{B3B878BE-AAA5-42AC-A357-2C079485FB36}" type="pres">
      <dgm:prSet presAssocID="{6E9A737C-F5FB-4D77-8267-D0223F4A842C}" presName="compNode" presStyleCnt="0"/>
      <dgm:spPr/>
    </dgm:pt>
    <dgm:pt modelId="{2FA29443-4F4A-4C85-95EB-8BC8E6717469}" type="pres">
      <dgm:prSet presAssocID="{6E9A737C-F5FB-4D77-8267-D0223F4A842C}" presName="bgRect" presStyleLbl="bgShp" presStyleIdx="3" presStyleCnt="5"/>
      <dgm:spPr>
        <a:solidFill>
          <a:schemeClr val="bg1">
            <a:lumMod val="95000"/>
            <a:lumOff val="5000"/>
          </a:schemeClr>
        </a:solidFill>
      </dgm:spPr>
    </dgm:pt>
    <dgm:pt modelId="{C5587420-09FE-4F3F-A052-62C5D974741E}" type="pres">
      <dgm:prSet presAssocID="{6E9A737C-F5FB-4D77-8267-D0223F4A842C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able"/>
        </a:ext>
      </dgm:extLst>
    </dgm:pt>
    <dgm:pt modelId="{06B62962-01A6-4E6C-96A9-E96D55101B43}" type="pres">
      <dgm:prSet presAssocID="{6E9A737C-F5FB-4D77-8267-D0223F4A842C}" presName="spaceRect" presStyleCnt="0"/>
      <dgm:spPr/>
    </dgm:pt>
    <dgm:pt modelId="{C4101A7D-1FA7-453D-80CA-83A157990E34}" type="pres">
      <dgm:prSet presAssocID="{6E9A737C-F5FB-4D77-8267-D0223F4A842C}" presName="parTx" presStyleLbl="revTx" presStyleIdx="3" presStyleCnt="5">
        <dgm:presLayoutVars>
          <dgm:chMax val="0"/>
          <dgm:chPref val="0"/>
        </dgm:presLayoutVars>
      </dgm:prSet>
      <dgm:spPr/>
    </dgm:pt>
    <dgm:pt modelId="{F46DF9C8-8C29-45EC-A292-408A388F8099}" type="pres">
      <dgm:prSet presAssocID="{51F644EB-672E-4273-A83F-8D8A8F8127B9}" presName="sibTrans" presStyleCnt="0"/>
      <dgm:spPr/>
    </dgm:pt>
    <dgm:pt modelId="{9602AFE8-70EE-42FC-9CD5-A2E6AA3E2091}" type="pres">
      <dgm:prSet presAssocID="{F7214975-5AC4-4CF8-9015-322498751A8A}" presName="compNode" presStyleCnt="0"/>
      <dgm:spPr/>
    </dgm:pt>
    <dgm:pt modelId="{B231036C-5FBE-4605-8393-F1B6359EE169}" type="pres">
      <dgm:prSet presAssocID="{F7214975-5AC4-4CF8-9015-322498751A8A}" presName="bgRect" presStyleLbl="bgShp" presStyleIdx="4" presStyleCnt="5"/>
      <dgm:spPr>
        <a:gradFill flip="none" rotWithShape="0">
          <a:gsLst>
            <a:gs pos="0">
              <a:srgbClr val="FFC000">
                <a:shade val="30000"/>
                <a:satMod val="115000"/>
              </a:srgbClr>
            </a:gs>
            <a:gs pos="50000">
              <a:srgbClr val="FFC000">
                <a:shade val="67500"/>
                <a:satMod val="115000"/>
              </a:srgbClr>
            </a:gs>
            <a:gs pos="100000">
              <a:srgbClr val="FFC000">
                <a:shade val="100000"/>
                <a:satMod val="115000"/>
              </a:srgbClr>
            </a:gs>
          </a:gsLst>
          <a:lin ang="0" scaled="1"/>
          <a:tileRect/>
        </a:gradFill>
      </dgm:spPr>
    </dgm:pt>
    <dgm:pt modelId="{A64BFE9C-AA80-43CE-8FF6-8D33BAD07C57}" type="pres">
      <dgm:prSet presAssocID="{F7214975-5AC4-4CF8-9015-322498751A8A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nternet"/>
        </a:ext>
      </dgm:extLst>
    </dgm:pt>
    <dgm:pt modelId="{2D725CFB-B072-491A-B436-3AD21D0542FE}" type="pres">
      <dgm:prSet presAssocID="{F7214975-5AC4-4CF8-9015-322498751A8A}" presName="spaceRect" presStyleCnt="0"/>
      <dgm:spPr/>
    </dgm:pt>
    <dgm:pt modelId="{556AE736-B6E0-4DC7-8429-5ADFCF947C4F}" type="pres">
      <dgm:prSet presAssocID="{F7214975-5AC4-4CF8-9015-322498751A8A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23EF1414-9603-46A1-9EFA-5F6FBE2033A2}" type="presOf" srcId="{3DDBEED0-9BEC-4F49-BCD1-CEBDF4AEEA6E}" destId="{0CE2018B-DA02-4AC5-A97B-8E50DC5C101D}" srcOrd="0" destOrd="0" presId="urn:microsoft.com/office/officeart/2018/2/layout/IconVerticalSolidList"/>
    <dgm:cxn modelId="{B7CE7116-0D68-4E90-AA49-C97B6B372915}" srcId="{53001724-5C5A-402A-B907-ECA89FAFA97F}" destId="{F7214975-5AC4-4CF8-9015-322498751A8A}" srcOrd="4" destOrd="0" parTransId="{51AC1870-5B81-422A-9A2E-E1F58EF50843}" sibTransId="{CE7BE2A3-5633-4666-BB75-6164E26282D5}"/>
    <dgm:cxn modelId="{929B611D-ADB7-45E4-812D-4E288BD2D31C}" srcId="{53001724-5C5A-402A-B907-ECA89FAFA97F}" destId="{6ABE9384-859D-4C4C-B983-2B1E39A8B348}" srcOrd="2" destOrd="0" parTransId="{4C63E530-1425-407B-8508-FAC57680DEF0}" sibTransId="{012549DD-A1CA-4571-A981-CFD78093EB20}"/>
    <dgm:cxn modelId="{E42F3627-E378-4611-9E44-8C53F460E990}" type="presOf" srcId="{6FA86730-1CE5-4EBE-A9BA-FC19829C945A}" destId="{317AA252-427D-40A4-8C7D-92392117FEF6}" srcOrd="0" destOrd="0" presId="urn:microsoft.com/office/officeart/2018/2/layout/IconVerticalSolidList"/>
    <dgm:cxn modelId="{1C605B4C-E51E-44B8-8933-D52963ED863D}" type="presOf" srcId="{6ABE9384-859D-4C4C-B983-2B1E39A8B348}" destId="{0F75F18A-3C22-462D-9DAB-5E8D88D9A51B}" srcOrd="0" destOrd="0" presId="urn:microsoft.com/office/officeart/2018/2/layout/IconVerticalSolidList"/>
    <dgm:cxn modelId="{D0D95555-C348-4CF7-8A46-F7A2BF92D08A}" type="presOf" srcId="{53001724-5C5A-402A-B907-ECA89FAFA97F}" destId="{44164630-2F05-47D6-AD96-D9713C7C94EA}" srcOrd="0" destOrd="0" presId="urn:microsoft.com/office/officeart/2018/2/layout/IconVerticalSolidList"/>
    <dgm:cxn modelId="{533F258A-077A-4942-AF64-7CCC74E03631}" srcId="{53001724-5C5A-402A-B907-ECA89FAFA97F}" destId="{6E9A737C-F5FB-4D77-8267-D0223F4A842C}" srcOrd="3" destOrd="0" parTransId="{7DF30652-AF60-46A8-9E6B-7570929F2DD0}" sibTransId="{51F644EB-672E-4273-A83F-8D8A8F8127B9}"/>
    <dgm:cxn modelId="{25117D8B-5CE2-438F-9411-12A7FD4D7BCF}" type="presOf" srcId="{F7214975-5AC4-4CF8-9015-322498751A8A}" destId="{556AE736-B6E0-4DC7-8429-5ADFCF947C4F}" srcOrd="0" destOrd="0" presId="urn:microsoft.com/office/officeart/2018/2/layout/IconVerticalSolidList"/>
    <dgm:cxn modelId="{ACB259CB-0782-437C-AE91-04CE095D2AE5}" srcId="{53001724-5C5A-402A-B907-ECA89FAFA97F}" destId="{6FA86730-1CE5-4EBE-A9BA-FC19829C945A}" srcOrd="0" destOrd="0" parTransId="{A1BB3DDB-A2CF-407F-9044-E3AC1B808421}" sibTransId="{F397379E-0BDA-46CE-8393-B1D10C55E1BA}"/>
    <dgm:cxn modelId="{B4AAF2CB-E641-402A-91AD-DA552F935CE0}" type="presOf" srcId="{6E9A737C-F5FB-4D77-8267-D0223F4A842C}" destId="{C4101A7D-1FA7-453D-80CA-83A157990E34}" srcOrd="0" destOrd="0" presId="urn:microsoft.com/office/officeart/2018/2/layout/IconVerticalSolidList"/>
    <dgm:cxn modelId="{60D587D0-1BF7-4AF6-8941-8DEB0BEE7470}" srcId="{53001724-5C5A-402A-B907-ECA89FAFA97F}" destId="{3DDBEED0-9BEC-4F49-BCD1-CEBDF4AEEA6E}" srcOrd="1" destOrd="0" parTransId="{126906C0-7634-4CCD-9C68-882D3C0BD0AD}" sibTransId="{B965CF32-B088-4E9C-87C2-0A7BBECCCA19}"/>
    <dgm:cxn modelId="{9FB3D75A-7318-40AD-9643-F5D113BEF3EA}" type="presParOf" srcId="{44164630-2F05-47D6-AD96-D9713C7C94EA}" destId="{BBB5EE06-EDF8-41BB-B38A-75BA74195339}" srcOrd="0" destOrd="0" presId="urn:microsoft.com/office/officeart/2018/2/layout/IconVerticalSolidList"/>
    <dgm:cxn modelId="{9FE1ADA8-0652-4F08-909B-6F1F8C7865F7}" type="presParOf" srcId="{BBB5EE06-EDF8-41BB-B38A-75BA74195339}" destId="{BD3976FF-3460-411F-BC23-D0B68261F465}" srcOrd="0" destOrd="0" presId="urn:microsoft.com/office/officeart/2018/2/layout/IconVerticalSolidList"/>
    <dgm:cxn modelId="{02F1752E-8943-4CED-AB23-FD169E28320D}" type="presParOf" srcId="{BBB5EE06-EDF8-41BB-B38A-75BA74195339}" destId="{55596134-9829-4D70-890A-C69BBF81D77E}" srcOrd="1" destOrd="0" presId="urn:microsoft.com/office/officeart/2018/2/layout/IconVerticalSolidList"/>
    <dgm:cxn modelId="{B0AA3935-03A2-4CCF-A853-AB8E050001AB}" type="presParOf" srcId="{BBB5EE06-EDF8-41BB-B38A-75BA74195339}" destId="{EF52B154-BE74-4151-893E-30A55BCE1232}" srcOrd="2" destOrd="0" presId="urn:microsoft.com/office/officeart/2018/2/layout/IconVerticalSolidList"/>
    <dgm:cxn modelId="{27C9A290-584D-453B-93FD-FA35380C106B}" type="presParOf" srcId="{BBB5EE06-EDF8-41BB-B38A-75BA74195339}" destId="{317AA252-427D-40A4-8C7D-92392117FEF6}" srcOrd="3" destOrd="0" presId="urn:microsoft.com/office/officeart/2018/2/layout/IconVerticalSolidList"/>
    <dgm:cxn modelId="{78E03A4A-6EE4-4028-8A51-8793E0D3E1A8}" type="presParOf" srcId="{44164630-2F05-47D6-AD96-D9713C7C94EA}" destId="{DB828AB6-BF3C-4FBC-936A-ABF577D4A72E}" srcOrd="1" destOrd="0" presId="urn:microsoft.com/office/officeart/2018/2/layout/IconVerticalSolidList"/>
    <dgm:cxn modelId="{FFBCB3F1-A09F-4BC3-B43B-B86B9BC608DF}" type="presParOf" srcId="{44164630-2F05-47D6-AD96-D9713C7C94EA}" destId="{FB2AE126-9BEE-40A5-AE49-E009162CDF26}" srcOrd="2" destOrd="0" presId="urn:microsoft.com/office/officeart/2018/2/layout/IconVerticalSolidList"/>
    <dgm:cxn modelId="{9DC661CF-2FF2-4439-B310-502816DB3295}" type="presParOf" srcId="{FB2AE126-9BEE-40A5-AE49-E009162CDF26}" destId="{DE5382D6-2B1E-46DD-B42D-2B7404ED019A}" srcOrd="0" destOrd="0" presId="urn:microsoft.com/office/officeart/2018/2/layout/IconVerticalSolidList"/>
    <dgm:cxn modelId="{36B214F4-D335-4007-A59C-2FF4A13B2783}" type="presParOf" srcId="{FB2AE126-9BEE-40A5-AE49-E009162CDF26}" destId="{3AB272E9-6F68-4BE9-B55E-8E565EF5DF12}" srcOrd="1" destOrd="0" presId="urn:microsoft.com/office/officeart/2018/2/layout/IconVerticalSolidList"/>
    <dgm:cxn modelId="{1B8B441F-CBE4-4566-807A-578B7A4736A9}" type="presParOf" srcId="{FB2AE126-9BEE-40A5-AE49-E009162CDF26}" destId="{046AF296-255D-48D2-BB6C-957962194AA4}" srcOrd="2" destOrd="0" presId="urn:microsoft.com/office/officeart/2018/2/layout/IconVerticalSolidList"/>
    <dgm:cxn modelId="{AFFFE452-B045-4036-B975-FF292F707991}" type="presParOf" srcId="{FB2AE126-9BEE-40A5-AE49-E009162CDF26}" destId="{0CE2018B-DA02-4AC5-A97B-8E50DC5C101D}" srcOrd="3" destOrd="0" presId="urn:microsoft.com/office/officeart/2018/2/layout/IconVerticalSolidList"/>
    <dgm:cxn modelId="{2FCA7BF6-2AA0-40B8-945A-39E9DF1BF688}" type="presParOf" srcId="{44164630-2F05-47D6-AD96-D9713C7C94EA}" destId="{8F7AB067-707F-49BC-9F4E-1BD2F90FD27B}" srcOrd="3" destOrd="0" presId="urn:microsoft.com/office/officeart/2018/2/layout/IconVerticalSolidList"/>
    <dgm:cxn modelId="{37B51E1B-2833-450E-AED0-0479588A1773}" type="presParOf" srcId="{44164630-2F05-47D6-AD96-D9713C7C94EA}" destId="{2862063A-01C9-45B8-BC29-0877E16269D6}" srcOrd="4" destOrd="0" presId="urn:microsoft.com/office/officeart/2018/2/layout/IconVerticalSolidList"/>
    <dgm:cxn modelId="{0568F507-FCED-4896-B7EE-3C55B05820B4}" type="presParOf" srcId="{2862063A-01C9-45B8-BC29-0877E16269D6}" destId="{5DD1A591-E379-4123-AFEF-0E0E1C78A6C8}" srcOrd="0" destOrd="0" presId="urn:microsoft.com/office/officeart/2018/2/layout/IconVerticalSolidList"/>
    <dgm:cxn modelId="{3350E533-B59F-4225-911C-3AF81C5BB096}" type="presParOf" srcId="{2862063A-01C9-45B8-BC29-0877E16269D6}" destId="{FCE68459-8AC8-4D4B-8B2A-B85347F651AB}" srcOrd="1" destOrd="0" presId="urn:microsoft.com/office/officeart/2018/2/layout/IconVerticalSolidList"/>
    <dgm:cxn modelId="{D1507AE6-EFD3-4D91-8F89-13072D5D3B99}" type="presParOf" srcId="{2862063A-01C9-45B8-BC29-0877E16269D6}" destId="{7840CE1B-2464-4289-B418-12904C5D46CE}" srcOrd="2" destOrd="0" presId="urn:microsoft.com/office/officeart/2018/2/layout/IconVerticalSolidList"/>
    <dgm:cxn modelId="{3F44C565-7FFB-4A68-99E4-AC437FE954ED}" type="presParOf" srcId="{2862063A-01C9-45B8-BC29-0877E16269D6}" destId="{0F75F18A-3C22-462D-9DAB-5E8D88D9A51B}" srcOrd="3" destOrd="0" presId="urn:microsoft.com/office/officeart/2018/2/layout/IconVerticalSolidList"/>
    <dgm:cxn modelId="{4A49B124-E089-4890-B36F-962056FA9588}" type="presParOf" srcId="{44164630-2F05-47D6-AD96-D9713C7C94EA}" destId="{AC2B0169-D740-4583-96BE-D8F87AC7FE01}" srcOrd="5" destOrd="0" presId="urn:microsoft.com/office/officeart/2018/2/layout/IconVerticalSolidList"/>
    <dgm:cxn modelId="{CA6555C1-BAC4-414D-88A0-FAEA8DC26C7F}" type="presParOf" srcId="{44164630-2F05-47D6-AD96-D9713C7C94EA}" destId="{B3B878BE-AAA5-42AC-A357-2C079485FB36}" srcOrd="6" destOrd="0" presId="urn:microsoft.com/office/officeart/2018/2/layout/IconVerticalSolidList"/>
    <dgm:cxn modelId="{FFB267A5-AA04-4759-BCEE-7BA0B90C5C17}" type="presParOf" srcId="{B3B878BE-AAA5-42AC-A357-2C079485FB36}" destId="{2FA29443-4F4A-4C85-95EB-8BC8E6717469}" srcOrd="0" destOrd="0" presId="urn:microsoft.com/office/officeart/2018/2/layout/IconVerticalSolidList"/>
    <dgm:cxn modelId="{50211EFA-D312-4447-AEFA-F44CA3D7BAE0}" type="presParOf" srcId="{B3B878BE-AAA5-42AC-A357-2C079485FB36}" destId="{C5587420-09FE-4F3F-A052-62C5D974741E}" srcOrd="1" destOrd="0" presId="urn:microsoft.com/office/officeart/2018/2/layout/IconVerticalSolidList"/>
    <dgm:cxn modelId="{6390DE3D-2725-4012-8456-5D875E2062DE}" type="presParOf" srcId="{B3B878BE-AAA5-42AC-A357-2C079485FB36}" destId="{06B62962-01A6-4E6C-96A9-E96D55101B43}" srcOrd="2" destOrd="0" presId="urn:microsoft.com/office/officeart/2018/2/layout/IconVerticalSolidList"/>
    <dgm:cxn modelId="{841B1E82-B519-4325-868B-61B7D1268B46}" type="presParOf" srcId="{B3B878BE-AAA5-42AC-A357-2C079485FB36}" destId="{C4101A7D-1FA7-453D-80CA-83A157990E34}" srcOrd="3" destOrd="0" presId="urn:microsoft.com/office/officeart/2018/2/layout/IconVerticalSolidList"/>
    <dgm:cxn modelId="{E4EAE980-DDEB-4F90-844F-30575F69D60F}" type="presParOf" srcId="{44164630-2F05-47D6-AD96-D9713C7C94EA}" destId="{F46DF9C8-8C29-45EC-A292-408A388F8099}" srcOrd="7" destOrd="0" presId="urn:microsoft.com/office/officeart/2018/2/layout/IconVerticalSolidList"/>
    <dgm:cxn modelId="{8CF64B13-46A8-42CA-8DD2-87241C9E1D4B}" type="presParOf" srcId="{44164630-2F05-47D6-AD96-D9713C7C94EA}" destId="{9602AFE8-70EE-42FC-9CD5-A2E6AA3E2091}" srcOrd="8" destOrd="0" presId="urn:microsoft.com/office/officeart/2018/2/layout/IconVerticalSolidList"/>
    <dgm:cxn modelId="{8CB9CD9D-905C-4263-9E48-D0A18051D03C}" type="presParOf" srcId="{9602AFE8-70EE-42FC-9CD5-A2E6AA3E2091}" destId="{B231036C-5FBE-4605-8393-F1B6359EE169}" srcOrd="0" destOrd="0" presId="urn:microsoft.com/office/officeart/2018/2/layout/IconVerticalSolidList"/>
    <dgm:cxn modelId="{82828E1A-3E6B-4878-B080-25C2C978B9AE}" type="presParOf" srcId="{9602AFE8-70EE-42FC-9CD5-A2E6AA3E2091}" destId="{A64BFE9C-AA80-43CE-8FF6-8D33BAD07C57}" srcOrd="1" destOrd="0" presId="urn:microsoft.com/office/officeart/2018/2/layout/IconVerticalSolidList"/>
    <dgm:cxn modelId="{07115384-BCC9-4BBA-9940-4283AA60CBB1}" type="presParOf" srcId="{9602AFE8-70EE-42FC-9CD5-A2E6AA3E2091}" destId="{2D725CFB-B072-491A-B436-3AD21D0542FE}" srcOrd="2" destOrd="0" presId="urn:microsoft.com/office/officeart/2018/2/layout/IconVerticalSolidList"/>
    <dgm:cxn modelId="{8EE77B3E-8046-4DAA-9D80-2E3511DF47D2}" type="presParOf" srcId="{9602AFE8-70EE-42FC-9CD5-A2E6AA3E2091}" destId="{556AE736-B6E0-4DC7-8429-5ADFCF947C4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BBD8D3E-49B9-46A1-9DA3-D6474F8F328B}" type="doc">
      <dgm:prSet loTypeId="urn:microsoft.com/office/officeart/2005/8/layout/hList1" loCatId="list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E7BADE6-8062-4C67-81D5-FE8F2FD0F3B6}">
      <dgm:prSet phldrT="[Text]"/>
      <dgm:spPr/>
      <dgm:t>
        <a:bodyPr/>
        <a:lstStyle/>
        <a:p>
          <a:r>
            <a:rPr lang="en-GB" dirty="0"/>
            <a:t>Soft</a:t>
          </a:r>
        </a:p>
      </dgm:t>
    </dgm:pt>
    <dgm:pt modelId="{555FBA14-49BF-4481-B8A9-4EB0F3C4721D}" type="parTrans" cxnId="{EA136B7D-F19A-4487-94FF-87B614CA1244}">
      <dgm:prSet/>
      <dgm:spPr/>
      <dgm:t>
        <a:bodyPr/>
        <a:lstStyle/>
        <a:p>
          <a:endParaRPr lang="en-GB"/>
        </a:p>
      </dgm:t>
    </dgm:pt>
    <dgm:pt modelId="{0149B66A-05F8-4711-9727-7B054BB01B1A}" type="sibTrans" cxnId="{EA136B7D-F19A-4487-94FF-87B614CA1244}">
      <dgm:prSet/>
      <dgm:spPr/>
      <dgm:t>
        <a:bodyPr/>
        <a:lstStyle/>
        <a:p>
          <a:endParaRPr lang="en-GB"/>
        </a:p>
      </dgm:t>
    </dgm:pt>
    <dgm:pt modelId="{F098C324-6A50-41CB-9BC4-3AE9E1328DDC}">
      <dgm:prSet phldrT="[Text]"/>
      <dgm:spPr/>
      <dgm:t>
        <a:bodyPr/>
        <a:lstStyle/>
        <a:p>
          <a:r>
            <a:rPr lang="en-GB" dirty="0"/>
            <a:t>Public Speaking</a:t>
          </a:r>
        </a:p>
      </dgm:t>
    </dgm:pt>
    <dgm:pt modelId="{EC2E4311-98C5-416E-81D1-22AA3A20F279}" type="parTrans" cxnId="{40718118-722D-4733-ACC2-512A3F5CF5E8}">
      <dgm:prSet/>
      <dgm:spPr/>
      <dgm:t>
        <a:bodyPr/>
        <a:lstStyle/>
        <a:p>
          <a:endParaRPr lang="en-GB"/>
        </a:p>
      </dgm:t>
    </dgm:pt>
    <dgm:pt modelId="{84A2703A-0EF1-4B23-A91E-4A4153611A83}" type="sibTrans" cxnId="{40718118-722D-4733-ACC2-512A3F5CF5E8}">
      <dgm:prSet/>
      <dgm:spPr/>
      <dgm:t>
        <a:bodyPr/>
        <a:lstStyle/>
        <a:p>
          <a:endParaRPr lang="en-GB"/>
        </a:p>
      </dgm:t>
    </dgm:pt>
    <dgm:pt modelId="{7BB30FA0-E657-4C19-9822-8713D276292E}">
      <dgm:prSet phldrT="[Text]"/>
      <dgm:spPr/>
      <dgm:t>
        <a:bodyPr/>
        <a:lstStyle/>
        <a:p>
          <a:r>
            <a:rPr lang="en-GB" dirty="0"/>
            <a:t>Time management</a:t>
          </a:r>
        </a:p>
      </dgm:t>
    </dgm:pt>
    <dgm:pt modelId="{D418D24B-3F48-4AFE-932D-701A84A12B8E}" type="parTrans" cxnId="{1A0E4A22-185B-4701-99F1-66AC586BD208}">
      <dgm:prSet/>
      <dgm:spPr/>
      <dgm:t>
        <a:bodyPr/>
        <a:lstStyle/>
        <a:p>
          <a:endParaRPr lang="en-GB"/>
        </a:p>
      </dgm:t>
    </dgm:pt>
    <dgm:pt modelId="{6F40A865-5076-4378-B076-01C706133E44}" type="sibTrans" cxnId="{1A0E4A22-185B-4701-99F1-66AC586BD208}">
      <dgm:prSet/>
      <dgm:spPr/>
      <dgm:t>
        <a:bodyPr/>
        <a:lstStyle/>
        <a:p>
          <a:endParaRPr lang="en-GB"/>
        </a:p>
      </dgm:t>
    </dgm:pt>
    <dgm:pt modelId="{34A9FF59-D586-4729-A01C-8AB64EBB0A5E}">
      <dgm:prSet phldrT="[Text]"/>
      <dgm:spPr/>
      <dgm:t>
        <a:bodyPr/>
        <a:lstStyle/>
        <a:p>
          <a:r>
            <a:rPr lang="en-GB" dirty="0"/>
            <a:t>Hard</a:t>
          </a:r>
        </a:p>
      </dgm:t>
    </dgm:pt>
    <dgm:pt modelId="{BBE6F2CA-8A00-42A3-BA24-EDACAC0448E7}" type="parTrans" cxnId="{31B7845B-F5D7-4CD2-A547-DC92DFC861C3}">
      <dgm:prSet/>
      <dgm:spPr/>
      <dgm:t>
        <a:bodyPr/>
        <a:lstStyle/>
        <a:p>
          <a:endParaRPr lang="en-GB"/>
        </a:p>
      </dgm:t>
    </dgm:pt>
    <dgm:pt modelId="{3FE9F21C-A1E0-4719-97F5-38E48734246F}" type="sibTrans" cxnId="{31B7845B-F5D7-4CD2-A547-DC92DFC861C3}">
      <dgm:prSet/>
      <dgm:spPr/>
      <dgm:t>
        <a:bodyPr/>
        <a:lstStyle/>
        <a:p>
          <a:endParaRPr lang="en-GB"/>
        </a:p>
      </dgm:t>
    </dgm:pt>
    <dgm:pt modelId="{E2850811-B945-466D-9EC4-A728C7D3CAD0}">
      <dgm:prSet phldrT="[Text]"/>
      <dgm:spPr/>
      <dgm:t>
        <a:bodyPr/>
        <a:lstStyle/>
        <a:p>
          <a:r>
            <a:rPr lang="en-GB" dirty="0"/>
            <a:t>Troubleshooting</a:t>
          </a:r>
        </a:p>
      </dgm:t>
    </dgm:pt>
    <dgm:pt modelId="{45F852EF-79C0-46E4-BEEB-5CE79CD21CEC}" type="parTrans" cxnId="{15BCA2E6-A01C-4B1B-9A3C-F0D0CFB61995}">
      <dgm:prSet/>
      <dgm:spPr/>
      <dgm:t>
        <a:bodyPr/>
        <a:lstStyle/>
        <a:p>
          <a:endParaRPr lang="en-GB"/>
        </a:p>
      </dgm:t>
    </dgm:pt>
    <dgm:pt modelId="{8170FD1C-0A89-49C1-82DF-0BFF0AC3818E}" type="sibTrans" cxnId="{15BCA2E6-A01C-4B1B-9A3C-F0D0CFB61995}">
      <dgm:prSet/>
      <dgm:spPr/>
      <dgm:t>
        <a:bodyPr/>
        <a:lstStyle/>
        <a:p>
          <a:endParaRPr lang="en-GB"/>
        </a:p>
      </dgm:t>
    </dgm:pt>
    <dgm:pt modelId="{287C1957-1A9B-40E5-A397-12CF73D61D0D}">
      <dgm:prSet phldrT="[Text]"/>
      <dgm:spPr/>
      <dgm:t>
        <a:bodyPr/>
        <a:lstStyle/>
        <a:p>
          <a:r>
            <a:rPr lang="en-GB" dirty="0"/>
            <a:t>Math</a:t>
          </a:r>
        </a:p>
      </dgm:t>
    </dgm:pt>
    <dgm:pt modelId="{39D88E33-3344-4D2F-80A5-612FD4EE21F2}" type="parTrans" cxnId="{7BBEC388-7F06-481D-A2B6-94B1F0A52952}">
      <dgm:prSet/>
      <dgm:spPr/>
      <dgm:t>
        <a:bodyPr/>
        <a:lstStyle/>
        <a:p>
          <a:endParaRPr lang="en-GB"/>
        </a:p>
      </dgm:t>
    </dgm:pt>
    <dgm:pt modelId="{696C367D-F707-41BC-9AB9-905E420DCCA6}" type="sibTrans" cxnId="{7BBEC388-7F06-481D-A2B6-94B1F0A52952}">
      <dgm:prSet/>
      <dgm:spPr/>
      <dgm:t>
        <a:bodyPr/>
        <a:lstStyle/>
        <a:p>
          <a:endParaRPr lang="en-GB"/>
        </a:p>
      </dgm:t>
    </dgm:pt>
    <dgm:pt modelId="{5FE8FEB0-2769-4C0A-AA52-D67D1EBBDF25}">
      <dgm:prSet phldrT="[Text]"/>
      <dgm:spPr/>
      <dgm:t>
        <a:bodyPr/>
        <a:lstStyle/>
        <a:p>
          <a:r>
            <a:rPr lang="en-GB" dirty="0"/>
            <a:t>Technical</a:t>
          </a:r>
        </a:p>
      </dgm:t>
    </dgm:pt>
    <dgm:pt modelId="{995D6FBD-DFDF-472F-B675-3C119A1D905F}" type="parTrans" cxnId="{C5B6F2C7-AE92-4309-80B8-0AEEDFF5972F}">
      <dgm:prSet/>
      <dgm:spPr/>
      <dgm:t>
        <a:bodyPr/>
        <a:lstStyle/>
        <a:p>
          <a:endParaRPr lang="en-GB"/>
        </a:p>
      </dgm:t>
    </dgm:pt>
    <dgm:pt modelId="{7E43FC96-8C22-443F-A843-69E5464FBD2D}" type="sibTrans" cxnId="{C5B6F2C7-AE92-4309-80B8-0AEEDFF5972F}">
      <dgm:prSet/>
      <dgm:spPr/>
      <dgm:t>
        <a:bodyPr/>
        <a:lstStyle/>
        <a:p>
          <a:endParaRPr lang="en-GB"/>
        </a:p>
      </dgm:t>
    </dgm:pt>
    <dgm:pt modelId="{D57C73DC-DEAB-4574-AB45-DA08E473723D}">
      <dgm:prSet phldrT="[Text]"/>
      <dgm:spPr/>
      <dgm:t>
        <a:bodyPr/>
        <a:lstStyle/>
        <a:p>
          <a:r>
            <a:rPr lang="en-GB" dirty="0"/>
            <a:t>Customer Relation</a:t>
          </a:r>
        </a:p>
      </dgm:t>
    </dgm:pt>
    <dgm:pt modelId="{CA99DD05-6B8C-4B6D-8D74-652D5BE7DA74}" type="parTrans" cxnId="{BF2C3A23-88BC-488C-86D2-0CE231110646}">
      <dgm:prSet/>
      <dgm:spPr/>
      <dgm:t>
        <a:bodyPr/>
        <a:lstStyle/>
        <a:p>
          <a:endParaRPr lang="en-GB"/>
        </a:p>
      </dgm:t>
    </dgm:pt>
    <dgm:pt modelId="{5126B1B0-5BBF-45D0-9CDC-015F85AA4D62}" type="sibTrans" cxnId="{BF2C3A23-88BC-488C-86D2-0CE231110646}">
      <dgm:prSet/>
      <dgm:spPr/>
      <dgm:t>
        <a:bodyPr/>
        <a:lstStyle/>
        <a:p>
          <a:endParaRPr lang="en-GB"/>
        </a:p>
      </dgm:t>
    </dgm:pt>
    <dgm:pt modelId="{FB4C9F05-91AA-4BC3-9C6A-65479E7FB3EE}">
      <dgm:prSet phldrT="[Text]"/>
      <dgm:spPr/>
      <dgm:t>
        <a:bodyPr/>
        <a:lstStyle/>
        <a:p>
          <a:r>
            <a:rPr lang="en-GB" dirty="0"/>
            <a:t>Firewall &amp; Security</a:t>
          </a:r>
        </a:p>
      </dgm:t>
    </dgm:pt>
    <dgm:pt modelId="{A3E1FD91-B88C-4326-92B7-3B59A5CE312E}" type="parTrans" cxnId="{842F5C6D-6141-4655-8C53-55CFB06D3F42}">
      <dgm:prSet/>
      <dgm:spPr/>
      <dgm:t>
        <a:bodyPr/>
        <a:lstStyle/>
        <a:p>
          <a:endParaRPr lang="en-GB"/>
        </a:p>
      </dgm:t>
    </dgm:pt>
    <dgm:pt modelId="{01204EA3-6127-4EBD-853E-7E38961789B5}" type="sibTrans" cxnId="{842F5C6D-6141-4655-8C53-55CFB06D3F42}">
      <dgm:prSet/>
      <dgm:spPr/>
      <dgm:t>
        <a:bodyPr/>
        <a:lstStyle/>
        <a:p>
          <a:endParaRPr lang="en-GB"/>
        </a:p>
      </dgm:t>
    </dgm:pt>
    <dgm:pt modelId="{6FF7576D-D3F8-42BD-B7D6-2BBFF6787F97}">
      <dgm:prSet phldrT="[Text]"/>
      <dgm:spPr/>
      <dgm:t>
        <a:bodyPr/>
        <a:lstStyle/>
        <a:p>
          <a:r>
            <a:rPr lang="en-GB" dirty="0"/>
            <a:t>Team Working</a:t>
          </a:r>
        </a:p>
      </dgm:t>
    </dgm:pt>
    <dgm:pt modelId="{DEC41CAF-D2BA-42B7-96D0-8FA4DFBF247F}" type="parTrans" cxnId="{1CEC617E-CFE4-47AD-99E4-D6955294E6C9}">
      <dgm:prSet/>
      <dgm:spPr/>
      <dgm:t>
        <a:bodyPr/>
        <a:lstStyle/>
        <a:p>
          <a:endParaRPr lang="en-GB"/>
        </a:p>
      </dgm:t>
    </dgm:pt>
    <dgm:pt modelId="{D0DC5A44-1079-4306-A5FF-8D1AAEC3513D}" type="sibTrans" cxnId="{1CEC617E-CFE4-47AD-99E4-D6955294E6C9}">
      <dgm:prSet/>
      <dgm:spPr/>
      <dgm:t>
        <a:bodyPr/>
        <a:lstStyle/>
        <a:p>
          <a:endParaRPr lang="en-GB"/>
        </a:p>
      </dgm:t>
    </dgm:pt>
    <dgm:pt modelId="{F5B67D5C-6B2A-4660-95BA-BE38311399A2}">
      <dgm:prSet phldrT="[Text]"/>
      <dgm:spPr/>
      <dgm:t>
        <a:bodyPr/>
        <a:lstStyle/>
        <a:p>
          <a:r>
            <a:rPr lang="en-GB" dirty="0"/>
            <a:t>Creativity &amp; Innovation</a:t>
          </a:r>
        </a:p>
      </dgm:t>
    </dgm:pt>
    <dgm:pt modelId="{2B52D973-5681-4958-AA4F-A6C2A5573637}" type="parTrans" cxnId="{0F9E832D-805C-4518-B810-1A94FE700BF2}">
      <dgm:prSet/>
      <dgm:spPr/>
      <dgm:t>
        <a:bodyPr/>
        <a:lstStyle/>
        <a:p>
          <a:endParaRPr lang="en-GB"/>
        </a:p>
      </dgm:t>
    </dgm:pt>
    <dgm:pt modelId="{8B87F763-5EEA-4EBA-B4ED-ABE317BF8A7D}" type="sibTrans" cxnId="{0F9E832D-805C-4518-B810-1A94FE700BF2}">
      <dgm:prSet/>
      <dgm:spPr/>
      <dgm:t>
        <a:bodyPr/>
        <a:lstStyle/>
        <a:p>
          <a:endParaRPr lang="en-GB"/>
        </a:p>
      </dgm:t>
    </dgm:pt>
    <dgm:pt modelId="{5B8C9774-87EE-4578-B11E-D6C770188F7A}">
      <dgm:prSet phldrT="[Text]"/>
      <dgm:spPr/>
      <dgm:t>
        <a:bodyPr/>
        <a:lstStyle/>
        <a:p>
          <a:r>
            <a:rPr lang="en-GB" dirty="0"/>
            <a:t>Digital Skills</a:t>
          </a:r>
        </a:p>
      </dgm:t>
    </dgm:pt>
    <dgm:pt modelId="{FE8658B3-7B1E-4CC2-BDA0-ABA0D675E6D3}" type="parTrans" cxnId="{156BFCF4-FB98-4030-9759-A1B439C7E323}">
      <dgm:prSet/>
      <dgm:spPr/>
      <dgm:t>
        <a:bodyPr/>
        <a:lstStyle/>
        <a:p>
          <a:endParaRPr lang="en-GB"/>
        </a:p>
      </dgm:t>
    </dgm:pt>
    <dgm:pt modelId="{16F719EC-1C81-454F-86E6-E326CE1FFBEA}" type="sibTrans" cxnId="{156BFCF4-FB98-4030-9759-A1B439C7E323}">
      <dgm:prSet/>
      <dgm:spPr/>
      <dgm:t>
        <a:bodyPr/>
        <a:lstStyle/>
        <a:p>
          <a:endParaRPr lang="en-GB"/>
        </a:p>
      </dgm:t>
    </dgm:pt>
    <dgm:pt modelId="{2B500A69-52E3-4CE5-B4C1-584AE2C03314}">
      <dgm:prSet phldrT="[Text]"/>
      <dgm:spPr/>
      <dgm:t>
        <a:bodyPr/>
        <a:lstStyle/>
        <a:p>
          <a:endParaRPr lang="en-GB" dirty="0"/>
        </a:p>
      </dgm:t>
    </dgm:pt>
    <dgm:pt modelId="{ECCD9892-3E58-4A5B-9120-74808C8D959A}" type="parTrans" cxnId="{50816D79-4932-4C52-B86A-3A5A24F2E382}">
      <dgm:prSet/>
      <dgm:spPr/>
      <dgm:t>
        <a:bodyPr/>
        <a:lstStyle/>
        <a:p>
          <a:endParaRPr lang="en-GB"/>
        </a:p>
      </dgm:t>
    </dgm:pt>
    <dgm:pt modelId="{891931AD-08D3-443F-8837-6F479DD83A11}" type="sibTrans" cxnId="{50816D79-4932-4C52-B86A-3A5A24F2E382}">
      <dgm:prSet/>
      <dgm:spPr/>
      <dgm:t>
        <a:bodyPr/>
        <a:lstStyle/>
        <a:p>
          <a:endParaRPr lang="en-GB"/>
        </a:p>
      </dgm:t>
    </dgm:pt>
    <dgm:pt modelId="{6DCF37AC-FE35-4195-8B84-337EFF9A9E52}">
      <dgm:prSet phldrT="[Text]"/>
      <dgm:spPr/>
      <dgm:t>
        <a:bodyPr/>
        <a:lstStyle/>
        <a:p>
          <a:r>
            <a:rPr lang="en-GB" dirty="0"/>
            <a:t>Leadership</a:t>
          </a:r>
        </a:p>
      </dgm:t>
    </dgm:pt>
    <dgm:pt modelId="{7BB170D9-7640-4FA3-A0D5-D27E6545005E}" type="parTrans" cxnId="{71EF5FFB-F5DF-4A2B-BA03-76758EBF0758}">
      <dgm:prSet/>
      <dgm:spPr/>
      <dgm:t>
        <a:bodyPr/>
        <a:lstStyle/>
        <a:p>
          <a:endParaRPr lang="en-GB"/>
        </a:p>
      </dgm:t>
    </dgm:pt>
    <dgm:pt modelId="{3D7BCCEB-9712-4980-B6F2-A2E50D03066A}" type="sibTrans" cxnId="{71EF5FFB-F5DF-4A2B-BA03-76758EBF0758}">
      <dgm:prSet/>
      <dgm:spPr/>
      <dgm:t>
        <a:bodyPr/>
        <a:lstStyle/>
        <a:p>
          <a:endParaRPr lang="en-GB"/>
        </a:p>
      </dgm:t>
    </dgm:pt>
    <dgm:pt modelId="{49906805-08B9-49AC-88E4-51FB76EE1E7A}">
      <dgm:prSet phldrT="[Text]"/>
      <dgm:spPr/>
      <dgm:t>
        <a:bodyPr/>
        <a:lstStyle/>
        <a:p>
          <a:r>
            <a:rPr lang="en-GB" dirty="0"/>
            <a:t>Data Analyses</a:t>
          </a:r>
        </a:p>
      </dgm:t>
    </dgm:pt>
    <dgm:pt modelId="{ECB7CFAE-4E79-45DA-A8A0-7413C881E2BF}" type="parTrans" cxnId="{092EE59C-39EB-4CC4-8DF6-6C53424E0D7E}">
      <dgm:prSet/>
      <dgm:spPr/>
      <dgm:t>
        <a:bodyPr/>
        <a:lstStyle/>
        <a:p>
          <a:endParaRPr lang="en-GB"/>
        </a:p>
      </dgm:t>
    </dgm:pt>
    <dgm:pt modelId="{3F644AA6-FC22-4B41-BE2A-52C683B197ED}" type="sibTrans" cxnId="{092EE59C-39EB-4CC4-8DF6-6C53424E0D7E}">
      <dgm:prSet/>
      <dgm:spPr/>
      <dgm:t>
        <a:bodyPr/>
        <a:lstStyle/>
        <a:p>
          <a:endParaRPr lang="en-GB"/>
        </a:p>
      </dgm:t>
    </dgm:pt>
    <dgm:pt modelId="{32776BC6-7F25-4EC0-A679-68176B432540}">
      <dgm:prSet phldrT="[Text]"/>
      <dgm:spPr/>
      <dgm:t>
        <a:bodyPr/>
        <a:lstStyle/>
        <a:p>
          <a:r>
            <a:rPr lang="en-GB" dirty="0"/>
            <a:t>Server Maintenance</a:t>
          </a:r>
        </a:p>
      </dgm:t>
    </dgm:pt>
    <dgm:pt modelId="{25EDD9E9-CFB9-417F-BCDF-8AA953D60F1F}" type="parTrans" cxnId="{C70CFCDB-9C2E-440C-A988-B7590A9CE197}">
      <dgm:prSet/>
      <dgm:spPr/>
      <dgm:t>
        <a:bodyPr/>
        <a:lstStyle/>
        <a:p>
          <a:endParaRPr lang="en-GB"/>
        </a:p>
      </dgm:t>
    </dgm:pt>
    <dgm:pt modelId="{5267DBA5-C58A-4576-A4B2-EEF71845B011}" type="sibTrans" cxnId="{C70CFCDB-9C2E-440C-A988-B7590A9CE197}">
      <dgm:prSet/>
      <dgm:spPr/>
      <dgm:t>
        <a:bodyPr/>
        <a:lstStyle/>
        <a:p>
          <a:endParaRPr lang="en-GB"/>
        </a:p>
      </dgm:t>
    </dgm:pt>
    <dgm:pt modelId="{D1820A1D-1879-442A-A838-F131B2D1CEA7}">
      <dgm:prSet phldrT="[Text]"/>
      <dgm:spPr/>
      <dgm:t>
        <a:bodyPr/>
        <a:lstStyle/>
        <a:p>
          <a:r>
            <a:rPr lang="en-GB" dirty="0"/>
            <a:t>Networking</a:t>
          </a:r>
        </a:p>
      </dgm:t>
    </dgm:pt>
    <dgm:pt modelId="{08BF76D5-5A74-4C79-8C89-DCFCFD25CADB}" type="parTrans" cxnId="{31B17A05-5D93-40FA-9659-2F8DC64662D5}">
      <dgm:prSet/>
      <dgm:spPr/>
      <dgm:t>
        <a:bodyPr/>
        <a:lstStyle/>
        <a:p>
          <a:endParaRPr lang="en-GB"/>
        </a:p>
      </dgm:t>
    </dgm:pt>
    <dgm:pt modelId="{5CCE9843-B3BA-4D06-92E6-3F1B093447FA}" type="sibTrans" cxnId="{31B17A05-5D93-40FA-9659-2F8DC64662D5}">
      <dgm:prSet/>
      <dgm:spPr/>
      <dgm:t>
        <a:bodyPr/>
        <a:lstStyle/>
        <a:p>
          <a:endParaRPr lang="en-GB"/>
        </a:p>
      </dgm:t>
    </dgm:pt>
    <dgm:pt modelId="{FFDACA26-F8F6-4EBF-9759-79E79F3F3479}">
      <dgm:prSet phldrT="[Text]"/>
      <dgm:spPr/>
      <dgm:t>
        <a:bodyPr/>
        <a:lstStyle/>
        <a:p>
          <a:r>
            <a:rPr lang="en-GB" dirty="0"/>
            <a:t>Hardware &amp; Infrastructure</a:t>
          </a:r>
        </a:p>
      </dgm:t>
    </dgm:pt>
    <dgm:pt modelId="{225CB875-3A46-45A7-94C2-B72D026A621B}" type="parTrans" cxnId="{A4873A37-4F63-46A7-A331-F7BDA33C0C42}">
      <dgm:prSet/>
      <dgm:spPr/>
      <dgm:t>
        <a:bodyPr/>
        <a:lstStyle/>
        <a:p>
          <a:endParaRPr lang="en-GB"/>
        </a:p>
      </dgm:t>
    </dgm:pt>
    <dgm:pt modelId="{FD7948FF-51DF-4BE8-905A-441C847D389C}" type="sibTrans" cxnId="{A4873A37-4F63-46A7-A331-F7BDA33C0C42}">
      <dgm:prSet/>
      <dgm:spPr/>
      <dgm:t>
        <a:bodyPr/>
        <a:lstStyle/>
        <a:p>
          <a:endParaRPr lang="en-GB"/>
        </a:p>
      </dgm:t>
    </dgm:pt>
    <dgm:pt modelId="{7CAB83A5-5327-4101-A53E-58D1C8121EED}">
      <dgm:prSet phldrT="[Text]"/>
      <dgm:spPr/>
      <dgm:t>
        <a:bodyPr/>
        <a:lstStyle/>
        <a:p>
          <a:r>
            <a:rPr lang="en-GB" dirty="0"/>
            <a:t>IoT(Internet of Things)</a:t>
          </a:r>
        </a:p>
      </dgm:t>
    </dgm:pt>
    <dgm:pt modelId="{20A4E6EA-39EE-4A43-88B4-AB85460E0028}" type="parTrans" cxnId="{3F965535-3E87-4711-8EB9-5AA59A1A9EA2}">
      <dgm:prSet/>
      <dgm:spPr/>
      <dgm:t>
        <a:bodyPr/>
        <a:lstStyle/>
        <a:p>
          <a:endParaRPr lang="en-GB"/>
        </a:p>
      </dgm:t>
    </dgm:pt>
    <dgm:pt modelId="{E0B08B7B-01F6-47D9-8A2C-551C765A2CAE}" type="sibTrans" cxnId="{3F965535-3E87-4711-8EB9-5AA59A1A9EA2}">
      <dgm:prSet/>
      <dgm:spPr/>
      <dgm:t>
        <a:bodyPr/>
        <a:lstStyle/>
        <a:p>
          <a:endParaRPr lang="en-GB"/>
        </a:p>
      </dgm:t>
    </dgm:pt>
    <dgm:pt modelId="{CE8EA783-8C84-463B-A527-9EB27D3FB84A}">
      <dgm:prSet phldrT="[Text]"/>
      <dgm:spPr/>
      <dgm:t>
        <a:bodyPr/>
        <a:lstStyle/>
        <a:p>
          <a:r>
            <a:rPr lang="en-GB" dirty="0"/>
            <a:t>Programming Languages </a:t>
          </a:r>
        </a:p>
      </dgm:t>
    </dgm:pt>
    <dgm:pt modelId="{5FCBEEBA-DE99-4B23-8493-481246CBEB06}" type="parTrans" cxnId="{407A0B84-6A80-4413-88A7-13BC3332AA6C}">
      <dgm:prSet/>
      <dgm:spPr/>
      <dgm:t>
        <a:bodyPr/>
        <a:lstStyle/>
        <a:p>
          <a:endParaRPr lang="en-GB"/>
        </a:p>
      </dgm:t>
    </dgm:pt>
    <dgm:pt modelId="{C7E52231-3F01-4E62-99F6-6C8F4F2A375A}" type="sibTrans" cxnId="{407A0B84-6A80-4413-88A7-13BC3332AA6C}">
      <dgm:prSet/>
      <dgm:spPr/>
      <dgm:t>
        <a:bodyPr/>
        <a:lstStyle/>
        <a:p>
          <a:endParaRPr lang="en-GB"/>
        </a:p>
      </dgm:t>
    </dgm:pt>
    <dgm:pt modelId="{AD7CDCC7-D4FB-416D-A28E-0B64E2D09E2E}">
      <dgm:prSet phldrT="[Text]"/>
      <dgm:spPr/>
      <dgm:t>
        <a:bodyPr/>
        <a:lstStyle/>
        <a:p>
          <a:endParaRPr lang="en-GB" dirty="0"/>
        </a:p>
      </dgm:t>
    </dgm:pt>
    <dgm:pt modelId="{A345CBE3-C0A2-43F4-83B9-888380EADD44}" type="parTrans" cxnId="{06AA316F-3BA4-43C1-B1FB-87B345D4AC64}">
      <dgm:prSet/>
      <dgm:spPr/>
      <dgm:t>
        <a:bodyPr/>
        <a:lstStyle/>
        <a:p>
          <a:endParaRPr lang="en-GB"/>
        </a:p>
      </dgm:t>
    </dgm:pt>
    <dgm:pt modelId="{5AC5F34F-9E23-4C22-A254-4AEFEF7949B5}" type="sibTrans" cxnId="{06AA316F-3BA4-43C1-B1FB-87B345D4AC64}">
      <dgm:prSet/>
      <dgm:spPr/>
      <dgm:t>
        <a:bodyPr/>
        <a:lstStyle/>
        <a:p>
          <a:endParaRPr lang="en-GB"/>
        </a:p>
      </dgm:t>
    </dgm:pt>
    <dgm:pt modelId="{2B64A90B-3A43-40B3-A50C-F1E736B78A41}">
      <dgm:prSet phldrT="[Text]"/>
      <dgm:spPr/>
      <dgm:t>
        <a:bodyPr/>
        <a:lstStyle/>
        <a:p>
          <a:r>
            <a:rPr lang="en-GB" dirty="0"/>
            <a:t>Cloud Computing</a:t>
          </a:r>
        </a:p>
      </dgm:t>
    </dgm:pt>
    <dgm:pt modelId="{148FD08B-BCDF-4BCC-AFA1-AC9C03B51B62}" type="parTrans" cxnId="{45ECC8A9-5225-403C-8559-9DB2C1D9F546}">
      <dgm:prSet/>
      <dgm:spPr/>
      <dgm:t>
        <a:bodyPr/>
        <a:lstStyle/>
        <a:p>
          <a:endParaRPr lang="en-GB"/>
        </a:p>
      </dgm:t>
    </dgm:pt>
    <dgm:pt modelId="{65AB4D13-9C1D-4B89-BC65-00920F37C32F}" type="sibTrans" cxnId="{45ECC8A9-5225-403C-8559-9DB2C1D9F546}">
      <dgm:prSet/>
      <dgm:spPr/>
      <dgm:t>
        <a:bodyPr/>
        <a:lstStyle/>
        <a:p>
          <a:endParaRPr lang="en-GB"/>
        </a:p>
      </dgm:t>
    </dgm:pt>
    <dgm:pt modelId="{9938F49A-F8F0-419A-A6D2-96668D1F634C}" type="pres">
      <dgm:prSet presAssocID="{7BBD8D3E-49B9-46A1-9DA3-D6474F8F328B}" presName="Name0" presStyleCnt="0">
        <dgm:presLayoutVars>
          <dgm:dir/>
          <dgm:animLvl val="lvl"/>
          <dgm:resizeHandles val="exact"/>
        </dgm:presLayoutVars>
      </dgm:prSet>
      <dgm:spPr/>
    </dgm:pt>
    <dgm:pt modelId="{8C698ADD-1FFA-4814-90CF-B26CE19ED2A8}" type="pres">
      <dgm:prSet presAssocID="{8E7BADE6-8062-4C67-81D5-FE8F2FD0F3B6}" presName="composite" presStyleCnt="0"/>
      <dgm:spPr/>
    </dgm:pt>
    <dgm:pt modelId="{E41D76A3-1ED1-4CAF-908E-0D2BBA841F8B}" type="pres">
      <dgm:prSet presAssocID="{8E7BADE6-8062-4C67-81D5-FE8F2FD0F3B6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</dgm:pt>
    <dgm:pt modelId="{6EFB47B1-6186-4016-8A89-3F9FA26F6E21}" type="pres">
      <dgm:prSet presAssocID="{8E7BADE6-8062-4C67-81D5-FE8F2FD0F3B6}" presName="desTx" presStyleLbl="alignAccFollowNode1" presStyleIdx="0" presStyleCnt="3">
        <dgm:presLayoutVars>
          <dgm:bulletEnabled val="1"/>
        </dgm:presLayoutVars>
      </dgm:prSet>
      <dgm:spPr/>
    </dgm:pt>
    <dgm:pt modelId="{AE8C0FA9-9AE0-4C51-B217-F7CA1F019097}" type="pres">
      <dgm:prSet presAssocID="{0149B66A-05F8-4711-9727-7B054BB01B1A}" presName="space" presStyleCnt="0"/>
      <dgm:spPr/>
    </dgm:pt>
    <dgm:pt modelId="{10DC1606-A787-4F19-891A-D5954A916C34}" type="pres">
      <dgm:prSet presAssocID="{34A9FF59-D586-4729-A01C-8AB64EBB0A5E}" presName="composite" presStyleCnt="0"/>
      <dgm:spPr/>
    </dgm:pt>
    <dgm:pt modelId="{ECC8287A-FE47-41B6-A34E-90EEA97B75D0}" type="pres">
      <dgm:prSet presAssocID="{34A9FF59-D586-4729-A01C-8AB64EBB0A5E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</dgm:pt>
    <dgm:pt modelId="{273416CC-817C-4279-AB3E-9386B725C3DC}" type="pres">
      <dgm:prSet presAssocID="{34A9FF59-D586-4729-A01C-8AB64EBB0A5E}" presName="desTx" presStyleLbl="alignAccFollowNode1" presStyleIdx="1" presStyleCnt="3">
        <dgm:presLayoutVars>
          <dgm:bulletEnabled val="1"/>
        </dgm:presLayoutVars>
      </dgm:prSet>
      <dgm:spPr/>
    </dgm:pt>
    <dgm:pt modelId="{A08E6EDC-8221-4418-A087-2544D199A30D}" type="pres">
      <dgm:prSet presAssocID="{3FE9F21C-A1E0-4719-97F5-38E48734246F}" presName="space" presStyleCnt="0"/>
      <dgm:spPr/>
    </dgm:pt>
    <dgm:pt modelId="{C54A7B9A-923A-4F8F-A525-069B9BD8B778}" type="pres">
      <dgm:prSet presAssocID="{5FE8FEB0-2769-4C0A-AA52-D67D1EBBDF25}" presName="composite" presStyleCnt="0"/>
      <dgm:spPr/>
    </dgm:pt>
    <dgm:pt modelId="{6A83ED1B-D8EA-4E1E-96AC-50C885625D8D}" type="pres">
      <dgm:prSet presAssocID="{5FE8FEB0-2769-4C0A-AA52-D67D1EBBDF25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</dgm:pt>
    <dgm:pt modelId="{1C30E253-05E8-4103-9B56-FDC8392CA79F}" type="pres">
      <dgm:prSet presAssocID="{5FE8FEB0-2769-4C0A-AA52-D67D1EBBDF25}" presName="desTx" presStyleLbl="alignAccFollowNode1" presStyleIdx="2" presStyleCnt="3">
        <dgm:presLayoutVars>
          <dgm:bulletEnabled val="1"/>
        </dgm:presLayoutVars>
      </dgm:prSet>
      <dgm:spPr/>
    </dgm:pt>
  </dgm:ptLst>
  <dgm:cxnLst>
    <dgm:cxn modelId="{31B17A05-5D93-40FA-9659-2F8DC64662D5}" srcId="{5FE8FEB0-2769-4C0A-AA52-D67D1EBBDF25}" destId="{D1820A1D-1879-442A-A838-F131B2D1CEA7}" srcOrd="2" destOrd="0" parTransId="{08BF76D5-5A74-4C79-8C89-DCFCFD25CADB}" sibTransId="{5CCE9843-B3BA-4D06-92E6-3F1B093447FA}"/>
    <dgm:cxn modelId="{3166E70E-6353-4D7C-851D-0942764B8D72}" type="presOf" srcId="{CE8EA783-8C84-463B-A527-9EB27D3FB84A}" destId="{1C30E253-05E8-4103-9B56-FDC8392CA79F}" srcOrd="0" destOrd="5" presId="urn:microsoft.com/office/officeart/2005/8/layout/hList1"/>
    <dgm:cxn modelId="{EF4F5B0F-0205-4D3F-9DF0-C5FF674004D7}" type="presOf" srcId="{6FF7576D-D3F8-42BD-B7D6-2BBFF6787F97}" destId="{6EFB47B1-6186-4016-8A89-3F9FA26F6E21}" srcOrd="0" destOrd="2" presId="urn:microsoft.com/office/officeart/2005/8/layout/hList1"/>
    <dgm:cxn modelId="{70CED910-0DEB-4EA8-AFD4-520A563C93A1}" type="presOf" srcId="{FFDACA26-F8F6-4EBF-9759-79E79F3F3479}" destId="{1C30E253-05E8-4103-9B56-FDC8392CA79F}" srcOrd="0" destOrd="3" presId="urn:microsoft.com/office/officeart/2005/8/layout/hList1"/>
    <dgm:cxn modelId="{511FAF17-DFF4-4EB9-8EB2-7154D073743D}" type="presOf" srcId="{F098C324-6A50-41CB-9BC4-3AE9E1328DDC}" destId="{6EFB47B1-6186-4016-8A89-3F9FA26F6E21}" srcOrd="0" destOrd="0" presId="urn:microsoft.com/office/officeart/2005/8/layout/hList1"/>
    <dgm:cxn modelId="{40718118-722D-4733-ACC2-512A3F5CF5E8}" srcId="{8E7BADE6-8062-4C67-81D5-FE8F2FD0F3B6}" destId="{F098C324-6A50-41CB-9BC4-3AE9E1328DDC}" srcOrd="0" destOrd="0" parTransId="{EC2E4311-98C5-416E-81D1-22AA3A20F279}" sibTransId="{84A2703A-0EF1-4B23-A91E-4A4153611A83}"/>
    <dgm:cxn modelId="{1A0E4A22-185B-4701-99F1-66AC586BD208}" srcId="{8E7BADE6-8062-4C67-81D5-FE8F2FD0F3B6}" destId="{7BB30FA0-E657-4C19-9822-8713D276292E}" srcOrd="1" destOrd="0" parTransId="{D418D24B-3F48-4AFE-932D-701A84A12B8E}" sibTransId="{6F40A865-5076-4378-B076-01C706133E44}"/>
    <dgm:cxn modelId="{7513A922-8174-4CD6-A858-A812B11C73BF}" type="presOf" srcId="{7CAB83A5-5327-4101-A53E-58D1C8121EED}" destId="{1C30E253-05E8-4103-9B56-FDC8392CA79F}" srcOrd="0" destOrd="4" presId="urn:microsoft.com/office/officeart/2005/8/layout/hList1"/>
    <dgm:cxn modelId="{BF2C3A23-88BC-488C-86D2-0CE231110646}" srcId="{5FE8FEB0-2769-4C0A-AA52-D67D1EBBDF25}" destId="{D57C73DC-DEAB-4574-AB45-DA08E473723D}" srcOrd="0" destOrd="0" parTransId="{CA99DD05-6B8C-4B6D-8D74-652D5BE7DA74}" sibTransId="{5126B1B0-5BBF-45D0-9CDC-015F85AA4D62}"/>
    <dgm:cxn modelId="{0F9E832D-805C-4518-B810-1A94FE700BF2}" srcId="{8E7BADE6-8062-4C67-81D5-FE8F2FD0F3B6}" destId="{F5B67D5C-6B2A-4660-95BA-BE38311399A2}" srcOrd="3" destOrd="0" parTransId="{2B52D973-5681-4958-AA4F-A6C2A5573637}" sibTransId="{8B87F763-5EEA-4EBA-B4ED-ABE317BF8A7D}"/>
    <dgm:cxn modelId="{66A23732-E866-42F4-A40C-7E3B044C928F}" type="presOf" srcId="{E2850811-B945-466D-9EC4-A728C7D3CAD0}" destId="{273416CC-817C-4279-AB3E-9386B725C3DC}" srcOrd="0" destOrd="0" presId="urn:microsoft.com/office/officeart/2005/8/layout/hList1"/>
    <dgm:cxn modelId="{3F965535-3E87-4711-8EB9-5AA59A1A9EA2}" srcId="{5FE8FEB0-2769-4C0A-AA52-D67D1EBBDF25}" destId="{7CAB83A5-5327-4101-A53E-58D1C8121EED}" srcOrd="4" destOrd="0" parTransId="{20A4E6EA-39EE-4A43-88B4-AB85460E0028}" sibTransId="{E0B08B7B-01F6-47D9-8A2C-551C765A2CAE}"/>
    <dgm:cxn modelId="{A4873A37-4F63-46A7-A331-F7BDA33C0C42}" srcId="{5FE8FEB0-2769-4C0A-AA52-D67D1EBBDF25}" destId="{FFDACA26-F8F6-4EBF-9759-79E79F3F3479}" srcOrd="3" destOrd="0" parTransId="{225CB875-3A46-45A7-94C2-B72D026A621B}" sibTransId="{FD7948FF-51DF-4BE8-905A-441C847D389C}"/>
    <dgm:cxn modelId="{4DAED83C-0382-41EA-ADDA-1D56B78FF72F}" type="presOf" srcId="{7BBD8D3E-49B9-46A1-9DA3-D6474F8F328B}" destId="{9938F49A-F8F0-419A-A6D2-96668D1F634C}" srcOrd="0" destOrd="0" presId="urn:microsoft.com/office/officeart/2005/8/layout/hList1"/>
    <dgm:cxn modelId="{D754DA3E-B9F7-476A-8725-054917E8A623}" type="presOf" srcId="{AD7CDCC7-D4FB-416D-A28E-0B64E2D09E2E}" destId="{273416CC-817C-4279-AB3E-9386B725C3DC}" srcOrd="0" destOrd="6" presId="urn:microsoft.com/office/officeart/2005/8/layout/hList1"/>
    <dgm:cxn modelId="{31B7845B-F5D7-4CD2-A547-DC92DFC861C3}" srcId="{7BBD8D3E-49B9-46A1-9DA3-D6474F8F328B}" destId="{34A9FF59-D586-4729-A01C-8AB64EBB0A5E}" srcOrd="1" destOrd="0" parTransId="{BBE6F2CA-8A00-42A3-BA24-EDACAC0448E7}" sibTransId="{3FE9F21C-A1E0-4719-97F5-38E48734246F}"/>
    <dgm:cxn modelId="{1233045E-F24D-435C-9156-03AB594F02AE}" type="presOf" srcId="{5B8C9774-87EE-4578-B11E-D6C770188F7A}" destId="{273416CC-817C-4279-AB3E-9386B725C3DC}" srcOrd="0" destOrd="2" presId="urn:microsoft.com/office/officeart/2005/8/layout/hList1"/>
    <dgm:cxn modelId="{D6382945-0517-4FCA-BE6D-1A7C2BBE2B72}" type="presOf" srcId="{F5B67D5C-6B2A-4660-95BA-BE38311399A2}" destId="{6EFB47B1-6186-4016-8A89-3F9FA26F6E21}" srcOrd="0" destOrd="3" presId="urn:microsoft.com/office/officeart/2005/8/layout/hList1"/>
    <dgm:cxn modelId="{842F5C6D-6141-4655-8C53-55CFB06D3F42}" srcId="{5FE8FEB0-2769-4C0A-AA52-D67D1EBBDF25}" destId="{FB4C9F05-91AA-4BC3-9C6A-65479E7FB3EE}" srcOrd="1" destOrd="0" parTransId="{A3E1FD91-B88C-4326-92B7-3B59A5CE312E}" sibTransId="{01204EA3-6127-4EBD-853E-7E38961789B5}"/>
    <dgm:cxn modelId="{06AA316F-3BA4-43C1-B1FB-87B345D4AC64}" srcId="{34A9FF59-D586-4729-A01C-8AB64EBB0A5E}" destId="{AD7CDCC7-D4FB-416D-A28E-0B64E2D09E2E}" srcOrd="6" destOrd="0" parTransId="{A345CBE3-C0A2-43F4-83B9-888380EADD44}" sibTransId="{5AC5F34F-9E23-4C22-A254-4AEFEF7949B5}"/>
    <dgm:cxn modelId="{50816D79-4932-4C52-B86A-3A5A24F2E382}" srcId="{34A9FF59-D586-4729-A01C-8AB64EBB0A5E}" destId="{2B500A69-52E3-4CE5-B4C1-584AE2C03314}" srcOrd="7" destOrd="0" parTransId="{ECCD9892-3E58-4A5B-9120-74808C8D959A}" sibTransId="{891931AD-08D3-443F-8837-6F479DD83A11}"/>
    <dgm:cxn modelId="{24E9E35A-B240-4055-9D00-1F459C0171FB}" type="presOf" srcId="{32776BC6-7F25-4EC0-A679-68176B432540}" destId="{273416CC-817C-4279-AB3E-9386B725C3DC}" srcOrd="0" destOrd="4" presId="urn:microsoft.com/office/officeart/2005/8/layout/hList1"/>
    <dgm:cxn modelId="{EA136B7D-F19A-4487-94FF-87B614CA1244}" srcId="{7BBD8D3E-49B9-46A1-9DA3-D6474F8F328B}" destId="{8E7BADE6-8062-4C67-81D5-FE8F2FD0F3B6}" srcOrd="0" destOrd="0" parTransId="{555FBA14-49BF-4481-B8A9-4EB0F3C4721D}" sibTransId="{0149B66A-05F8-4711-9727-7B054BB01B1A}"/>
    <dgm:cxn modelId="{1CEC617E-CFE4-47AD-99E4-D6955294E6C9}" srcId="{8E7BADE6-8062-4C67-81D5-FE8F2FD0F3B6}" destId="{6FF7576D-D3F8-42BD-B7D6-2BBFF6787F97}" srcOrd="2" destOrd="0" parTransId="{DEC41CAF-D2BA-42B7-96D0-8FA4DFBF247F}" sibTransId="{D0DC5A44-1079-4306-A5FF-8D1AAEC3513D}"/>
    <dgm:cxn modelId="{407A0B84-6A80-4413-88A7-13BC3332AA6C}" srcId="{5FE8FEB0-2769-4C0A-AA52-D67D1EBBDF25}" destId="{CE8EA783-8C84-463B-A527-9EB27D3FB84A}" srcOrd="5" destOrd="0" parTransId="{5FCBEEBA-DE99-4B23-8493-481246CBEB06}" sibTransId="{C7E52231-3F01-4E62-99F6-6C8F4F2A375A}"/>
    <dgm:cxn modelId="{7BBEC388-7F06-481D-A2B6-94B1F0A52952}" srcId="{34A9FF59-D586-4729-A01C-8AB64EBB0A5E}" destId="{287C1957-1A9B-40E5-A397-12CF73D61D0D}" srcOrd="1" destOrd="0" parTransId="{39D88E33-3344-4D2F-80A5-612FD4EE21F2}" sibTransId="{696C367D-F707-41BC-9AB9-905E420DCCA6}"/>
    <dgm:cxn modelId="{C423CF99-90F9-45CE-B945-D04E2DCFDE0E}" type="presOf" srcId="{49906805-08B9-49AC-88E4-51FB76EE1E7A}" destId="{273416CC-817C-4279-AB3E-9386B725C3DC}" srcOrd="0" destOrd="3" presId="urn:microsoft.com/office/officeart/2005/8/layout/hList1"/>
    <dgm:cxn modelId="{9C1D589C-13B3-4DE9-8DE5-698EA2D18730}" type="presOf" srcId="{D1820A1D-1879-442A-A838-F131B2D1CEA7}" destId="{1C30E253-05E8-4103-9B56-FDC8392CA79F}" srcOrd="0" destOrd="2" presId="urn:microsoft.com/office/officeart/2005/8/layout/hList1"/>
    <dgm:cxn modelId="{092EE59C-39EB-4CC4-8DF6-6C53424E0D7E}" srcId="{34A9FF59-D586-4729-A01C-8AB64EBB0A5E}" destId="{49906805-08B9-49AC-88E4-51FB76EE1E7A}" srcOrd="3" destOrd="0" parTransId="{ECB7CFAE-4E79-45DA-A8A0-7413C881E2BF}" sibTransId="{3F644AA6-FC22-4B41-BE2A-52C683B197ED}"/>
    <dgm:cxn modelId="{23A2DBA0-EA12-437F-9CCD-575513C271CC}" type="presOf" srcId="{7BB30FA0-E657-4C19-9822-8713D276292E}" destId="{6EFB47B1-6186-4016-8A89-3F9FA26F6E21}" srcOrd="0" destOrd="1" presId="urn:microsoft.com/office/officeart/2005/8/layout/hList1"/>
    <dgm:cxn modelId="{45ECC8A9-5225-403C-8559-9DB2C1D9F546}" srcId="{34A9FF59-D586-4729-A01C-8AB64EBB0A5E}" destId="{2B64A90B-3A43-40B3-A50C-F1E736B78A41}" srcOrd="5" destOrd="0" parTransId="{148FD08B-BCDF-4BCC-AFA1-AC9C03B51B62}" sibTransId="{65AB4D13-9C1D-4B89-BC65-00920F37C32F}"/>
    <dgm:cxn modelId="{BFF3B4AD-26CA-4F6D-A641-10F9E7A1B67A}" type="presOf" srcId="{6DCF37AC-FE35-4195-8B84-337EFF9A9E52}" destId="{6EFB47B1-6186-4016-8A89-3F9FA26F6E21}" srcOrd="0" destOrd="4" presId="urn:microsoft.com/office/officeart/2005/8/layout/hList1"/>
    <dgm:cxn modelId="{1102EAB0-795F-4FB7-AB29-F2614AD72260}" type="presOf" srcId="{8E7BADE6-8062-4C67-81D5-FE8F2FD0F3B6}" destId="{E41D76A3-1ED1-4CAF-908E-0D2BBA841F8B}" srcOrd="0" destOrd="0" presId="urn:microsoft.com/office/officeart/2005/8/layout/hList1"/>
    <dgm:cxn modelId="{76864EB3-15C9-431E-A7B2-71573443BCB0}" type="presOf" srcId="{D57C73DC-DEAB-4574-AB45-DA08E473723D}" destId="{1C30E253-05E8-4103-9B56-FDC8392CA79F}" srcOrd="0" destOrd="0" presId="urn:microsoft.com/office/officeart/2005/8/layout/hList1"/>
    <dgm:cxn modelId="{C5B6F2C7-AE92-4309-80B8-0AEEDFF5972F}" srcId="{7BBD8D3E-49B9-46A1-9DA3-D6474F8F328B}" destId="{5FE8FEB0-2769-4C0A-AA52-D67D1EBBDF25}" srcOrd="2" destOrd="0" parTransId="{995D6FBD-DFDF-472F-B675-3C119A1D905F}" sibTransId="{7E43FC96-8C22-443F-A843-69E5464FBD2D}"/>
    <dgm:cxn modelId="{FACA23C9-3EEF-4F7C-BBBC-0D7FB8116127}" type="presOf" srcId="{FB4C9F05-91AA-4BC3-9C6A-65479E7FB3EE}" destId="{1C30E253-05E8-4103-9B56-FDC8392CA79F}" srcOrd="0" destOrd="1" presId="urn:microsoft.com/office/officeart/2005/8/layout/hList1"/>
    <dgm:cxn modelId="{A7336BCA-2048-4454-9D37-6F64199A9F67}" type="presOf" srcId="{2B500A69-52E3-4CE5-B4C1-584AE2C03314}" destId="{273416CC-817C-4279-AB3E-9386B725C3DC}" srcOrd="0" destOrd="7" presId="urn:microsoft.com/office/officeart/2005/8/layout/hList1"/>
    <dgm:cxn modelId="{3FE5F0D4-5E5C-41B8-A640-54BD21F52778}" type="presOf" srcId="{34A9FF59-D586-4729-A01C-8AB64EBB0A5E}" destId="{ECC8287A-FE47-41B6-A34E-90EEA97B75D0}" srcOrd="0" destOrd="0" presId="urn:microsoft.com/office/officeart/2005/8/layout/hList1"/>
    <dgm:cxn modelId="{5F7A36DA-DCBF-4F4B-81A7-FD8D63ADA605}" type="presOf" srcId="{287C1957-1A9B-40E5-A397-12CF73D61D0D}" destId="{273416CC-817C-4279-AB3E-9386B725C3DC}" srcOrd="0" destOrd="1" presId="urn:microsoft.com/office/officeart/2005/8/layout/hList1"/>
    <dgm:cxn modelId="{C70CFCDB-9C2E-440C-A988-B7590A9CE197}" srcId="{34A9FF59-D586-4729-A01C-8AB64EBB0A5E}" destId="{32776BC6-7F25-4EC0-A679-68176B432540}" srcOrd="4" destOrd="0" parTransId="{25EDD9E9-CFB9-417F-BCDF-8AA953D60F1F}" sibTransId="{5267DBA5-C58A-4576-A4B2-EEF71845B011}"/>
    <dgm:cxn modelId="{15BCA2E6-A01C-4B1B-9A3C-F0D0CFB61995}" srcId="{34A9FF59-D586-4729-A01C-8AB64EBB0A5E}" destId="{E2850811-B945-466D-9EC4-A728C7D3CAD0}" srcOrd="0" destOrd="0" parTransId="{45F852EF-79C0-46E4-BEEB-5CE79CD21CEC}" sibTransId="{8170FD1C-0A89-49C1-82DF-0BFF0AC3818E}"/>
    <dgm:cxn modelId="{4EFEA5F3-26E2-4B68-95AD-867A494A39D6}" type="presOf" srcId="{2B64A90B-3A43-40B3-A50C-F1E736B78A41}" destId="{273416CC-817C-4279-AB3E-9386B725C3DC}" srcOrd="0" destOrd="5" presId="urn:microsoft.com/office/officeart/2005/8/layout/hList1"/>
    <dgm:cxn modelId="{156BFCF4-FB98-4030-9759-A1B439C7E323}" srcId="{34A9FF59-D586-4729-A01C-8AB64EBB0A5E}" destId="{5B8C9774-87EE-4578-B11E-D6C770188F7A}" srcOrd="2" destOrd="0" parTransId="{FE8658B3-7B1E-4CC2-BDA0-ABA0D675E6D3}" sibTransId="{16F719EC-1C81-454F-86E6-E326CE1FFBEA}"/>
    <dgm:cxn modelId="{71EF5FFB-F5DF-4A2B-BA03-76758EBF0758}" srcId="{8E7BADE6-8062-4C67-81D5-FE8F2FD0F3B6}" destId="{6DCF37AC-FE35-4195-8B84-337EFF9A9E52}" srcOrd="4" destOrd="0" parTransId="{7BB170D9-7640-4FA3-A0D5-D27E6545005E}" sibTransId="{3D7BCCEB-9712-4980-B6F2-A2E50D03066A}"/>
    <dgm:cxn modelId="{F33E10FF-AE4C-46FA-8D77-0415D9DFC26E}" type="presOf" srcId="{5FE8FEB0-2769-4C0A-AA52-D67D1EBBDF25}" destId="{6A83ED1B-D8EA-4E1E-96AC-50C885625D8D}" srcOrd="0" destOrd="0" presId="urn:microsoft.com/office/officeart/2005/8/layout/hList1"/>
    <dgm:cxn modelId="{51B5EAAE-C7C5-4787-8568-62EBBBC2F3E5}" type="presParOf" srcId="{9938F49A-F8F0-419A-A6D2-96668D1F634C}" destId="{8C698ADD-1FFA-4814-90CF-B26CE19ED2A8}" srcOrd="0" destOrd="0" presId="urn:microsoft.com/office/officeart/2005/8/layout/hList1"/>
    <dgm:cxn modelId="{B0891D29-7B0D-4517-914E-FD6920F14A2E}" type="presParOf" srcId="{8C698ADD-1FFA-4814-90CF-B26CE19ED2A8}" destId="{E41D76A3-1ED1-4CAF-908E-0D2BBA841F8B}" srcOrd="0" destOrd="0" presId="urn:microsoft.com/office/officeart/2005/8/layout/hList1"/>
    <dgm:cxn modelId="{AA01A66C-DA82-49A8-BE3A-EF2D70C1EBFA}" type="presParOf" srcId="{8C698ADD-1FFA-4814-90CF-B26CE19ED2A8}" destId="{6EFB47B1-6186-4016-8A89-3F9FA26F6E21}" srcOrd="1" destOrd="0" presId="urn:microsoft.com/office/officeart/2005/8/layout/hList1"/>
    <dgm:cxn modelId="{CCF5C8BD-FCAD-4925-953D-E303A86A0E9F}" type="presParOf" srcId="{9938F49A-F8F0-419A-A6D2-96668D1F634C}" destId="{AE8C0FA9-9AE0-4C51-B217-F7CA1F019097}" srcOrd="1" destOrd="0" presId="urn:microsoft.com/office/officeart/2005/8/layout/hList1"/>
    <dgm:cxn modelId="{AB8FF0EC-03FC-4210-BB12-FA795C167A3A}" type="presParOf" srcId="{9938F49A-F8F0-419A-A6D2-96668D1F634C}" destId="{10DC1606-A787-4F19-891A-D5954A916C34}" srcOrd="2" destOrd="0" presId="urn:microsoft.com/office/officeart/2005/8/layout/hList1"/>
    <dgm:cxn modelId="{A4037F42-BEE5-4406-ACD0-55AB1639E2E1}" type="presParOf" srcId="{10DC1606-A787-4F19-891A-D5954A916C34}" destId="{ECC8287A-FE47-41B6-A34E-90EEA97B75D0}" srcOrd="0" destOrd="0" presId="urn:microsoft.com/office/officeart/2005/8/layout/hList1"/>
    <dgm:cxn modelId="{99A4685F-AAED-4973-8225-6D7BF5158748}" type="presParOf" srcId="{10DC1606-A787-4F19-891A-D5954A916C34}" destId="{273416CC-817C-4279-AB3E-9386B725C3DC}" srcOrd="1" destOrd="0" presId="urn:microsoft.com/office/officeart/2005/8/layout/hList1"/>
    <dgm:cxn modelId="{E6CEB116-2DBD-4FDD-BC9E-FB3BF8B67487}" type="presParOf" srcId="{9938F49A-F8F0-419A-A6D2-96668D1F634C}" destId="{A08E6EDC-8221-4418-A087-2544D199A30D}" srcOrd="3" destOrd="0" presId="urn:microsoft.com/office/officeart/2005/8/layout/hList1"/>
    <dgm:cxn modelId="{088DD7D4-BE83-44BF-B66D-EF2188E069F1}" type="presParOf" srcId="{9938F49A-F8F0-419A-A6D2-96668D1F634C}" destId="{C54A7B9A-923A-4F8F-A525-069B9BD8B778}" srcOrd="4" destOrd="0" presId="urn:microsoft.com/office/officeart/2005/8/layout/hList1"/>
    <dgm:cxn modelId="{80F5EDFB-29B3-465F-9479-6B316D2B0066}" type="presParOf" srcId="{C54A7B9A-923A-4F8F-A525-069B9BD8B778}" destId="{6A83ED1B-D8EA-4E1E-96AC-50C885625D8D}" srcOrd="0" destOrd="0" presId="urn:microsoft.com/office/officeart/2005/8/layout/hList1"/>
    <dgm:cxn modelId="{3B8F1DD9-D83D-4876-9E1F-8130E8C478C0}" type="presParOf" srcId="{C54A7B9A-923A-4F8F-A525-069B9BD8B778}" destId="{1C30E253-05E8-4103-9B56-FDC8392CA79F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51BB9E6-CDF1-4B02-8C38-4E565ED7EA5B}" type="doc">
      <dgm:prSet loTypeId="urn:microsoft.com/office/officeart/2005/8/layout/cycle4" loCatId="matrix" qsTypeId="urn:microsoft.com/office/officeart/2005/8/quickstyle/simple4" qsCatId="simple" csTypeId="urn:microsoft.com/office/officeart/2005/8/colors/accent1_4" csCatId="accent1" phldr="1"/>
      <dgm:spPr/>
      <dgm:t>
        <a:bodyPr/>
        <a:lstStyle/>
        <a:p>
          <a:endParaRPr lang="en-GB"/>
        </a:p>
      </dgm:t>
    </dgm:pt>
    <dgm:pt modelId="{4561DC6E-4817-4EFC-B4C1-4D422735B87D}">
      <dgm:prSet phldrT="[Text]"/>
      <dgm:spPr/>
      <dgm:t>
        <a:bodyPr/>
        <a:lstStyle/>
        <a:p>
          <a:r>
            <a:rPr lang="en-GB" dirty="0"/>
            <a:t>S</a:t>
          </a:r>
        </a:p>
      </dgm:t>
    </dgm:pt>
    <dgm:pt modelId="{5DD55B48-0E93-4544-8156-EF73BFB1C10A}" type="parTrans" cxnId="{5E420EB4-2F66-4972-891B-76149B647FB2}">
      <dgm:prSet/>
      <dgm:spPr/>
      <dgm:t>
        <a:bodyPr/>
        <a:lstStyle/>
        <a:p>
          <a:endParaRPr lang="en-GB"/>
        </a:p>
      </dgm:t>
    </dgm:pt>
    <dgm:pt modelId="{6442E8D4-38DE-4756-8882-4E53DF51B141}" type="sibTrans" cxnId="{5E420EB4-2F66-4972-891B-76149B647FB2}">
      <dgm:prSet/>
      <dgm:spPr/>
      <dgm:t>
        <a:bodyPr/>
        <a:lstStyle/>
        <a:p>
          <a:endParaRPr lang="en-GB"/>
        </a:p>
      </dgm:t>
    </dgm:pt>
    <dgm:pt modelId="{3B1BF48F-0F73-42F5-83B9-342A97834C00}">
      <dgm:prSet phldrT="[Text]" custT="1"/>
      <dgm:spPr/>
      <dgm:t>
        <a:bodyPr/>
        <a:lstStyle/>
        <a:p>
          <a:r>
            <a:rPr lang="en-GB" sz="1800" b="1" u="sng" dirty="0">
              <a:latin typeface="Arial" panose="020B0604020202020204" pitchFamily="34" charset="0"/>
              <a:cs typeface="Arial" panose="020B0604020202020204" pitchFamily="34" charset="0"/>
            </a:rPr>
            <a:t>S</a:t>
          </a:r>
          <a:r>
            <a:rPr lang="en-GB" sz="1400" u="sng" dirty="0">
              <a:latin typeface="Arial" panose="020B0604020202020204" pitchFamily="34" charset="0"/>
              <a:cs typeface="Arial" panose="020B0604020202020204" pitchFamily="34" charset="0"/>
            </a:rPr>
            <a:t>trengths</a:t>
          </a: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:</a:t>
          </a:r>
        </a:p>
      </dgm:t>
    </dgm:pt>
    <dgm:pt modelId="{F211579C-23B0-4846-8E53-43B071FEEFD5}" type="parTrans" cxnId="{622A015B-CDA4-4344-B62A-B404B1B9CAB3}">
      <dgm:prSet/>
      <dgm:spPr/>
      <dgm:t>
        <a:bodyPr/>
        <a:lstStyle/>
        <a:p>
          <a:endParaRPr lang="en-GB"/>
        </a:p>
      </dgm:t>
    </dgm:pt>
    <dgm:pt modelId="{D5BE58AA-E884-4B14-9BE8-4F8C73D00A28}" type="sibTrans" cxnId="{622A015B-CDA4-4344-B62A-B404B1B9CAB3}">
      <dgm:prSet/>
      <dgm:spPr/>
      <dgm:t>
        <a:bodyPr/>
        <a:lstStyle/>
        <a:p>
          <a:endParaRPr lang="en-GB"/>
        </a:p>
      </dgm:t>
    </dgm:pt>
    <dgm:pt modelId="{ADF72658-D626-40BC-BB98-9EE41B620414}">
      <dgm:prSet phldrT="[Text]"/>
      <dgm:spPr/>
      <dgm:t>
        <a:bodyPr/>
        <a:lstStyle/>
        <a:p>
          <a:r>
            <a:rPr lang="en-GB" dirty="0"/>
            <a:t>M</a:t>
          </a:r>
        </a:p>
      </dgm:t>
    </dgm:pt>
    <dgm:pt modelId="{28921FF9-953A-4C70-A94B-726004B7C850}" type="parTrans" cxnId="{AD3C4A27-1D8F-4E31-97E0-99A237D960AB}">
      <dgm:prSet/>
      <dgm:spPr/>
      <dgm:t>
        <a:bodyPr/>
        <a:lstStyle/>
        <a:p>
          <a:endParaRPr lang="en-GB"/>
        </a:p>
      </dgm:t>
    </dgm:pt>
    <dgm:pt modelId="{7E5D9516-C16D-459D-9184-6D9B24199C6C}" type="sibTrans" cxnId="{AD3C4A27-1D8F-4E31-97E0-99A237D960AB}">
      <dgm:prSet/>
      <dgm:spPr/>
      <dgm:t>
        <a:bodyPr/>
        <a:lstStyle/>
        <a:p>
          <a:endParaRPr lang="en-GB"/>
        </a:p>
      </dgm:t>
    </dgm:pt>
    <dgm:pt modelId="{23A34419-D575-46D2-B243-DB2EB6D0C414}">
      <dgm:prSet phldrT="[Text]" custT="1"/>
      <dgm:spPr/>
      <dgm:t>
        <a:bodyPr/>
        <a:lstStyle/>
        <a:p>
          <a:r>
            <a:rPr lang="en-GB" sz="1800" b="1" u="sng" dirty="0">
              <a:latin typeface="Arial" panose="020B0604020202020204" pitchFamily="34" charset="0"/>
              <a:cs typeface="Arial" panose="020B0604020202020204" pitchFamily="34" charset="0"/>
            </a:rPr>
            <a:t>O</a:t>
          </a:r>
          <a:r>
            <a:rPr lang="en-GB" sz="1300" u="sng" dirty="0">
              <a:latin typeface="Arial" panose="020B0604020202020204" pitchFamily="34" charset="0"/>
              <a:cs typeface="Arial" panose="020B0604020202020204" pitchFamily="34" charset="0"/>
            </a:rPr>
            <a:t>pportunities</a:t>
          </a:r>
          <a:r>
            <a:rPr lang="en-GB" sz="1300" dirty="0">
              <a:latin typeface="Arial" panose="020B0604020202020204" pitchFamily="34" charset="0"/>
              <a:cs typeface="Arial" panose="020B0604020202020204" pitchFamily="34" charset="0"/>
            </a:rPr>
            <a:t>:</a:t>
          </a:r>
        </a:p>
      </dgm:t>
    </dgm:pt>
    <dgm:pt modelId="{1D8EBEA1-FC80-4A75-BD7D-E1EF8C91DB42}" type="parTrans" cxnId="{1EB8BD1A-DC21-4270-ABA2-326BFDAD8677}">
      <dgm:prSet/>
      <dgm:spPr/>
      <dgm:t>
        <a:bodyPr/>
        <a:lstStyle/>
        <a:p>
          <a:endParaRPr lang="en-GB"/>
        </a:p>
      </dgm:t>
    </dgm:pt>
    <dgm:pt modelId="{43DD859A-ABCA-4BBD-B6F3-3F47233F39CD}" type="sibTrans" cxnId="{1EB8BD1A-DC21-4270-ABA2-326BFDAD8677}">
      <dgm:prSet/>
      <dgm:spPr/>
      <dgm:t>
        <a:bodyPr/>
        <a:lstStyle/>
        <a:p>
          <a:endParaRPr lang="en-GB"/>
        </a:p>
      </dgm:t>
    </dgm:pt>
    <dgm:pt modelId="{9FA0F766-98BB-4561-A141-EAFBD143C090}">
      <dgm:prSet phldrT="[Text]"/>
      <dgm:spPr/>
      <dgm:t>
        <a:bodyPr/>
        <a:lstStyle/>
        <a:p>
          <a:r>
            <a:rPr lang="en-GB" dirty="0"/>
            <a:t>T</a:t>
          </a:r>
        </a:p>
      </dgm:t>
    </dgm:pt>
    <dgm:pt modelId="{576EA601-3BC3-40E3-B7A7-7B245B5F1747}" type="parTrans" cxnId="{4A101413-41AC-4AF5-8F1F-FD0B7A26D046}">
      <dgm:prSet/>
      <dgm:spPr/>
      <dgm:t>
        <a:bodyPr/>
        <a:lstStyle/>
        <a:p>
          <a:endParaRPr lang="en-GB"/>
        </a:p>
      </dgm:t>
    </dgm:pt>
    <dgm:pt modelId="{DA9825EF-59AB-4B42-8CBC-CDA3A6A16798}" type="sibTrans" cxnId="{4A101413-41AC-4AF5-8F1F-FD0B7A26D046}">
      <dgm:prSet/>
      <dgm:spPr/>
      <dgm:t>
        <a:bodyPr/>
        <a:lstStyle/>
        <a:p>
          <a:endParaRPr lang="en-GB"/>
        </a:p>
      </dgm:t>
    </dgm:pt>
    <dgm:pt modelId="{C317E675-0040-46A3-B68D-27C924DEC75C}">
      <dgm:prSet phldrT="[Text]" custT="1"/>
      <dgm:spPr/>
      <dgm:t>
        <a:bodyPr/>
        <a:lstStyle/>
        <a:p>
          <a:r>
            <a:rPr lang="en-GB" sz="1800" b="1" u="sng" dirty="0">
              <a:latin typeface="Arial" panose="020B0604020202020204" pitchFamily="34" charset="0"/>
              <a:cs typeface="Arial" panose="020B0604020202020204" pitchFamily="34" charset="0"/>
            </a:rPr>
            <a:t>T</a:t>
          </a:r>
          <a:r>
            <a:rPr lang="en-GB" sz="1100" u="sng" dirty="0">
              <a:latin typeface="Arial" panose="020B0604020202020204" pitchFamily="34" charset="0"/>
              <a:cs typeface="Arial" panose="020B0604020202020204" pitchFamily="34" charset="0"/>
            </a:rPr>
            <a:t>hreats:</a:t>
          </a:r>
        </a:p>
      </dgm:t>
    </dgm:pt>
    <dgm:pt modelId="{B417A7CA-E181-4EAF-983F-9961EE22CE16}" type="parTrans" cxnId="{0FE3448D-496F-4747-A5D0-B376A1248F5A}">
      <dgm:prSet/>
      <dgm:spPr/>
      <dgm:t>
        <a:bodyPr/>
        <a:lstStyle/>
        <a:p>
          <a:endParaRPr lang="en-GB"/>
        </a:p>
      </dgm:t>
    </dgm:pt>
    <dgm:pt modelId="{3D0F33A0-0FDE-4584-A2ED-C40188A9452F}" type="sibTrans" cxnId="{0FE3448D-496F-4747-A5D0-B376A1248F5A}">
      <dgm:prSet/>
      <dgm:spPr/>
      <dgm:t>
        <a:bodyPr/>
        <a:lstStyle/>
        <a:p>
          <a:endParaRPr lang="en-GB"/>
        </a:p>
      </dgm:t>
    </dgm:pt>
    <dgm:pt modelId="{C3AD6C66-884F-4BCD-8A98-D1E33F6E008D}">
      <dgm:prSet phldrT="[Text]"/>
      <dgm:spPr/>
      <dgm:t>
        <a:bodyPr/>
        <a:lstStyle/>
        <a:p>
          <a:r>
            <a:rPr lang="en-GB" dirty="0"/>
            <a:t>O</a:t>
          </a:r>
        </a:p>
      </dgm:t>
    </dgm:pt>
    <dgm:pt modelId="{AD5D2DA9-6D09-4AF0-B262-FD93C243C5EA}" type="parTrans" cxnId="{0F0129AB-AF5A-4B22-8AFB-AE35F3873BEB}">
      <dgm:prSet/>
      <dgm:spPr/>
      <dgm:t>
        <a:bodyPr/>
        <a:lstStyle/>
        <a:p>
          <a:endParaRPr lang="en-GB"/>
        </a:p>
      </dgm:t>
    </dgm:pt>
    <dgm:pt modelId="{6EFA3EC6-7C3B-4AC5-A6C2-6F081D47ED80}" type="sibTrans" cxnId="{0F0129AB-AF5A-4B22-8AFB-AE35F3873BEB}">
      <dgm:prSet/>
      <dgm:spPr/>
      <dgm:t>
        <a:bodyPr/>
        <a:lstStyle/>
        <a:p>
          <a:endParaRPr lang="en-GB"/>
        </a:p>
      </dgm:t>
    </dgm:pt>
    <dgm:pt modelId="{EC412B68-13D8-4EF2-8213-D565F0992BEE}">
      <dgm:prSet phldrT="[Text]" custT="1"/>
      <dgm:spPr/>
      <dgm:t>
        <a:bodyPr/>
        <a:lstStyle/>
        <a:p>
          <a:r>
            <a:rPr lang="en-GB" sz="1800" b="1" u="sng" dirty="0">
              <a:latin typeface="Arial" panose="020B0604020202020204" pitchFamily="34" charset="0"/>
              <a:cs typeface="Arial" panose="020B0604020202020204" pitchFamily="34" charset="0"/>
            </a:rPr>
            <a:t>W</a:t>
          </a:r>
          <a:r>
            <a:rPr lang="en-GB" sz="1200" u="sng" dirty="0">
              <a:latin typeface="Arial" panose="020B0604020202020204" pitchFamily="34" charset="0"/>
              <a:cs typeface="Arial" panose="020B0604020202020204" pitchFamily="34" charset="0"/>
            </a:rPr>
            <a:t>eaknesses</a:t>
          </a:r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:</a:t>
          </a:r>
        </a:p>
      </dgm:t>
    </dgm:pt>
    <dgm:pt modelId="{1838655A-D856-4FBE-AE72-86BBC955C8EE}" type="parTrans" cxnId="{D912CD6E-D5F9-4FB4-B40C-7AF1E6301549}">
      <dgm:prSet/>
      <dgm:spPr/>
      <dgm:t>
        <a:bodyPr/>
        <a:lstStyle/>
        <a:p>
          <a:endParaRPr lang="en-GB"/>
        </a:p>
      </dgm:t>
    </dgm:pt>
    <dgm:pt modelId="{4C3B2C5E-1D58-470D-B7F0-8DD47DF718A3}" type="sibTrans" cxnId="{D912CD6E-D5F9-4FB4-B40C-7AF1E6301549}">
      <dgm:prSet/>
      <dgm:spPr/>
      <dgm:t>
        <a:bodyPr/>
        <a:lstStyle/>
        <a:p>
          <a:endParaRPr lang="en-GB"/>
        </a:p>
      </dgm:t>
    </dgm:pt>
    <dgm:pt modelId="{1F952E6C-409C-4FE0-BEB4-8D80BB1A3553}">
      <dgm:prSet phldrT="[Text]"/>
      <dgm:spPr/>
      <dgm:t>
        <a:bodyPr/>
        <a:lstStyle/>
        <a:p>
          <a:endParaRPr lang="en-GB" sz="9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B3B2ED0-C110-4E22-94AA-FA645ACDFD45}" type="parTrans" cxnId="{CE050CBA-3E2B-4181-B051-28F0677291FE}">
      <dgm:prSet/>
      <dgm:spPr/>
      <dgm:t>
        <a:bodyPr/>
        <a:lstStyle/>
        <a:p>
          <a:endParaRPr lang="en-GB"/>
        </a:p>
      </dgm:t>
    </dgm:pt>
    <dgm:pt modelId="{5B811A2D-70F2-4FB8-A2E1-25B6522E0E91}" type="sibTrans" cxnId="{CE050CBA-3E2B-4181-B051-28F0677291FE}">
      <dgm:prSet/>
      <dgm:spPr/>
      <dgm:t>
        <a:bodyPr/>
        <a:lstStyle/>
        <a:p>
          <a:endParaRPr lang="en-GB"/>
        </a:p>
      </dgm:t>
    </dgm:pt>
    <dgm:pt modelId="{E2EE9979-F3C5-46E1-B866-277B5680033B}">
      <dgm:prSet phldrT="[Text]"/>
      <dgm:spPr/>
      <dgm:t>
        <a:bodyPr/>
        <a:lstStyle/>
        <a:p>
          <a:endParaRPr lang="en-GB" sz="9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CA2AB82-D1B3-487B-876D-1ECB131632F5}" type="parTrans" cxnId="{8E026918-984C-45AE-8232-54605C74B394}">
      <dgm:prSet/>
      <dgm:spPr/>
      <dgm:t>
        <a:bodyPr/>
        <a:lstStyle/>
        <a:p>
          <a:endParaRPr lang="en-GB"/>
        </a:p>
      </dgm:t>
    </dgm:pt>
    <dgm:pt modelId="{259BEE9E-1821-4B68-8A84-2A819482DD7C}" type="sibTrans" cxnId="{8E026918-984C-45AE-8232-54605C74B394}">
      <dgm:prSet/>
      <dgm:spPr/>
      <dgm:t>
        <a:bodyPr/>
        <a:lstStyle/>
        <a:p>
          <a:endParaRPr lang="en-GB"/>
        </a:p>
      </dgm:t>
    </dgm:pt>
    <dgm:pt modelId="{9BC516BD-C24A-4FBE-B05B-93ABEE9D4665}">
      <dgm:prSet phldrT="[Text]"/>
      <dgm:spPr/>
      <dgm:t>
        <a:bodyPr/>
        <a:lstStyle/>
        <a:p>
          <a:endParaRPr lang="en-GB" sz="9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C9FC7B2-8B60-42A3-9B1E-160A9A6285E8}" type="parTrans" cxnId="{29CC104D-AB90-4FB8-8824-6582EC721B8B}">
      <dgm:prSet/>
      <dgm:spPr/>
      <dgm:t>
        <a:bodyPr/>
        <a:lstStyle/>
        <a:p>
          <a:endParaRPr lang="en-GB"/>
        </a:p>
      </dgm:t>
    </dgm:pt>
    <dgm:pt modelId="{96BC1BF9-41FE-4FE9-8E38-8F1094D8A80F}" type="sibTrans" cxnId="{29CC104D-AB90-4FB8-8824-6582EC721B8B}">
      <dgm:prSet/>
      <dgm:spPr/>
      <dgm:t>
        <a:bodyPr/>
        <a:lstStyle/>
        <a:p>
          <a:endParaRPr lang="en-GB"/>
        </a:p>
      </dgm:t>
    </dgm:pt>
    <dgm:pt modelId="{30E55478-271D-45DF-9B03-FAC87038F0F1}">
      <dgm:prSet phldrT="[Text]"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Strong Digital Skills;</a:t>
          </a:r>
        </a:p>
      </dgm:t>
    </dgm:pt>
    <dgm:pt modelId="{8CD3F0B7-2CEE-46E8-A912-7F76C02B16B7}" type="parTrans" cxnId="{B491A7D8-1503-46B0-8FF0-9C5B0C24D6FE}">
      <dgm:prSet/>
      <dgm:spPr/>
      <dgm:t>
        <a:bodyPr/>
        <a:lstStyle/>
        <a:p>
          <a:endParaRPr lang="en-GB"/>
        </a:p>
      </dgm:t>
    </dgm:pt>
    <dgm:pt modelId="{F3836BFA-BB73-4AF6-94E5-400E0C1DD914}" type="sibTrans" cxnId="{B491A7D8-1503-46B0-8FF0-9C5B0C24D6FE}">
      <dgm:prSet/>
      <dgm:spPr/>
      <dgm:t>
        <a:bodyPr/>
        <a:lstStyle/>
        <a:p>
          <a:endParaRPr lang="en-GB"/>
        </a:p>
      </dgm:t>
    </dgm:pt>
    <dgm:pt modelId="{FD77E29F-BB85-479E-BC25-D0DC66750E4A}">
      <dgm:prSet phldrT="[Text]"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Critical Thinking;</a:t>
          </a:r>
        </a:p>
      </dgm:t>
    </dgm:pt>
    <dgm:pt modelId="{6BF729E5-0036-4CAC-BDBD-BE9FF1B7161D}" type="parTrans" cxnId="{C82F91F9-BC43-4244-B7AE-0AFD6AEF22E4}">
      <dgm:prSet/>
      <dgm:spPr/>
      <dgm:t>
        <a:bodyPr/>
        <a:lstStyle/>
        <a:p>
          <a:endParaRPr lang="en-GB"/>
        </a:p>
      </dgm:t>
    </dgm:pt>
    <dgm:pt modelId="{74DE8AF3-E25D-4E82-9064-0A0DC20F12F0}" type="sibTrans" cxnId="{C82F91F9-BC43-4244-B7AE-0AFD6AEF22E4}">
      <dgm:prSet/>
      <dgm:spPr/>
      <dgm:t>
        <a:bodyPr/>
        <a:lstStyle/>
        <a:p>
          <a:endParaRPr lang="en-GB"/>
        </a:p>
      </dgm:t>
    </dgm:pt>
    <dgm:pt modelId="{9B8B8E13-E857-4B49-A1E5-D0537978C6B1}">
      <dgm:prSet phldrT="[Text]"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Team-working person;</a:t>
          </a:r>
        </a:p>
      </dgm:t>
    </dgm:pt>
    <dgm:pt modelId="{CB08B55A-B581-47B7-B865-B42E261A3A88}" type="parTrans" cxnId="{1D6382F6-B6DF-42D8-96E8-4A98D885E776}">
      <dgm:prSet/>
      <dgm:spPr/>
      <dgm:t>
        <a:bodyPr/>
        <a:lstStyle/>
        <a:p>
          <a:endParaRPr lang="en-GB"/>
        </a:p>
      </dgm:t>
    </dgm:pt>
    <dgm:pt modelId="{4A2EA40A-57DF-4F7F-89F2-7E68545B0659}" type="sibTrans" cxnId="{1D6382F6-B6DF-42D8-96E8-4A98D885E776}">
      <dgm:prSet/>
      <dgm:spPr/>
      <dgm:t>
        <a:bodyPr/>
        <a:lstStyle/>
        <a:p>
          <a:endParaRPr lang="en-GB"/>
        </a:p>
      </dgm:t>
    </dgm:pt>
    <dgm:pt modelId="{54A24F83-75AD-4D59-AEF7-62CDFC3D6D37}">
      <dgm:prSet phldrT="[Text]"/>
      <dgm:spPr/>
      <dgm:t>
        <a:bodyPr/>
        <a:lstStyle/>
        <a:p>
          <a:endParaRPr lang="en-GB" sz="9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38D263B-C008-44E6-81B5-BDDB7363DE71}" type="parTrans" cxnId="{6544D914-42B5-43E4-B7BF-F52E8DD7FBDA}">
      <dgm:prSet/>
      <dgm:spPr/>
      <dgm:t>
        <a:bodyPr/>
        <a:lstStyle/>
        <a:p>
          <a:endParaRPr lang="en-GB"/>
        </a:p>
      </dgm:t>
    </dgm:pt>
    <dgm:pt modelId="{18BF21EE-02C6-46DD-97BD-2C7F583F100B}" type="sibTrans" cxnId="{6544D914-42B5-43E4-B7BF-F52E8DD7FBDA}">
      <dgm:prSet/>
      <dgm:spPr/>
      <dgm:t>
        <a:bodyPr/>
        <a:lstStyle/>
        <a:p>
          <a:endParaRPr lang="en-GB"/>
        </a:p>
      </dgm:t>
    </dgm:pt>
    <dgm:pt modelId="{D27EDFD5-20F2-4E83-870B-AA9B8AE3269B}">
      <dgm:prSet phldrT="[Text]"/>
      <dgm:spPr/>
      <dgm:t>
        <a:bodyPr/>
        <a:lstStyle/>
        <a:p>
          <a:endParaRPr lang="en-GB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9E3D4FD-FB80-44DC-B5F4-D89A953E6238}" type="parTrans" cxnId="{F3DD3F06-0975-4F55-8A0D-5981C686828F}">
      <dgm:prSet/>
      <dgm:spPr/>
      <dgm:t>
        <a:bodyPr/>
        <a:lstStyle/>
        <a:p>
          <a:endParaRPr lang="en-GB"/>
        </a:p>
      </dgm:t>
    </dgm:pt>
    <dgm:pt modelId="{2787786B-4B0B-4D9E-91A8-4A48BD9F3D5F}" type="sibTrans" cxnId="{F3DD3F06-0975-4F55-8A0D-5981C686828F}">
      <dgm:prSet/>
      <dgm:spPr/>
      <dgm:t>
        <a:bodyPr/>
        <a:lstStyle/>
        <a:p>
          <a:endParaRPr lang="en-GB"/>
        </a:p>
      </dgm:t>
    </dgm:pt>
    <dgm:pt modelId="{F6DC2473-9DF1-464B-B3AF-B40FA0DEBBED}">
      <dgm:prSet phldrT="[Text]" custT="1"/>
      <dgm:spPr/>
      <dgm:t>
        <a:bodyPr/>
        <a:lstStyle/>
        <a:p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BA8CE23-AF62-4DDF-A5FA-A0A196365B02}" type="parTrans" cxnId="{125E4771-736F-48C0-B425-79A3AAA998E4}">
      <dgm:prSet/>
      <dgm:spPr/>
      <dgm:t>
        <a:bodyPr/>
        <a:lstStyle/>
        <a:p>
          <a:endParaRPr lang="en-GB"/>
        </a:p>
      </dgm:t>
    </dgm:pt>
    <dgm:pt modelId="{7D1FA2F6-140A-4B80-AEAA-F18F8ED84C88}" type="sibTrans" cxnId="{125E4771-736F-48C0-B425-79A3AAA998E4}">
      <dgm:prSet/>
      <dgm:spPr/>
      <dgm:t>
        <a:bodyPr/>
        <a:lstStyle/>
        <a:p>
          <a:endParaRPr lang="en-GB"/>
        </a:p>
      </dgm:t>
    </dgm:pt>
    <dgm:pt modelId="{B6ECEA56-BA89-4AFD-B57E-EB345313737E}">
      <dgm:prSet phldrT="[Text]"/>
      <dgm:spPr/>
      <dgm:t>
        <a:bodyPr/>
        <a:lstStyle/>
        <a:p>
          <a:endParaRPr lang="en-GB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0FB3232-F9CE-4274-85E4-AFD5DBA5EAA8}" type="parTrans" cxnId="{9CEC3224-66E6-493E-832E-5F82026ADE76}">
      <dgm:prSet/>
      <dgm:spPr/>
      <dgm:t>
        <a:bodyPr/>
        <a:lstStyle/>
        <a:p>
          <a:endParaRPr lang="en-GB"/>
        </a:p>
      </dgm:t>
    </dgm:pt>
    <dgm:pt modelId="{5925328A-46EB-46AA-8637-0E7B43BAFA85}" type="sibTrans" cxnId="{9CEC3224-66E6-493E-832E-5F82026ADE76}">
      <dgm:prSet/>
      <dgm:spPr/>
      <dgm:t>
        <a:bodyPr/>
        <a:lstStyle/>
        <a:p>
          <a:endParaRPr lang="en-GB"/>
        </a:p>
      </dgm:t>
    </dgm:pt>
    <dgm:pt modelId="{240BB072-F758-4652-8C0B-3779FCABB607}">
      <dgm:prSet phldrT="[Text]"/>
      <dgm:spPr/>
      <dgm:t>
        <a:bodyPr/>
        <a:lstStyle/>
        <a:p>
          <a:endParaRPr lang="en-GB" sz="1300" dirty="0"/>
        </a:p>
      </dgm:t>
    </dgm:pt>
    <dgm:pt modelId="{78CE33FB-D4F0-4BF9-90E1-91664B0891DF}" type="parTrans" cxnId="{0059BFD0-211B-4AD4-9369-D5FE3DE132FB}">
      <dgm:prSet/>
      <dgm:spPr/>
      <dgm:t>
        <a:bodyPr/>
        <a:lstStyle/>
        <a:p>
          <a:endParaRPr lang="en-GB"/>
        </a:p>
      </dgm:t>
    </dgm:pt>
    <dgm:pt modelId="{D6F0CB86-A4FA-4145-BD5D-AC8396AA5A30}" type="sibTrans" cxnId="{0059BFD0-211B-4AD4-9369-D5FE3DE132FB}">
      <dgm:prSet/>
      <dgm:spPr/>
      <dgm:t>
        <a:bodyPr/>
        <a:lstStyle/>
        <a:p>
          <a:endParaRPr lang="en-GB"/>
        </a:p>
      </dgm:t>
    </dgm:pt>
    <dgm:pt modelId="{7E91BB3D-33A9-44BA-AF4D-D684F9A98BAB}">
      <dgm:prSet phldrT="[Text]"/>
      <dgm:spPr/>
      <dgm:t>
        <a:bodyPr/>
        <a:lstStyle/>
        <a:p>
          <a:r>
            <a:rPr lang="en-GB" sz="1300" dirty="0">
              <a:latin typeface="Arial" panose="020B0604020202020204" pitchFamily="34" charset="0"/>
              <a:cs typeface="Arial" panose="020B0604020202020204" pitchFamily="34" charset="0"/>
            </a:rPr>
            <a:t>Job opportunities in intended field;</a:t>
          </a:r>
        </a:p>
      </dgm:t>
    </dgm:pt>
    <dgm:pt modelId="{01D5D3A1-B2B8-4B45-B19C-93158AFAFF0D}" type="parTrans" cxnId="{3ED962A1-DCB4-441D-85A1-DFA86C3E334C}">
      <dgm:prSet/>
      <dgm:spPr/>
      <dgm:t>
        <a:bodyPr/>
        <a:lstStyle/>
        <a:p>
          <a:endParaRPr lang="en-GB"/>
        </a:p>
      </dgm:t>
    </dgm:pt>
    <dgm:pt modelId="{8E6C2986-6DB9-40D4-ADC2-59ADC28235D7}" type="sibTrans" cxnId="{3ED962A1-DCB4-441D-85A1-DFA86C3E334C}">
      <dgm:prSet/>
      <dgm:spPr/>
      <dgm:t>
        <a:bodyPr/>
        <a:lstStyle/>
        <a:p>
          <a:endParaRPr lang="en-GB"/>
        </a:p>
      </dgm:t>
    </dgm:pt>
    <dgm:pt modelId="{44927A04-7B0B-45B9-8C4A-1B1F89A9E85C}">
      <dgm:prSet phldrT="[Text]"/>
      <dgm:spPr/>
      <dgm:t>
        <a:bodyPr/>
        <a:lstStyle/>
        <a:p>
          <a:r>
            <a:rPr lang="en-GB" sz="1300" dirty="0">
              <a:latin typeface="Arial" panose="020B0604020202020204" pitchFamily="34" charset="0"/>
              <a:cs typeface="Arial" panose="020B0604020202020204" pitchFamily="34" charset="0"/>
            </a:rPr>
            <a:t> Career Growth</a:t>
          </a:r>
        </a:p>
      </dgm:t>
    </dgm:pt>
    <dgm:pt modelId="{0F07A8D2-F97C-4829-AC48-3BE21649283E}" type="parTrans" cxnId="{3A792826-2546-46B1-B269-79F4D3149F36}">
      <dgm:prSet/>
      <dgm:spPr/>
      <dgm:t>
        <a:bodyPr/>
        <a:lstStyle/>
        <a:p>
          <a:endParaRPr lang="en-GB"/>
        </a:p>
      </dgm:t>
    </dgm:pt>
    <dgm:pt modelId="{FA7D9F4E-9B4A-46C1-950C-A777FC8E186A}" type="sibTrans" cxnId="{3A792826-2546-46B1-B269-79F4D3149F36}">
      <dgm:prSet/>
      <dgm:spPr/>
      <dgm:t>
        <a:bodyPr/>
        <a:lstStyle/>
        <a:p>
          <a:endParaRPr lang="en-GB"/>
        </a:p>
      </dgm:t>
    </dgm:pt>
    <dgm:pt modelId="{99831B59-207D-48CC-A477-39EE8ABE024D}">
      <dgm:prSet phldrT="[Text]"/>
      <dgm:spPr/>
      <dgm:t>
        <a:bodyPr/>
        <a:lstStyle/>
        <a:p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Limited work experiences;</a:t>
          </a:r>
        </a:p>
      </dgm:t>
    </dgm:pt>
    <dgm:pt modelId="{AFABF8AC-12EC-484A-87AA-8A7096E7593A}" type="parTrans" cxnId="{75B31D73-97E0-4EB5-B7D4-2487375A8897}">
      <dgm:prSet/>
      <dgm:spPr/>
      <dgm:t>
        <a:bodyPr/>
        <a:lstStyle/>
        <a:p>
          <a:endParaRPr lang="en-GB"/>
        </a:p>
      </dgm:t>
    </dgm:pt>
    <dgm:pt modelId="{1DE90B25-3214-4505-A876-295949CDB7E2}" type="sibTrans" cxnId="{75B31D73-97E0-4EB5-B7D4-2487375A8897}">
      <dgm:prSet/>
      <dgm:spPr/>
      <dgm:t>
        <a:bodyPr/>
        <a:lstStyle/>
        <a:p>
          <a:endParaRPr lang="en-GB"/>
        </a:p>
      </dgm:t>
    </dgm:pt>
    <dgm:pt modelId="{2948C3F9-47AA-42AD-A63B-71B5C9BE5A86}">
      <dgm:prSet phldrT="[Text]"/>
      <dgm:spPr/>
      <dgm:t>
        <a:bodyPr/>
        <a:lstStyle/>
        <a:p>
          <a:endParaRPr lang="en-GB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CB434A7-95E3-42A7-A42D-258A8FAE14BD}" type="parTrans" cxnId="{F25DF2D5-54B0-4F0F-B46F-88DC860EC86B}">
      <dgm:prSet/>
      <dgm:spPr/>
      <dgm:t>
        <a:bodyPr/>
        <a:lstStyle/>
        <a:p>
          <a:endParaRPr lang="en-GB"/>
        </a:p>
      </dgm:t>
    </dgm:pt>
    <dgm:pt modelId="{59EF6999-6BC5-49FE-A6C7-B3DC589EF03F}" type="sibTrans" cxnId="{F25DF2D5-54B0-4F0F-B46F-88DC860EC86B}">
      <dgm:prSet/>
      <dgm:spPr/>
      <dgm:t>
        <a:bodyPr/>
        <a:lstStyle/>
        <a:p>
          <a:endParaRPr lang="en-GB"/>
        </a:p>
      </dgm:t>
    </dgm:pt>
    <dgm:pt modelId="{1080BBCA-9DFB-4171-AD08-D246C769D72B}">
      <dgm:prSet phldrT="[Text]"/>
      <dgm:spPr/>
      <dgm:t>
        <a:bodyPr/>
        <a:lstStyle/>
        <a:p>
          <a:r>
            <a:rPr lang="en-GB" sz="1100" u="none" dirty="0">
              <a:latin typeface="Arial" panose="020B0604020202020204" pitchFamily="34" charset="0"/>
              <a:cs typeface="Arial" panose="020B0604020202020204" pitchFamily="34" charset="0"/>
            </a:rPr>
            <a:t>Competitors with stronger skills and experiences;</a:t>
          </a:r>
        </a:p>
      </dgm:t>
    </dgm:pt>
    <dgm:pt modelId="{AB447F72-603E-4F87-8D4F-E5D3FFC36EA5}" type="parTrans" cxnId="{57C5CAFD-57D0-4CAC-9DF2-2BA1949AF495}">
      <dgm:prSet/>
      <dgm:spPr/>
      <dgm:t>
        <a:bodyPr/>
        <a:lstStyle/>
        <a:p>
          <a:endParaRPr lang="en-GB"/>
        </a:p>
      </dgm:t>
    </dgm:pt>
    <dgm:pt modelId="{DEC3C056-5C43-4C91-8791-E5F81E6F0420}" type="sibTrans" cxnId="{57C5CAFD-57D0-4CAC-9DF2-2BA1949AF495}">
      <dgm:prSet/>
      <dgm:spPr/>
      <dgm:t>
        <a:bodyPr/>
        <a:lstStyle/>
        <a:p>
          <a:endParaRPr lang="en-GB"/>
        </a:p>
      </dgm:t>
    </dgm:pt>
    <dgm:pt modelId="{FE5921F2-E7D2-4D64-B99D-3471B6B04D30}">
      <dgm:prSet phldrT="[Text]"/>
      <dgm:spPr/>
      <dgm:t>
        <a:bodyPr/>
        <a:lstStyle/>
        <a:p>
          <a:endParaRPr lang="en-GB" sz="1100" u="sng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29F7BF6-DD9A-4C52-9496-2556D145D379}" type="parTrans" cxnId="{82E31C19-A4A1-4D37-927B-5752AAB7DCC7}">
      <dgm:prSet/>
      <dgm:spPr/>
      <dgm:t>
        <a:bodyPr/>
        <a:lstStyle/>
        <a:p>
          <a:endParaRPr lang="en-GB"/>
        </a:p>
      </dgm:t>
    </dgm:pt>
    <dgm:pt modelId="{FD87A42A-BB1B-49C5-8AA3-8FCC4AB3332F}" type="sibTrans" cxnId="{82E31C19-A4A1-4D37-927B-5752AAB7DCC7}">
      <dgm:prSet/>
      <dgm:spPr/>
      <dgm:t>
        <a:bodyPr/>
        <a:lstStyle/>
        <a:p>
          <a:endParaRPr lang="en-GB"/>
        </a:p>
      </dgm:t>
    </dgm:pt>
    <dgm:pt modelId="{09E4E15E-4876-4360-B40C-1C2CD4DA404B}">
      <dgm:prSet phldrT="[Text]"/>
      <dgm:spPr/>
      <dgm:t>
        <a:bodyPr/>
        <a:lstStyle/>
        <a:p>
          <a:endParaRPr lang="en-GB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651F3FC-4FB9-4A4B-B363-B00802FC872F}" type="parTrans" cxnId="{A41153FA-61C6-462A-B998-5D8D325F133F}">
      <dgm:prSet/>
      <dgm:spPr/>
      <dgm:t>
        <a:bodyPr/>
        <a:lstStyle/>
        <a:p>
          <a:endParaRPr lang="en-GB"/>
        </a:p>
      </dgm:t>
    </dgm:pt>
    <dgm:pt modelId="{1109BE89-C8AB-454B-B76E-8ACDC60BCB05}" type="sibTrans" cxnId="{A41153FA-61C6-462A-B998-5D8D325F133F}">
      <dgm:prSet/>
      <dgm:spPr/>
      <dgm:t>
        <a:bodyPr/>
        <a:lstStyle/>
        <a:p>
          <a:endParaRPr lang="en-GB"/>
        </a:p>
      </dgm:t>
    </dgm:pt>
    <dgm:pt modelId="{ED64B40F-8C56-407F-878A-B1D63A4C96CF}">
      <dgm:prSet phldrT="[Text]"/>
      <dgm:spPr/>
      <dgm:t>
        <a:bodyPr/>
        <a:lstStyle/>
        <a:p>
          <a:endParaRPr lang="en-GB" sz="1100" u="none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1653BE4-5A69-4A3B-AE60-26A4A318374F}" type="parTrans" cxnId="{A5650DAE-EB91-4BBA-BF62-67993070F668}">
      <dgm:prSet/>
      <dgm:spPr/>
      <dgm:t>
        <a:bodyPr/>
        <a:lstStyle/>
        <a:p>
          <a:endParaRPr lang="en-GB"/>
        </a:p>
      </dgm:t>
    </dgm:pt>
    <dgm:pt modelId="{31EE940E-B431-4C56-B5D1-BEBCD18CE385}" type="sibTrans" cxnId="{A5650DAE-EB91-4BBA-BF62-67993070F668}">
      <dgm:prSet/>
      <dgm:spPr/>
      <dgm:t>
        <a:bodyPr/>
        <a:lstStyle/>
        <a:p>
          <a:endParaRPr lang="en-GB"/>
        </a:p>
      </dgm:t>
    </dgm:pt>
    <dgm:pt modelId="{F4A31CE7-B126-40BE-B44C-4BE8578F09BA}">
      <dgm:prSet phldrT="[Text]" custT="1"/>
      <dgm:spPr/>
      <dgm:t>
        <a:bodyPr/>
        <a:lstStyle/>
        <a:p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A93F1A0-1858-4779-AE85-34400236BB2A}" type="parTrans" cxnId="{B919CE61-0BDF-4EAC-B521-8EFD5BFD9749}">
      <dgm:prSet/>
      <dgm:spPr/>
      <dgm:t>
        <a:bodyPr/>
        <a:lstStyle/>
        <a:p>
          <a:endParaRPr lang="en-GB"/>
        </a:p>
      </dgm:t>
    </dgm:pt>
    <dgm:pt modelId="{CA3BF30D-CCAD-4D08-B6ED-4BB34746FA24}" type="sibTrans" cxnId="{B919CE61-0BDF-4EAC-B521-8EFD5BFD9749}">
      <dgm:prSet/>
      <dgm:spPr/>
      <dgm:t>
        <a:bodyPr/>
        <a:lstStyle/>
        <a:p>
          <a:endParaRPr lang="en-GB"/>
        </a:p>
      </dgm:t>
    </dgm:pt>
    <dgm:pt modelId="{D4C2ADD5-7285-458D-8C1F-85173BCF5F1B}">
      <dgm:prSet phldrT="[Text]"/>
      <dgm:spPr/>
      <dgm:t>
        <a:bodyPr/>
        <a:lstStyle/>
        <a:p>
          <a:endParaRPr lang="en-GB" sz="1300" dirty="0"/>
        </a:p>
      </dgm:t>
    </dgm:pt>
    <dgm:pt modelId="{DDF2BA1E-FD1A-416B-8019-0C889BE8FE38}" type="parTrans" cxnId="{E986D5BF-1893-4DE2-B70B-1C9AD59176C7}">
      <dgm:prSet/>
      <dgm:spPr/>
      <dgm:t>
        <a:bodyPr/>
        <a:lstStyle/>
        <a:p>
          <a:endParaRPr lang="en-GB"/>
        </a:p>
      </dgm:t>
    </dgm:pt>
    <dgm:pt modelId="{B9712D82-94FB-42BE-8B61-8F3FCF1B1F8F}" type="sibTrans" cxnId="{E986D5BF-1893-4DE2-B70B-1C9AD59176C7}">
      <dgm:prSet/>
      <dgm:spPr/>
      <dgm:t>
        <a:bodyPr/>
        <a:lstStyle/>
        <a:p>
          <a:endParaRPr lang="en-GB"/>
        </a:p>
      </dgm:t>
    </dgm:pt>
    <dgm:pt modelId="{FC9CBD61-D8BA-4AF9-B75E-4605184FCC92}">
      <dgm:prSet phldrT="[Text]"/>
      <dgm:spPr/>
      <dgm:t>
        <a:bodyPr/>
        <a:lstStyle/>
        <a:p>
          <a:endParaRPr lang="en-GB" sz="1100" u="none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164247F-1B1B-451F-8113-EC551F8DACE5}" type="parTrans" cxnId="{2BCA9AD3-4254-442A-9C0A-85CEA1FB497D}">
      <dgm:prSet/>
      <dgm:spPr/>
      <dgm:t>
        <a:bodyPr/>
        <a:lstStyle/>
        <a:p>
          <a:endParaRPr lang="en-GB"/>
        </a:p>
      </dgm:t>
    </dgm:pt>
    <dgm:pt modelId="{F9D379C5-BB5F-4A34-9677-BC0A5A39D062}" type="sibTrans" cxnId="{2BCA9AD3-4254-442A-9C0A-85CEA1FB497D}">
      <dgm:prSet/>
      <dgm:spPr/>
      <dgm:t>
        <a:bodyPr/>
        <a:lstStyle/>
        <a:p>
          <a:endParaRPr lang="en-GB"/>
        </a:p>
      </dgm:t>
    </dgm:pt>
    <dgm:pt modelId="{1324C454-5284-47C1-A101-815C6DFB75AA}">
      <dgm:prSet phldrT="[Text]"/>
      <dgm:spPr/>
      <dgm:t>
        <a:bodyPr/>
        <a:lstStyle/>
        <a:p>
          <a:endParaRPr lang="en-GB" sz="1100" u="none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6601F16-3B07-4DB4-95FE-8BE9B342E8F5}" type="parTrans" cxnId="{F5B89E68-3104-4248-BCF1-8344EB28AFED}">
      <dgm:prSet/>
      <dgm:spPr/>
      <dgm:t>
        <a:bodyPr/>
        <a:lstStyle/>
        <a:p>
          <a:endParaRPr lang="en-GB"/>
        </a:p>
      </dgm:t>
    </dgm:pt>
    <dgm:pt modelId="{2C5C5AD1-88E8-44BA-B489-851A26A3142D}" type="sibTrans" cxnId="{F5B89E68-3104-4248-BCF1-8344EB28AFED}">
      <dgm:prSet/>
      <dgm:spPr/>
      <dgm:t>
        <a:bodyPr/>
        <a:lstStyle/>
        <a:p>
          <a:endParaRPr lang="en-GB"/>
        </a:p>
      </dgm:t>
    </dgm:pt>
    <dgm:pt modelId="{E0F1F86C-B246-4AF8-B13C-979DF1CD1180}">
      <dgm:prSet phldrT="[Text]"/>
      <dgm:spPr/>
      <dgm:t>
        <a:bodyPr/>
        <a:lstStyle/>
        <a:p>
          <a:r>
            <a:rPr lang="en-GB" sz="1300" dirty="0">
              <a:latin typeface="Arial" panose="020B0604020202020204" pitchFamily="34" charset="0"/>
              <a:cs typeface="Arial" panose="020B0604020202020204" pitchFamily="34" charset="0"/>
            </a:rPr>
            <a:t>Great value at the job for team;</a:t>
          </a:r>
        </a:p>
      </dgm:t>
    </dgm:pt>
    <dgm:pt modelId="{2110B262-CBE8-410D-BEA2-34998E12595B}" type="parTrans" cxnId="{73F31217-F7ED-491F-B681-994664B9ACB6}">
      <dgm:prSet/>
      <dgm:spPr/>
      <dgm:t>
        <a:bodyPr/>
        <a:lstStyle/>
        <a:p>
          <a:endParaRPr lang="en-GB"/>
        </a:p>
      </dgm:t>
    </dgm:pt>
    <dgm:pt modelId="{490F9C0F-1723-4DA8-A885-1386E76E5A68}" type="sibTrans" cxnId="{73F31217-F7ED-491F-B681-994664B9ACB6}">
      <dgm:prSet/>
      <dgm:spPr/>
      <dgm:t>
        <a:bodyPr/>
        <a:lstStyle/>
        <a:p>
          <a:endParaRPr lang="en-GB"/>
        </a:p>
      </dgm:t>
    </dgm:pt>
    <dgm:pt modelId="{8CFBA604-1D0E-466F-AC70-5F0AA4E20AE7}">
      <dgm:prSet phldrT="[Text]"/>
      <dgm:spPr/>
      <dgm:t>
        <a:bodyPr/>
        <a:lstStyle/>
        <a:p>
          <a:endParaRPr lang="en-GB" sz="13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30FDC7F-5F4D-41B7-8621-B62D923CB915}" type="parTrans" cxnId="{E3A39740-0872-4618-844D-9911134D89F5}">
      <dgm:prSet/>
      <dgm:spPr/>
      <dgm:t>
        <a:bodyPr/>
        <a:lstStyle/>
        <a:p>
          <a:endParaRPr lang="en-GB"/>
        </a:p>
      </dgm:t>
    </dgm:pt>
    <dgm:pt modelId="{E0732A29-4006-4CC5-A5AF-35D8A17143D8}" type="sibTrans" cxnId="{E3A39740-0872-4618-844D-9911134D89F5}">
      <dgm:prSet/>
      <dgm:spPr/>
      <dgm:t>
        <a:bodyPr/>
        <a:lstStyle/>
        <a:p>
          <a:endParaRPr lang="en-GB"/>
        </a:p>
      </dgm:t>
    </dgm:pt>
    <dgm:pt modelId="{17A7D5F4-D61F-442D-B7E7-4448E44B7806}">
      <dgm:prSet phldrT="[Text]"/>
      <dgm:spPr/>
      <dgm:t>
        <a:bodyPr/>
        <a:lstStyle/>
        <a:p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Low English speaking practice;</a:t>
          </a:r>
        </a:p>
      </dgm:t>
    </dgm:pt>
    <dgm:pt modelId="{F4773EE4-E07C-430B-AA12-D8E76FB7DD4D}" type="parTrans" cxnId="{A310F2F9-B7A8-4E93-983D-96A6ADDB25DF}">
      <dgm:prSet/>
      <dgm:spPr/>
      <dgm:t>
        <a:bodyPr/>
        <a:lstStyle/>
        <a:p>
          <a:endParaRPr lang="en-GB"/>
        </a:p>
      </dgm:t>
    </dgm:pt>
    <dgm:pt modelId="{31B238FE-21A7-450C-B68B-5E6369AD6EB6}" type="sibTrans" cxnId="{A310F2F9-B7A8-4E93-983D-96A6ADDB25DF}">
      <dgm:prSet/>
      <dgm:spPr/>
      <dgm:t>
        <a:bodyPr/>
        <a:lstStyle/>
        <a:p>
          <a:endParaRPr lang="en-GB"/>
        </a:p>
      </dgm:t>
    </dgm:pt>
    <dgm:pt modelId="{02EF0544-A9CB-41F5-8B1D-C427B876B19C}">
      <dgm:prSet phldrT="[Text]"/>
      <dgm:spPr/>
      <dgm:t>
        <a:bodyPr/>
        <a:lstStyle/>
        <a:p>
          <a:r>
            <a:rPr lang="en-GB" sz="1100" u="none" dirty="0">
              <a:latin typeface="Arial" panose="020B0604020202020204" pitchFamily="34" charset="0"/>
              <a:cs typeface="Arial" panose="020B0604020202020204" pitchFamily="34" charset="0"/>
            </a:rPr>
            <a:t>Increased misunderstanding by costumers;</a:t>
          </a:r>
        </a:p>
      </dgm:t>
    </dgm:pt>
    <dgm:pt modelId="{B4EDDFC1-27AE-4252-A9EF-7D9E25FA7004}" type="parTrans" cxnId="{4CCFCE9A-7CFD-4A73-8383-256CF1CB0EAD}">
      <dgm:prSet/>
      <dgm:spPr/>
      <dgm:t>
        <a:bodyPr/>
        <a:lstStyle/>
        <a:p>
          <a:endParaRPr lang="en-GB"/>
        </a:p>
      </dgm:t>
    </dgm:pt>
    <dgm:pt modelId="{5C0B1FD1-3C5A-4F09-B0FA-95E9F8362EC2}" type="sibTrans" cxnId="{4CCFCE9A-7CFD-4A73-8383-256CF1CB0EAD}">
      <dgm:prSet/>
      <dgm:spPr/>
      <dgm:t>
        <a:bodyPr/>
        <a:lstStyle/>
        <a:p>
          <a:endParaRPr lang="en-GB"/>
        </a:p>
      </dgm:t>
    </dgm:pt>
    <dgm:pt modelId="{3B18FC08-FA9F-42A7-AC32-5E7D75F0CAE2}">
      <dgm:prSet phldrT="[Text]"/>
      <dgm:spPr/>
      <dgm:t>
        <a:bodyPr/>
        <a:lstStyle/>
        <a:p>
          <a:endParaRPr lang="en-GB" sz="1100" u="none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9DC8723-DB06-4594-AFAC-A51868892DAA}" type="parTrans" cxnId="{4E54B1E1-17EC-4BE8-82D2-FF6BDAAA8A97}">
      <dgm:prSet/>
      <dgm:spPr/>
      <dgm:t>
        <a:bodyPr/>
        <a:lstStyle/>
        <a:p>
          <a:endParaRPr lang="en-GB"/>
        </a:p>
      </dgm:t>
    </dgm:pt>
    <dgm:pt modelId="{3DAB18CD-5F90-42E0-8AC3-6A98B841BF72}" type="sibTrans" cxnId="{4E54B1E1-17EC-4BE8-82D2-FF6BDAAA8A97}">
      <dgm:prSet/>
      <dgm:spPr/>
      <dgm:t>
        <a:bodyPr/>
        <a:lstStyle/>
        <a:p>
          <a:endParaRPr lang="en-GB"/>
        </a:p>
      </dgm:t>
    </dgm:pt>
    <dgm:pt modelId="{A410AE16-9B72-4F93-A658-ED72CFB2C573}">
      <dgm:prSet phldrT="[Text]"/>
      <dgm:spPr/>
      <dgm:t>
        <a:bodyPr/>
        <a:lstStyle/>
        <a:p>
          <a:endParaRPr lang="en-GB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2161C74-CD4C-44B6-ACA1-D42D76D4F922}" type="parTrans" cxnId="{A7AAD162-2A4D-4520-BF66-F50872AE76F1}">
      <dgm:prSet/>
      <dgm:spPr/>
      <dgm:t>
        <a:bodyPr/>
        <a:lstStyle/>
        <a:p>
          <a:endParaRPr lang="en-GB"/>
        </a:p>
      </dgm:t>
    </dgm:pt>
    <dgm:pt modelId="{386447A8-2F8C-4819-90D4-7D23B0971DF0}" type="sibTrans" cxnId="{A7AAD162-2A4D-4520-BF66-F50872AE76F1}">
      <dgm:prSet/>
      <dgm:spPr/>
      <dgm:t>
        <a:bodyPr/>
        <a:lstStyle/>
        <a:p>
          <a:endParaRPr lang="en-GB"/>
        </a:p>
      </dgm:t>
    </dgm:pt>
    <dgm:pt modelId="{7A5F0E19-F15C-48F2-947B-B636ED1D547B}">
      <dgm:prSet phldrT="[Text]"/>
      <dgm:spPr/>
      <dgm:t>
        <a:bodyPr/>
        <a:lstStyle/>
        <a:p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Not originally from UK;</a:t>
          </a:r>
        </a:p>
      </dgm:t>
    </dgm:pt>
    <dgm:pt modelId="{6EF90FE3-EA13-45CA-A69D-C9319C412A8D}" type="parTrans" cxnId="{F220E35E-5075-4873-96E5-FC9B71FE585D}">
      <dgm:prSet/>
      <dgm:spPr/>
      <dgm:t>
        <a:bodyPr/>
        <a:lstStyle/>
        <a:p>
          <a:endParaRPr lang="en-GB"/>
        </a:p>
      </dgm:t>
    </dgm:pt>
    <dgm:pt modelId="{E41080BB-5422-4A85-818D-4BEA282E879E}" type="sibTrans" cxnId="{F220E35E-5075-4873-96E5-FC9B71FE585D}">
      <dgm:prSet/>
      <dgm:spPr/>
      <dgm:t>
        <a:bodyPr/>
        <a:lstStyle/>
        <a:p>
          <a:endParaRPr lang="en-GB"/>
        </a:p>
      </dgm:t>
    </dgm:pt>
    <dgm:pt modelId="{59C8DCCF-23A9-4632-9C4B-E69F51F94B32}">
      <dgm:prSet phldrT="[Text]"/>
      <dgm:spPr/>
      <dgm:t>
        <a:bodyPr/>
        <a:lstStyle/>
        <a:p>
          <a:endParaRPr lang="en-GB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23F55B1-6549-4DDA-8F05-40B36661A92B}" type="parTrans" cxnId="{7FB7723E-5A44-48BB-AE56-4D1E8B3B589E}">
      <dgm:prSet/>
      <dgm:spPr/>
      <dgm:t>
        <a:bodyPr/>
        <a:lstStyle/>
        <a:p>
          <a:endParaRPr lang="en-GB"/>
        </a:p>
      </dgm:t>
    </dgm:pt>
    <dgm:pt modelId="{FAAE40A6-46DA-4484-A6B8-EEFE5B93D074}" type="sibTrans" cxnId="{7FB7723E-5A44-48BB-AE56-4D1E8B3B589E}">
      <dgm:prSet/>
      <dgm:spPr/>
      <dgm:t>
        <a:bodyPr/>
        <a:lstStyle/>
        <a:p>
          <a:endParaRPr lang="en-GB"/>
        </a:p>
      </dgm:t>
    </dgm:pt>
    <dgm:pt modelId="{FE0E4B66-8631-45B5-9D47-A1B2EC048F36}">
      <dgm:prSet phldrT="[Text]"/>
      <dgm:spPr/>
      <dgm:t>
        <a:bodyPr/>
        <a:lstStyle/>
        <a:p>
          <a:r>
            <a:rPr lang="en-GB" sz="1100" u="none" dirty="0">
              <a:latin typeface="Arial" panose="020B0604020202020204" pitchFamily="34" charset="0"/>
              <a:cs typeface="Arial" panose="020B0604020202020204" pitchFamily="34" charset="0"/>
            </a:rPr>
            <a:t>Different standards of qualifications required from employers.</a:t>
          </a:r>
        </a:p>
      </dgm:t>
    </dgm:pt>
    <dgm:pt modelId="{9ED8F57C-D1B9-4C2C-8E31-3EBFC29F9462}" type="parTrans" cxnId="{658F0B0A-A088-4C66-A9FB-8FDA08CC0BFD}">
      <dgm:prSet/>
      <dgm:spPr/>
      <dgm:t>
        <a:bodyPr/>
        <a:lstStyle/>
        <a:p>
          <a:endParaRPr lang="en-GB"/>
        </a:p>
      </dgm:t>
    </dgm:pt>
    <dgm:pt modelId="{C0D8ABE4-5F97-4D97-82DD-46085F64127E}" type="sibTrans" cxnId="{658F0B0A-A088-4C66-A9FB-8FDA08CC0BFD}">
      <dgm:prSet/>
      <dgm:spPr/>
      <dgm:t>
        <a:bodyPr/>
        <a:lstStyle/>
        <a:p>
          <a:endParaRPr lang="en-GB"/>
        </a:p>
      </dgm:t>
    </dgm:pt>
    <dgm:pt modelId="{675581BA-FE26-4079-AF8F-A1267086D266}">
      <dgm:prSet phldrT="[Text]"/>
      <dgm:spPr/>
      <dgm:t>
        <a:bodyPr/>
        <a:lstStyle/>
        <a:p>
          <a:endParaRPr lang="en-GB" sz="13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5FA0D73-2BBF-4B3E-A6D9-7648B2C9D3D7}" type="parTrans" cxnId="{41986F17-2CB3-4D3E-9511-E3BA79D809A3}">
      <dgm:prSet/>
      <dgm:spPr/>
      <dgm:t>
        <a:bodyPr/>
        <a:lstStyle/>
        <a:p>
          <a:endParaRPr lang="en-GB"/>
        </a:p>
      </dgm:t>
    </dgm:pt>
    <dgm:pt modelId="{3FE598A7-E8C4-47B4-85E5-F875739CDAA5}" type="sibTrans" cxnId="{41986F17-2CB3-4D3E-9511-E3BA79D809A3}">
      <dgm:prSet/>
      <dgm:spPr/>
      <dgm:t>
        <a:bodyPr/>
        <a:lstStyle/>
        <a:p>
          <a:endParaRPr lang="en-GB"/>
        </a:p>
      </dgm:t>
    </dgm:pt>
    <dgm:pt modelId="{17FC6267-AE20-421E-A794-335C840532EB}">
      <dgm:prSet phldrT="[Text]"/>
      <dgm:spPr/>
      <dgm:t>
        <a:bodyPr/>
        <a:lstStyle/>
        <a:p>
          <a:endParaRPr lang="en-GB" sz="13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61E55AE-FFF5-4F1F-9A8E-5567F108A6FA}" type="parTrans" cxnId="{411A3DF5-D8B7-4B2A-B886-417D08CEC506}">
      <dgm:prSet/>
      <dgm:spPr/>
      <dgm:t>
        <a:bodyPr/>
        <a:lstStyle/>
        <a:p>
          <a:endParaRPr lang="en-GB"/>
        </a:p>
      </dgm:t>
    </dgm:pt>
    <dgm:pt modelId="{873B5DFB-507D-4B67-B38B-22B6854D9618}" type="sibTrans" cxnId="{411A3DF5-D8B7-4B2A-B886-417D08CEC506}">
      <dgm:prSet/>
      <dgm:spPr/>
      <dgm:t>
        <a:bodyPr/>
        <a:lstStyle/>
        <a:p>
          <a:endParaRPr lang="en-GB"/>
        </a:p>
      </dgm:t>
    </dgm:pt>
    <dgm:pt modelId="{B272E544-C6C6-4D9E-8594-904A49E3A4B6}">
      <dgm:prSet phldrT="[Text]"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Theoretical and Practical networking knowledge;</a:t>
          </a:r>
        </a:p>
      </dgm:t>
    </dgm:pt>
    <dgm:pt modelId="{37CCD036-6897-45E8-AD55-06CE82CFBAFE}" type="parTrans" cxnId="{EF7FE5A7-CBB4-4B7E-8258-738A0A531D95}">
      <dgm:prSet/>
      <dgm:spPr/>
      <dgm:t>
        <a:bodyPr/>
        <a:lstStyle/>
        <a:p>
          <a:endParaRPr lang="en-GB"/>
        </a:p>
      </dgm:t>
    </dgm:pt>
    <dgm:pt modelId="{DBD41344-0F5B-427C-B5E6-3C6438D604E3}" type="sibTrans" cxnId="{EF7FE5A7-CBB4-4B7E-8258-738A0A531D95}">
      <dgm:prSet/>
      <dgm:spPr/>
      <dgm:t>
        <a:bodyPr/>
        <a:lstStyle/>
        <a:p>
          <a:endParaRPr lang="en-GB"/>
        </a:p>
      </dgm:t>
    </dgm:pt>
    <dgm:pt modelId="{B3F33514-4F1B-40CA-AC07-C5FF6D12870E}">
      <dgm:prSet phldrT="[Text]" custT="1"/>
      <dgm:spPr/>
      <dgm:t>
        <a:bodyPr/>
        <a:lstStyle/>
        <a:p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9775794-0C8A-438F-9B99-7E57BAC23BC5}" type="parTrans" cxnId="{33DE0070-026D-4CA0-A336-7D669CC101B7}">
      <dgm:prSet/>
      <dgm:spPr/>
      <dgm:t>
        <a:bodyPr/>
        <a:lstStyle/>
        <a:p>
          <a:endParaRPr lang="en-GB"/>
        </a:p>
      </dgm:t>
    </dgm:pt>
    <dgm:pt modelId="{658BF7A9-17AF-4F41-A651-784B2236B7D3}" type="sibTrans" cxnId="{33DE0070-026D-4CA0-A336-7D669CC101B7}">
      <dgm:prSet/>
      <dgm:spPr/>
      <dgm:t>
        <a:bodyPr/>
        <a:lstStyle/>
        <a:p>
          <a:endParaRPr lang="en-GB"/>
        </a:p>
      </dgm:t>
    </dgm:pt>
    <dgm:pt modelId="{A828DA50-A480-4837-B049-48B32638003A}">
      <dgm:prSet phldrT="[Text]"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Technology Passion</a:t>
          </a:r>
        </a:p>
      </dgm:t>
    </dgm:pt>
    <dgm:pt modelId="{4A8D01C0-9D2D-4831-8FA4-DC548301388A}" type="parTrans" cxnId="{BA5CF8E5-9E08-4EEE-8F38-41FE9E5D06A6}">
      <dgm:prSet/>
      <dgm:spPr/>
      <dgm:t>
        <a:bodyPr/>
        <a:lstStyle/>
        <a:p>
          <a:endParaRPr lang="en-GB"/>
        </a:p>
      </dgm:t>
    </dgm:pt>
    <dgm:pt modelId="{52490E86-47AB-4F04-8D41-17B5DBA544F6}" type="sibTrans" cxnId="{BA5CF8E5-9E08-4EEE-8F38-41FE9E5D06A6}">
      <dgm:prSet/>
      <dgm:spPr/>
      <dgm:t>
        <a:bodyPr/>
        <a:lstStyle/>
        <a:p>
          <a:endParaRPr lang="en-GB"/>
        </a:p>
      </dgm:t>
    </dgm:pt>
    <dgm:pt modelId="{8F5B6517-38EA-4280-801B-E77DE374CB54}">
      <dgm:prSet phldrT="[Text]"/>
      <dgm:spPr/>
      <dgm:t>
        <a:bodyPr/>
        <a:lstStyle/>
        <a:p>
          <a:r>
            <a:rPr lang="en-GB" sz="1300" dirty="0">
              <a:latin typeface="Arial" panose="020B0604020202020204" pitchFamily="34" charset="0"/>
              <a:cs typeface="Arial" panose="020B0604020202020204" pitchFamily="34" charset="0"/>
            </a:rPr>
            <a:t>High Wages</a:t>
          </a:r>
        </a:p>
      </dgm:t>
    </dgm:pt>
    <dgm:pt modelId="{CB2E56C9-AEE4-4454-B18D-0051F8E15E45}" type="parTrans" cxnId="{F555CB26-A556-4D3B-ABCD-77B1D4A9BFD8}">
      <dgm:prSet/>
      <dgm:spPr/>
      <dgm:t>
        <a:bodyPr/>
        <a:lstStyle/>
        <a:p>
          <a:endParaRPr lang="en-GB"/>
        </a:p>
      </dgm:t>
    </dgm:pt>
    <dgm:pt modelId="{7ACEB4E4-75F7-4D3F-8B90-3FCDDD1DA4DF}" type="sibTrans" cxnId="{F555CB26-A556-4D3B-ABCD-77B1D4A9BFD8}">
      <dgm:prSet/>
      <dgm:spPr/>
      <dgm:t>
        <a:bodyPr/>
        <a:lstStyle/>
        <a:p>
          <a:endParaRPr lang="en-GB"/>
        </a:p>
      </dgm:t>
    </dgm:pt>
    <dgm:pt modelId="{9D4537CD-0260-4D7A-94A6-42C0BE030A8B}">
      <dgm:prSet phldrT="[Text]"/>
      <dgm:spPr/>
      <dgm:t>
        <a:bodyPr/>
        <a:lstStyle/>
        <a:p>
          <a:endParaRPr lang="en-GB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8564763-EDA4-46A8-8817-FC6DF7E55652}" type="parTrans" cxnId="{FB260A31-279A-4A66-912C-0B4F676F2530}">
      <dgm:prSet/>
      <dgm:spPr/>
      <dgm:t>
        <a:bodyPr/>
        <a:lstStyle/>
        <a:p>
          <a:endParaRPr lang="en-GB"/>
        </a:p>
      </dgm:t>
    </dgm:pt>
    <dgm:pt modelId="{60FACB12-7937-4AAF-917B-332A487826B6}" type="sibTrans" cxnId="{FB260A31-279A-4A66-912C-0B4F676F2530}">
      <dgm:prSet/>
      <dgm:spPr/>
      <dgm:t>
        <a:bodyPr/>
        <a:lstStyle/>
        <a:p>
          <a:endParaRPr lang="en-GB"/>
        </a:p>
      </dgm:t>
    </dgm:pt>
    <dgm:pt modelId="{D00948FD-411D-4A37-960D-9387D42EE945}" type="pres">
      <dgm:prSet presAssocID="{A51BB9E6-CDF1-4B02-8C38-4E565ED7EA5B}" presName="cycleMatrixDiagram" presStyleCnt="0">
        <dgm:presLayoutVars>
          <dgm:chMax val="1"/>
          <dgm:dir/>
          <dgm:animLvl val="lvl"/>
          <dgm:resizeHandles val="exact"/>
        </dgm:presLayoutVars>
      </dgm:prSet>
      <dgm:spPr/>
    </dgm:pt>
    <dgm:pt modelId="{28FA2A80-7035-4E16-ADAB-C095458D99A4}" type="pres">
      <dgm:prSet presAssocID="{A51BB9E6-CDF1-4B02-8C38-4E565ED7EA5B}" presName="children" presStyleCnt="0"/>
      <dgm:spPr/>
    </dgm:pt>
    <dgm:pt modelId="{A5906C64-34AA-4E72-B387-767087BF4B4D}" type="pres">
      <dgm:prSet presAssocID="{A51BB9E6-CDF1-4B02-8C38-4E565ED7EA5B}" presName="child1group" presStyleCnt="0"/>
      <dgm:spPr/>
    </dgm:pt>
    <dgm:pt modelId="{50713EBD-A326-4C03-A79F-F900920D9505}" type="pres">
      <dgm:prSet presAssocID="{A51BB9E6-CDF1-4B02-8C38-4E565ED7EA5B}" presName="child1" presStyleLbl="bgAcc1" presStyleIdx="0" presStyleCnt="4" custScaleX="201000" custScaleY="144631" custLinFactNeighborX="-42158" custLinFactNeighborY="28187"/>
      <dgm:spPr/>
    </dgm:pt>
    <dgm:pt modelId="{DD86B8D9-241D-41AE-BB57-0D0EC89F103C}" type="pres">
      <dgm:prSet presAssocID="{A51BB9E6-CDF1-4B02-8C38-4E565ED7EA5B}" presName="child1Text" presStyleLbl="bgAcc1" presStyleIdx="0" presStyleCnt="4">
        <dgm:presLayoutVars>
          <dgm:bulletEnabled val="1"/>
        </dgm:presLayoutVars>
      </dgm:prSet>
      <dgm:spPr/>
    </dgm:pt>
    <dgm:pt modelId="{05221160-055F-4363-B5AE-D50E7A3B3B85}" type="pres">
      <dgm:prSet presAssocID="{A51BB9E6-CDF1-4B02-8C38-4E565ED7EA5B}" presName="child2group" presStyleCnt="0"/>
      <dgm:spPr/>
    </dgm:pt>
    <dgm:pt modelId="{612289F9-E8E4-4CE0-9EEE-884C61B63A5C}" type="pres">
      <dgm:prSet presAssocID="{A51BB9E6-CDF1-4B02-8C38-4E565ED7EA5B}" presName="child2" presStyleLbl="bgAcc1" presStyleIdx="1" presStyleCnt="4" custScaleX="194675" custScaleY="139885" custLinFactNeighborX="34545" custLinFactNeighborY="25814"/>
      <dgm:spPr/>
    </dgm:pt>
    <dgm:pt modelId="{D97FF0FD-7B3B-44BF-8358-4C94C7C712A2}" type="pres">
      <dgm:prSet presAssocID="{A51BB9E6-CDF1-4B02-8C38-4E565ED7EA5B}" presName="child2Text" presStyleLbl="bgAcc1" presStyleIdx="1" presStyleCnt="4">
        <dgm:presLayoutVars>
          <dgm:bulletEnabled val="1"/>
        </dgm:presLayoutVars>
      </dgm:prSet>
      <dgm:spPr/>
    </dgm:pt>
    <dgm:pt modelId="{E1407781-2C64-4957-BD12-FB458BE42A36}" type="pres">
      <dgm:prSet presAssocID="{A51BB9E6-CDF1-4B02-8C38-4E565ED7EA5B}" presName="child3group" presStyleCnt="0"/>
      <dgm:spPr/>
    </dgm:pt>
    <dgm:pt modelId="{8F902FBD-4308-460C-AD40-F8EED67D8AB4}" type="pres">
      <dgm:prSet presAssocID="{A51BB9E6-CDF1-4B02-8C38-4E565ED7EA5B}" presName="child3" presStyleLbl="bgAcc1" presStyleIdx="2" presStyleCnt="4" custScaleX="192499" custScaleY="153616" custLinFactNeighborX="35648" custLinFactNeighborY="-21541"/>
      <dgm:spPr/>
    </dgm:pt>
    <dgm:pt modelId="{9E8D3C8E-AF4A-40A6-95A8-431F0CB819E8}" type="pres">
      <dgm:prSet presAssocID="{A51BB9E6-CDF1-4B02-8C38-4E565ED7EA5B}" presName="child3Text" presStyleLbl="bgAcc1" presStyleIdx="2" presStyleCnt="4">
        <dgm:presLayoutVars>
          <dgm:bulletEnabled val="1"/>
        </dgm:presLayoutVars>
      </dgm:prSet>
      <dgm:spPr/>
    </dgm:pt>
    <dgm:pt modelId="{66097C69-A3A2-4BD7-9C47-5AECBADA0EA2}" type="pres">
      <dgm:prSet presAssocID="{A51BB9E6-CDF1-4B02-8C38-4E565ED7EA5B}" presName="child4group" presStyleCnt="0"/>
      <dgm:spPr/>
    </dgm:pt>
    <dgm:pt modelId="{928319D6-61D4-4946-A239-F15DB89458D5}" type="pres">
      <dgm:prSet presAssocID="{A51BB9E6-CDF1-4B02-8C38-4E565ED7EA5B}" presName="child4" presStyleLbl="bgAcc1" presStyleIdx="3" presStyleCnt="4" custScaleX="194636" custScaleY="151172" custLinFactNeighborX="-42657" custLinFactNeighborY="-21316"/>
      <dgm:spPr/>
    </dgm:pt>
    <dgm:pt modelId="{A69A5A92-B025-4D3A-8AA7-79692B5BDF33}" type="pres">
      <dgm:prSet presAssocID="{A51BB9E6-CDF1-4B02-8C38-4E565ED7EA5B}" presName="child4Text" presStyleLbl="bgAcc1" presStyleIdx="3" presStyleCnt="4">
        <dgm:presLayoutVars>
          <dgm:bulletEnabled val="1"/>
        </dgm:presLayoutVars>
      </dgm:prSet>
      <dgm:spPr/>
    </dgm:pt>
    <dgm:pt modelId="{5DA4DC5C-E130-4162-A1F7-10ADD7B014C8}" type="pres">
      <dgm:prSet presAssocID="{A51BB9E6-CDF1-4B02-8C38-4E565ED7EA5B}" presName="childPlaceholder" presStyleCnt="0"/>
      <dgm:spPr/>
    </dgm:pt>
    <dgm:pt modelId="{90DE8AAA-175C-4D60-84E6-700473E552BF}" type="pres">
      <dgm:prSet presAssocID="{A51BB9E6-CDF1-4B02-8C38-4E565ED7EA5B}" presName="circle" presStyleCnt="0"/>
      <dgm:spPr/>
    </dgm:pt>
    <dgm:pt modelId="{819E20F0-5400-45D5-B4AA-DE0CE9C764AC}" type="pres">
      <dgm:prSet presAssocID="{A51BB9E6-CDF1-4B02-8C38-4E565ED7EA5B}" presName="quadrant1" presStyleLbl="node1" presStyleIdx="0" presStyleCnt="4" custLinFactNeighborX="1545" custLinFactNeighborY="-1675">
        <dgm:presLayoutVars>
          <dgm:chMax val="1"/>
          <dgm:bulletEnabled val="1"/>
        </dgm:presLayoutVars>
      </dgm:prSet>
      <dgm:spPr/>
    </dgm:pt>
    <dgm:pt modelId="{8D9D7A15-72CA-4B2D-8653-70529E4D7E08}" type="pres">
      <dgm:prSet presAssocID="{A51BB9E6-CDF1-4B02-8C38-4E565ED7EA5B}" presName="quadrant2" presStyleLbl="node1" presStyleIdx="1" presStyleCnt="4" custAng="10800000" custLinFactX="-3926" custLinFactY="3281" custLinFactNeighborX="-100000" custLinFactNeighborY="100000">
        <dgm:presLayoutVars>
          <dgm:chMax val="1"/>
          <dgm:bulletEnabled val="1"/>
        </dgm:presLayoutVars>
      </dgm:prSet>
      <dgm:spPr/>
    </dgm:pt>
    <dgm:pt modelId="{1FCB5F2B-E969-4C18-9AB5-A5A2585B7A8F}" type="pres">
      <dgm:prSet presAssocID="{A51BB9E6-CDF1-4B02-8C38-4E565ED7EA5B}" presName="quadrant3" presStyleLbl="node1" presStyleIdx="2" presStyleCnt="4" custLinFactNeighborX="2664" custLinFactNeighborY="-1090">
        <dgm:presLayoutVars>
          <dgm:chMax val="1"/>
          <dgm:bulletEnabled val="1"/>
        </dgm:presLayoutVars>
      </dgm:prSet>
      <dgm:spPr/>
    </dgm:pt>
    <dgm:pt modelId="{90D1C476-B15F-45B7-8EE3-536E8D1C9E61}" type="pres">
      <dgm:prSet presAssocID="{A51BB9E6-CDF1-4B02-8C38-4E565ED7EA5B}" presName="quadrant4" presStyleLbl="node1" presStyleIdx="3" presStyleCnt="4" custAng="10800000" custScaleY="100827" custLinFactX="7535" custLinFactY="-6386" custLinFactNeighborX="100000" custLinFactNeighborY="-100000">
        <dgm:presLayoutVars>
          <dgm:chMax val="1"/>
          <dgm:bulletEnabled val="1"/>
        </dgm:presLayoutVars>
      </dgm:prSet>
      <dgm:spPr/>
    </dgm:pt>
    <dgm:pt modelId="{5D3D1373-E478-4C10-B476-5CBE8AF3DBD5}" type="pres">
      <dgm:prSet presAssocID="{A51BB9E6-CDF1-4B02-8C38-4E565ED7EA5B}" presName="quadrantPlaceholder" presStyleCnt="0"/>
      <dgm:spPr/>
    </dgm:pt>
    <dgm:pt modelId="{4D010C68-6240-4E7A-8B30-7481821B6B75}" type="pres">
      <dgm:prSet presAssocID="{A51BB9E6-CDF1-4B02-8C38-4E565ED7EA5B}" presName="center1" presStyleLbl="fgShp" presStyleIdx="0" presStyleCnt="2"/>
      <dgm:spPr/>
    </dgm:pt>
    <dgm:pt modelId="{894EAD7D-AEE5-49C8-839F-5B73CEC0DD59}" type="pres">
      <dgm:prSet presAssocID="{A51BB9E6-CDF1-4B02-8C38-4E565ED7EA5B}" presName="center2" presStyleLbl="fgShp" presStyleIdx="1" presStyleCnt="2"/>
      <dgm:spPr/>
    </dgm:pt>
  </dgm:ptLst>
  <dgm:cxnLst>
    <dgm:cxn modelId="{65EE8800-17A7-40C3-8422-0119B5C61888}" type="presOf" srcId="{17FC6267-AE20-421E-A794-335C840532EB}" destId="{D97FF0FD-7B3B-44BF-8358-4C94C7C712A2}" srcOrd="1" destOrd="5" presId="urn:microsoft.com/office/officeart/2005/8/layout/cycle4"/>
    <dgm:cxn modelId="{D8C07902-6F12-43B4-B8A6-501245C18D34}" type="presOf" srcId="{9D4537CD-0260-4D7A-94A6-42C0BE030A8B}" destId="{A69A5A92-B025-4D3A-8AA7-79692B5BDF33}" srcOrd="1" destOrd="4" presId="urn:microsoft.com/office/officeart/2005/8/layout/cycle4"/>
    <dgm:cxn modelId="{F3DD3F06-0975-4F55-8A0D-5981C686828F}" srcId="{C3AD6C66-884F-4BCD-8A98-D1E33F6E008D}" destId="{D27EDFD5-20F2-4E83-870B-AA9B8AE3269B}" srcOrd="10" destOrd="0" parTransId="{49E3D4FD-FB80-44DC-B5F4-D89A953E6238}" sibTransId="{2787786B-4B0B-4D9E-91A8-4A48BD9F3D5F}"/>
    <dgm:cxn modelId="{825C5606-5B2B-42C8-AB29-8737EF9A8AFE}" type="presOf" srcId="{9FA0F766-98BB-4561-A141-EAFBD143C090}" destId="{1FCB5F2B-E969-4C18-9AB5-A5A2585B7A8F}" srcOrd="0" destOrd="0" presId="urn:microsoft.com/office/officeart/2005/8/layout/cycle4"/>
    <dgm:cxn modelId="{58175607-E29B-4087-9A37-1022968E7C37}" type="presOf" srcId="{3B18FC08-FA9F-42A7-AC32-5E7D75F0CAE2}" destId="{8F902FBD-4308-460C-AD40-F8EED67D8AB4}" srcOrd="0" destOrd="4" presId="urn:microsoft.com/office/officeart/2005/8/layout/cycle4"/>
    <dgm:cxn modelId="{658F0B0A-A088-4C66-A9FB-8FDA08CC0BFD}" srcId="{9FA0F766-98BB-4561-A141-EAFBD143C090}" destId="{FE0E4B66-8631-45B5-9D47-A1B2EC048F36}" srcOrd="3" destOrd="0" parTransId="{9ED8F57C-D1B9-4C2C-8E31-3EBFC29F9462}" sibTransId="{C0D8ABE4-5F97-4D97-82DD-46085F64127E}"/>
    <dgm:cxn modelId="{5789A60B-1FC7-4D01-AE6C-005D5C251B39}" type="presOf" srcId="{D4C2ADD5-7285-458D-8C1F-85173BCF5F1B}" destId="{D97FF0FD-7B3B-44BF-8358-4C94C7C712A2}" srcOrd="1" destOrd="8" presId="urn:microsoft.com/office/officeart/2005/8/layout/cycle4"/>
    <dgm:cxn modelId="{C7DB830E-B744-423F-A0A9-05708430616F}" type="presOf" srcId="{D4C2ADD5-7285-458D-8C1F-85173BCF5F1B}" destId="{612289F9-E8E4-4CE0-9EEE-884C61B63A5C}" srcOrd="0" destOrd="8" presId="urn:microsoft.com/office/officeart/2005/8/layout/cycle4"/>
    <dgm:cxn modelId="{4A101413-41AC-4AF5-8F1F-FD0B7A26D046}" srcId="{A51BB9E6-CDF1-4B02-8C38-4E565ED7EA5B}" destId="{9FA0F766-98BB-4561-A141-EAFBD143C090}" srcOrd="2" destOrd="0" parTransId="{576EA601-3BC3-40E3-B7A7-7B245B5F1747}" sibTransId="{DA9825EF-59AB-4B42-8CBC-CDA3A6A16798}"/>
    <dgm:cxn modelId="{83E2AF13-7771-4C8F-B389-9E0ABEF327CD}" type="presOf" srcId="{EC412B68-13D8-4EF2-8213-D565F0992BEE}" destId="{928319D6-61D4-4946-A239-F15DB89458D5}" srcOrd="0" destOrd="0" presId="urn:microsoft.com/office/officeart/2005/8/layout/cycle4"/>
    <dgm:cxn modelId="{6544D914-42B5-43E4-B7BF-F52E8DD7FBDA}" srcId="{4561DC6E-4817-4EFC-B4C1-4D422735B87D}" destId="{54A24F83-75AD-4D59-AEF7-62CDFC3D6D37}" srcOrd="9" destOrd="0" parTransId="{738D263B-C008-44E6-81B5-BDDB7363DE71}" sibTransId="{18BF21EE-02C6-46DD-97BD-2C7F583F100B}"/>
    <dgm:cxn modelId="{73F31217-F7ED-491F-B681-994664B9ACB6}" srcId="{ADF72658-D626-40BC-BB98-9EE41B620414}" destId="{E0F1F86C-B246-4AF8-B13C-979DF1CD1180}" srcOrd="3" destOrd="0" parTransId="{2110B262-CBE8-410D-BEA2-34998E12595B}" sibTransId="{490F9C0F-1723-4DA8-A885-1386E76E5A68}"/>
    <dgm:cxn modelId="{41986F17-2CB3-4D3E-9511-E3BA79D809A3}" srcId="{ADF72658-D626-40BC-BB98-9EE41B620414}" destId="{675581BA-FE26-4079-AF8F-A1267086D266}" srcOrd="6" destOrd="0" parTransId="{45FA0D73-2BBF-4B3E-A6D9-7648B2C9D3D7}" sibTransId="{3FE598A7-E8C4-47B4-85E5-F875739CDAA5}"/>
    <dgm:cxn modelId="{8E026918-984C-45AE-8232-54605C74B394}" srcId="{4561DC6E-4817-4EFC-B4C1-4D422735B87D}" destId="{E2EE9979-F3C5-46E1-B866-277B5680033B}" srcOrd="11" destOrd="0" parTransId="{4CA2AB82-D1B3-487B-876D-1ECB131632F5}" sibTransId="{259BEE9E-1821-4B68-8A84-2A819482DD7C}"/>
    <dgm:cxn modelId="{72C57818-500F-43C7-BE63-B805D4BC810E}" type="presOf" srcId="{ED64B40F-8C56-407F-878A-B1D63A4C96CF}" destId="{8F902FBD-4308-460C-AD40-F8EED67D8AB4}" srcOrd="0" destOrd="7" presId="urn:microsoft.com/office/officeart/2005/8/layout/cycle4"/>
    <dgm:cxn modelId="{82E31C19-A4A1-4D37-927B-5752AAB7DCC7}" srcId="{9FA0F766-98BB-4561-A141-EAFBD143C090}" destId="{FE5921F2-E7D2-4D64-B99D-3471B6B04D30}" srcOrd="8" destOrd="0" parTransId="{729F7BF6-DD9A-4C52-9496-2556D145D379}" sibTransId="{FD87A42A-BB1B-49C5-8AA3-8FCC4AB3332F}"/>
    <dgm:cxn modelId="{1EB8BD1A-DC21-4270-ABA2-326BFDAD8677}" srcId="{ADF72658-D626-40BC-BB98-9EE41B620414}" destId="{23A34419-D575-46D2-B243-DB2EB6D0C414}" srcOrd="0" destOrd="0" parTransId="{1D8EBEA1-FC80-4A75-BD7D-E1EF8C91DB42}" sibTransId="{43DD859A-ABCA-4BBD-B6F3-3F47233F39CD}"/>
    <dgm:cxn modelId="{C9A71B1B-8F41-4DDD-8288-51F7F47F22BD}" type="presOf" srcId="{A51BB9E6-CDF1-4B02-8C38-4E565ED7EA5B}" destId="{D00948FD-411D-4A37-960D-9387D42EE945}" srcOrd="0" destOrd="0" presId="urn:microsoft.com/office/officeart/2005/8/layout/cycle4"/>
    <dgm:cxn modelId="{6D04821D-157C-4A37-8B83-2FA77771795A}" type="presOf" srcId="{59C8DCCF-23A9-4632-9C4B-E69F51F94B32}" destId="{A69A5A92-B025-4D3A-8AA7-79692B5BDF33}" srcOrd="1" destOrd="5" presId="urn:microsoft.com/office/officeart/2005/8/layout/cycle4"/>
    <dgm:cxn modelId="{3802731F-8752-43AD-9F4F-3472D9F15B63}" type="presOf" srcId="{8CFBA604-1D0E-466F-AC70-5F0AA4E20AE7}" destId="{612289F9-E8E4-4CE0-9EEE-884C61B63A5C}" srcOrd="0" destOrd="7" presId="urn:microsoft.com/office/officeart/2005/8/layout/cycle4"/>
    <dgm:cxn modelId="{CAF20523-A681-4F29-A0FE-68527656400D}" type="presOf" srcId="{F6DC2473-9DF1-464B-B3AF-B40FA0DEBBED}" destId="{50713EBD-A326-4C03-A79F-F900920D9505}" srcOrd="0" destOrd="8" presId="urn:microsoft.com/office/officeart/2005/8/layout/cycle4"/>
    <dgm:cxn modelId="{9CEC3224-66E6-493E-832E-5F82026ADE76}" srcId="{C3AD6C66-884F-4BCD-8A98-D1E33F6E008D}" destId="{B6ECEA56-BA89-4AFD-B57E-EB345313737E}" srcOrd="9" destOrd="0" parTransId="{30FB3232-F9CE-4274-85E4-AFD5DBA5EAA8}" sibTransId="{5925328A-46EB-46AA-8637-0E7B43BAFA85}"/>
    <dgm:cxn modelId="{3A792826-2546-46B1-B269-79F4D3149F36}" srcId="{ADF72658-D626-40BC-BB98-9EE41B620414}" destId="{44927A04-7B0B-45B9-8C4A-1B1F89A9E85C}" srcOrd="2" destOrd="0" parTransId="{0F07A8D2-F97C-4829-AC48-3BE21649283E}" sibTransId="{FA7D9F4E-9B4A-46C1-950C-A777FC8E186A}"/>
    <dgm:cxn modelId="{F555CB26-A556-4D3B-ABCD-77B1D4A9BFD8}" srcId="{ADF72658-D626-40BC-BB98-9EE41B620414}" destId="{8F5B6517-38EA-4280-801B-E77DE374CB54}" srcOrd="4" destOrd="0" parTransId="{CB2E56C9-AEE4-4454-B18D-0051F8E15E45}" sibTransId="{7ACEB4E4-75F7-4D3F-8B90-3FCDDD1DA4DF}"/>
    <dgm:cxn modelId="{AD3C4A27-1D8F-4E31-97E0-99A237D960AB}" srcId="{A51BB9E6-CDF1-4B02-8C38-4E565ED7EA5B}" destId="{ADF72658-D626-40BC-BB98-9EE41B620414}" srcOrd="1" destOrd="0" parTransId="{28921FF9-953A-4C70-A94B-726004B7C850}" sibTransId="{7E5D9516-C16D-459D-9184-6D9B24199C6C}"/>
    <dgm:cxn modelId="{3441882B-F478-4C13-BEED-A6058C9A6D34}" type="presOf" srcId="{7A5F0E19-F15C-48F2-947B-B636ED1D547B}" destId="{928319D6-61D4-4946-A239-F15DB89458D5}" srcOrd="0" destOrd="3" presId="urn:microsoft.com/office/officeart/2005/8/layout/cycle4"/>
    <dgm:cxn modelId="{646A1E2E-7545-4539-8EC4-7D93714F3BAB}" type="presOf" srcId="{9BC516BD-C24A-4FBE-B05B-93ABEE9D4665}" destId="{DD86B8D9-241D-41AE-BB57-0D0EC89F103C}" srcOrd="1" destOrd="10" presId="urn:microsoft.com/office/officeart/2005/8/layout/cycle4"/>
    <dgm:cxn modelId="{70EC3930-4D33-44F2-9B7F-CBFCCB66E35C}" type="presOf" srcId="{B3F33514-4F1B-40CA-AC07-C5FF6D12870E}" destId="{50713EBD-A326-4C03-A79F-F900920D9505}" srcOrd="0" destOrd="6" presId="urn:microsoft.com/office/officeart/2005/8/layout/cycle4"/>
    <dgm:cxn modelId="{FB260A31-279A-4A66-912C-0B4F676F2530}" srcId="{C3AD6C66-884F-4BCD-8A98-D1E33F6E008D}" destId="{9D4537CD-0260-4D7A-94A6-42C0BE030A8B}" srcOrd="4" destOrd="0" parTransId="{48564763-EDA4-46A8-8817-FC6DF7E55652}" sibTransId="{60FACB12-7937-4AAF-917B-332A487826B6}"/>
    <dgm:cxn modelId="{7AF62A33-F2A8-4615-836B-9D98075B45E5}" type="presOf" srcId="{B6ECEA56-BA89-4AFD-B57E-EB345313737E}" destId="{A69A5A92-B025-4D3A-8AA7-79692B5BDF33}" srcOrd="1" destOrd="9" presId="urn:microsoft.com/office/officeart/2005/8/layout/cycle4"/>
    <dgm:cxn modelId="{B5C45D34-B18D-4579-9791-23383458FCCD}" type="presOf" srcId="{A828DA50-A480-4837-B049-48B32638003A}" destId="{DD86B8D9-241D-41AE-BB57-0D0EC89F103C}" srcOrd="1" destOrd="5" presId="urn:microsoft.com/office/officeart/2005/8/layout/cycle4"/>
    <dgm:cxn modelId="{0BBC6434-6836-4A9D-99ED-5DE7ECBA267B}" type="presOf" srcId="{B3F33514-4F1B-40CA-AC07-C5FF6D12870E}" destId="{DD86B8D9-241D-41AE-BB57-0D0EC89F103C}" srcOrd="1" destOrd="6" presId="urn:microsoft.com/office/officeart/2005/8/layout/cycle4"/>
    <dgm:cxn modelId="{15856637-27D4-43DB-AF90-33B4E283D63B}" type="presOf" srcId="{23A34419-D575-46D2-B243-DB2EB6D0C414}" destId="{612289F9-E8E4-4CE0-9EEE-884C61B63A5C}" srcOrd="0" destOrd="0" presId="urn:microsoft.com/office/officeart/2005/8/layout/cycle4"/>
    <dgm:cxn modelId="{1A31F938-99F3-4A6F-AAEE-A70C120D527A}" type="presOf" srcId="{9D4537CD-0260-4D7A-94A6-42C0BE030A8B}" destId="{928319D6-61D4-4946-A239-F15DB89458D5}" srcOrd="0" destOrd="4" presId="urn:microsoft.com/office/officeart/2005/8/layout/cycle4"/>
    <dgm:cxn modelId="{435C303C-F070-471E-9FAF-59CCEC2892C1}" type="presOf" srcId="{99831B59-207D-48CC-A477-39EE8ABE024D}" destId="{A69A5A92-B025-4D3A-8AA7-79692B5BDF33}" srcOrd="1" destOrd="1" presId="urn:microsoft.com/office/officeart/2005/8/layout/cycle4"/>
    <dgm:cxn modelId="{8667453C-819A-4CD9-913B-837776D551B6}" type="presOf" srcId="{23A34419-D575-46D2-B243-DB2EB6D0C414}" destId="{D97FF0FD-7B3B-44BF-8358-4C94C7C712A2}" srcOrd="1" destOrd="0" presId="urn:microsoft.com/office/officeart/2005/8/layout/cycle4"/>
    <dgm:cxn modelId="{F524163D-CF3B-4EB7-B2CD-5165F5EFBE79}" type="presOf" srcId="{C3AD6C66-884F-4BCD-8A98-D1E33F6E008D}" destId="{90D1C476-B15F-45B7-8EE3-536E8D1C9E61}" srcOrd="0" destOrd="0" presId="urn:microsoft.com/office/officeart/2005/8/layout/cycle4"/>
    <dgm:cxn modelId="{7FB7723E-5A44-48BB-AE56-4D1E8B3B589E}" srcId="{C3AD6C66-884F-4BCD-8A98-D1E33F6E008D}" destId="{59C8DCCF-23A9-4632-9C4B-E69F51F94B32}" srcOrd="5" destOrd="0" parTransId="{E23F55B1-6549-4DDA-8F05-40B36661A92B}" sibTransId="{FAAE40A6-46DA-4484-A6B8-EEFE5B93D074}"/>
    <dgm:cxn modelId="{E3A39740-0872-4618-844D-9911134D89F5}" srcId="{ADF72658-D626-40BC-BB98-9EE41B620414}" destId="{8CFBA604-1D0E-466F-AC70-5F0AA4E20AE7}" srcOrd="7" destOrd="0" parTransId="{E30FDC7F-5F4D-41B7-8621-B62D923CB915}" sibTransId="{E0732A29-4006-4CC5-A5AF-35D8A17143D8}"/>
    <dgm:cxn modelId="{622A015B-CDA4-4344-B62A-B404B1B9CAB3}" srcId="{4561DC6E-4817-4EFC-B4C1-4D422735B87D}" destId="{3B1BF48F-0F73-42F5-83B9-342A97834C00}" srcOrd="0" destOrd="0" parTransId="{F211579C-23B0-4846-8E53-43B071FEEFD5}" sibTransId="{D5BE58AA-E884-4B14-9BE8-4F8C73D00A28}"/>
    <dgm:cxn modelId="{41C8505E-0136-4F3E-9019-8327F67AC9F6}" type="presOf" srcId="{3B1BF48F-0F73-42F5-83B9-342A97834C00}" destId="{50713EBD-A326-4C03-A79F-F900920D9505}" srcOrd="0" destOrd="0" presId="urn:microsoft.com/office/officeart/2005/8/layout/cycle4"/>
    <dgm:cxn modelId="{F220E35E-5075-4873-96E5-FC9B71FE585D}" srcId="{C3AD6C66-884F-4BCD-8A98-D1E33F6E008D}" destId="{7A5F0E19-F15C-48F2-947B-B636ED1D547B}" srcOrd="3" destOrd="0" parTransId="{6EF90FE3-EA13-45CA-A69D-C9319C412A8D}" sibTransId="{E41080BB-5422-4A85-818D-4BEA282E879E}"/>
    <dgm:cxn modelId="{8DFDEC60-9CD6-4CC0-963E-DB394534E4B1}" type="presOf" srcId="{FD77E29F-BB85-479E-BC25-D0DC66750E4A}" destId="{50713EBD-A326-4C03-A79F-F900920D9505}" srcOrd="0" destOrd="2" presId="urn:microsoft.com/office/officeart/2005/8/layout/cycle4"/>
    <dgm:cxn modelId="{F7404341-6D3D-463C-8E3F-020617D87344}" type="presOf" srcId="{FE5921F2-E7D2-4D64-B99D-3471B6B04D30}" destId="{9E8D3C8E-AF4A-40A6-95A8-431F0CB819E8}" srcOrd="1" destOrd="8" presId="urn:microsoft.com/office/officeart/2005/8/layout/cycle4"/>
    <dgm:cxn modelId="{86DFA261-194C-4E03-85F2-296722EFD594}" type="presOf" srcId="{FE5921F2-E7D2-4D64-B99D-3471B6B04D30}" destId="{8F902FBD-4308-460C-AD40-F8EED67D8AB4}" srcOrd="0" destOrd="8" presId="urn:microsoft.com/office/officeart/2005/8/layout/cycle4"/>
    <dgm:cxn modelId="{B919CE61-0BDF-4EAC-B521-8EFD5BFD9749}" srcId="{4561DC6E-4817-4EFC-B4C1-4D422735B87D}" destId="{F4A31CE7-B126-40BE-B44C-4BE8578F09BA}" srcOrd="7" destOrd="0" parTransId="{5A93F1A0-1858-4779-AE85-34400236BB2A}" sibTransId="{CA3BF30D-CCAD-4D08-B6ED-4BB34746FA24}"/>
    <dgm:cxn modelId="{29B4C542-B9B1-4863-B421-B745827B43EF}" type="presOf" srcId="{54A24F83-75AD-4D59-AEF7-62CDFC3D6D37}" destId="{DD86B8D9-241D-41AE-BB57-0D0EC89F103C}" srcOrd="1" destOrd="9" presId="urn:microsoft.com/office/officeart/2005/8/layout/cycle4"/>
    <dgm:cxn modelId="{A7AAD162-2A4D-4520-BF66-F50872AE76F1}" srcId="{C3AD6C66-884F-4BCD-8A98-D1E33F6E008D}" destId="{A410AE16-9B72-4F93-A658-ED72CFB2C573}" srcOrd="6" destOrd="0" parTransId="{52161C74-CD4C-44B6-ACA1-D42D76D4F922}" sibTransId="{386447A8-2F8C-4819-90D4-7D23B0971DF0}"/>
    <dgm:cxn modelId="{7CAC2063-1C75-494A-88BB-C4422972EE13}" type="presOf" srcId="{C317E675-0040-46A3-B68D-27C924DEC75C}" destId="{8F902FBD-4308-460C-AD40-F8EED67D8AB4}" srcOrd="0" destOrd="0" presId="urn:microsoft.com/office/officeart/2005/8/layout/cycle4"/>
    <dgm:cxn modelId="{E3F44564-CF0E-4636-BA0B-3E0EDBF26A78}" type="presOf" srcId="{B272E544-C6C6-4D9E-8594-904A49E3A4B6}" destId="{50713EBD-A326-4C03-A79F-F900920D9505}" srcOrd="0" destOrd="4" presId="urn:microsoft.com/office/officeart/2005/8/layout/cycle4"/>
    <dgm:cxn modelId="{F242D764-C619-44CB-9568-B958A3A3BCBC}" type="presOf" srcId="{99831B59-207D-48CC-A477-39EE8ABE024D}" destId="{928319D6-61D4-4946-A239-F15DB89458D5}" srcOrd="0" destOrd="1" presId="urn:microsoft.com/office/officeart/2005/8/layout/cycle4"/>
    <dgm:cxn modelId="{E314EE44-531B-4030-A23C-9F7FC04F7A25}" type="presOf" srcId="{1080BBCA-9DFB-4171-AD08-D246C769D72B}" destId="{9E8D3C8E-AF4A-40A6-95A8-431F0CB819E8}" srcOrd="1" destOrd="1" presId="urn:microsoft.com/office/officeart/2005/8/layout/cycle4"/>
    <dgm:cxn modelId="{9639A645-3E10-46DB-A7FC-33F1F9B466EC}" type="presOf" srcId="{8F5B6517-38EA-4280-801B-E77DE374CB54}" destId="{D97FF0FD-7B3B-44BF-8358-4C94C7C712A2}" srcOrd="1" destOrd="4" presId="urn:microsoft.com/office/officeart/2005/8/layout/cycle4"/>
    <dgm:cxn modelId="{F5B89E68-3104-4248-BCF1-8344EB28AFED}" srcId="{9FA0F766-98BB-4561-A141-EAFBD143C090}" destId="{1324C454-5284-47C1-A101-815C6DFB75AA}" srcOrd="5" destOrd="0" parTransId="{D6601F16-3B07-4DB4-95FE-8BE9B342E8F5}" sibTransId="{2C5C5AD1-88E8-44BA-B489-851A26A3142D}"/>
    <dgm:cxn modelId="{F9277F49-8BB3-47E6-9993-06CA664D0C09}" type="presOf" srcId="{A410AE16-9B72-4F93-A658-ED72CFB2C573}" destId="{A69A5A92-B025-4D3A-8AA7-79692B5BDF33}" srcOrd="1" destOrd="6" presId="urn:microsoft.com/office/officeart/2005/8/layout/cycle4"/>
    <dgm:cxn modelId="{CF2F176A-EC0C-453F-98FE-B0476EEDD8AF}" type="presOf" srcId="{30E55478-271D-45DF-9B03-FAC87038F0F1}" destId="{50713EBD-A326-4C03-A79F-F900920D9505}" srcOrd="0" destOrd="1" presId="urn:microsoft.com/office/officeart/2005/8/layout/cycle4"/>
    <dgm:cxn modelId="{4CC4194B-ABF3-428C-A23A-279B24EB96E9}" type="presOf" srcId="{240BB072-F758-4652-8C0B-3779FCABB607}" destId="{D97FF0FD-7B3B-44BF-8358-4C94C7C712A2}" srcOrd="1" destOrd="9" presId="urn:microsoft.com/office/officeart/2005/8/layout/cycle4"/>
    <dgm:cxn modelId="{1D0D3F6C-A136-4881-9202-27BEA2C804CF}" type="presOf" srcId="{17A7D5F4-D61F-442D-B7E7-4448E44B7806}" destId="{A69A5A92-B025-4D3A-8AA7-79692B5BDF33}" srcOrd="1" destOrd="2" presId="urn:microsoft.com/office/officeart/2005/8/layout/cycle4"/>
    <dgm:cxn modelId="{B9D7716C-8F6A-4929-8F33-18ED79C4E7C1}" type="presOf" srcId="{F6DC2473-9DF1-464B-B3AF-B40FA0DEBBED}" destId="{DD86B8D9-241D-41AE-BB57-0D0EC89F103C}" srcOrd="1" destOrd="8" presId="urn:microsoft.com/office/officeart/2005/8/layout/cycle4"/>
    <dgm:cxn modelId="{A300FB4C-3C69-46BF-A72B-21D5C95C6BF5}" type="presOf" srcId="{FE0E4B66-8631-45B5-9D47-A1B2EC048F36}" destId="{8F902FBD-4308-460C-AD40-F8EED67D8AB4}" srcOrd="0" destOrd="3" presId="urn:microsoft.com/office/officeart/2005/8/layout/cycle4"/>
    <dgm:cxn modelId="{29CC104D-AB90-4FB8-8824-6582EC721B8B}" srcId="{4561DC6E-4817-4EFC-B4C1-4D422735B87D}" destId="{9BC516BD-C24A-4FBE-B05B-93ABEE9D4665}" srcOrd="10" destOrd="0" parTransId="{DC9FC7B2-8B60-42A3-9B1E-160A9A6285E8}" sibTransId="{96BC1BF9-41FE-4FE9-8E38-8F1094D8A80F}"/>
    <dgm:cxn modelId="{CDC8816D-AF30-47B2-AAD5-C55C64DD7471}" type="presOf" srcId="{44927A04-7B0B-45B9-8C4A-1B1F89A9E85C}" destId="{D97FF0FD-7B3B-44BF-8358-4C94C7C712A2}" srcOrd="1" destOrd="2" presId="urn:microsoft.com/office/officeart/2005/8/layout/cycle4"/>
    <dgm:cxn modelId="{96B7C84D-12B0-412B-8966-DBAB564D662B}" type="presOf" srcId="{2948C3F9-47AA-42AD-A63B-71B5C9BE5A86}" destId="{928319D6-61D4-4946-A239-F15DB89458D5}" srcOrd="0" destOrd="8" presId="urn:microsoft.com/office/officeart/2005/8/layout/cycle4"/>
    <dgm:cxn modelId="{D912CD6E-D5F9-4FB4-B40C-7AF1E6301549}" srcId="{C3AD6C66-884F-4BCD-8A98-D1E33F6E008D}" destId="{EC412B68-13D8-4EF2-8213-D565F0992BEE}" srcOrd="0" destOrd="0" parTransId="{1838655A-D856-4FBE-AE72-86BBC955C8EE}" sibTransId="{4C3B2C5E-1D58-470D-B7F0-8DD47DF718A3}"/>
    <dgm:cxn modelId="{57D5FE4E-B047-497F-8CF0-270007444EF0}" type="presOf" srcId="{F4A31CE7-B126-40BE-B44C-4BE8578F09BA}" destId="{DD86B8D9-241D-41AE-BB57-0D0EC89F103C}" srcOrd="1" destOrd="7" presId="urn:microsoft.com/office/officeart/2005/8/layout/cycle4"/>
    <dgm:cxn modelId="{33DE0070-026D-4CA0-A336-7D669CC101B7}" srcId="{4561DC6E-4817-4EFC-B4C1-4D422735B87D}" destId="{B3F33514-4F1B-40CA-AC07-C5FF6D12870E}" srcOrd="6" destOrd="0" parTransId="{99775794-0C8A-438F-9B99-7E57BAC23BC5}" sibTransId="{658BF7A9-17AF-4F41-A651-784B2236B7D3}"/>
    <dgm:cxn modelId="{125E4771-736F-48C0-B425-79A3AAA998E4}" srcId="{4561DC6E-4817-4EFC-B4C1-4D422735B87D}" destId="{F6DC2473-9DF1-464B-B3AF-B40FA0DEBBED}" srcOrd="8" destOrd="0" parTransId="{8BA8CE23-AF62-4DDF-A5FA-A0A196365B02}" sibTransId="{7D1FA2F6-140A-4B80-AEAA-F18F8ED84C88}"/>
    <dgm:cxn modelId="{6414E972-F31F-4A5F-8401-B5656040F6E3}" type="presOf" srcId="{2948C3F9-47AA-42AD-A63B-71B5C9BE5A86}" destId="{A69A5A92-B025-4D3A-8AA7-79692B5BDF33}" srcOrd="1" destOrd="8" presId="urn:microsoft.com/office/officeart/2005/8/layout/cycle4"/>
    <dgm:cxn modelId="{75B31D73-97E0-4EB5-B7D4-2487375A8897}" srcId="{C3AD6C66-884F-4BCD-8A98-D1E33F6E008D}" destId="{99831B59-207D-48CC-A477-39EE8ABE024D}" srcOrd="1" destOrd="0" parTransId="{AFABF8AC-12EC-484A-87AA-8A7096E7593A}" sibTransId="{1DE90B25-3214-4505-A876-295949CDB7E2}"/>
    <dgm:cxn modelId="{AC934176-E5E6-48ED-B0D6-9316093F41FE}" type="presOf" srcId="{1324C454-5284-47C1-A101-815C6DFB75AA}" destId="{8F902FBD-4308-460C-AD40-F8EED67D8AB4}" srcOrd="0" destOrd="5" presId="urn:microsoft.com/office/officeart/2005/8/layout/cycle4"/>
    <dgm:cxn modelId="{0231F279-6665-46E2-8CBF-5BB1DB6345CE}" type="presOf" srcId="{9B8B8E13-E857-4B49-A1E5-D0537978C6B1}" destId="{50713EBD-A326-4C03-A79F-F900920D9505}" srcOrd="0" destOrd="3" presId="urn:microsoft.com/office/officeart/2005/8/layout/cycle4"/>
    <dgm:cxn modelId="{B054467B-9B16-4636-A6FE-1D1E71A364AD}" type="presOf" srcId="{D27EDFD5-20F2-4E83-870B-AA9B8AE3269B}" destId="{928319D6-61D4-4946-A239-F15DB89458D5}" srcOrd="0" destOrd="10" presId="urn:microsoft.com/office/officeart/2005/8/layout/cycle4"/>
    <dgm:cxn modelId="{4D1B9D7C-535C-4A72-9B1D-2277447E7047}" type="presOf" srcId="{17FC6267-AE20-421E-A794-335C840532EB}" destId="{612289F9-E8E4-4CE0-9EEE-884C61B63A5C}" srcOrd="0" destOrd="5" presId="urn:microsoft.com/office/officeart/2005/8/layout/cycle4"/>
    <dgm:cxn modelId="{2659A97D-C748-4DF0-842F-49259F8F8F01}" type="presOf" srcId="{3B1BF48F-0F73-42F5-83B9-342A97834C00}" destId="{DD86B8D9-241D-41AE-BB57-0D0EC89F103C}" srcOrd="1" destOrd="0" presId="urn:microsoft.com/office/officeart/2005/8/layout/cycle4"/>
    <dgm:cxn modelId="{E540CA80-9411-4B1C-87E8-D428C3A87496}" type="presOf" srcId="{17A7D5F4-D61F-442D-B7E7-4448E44B7806}" destId="{928319D6-61D4-4946-A239-F15DB89458D5}" srcOrd="0" destOrd="2" presId="urn:microsoft.com/office/officeart/2005/8/layout/cycle4"/>
    <dgm:cxn modelId="{51146582-8795-4CF5-9FA1-A67B1F7FF95D}" type="presOf" srcId="{675581BA-FE26-4079-AF8F-A1267086D266}" destId="{D97FF0FD-7B3B-44BF-8358-4C94C7C712A2}" srcOrd="1" destOrd="6" presId="urn:microsoft.com/office/officeart/2005/8/layout/cycle4"/>
    <dgm:cxn modelId="{38D23C83-E54F-428C-80C1-C7D18C1E488C}" type="presOf" srcId="{F4A31CE7-B126-40BE-B44C-4BE8578F09BA}" destId="{50713EBD-A326-4C03-A79F-F900920D9505}" srcOrd="0" destOrd="7" presId="urn:microsoft.com/office/officeart/2005/8/layout/cycle4"/>
    <dgm:cxn modelId="{0A3C2787-3020-45E9-B0FA-AA58E5478A59}" type="presOf" srcId="{FC9CBD61-D8BA-4AF9-B75E-4605184FCC92}" destId="{9E8D3C8E-AF4A-40A6-95A8-431F0CB819E8}" srcOrd="1" destOrd="6" presId="urn:microsoft.com/office/officeart/2005/8/layout/cycle4"/>
    <dgm:cxn modelId="{51C85B87-325E-404F-8E5B-1F8E162FF009}" type="presOf" srcId="{02EF0544-A9CB-41F5-8B1D-C427B876B19C}" destId="{9E8D3C8E-AF4A-40A6-95A8-431F0CB819E8}" srcOrd="1" destOrd="2" presId="urn:microsoft.com/office/officeart/2005/8/layout/cycle4"/>
    <dgm:cxn modelId="{49615989-79B1-480B-8E6E-7EC79FD63520}" type="presOf" srcId="{D27EDFD5-20F2-4E83-870B-AA9B8AE3269B}" destId="{A69A5A92-B025-4D3A-8AA7-79692B5BDF33}" srcOrd="1" destOrd="10" presId="urn:microsoft.com/office/officeart/2005/8/layout/cycle4"/>
    <dgm:cxn modelId="{4BCA828B-4504-48F5-A4B0-9ED1BD2F3D7C}" type="presOf" srcId="{7E91BB3D-33A9-44BA-AF4D-D684F9A98BAB}" destId="{612289F9-E8E4-4CE0-9EEE-884C61B63A5C}" srcOrd="0" destOrd="1" presId="urn:microsoft.com/office/officeart/2005/8/layout/cycle4"/>
    <dgm:cxn modelId="{0FE3448D-496F-4747-A5D0-B376A1248F5A}" srcId="{9FA0F766-98BB-4561-A141-EAFBD143C090}" destId="{C317E675-0040-46A3-B68D-27C924DEC75C}" srcOrd="0" destOrd="0" parTransId="{B417A7CA-E181-4EAF-983F-9961EE22CE16}" sibTransId="{3D0F33A0-0FDE-4584-A2ED-C40188A9452F}"/>
    <dgm:cxn modelId="{1EF94095-2B2C-4682-BA0D-3008E8F76930}" type="presOf" srcId="{E2EE9979-F3C5-46E1-B866-277B5680033B}" destId="{DD86B8D9-241D-41AE-BB57-0D0EC89F103C}" srcOrd="1" destOrd="11" presId="urn:microsoft.com/office/officeart/2005/8/layout/cycle4"/>
    <dgm:cxn modelId="{4CCFCE9A-7CFD-4A73-8383-256CF1CB0EAD}" srcId="{9FA0F766-98BB-4561-A141-EAFBD143C090}" destId="{02EF0544-A9CB-41F5-8B1D-C427B876B19C}" srcOrd="2" destOrd="0" parTransId="{B4EDDFC1-27AE-4252-A9EF-7D9E25FA7004}" sibTransId="{5C0B1FD1-3C5A-4F09-B0FA-95E9F8362EC2}"/>
    <dgm:cxn modelId="{D13F739F-00F4-4ECE-8402-C64220329F42}" type="presOf" srcId="{7E91BB3D-33A9-44BA-AF4D-D684F9A98BAB}" destId="{D97FF0FD-7B3B-44BF-8358-4C94C7C712A2}" srcOrd="1" destOrd="1" presId="urn:microsoft.com/office/officeart/2005/8/layout/cycle4"/>
    <dgm:cxn modelId="{3ED962A1-DCB4-441D-85A1-DFA86C3E334C}" srcId="{ADF72658-D626-40BC-BB98-9EE41B620414}" destId="{7E91BB3D-33A9-44BA-AF4D-D684F9A98BAB}" srcOrd="1" destOrd="0" parTransId="{01D5D3A1-B2B8-4B45-B19C-93158AFAFF0D}" sibTransId="{8E6C2986-6DB9-40D4-ADC2-59ADC28235D7}"/>
    <dgm:cxn modelId="{CA6C3AA7-CE86-4C65-A8E4-C4002BBB3CF9}" type="presOf" srcId="{E0F1F86C-B246-4AF8-B13C-979DF1CD1180}" destId="{D97FF0FD-7B3B-44BF-8358-4C94C7C712A2}" srcOrd="1" destOrd="3" presId="urn:microsoft.com/office/officeart/2005/8/layout/cycle4"/>
    <dgm:cxn modelId="{EF7FE5A7-CBB4-4B7E-8258-738A0A531D95}" srcId="{4561DC6E-4817-4EFC-B4C1-4D422735B87D}" destId="{B272E544-C6C6-4D9E-8594-904A49E3A4B6}" srcOrd="4" destOrd="0" parTransId="{37CCD036-6897-45E8-AD55-06CE82CFBAFE}" sibTransId="{DBD41344-0F5B-427C-B5E6-3C6438D604E3}"/>
    <dgm:cxn modelId="{0F0129AB-AF5A-4B22-8AFB-AE35F3873BEB}" srcId="{A51BB9E6-CDF1-4B02-8C38-4E565ED7EA5B}" destId="{C3AD6C66-884F-4BCD-8A98-D1E33F6E008D}" srcOrd="3" destOrd="0" parTransId="{AD5D2DA9-6D09-4AF0-B262-FD93C243C5EA}" sibTransId="{6EFA3EC6-7C3B-4AC5-A6C2-6F081D47ED80}"/>
    <dgm:cxn modelId="{CBAB67AB-F7E6-43BF-BC02-80D4899F286D}" type="presOf" srcId="{ADF72658-D626-40BC-BB98-9EE41B620414}" destId="{8D9D7A15-72CA-4B2D-8653-70529E4D7E08}" srcOrd="0" destOrd="0" presId="urn:microsoft.com/office/officeart/2005/8/layout/cycle4"/>
    <dgm:cxn modelId="{A5650DAE-EB91-4BBA-BF62-67993070F668}" srcId="{9FA0F766-98BB-4561-A141-EAFBD143C090}" destId="{ED64B40F-8C56-407F-878A-B1D63A4C96CF}" srcOrd="7" destOrd="0" parTransId="{51653BE4-5A69-4A3B-AE60-26A4A318374F}" sibTransId="{31EE940E-B431-4C56-B5D1-BEBCD18CE385}"/>
    <dgm:cxn modelId="{5E420EB4-2F66-4972-891B-76149B647FB2}" srcId="{A51BB9E6-CDF1-4B02-8C38-4E565ED7EA5B}" destId="{4561DC6E-4817-4EFC-B4C1-4D422735B87D}" srcOrd="0" destOrd="0" parTransId="{5DD55B48-0E93-4544-8156-EF73BFB1C10A}" sibTransId="{6442E8D4-38DE-4756-8882-4E53DF51B141}"/>
    <dgm:cxn modelId="{08BC6BB5-30CC-49AB-A321-E8F2CAC42725}" type="presOf" srcId="{240BB072-F758-4652-8C0B-3779FCABB607}" destId="{612289F9-E8E4-4CE0-9EEE-884C61B63A5C}" srcOrd="0" destOrd="9" presId="urn:microsoft.com/office/officeart/2005/8/layout/cycle4"/>
    <dgm:cxn modelId="{3AFCEBB7-D7A9-463C-92CE-AAD3DD01DFB0}" type="presOf" srcId="{8CFBA604-1D0E-466F-AC70-5F0AA4E20AE7}" destId="{D97FF0FD-7B3B-44BF-8358-4C94C7C712A2}" srcOrd="1" destOrd="7" presId="urn:microsoft.com/office/officeart/2005/8/layout/cycle4"/>
    <dgm:cxn modelId="{CE050CBA-3E2B-4181-B051-28F0677291FE}" srcId="{4561DC6E-4817-4EFC-B4C1-4D422735B87D}" destId="{1F952E6C-409C-4FE0-BEB4-8D80BB1A3553}" srcOrd="12" destOrd="0" parTransId="{DB3B2ED0-C110-4E22-94AA-FA645ACDFD45}" sibTransId="{5B811A2D-70F2-4FB8-A2E1-25B6522E0E91}"/>
    <dgm:cxn modelId="{0E4E1CBA-1E27-4499-B685-1F3D5B74E895}" type="presOf" srcId="{FD77E29F-BB85-479E-BC25-D0DC66750E4A}" destId="{DD86B8D9-241D-41AE-BB57-0D0EC89F103C}" srcOrd="1" destOrd="2" presId="urn:microsoft.com/office/officeart/2005/8/layout/cycle4"/>
    <dgm:cxn modelId="{84D826BA-C571-4536-A029-F6D070D9A09C}" type="presOf" srcId="{1324C454-5284-47C1-A101-815C6DFB75AA}" destId="{9E8D3C8E-AF4A-40A6-95A8-431F0CB819E8}" srcOrd="1" destOrd="5" presId="urn:microsoft.com/office/officeart/2005/8/layout/cycle4"/>
    <dgm:cxn modelId="{2D3CE9BB-F253-44E0-BB13-27BD30A8D995}" type="presOf" srcId="{E0F1F86C-B246-4AF8-B13C-979DF1CD1180}" destId="{612289F9-E8E4-4CE0-9EEE-884C61B63A5C}" srcOrd="0" destOrd="3" presId="urn:microsoft.com/office/officeart/2005/8/layout/cycle4"/>
    <dgm:cxn modelId="{58446CBE-94CD-4364-AE1E-1CC093B48A32}" type="presOf" srcId="{8F5B6517-38EA-4280-801B-E77DE374CB54}" destId="{612289F9-E8E4-4CE0-9EEE-884C61B63A5C}" srcOrd="0" destOrd="4" presId="urn:microsoft.com/office/officeart/2005/8/layout/cycle4"/>
    <dgm:cxn modelId="{7085F9BE-9934-40E2-8E4B-B714B0836EFC}" type="presOf" srcId="{54A24F83-75AD-4D59-AEF7-62CDFC3D6D37}" destId="{50713EBD-A326-4C03-A79F-F900920D9505}" srcOrd="0" destOrd="9" presId="urn:microsoft.com/office/officeart/2005/8/layout/cycle4"/>
    <dgm:cxn modelId="{317455BF-4C6D-441F-854B-B3ABE463BC05}" type="presOf" srcId="{A410AE16-9B72-4F93-A658-ED72CFB2C573}" destId="{928319D6-61D4-4946-A239-F15DB89458D5}" srcOrd="0" destOrd="6" presId="urn:microsoft.com/office/officeart/2005/8/layout/cycle4"/>
    <dgm:cxn modelId="{7DFD56BF-45F7-424E-BADF-98B07AEE224F}" type="presOf" srcId="{9B8B8E13-E857-4B49-A1E5-D0537978C6B1}" destId="{DD86B8D9-241D-41AE-BB57-0D0EC89F103C}" srcOrd="1" destOrd="3" presId="urn:microsoft.com/office/officeart/2005/8/layout/cycle4"/>
    <dgm:cxn modelId="{E986D5BF-1893-4DE2-B70B-1C9AD59176C7}" srcId="{ADF72658-D626-40BC-BB98-9EE41B620414}" destId="{D4C2ADD5-7285-458D-8C1F-85173BCF5F1B}" srcOrd="8" destOrd="0" parTransId="{DDF2BA1E-FD1A-416B-8019-0C889BE8FE38}" sibTransId="{B9712D82-94FB-42BE-8B61-8F3FCF1B1F8F}"/>
    <dgm:cxn modelId="{3DC085C2-0DD2-4627-AA1C-20241267A2FF}" type="presOf" srcId="{3B18FC08-FA9F-42A7-AC32-5E7D75F0CAE2}" destId="{9E8D3C8E-AF4A-40A6-95A8-431F0CB819E8}" srcOrd="1" destOrd="4" presId="urn:microsoft.com/office/officeart/2005/8/layout/cycle4"/>
    <dgm:cxn modelId="{1C8CA9C2-BECC-418B-AAFE-8E5A035E2EAF}" type="presOf" srcId="{E2EE9979-F3C5-46E1-B866-277B5680033B}" destId="{50713EBD-A326-4C03-A79F-F900920D9505}" srcOrd="0" destOrd="11" presId="urn:microsoft.com/office/officeart/2005/8/layout/cycle4"/>
    <dgm:cxn modelId="{BC71D2C2-2BD1-4285-8793-AEF936EFF085}" type="presOf" srcId="{9BC516BD-C24A-4FBE-B05B-93ABEE9D4665}" destId="{50713EBD-A326-4C03-A79F-F900920D9505}" srcOrd="0" destOrd="10" presId="urn:microsoft.com/office/officeart/2005/8/layout/cycle4"/>
    <dgm:cxn modelId="{5DF8ECC7-B235-4415-B731-A1644CB29CB6}" type="presOf" srcId="{30E55478-271D-45DF-9B03-FAC87038F0F1}" destId="{DD86B8D9-241D-41AE-BB57-0D0EC89F103C}" srcOrd="1" destOrd="1" presId="urn:microsoft.com/office/officeart/2005/8/layout/cycle4"/>
    <dgm:cxn modelId="{996F35CD-5012-4DC2-9FEA-9DBD5B576E06}" type="presOf" srcId="{4561DC6E-4817-4EFC-B4C1-4D422735B87D}" destId="{819E20F0-5400-45D5-B4AA-DE0CE9C764AC}" srcOrd="0" destOrd="0" presId="urn:microsoft.com/office/officeart/2005/8/layout/cycle4"/>
    <dgm:cxn modelId="{0059BFD0-211B-4AD4-9369-D5FE3DE132FB}" srcId="{ADF72658-D626-40BC-BB98-9EE41B620414}" destId="{240BB072-F758-4652-8C0B-3779FCABB607}" srcOrd="9" destOrd="0" parTransId="{78CE33FB-D4F0-4BF9-90E1-91664B0891DF}" sibTransId="{D6F0CB86-A4FA-4145-BD5D-AC8396AA5A30}"/>
    <dgm:cxn modelId="{D9B4C1D2-180C-4053-BF02-78DCFAE8E662}" type="presOf" srcId="{02EF0544-A9CB-41F5-8B1D-C427B876B19C}" destId="{8F902FBD-4308-460C-AD40-F8EED67D8AB4}" srcOrd="0" destOrd="2" presId="urn:microsoft.com/office/officeart/2005/8/layout/cycle4"/>
    <dgm:cxn modelId="{2BCA9AD3-4254-442A-9C0A-85CEA1FB497D}" srcId="{9FA0F766-98BB-4561-A141-EAFBD143C090}" destId="{FC9CBD61-D8BA-4AF9-B75E-4605184FCC92}" srcOrd="6" destOrd="0" parTransId="{D164247F-1B1B-451F-8113-EC551F8DACE5}" sibTransId="{F9D379C5-BB5F-4A34-9677-BC0A5A39D062}"/>
    <dgm:cxn modelId="{3AEDD3D5-C26E-4922-8DCC-7490C964C4BB}" type="presOf" srcId="{1F952E6C-409C-4FE0-BEB4-8D80BB1A3553}" destId="{50713EBD-A326-4C03-A79F-F900920D9505}" srcOrd="0" destOrd="12" presId="urn:microsoft.com/office/officeart/2005/8/layout/cycle4"/>
    <dgm:cxn modelId="{F25DF2D5-54B0-4F0F-B46F-88DC860EC86B}" srcId="{C3AD6C66-884F-4BCD-8A98-D1E33F6E008D}" destId="{2948C3F9-47AA-42AD-A63B-71B5C9BE5A86}" srcOrd="8" destOrd="0" parTransId="{5CB434A7-95E3-42A7-A42D-258A8FAE14BD}" sibTransId="{59EF6999-6BC5-49FE-A6C7-B3DC589EF03F}"/>
    <dgm:cxn modelId="{11AB70D6-7EBA-4673-9673-13CC361A7C24}" type="presOf" srcId="{1080BBCA-9DFB-4171-AD08-D246C769D72B}" destId="{8F902FBD-4308-460C-AD40-F8EED67D8AB4}" srcOrd="0" destOrd="1" presId="urn:microsoft.com/office/officeart/2005/8/layout/cycle4"/>
    <dgm:cxn modelId="{EFC678D7-BF55-4470-B9C5-CCA81D47EDAC}" type="presOf" srcId="{44927A04-7B0B-45B9-8C4A-1B1F89A9E85C}" destId="{612289F9-E8E4-4CE0-9EEE-884C61B63A5C}" srcOrd="0" destOrd="2" presId="urn:microsoft.com/office/officeart/2005/8/layout/cycle4"/>
    <dgm:cxn modelId="{B491A7D8-1503-46B0-8FF0-9C5B0C24D6FE}" srcId="{4561DC6E-4817-4EFC-B4C1-4D422735B87D}" destId="{30E55478-271D-45DF-9B03-FAC87038F0F1}" srcOrd="1" destOrd="0" parTransId="{8CD3F0B7-2CEE-46E8-A912-7F76C02B16B7}" sibTransId="{F3836BFA-BB73-4AF6-94E5-400E0C1DD914}"/>
    <dgm:cxn modelId="{34D7E2DA-9357-4A7D-B2B7-B8DD7ECEA49B}" type="presOf" srcId="{A828DA50-A480-4837-B049-48B32638003A}" destId="{50713EBD-A326-4C03-A79F-F900920D9505}" srcOrd="0" destOrd="5" presId="urn:microsoft.com/office/officeart/2005/8/layout/cycle4"/>
    <dgm:cxn modelId="{7CBA00DC-9FE4-4C1D-8E53-A8A07117A6B8}" type="presOf" srcId="{B272E544-C6C6-4D9E-8594-904A49E3A4B6}" destId="{DD86B8D9-241D-41AE-BB57-0D0EC89F103C}" srcOrd="1" destOrd="4" presId="urn:microsoft.com/office/officeart/2005/8/layout/cycle4"/>
    <dgm:cxn modelId="{FD1430DC-8F3A-493B-A1B9-9414998E56D3}" type="presOf" srcId="{09E4E15E-4876-4360-B40C-1C2CD4DA404B}" destId="{A69A5A92-B025-4D3A-8AA7-79692B5BDF33}" srcOrd="1" destOrd="7" presId="urn:microsoft.com/office/officeart/2005/8/layout/cycle4"/>
    <dgm:cxn modelId="{AC2564DD-56B2-4E76-BB2E-9EAC0C0CE006}" type="presOf" srcId="{59C8DCCF-23A9-4632-9C4B-E69F51F94B32}" destId="{928319D6-61D4-4946-A239-F15DB89458D5}" srcOrd="0" destOrd="5" presId="urn:microsoft.com/office/officeart/2005/8/layout/cycle4"/>
    <dgm:cxn modelId="{4E54B1E1-17EC-4BE8-82D2-FF6BDAAA8A97}" srcId="{9FA0F766-98BB-4561-A141-EAFBD143C090}" destId="{3B18FC08-FA9F-42A7-AC32-5E7D75F0CAE2}" srcOrd="4" destOrd="0" parTransId="{69DC8723-DB06-4594-AFAC-A51868892DAA}" sibTransId="{3DAB18CD-5F90-42E0-8AC3-6A98B841BF72}"/>
    <dgm:cxn modelId="{3A45BDE4-1712-4144-AC5F-5506BA700627}" type="presOf" srcId="{C317E675-0040-46A3-B68D-27C924DEC75C}" destId="{9E8D3C8E-AF4A-40A6-95A8-431F0CB819E8}" srcOrd="1" destOrd="0" presId="urn:microsoft.com/office/officeart/2005/8/layout/cycle4"/>
    <dgm:cxn modelId="{BA5CF8E5-9E08-4EEE-8F38-41FE9E5D06A6}" srcId="{4561DC6E-4817-4EFC-B4C1-4D422735B87D}" destId="{A828DA50-A480-4837-B049-48B32638003A}" srcOrd="5" destOrd="0" parTransId="{4A8D01C0-9D2D-4831-8FA4-DC548301388A}" sibTransId="{52490E86-47AB-4F04-8D41-17B5DBA544F6}"/>
    <dgm:cxn modelId="{A47A52EA-F84D-48FE-B9AC-77CA993B5425}" type="presOf" srcId="{7A5F0E19-F15C-48F2-947B-B636ED1D547B}" destId="{A69A5A92-B025-4D3A-8AA7-79692B5BDF33}" srcOrd="1" destOrd="3" presId="urn:microsoft.com/office/officeart/2005/8/layout/cycle4"/>
    <dgm:cxn modelId="{6CFACCF1-9850-42C2-BB2C-49B7574DB706}" type="presOf" srcId="{FC9CBD61-D8BA-4AF9-B75E-4605184FCC92}" destId="{8F902FBD-4308-460C-AD40-F8EED67D8AB4}" srcOrd="0" destOrd="6" presId="urn:microsoft.com/office/officeart/2005/8/layout/cycle4"/>
    <dgm:cxn modelId="{D48683F4-44FA-4045-8A24-637A96FBF8E6}" type="presOf" srcId="{ED64B40F-8C56-407F-878A-B1D63A4C96CF}" destId="{9E8D3C8E-AF4A-40A6-95A8-431F0CB819E8}" srcOrd="1" destOrd="7" presId="urn:microsoft.com/office/officeart/2005/8/layout/cycle4"/>
    <dgm:cxn modelId="{411A3DF5-D8B7-4B2A-B886-417D08CEC506}" srcId="{ADF72658-D626-40BC-BB98-9EE41B620414}" destId="{17FC6267-AE20-421E-A794-335C840532EB}" srcOrd="5" destOrd="0" parTransId="{661E55AE-FFF5-4F1F-9A8E-5567F108A6FA}" sibTransId="{873B5DFB-507D-4B67-B38B-22B6854D9618}"/>
    <dgm:cxn modelId="{657C6FF5-7663-4F07-B118-D6CA31349A5E}" type="presOf" srcId="{1F952E6C-409C-4FE0-BEB4-8D80BB1A3553}" destId="{DD86B8D9-241D-41AE-BB57-0D0EC89F103C}" srcOrd="1" destOrd="12" presId="urn:microsoft.com/office/officeart/2005/8/layout/cycle4"/>
    <dgm:cxn modelId="{B9F9D3F5-6F6F-4E40-8CE9-60D2FC3A1090}" type="presOf" srcId="{09E4E15E-4876-4360-B40C-1C2CD4DA404B}" destId="{928319D6-61D4-4946-A239-F15DB89458D5}" srcOrd="0" destOrd="7" presId="urn:microsoft.com/office/officeart/2005/8/layout/cycle4"/>
    <dgm:cxn modelId="{BAA349F6-C804-4F58-8E7A-79B24CB53850}" type="presOf" srcId="{FE0E4B66-8631-45B5-9D47-A1B2EC048F36}" destId="{9E8D3C8E-AF4A-40A6-95A8-431F0CB819E8}" srcOrd="1" destOrd="3" presId="urn:microsoft.com/office/officeart/2005/8/layout/cycle4"/>
    <dgm:cxn modelId="{1D6382F6-B6DF-42D8-96E8-4A98D885E776}" srcId="{4561DC6E-4817-4EFC-B4C1-4D422735B87D}" destId="{9B8B8E13-E857-4B49-A1E5-D0537978C6B1}" srcOrd="3" destOrd="0" parTransId="{CB08B55A-B581-47B7-B865-B42E261A3A88}" sibTransId="{4A2EA40A-57DF-4F7F-89F2-7E68545B0659}"/>
    <dgm:cxn modelId="{903E01F9-5BCF-4079-9809-02C2915C9B77}" type="presOf" srcId="{B6ECEA56-BA89-4AFD-B57E-EB345313737E}" destId="{928319D6-61D4-4946-A239-F15DB89458D5}" srcOrd="0" destOrd="9" presId="urn:microsoft.com/office/officeart/2005/8/layout/cycle4"/>
    <dgm:cxn modelId="{C82F91F9-BC43-4244-B7AE-0AFD6AEF22E4}" srcId="{4561DC6E-4817-4EFC-B4C1-4D422735B87D}" destId="{FD77E29F-BB85-479E-BC25-D0DC66750E4A}" srcOrd="2" destOrd="0" parTransId="{6BF729E5-0036-4CAC-BDBD-BE9FF1B7161D}" sibTransId="{74DE8AF3-E25D-4E82-9064-0A0DC20F12F0}"/>
    <dgm:cxn modelId="{A310F2F9-B7A8-4E93-983D-96A6ADDB25DF}" srcId="{C3AD6C66-884F-4BCD-8A98-D1E33F6E008D}" destId="{17A7D5F4-D61F-442D-B7E7-4448E44B7806}" srcOrd="2" destOrd="0" parTransId="{F4773EE4-E07C-430B-AA12-D8E76FB7DD4D}" sibTransId="{31B238FE-21A7-450C-B68B-5E6369AD6EB6}"/>
    <dgm:cxn modelId="{A41153FA-61C6-462A-B998-5D8D325F133F}" srcId="{C3AD6C66-884F-4BCD-8A98-D1E33F6E008D}" destId="{09E4E15E-4876-4360-B40C-1C2CD4DA404B}" srcOrd="7" destOrd="0" parTransId="{2651F3FC-4FB9-4A4B-B363-B00802FC872F}" sibTransId="{1109BE89-C8AB-454B-B76E-8ACDC60BCB05}"/>
    <dgm:cxn modelId="{5693EDFC-9B6A-45A4-83EF-E5395B0D556F}" type="presOf" srcId="{EC412B68-13D8-4EF2-8213-D565F0992BEE}" destId="{A69A5A92-B025-4D3A-8AA7-79692B5BDF33}" srcOrd="1" destOrd="0" presId="urn:microsoft.com/office/officeart/2005/8/layout/cycle4"/>
    <dgm:cxn modelId="{57C5CAFD-57D0-4CAC-9DF2-2BA1949AF495}" srcId="{9FA0F766-98BB-4561-A141-EAFBD143C090}" destId="{1080BBCA-9DFB-4171-AD08-D246C769D72B}" srcOrd="1" destOrd="0" parTransId="{AB447F72-603E-4F87-8D4F-E5D3FFC36EA5}" sibTransId="{DEC3C056-5C43-4C91-8791-E5F81E6F0420}"/>
    <dgm:cxn modelId="{C55954FE-0E76-4BEB-A0D7-BC5D586AF766}" type="presOf" srcId="{675581BA-FE26-4079-AF8F-A1267086D266}" destId="{612289F9-E8E4-4CE0-9EEE-884C61B63A5C}" srcOrd="0" destOrd="6" presId="urn:microsoft.com/office/officeart/2005/8/layout/cycle4"/>
    <dgm:cxn modelId="{80EC94EC-AF05-457F-B059-683FE4F2B3FB}" type="presParOf" srcId="{D00948FD-411D-4A37-960D-9387D42EE945}" destId="{28FA2A80-7035-4E16-ADAB-C095458D99A4}" srcOrd="0" destOrd="0" presId="urn:microsoft.com/office/officeart/2005/8/layout/cycle4"/>
    <dgm:cxn modelId="{290F9FD6-A501-42DC-A322-E5AD02B3B9C5}" type="presParOf" srcId="{28FA2A80-7035-4E16-ADAB-C095458D99A4}" destId="{A5906C64-34AA-4E72-B387-767087BF4B4D}" srcOrd="0" destOrd="0" presId="urn:microsoft.com/office/officeart/2005/8/layout/cycle4"/>
    <dgm:cxn modelId="{841DBEA0-DDD2-4B48-8B11-DC3721F571C0}" type="presParOf" srcId="{A5906C64-34AA-4E72-B387-767087BF4B4D}" destId="{50713EBD-A326-4C03-A79F-F900920D9505}" srcOrd="0" destOrd="0" presId="urn:microsoft.com/office/officeart/2005/8/layout/cycle4"/>
    <dgm:cxn modelId="{04E1E46D-FCF1-48F2-A202-2E13145D2BC0}" type="presParOf" srcId="{A5906C64-34AA-4E72-B387-767087BF4B4D}" destId="{DD86B8D9-241D-41AE-BB57-0D0EC89F103C}" srcOrd="1" destOrd="0" presId="urn:microsoft.com/office/officeart/2005/8/layout/cycle4"/>
    <dgm:cxn modelId="{CA110735-5120-45FD-96FE-B078DDEE24A7}" type="presParOf" srcId="{28FA2A80-7035-4E16-ADAB-C095458D99A4}" destId="{05221160-055F-4363-B5AE-D50E7A3B3B85}" srcOrd="1" destOrd="0" presId="urn:microsoft.com/office/officeart/2005/8/layout/cycle4"/>
    <dgm:cxn modelId="{76247561-54A1-43A0-8ACC-BBAFC6FDE92C}" type="presParOf" srcId="{05221160-055F-4363-B5AE-D50E7A3B3B85}" destId="{612289F9-E8E4-4CE0-9EEE-884C61B63A5C}" srcOrd="0" destOrd="0" presId="urn:microsoft.com/office/officeart/2005/8/layout/cycle4"/>
    <dgm:cxn modelId="{A620A160-800A-4881-9104-0614B5149013}" type="presParOf" srcId="{05221160-055F-4363-B5AE-D50E7A3B3B85}" destId="{D97FF0FD-7B3B-44BF-8358-4C94C7C712A2}" srcOrd="1" destOrd="0" presId="urn:microsoft.com/office/officeart/2005/8/layout/cycle4"/>
    <dgm:cxn modelId="{FEF14A52-4D53-4EDA-B853-F6D856DE6047}" type="presParOf" srcId="{28FA2A80-7035-4E16-ADAB-C095458D99A4}" destId="{E1407781-2C64-4957-BD12-FB458BE42A36}" srcOrd="2" destOrd="0" presId="urn:microsoft.com/office/officeart/2005/8/layout/cycle4"/>
    <dgm:cxn modelId="{DEDC7BE3-0573-4F7A-8B92-B8821947FC0D}" type="presParOf" srcId="{E1407781-2C64-4957-BD12-FB458BE42A36}" destId="{8F902FBD-4308-460C-AD40-F8EED67D8AB4}" srcOrd="0" destOrd="0" presId="urn:microsoft.com/office/officeart/2005/8/layout/cycle4"/>
    <dgm:cxn modelId="{E085AF52-5312-4F2B-B7DC-0B444A342388}" type="presParOf" srcId="{E1407781-2C64-4957-BD12-FB458BE42A36}" destId="{9E8D3C8E-AF4A-40A6-95A8-431F0CB819E8}" srcOrd="1" destOrd="0" presId="urn:microsoft.com/office/officeart/2005/8/layout/cycle4"/>
    <dgm:cxn modelId="{F507524B-7951-4CEA-A0DC-8D16E5B250E3}" type="presParOf" srcId="{28FA2A80-7035-4E16-ADAB-C095458D99A4}" destId="{66097C69-A3A2-4BD7-9C47-5AECBADA0EA2}" srcOrd="3" destOrd="0" presId="urn:microsoft.com/office/officeart/2005/8/layout/cycle4"/>
    <dgm:cxn modelId="{E98B621F-EAAD-48D7-A535-3B65B8ACECCD}" type="presParOf" srcId="{66097C69-A3A2-4BD7-9C47-5AECBADA0EA2}" destId="{928319D6-61D4-4946-A239-F15DB89458D5}" srcOrd="0" destOrd="0" presId="urn:microsoft.com/office/officeart/2005/8/layout/cycle4"/>
    <dgm:cxn modelId="{4D30F5B6-2410-4256-A37C-CBFC5BD9CEC9}" type="presParOf" srcId="{66097C69-A3A2-4BD7-9C47-5AECBADA0EA2}" destId="{A69A5A92-B025-4D3A-8AA7-79692B5BDF33}" srcOrd="1" destOrd="0" presId="urn:microsoft.com/office/officeart/2005/8/layout/cycle4"/>
    <dgm:cxn modelId="{BB244733-C125-47A2-90BD-441DEA3F2F1E}" type="presParOf" srcId="{28FA2A80-7035-4E16-ADAB-C095458D99A4}" destId="{5DA4DC5C-E130-4162-A1F7-10ADD7B014C8}" srcOrd="4" destOrd="0" presId="urn:microsoft.com/office/officeart/2005/8/layout/cycle4"/>
    <dgm:cxn modelId="{AC792C19-490E-492B-8A30-ED143C92E202}" type="presParOf" srcId="{D00948FD-411D-4A37-960D-9387D42EE945}" destId="{90DE8AAA-175C-4D60-84E6-700473E552BF}" srcOrd="1" destOrd="0" presId="urn:microsoft.com/office/officeart/2005/8/layout/cycle4"/>
    <dgm:cxn modelId="{7E505FF0-7BE7-465B-BA80-A71A250491D0}" type="presParOf" srcId="{90DE8AAA-175C-4D60-84E6-700473E552BF}" destId="{819E20F0-5400-45D5-B4AA-DE0CE9C764AC}" srcOrd="0" destOrd="0" presId="urn:microsoft.com/office/officeart/2005/8/layout/cycle4"/>
    <dgm:cxn modelId="{AE9A0C77-02C5-46CA-B331-CBB9CAE193AC}" type="presParOf" srcId="{90DE8AAA-175C-4D60-84E6-700473E552BF}" destId="{8D9D7A15-72CA-4B2D-8653-70529E4D7E08}" srcOrd="1" destOrd="0" presId="urn:microsoft.com/office/officeart/2005/8/layout/cycle4"/>
    <dgm:cxn modelId="{1D7B0B9F-ABDF-492F-91E0-9AC0DC8FF24F}" type="presParOf" srcId="{90DE8AAA-175C-4D60-84E6-700473E552BF}" destId="{1FCB5F2B-E969-4C18-9AB5-A5A2585B7A8F}" srcOrd="2" destOrd="0" presId="urn:microsoft.com/office/officeart/2005/8/layout/cycle4"/>
    <dgm:cxn modelId="{BDA4C75F-00AD-4624-9211-6EBDC9EAD1F2}" type="presParOf" srcId="{90DE8AAA-175C-4D60-84E6-700473E552BF}" destId="{90D1C476-B15F-45B7-8EE3-536E8D1C9E61}" srcOrd="3" destOrd="0" presId="urn:microsoft.com/office/officeart/2005/8/layout/cycle4"/>
    <dgm:cxn modelId="{F58A5F5C-4F27-41CE-B264-2E41F16047CC}" type="presParOf" srcId="{90DE8AAA-175C-4D60-84E6-700473E552BF}" destId="{5D3D1373-E478-4C10-B476-5CBE8AF3DBD5}" srcOrd="4" destOrd="0" presId="urn:microsoft.com/office/officeart/2005/8/layout/cycle4"/>
    <dgm:cxn modelId="{024D1E36-BE2C-4C09-B511-CAFFF2036007}" type="presParOf" srcId="{D00948FD-411D-4A37-960D-9387D42EE945}" destId="{4D010C68-6240-4E7A-8B30-7481821B6B75}" srcOrd="2" destOrd="0" presId="urn:microsoft.com/office/officeart/2005/8/layout/cycle4"/>
    <dgm:cxn modelId="{B4764508-883B-4ED2-9F1D-8263D5D9AB52}" type="presParOf" srcId="{D00948FD-411D-4A37-960D-9387D42EE945}" destId="{894EAD7D-AEE5-49C8-839F-5B73CEC0DD59}" srcOrd="3" destOrd="0" presId="urn:microsoft.com/office/officeart/2005/8/layout/cycle4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3976FF-3460-411F-BC23-D0B68261F465}">
      <dsp:nvSpPr>
        <dsp:cNvPr id="0" name=""/>
        <dsp:cNvSpPr/>
      </dsp:nvSpPr>
      <dsp:spPr>
        <a:xfrm>
          <a:off x="0" y="0"/>
          <a:ext cx="5189381" cy="733400"/>
        </a:xfrm>
        <a:prstGeom prst="roundRect">
          <a:avLst>
            <a:gd name="adj" fmla="val 10000"/>
          </a:avLst>
        </a:prstGeom>
        <a:gradFill flip="none" rotWithShape="0">
          <a:gsLst>
            <a:gs pos="0">
              <a:srgbClr val="FFC000">
                <a:shade val="30000"/>
                <a:satMod val="115000"/>
              </a:srgbClr>
            </a:gs>
            <a:gs pos="50000">
              <a:srgbClr val="FFC000">
                <a:shade val="67500"/>
                <a:satMod val="115000"/>
              </a:srgbClr>
            </a:gs>
            <a:gs pos="100000">
              <a:srgbClr val="FFC000">
                <a:shade val="100000"/>
                <a:satMod val="115000"/>
              </a:srgbClr>
            </a:gs>
          </a:gsLst>
          <a:path path="circle">
            <a:fillToRect l="50000" t="50000" r="50000" b="50000"/>
          </a:path>
          <a:tileRect/>
        </a:gra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596134-9829-4D70-890A-C69BBF81D77E}">
      <dsp:nvSpPr>
        <dsp:cNvPr id="0" name=""/>
        <dsp:cNvSpPr/>
      </dsp:nvSpPr>
      <dsp:spPr>
        <a:xfrm>
          <a:off x="221853" y="168458"/>
          <a:ext cx="403370" cy="40337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7AA252-427D-40A4-8C7D-92392117FEF6}">
      <dsp:nvSpPr>
        <dsp:cNvPr id="0" name=""/>
        <dsp:cNvSpPr/>
      </dsp:nvSpPr>
      <dsp:spPr>
        <a:xfrm>
          <a:off x="847077" y="3443"/>
          <a:ext cx="4342303" cy="7334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7618" tIns="77618" rIns="77618" bIns="7761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rPr>
            <a:t>Goals</a:t>
          </a:r>
        </a:p>
      </dsp:txBody>
      <dsp:txXfrm>
        <a:off x="847077" y="3443"/>
        <a:ext cx="4342303" cy="733400"/>
      </dsp:txXfrm>
    </dsp:sp>
    <dsp:sp modelId="{DE5382D6-2B1E-46DD-B42D-2B7404ED019A}">
      <dsp:nvSpPr>
        <dsp:cNvPr id="0" name=""/>
        <dsp:cNvSpPr/>
      </dsp:nvSpPr>
      <dsp:spPr>
        <a:xfrm>
          <a:off x="0" y="920193"/>
          <a:ext cx="5189381" cy="73340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B272E9-6F68-4BE9-B55E-8E565EF5DF12}">
      <dsp:nvSpPr>
        <dsp:cNvPr id="0" name=""/>
        <dsp:cNvSpPr/>
      </dsp:nvSpPr>
      <dsp:spPr>
        <a:xfrm>
          <a:off x="221853" y="1085208"/>
          <a:ext cx="403370" cy="40337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5875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E2018B-DA02-4AC5-A97B-8E50DC5C101D}">
      <dsp:nvSpPr>
        <dsp:cNvPr id="0" name=""/>
        <dsp:cNvSpPr/>
      </dsp:nvSpPr>
      <dsp:spPr>
        <a:xfrm>
          <a:off x="847077" y="920193"/>
          <a:ext cx="4342303" cy="7334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7618" tIns="77618" rIns="77618" bIns="7761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SWOT Analyses</a:t>
          </a:r>
        </a:p>
      </dsp:txBody>
      <dsp:txXfrm>
        <a:off x="847077" y="920193"/>
        <a:ext cx="4342303" cy="733400"/>
      </dsp:txXfrm>
    </dsp:sp>
    <dsp:sp modelId="{5DD1A591-E379-4123-AFEF-0E0E1C78A6C8}">
      <dsp:nvSpPr>
        <dsp:cNvPr id="0" name=""/>
        <dsp:cNvSpPr/>
      </dsp:nvSpPr>
      <dsp:spPr>
        <a:xfrm>
          <a:off x="0" y="1836943"/>
          <a:ext cx="5189381" cy="733400"/>
        </a:xfrm>
        <a:prstGeom prst="roundRect">
          <a:avLst>
            <a:gd name="adj" fmla="val 10000"/>
          </a:avLst>
        </a:prstGeom>
        <a:gradFill flip="none" rotWithShape="0">
          <a:gsLst>
            <a:gs pos="0">
              <a:srgbClr val="FFC000">
                <a:shade val="30000"/>
                <a:satMod val="115000"/>
              </a:srgbClr>
            </a:gs>
            <a:gs pos="50000">
              <a:srgbClr val="FFC000">
                <a:shade val="67500"/>
                <a:satMod val="115000"/>
              </a:srgbClr>
            </a:gs>
            <a:gs pos="100000">
              <a:srgbClr val="FFC000">
                <a:shade val="100000"/>
                <a:satMod val="115000"/>
              </a:srgbClr>
            </a:gs>
          </a:gsLst>
          <a:lin ang="5400000" scaled="1"/>
          <a:tileRect/>
        </a:gradFill>
        <a:ln>
          <a:solidFill>
            <a:schemeClr val="bg1">
              <a:lumMod val="95000"/>
              <a:lumOff val="5000"/>
            </a:schemeClr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E68459-8AC8-4D4B-8B2A-B85347F651AB}">
      <dsp:nvSpPr>
        <dsp:cNvPr id="0" name=""/>
        <dsp:cNvSpPr/>
      </dsp:nvSpPr>
      <dsp:spPr>
        <a:xfrm>
          <a:off x="221853" y="2001958"/>
          <a:ext cx="403370" cy="40337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75F18A-3C22-462D-9DAB-5E8D88D9A51B}">
      <dsp:nvSpPr>
        <dsp:cNvPr id="0" name=""/>
        <dsp:cNvSpPr/>
      </dsp:nvSpPr>
      <dsp:spPr>
        <a:xfrm>
          <a:off x="847077" y="1836943"/>
          <a:ext cx="4342303" cy="7334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7618" tIns="77618" rIns="77618" bIns="7761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rPr>
            <a:t>Skills</a:t>
          </a:r>
        </a:p>
      </dsp:txBody>
      <dsp:txXfrm>
        <a:off x="847077" y="1836943"/>
        <a:ext cx="4342303" cy="733400"/>
      </dsp:txXfrm>
    </dsp:sp>
    <dsp:sp modelId="{2FA29443-4F4A-4C85-95EB-8BC8E6717469}">
      <dsp:nvSpPr>
        <dsp:cNvPr id="0" name=""/>
        <dsp:cNvSpPr/>
      </dsp:nvSpPr>
      <dsp:spPr>
        <a:xfrm>
          <a:off x="0" y="2753694"/>
          <a:ext cx="5189381" cy="733400"/>
        </a:xfrm>
        <a:prstGeom prst="roundRect">
          <a:avLst>
            <a:gd name="adj" fmla="val 10000"/>
          </a:avLst>
        </a:prstGeom>
        <a:solidFill>
          <a:schemeClr val="bg1">
            <a:lumMod val="95000"/>
            <a:lumOff val="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587420-09FE-4F3F-A052-62C5D974741E}">
      <dsp:nvSpPr>
        <dsp:cNvPr id="0" name=""/>
        <dsp:cNvSpPr/>
      </dsp:nvSpPr>
      <dsp:spPr>
        <a:xfrm>
          <a:off x="221853" y="2918709"/>
          <a:ext cx="403370" cy="40337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 w="15875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101A7D-1FA7-453D-80CA-83A157990E34}">
      <dsp:nvSpPr>
        <dsp:cNvPr id="0" name=""/>
        <dsp:cNvSpPr/>
      </dsp:nvSpPr>
      <dsp:spPr>
        <a:xfrm>
          <a:off x="847077" y="2753694"/>
          <a:ext cx="4342303" cy="7334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7618" tIns="77618" rIns="77618" bIns="7761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Personal Development Plan</a:t>
          </a:r>
        </a:p>
      </dsp:txBody>
      <dsp:txXfrm>
        <a:off x="847077" y="2753694"/>
        <a:ext cx="4342303" cy="733400"/>
      </dsp:txXfrm>
    </dsp:sp>
    <dsp:sp modelId="{B231036C-5FBE-4605-8393-F1B6359EE169}">
      <dsp:nvSpPr>
        <dsp:cNvPr id="0" name=""/>
        <dsp:cNvSpPr/>
      </dsp:nvSpPr>
      <dsp:spPr>
        <a:xfrm>
          <a:off x="0" y="3670444"/>
          <a:ext cx="5189381" cy="733400"/>
        </a:xfrm>
        <a:prstGeom prst="roundRect">
          <a:avLst>
            <a:gd name="adj" fmla="val 10000"/>
          </a:avLst>
        </a:prstGeom>
        <a:gradFill flip="none" rotWithShape="0">
          <a:gsLst>
            <a:gs pos="0">
              <a:srgbClr val="FFC000">
                <a:shade val="30000"/>
                <a:satMod val="115000"/>
              </a:srgbClr>
            </a:gs>
            <a:gs pos="50000">
              <a:srgbClr val="FFC000">
                <a:shade val="67500"/>
                <a:satMod val="115000"/>
              </a:srgbClr>
            </a:gs>
            <a:gs pos="100000">
              <a:srgbClr val="FFC000">
                <a:shade val="100000"/>
                <a:satMod val="115000"/>
              </a:srgbClr>
            </a:gs>
          </a:gsLst>
          <a:lin ang="0" scaled="1"/>
          <a:tileRect/>
        </a:gra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4BFE9C-AA80-43CE-8FF6-8D33BAD07C57}">
      <dsp:nvSpPr>
        <dsp:cNvPr id="0" name=""/>
        <dsp:cNvSpPr/>
      </dsp:nvSpPr>
      <dsp:spPr>
        <a:xfrm>
          <a:off x="221853" y="3835459"/>
          <a:ext cx="403370" cy="40337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6AE736-B6E0-4DC7-8429-5ADFCF947C4F}">
      <dsp:nvSpPr>
        <dsp:cNvPr id="0" name=""/>
        <dsp:cNvSpPr/>
      </dsp:nvSpPr>
      <dsp:spPr>
        <a:xfrm>
          <a:off x="847077" y="3670444"/>
          <a:ext cx="4342303" cy="7334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7618" tIns="77618" rIns="77618" bIns="7761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rPr>
            <a:t>Technology</a:t>
          </a:r>
        </a:p>
      </dsp:txBody>
      <dsp:txXfrm>
        <a:off x="847077" y="3670444"/>
        <a:ext cx="4342303" cy="7334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1D76A3-1ED1-4CAF-908E-0D2BBA841F8B}">
      <dsp:nvSpPr>
        <dsp:cNvPr id="0" name=""/>
        <dsp:cNvSpPr/>
      </dsp:nvSpPr>
      <dsp:spPr>
        <a:xfrm>
          <a:off x="2179" y="43108"/>
          <a:ext cx="2124856" cy="57600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2240" tIns="81280" rIns="142240" bIns="8128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Soft</a:t>
          </a:r>
        </a:p>
      </dsp:txBody>
      <dsp:txXfrm>
        <a:off x="2179" y="43108"/>
        <a:ext cx="2124856" cy="576000"/>
      </dsp:txXfrm>
    </dsp:sp>
    <dsp:sp modelId="{6EFB47B1-6186-4016-8A89-3F9FA26F6E21}">
      <dsp:nvSpPr>
        <dsp:cNvPr id="0" name=""/>
        <dsp:cNvSpPr/>
      </dsp:nvSpPr>
      <dsp:spPr>
        <a:xfrm>
          <a:off x="2179" y="619108"/>
          <a:ext cx="2124856" cy="328113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Public Speaking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Time management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Team Working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Creativity &amp; Innovation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Leadership</a:t>
          </a:r>
        </a:p>
      </dsp:txBody>
      <dsp:txXfrm>
        <a:off x="2179" y="619108"/>
        <a:ext cx="2124856" cy="3281132"/>
      </dsp:txXfrm>
    </dsp:sp>
    <dsp:sp modelId="{ECC8287A-FE47-41B6-A34E-90EEA97B75D0}">
      <dsp:nvSpPr>
        <dsp:cNvPr id="0" name=""/>
        <dsp:cNvSpPr/>
      </dsp:nvSpPr>
      <dsp:spPr>
        <a:xfrm>
          <a:off x="2424515" y="43108"/>
          <a:ext cx="2124856" cy="57600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2240" tIns="81280" rIns="142240" bIns="8128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Hard</a:t>
          </a:r>
        </a:p>
      </dsp:txBody>
      <dsp:txXfrm>
        <a:off x="2424515" y="43108"/>
        <a:ext cx="2124856" cy="576000"/>
      </dsp:txXfrm>
    </dsp:sp>
    <dsp:sp modelId="{273416CC-817C-4279-AB3E-9386B725C3DC}">
      <dsp:nvSpPr>
        <dsp:cNvPr id="0" name=""/>
        <dsp:cNvSpPr/>
      </dsp:nvSpPr>
      <dsp:spPr>
        <a:xfrm>
          <a:off x="2424515" y="619108"/>
          <a:ext cx="2124856" cy="328113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Troubleshooting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Math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Digital Skills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Data Analyses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Server Maintenance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Cloud Computing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2000" kern="1200" dirty="0"/>
        </a:p>
      </dsp:txBody>
      <dsp:txXfrm>
        <a:off x="2424515" y="619108"/>
        <a:ext cx="2124856" cy="3281132"/>
      </dsp:txXfrm>
    </dsp:sp>
    <dsp:sp modelId="{6A83ED1B-D8EA-4E1E-96AC-50C885625D8D}">
      <dsp:nvSpPr>
        <dsp:cNvPr id="0" name=""/>
        <dsp:cNvSpPr/>
      </dsp:nvSpPr>
      <dsp:spPr>
        <a:xfrm>
          <a:off x="4846851" y="43108"/>
          <a:ext cx="2124856" cy="57600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2240" tIns="81280" rIns="142240" bIns="8128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Technical</a:t>
          </a:r>
        </a:p>
      </dsp:txBody>
      <dsp:txXfrm>
        <a:off x="4846851" y="43108"/>
        <a:ext cx="2124856" cy="576000"/>
      </dsp:txXfrm>
    </dsp:sp>
    <dsp:sp modelId="{1C30E253-05E8-4103-9B56-FDC8392CA79F}">
      <dsp:nvSpPr>
        <dsp:cNvPr id="0" name=""/>
        <dsp:cNvSpPr/>
      </dsp:nvSpPr>
      <dsp:spPr>
        <a:xfrm>
          <a:off x="4846851" y="619108"/>
          <a:ext cx="2124856" cy="328113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Customer Relation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Firewall &amp; Security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Networking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Hardware &amp; Infrastructure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IoT(Internet of Things)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Programming Languages </a:t>
          </a:r>
        </a:p>
      </dsp:txBody>
      <dsp:txXfrm>
        <a:off x="4846851" y="619108"/>
        <a:ext cx="2124856" cy="328113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902FBD-4308-460C-AD40-F8EED67D8AB4}">
      <dsp:nvSpPr>
        <dsp:cNvPr id="0" name=""/>
        <dsp:cNvSpPr/>
      </dsp:nvSpPr>
      <dsp:spPr>
        <a:xfrm>
          <a:off x="5573488" y="2207385"/>
          <a:ext cx="4023665" cy="207994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shade val="50000"/>
              <a:hueOff val="375191"/>
              <a:satOff val="-1669"/>
              <a:lumOff val="41491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b="1" u="sng" kern="1200" dirty="0">
              <a:latin typeface="Arial" panose="020B0604020202020204" pitchFamily="34" charset="0"/>
              <a:cs typeface="Arial" panose="020B0604020202020204" pitchFamily="34" charset="0"/>
            </a:rPr>
            <a:t>T</a:t>
          </a:r>
          <a:r>
            <a:rPr lang="en-GB" sz="1100" u="sng" kern="1200" dirty="0">
              <a:latin typeface="Arial" panose="020B0604020202020204" pitchFamily="34" charset="0"/>
              <a:cs typeface="Arial" panose="020B0604020202020204" pitchFamily="34" charset="0"/>
            </a:rPr>
            <a:t>hreats: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u="none" kern="1200" dirty="0">
              <a:latin typeface="Arial" panose="020B0604020202020204" pitchFamily="34" charset="0"/>
              <a:cs typeface="Arial" panose="020B0604020202020204" pitchFamily="34" charset="0"/>
            </a:rPr>
            <a:t>Competitors with stronger skills and experiences;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u="none" kern="1200" dirty="0">
              <a:latin typeface="Arial" panose="020B0604020202020204" pitchFamily="34" charset="0"/>
              <a:cs typeface="Arial" panose="020B0604020202020204" pitchFamily="34" charset="0"/>
            </a:rPr>
            <a:t>Increased misunderstanding by costumers;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u="none" kern="1200" dirty="0">
              <a:latin typeface="Arial" panose="020B0604020202020204" pitchFamily="34" charset="0"/>
              <a:cs typeface="Arial" panose="020B0604020202020204" pitchFamily="34" charset="0"/>
            </a:rPr>
            <a:t>Different standards of qualifications required from employers.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100" u="none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100" u="none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100" u="none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100" u="none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100" u="sng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826277" y="2773063"/>
        <a:ext cx="2725185" cy="1468582"/>
      </dsp:txXfrm>
    </dsp:sp>
    <dsp:sp modelId="{928319D6-61D4-4946-A239-F15DB89458D5}">
      <dsp:nvSpPr>
        <dsp:cNvPr id="0" name=""/>
        <dsp:cNvSpPr/>
      </dsp:nvSpPr>
      <dsp:spPr>
        <a:xfrm>
          <a:off x="504032" y="2226978"/>
          <a:ext cx="4068333" cy="204685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shade val="50000"/>
              <a:hueOff val="187596"/>
              <a:satOff val="-834"/>
              <a:lumOff val="20746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b="1" u="sng" kern="1200" dirty="0">
              <a:latin typeface="Arial" panose="020B0604020202020204" pitchFamily="34" charset="0"/>
              <a:cs typeface="Arial" panose="020B0604020202020204" pitchFamily="34" charset="0"/>
            </a:rPr>
            <a:t>W</a:t>
          </a:r>
          <a:r>
            <a:rPr lang="en-GB" sz="1200" u="sng" kern="1200" dirty="0">
              <a:latin typeface="Arial" panose="020B0604020202020204" pitchFamily="34" charset="0"/>
              <a:cs typeface="Arial" panose="020B0604020202020204" pitchFamily="34" charset="0"/>
            </a:rPr>
            <a:t>eaknesses</a:t>
          </a: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: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Limited work experiences;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Low English speaking practice;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Not originally from UK;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2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2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2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2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2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2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48995" y="2783655"/>
        <a:ext cx="2757907" cy="1445217"/>
      </dsp:txXfrm>
    </dsp:sp>
    <dsp:sp modelId="{612289F9-E8E4-4CE0-9EEE-884C61B63A5C}">
      <dsp:nvSpPr>
        <dsp:cNvPr id="0" name=""/>
        <dsp:cNvSpPr/>
      </dsp:nvSpPr>
      <dsp:spPr>
        <a:xfrm>
          <a:off x="5527691" y="64292"/>
          <a:ext cx="4069148" cy="18940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shade val="50000"/>
              <a:hueOff val="187596"/>
              <a:satOff val="-834"/>
              <a:lumOff val="20746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b="1" u="sng" kern="1200" dirty="0">
              <a:latin typeface="Arial" panose="020B0604020202020204" pitchFamily="34" charset="0"/>
              <a:cs typeface="Arial" panose="020B0604020202020204" pitchFamily="34" charset="0"/>
            </a:rPr>
            <a:t>O</a:t>
          </a:r>
          <a:r>
            <a:rPr lang="en-GB" sz="1300" u="sng" kern="1200" dirty="0">
              <a:latin typeface="Arial" panose="020B0604020202020204" pitchFamily="34" charset="0"/>
              <a:cs typeface="Arial" panose="020B0604020202020204" pitchFamily="34" charset="0"/>
            </a:rPr>
            <a:t>pportunities</a:t>
          </a:r>
          <a:r>
            <a:rPr lang="en-GB" sz="1300" kern="1200" dirty="0">
              <a:latin typeface="Arial" panose="020B0604020202020204" pitchFamily="34" charset="0"/>
              <a:cs typeface="Arial" panose="020B0604020202020204" pitchFamily="34" charset="0"/>
            </a:rPr>
            <a:t>: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 dirty="0">
              <a:latin typeface="Arial" panose="020B0604020202020204" pitchFamily="34" charset="0"/>
              <a:cs typeface="Arial" panose="020B0604020202020204" pitchFamily="34" charset="0"/>
            </a:rPr>
            <a:t>Job opportunities in intended field;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 dirty="0">
              <a:latin typeface="Arial" panose="020B0604020202020204" pitchFamily="34" charset="0"/>
              <a:cs typeface="Arial" panose="020B0604020202020204" pitchFamily="34" charset="0"/>
            </a:rPr>
            <a:t> Career Growth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 dirty="0">
              <a:latin typeface="Arial" panose="020B0604020202020204" pitchFamily="34" charset="0"/>
              <a:cs typeface="Arial" panose="020B0604020202020204" pitchFamily="34" charset="0"/>
            </a:rPr>
            <a:t>Great value at the job for team;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 dirty="0">
              <a:latin typeface="Arial" panose="020B0604020202020204" pitchFamily="34" charset="0"/>
              <a:cs typeface="Arial" panose="020B0604020202020204" pitchFamily="34" charset="0"/>
            </a:rPr>
            <a:t>High Wages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3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3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3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300" kern="1200" dirty="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300" kern="1200" dirty="0"/>
        </a:p>
      </dsp:txBody>
      <dsp:txXfrm>
        <a:off x="6790042" y="105898"/>
        <a:ext cx="2765192" cy="1337312"/>
      </dsp:txXfrm>
    </dsp:sp>
    <dsp:sp modelId="{50713EBD-A326-4C03-A79F-F900920D9505}">
      <dsp:nvSpPr>
        <dsp:cNvPr id="0" name=""/>
        <dsp:cNvSpPr/>
      </dsp:nvSpPr>
      <dsp:spPr>
        <a:xfrm>
          <a:off x="447951" y="64292"/>
          <a:ext cx="4201355" cy="195829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b="1" u="sng" kern="1200" dirty="0">
              <a:latin typeface="Arial" panose="020B0604020202020204" pitchFamily="34" charset="0"/>
              <a:cs typeface="Arial" panose="020B0604020202020204" pitchFamily="34" charset="0"/>
            </a:rPr>
            <a:t>S</a:t>
          </a:r>
          <a:r>
            <a:rPr lang="en-GB" sz="1400" u="sng" kern="1200" dirty="0">
              <a:latin typeface="Arial" panose="020B0604020202020204" pitchFamily="34" charset="0"/>
              <a:cs typeface="Arial" panose="020B0604020202020204" pitchFamily="34" charset="0"/>
            </a:rPr>
            <a:t>trengths</a:t>
          </a: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: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Strong Digital Skills;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Critical Thinking;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Team-working person;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Theoretical and Practical networking knowledge;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Technology Passion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9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9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9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9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90968" y="107309"/>
        <a:ext cx="2854914" cy="1382686"/>
      </dsp:txXfrm>
    </dsp:sp>
    <dsp:sp modelId="{819E20F0-5400-45D5-B4AA-DE0CE9C764AC}">
      <dsp:nvSpPr>
        <dsp:cNvPr id="0" name=""/>
        <dsp:cNvSpPr/>
      </dsp:nvSpPr>
      <dsp:spPr>
        <a:xfrm>
          <a:off x="3255832" y="225698"/>
          <a:ext cx="1832121" cy="1832121"/>
        </a:xfrm>
        <a:prstGeom prst="pieWedge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41376" tIns="341376" rIns="341376" bIns="341376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 dirty="0"/>
            <a:t>S</a:t>
          </a:r>
        </a:p>
      </dsp:txBody>
      <dsp:txXfrm>
        <a:off x="3792448" y="762314"/>
        <a:ext cx="1295505" cy="1295505"/>
      </dsp:txXfrm>
    </dsp:sp>
    <dsp:sp modelId="{8D9D7A15-72CA-4B2D-8653-70529E4D7E08}">
      <dsp:nvSpPr>
        <dsp:cNvPr id="0" name=""/>
        <dsp:cNvSpPr/>
      </dsp:nvSpPr>
      <dsp:spPr>
        <a:xfrm rot="16200000">
          <a:off x="3240221" y="2148620"/>
          <a:ext cx="1832121" cy="1832121"/>
        </a:xfrm>
        <a:prstGeom prst="pieWedge">
          <a:avLst/>
        </a:prstGeom>
        <a:gradFill rotWithShape="0">
          <a:gsLst>
            <a:gs pos="0">
              <a:schemeClr val="accent1">
                <a:shade val="50000"/>
                <a:hueOff val="187596"/>
                <a:satOff val="-834"/>
                <a:lumOff val="20746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1">
                <a:shade val="50000"/>
                <a:hueOff val="187596"/>
                <a:satOff val="-834"/>
                <a:lumOff val="20746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41376" tIns="341376" rIns="341376" bIns="341376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 dirty="0"/>
            <a:t>M</a:t>
          </a:r>
        </a:p>
      </dsp:txBody>
      <dsp:txXfrm rot="-5400000">
        <a:off x="3776837" y="2148620"/>
        <a:ext cx="1295505" cy="1295505"/>
      </dsp:txXfrm>
    </dsp:sp>
    <dsp:sp modelId="{1FCB5F2B-E969-4C18-9AB5-A5A2585B7A8F}">
      <dsp:nvSpPr>
        <dsp:cNvPr id="0" name=""/>
        <dsp:cNvSpPr/>
      </dsp:nvSpPr>
      <dsp:spPr>
        <a:xfrm rot="10800000">
          <a:off x="5193080" y="2153163"/>
          <a:ext cx="1832121" cy="1832121"/>
        </a:xfrm>
        <a:prstGeom prst="pieWedge">
          <a:avLst/>
        </a:prstGeom>
        <a:gradFill rotWithShape="0">
          <a:gsLst>
            <a:gs pos="0">
              <a:schemeClr val="accent1">
                <a:shade val="50000"/>
                <a:hueOff val="375191"/>
                <a:satOff val="-1669"/>
                <a:lumOff val="41491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1">
                <a:shade val="50000"/>
                <a:hueOff val="375191"/>
                <a:satOff val="-1669"/>
                <a:lumOff val="41491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41376" tIns="341376" rIns="341376" bIns="341376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 dirty="0"/>
            <a:t>T</a:t>
          </a:r>
        </a:p>
      </dsp:txBody>
      <dsp:txXfrm rot="10800000">
        <a:off x="5193080" y="2153163"/>
        <a:ext cx="1295505" cy="1295505"/>
      </dsp:txXfrm>
    </dsp:sp>
    <dsp:sp modelId="{90D1C476-B15F-45B7-8EE3-536E8D1C9E61}">
      <dsp:nvSpPr>
        <dsp:cNvPr id="0" name=""/>
        <dsp:cNvSpPr/>
      </dsp:nvSpPr>
      <dsp:spPr>
        <a:xfrm rot="5400000">
          <a:off x="5190122" y="224012"/>
          <a:ext cx="1847273" cy="1832121"/>
        </a:xfrm>
        <a:prstGeom prst="pieWedge">
          <a:avLst/>
        </a:prstGeom>
        <a:gradFill rotWithShape="0">
          <a:gsLst>
            <a:gs pos="0">
              <a:schemeClr val="accent1">
                <a:shade val="50000"/>
                <a:hueOff val="187596"/>
                <a:satOff val="-834"/>
                <a:lumOff val="20746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1">
                <a:shade val="50000"/>
                <a:hueOff val="187596"/>
                <a:satOff val="-834"/>
                <a:lumOff val="20746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41376" tIns="341376" rIns="341376" bIns="341376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 dirty="0"/>
            <a:t>O</a:t>
          </a:r>
        </a:p>
      </dsp:txBody>
      <dsp:txXfrm rot="5400000">
        <a:off x="5197698" y="757490"/>
        <a:ext cx="1295505" cy="1306219"/>
      </dsp:txXfrm>
    </dsp:sp>
    <dsp:sp modelId="{4D010C68-6240-4E7A-8B30-7481821B6B75}">
      <dsp:nvSpPr>
        <dsp:cNvPr id="0" name=""/>
        <dsp:cNvSpPr/>
      </dsp:nvSpPr>
      <dsp:spPr>
        <a:xfrm>
          <a:off x="4785676" y="1750010"/>
          <a:ext cx="632568" cy="550059"/>
        </a:xfrm>
        <a:prstGeom prst="circularArrow">
          <a:avLst/>
        </a:prstGeom>
        <a:gradFill rotWithShape="0">
          <a:gsLst>
            <a:gs pos="0">
              <a:schemeClr val="accent1">
                <a:tint val="55000"/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1">
                <a:tint val="55000"/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  <dsp:sp modelId="{894EAD7D-AEE5-49C8-839F-5B73CEC0DD59}">
      <dsp:nvSpPr>
        <dsp:cNvPr id="0" name=""/>
        <dsp:cNvSpPr/>
      </dsp:nvSpPr>
      <dsp:spPr>
        <a:xfrm rot="10800000">
          <a:off x="4785676" y="1961571"/>
          <a:ext cx="632568" cy="550059"/>
        </a:xfrm>
        <a:prstGeom prst="circularArrow">
          <a:avLst/>
        </a:prstGeom>
        <a:gradFill rotWithShape="0">
          <a:gsLst>
            <a:gs pos="0">
              <a:schemeClr val="accent1">
                <a:tint val="55000"/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1">
                <a:tint val="55000"/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4">
  <dgm:title val=""/>
  <dgm:desc val=""/>
  <dgm:catLst>
    <dgm:cat type="relationship" pri="26000"/>
    <dgm:cat type="cycle" pri="13000"/>
    <dgm:cat type="matrix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cycleMatrixDiagram">
    <dgm:varLst>
      <dgm:chMax val="1"/>
      <dgm:dir/>
      <dgm:animLvl val="lvl"/>
      <dgm:resizeHandles val="exact"/>
    </dgm:varLst>
    <dgm:alg type="composite">
      <dgm:param type="ar" val="1.3"/>
    </dgm:alg>
    <dgm:shape xmlns:r="http://schemas.openxmlformats.org/officeDocument/2006/relationships" r:blip="">
      <dgm:adjLst/>
    </dgm:shape>
    <dgm:presOf/>
    <dgm:constrLst>
      <dgm:constr type="w" for="ch" forName="children" refType="w"/>
      <dgm:constr type="h" for="ch" forName="children" refType="w" refFor="ch" refForName="children" fact="0.77"/>
      <dgm:constr type="ctrX" for="ch" forName="children" refType="w" fact="0.5"/>
      <dgm:constr type="ctrY" for="ch" forName="children" refType="h" fact="0.5"/>
      <dgm:constr type="w" for="ch" forName="circle" refType="w"/>
      <dgm:constr type="h" for="ch" forName="circle" refType="h"/>
      <dgm:constr type="ctrX" for="ch" forName="circle" refType="w" fact="0.5"/>
      <dgm:constr type="ctrY" for="ch" forName="circle" refType="h" fact="0.5"/>
      <dgm:constr type="w" for="ch" forName="center1" refType="w" fact="0.115"/>
      <dgm:constr type="h" for="ch" forName="center1" refType="w" fact="0.1"/>
      <dgm:constr type="ctrX" for="ch" forName="center1" refType="w" fact="0.5"/>
      <dgm:constr type="ctrY" for="ch" forName="center1" refType="h" fact="0.475"/>
      <dgm:constr type="w" for="ch" forName="center2" refType="w" fact="0.115"/>
      <dgm:constr type="h" for="ch" forName="center2" refType="w" fact="0.1"/>
      <dgm:constr type="ctrX" for="ch" forName="center2" refType="w" fact="0.5"/>
      <dgm:constr type="ctrY" for="ch" forName="center2" refType="h" fact="0.525"/>
    </dgm:constrLst>
    <dgm:ruleLst/>
    <dgm:choose name="Name0">
      <dgm:if name="Name1" axis="ch" ptType="node" func="cnt" op="gte" val="1">
        <dgm:layoutNode name="children">
          <dgm:alg type="composite">
            <dgm:param type="ar" val="1.3"/>
          </dgm:alg>
          <dgm:shape xmlns:r="http://schemas.openxmlformats.org/officeDocument/2006/relationships" r:blip="">
            <dgm:adjLst/>
          </dgm:shape>
          <dgm:presOf/>
          <dgm:choose name="Name2">
            <dgm:if name="Name3" func="var" arg="dir" op="equ" val="norm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l" for="ch" forName="child1group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r" for="ch" forName="child2group" refType="w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r" for="ch" forName="child3group" refType="w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l" for="ch" forName="child4group"/>
              </dgm:constrLst>
            </dgm:if>
            <dgm:else name="Name4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r" for="ch" forName="child1group" refType="w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l" for="ch" forName="child2group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l" for="ch" forName="child3group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r" for="ch" forName="child4group" refType="w"/>
              </dgm:constrLst>
            </dgm:else>
          </dgm:choose>
          <dgm:ruleLst/>
          <dgm:choose name="Name5">
            <dgm:if name="Name6" axis="ch ch" ptType="node node" st="1 1" cnt="1 0" func="cnt" op="gte" val="1">
              <dgm:layoutNode name="child1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7">
                  <dgm:if name="Name8" func="var" arg="dir" op="equ" val="norm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l" for="ch" forName="child1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l" for="ch" forName="child1Text"/>
                    </dgm:constrLst>
                  </dgm:if>
                  <dgm:else name="Name9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r" for="ch" forName="child1" refType="w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r" for="ch" forName="child1Text" refType="w"/>
                    </dgm:constrLst>
                  </dgm:else>
                </dgm:choose>
                <dgm:ruleLst/>
                <dgm:layoutNode name="child1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1 1" cnt="1 0"/>
                  <dgm:constrLst/>
                  <dgm:ruleLst/>
                </dgm:layoutNode>
                <dgm:layoutNode name="child1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1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0"/>
          </dgm:choose>
          <dgm:choose name="Name11">
            <dgm:if name="Name12" axis="ch ch" ptType="node node" st="2 1" cnt="1 0" func="cnt" op="gte" val="1">
              <dgm:layoutNode name="child2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choose name="Name13">
                  <dgm:if name="Name14" func="var" arg="dir" op="equ" val="norm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r" for="ch" forName="child2" refType="w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r" for="ch" forName="child2Text" refType="w"/>
                    </dgm:constrLst>
                  </dgm:if>
                  <dgm:else name="Name15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l" for="ch" forName="child2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l" for="ch" forName="child2Text"/>
                    </dgm:constrLst>
                  </dgm:else>
                </dgm:choose>
                <dgm:ruleLst/>
                <dgm:layoutNode name="child2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2 1" cnt="1 0"/>
                  <dgm:constrLst/>
                  <dgm:ruleLst/>
                </dgm:layoutNode>
                <dgm:layoutNode name="child2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2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6"/>
          </dgm:choose>
          <dgm:choose name="Name17">
            <dgm:if name="Name18" axis="ch ch" ptType="node node" st="3 1" cnt="1 0" func="cnt" op="gte" val="1">
              <dgm:layoutNode name="child3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19">
                  <dgm:if name="Name20" func="var" arg="dir" op="equ" val="norm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r" for="ch" forName="child3" refType="w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r" for="ch" forName="child3Text" refType="w"/>
                    </dgm:constrLst>
                  </dgm:if>
                  <dgm:else name="Name21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l" for="ch" forName="child3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l" for="ch" forName="child3Text"/>
                    </dgm:constrLst>
                  </dgm:else>
                </dgm:choose>
                <dgm:ruleLst/>
                <dgm:layoutNode name="child3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3 1" cnt="1 0"/>
                  <dgm:constrLst/>
                  <dgm:ruleLst/>
                </dgm:layoutNode>
                <dgm:layoutNode name="child3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3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2"/>
          </dgm:choose>
          <dgm:choose name="Name23">
            <dgm:if name="Name24" axis="ch ch" ptType="node node" st="4 1" cnt="1 0" func="cnt" op="gte" val="1">
              <dgm:layoutNode name="child4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25">
                  <dgm:if name="Name26" func="var" arg="dir" op="equ" val="norm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l" for="ch" forName="child4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l" for="ch" forName="child4Text"/>
                    </dgm:constrLst>
                  </dgm:if>
                  <dgm:else name="Name27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r" for="ch" forName="child4" refType="w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r" for="ch" forName="child4Text" refType="w"/>
                    </dgm:constrLst>
                  </dgm:else>
                </dgm:choose>
                <dgm:ruleLst/>
                <dgm:layoutNode name="child4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4 1" cnt="1 0"/>
                  <dgm:constrLst/>
                  <dgm:ruleLst/>
                </dgm:layoutNode>
                <dgm:layoutNode name="child4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4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8"/>
          </dgm:choose>
          <dgm:layoutNode name="child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ircle">
          <dgm:alg type="composite">
            <dgm:param type="ar" val="1"/>
          </dgm:alg>
          <dgm:shape xmlns:r="http://schemas.openxmlformats.org/officeDocument/2006/relationships" r:blip="">
            <dgm:adjLst/>
          </dgm:shape>
          <dgm:presOf/>
          <dgm:choose name="Name29">
            <dgm:if name="Name30" func="var" arg="dir" op="equ" val="norm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r" for="ch" forName="quadrant1" refType="w" fact="0.5"/>
                <dgm:constr type="rOff" for="ch" forName="quadrant1" refType="w" fact="-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l" for="ch" forName="quadrant2" refType="w" fact="0.5"/>
                <dgm:constr type="lOff" for="ch" forName="quadrant2" refType="w" fact="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l" for="ch" forName="quadrant3" refType="w" fact="0.5"/>
                <dgm:constr type="lOff" for="ch" forName="quadrant3" refType="w" fact="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r" for="ch" forName="quadrant4" refType="w" fact="0.5"/>
                <dgm:constr type="rOff" for="ch" forName="quadrant4" refType="w" fact="-0.01"/>
              </dgm:constrLst>
            </dgm:if>
            <dgm:else name="Name31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l" for="ch" forName="quadrant1" refType="w" fact="0.5"/>
                <dgm:constr type="lOff" for="ch" forName="quadrant1" refType="w" fact="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r" for="ch" forName="quadrant2" refType="w" fact="0.5"/>
                <dgm:constr type="rOff" for="ch" forName="quadrant2" refType="w" fact="-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r" for="ch" forName="quadrant3" refType="w" fact="0.5"/>
                <dgm:constr type="rOff" for="ch" forName="quadrant3" refType="w" fact="-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l" for="ch" forName="quadrant4" refType="w" fact="0.5"/>
                <dgm:constr type="lOff" for="ch" forName="quadrant4" refType="w" fact="0.01"/>
              </dgm:constrLst>
            </dgm:else>
          </dgm:choose>
          <dgm:ruleLst/>
          <dgm:layoutNode name="quadrant1" styleLbl="node1">
            <dgm:varLst>
              <dgm:chMax val="1"/>
              <dgm:bulletEnabled val="1"/>
            </dgm:varLst>
            <dgm:alg type="tx"/>
            <dgm:choose name="Name32">
              <dgm:if name="Name33" func="var" arg="dir" op="equ" val="norm">
                <dgm:shape xmlns:r="http://schemas.openxmlformats.org/officeDocument/2006/relationships" type="pieWedge" r:blip="">
                  <dgm:adjLst/>
                </dgm:shape>
              </dgm:if>
              <dgm:else name="Name34">
                <dgm:shape xmlns:r="http://schemas.openxmlformats.org/officeDocument/2006/relationships" rot="90" type="pieWedge" r:blip="">
                  <dgm:adjLst/>
                </dgm:shape>
              </dgm:else>
            </dgm:choose>
            <dgm:presOf axis="ch" ptType="node" cnt="1"/>
            <dgm:constrLst/>
            <dgm:ruleLst>
              <dgm:rule type="primFontSz" val="5" fact="NaN" max="NaN"/>
            </dgm:ruleLst>
          </dgm:layoutNode>
          <dgm:layoutNode name="quadrant2" styleLbl="node1">
            <dgm:varLst>
              <dgm:chMax val="1"/>
              <dgm:bulletEnabled val="1"/>
            </dgm:varLst>
            <dgm:alg type="tx"/>
            <dgm:choose name="Name35">
              <dgm:if name="Name36" func="var" arg="dir" op="equ" val="norm">
                <dgm:shape xmlns:r="http://schemas.openxmlformats.org/officeDocument/2006/relationships" rot="90" type="pieWedge" r:blip="">
                  <dgm:adjLst/>
                </dgm:shape>
              </dgm:if>
              <dgm:else name="Name37">
                <dgm:shape xmlns:r="http://schemas.openxmlformats.org/officeDocument/2006/relationships" type="pieWedge" r:blip="">
                  <dgm:adjLst/>
                </dgm:shape>
              </dgm:else>
            </dgm:choose>
            <dgm:presOf axis="ch" ptType="node" st="2" cnt="1"/>
            <dgm:constrLst/>
            <dgm:ruleLst>
              <dgm:rule type="primFontSz" val="5" fact="NaN" max="NaN"/>
            </dgm:ruleLst>
          </dgm:layoutNode>
          <dgm:layoutNode name="quadrant3" styleLbl="node1">
            <dgm:varLst>
              <dgm:chMax val="1"/>
              <dgm:bulletEnabled val="1"/>
            </dgm:varLst>
            <dgm:alg type="tx"/>
            <dgm:choose name="Name38">
              <dgm:if name="Name39" func="var" arg="dir" op="equ" val="norm">
                <dgm:shape xmlns:r="http://schemas.openxmlformats.org/officeDocument/2006/relationships" rot="180" type="pieWedge" r:blip="">
                  <dgm:adjLst/>
                </dgm:shape>
              </dgm:if>
              <dgm:else name="Name40">
                <dgm:shape xmlns:r="http://schemas.openxmlformats.org/officeDocument/2006/relationships" rot="270" type="pieWedge" r:blip="">
                  <dgm:adjLst/>
                </dgm:shape>
              </dgm:else>
            </dgm:choose>
            <dgm:presOf axis="ch" ptType="node" st="3" cnt="1"/>
            <dgm:constrLst/>
            <dgm:ruleLst>
              <dgm:rule type="primFontSz" val="5" fact="NaN" max="NaN"/>
            </dgm:ruleLst>
          </dgm:layoutNode>
          <dgm:layoutNode name="quadrant4" styleLbl="node1">
            <dgm:varLst>
              <dgm:chMax val="1"/>
              <dgm:bulletEnabled val="1"/>
            </dgm:varLst>
            <dgm:alg type="tx"/>
            <dgm:choose name="Name41">
              <dgm:if name="Name42" func="var" arg="dir" op="equ" val="norm">
                <dgm:shape xmlns:r="http://schemas.openxmlformats.org/officeDocument/2006/relationships" rot="270" type="pieWedge" r:blip="">
                  <dgm:adjLst/>
                </dgm:shape>
              </dgm:if>
              <dgm:else name="Name43">
                <dgm:shape xmlns:r="http://schemas.openxmlformats.org/officeDocument/2006/relationships" rot="180" type="pieWedge" r:blip="">
                  <dgm:adjLst/>
                </dgm:shape>
              </dgm:else>
            </dgm:choose>
            <dgm:presOf axis="ch" ptType="node" st="4" cnt="1"/>
            <dgm:constrLst/>
            <dgm:ruleLst>
              <dgm:rule type="primFontSz" val="5" fact="NaN" max="NaN"/>
            </dgm:ruleLst>
          </dgm:layoutNode>
          <dgm:layoutNode name="quadrant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enter1" styleLbl="fgShp">
          <dgm:alg type="sp"/>
          <dgm:choose name="Name44">
            <dgm:if name="Name45" func="var" arg="dir" op="equ" val="norm">
              <dgm:shape xmlns:r="http://schemas.openxmlformats.org/officeDocument/2006/relationships" type="circularArrow" r:blip="" zOrderOff="16">
                <dgm:adjLst/>
              </dgm:shape>
            </dgm:if>
            <dgm:else name="Name46">
              <dgm:shape xmlns:r="http://schemas.openxmlformats.org/officeDocument/2006/relationships" rot="180" type="leftCircularArrow" r:blip="" zOrderOff="16">
                <dgm:adjLst/>
              </dgm:shape>
            </dgm:else>
          </dgm:choose>
          <dgm:presOf/>
          <dgm:constrLst/>
          <dgm:ruleLst/>
        </dgm:layoutNode>
        <dgm:layoutNode name="center2" styleLbl="fgShp">
          <dgm:alg type="sp"/>
          <dgm:choose name="Name47">
            <dgm:if name="Name48" func="var" arg="dir" op="equ" val="norm">
              <dgm:shape xmlns:r="http://schemas.openxmlformats.org/officeDocument/2006/relationships" rot="180" type="circularArrow" r:blip="" zOrderOff="16">
                <dgm:adjLst/>
              </dgm:shape>
            </dgm:if>
            <dgm:else name="Name49">
              <dgm:shape xmlns:r="http://schemas.openxmlformats.org/officeDocument/2006/relationships" type="leftCircularArrow" r:blip="" zOrderOff="16">
                <dgm:adjLst/>
              </dgm:shape>
            </dgm:else>
          </dgm:choose>
          <dgm:presOf/>
          <dgm:constrLst/>
          <dgm:ruleLst/>
        </dgm:layoutNode>
      </dgm:if>
      <dgm:else name="Name50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703FB87-790C-4850-A90C-12C5FF4B94D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8127921-F9C4-44F3-AC5F-130B6A406C02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E59275-AFE1-4999-B78A-D0D76B9F2B0B}" type="datetimeFigureOut">
              <a:rPr lang="en-US" smtClean="0"/>
              <a:t>12/10/2021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765E047-F1CB-4066-A459-9EDC95F2E61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A77EF5-5277-4BAF-8BB4-2E02103988E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B668C69-0C3E-40A2-B4A0-B2C8B71D8E3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158627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EADD7A-FE61-48EE-BE0E-8546E5401374}" type="datetimeFigureOut">
              <a:rPr lang="en-US" smtClean="0"/>
              <a:t>12/10/2021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000EEB-8338-48D7-8EE8-EE0082EF76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77701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000EEB-8338-48D7-8EE8-EE0082EF7602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53382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000EEB-8338-48D7-8EE8-EE0082EF7602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43388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000EEB-8338-48D7-8EE8-EE0082EF7602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97012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000EEB-8338-48D7-8EE8-EE0082EF7602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016940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000EEB-8338-48D7-8EE8-EE0082EF7602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29666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4AAD347D-5ACD-4C99-B74B-A9C85AD731AF}" type="datetimeFigureOut">
              <a:rPr lang="en-US" smtClean="0"/>
              <a:t>12/10/2021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21792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12/10/2021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64730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12/10/2021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87765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12/10/2021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85024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12/10/2021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92405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12/10/2021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69732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12/10/2021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38397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12/10/2021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97191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12/10/2021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613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12/10/2021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68206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12/10/2021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57254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12/10/2021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703518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12/10/2021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7833802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12/10/2021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600932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12/10/2021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056144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12/10/2021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092577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12/10/2021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782140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12/10/2021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6915045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12/10/2021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0884419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12/10/2021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9177354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12/10/2021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0237331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12/10/2021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1782892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12/10/2021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9623081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12/10/2021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556691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12/10/2021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0394123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509A250-FF31-4206-8172-F9D3106AACB1}" type="datetimeFigureOut">
              <a:rPr lang="en-US" smtClean="0"/>
              <a:t>12/10/2021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6672820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12/10/2021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1539092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12/10/2021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2004524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12/10/2021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278549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12/10/2021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223768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12/10/2021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911093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12/10/2021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42654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12/10/2021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240982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12/10/2021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612709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12/10/2021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869932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12/10/2021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197619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12/10/2021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463363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12/10/2021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751682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12/10/2021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7138401"/>
      </p:ext>
    </p:extLst>
  </p:cSld>
  <p:clrMapOvr>
    <a:masterClrMapping/>
  </p:clrMapOvr>
  <p:hf sldNum="0" hdr="0" ftr="0" dt="0"/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12/10/2021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2412921"/>
      </p:ext>
    </p:extLst>
  </p:cSld>
  <p:clrMapOvr>
    <a:masterClrMapping/>
  </p:clrMapOvr>
  <p:hf sldNum="0" hdr="0" ftr="0" dt="0"/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12/10/2021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4323400"/>
      </p:ext>
    </p:extLst>
  </p:cSld>
  <p:clrMapOvr>
    <a:masterClrMapping/>
  </p:clrMapOvr>
  <p:hf sldNum="0" hdr="0" ftr="0" dt="0"/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12/10/2021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3665283"/>
      </p:ext>
    </p:extLst>
  </p:cSld>
  <p:clrMapOvr>
    <a:masterClrMapping/>
  </p:clrMapOvr>
  <p:hf sldNum="0" hdr="0" ftr="0" dt="0"/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12/10/2021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8379079"/>
      </p:ext>
    </p:extLst>
  </p:cSld>
  <p:clrMapOvr>
    <a:masterClrMapping/>
  </p:clrMapOvr>
  <p:hf sldNum="0" hdr="0" ftr="0" dt="0"/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12/10/2021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343870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12/10/2021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166951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12/10/2021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8902009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12/10/2021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245965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12/10/2021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5321185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12/10/2021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43899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12/10/2021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3437043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12/10/2021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5500075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12/10/2021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457136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12/10/2021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8982512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12/10/2021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8269092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12/10/2021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3755330"/>
      </p:ext>
    </p:extLst>
  </p:cSld>
  <p:clrMapOvr>
    <a:masterClrMapping/>
  </p:clrMapOvr>
  <p:hf sldNum="0" hdr="0" ftr="0" dt="0"/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12/10/2021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3030206"/>
      </p:ext>
    </p:extLst>
  </p:cSld>
  <p:clrMapOvr>
    <a:masterClrMapping/>
  </p:clrMapOvr>
  <p:hf sldNum="0" hdr="0" ftr="0" dt="0"/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12/10/2021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68650101"/>
      </p:ext>
    </p:extLst>
  </p:cSld>
  <p:clrMapOvr>
    <a:masterClrMapping/>
  </p:clrMapOvr>
  <p:hf sldNum="0" hdr="0" ftr="0" dt="0"/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12/10/2021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334358"/>
      </p:ext>
    </p:extLst>
  </p:cSld>
  <p:clrMapOvr>
    <a:masterClrMapping/>
  </p:clrMapOvr>
  <p:hf sldNum="0" hdr="0" ftr="0" dt="0"/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12/10/2021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29063952"/>
      </p:ext>
    </p:extLst>
  </p:cSld>
  <p:clrMapOvr>
    <a:masterClrMapping/>
  </p:clrMapOvr>
  <p:hf sldNum="0" hdr="0" ftr="0" dt="0"/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12/10/2021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1183763"/>
      </p:ext>
    </p:extLst>
  </p:cSld>
  <p:clrMapOvr>
    <a:masterClrMapping/>
  </p:clrMapOvr>
  <p:hf sldNum="0" hdr="0" ftr="0" dt="0"/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12/10/2021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61394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12/10/2021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3087576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95269" y="1122363"/>
            <a:ext cx="9001462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95269" y="3602038"/>
            <a:ext cx="9001462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12/10/2021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4778432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12/10/2021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8192686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9244" y="657226"/>
            <a:ext cx="9733512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9244" y="3602038"/>
            <a:ext cx="9733512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12/10/2021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8832175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88319"/>
            <a:ext cx="5106004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3403" y="2088319"/>
            <a:ext cx="5094154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12/10/2021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3830402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804" y="2088320"/>
            <a:ext cx="4879199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3795" y="2912232"/>
            <a:ext cx="5107208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2003" y="2088320"/>
            <a:ext cx="4865554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912232"/>
            <a:ext cx="5095357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12/10/2021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7453676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12/10/2021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4888331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12/10/2021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2312519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8" y="609600"/>
            <a:ext cx="3932237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78064" y="609600"/>
            <a:ext cx="6189492" cy="518160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7228" y="2971800"/>
            <a:ext cx="3932237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12/10/2021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4649486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7" y="609600"/>
            <a:ext cx="592977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4" y="758881"/>
            <a:ext cx="3255356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971800"/>
            <a:ext cx="5934950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12/10/2021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06746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289372"/>
            <a:ext cx="10367564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3806" y="621321"/>
            <a:ext cx="10367564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65998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12/10/2021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6032709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4204820"/>
            <a:ext cx="1035376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12/10/2021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3519209"/>
      </p:ext>
    </p:extLst>
  </p:cSld>
  <p:clrMapOvr>
    <a:masterClrMapping/>
  </p:clrMapOvr>
  <p:hf sldNum="0" hdr="0" ftr="0" dt="0"/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04821"/>
            <a:ext cx="1035376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12/10/2021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836612" y="73524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57956" y="297209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88011289"/>
      </p:ext>
    </p:extLst>
  </p:cSld>
  <p:clrMapOvr>
    <a:masterClrMapping/>
  </p:clrMapOvr>
  <p:hf sldNum="0" hdr="0" ftr="0" dt="0"/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2126942"/>
            <a:ext cx="10355327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650556"/>
            <a:ext cx="10353763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12/10/2021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7580409"/>
      </p:ext>
    </p:extLst>
  </p:cSld>
  <p:clrMapOvr>
    <a:masterClrMapping/>
  </p:clrMapOvr>
  <p:hf sldNum="0" hdr="0" ftr="0" dt="0"/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4" y="2088319"/>
            <a:ext cx="3298956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4" y="2911624"/>
            <a:ext cx="329895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4878" y="2088320"/>
            <a:ext cx="329855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4878" y="2911624"/>
            <a:ext cx="329982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088320"/>
            <a:ext cx="3291211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6346" y="2911624"/>
            <a:ext cx="329121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12/10/2021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5513886"/>
      </p:ext>
    </p:extLst>
  </p:cSld>
  <p:clrMapOvr>
    <a:masterClrMapping/>
  </p:clrMapOvr>
  <p:hf sldNum="0" hdr="0" ftr="0" dt="0"/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4195899"/>
            <a:ext cx="329895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92020" y="2298987"/>
            <a:ext cx="2940050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772161"/>
            <a:ext cx="3298955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01" y="4195899"/>
            <a:ext cx="3298983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98987"/>
            <a:ext cx="293052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72160"/>
            <a:ext cx="3300336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423" y="4195899"/>
            <a:ext cx="3289900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52803" y="2298987"/>
            <a:ext cx="2932113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298" y="4772161"/>
            <a:ext cx="3294258" cy="1019037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12/10/2021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5909227"/>
      </p:ext>
    </p:extLst>
  </p:cSld>
  <p:clrMapOvr>
    <a:masterClrMapping/>
  </p:clrMapOvr>
  <p:hf sldNum="0" hdr="0" ftr="0" dt="0"/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12/10/2021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8674243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599"/>
            <a:ext cx="254265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4" y="609599"/>
            <a:ext cx="7658705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12/10/2021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1972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13" Type="http://schemas.openxmlformats.org/officeDocument/2006/relationships/image" Target="../media/image3.jpg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6.xml"/><Relationship Id="rId13" Type="http://schemas.openxmlformats.org/officeDocument/2006/relationships/slideLayout" Target="../slideLayouts/slideLayout41.xml"/><Relationship Id="rId18" Type="http://schemas.openxmlformats.org/officeDocument/2006/relationships/theme" Target="../theme/theme3.xml"/><Relationship Id="rId3" Type="http://schemas.openxmlformats.org/officeDocument/2006/relationships/slideLayout" Target="../slideLayouts/slideLayout31.xml"/><Relationship Id="rId7" Type="http://schemas.openxmlformats.org/officeDocument/2006/relationships/slideLayout" Target="../slideLayouts/slideLayout35.xml"/><Relationship Id="rId12" Type="http://schemas.openxmlformats.org/officeDocument/2006/relationships/slideLayout" Target="../slideLayouts/slideLayout40.xml"/><Relationship Id="rId17" Type="http://schemas.openxmlformats.org/officeDocument/2006/relationships/slideLayout" Target="../slideLayouts/slideLayout45.xml"/><Relationship Id="rId2" Type="http://schemas.openxmlformats.org/officeDocument/2006/relationships/slideLayout" Target="../slideLayouts/slideLayout30.xml"/><Relationship Id="rId16" Type="http://schemas.openxmlformats.org/officeDocument/2006/relationships/slideLayout" Target="../slideLayouts/slideLayout44.xml"/><Relationship Id="rId1" Type="http://schemas.openxmlformats.org/officeDocument/2006/relationships/slideLayout" Target="../slideLayouts/slideLayout29.xml"/><Relationship Id="rId6" Type="http://schemas.openxmlformats.org/officeDocument/2006/relationships/slideLayout" Target="../slideLayouts/slideLayout34.xml"/><Relationship Id="rId11" Type="http://schemas.openxmlformats.org/officeDocument/2006/relationships/slideLayout" Target="../slideLayouts/slideLayout39.xml"/><Relationship Id="rId5" Type="http://schemas.openxmlformats.org/officeDocument/2006/relationships/slideLayout" Target="../slideLayouts/slideLayout33.xml"/><Relationship Id="rId15" Type="http://schemas.openxmlformats.org/officeDocument/2006/relationships/slideLayout" Target="../slideLayouts/slideLayout43.xml"/><Relationship Id="rId10" Type="http://schemas.openxmlformats.org/officeDocument/2006/relationships/slideLayout" Target="../slideLayouts/slideLayout38.xml"/><Relationship Id="rId4" Type="http://schemas.openxmlformats.org/officeDocument/2006/relationships/slideLayout" Target="../slideLayouts/slideLayout32.xml"/><Relationship Id="rId9" Type="http://schemas.openxmlformats.org/officeDocument/2006/relationships/slideLayout" Target="../slideLayouts/slideLayout37.xml"/><Relationship Id="rId14" Type="http://schemas.openxmlformats.org/officeDocument/2006/relationships/slideLayout" Target="../slideLayouts/slideLayout42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3.xml"/><Relationship Id="rId13" Type="http://schemas.openxmlformats.org/officeDocument/2006/relationships/slideLayout" Target="../slideLayouts/slideLayout58.xml"/><Relationship Id="rId18" Type="http://schemas.openxmlformats.org/officeDocument/2006/relationships/theme" Target="../theme/theme4.xml"/><Relationship Id="rId3" Type="http://schemas.openxmlformats.org/officeDocument/2006/relationships/slideLayout" Target="../slideLayouts/slideLayout48.xml"/><Relationship Id="rId7" Type="http://schemas.openxmlformats.org/officeDocument/2006/relationships/slideLayout" Target="../slideLayouts/slideLayout52.xml"/><Relationship Id="rId12" Type="http://schemas.openxmlformats.org/officeDocument/2006/relationships/slideLayout" Target="../slideLayouts/slideLayout57.xml"/><Relationship Id="rId17" Type="http://schemas.openxmlformats.org/officeDocument/2006/relationships/slideLayout" Target="../slideLayouts/slideLayout62.xml"/><Relationship Id="rId2" Type="http://schemas.openxmlformats.org/officeDocument/2006/relationships/slideLayout" Target="../slideLayouts/slideLayout47.xml"/><Relationship Id="rId16" Type="http://schemas.openxmlformats.org/officeDocument/2006/relationships/slideLayout" Target="../slideLayouts/slideLayout61.xml"/><Relationship Id="rId1" Type="http://schemas.openxmlformats.org/officeDocument/2006/relationships/slideLayout" Target="../slideLayouts/slideLayout46.xml"/><Relationship Id="rId6" Type="http://schemas.openxmlformats.org/officeDocument/2006/relationships/slideLayout" Target="../slideLayouts/slideLayout51.xml"/><Relationship Id="rId11" Type="http://schemas.openxmlformats.org/officeDocument/2006/relationships/slideLayout" Target="../slideLayouts/slideLayout56.xml"/><Relationship Id="rId5" Type="http://schemas.openxmlformats.org/officeDocument/2006/relationships/slideLayout" Target="../slideLayouts/slideLayout50.xml"/><Relationship Id="rId1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55.xml"/><Relationship Id="rId4" Type="http://schemas.openxmlformats.org/officeDocument/2006/relationships/slideLayout" Target="../slideLayouts/slideLayout49.xml"/><Relationship Id="rId9" Type="http://schemas.openxmlformats.org/officeDocument/2006/relationships/slideLayout" Target="../slideLayouts/slideLayout54.xml"/><Relationship Id="rId14" Type="http://schemas.openxmlformats.org/officeDocument/2006/relationships/slideLayout" Target="../slideLayouts/slideLayout59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0.xml"/><Relationship Id="rId13" Type="http://schemas.openxmlformats.org/officeDocument/2006/relationships/slideLayout" Target="../slideLayouts/slideLayout75.xml"/><Relationship Id="rId18" Type="http://schemas.openxmlformats.org/officeDocument/2006/relationships/theme" Target="../theme/theme5.xml"/><Relationship Id="rId3" Type="http://schemas.openxmlformats.org/officeDocument/2006/relationships/slideLayout" Target="../slideLayouts/slideLayout65.xml"/><Relationship Id="rId7" Type="http://schemas.openxmlformats.org/officeDocument/2006/relationships/slideLayout" Target="../slideLayouts/slideLayout69.xml"/><Relationship Id="rId12" Type="http://schemas.openxmlformats.org/officeDocument/2006/relationships/slideLayout" Target="../slideLayouts/slideLayout74.xml"/><Relationship Id="rId17" Type="http://schemas.openxmlformats.org/officeDocument/2006/relationships/slideLayout" Target="../slideLayouts/slideLayout79.xml"/><Relationship Id="rId2" Type="http://schemas.openxmlformats.org/officeDocument/2006/relationships/slideLayout" Target="../slideLayouts/slideLayout64.xml"/><Relationship Id="rId16" Type="http://schemas.openxmlformats.org/officeDocument/2006/relationships/slideLayout" Target="../slideLayouts/slideLayout78.xml"/><Relationship Id="rId1" Type="http://schemas.openxmlformats.org/officeDocument/2006/relationships/slideLayout" Target="../slideLayouts/slideLayout63.xml"/><Relationship Id="rId6" Type="http://schemas.openxmlformats.org/officeDocument/2006/relationships/slideLayout" Target="../slideLayouts/slideLayout68.xml"/><Relationship Id="rId11" Type="http://schemas.openxmlformats.org/officeDocument/2006/relationships/slideLayout" Target="../slideLayouts/slideLayout73.xml"/><Relationship Id="rId5" Type="http://schemas.openxmlformats.org/officeDocument/2006/relationships/slideLayout" Target="../slideLayouts/slideLayout67.xml"/><Relationship Id="rId15" Type="http://schemas.openxmlformats.org/officeDocument/2006/relationships/slideLayout" Target="../slideLayouts/slideLayout77.xml"/><Relationship Id="rId10" Type="http://schemas.openxmlformats.org/officeDocument/2006/relationships/slideLayout" Target="../slideLayouts/slideLayout72.xml"/><Relationship Id="rId4" Type="http://schemas.openxmlformats.org/officeDocument/2006/relationships/slideLayout" Target="../slideLayouts/slideLayout66.xml"/><Relationship Id="rId9" Type="http://schemas.openxmlformats.org/officeDocument/2006/relationships/slideLayout" Target="../slideLayouts/slideLayout71.xml"/><Relationship Id="rId14" Type="http://schemas.openxmlformats.org/officeDocument/2006/relationships/slideLayout" Target="../slideLayouts/slideLayout7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09A250-FF31-4206-8172-F9D3106AACB1}" type="datetimeFigureOut">
              <a:rPr lang="en-US" smtClean="0"/>
              <a:t>12/10/2021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717830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  <p:sldLayoutId id="2147483683" r:id="rId12"/>
    <p:sldLayoutId id="2147483684" r:id="rId13"/>
    <p:sldLayoutId id="2147483685" r:id="rId14"/>
    <p:sldLayoutId id="2147483686" r:id="rId15"/>
    <p:sldLayoutId id="2147483687" r:id="rId16"/>
    <p:sldLayoutId id="2147483688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09A250-FF31-4206-8172-F9D3106AACB1}" type="datetimeFigureOut">
              <a:rPr lang="en-US" smtClean="0"/>
              <a:t>12/10/2021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914465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4509A250-FF31-4206-8172-F9D3106AACB1}" type="datetimeFigureOut">
              <a:rPr lang="en-US" smtClean="0"/>
              <a:t>12/10/2021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45960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  <p:sldLayoutId id="2147483705" r:id="rId4"/>
    <p:sldLayoutId id="2147483706" r:id="rId5"/>
    <p:sldLayoutId id="2147483707" r:id="rId6"/>
    <p:sldLayoutId id="2147483708" r:id="rId7"/>
    <p:sldLayoutId id="2147483709" r:id="rId8"/>
    <p:sldLayoutId id="2147483710" r:id="rId9"/>
    <p:sldLayoutId id="2147483711" r:id="rId10"/>
    <p:sldLayoutId id="2147483712" r:id="rId11"/>
    <p:sldLayoutId id="2147483713" r:id="rId12"/>
    <p:sldLayoutId id="2147483714" r:id="rId13"/>
    <p:sldLayoutId id="2147483715" r:id="rId14"/>
    <p:sldLayoutId id="2147483716" r:id="rId15"/>
    <p:sldLayoutId id="2147483717" r:id="rId16"/>
    <p:sldLayoutId id="2147483718" r:id="rId17"/>
  </p:sldLayoutIdLst>
  <p:hf sldNum="0" hdr="0" ftr="0" dt="0"/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4509A250-FF31-4206-8172-F9D3106AACB1}" type="datetimeFigureOut">
              <a:rPr lang="en-US" smtClean="0"/>
              <a:t>12/10/2021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291185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25" r:id="rId6"/>
    <p:sldLayoutId id="2147483726" r:id="rId7"/>
    <p:sldLayoutId id="2147483727" r:id="rId8"/>
    <p:sldLayoutId id="2147483728" r:id="rId9"/>
    <p:sldLayoutId id="2147483729" r:id="rId10"/>
    <p:sldLayoutId id="2147483730" r:id="rId11"/>
    <p:sldLayoutId id="2147483731" r:id="rId12"/>
    <p:sldLayoutId id="2147483732" r:id="rId13"/>
    <p:sldLayoutId id="2147483733" r:id="rId14"/>
    <p:sldLayoutId id="2147483734" r:id="rId15"/>
    <p:sldLayoutId id="2147483735" r:id="rId16"/>
    <p:sldLayoutId id="2147483736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96064"/>
            <a:ext cx="1035376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09A250-FF31-4206-8172-F9D3106AACB1}" type="datetimeFigureOut">
              <a:rPr lang="en-US" smtClean="0"/>
              <a:t>12/10/2021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0783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4" r:id="rId1"/>
    <p:sldLayoutId id="2147483775" r:id="rId2"/>
    <p:sldLayoutId id="2147483776" r:id="rId3"/>
    <p:sldLayoutId id="2147483777" r:id="rId4"/>
    <p:sldLayoutId id="2147483778" r:id="rId5"/>
    <p:sldLayoutId id="2147483779" r:id="rId6"/>
    <p:sldLayoutId id="2147483780" r:id="rId7"/>
    <p:sldLayoutId id="2147483781" r:id="rId8"/>
    <p:sldLayoutId id="2147483782" r:id="rId9"/>
    <p:sldLayoutId id="2147483783" r:id="rId10"/>
    <p:sldLayoutId id="2147483784" r:id="rId11"/>
    <p:sldLayoutId id="2147483785" r:id="rId12"/>
    <p:sldLayoutId id="2147483786" r:id="rId13"/>
    <p:sldLayoutId id="2147483787" r:id="rId14"/>
    <p:sldLayoutId id="2147483788" r:id="rId15"/>
    <p:sldLayoutId id="2147483789" r:id="rId16"/>
    <p:sldLayoutId id="2147483790" r:id="rId17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8.jpeg"/><Relationship Id="rId5" Type="http://schemas.microsoft.com/office/2007/relationships/hdphoto" Target="../media/hdphoto1.wdp"/><Relationship Id="rId4" Type="http://schemas.openxmlformats.org/officeDocument/2006/relationships/image" Target="../media/image7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30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6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7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10" Type="http://schemas.openxmlformats.org/officeDocument/2006/relationships/image" Target="../media/image21.jpg"/><Relationship Id="rId4" Type="http://schemas.openxmlformats.org/officeDocument/2006/relationships/diagramData" Target="../diagrams/data1.xml"/><Relationship Id="rId9" Type="http://schemas.openxmlformats.org/officeDocument/2006/relationships/image" Target="../media/image20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6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47.xml"/><Relationship Id="rId4" Type="http://schemas.openxmlformats.org/officeDocument/2006/relationships/image" Target="../media/image26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microsoft.com/office/2007/relationships/hdphoto" Target="../media/hdphoto2.wdp"/><Relationship Id="rId4" Type="http://schemas.openxmlformats.org/officeDocument/2006/relationships/image" Target="../media/image2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1.jpg"/><Relationship Id="rId4" Type="http://schemas.openxmlformats.org/officeDocument/2006/relationships/image" Target="../media/image3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rkbox.com/au/resources/blog/the-ultimate-personal-development-plan-guide-free-templates" TargetMode="External"/><Relationship Id="rId2" Type="http://schemas.openxmlformats.org/officeDocument/2006/relationships/hyperlink" Target="https://www.prospects.ac.uk/job-profiles/network-engineer#:~:text=As%20a%20network%20engineer%2C%20you,troubleshoot%20any%20problems%20that%20aris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uperside.com/blog/swot-analysis-templates" TargetMode="External"/><Relationship Id="rId5" Type="http://schemas.openxmlformats.org/officeDocument/2006/relationships/hyperlink" Target="http://cityinfrastructure.com/index.html" TargetMode="External"/><Relationship Id="rId4" Type="http://schemas.openxmlformats.org/officeDocument/2006/relationships/hyperlink" Target="https://www.interviewbit.com/blog/network-engineer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CD5C174-F968-48F0-B296-00A296EDFA0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770374" y="273063"/>
            <a:ext cx="5153024" cy="309316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Picture 4" descr="chain links">
            <a:extLst>
              <a:ext uri="{FF2B5EF4-FFF2-40B4-BE49-F238E27FC236}">
                <a16:creationId xmlns:a16="http://schemas.microsoft.com/office/drawing/2014/main" id="{A4511EBC-2F3C-446D-867B-7DC328517A44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duotone>
              <a:prstClr val="black"/>
              <a:schemeClr val="accent5">
                <a:tint val="45000"/>
                <a:satMod val="400000"/>
              </a:schemeClr>
            </a:duotone>
            <a:alphaModFix amt="25000"/>
          </a:blip>
          <a:srcRect t="23391" r="909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D30D32A-359B-41BB-9746-2CF3A21EEFF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35199" y="1219200"/>
            <a:ext cx="10223375" cy="3329581"/>
          </a:xfrm>
          <a:effectLst/>
        </p:spPr>
        <p:txBody>
          <a:bodyPr>
            <a:normAutofit/>
          </a:bodyPr>
          <a:lstStyle/>
          <a:p>
            <a:pPr algn="ctr"/>
            <a:r>
              <a:rPr lang="en-US" sz="5400" b="1" cap="none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Individual Presentation</a:t>
            </a:r>
            <a:endParaRPr lang="ru-RU" sz="5400" b="1" cap="none" dirty="0">
              <a:ln w="9525">
                <a:solidFill>
                  <a:schemeClr val="bg1"/>
                </a:solidFill>
                <a:prstDash val="solid"/>
              </a:ln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4CA222A-88BC-48F4-9AE8-2115B7D1E6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31180" y="4773212"/>
            <a:ext cx="8825658" cy="1356720"/>
          </a:xfrm>
        </p:spPr>
        <p:txBody>
          <a:bodyPr>
            <a:normAutofit fontScale="70000" lnSpcReduction="20000"/>
          </a:bodyPr>
          <a:lstStyle/>
          <a:p>
            <a:r>
              <a:rPr lang="en-US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Student: Iulian teaca (2112063)</a:t>
            </a:r>
          </a:p>
          <a:p>
            <a:r>
              <a:rPr lang="en-US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Lecturer: Joanna </a:t>
            </a:r>
            <a:r>
              <a:rPr lang="en-US" u="sng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walsh</a:t>
            </a:r>
            <a:endParaRPr lang="en-US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Module: Academic and employability skills</a:t>
            </a:r>
          </a:p>
          <a:p>
            <a:r>
              <a:rPr lang="en-US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module code: bmsw4001</a:t>
            </a:r>
          </a:p>
        </p:txBody>
      </p:sp>
    </p:spTree>
    <p:extLst>
      <p:ext uri="{BB962C8B-B14F-4D97-AF65-F5344CB8AC3E}">
        <p14:creationId xmlns:p14="http://schemas.microsoft.com/office/powerpoint/2010/main" val="1930009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 dir="r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28D168-B73B-4D3D-A122-BFB867AD2F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cap="none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Table of 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31C039-A43A-4F39-B595-E665502BCA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457200" indent="-457200">
              <a:buFont typeface="+mj-lt"/>
              <a:buAutoNum type="arabicParenR"/>
            </a:pPr>
            <a:r>
              <a:rPr lang="en-GB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 Key Discussion Points;</a:t>
            </a:r>
          </a:p>
          <a:p>
            <a:pPr marL="457200" indent="-457200">
              <a:buFont typeface="+mj-lt"/>
              <a:buAutoNum type="arabicParenR"/>
            </a:pPr>
            <a:r>
              <a:rPr lang="en-GB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Introduction;</a:t>
            </a:r>
          </a:p>
          <a:p>
            <a:pPr marL="457200" indent="-457200">
              <a:buFont typeface="+mj-lt"/>
              <a:buAutoNum type="arabicParenR"/>
            </a:pPr>
            <a:r>
              <a:rPr lang="en-GB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Skills needed for the Job;</a:t>
            </a:r>
          </a:p>
          <a:p>
            <a:pPr marL="457200" indent="-457200">
              <a:buFont typeface="+mj-lt"/>
              <a:buAutoNum type="arabicParenR"/>
            </a:pPr>
            <a:r>
              <a:rPr lang="en-GB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SWOT Analysis;</a:t>
            </a:r>
          </a:p>
          <a:p>
            <a:pPr marL="457200" indent="-457200">
              <a:buFont typeface="+mj-lt"/>
              <a:buAutoNum type="arabicParenR"/>
            </a:pPr>
            <a:r>
              <a:rPr lang="en-GB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Personal Development Plan;</a:t>
            </a:r>
          </a:p>
          <a:p>
            <a:pPr marL="457200" indent="-457200">
              <a:buFont typeface="+mj-lt"/>
              <a:buAutoNum type="arabicParenR"/>
            </a:pPr>
            <a:r>
              <a:rPr lang="en-GB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Conclusion.</a:t>
            </a:r>
          </a:p>
          <a:p>
            <a:pPr marL="457200" indent="-457200">
              <a:buFont typeface="+mj-lt"/>
              <a:buAutoNum type="arabicParenR"/>
            </a:pPr>
            <a:r>
              <a:rPr lang="en-GB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1D2A02B-30C3-4756-9809-76C9D4C01F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42036" y="2097088"/>
            <a:ext cx="4905375" cy="354171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outerShdw blurRad="107950" dist="12700" dir="5400000" algn="ctr">
              <a:srgbClr val="000000"/>
            </a:outerShdw>
            <a:reflection blurRad="12700" stA="38000" endPos="28000" dist="5000" dir="5400000" sy="-100000" algn="bl" rotWithShape="0"/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57962126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Char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4174D3-6B10-409E-9110-EEBEAA7E38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668" y="629266"/>
            <a:ext cx="6004132" cy="1641986"/>
          </a:xfrm>
        </p:spPr>
        <p:txBody>
          <a:bodyPr>
            <a:normAutofit/>
          </a:bodyPr>
          <a:lstStyle/>
          <a:p>
            <a:r>
              <a:rPr lang="en-US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Key Discussion Points</a:t>
            </a:r>
          </a:p>
        </p:txBody>
      </p:sp>
      <p:graphicFrame>
        <p:nvGraphicFramePr>
          <p:cNvPr id="49" name="Content Placeholder 3" descr="SmartArt graphic">
            <a:extLst>
              <a:ext uri="{FF2B5EF4-FFF2-40B4-BE49-F238E27FC236}">
                <a16:creationId xmlns:a16="http://schemas.microsoft.com/office/drawing/2014/main" id="{FF016ACC-865E-47E6-855E-7724103966B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11001137"/>
              </p:ext>
            </p:extLst>
          </p:nvPr>
        </p:nvGraphicFramePr>
        <p:xfrm>
          <a:off x="1465419" y="2090277"/>
          <a:ext cx="5189381" cy="44072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3" name="Picture 52">
            <a:extLst>
              <a:ext uri="{FF2B5EF4-FFF2-40B4-BE49-F238E27FC236}">
                <a16:creationId xmlns:a16="http://schemas.microsoft.com/office/drawing/2014/main" id="{D10B453F-FBED-4E39-9894-40DCC769BA0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20784" y="2003566"/>
            <a:ext cx="4517981" cy="4407288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accent5">
                <a:lumMod val="7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 prst="angle"/>
            <a:contourClr>
              <a:srgbClr val="FFFFFF"/>
            </a:contourClr>
          </a:sp3d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6F671DE-F7CA-4E0E-8E4D-0EE3DF80233A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469644" y="2271252"/>
            <a:ext cx="2071688" cy="1551766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33388161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graphicEl>
                                              <a:dgm id="{55596134-9829-4D70-890A-C69BBF81D7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9">
                                            <p:graphicEl>
                                              <a:dgm id="{55596134-9829-4D70-890A-C69BBF81D77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9">
                                            <p:graphicEl>
                                              <a:dgm id="{55596134-9829-4D70-890A-C69BBF81D7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9">
                                            <p:graphicEl>
                                              <a:dgm id="{55596134-9829-4D70-890A-C69BBF81D7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graphicEl>
                                              <a:dgm id="{BD3976FF-3460-411F-BC23-D0B68261F4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9">
                                            <p:graphicEl>
                                              <a:dgm id="{BD3976FF-3460-411F-BC23-D0B68261F46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9">
                                            <p:graphicEl>
                                              <a:dgm id="{BD3976FF-3460-411F-BC23-D0B68261F4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9">
                                            <p:graphicEl>
                                              <a:dgm id="{BD3976FF-3460-411F-BC23-D0B68261F4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graphicEl>
                                              <a:dgm id="{317AA252-427D-40A4-8C7D-92392117FEF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9">
                                            <p:graphicEl>
                                              <a:dgm id="{317AA252-427D-40A4-8C7D-92392117FEF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9">
                                            <p:graphicEl>
                                              <a:dgm id="{317AA252-427D-40A4-8C7D-92392117FEF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9">
                                            <p:graphicEl>
                                              <a:dgm id="{317AA252-427D-40A4-8C7D-92392117FEF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graphicEl>
                                              <a:dgm id="{DE5382D6-2B1E-46DD-B42D-2B7404ED01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9">
                                            <p:graphicEl>
                                              <a:dgm id="{DE5382D6-2B1E-46DD-B42D-2B7404ED019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9">
                                            <p:graphicEl>
                                              <a:dgm id="{DE5382D6-2B1E-46DD-B42D-2B7404ED01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9">
                                            <p:graphicEl>
                                              <a:dgm id="{DE5382D6-2B1E-46DD-B42D-2B7404ED01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graphicEl>
                                              <a:dgm id="{3AB272E9-6F68-4BE9-B55E-8E565EF5DF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9">
                                            <p:graphicEl>
                                              <a:dgm id="{3AB272E9-6F68-4BE9-B55E-8E565EF5DF1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9">
                                            <p:graphicEl>
                                              <a:dgm id="{3AB272E9-6F68-4BE9-B55E-8E565EF5DF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9">
                                            <p:graphicEl>
                                              <a:dgm id="{3AB272E9-6F68-4BE9-B55E-8E565EF5DF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graphicEl>
                                              <a:dgm id="{0CE2018B-DA02-4AC5-A97B-8E50DC5C10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9">
                                            <p:graphicEl>
                                              <a:dgm id="{0CE2018B-DA02-4AC5-A97B-8E50DC5C101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9">
                                            <p:graphicEl>
                                              <a:dgm id="{0CE2018B-DA02-4AC5-A97B-8E50DC5C10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9">
                                            <p:graphicEl>
                                              <a:dgm id="{0CE2018B-DA02-4AC5-A97B-8E50DC5C10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graphicEl>
                                              <a:dgm id="{FCE68459-8AC8-4D4B-8B2A-B85347F651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49">
                                            <p:graphicEl>
                                              <a:dgm id="{FCE68459-8AC8-4D4B-8B2A-B85347F651A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9">
                                            <p:graphicEl>
                                              <a:dgm id="{FCE68459-8AC8-4D4B-8B2A-B85347F651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9">
                                            <p:graphicEl>
                                              <a:dgm id="{FCE68459-8AC8-4D4B-8B2A-B85347F651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graphicEl>
                                              <a:dgm id="{5DD1A591-E379-4123-AFEF-0E0E1C78A6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49">
                                            <p:graphicEl>
                                              <a:dgm id="{5DD1A591-E379-4123-AFEF-0E0E1C78A6C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9">
                                            <p:graphicEl>
                                              <a:dgm id="{5DD1A591-E379-4123-AFEF-0E0E1C78A6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49">
                                            <p:graphicEl>
                                              <a:dgm id="{5DD1A591-E379-4123-AFEF-0E0E1C78A6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graphicEl>
                                              <a:dgm id="{0F75F18A-3C22-462D-9DAB-5E8D88D9A51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9">
                                            <p:graphicEl>
                                              <a:dgm id="{0F75F18A-3C22-462D-9DAB-5E8D88D9A51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9">
                                            <p:graphicEl>
                                              <a:dgm id="{0F75F18A-3C22-462D-9DAB-5E8D88D9A51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9">
                                            <p:graphicEl>
                                              <a:dgm id="{0F75F18A-3C22-462D-9DAB-5E8D88D9A51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graphicEl>
                                              <a:dgm id="{C5587420-09FE-4F3F-A052-62C5D97474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9">
                                            <p:graphicEl>
                                              <a:dgm id="{C5587420-09FE-4F3F-A052-62C5D974741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9">
                                            <p:graphicEl>
                                              <a:dgm id="{C5587420-09FE-4F3F-A052-62C5D97474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9">
                                            <p:graphicEl>
                                              <a:dgm id="{C5587420-09FE-4F3F-A052-62C5D97474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graphicEl>
                                              <a:dgm id="{2FA29443-4F4A-4C85-95EB-8BC8E67174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49">
                                            <p:graphicEl>
                                              <a:dgm id="{2FA29443-4F4A-4C85-95EB-8BC8E671746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49">
                                            <p:graphicEl>
                                              <a:dgm id="{2FA29443-4F4A-4C85-95EB-8BC8E67174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49">
                                            <p:graphicEl>
                                              <a:dgm id="{2FA29443-4F4A-4C85-95EB-8BC8E67174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graphicEl>
                                              <a:dgm id="{C4101A7D-1FA7-453D-80CA-83A157990E3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49">
                                            <p:graphicEl>
                                              <a:dgm id="{C4101A7D-1FA7-453D-80CA-83A157990E3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49">
                                            <p:graphicEl>
                                              <a:dgm id="{C4101A7D-1FA7-453D-80CA-83A157990E3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49">
                                            <p:graphicEl>
                                              <a:dgm id="{C4101A7D-1FA7-453D-80CA-83A157990E3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graphicEl>
                                              <a:dgm id="{B231036C-5FBE-4605-8393-F1B6359EE1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49">
                                            <p:graphicEl>
                                              <a:dgm id="{B231036C-5FBE-4605-8393-F1B6359EE16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49">
                                            <p:graphicEl>
                                              <a:dgm id="{B231036C-5FBE-4605-8393-F1B6359EE1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49">
                                            <p:graphicEl>
                                              <a:dgm id="{B231036C-5FBE-4605-8393-F1B6359EE1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graphicEl>
                                              <a:dgm id="{A64BFE9C-AA80-43CE-8FF6-8D33BAD07C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49">
                                            <p:graphicEl>
                                              <a:dgm id="{A64BFE9C-AA80-43CE-8FF6-8D33BAD07C5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49">
                                            <p:graphicEl>
                                              <a:dgm id="{A64BFE9C-AA80-43CE-8FF6-8D33BAD07C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49">
                                            <p:graphicEl>
                                              <a:dgm id="{A64BFE9C-AA80-43CE-8FF6-8D33BAD07C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graphicEl>
                                              <a:dgm id="{556AE736-B6E0-4DC7-8429-5ADFCF947C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49">
                                            <p:graphicEl>
                                              <a:dgm id="{556AE736-B6E0-4DC7-8429-5ADFCF947C4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49">
                                            <p:graphicEl>
                                              <a:dgm id="{556AE736-B6E0-4DC7-8429-5ADFCF947C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49">
                                            <p:graphicEl>
                                              <a:dgm id="{556AE736-B6E0-4DC7-8429-5ADFCF947C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9" grpId="0" uiExpand="1">
        <p:bldSub>
          <a:bldDgm bld="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2205F0-6E24-45C8-BD94-615DED686C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9119" y="165186"/>
            <a:ext cx="10353761" cy="1326321"/>
          </a:xfrm>
        </p:spPr>
        <p:txBody>
          <a:bodyPr/>
          <a:lstStyle/>
          <a:p>
            <a:r>
              <a:rPr lang="en-GB" u="sng" dirty="0">
                <a:ln>
                  <a:solidFill>
                    <a:schemeClr val="accent2">
                      <a:lumMod val="60000"/>
                      <a:lumOff val="40000"/>
                    </a:schemeClr>
                  </a:solidFill>
                </a:ln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E5BCFF6-2EB0-4DDA-9B69-B029509298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1234" y="1636494"/>
            <a:ext cx="10353762" cy="3695136"/>
          </a:xfrm>
        </p:spPr>
        <p:txBody>
          <a:bodyPr vert="horz" lIns="91440" tIns="45720" rIns="91440" bIns="45720" rtlCol="0" anchor="t">
            <a:norm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r>
              <a:rPr lang="en-GB" b="1" dirty="0">
                <a:ln/>
                <a:solidFill>
                  <a:schemeClr val="accent3"/>
                </a:solidFill>
                <a:effectLst/>
              </a:rPr>
              <a:t>                            – </a:t>
            </a:r>
            <a:r>
              <a:rPr lang="en-GB" b="1" dirty="0">
                <a:ln/>
                <a:solidFill>
                  <a:schemeClr val="accent3"/>
                </a:solidFill>
                <a:effectLst/>
                <a:highlight>
                  <a:srgbClr val="FFFF00"/>
                </a:highlight>
                <a:latin typeface="Arial"/>
                <a:cs typeface="Arial"/>
              </a:rPr>
              <a:t>technical expert responsible for: plan, install, design and maintain a computer network within an organisation or in-house services, offering technical support to costumers/users where is necessary.  </a:t>
            </a:r>
            <a:endParaRPr lang="en-GB" b="1" dirty="0">
              <a:ln/>
              <a:solidFill>
                <a:schemeClr val="accent3"/>
              </a:solidFill>
              <a:effectLst/>
              <a:highlight>
                <a:srgbClr val="FFFF00"/>
              </a:highlight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975A458-1EF0-4D50-ACFF-8E12C56796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774" y="2837730"/>
            <a:ext cx="6457950" cy="337393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7468439-702C-462E-A1E6-EF61E8AE1EEF}"/>
              </a:ext>
            </a:extLst>
          </p:cNvPr>
          <p:cNvSpPr txBox="1"/>
          <p:nvPr/>
        </p:nvSpPr>
        <p:spPr>
          <a:xfrm>
            <a:off x="104775" y="1593021"/>
            <a:ext cx="3276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n/>
                <a:solidFill>
                  <a:schemeClr val="bg1"/>
                </a:solidFill>
                <a:effectLst>
                  <a:glow rad="101600">
                    <a:schemeClr val="accent3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Network Engineer</a:t>
            </a:r>
            <a:endParaRPr lang="en-GB" sz="28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FE1DAFA-C366-444B-AEA1-A95BBB2CDF1E}"/>
              </a:ext>
            </a:extLst>
          </p:cNvPr>
          <p:cNvSpPr txBox="1"/>
          <p:nvPr/>
        </p:nvSpPr>
        <p:spPr>
          <a:xfrm>
            <a:off x="919119" y="6211669"/>
            <a:ext cx="68336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This photo contains highlights of a </a:t>
            </a:r>
          </a:p>
          <a:p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network engineer(</a:t>
            </a:r>
            <a:r>
              <a:rPr lang="en-GB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InterviewBit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2021)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EF325AB-F78A-47BC-9D33-5253251FDB8D}"/>
              </a:ext>
            </a:extLst>
          </p:cNvPr>
          <p:cNvSpPr txBox="1"/>
          <p:nvPr/>
        </p:nvSpPr>
        <p:spPr>
          <a:xfrm>
            <a:off x="7700659" y="6211668"/>
            <a:ext cx="44386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image show simplified network system (Shnier, 2012)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C97A907-69C9-4465-B29E-8C67568276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34176" y="2853191"/>
            <a:ext cx="5353050" cy="34428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12903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141DF2-1243-45A7-850D-B78D9D7596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90742" y="-367834"/>
            <a:ext cx="8534400" cy="1507067"/>
          </a:xfrm>
        </p:spPr>
        <p:txBody>
          <a:bodyPr/>
          <a:lstStyle/>
          <a:p>
            <a:r>
              <a:rPr lang="en-GB" b="1" cap="none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Network engineer Responsibilities</a:t>
            </a: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3FD7D512-16CC-4379-93A9-4B3B0995577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57766058"/>
              </p:ext>
            </p:extLst>
          </p:nvPr>
        </p:nvGraphicFramePr>
        <p:xfrm>
          <a:off x="1018763" y="2643314"/>
          <a:ext cx="9954038" cy="37795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9954038">
                  <a:extLst>
                    <a:ext uri="{9D8B030D-6E8A-4147-A177-3AD203B41FA5}">
                      <a16:colId xmlns:a16="http://schemas.microsoft.com/office/drawing/2014/main" val="4213181028"/>
                    </a:ext>
                  </a:extLst>
                </a:gridCol>
              </a:tblGrid>
              <a:tr h="382946"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20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Design and implement new solutions and improve the resilience of the network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42900419"/>
                  </a:ext>
                </a:extLst>
              </a:tr>
              <a:tr h="382946">
                <a:tc>
                  <a:txBody>
                    <a:bodyPr/>
                    <a:lstStyle/>
                    <a:p>
                      <a:r>
                        <a:rPr lang="en-GB" sz="20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Secure network system by establishing policies and monitoring access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46740690"/>
                  </a:ext>
                </a:extLst>
              </a:tr>
              <a:tr h="382946">
                <a:tc>
                  <a:txBody>
                    <a:bodyPr/>
                    <a:lstStyle/>
                    <a:p>
                      <a:r>
                        <a:rPr lang="en-GB" sz="20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Configure network devices( routers, switches, servers, computers)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98035674"/>
                  </a:ext>
                </a:extLst>
              </a:tr>
              <a:tr h="382946">
                <a:tc>
                  <a:txBody>
                    <a:bodyPr/>
                    <a:lstStyle/>
                    <a:p>
                      <a:r>
                        <a:rPr lang="en-GB" sz="20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Provide remote support to end-users/costumers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82285777"/>
                  </a:ext>
                </a:extLst>
              </a:tr>
              <a:tr h="382946">
                <a:tc>
                  <a:txBody>
                    <a:bodyPr/>
                    <a:lstStyle/>
                    <a:p>
                      <a:r>
                        <a:rPr lang="en-GB" sz="20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Provide remote troubleshooting </a:t>
                      </a:r>
                      <a:r>
                        <a:rPr lang="en-US" sz="20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fault finding if issues occur upon initial installation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92162630"/>
                  </a:ext>
                </a:extLst>
              </a:tr>
              <a:tr h="382946">
                <a:tc>
                  <a:txBody>
                    <a:bodyPr/>
                    <a:lstStyle/>
                    <a:p>
                      <a:r>
                        <a:rPr lang="en-GB" sz="20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Speak with costumers via mail and phone and provide problem-solving solutions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1268696"/>
                  </a:ext>
                </a:extLst>
              </a:tr>
              <a:tr h="382946">
                <a:tc>
                  <a:txBody>
                    <a:bodyPr/>
                    <a:lstStyle/>
                    <a:p>
                      <a:r>
                        <a:rPr lang="en-GB" sz="20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Manipulate with IP address capacity for hosts devices at data centres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9405812"/>
                  </a:ext>
                </a:extLst>
              </a:tr>
              <a:tr h="972092">
                <a:tc>
                  <a:txBody>
                    <a:bodyPr/>
                    <a:lstStyle/>
                    <a:p>
                      <a:r>
                        <a:rPr lang="en-US" sz="20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Undertake data network fault investigations in local and wide area environments using information from multiple sources</a:t>
                      </a:r>
                    </a:p>
                    <a:p>
                      <a:endParaRPr lang="en-GB" sz="20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19418992"/>
                  </a:ext>
                </a:extLst>
              </a:tr>
            </a:tbl>
          </a:graphicData>
        </a:graphic>
      </p:graphicFrame>
      <p:pic>
        <p:nvPicPr>
          <p:cNvPr id="9" name="Picture 8">
            <a:extLst>
              <a:ext uri="{FF2B5EF4-FFF2-40B4-BE49-F238E27FC236}">
                <a16:creationId xmlns:a16="http://schemas.microsoft.com/office/drawing/2014/main" id="{C7A7637E-F2D7-41AD-AA6F-D707F29CEF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20167" y="998538"/>
            <a:ext cx="3409950" cy="150706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618D8F9-B09E-4434-8F4F-F66FDEC66F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52967" y="998538"/>
            <a:ext cx="3409950" cy="1507067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82523F79-FA53-41C7-B2DC-FB97A514883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3234"/>
          <a:stretch/>
        </p:blipFill>
        <p:spPr>
          <a:xfrm>
            <a:off x="461961" y="998538"/>
            <a:ext cx="2857561" cy="1507067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CD0F4886-45A1-4AE2-B0E5-6BE9CBF173F0}"/>
              </a:ext>
            </a:extLst>
          </p:cNvPr>
          <p:cNvSpPr txBox="1"/>
          <p:nvPr/>
        </p:nvSpPr>
        <p:spPr>
          <a:xfrm>
            <a:off x="295275" y="6448386"/>
            <a:ext cx="104013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 the table presents a list of duties of network engineer (AGCAS editors 2020)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1855369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148C75AA-C615-44E8-850A-3C0634ABFA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00837" y="771525"/>
            <a:ext cx="6790326" cy="1343026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3300" u="sng" dirty="0">
                <a:latin typeface="Arial" panose="020B0604020202020204" pitchFamily="34" charset="0"/>
                <a:cs typeface="Arial" panose="020B0604020202020204" pitchFamily="34" charset="0"/>
              </a:rPr>
              <a:t>Skills needed for Network engineer job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2AE3AA7-C880-496E-8ACD-F0BB085D8605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875987524"/>
              </p:ext>
            </p:extLst>
          </p:nvPr>
        </p:nvGraphicFramePr>
        <p:xfrm>
          <a:off x="2279646" y="2771775"/>
          <a:ext cx="6973887" cy="39433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Flowchart: Alternate Process 5">
            <a:extLst>
              <a:ext uri="{FF2B5EF4-FFF2-40B4-BE49-F238E27FC236}">
                <a16:creationId xmlns:a16="http://schemas.microsoft.com/office/drawing/2014/main" id="{37D51B82-4DBB-42CB-9AFC-6678B4938002}"/>
              </a:ext>
            </a:extLst>
          </p:cNvPr>
          <p:cNvSpPr/>
          <p:nvPr/>
        </p:nvSpPr>
        <p:spPr>
          <a:xfrm>
            <a:off x="4628353" y="2114551"/>
            <a:ext cx="2276475" cy="590550"/>
          </a:xfrm>
          <a:prstGeom prst="flowChartAlternateProcess">
            <a:avLst/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GB" sz="2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SKILLS</a:t>
            </a:r>
            <a:r>
              <a:rPr lang="en-GB" sz="2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555089011"/>
      </p:ext>
    </p:extLst>
  </p:cSld>
  <p:clrMapOvr>
    <a:masterClrMapping/>
  </p:clrMapOvr>
  <p:transition spd="slow"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2">
                <a:tint val="98000"/>
                <a:hueMod val="94000"/>
                <a:satMod val="148000"/>
                <a:lumMod val="150000"/>
              </a:schemeClr>
            </a:gs>
            <a:gs pos="100000">
              <a:schemeClr val="bg2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Group 33">
            <a:extLst>
              <a:ext uri="{FF2B5EF4-FFF2-40B4-BE49-F238E27FC236}">
                <a16:creationId xmlns:a16="http://schemas.microsoft.com/office/drawing/2014/main" id="{A0B38558-5389-4817-936F-FD62560CAC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12192003" cy="6858001"/>
            <a:chOff x="0" y="-1"/>
            <a:chExt cx="12192003" cy="6858001"/>
          </a:xfrm>
        </p:grpSpPr>
        <p:sp useBgFill="1">
          <p:nvSpPr>
            <p:cNvPr id="35" name="Rectangle 34">
              <a:extLst>
                <a:ext uri="{FF2B5EF4-FFF2-40B4-BE49-F238E27FC236}">
                  <a16:creationId xmlns:a16="http://schemas.microsoft.com/office/drawing/2014/main" id="{CCB252B9-42EF-4414-AA22-2A95C18197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-1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36" name="Picture 2">
              <a:extLst>
                <a:ext uri="{FF2B5EF4-FFF2-40B4-BE49-F238E27FC236}">
                  <a16:creationId xmlns:a16="http://schemas.microsoft.com/office/drawing/2014/main" id="{F9C2C800-C3E3-4317-A3CC-1558D71F14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 noChangeArrowheads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alphaModFix amt="30000"/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-1"/>
              <a:ext cx="12192003" cy="6858001"/>
            </a:xfrm>
            <a:prstGeom prst="rect">
              <a:avLst/>
            </a:prstGeom>
            <a:noFill/>
            <a:extLst>
              <a:ext uri="{909E8E84-426E-40dd-AFC4-6F175D3DCCD1}">
                <a14:hiddenFill xmlns:p14="http://schemas.microsoft.com/office/powerpoint/2010/main" xmlns:a14="http://schemas.microsoft.com/office/drawing/2010/main" xmlns:a16="http://schemas.microsoft.com/office/drawing/2014/main" xmlns="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15502586-682B-4EDF-9515-674BB4E1CD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72533" y="0"/>
            <a:ext cx="11455400" cy="6848476"/>
            <a:chOff x="372533" y="0"/>
            <a:chExt cx="11455400" cy="6848476"/>
          </a:xfrm>
        </p:grpSpPr>
        <p:sp>
          <p:nvSpPr>
            <p:cNvPr id="39" name="Round Diagonal Corner Rectangle 7">
              <a:extLst>
                <a:ext uri="{FF2B5EF4-FFF2-40B4-BE49-F238E27FC236}">
                  <a16:creationId xmlns:a16="http://schemas.microsoft.com/office/drawing/2014/main" id="{C4491F87-B86B-413A-ACCD-56525E5330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22867" y="766234"/>
              <a:ext cx="10346266" cy="5325532"/>
            </a:xfrm>
            <a:prstGeom prst="round2DiagRect">
              <a:avLst>
                <a:gd name="adj1" fmla="val 4147"/>
                <a:gd name="adj2" fmla="val 0"/>
              </a:avLst>
            </a:prstGeom>
            <a:solidFill>
              <a:schemeClr val="bg1">
                <a:alpha val="80000"/>
              </a:schemeClr>
            </a:solidFill>
            <a:ln w="19050" cap="sq">
              <a:solidFill>
                <a:schemeClr val="tx2">
                  <a:alpha val="60000"/>
                </a:schemeClr>
              </a:solidFill>
              <a:miter lim="800000"/>
            </a:ln>
            <a:effectLst>
              <a:outerShdw blurRad="889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40" name="Group 39">
              <a:extLst>
                <a:ext uri="{FF2B5EF4-FFF2-40B4-BE49-F238E27FC236}">
                  <a16:creationId xmlns:a16="http://schemas.microsoft.com/office/drawing/2014/main" id="{04A25545-7FDA-465A-8546-9D927F8286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1085512" y="0"/>
              <a:ext cx="650875" cy="1730375"/>
              <a:chOff x="11347978" y="0"/>
              <a:chExt cx="650875" cy="1730375"/>
            </a:xfrm>
          </p:grpSpPr>
          <p:sp>
            <p:nvSpPr>
              <p:cNvPr id="60" name="Freeform 32">
                <a:extLst>
                  <a:ext uri="{FF2B5EF4-FFF2-40B4-BE49-F238E27FC236}">
                    <a16:creationId xmlns:a16="http://schemas.microsoft.com/office/drawing/2014/main" id="{0AC67F09-E0D9-410A-A4DE-72D31697EBC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67041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</p:spPr>
          </p:sp>
          <p:sp>
            <p:nvSpPr>
              <p:cNvPr id="61" name="Freeform 33">
                <a:extLst>
                  <a:ext uri="{FF2B5EF4-FFF2-40B4-BE49-F238E27FC236}">
                    <a16:creationId xmlns:a16="http://schemas.microsoft.com/office/drawing/2014/main" id="{B78F2FDE-85C9-4650-919F-C35464007D7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347978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</p:spPr>
          </p:sp>
          <p:sp>
            <p:nvSpPr>
              <p:cNvPr id="62" name="Freeform 34">
                <a:extLst>
                  <a:ext uri="{FF2B5EF4-FFF2-40B4-BE49-F238E27FC236}">
                    <a16:creationId xmlns:a16="http://schemas.microsoft.com/office/drawing/2014/main" id="{57DD2F8B-5242-455C-B03F-E2F6B6732EF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14678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</p:spPr>
          </p:sp>
          <p:sp>
            <p:nvSpPr>
              <p:cNvPr id="63" name="Freeform 37">
                <a:extLst>
                  <a:ext uri="{FF2B5EF4-FFF2-40B4-BE49-F238E27FC236}">
                    <a16:creationId xmlns:a16="http://schemas.microsoft.com/office/drawing/2014/main" id="{B8CE3E90-8A76-4CD5-B28C-D71FF37185D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94053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</p:spPr>
          </p:sp>
        </p:grpSp>
        <p:grpSp>
          <p:nvGrpSpPr>
            <p:cNvPr id="41" name="Group 40">
              <a:extLst>
                <a:ext uri="{FF2B5EF4-FFF2-40B4-BE49-F238E27FC236}">
                  <a16:creationId xmlns:a16="http://schemas.microsoft.com/office/drawing/2014/main" id="{4C374541-D033-4B72-A232-5461EEAD4D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flipH="1">
              <a:off x="11229445" y="4867275"/>
              <a:ext cx="598488" cy="1981201"/>
              <a:chOff x="11424178" y="4867275"/>
              <a:chExt cx="598488" cy="1981201"/>
            </a:xfrm>
          </p:grpSpPr>
          <p:sp>
            <p:nvSpPr>
              <p:cNvPr id="54" name="Freeform 35">
                <a:extLst>
                  <a:ext uri="{FF2B5EF4-FFF2-40B4-BE49-F238E27FC236}">
                    <a16:creationId xmlns:a16="http://schemas.microsoft.com/office/drawing/2014/main" id="{94766BAB-FE6E-4247-886B-736F831FEB3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514666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</p:spPr>
          </p:sp>
          <p:sp>
            <p:nvSpPr>
              <p:cNvPr id="55" name="Freeform 36">
                <a:extLst>
                  <a:ext uri="{FF2B5EF4-FFF2-40B4-BE49-F238E27FC236}">
                    <a16:creationId xmlns:a16="http://schemas.microsoft.com/office/drawing/2014/main" id="{3C954FB2-C7A0-468C-8AD2-C278DCA6421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55966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</p:spPr>
          </p:sp>
          <p:sp>
            <p:nvSpPr>
              <p:cNvPr id="56" name="Freeform 38">
                <a:extLst>
                  <a:ext uri="{FF2B5EF4-FFF2-40B4-BE49-F238E27FC236}">
                    <a16:creationId xmlns:a16="http://schemas.microsoft.com/office/drawing/2014/main" id="{F52FBFD5-A528-4DB8-A802-814A7E421D6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19441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</p:spPr>
          </p:sp>
          <p:sp>
            <p:nvSpPr>
              <p:cNvPr id="57" name="Freeform 39">
                <a:extLst>
                  <a:ext uri="{FF2B5EF4-FFF2-40B4-BE49-F238E27FC236}">
                    <a16:creationId xmlns:a16="http://schemas.microsoft.com/office/drawing/2014/main" id="{E57CCB6D-72AF-4D41-8C6C-9750D43DC60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24178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</p:spPr>
          </p:sp>
          <p:sp>
            <p:nvSpPr>
              <p:cNvPr id="58" name="Freeform 40">
                <a:extLst>
                  <a:ext uri="{FF2B5EF4-FFF2-40B4-BE49-F238E27FC236}">
                    <a16:creationId xmlns:a16="http://schemas.microsoft.com/office/drawing/2014/main" id="{19D203AA-CF94-405B-800C-0C798552188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832166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</p:spPr>
          </p:sp>
          <p:sp>
            <p:nvSpPr>
              <p:cNvPr id="59" name="Rectangle 41">
                <a:extLst>
                  <a:ext uri="{FF2B5EF4-FFF2-40B4-BE49-F238E27FC236}">
                    <a16:creationId xmlns:a16="http://schemas.microsoft.com/office/drawing/2014/main" id="{7D053665-E810-419F-9D63-2A54CB47738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922653" y="6596063"/>
                <a:ext cx="23813" cy="252413"/>
              </a:xfrm>
              <a:prstGeom prst="rect">
                <a:avLst/>
              </a:prstGeom>
              <a:solidFill>
                <a:schemeClr val="tx2">
                  <a:alpha val="80000"/>
                </a:schemeClr>
              </a:solidFill>
              <a:ln>
                <a:noFill/>
              </a:ln>
            </p:spPr>
          </p:sp>
        </p:grpSp>
        <p:grpSp>
          <p:nvGrpSpPr>
            <p:cNvPr id="42" name="Group 41">
              <a:extLst>
                <a:ext uri="{FF2B5EF4-FFF2-40B4-BE49-F238E27FC236}">
                  <a16:creationId xmlns:a16="http://schemas.microsoft.com/office/drawing/2014/main" id="{DEAF6153-6BF6-448C-81C1-2817B0F780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flipH="1">
              <a:off x="440267" y="5118101"/>
              <a:ext cx="650875" cy="1730375"/>
              <a:chOff x="118533" y="5118101"/>
              <a:chExt cx="650875" cy="1730375"/>
            </a:xfrm>
          </p:grpSpPr>
          <p:sp>
            <p:nvSpPr>
              <p:cNvPr id="50" name="Freeform 32">
                <a:extLst>
                  <a:ext uri="{FF2B5EF4-FFF2-40B4-BE49-F238E27FC236}">
                    <a16:creationId xmlns:a16="http://schemas.microsoft.com/office/drawing/2014/main" id="{A7E0D3C0-552C-4741-AFBE-E665CEA0689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237596" y="6335713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</p:spPr>
          </p:sp>
          <p:sp>
            <p:nvSpPr>
              <p:cNvPr id="51" name="Freeform 33">
                <a:extLst>
                  <a:ext uri="{FF2B5EF4-FFF2-40B4-BE49-F238E27FC236}">
                    <a16:creationId xmlns:a16="http://schemas.microsoft.com/office/drawing/2014/main" id="{CAF96EBF-4E74-4F88-BD05-A4AE1694A45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118533" y="622141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</p:spPr>
          </p:sp>
          <p:sp>
            <p:nvSpPr>
              <p:cNvPr id="52" name="Freeform 34">
                <a:extLst>
                  <a:ext uri="{FF2B5EF4-FFF2-40B4-BE49-F238E27FC236}">
                    <a16:creationId xmlns:a16="http://schemas.microsoft.com/office/drawing/2014/main" id="{D49C51B9-E4E4-410D-8AAB-7E308A1D452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385233" y="5118101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</p:spPr>
          </p:sp>
          <p:sp>
            <p:nvSpPr>
              <p:cNvPr id="53" name="Freeform 37">
                <a:extLst>
                  <a:ext uri="{FF2B5EF4-FFF2-40B4-BE49-F238E27FC236}">
                    <a16:creationId xmlns:a16="http://schemas.microsoft.com/office/drawing/2014/main" id="{354F0627-1BD6-4455-967A-32DB31C82C3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464608" y="5299075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</p:spPr>
          </p:sp>
        </p:grpSp>
        <p:grpSp>
          <p:nvGrpSpPr>
            <p:cNvPr id="43" name="Group 42">
              <a:extLst>
                <a:ext uri="{FF2B5EF4-FFF2-40B4-BE49-F238E27FC236}">
                  <a16:creationId xmlns:a16="http://schemas.microsoft.com/office/drawing/2014/main" id="{BC21AED9-0CB5-426C-A1C4-6EEB548050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372533" y="0"/>
              <a:ext cx="598488" cy="1981201"/>
              <a:chOff x="194733" y="0"/>
              <a:chExt cx="598488" cy="1981201"/>
            </a:xfrm>
          </p:grpSpPr>
          <p:sp>
            <p:nvSpPr>
              <p:cNvPr id="44" name="Freeform 35">
                <a:extLst>
                  <a:ext uri="{FF2B5EF4-FFF2-40B4-BE49-F238E27FC236}">
                    <a16:creationId xmlns:a16="http://schemas.microsoft.com/office/drawing/2014/main" id="{8D8A778B-9916-47AC-A28A-07F01A83F49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285221" y="0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</p:spPr>
          </p:sp>
          <p:sp>
            <p:nvSpPr>
              <p:cNvPr id="45" name="Freeform 36">
                <a:extLst>
                  <a:ext uri="{FF2B5EF4-FFF2-40B4-BE49-F238E27FC236}">
                    <a16:creationId xmlns:a16="http://schemas.microsoft.com/office/drawing/2014/main" id="{65323B96-DF0E-463C-B290-C22D3C55324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526521" y="1141413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</p:spPr>
          </p:sp>
          <p:sp>
            <p:nvSpPr>
              <p:cNvPr id="46" name="Freeform 38">
                <a:extLst>
                  <a:ext uri="{FF2B5EF4-FFF2-40B4-BE49-F238E27FC236}">
                    <a16:creationId xmlns:a16="http://schemas.microsoft.com/office/drawing/2014/main" id="{65A0E255-1142-422E-A62A-5044177C5AE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389996" y="1792288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</p:spPr>
          </p:sp>
          <p:sp>
            <p:nvSpPr>
              <p:cNvPr id="47" name="Freeform 39">
                <a:extLst>
                  <a:ext uri="{FF2B5EF4-FFF2-40B4-BE49-F238E27FC236}">
                    <a16:creationId xmlns:a16="http://schemas.microsoft.com/office/drawing/2014/main" id="{233A955D-DB0D-42F8-B490-E01FB9C45C3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194733" y="0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</p:spPr>
          </p:sp>
          <p:sp>
            <p:nvSpPr>
              <p:cNvPr id="48" name="Freeform 40">
                <a:extLst>
                  <a:ext uri="{FF2B5EF4-FFF2-40B4-BE49-F238E27FC236}">
                    <a16:creationId xmlns:a16="http://schemas.microsoft.com/office/drawing/2014/main" id="{F0F0C29B-EB52-470C-AF64-FC54F5C250F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602721" y="24288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</p:spPr>
          </p:sp>
          <p:sp>
            <p:nvSpPr>
              <p:cNvPr id="49" name="Rectangle 41">
                <a:extLst>
                  <a:ext uri="{FF2B5EF4-FFF2-40B4-BE49-F238E27FC236}">
                    <a16:creationId xmlns:a16="http://schemas.microsoft.com/office/drawing/2014/main" id="{A6C0E942-454D-483D-84FB-89308C8F15B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693208" y="0"/>
                <a:ext cx="23813" cy="252413"/>
              </a:xfrm>
              <a:prstGeom prst="rect">
                <a:avLst/>
              </a:prstGeom>
              <a:solidFill>
                <a:schemeClr val="tx2">
                  <a:alpha val="80000"/>
                </a:schemeClr>
              </a:solidFill>
              <a:ln>
                <a:noFill/>
              </a:ln>
            </p:spPr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B3DC570-72AC-45BE-BB60-458EBBAC8C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8793" y="542925"/>
            <a:ext cx="9905998" cy="1092200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SWOT Analyses </a:t>
            </a:r>
            <a:endParaRPr lang="ru-RU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29" name="Content Placeholder 28">
            <a:extLst>
              <a:ext uri="{FF2B5EF4-FFF2-40B4-BE49-F238E27FC236}">
                <a16:creationId xmlns:a16="http://schemas.microsoft.com/office/drawing/2014/main" id="{569C7A53-3126-45E7-8A0D-EB31A3230EB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29136939"/>
              </p:ext>
            </p:extLst>
          </p:nvPr>
        </p:nvGraphicFramePr>
        <p:xfrm>
          <a:off x="876563" y="1485108"/>
          <a:ext cx="10203921" cy="42616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8013CE06-1028-45F0-BE46-01D284B39BEC}"/>
              </a:ext>
            </a:extLst>
          </p:cNvPr>
          <p:cNvSpPr txBox="1"/>
          <p:nvPr/>
        </p:nvSpPr>
        <p:spPr>
          <a:xfrm>
            <a:off x="1250952" y="6335713"/>
            <a:ext cx="86931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This diagram contains SWOT Analysis illustrated ( Team </a:t>
            </a:r>
            <a:r>
              <a:rPr lang="en-GB" dirty="0" err="1"/>
              <a:t>Superside</a:t>
            </a:r>
            <a:r>
              <a:rPr lang="en-GB" dirty="0"/>
              <a:t> 2017) </a:t>
            </a:r>
          </a:p>
        </p:txBody>
      </p:sp>
    </p:spTree>
    <p:extLst>
      <p:ext uri="{BB962C8B-B14F-4D97-AF65-F5344CB8AC3E}">
        <p14:creationId xmlns:p14="http://schemas.microsoft.com/office/powerpoint/2010/main" val="70285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9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B62884A6-41D5-458E-9910-D8D114D7D323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773621990"/>
              </p:ext>
            </p:extLst>
          </p:nvPr>
        </p:nvGraphicFramePr>
        <p:xfrm>
          <a:off x="1103332" y="649605"/>
          <a:ext cx="9755167" cy="61092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05491">
                  <a:extLst>
                    <a:ext uri="{9D8B030D-6E8A-4147-A177-3AD203B41FA5}">
                      <a16:colId xmlns:a16="http://schemas.microsoft.com/office/drawing/2014/main" val="1285359145"/>
                    </a:ext>
                  </a:extLst>
                </a:gridCol>
                <a:gridCol w="2253652">
                  <a:extLst>
                    <a:ext uri="{9D8B030D-6E8A-4147-A177-3AD203B41FA5}">
                      <a16:colId xmlns:a16="http://schemas.microsoft.com/office/drawing/2014/main" val="1650747155"/>
                    </a:ext>
                  </a:extLst>
                </a:gridCol>
                <a:gridCol w="1171575">
                  <a:extLst>
                    <a:ext uri="{9D8B030D-6E8A-4147-A177-3AD203B41FA5}">
                      <a16:colId xmlns:a16="http://schemas.microsoft.com/office/drawing/2014/main" val="2344932384"/>
                    </a:ext>
                  </a:extLst>
                </a:gridCol>
                <a:gridCol w="1800225">
                  <a:extLst>
                    <a:ext uri="{9D8B030D-6E8A-4147-A177-3AD203B41FA5}">
                      <a16:colId xmlns:a16="http://schemas.microsoft.com/office/drawing/2014/main" val="1710991395"/>
                    </a:ext>
                  </a:extLst>
                </a:gridCol>
                <a:gridCol w="1903416">
                  <a:extLst>
                    <a:ext uri="{9D8B030D-6E8A-4147-A177-3AD203B41FA5}">
                      <a16:colId xmlns:a16="http://schemas.microsoft.com/office/drawing/2014/main" val="4024422473"/>
                    </a:ext>
                  </a:extLst>
                </a:gridCol>
                <a:gridCol w="1420808">
                  <a:extLst>
                    <a:ext uri="{9D8B030D-6E8A-4147-A177-3AD203B41FA5}">
                      <a16:colId xmlns:a16="http://schemas.microsoft.com/office/drawing/2014/main" val="774906675"/>
                    </a:ext>
                  </a:extLst>
                </a:gridCol>
              </a:tblGrid>
              <a:tr h="1429599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are my big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Which goals need to happen first?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When do I want to achieve this?</a:t>
                      </a: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What obstacles might get in my way?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How can I improve my chances of meeting my goal?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Where can I go for support?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18247821"/>
                  </a:ext>
                </a:extLst>
              </a:tr>
              <a:tr h="4646196">
                <a:tc>
                  <a:txBody>
                    <a:bodyPr/>
                    <a:lstStyle/>
                    <a:p>
                      <a:r>
                        <a:rPr lang="en-GB" b="1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Become a Network Engineer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AutoNum type="arabicPeriod"/>
                        <a:tabLst/>
                        <a:defRPr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Technology/Company Research;</a:t>
                      </a:r>
                    </a:p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AutoNum type="arabicPeriod"/>
                        <a:tabLst/>
                        <a:defRPr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Training and Learning(Theoretical &amp; Practical)</a:t>
                      </a:r>
                    </a:p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AutoNum type="arabicPeriod"/>
                        <a:tabLst/>
                        <a:defRPr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Do the CV and Cover Letter 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Prepare for interview</a:t>
                      </a:r>
                    </a:p>
                    <a:p>
                      <a:pPr marL="342900" indent="-342900">
                        <a:buAutoNum type="arabicPeriod"/>
                      </a:pP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 want to achieve this goal in five years.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Covid-19 Restrictions;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Lack of motivation;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Lack of experience,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Do research about the companies;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Keep focused and up to date about the job and continue to learn;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Make a list of things to do for achieving the position.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Online Courses;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University;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Apprenticeships;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Trainings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28420114"/>
                  </a:ext>
                </a:extLst>
              </a:tr>
            </a:tbl>
          </a:graphicData>
        </a:graphic>
      </p:graphicFrame>
      <p:sp>
        <p:nvSpPr>
          <p:cNvPr id="3" name="Rectangle 2">
            <a:extLst>
              <a:ext uri="{FF2B5EF4-FFF2-40B4-BE49-F238E27FC236}">
                <a16:creationId xmlns:a16="http://schemas.microsoft.com/office/drawing/2014/main" id="{2C0E9A6A-1672-46EE-82D7-C7BCA53E2598}"/>
              </a:ext>
            </a:extLst>
          </p:cNvPr>
          <p:cNvSpPr/>
          <p:nvPr/>
        </p:nvSpPr>
        <p:spPr>
          <a:xfrm>
            <a:off x="1204128" y="-181392"/>
            <a:ext cx="9534525" cy="83099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48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PDP (Personal Development Plan)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7C15E46-E511-4548-9F40-0DB2F0D391F4}"/>
              </a:ext>
            </a:extLst>
          </p:cNvPr>
          <p:cNvSpPr txBox="1"/>
          <p:nvPr/>
        </p:nvSpPr>
        <p:spPr>
          <a:xfrm rot="5400000">
            <a:off x="8353923" y="4706422"/>
            <a:ext cx="59912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>
                    <a:lumMod val="95000"/>
                    <a:lumOff val="5000"/>
                  </a:schemeClr>
                </a:solidFill>
              </a:rPr>
              <a:t>This table illustrate PDP (Heatley, 2019)</a:t>
            </a:r>
          </a:p>
        </p:txBody>
      </p:sp>
    </p:spTree>
    <p:extLst>
      <p:ext uri="{BB962C8B-B14F-4D97-AF65-F5344CB8AC3E}">
        <p14:creationId xmlns:p14="http://schemas.microsoft.com/office/powerpoint/2010/main" val="623773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abstract design">
            <a:extLst>
              <a:ext uri="{FF2B5EF4-FFF2-40B4-BE49-F238E27FC236}">
                <a16:creationId xmlns:a16="http://schemas.microsoft.com/office/drawing/2014/main" id="{6D363037-1741-4470-A023-883E2FFD584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accent5">
                <a:tint val="45000"/>
                <a:satMod val="400000"/>
              </a:schemeClr>
            </a:duotone>
            <a:alphaModFix amt="25000"/>
          </a:blip>
          <a:srcRect t="18308" r="6818" b="2872"/>
          <a:stretch/>
        </p:blipFill>
        <p:spPr>
          <a:xfrm flipH="1">
            <a:off x="16536" y="-724736"/>
            <a:ext cx="12175463" cy="758273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6BA69D9-087D-4706-9112-38FAB7ECDE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cap="none" dirty="0">
                <a:ln w="12700">
                  <a:solidFill>
                    <a:schemeClr val="tx2"/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outerShdw dist="38100" dir="2640000" algn="bl" rotWithShape="0">
                    <a:schemeClr val="accent1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060922-C1FB-4D4F-B724-5BE82DEC67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3" y="3877644"/>
            <a:ext cx="9905999" cy="3541714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fast changing world, technologies is one of important daily life habits.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this presentation I explained various skills and time management tools related to desired job and I set a plan how to reach this step of career.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294E9C2-D88E-414B-B508-55261F6D789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88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118735" y="290989"/>
            <a:ext cx="6086475" cy="302529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5107679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2">
            <a:extLst>
              <a:ext uri="{FF2B5EF4-FFF2-40B4-BE49-F238E27FC236}">
                <a16:creationId xmlns:a16="http://schemas.microsoft.com/office/drawing/2014/main" id="{59FACE42-44B0-4185-8ED4-9043A78C8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p14="http://schemas.microsoft.com/office/powerpoint/2010/main" xmlns:a14="http://schemas.microsoft.com/office/drawing/2010/main" xmlns:a16="http://schemas.microsoft.com/office/drawing/2014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A838DBA2-246D-4087-AE0A-6EA2B4B65A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B4406F95-9579-494D-BE1E-A012A7F4CB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7" name="Rectangle 5">
                <a:extLst>
                  <a:ext uri="{FF2B5EF4-FFF2-40B4-BE49-F238E27FC236}">
                    <a16:creationId xmlns:a16="http://schemas.microsoft.com/office/drawing/2014/main" id="{4C8D671A-5C73-44CA-B6D0-7F3BC195BA6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6">
                <a:extLst>
                  <a:ext uri="{FF2B5EF4-FFF2-40B4-BE49-F238E27FC236}">
                    <a16:creationId xmlns:a16="http://schemas.microsoft.com/office/drawing/2014/main" id="{F0DB3AC8-B5AD-4004-B0B9-74B58BECA0C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7">
                <a:extLst>
                  <a:ext uri="{FF2B5EF4-FFF2-40B4-BE49-F238E27FC236}">
                    <a16:creationId xmlns:a16="http://schemas.microsoft.com/office/drawing/2014/main" id="{F3B2C8F3-E236-45B2-B2E1-8460F8FD6DD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8">
                <a:extLst>
                  <a:ext uri="{FF2B5EF4-FFF2-40B4-BE49-F238E27FC236}">
                    <a16:creationId xmlns:a16="http://schemas.microsoft.com/office/drawing/2014/main" id="{761EE3AC-0BC2-4A29-AD58-5CB0EEFF96C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9">
                <a:extLst>
                  <a:ext uri="{FF2B5EF4-FFF2-40B4-BE49-F238E27FC236}">
                    <a16:creationId xmlns:a16="http://schemas.microsoft.com/office/drawing/2014/main" id="{38DC43BE-83DD-43F3-A21F-9B58B1074F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Freeform 10">
                <a:extLst>
                  <a:ext uri="{FF2B5EF4-FFF2-40B4-BE49-F238E27FC236}">
                    <a16:creationId xmlns:a16="http://schemas.microsoft.com/office/drawing/2014/main" id="{112583CE-53E8-48F6-9F71-25A32BFD619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3" name="Freeform 11">
                <a:extLst>
                  <a:ext uri="{FF2B5EF4-FFF2-40B4-BE49-F238E27FC236}">
                    <a16:creationId xmlns:a16="http://schemas.microsoft.com/office/drawing/2014/main" id="{229A7966-2C4F-4334-8FB7-08521F984D9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2">
                <a:extLst>
                  <a:ext uri="{FF2B5EF4-FFF2-40B4-BE49-F238E27FC236}">
                    <a16:creationId xmlns:a16="http://schemas.microsoft.com/office/drawing/2014/main" id="{656FCF6A-DF5B-42AA-83C4-22CD7B9947D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3">
                <a:extLst>
                  <a:ext uri="{FF2B5EF4-FFF2-40B4-BE49-F238E27FC236}">
                    <a16:creationId xmlns:a16="http://schemas.microsoft.com/office/drawing/2014/main" id="{E908B3EE-F31D-4E8D-BF3C-71F5B35F02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14">
                <a:extLst>
                  <a:ext uri="{FF2B5EF4-FFF2-40B4-BE49-F238E27FC236}">
                    <a16:creationId xmlns:a16="http://schemas.microsoft.com/office/drawing/2014/main" id="{DA9F96D7-B42C-4F80-8F26-72388FE0C2E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Freeform 15">
                <a:extLst>
                  <a:ext uri="{FF2B5EF4-FFF2-40B4-BE49-F238E27FC236}">
                    <a16:creationId xmlns:a16="http://schemas.microsoft.com/office/drawing/2014/main" id="{5C9D5861-5A45-408A-A25E-61ED661AD75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8" name="Line 16">
                <a:extLst>
                  <a:ext uri="{FF2B5EF4-FFF2-40B4-BE49-F238E27FC236}">
                    <a16:creationId xmlns:a16="http://schemas.microsoft.com/office/drawing/2014/main" id="{DEEF5DD7-13B2-4CBB-A1AE-193A618B0F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ShapeType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9" name="Freeform 17">
                <a:extLst>
                  <a:ext uri="{FF2B5EF4-FFF2-40B4-BE49-F238E27FC236}">
                    <a16:creationId xmlns:a16="http://schemas.microsoft.com/office/drawing/2014/main" id="{3D896DDA-5AD2-4360-9E65-A792131051C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18">
                <a:extLst>
                  <a:ext uri="{FF2B5EF4-FFF2-40B4-BE49-F238E27FC236}">
                    <a16:creationId xmlns:a16="http://schemas.microsoft.com/office/drawing/2014/main" id="{C088F3B1-D893-4078-8EAE-6A3776F6754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19">
                <a:extLst>
                  <a:ext uri="{FF2B5EF4-FFF2-40B4-BE49-F238E27FC236}">
                    <a16:creationId xmlns:a16="http://schemas.microsoft.com/office/drawing/2014/main" id="{23CCB367-42E1-4DEF-BABD-7457EB9F28C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0">
                <a:extLst>
                  <a:ext uri="{FF2B5EF4-FFF2-40B4-BE49-F238E27FC236}">
                    <a16:creationId xmlns:a16="http://schemas.microsoft.com/office/drawing/2014/main" id="{BAFD46CE-CD21-4C8E-8ACE-B1A0B74A904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Rectangle 21">
                <a:extLst>
                  <a:ext uri="{FF2B5EF4-FFF2-40B4-BE49-F238E27FC236}">
                    <a16:creationId xmlns:a16="http://schemas.microsoft.com/office/drawing/2014/main" id="{23980A26-1FFF-4434-A77C-C5A1C96A54B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2">
                <a:extLst>
                  <a:ext uri="{FF2B5EF4-FFF2-40B4-BE49-F238E27FC236}">
                    <a16:creationId xmlns:a16="http://schemas.microsoft.com/office/drawing/2014/main" id="{AE64C1E5-E917-4222-8080-3EF831FB464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3">
                <a:extLst>
                  <a:ext uri="{FF2B5EF4-FFF2-40B4-BE49-F238E27FC236}">
                    <a16:creationId xmlns:a16="http://schemas.microsoft.com/office/drawing/2014/main" id="{D4D42DE6-99E5-4D28-834E-6601A7DD93A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24">
                <a:extLst>
                  <a:ext uri="{FF2B5EF4-FFF2-40B4-BE49-F238E27FC236}">
                    <a16:creationId xmlns:a16="http://schemas.microsoft.com/office/drawing/2014/main" id="{194304B3-4C44-49E0-A677-19E2DA8CC9E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25">
                <a:extLst>
                  <a:ext uri="{FF2B5EF4-FFF2-40B4-BE49-F238E27FC236}">
                    <a16:creationId xmlns:a16="http://schemas.microsoft.com/office/drawing/2014/main" id="{C726387F-F77D-4FB6-A177-1DC6115E849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8" name="Freeform 26">
                <a:extLst>
                  <a:ext uri="{FF2B5EF4-FFF2-40B4-BE49-F238E27FC236}">
                    <a16:creationId xmlns:a16="http://schemas.microsoft.com/office/drawing/2014/main" id="{2F09766D-0653-4646-BA37-8FC23294BA7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9" name="Freeform 27">
                <a:extLst>
                  <a:ext uri="{FF2B5EF4-FFF2-40B4-BE49-F238E27FC236}">
                    <a16:creationId xmlns:a16="http://schemas.microsoft.com/office/drawing/2014/main" id="{F50D9867-C9E0-462B-894F-B2F97E26AC1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0" name="Freeform 28">
                <a:extLst>
                  <a:ext uri="{FF2B5EF4-FFF2-40B4-BE49-F238E27FC236}">
                    <a16:creationId xmlns:a16="http://schemas.microsoft.com/office/drawing/2014/main" id="{44179987-9B3B-4BC1-9BDA-EC9F30A3794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1" name="Freeform 29">
                <a:extLst>
                  <a:ext uri="{FF2B5EF4-FFF2-40B4-BE49-F238E27FC236}">
                    <a16:creationId xmlns:a16="http://schemas.microsoft.com/office/drawing/2014/main" id="{EF0E5480-8C2D-4FFE-9357-938DF0642BB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2" name="Freeform 30">
                <a:extLst>
                  <a:ext uri="{FF2B5EF4-FFF2-40B4-BE49-F238E27FC236}">
                    <a16:creationId xmlns:a16="http://schemas.microsoft.com/office/drawing/2014/main" id="{FDAC2F76-95E6-4EE4-8A26-47CDAE5C62A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3" name="Freeform 31">
                <a:extLst>
                  <a:ext uri="{FF2B5EF4-FFF2-40B4-BE49-F238E27FC236}">
                    <a16:creationId xmlns:a16="http://schemas.microsoft.com/office/drawing/2014/main" id="{249EB4AA-5D5B-4A3A-9F2D-6E4EDF2046C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375D3DC5-0B19-4EA9-A350-6218AC28CD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7" name="Freeform 32">
                <a:extLst>
                  <a:ext uri="{FF2B5EF4-FFF2-40B4-BE49-F238E27FC236}">
                    <a16:creationId xmlns:a16="http://schemas.microsoft.com/office/drawing/2014/main" id="{86B5A458-9418-4EDA-9B6F-E4754ABADF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3">
                <a:extLst>
                  <a:ext uri="{FF2B5EF4-FFF2-40B4-BE49-F238E27FC236}">
                    <a16:creationId xmlns:a16="http://schemas.microsoft.com/office/drawing/2014/main" id="{6307D20D-BE6F-4BFD-8A35-230A01AD726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34">
                <a:extLst>
                  <a:ext uri="{FF2B5EF4-FFF2-40B4-BE49-F238E27FC236}">
                    <a16:creationId xmlns:a16="http://schemas.microsoft.com/office/drawing/2014/main" id="{37A04039-8217-4B7F-8F43-4039DF087D8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Freeform 35">
                <a:extLst>
                  <a:ext uri="{FF2B5EF4-FFF2-40B4-BE49-F238E27FC236}">
                    <a16:creationId xmlns:a16="http://schemas.microsoft.com/office/drawing/2014/main" id="{CA6CE641-5DEB-4A06-B9C3-B726A334C21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1" name="Freeform 36">
                <a:extLst>
                  <a:ext uri="{FF2B5EF4-FFF2-40B4-BE49-F238E27FC236}">
                    <a16:creationId xmlns:a16="http://schemas.microsoft.com/office/drawing/2014/main" id="{D08C7C1C-DF39-4479-94BD-47E71DE4221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37">
                <a:extLst>
                  <a:ext uri="{FF2B5EF4-FFF2-40B4-BE49-F238E27FC236}">
                    <a16:creationId xmlns:a16="http://schemas.microsoft.com/office/drawing/2014/main" id="{27C5EAA7-E449-48C0-9B14-E677E6ECF89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38">
                <a:extLst>
                  <a:ext uri="{FF2B5EF4-FFF2-40B4-BE49-F238E27FC236}">
                    <a16:creationId xmlns:a16="http://schemas.microsoft.com/office/drawing/2014/main" id="{AA6A8A39-39D4-41FE-9974-CB46106A73D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39">
                <a:extLst>
                  <a:ext uri="{FF2B5EF4-FFF2-40B4-BE49-F238E27FC236}">
                    <a16:creationId xmlns:a16="http://schemas.microsoft.com/office/drawing/2014/main" id="{433C6D82-AE91-4A0C-97C6-34399C90847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40">
                <a:extLst>
                  <a:ext uri="{FF2B5EF4-FFF2-40B4-BE49-F238E27FC236}">
                    <a16:creationId xmlns:a16="http://schemas.microsoft.com/office/drawing/2014/main" id="{D4C06E36-D233-423A-BC95-5B4D5BE35CB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Rectangle 41">
                <a:extLst>
                  <a:ext uri="{FF2B5EF4-FFF2-40B4-BE49-F238E27FC236}">
                    <a16:creationId xmlns:a16="http://schemas.microsoft.com/office/drawing/2014/main" id="{E1B0EEC1-CF7A-4761-B477-941DB41A83D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grpSp>
        <p:nvGrpSpPr>
          <p:cNvPr id="55" name="Group 54">
            <a:extLst>
              <a:ext uri="{FF2B5EF4-FFF2-40B4-BE49-F238E27FC236}">
                <a16:creationId xmlns:a16="http://schemas.microsoft.com/office/drawing/2014/main" id="{9AE4726C-1831-4FE3-9A11-227F0DC2F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12192003" cy="6858001"/>
            <a:chOff x="0" y="-1"/>
            <a:chExt cx="12192003" cy="6858001"/>
          </a:xfrm>
        </p:grpSpPr>
        <p:sp useBgFill="1">
          <p:nvSpPr>
            <p:cNvPr id="56" name="Rectangle 55">
              <a:extLst>
                <a:ext uri="{FF2B5EF4-FFF2-40B4-BE49-F238E27FC236}">
                  <a16:creationId xmlns:a16="http://schemas.microsoft.com/office/drawing/2014/main" id="{B651D7F7-8C54-448E-A268-1CBFAD87D4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-1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57" name="Picture 2">
              <a:extLst>
                <a:ext uri="{FF2B5EF4-FFF2-40B4-BE49-F238E27FC236}">
                  <a16:creationId xmlns:a16="http://schemas.microsoft.com/office/drawing/2014/main" id="{E3B56E94-40E1-489A-98B2-A3238D66A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 noChangeArrowheads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30000"/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-1"/>
              <a:ext cx="12192003" cy="6858001"/>
            </a:xfrm>
            <a:prstGeom prst="rect">
              <a:avLst/>
            </a:prstGeom>
            <a:noFill/>
            <a:extLst>
              <a:ext uri="{909E8E84-426E-40dd-AFC4-6F175D3DCCD1}">
                <a14:hiddenFill xmlns:p14="http://schemas.microsoft.com/office/powerpoint/2010/main" xmlns:a14="http://schemas.microsoft.com/office/drawing/2010/main" xmlns:a16="http://schemas.microsoft.com/office/drawing/2014/main" xmlns="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59" name="Group 58">
            <a:extLst>
              <a:ext uri="{FF2B5EF4-FFF2-40B4-BE49-F238E27FC236}">
                <a16:creationId xmlns:a16="http://schemas.microsoft.com/office/drawing/2014/main" id="{E916825F-759B-4F1A-BA80-AF7137691E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2305051" cy="6858001"/>
            <a:chOff x="0" y="0"/>
            <a:chExt cx="2305051" cy="6858001"/>
          </a:xfrm>
          <a:solidFill>
            <a:schemeClr val="tx1">
              <a:alpha val="70000"/>
            </a:schemeClr>
          </a:solidFill>
          <a:effectLst/>
        </p:grpSpPr>
        <p:sp>
          <p:nvSpPr>
            <p:cNvPr id="60" name="Rectangle 59">
              <a:extLst>
                <a:ext uri="{FF2B5EF4-FFF2-40B4-BE49-F238E27FC236}">
                  <a16:creationId xmlns:a16="http://schemas.microsoft.com/office/drawing/2014/main" id="{0AF64541-DE3B-4DBB-84E1-907956469E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61" name="Freeform 6">
              <a:extLst>
                <a:ext uri="{FF2B5EF4-FFF2-40B4-BE49-F238E27FC236}">
                  <a16:creationId xmlns:a16="http://schemas.microsoft.com/office/drawing/2014/main" id="{9175DCC0-514A-4CA1-AD9A-1BB0FFF1B4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7">
              <a:extLst>
                <a:ext uri="{FF2B5EF4-FFF2-40B4-BE49-F238E27FC236}">
                  <a16:creationId xmlns:a16="http://schemas.microsoft.com/office/drawing/2014/main" id="{10371924-94D9-48AF-9D5B-6471775BE8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Rectangle 62">
              <a:extLst>
                <a:ext uri="{FF2B5EF4-FFF2-40B4-BE49-F238E27FC236}">
                  <a16:creationId xmlns:a16="http://schemas.microsoft.com/office/drawing/2014/main" id="{7C964FF9-A41A-438C-A22B-62690C98F1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64" name="Freeform 9">
              <a:extLst>
                <a:ext uri="{FF2B5EF4-FFF2-40B4-BE49-F238E27FC236}">
                  <a16:creationId xmlns:a16="http://schemas.microsoft.com/office/drawing/2014/main" id="{61716CD6-1875-4567-B3E2-364CD0960D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10">
              <a:extLst>
                <a:ext uri="{FF2B5EF4-FFF2-40B4-BE49-F238E27FC236}">
                  <a16:creationId xmlns:a16="http://schemas.microsoft.com/office/drawing/2014/main" id="{31A293D3-7189-453D-AB91-1291AAFF3D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6" name="Freeform 11">
              <a:extLst>
                <a:ext uri="{FF2B5EF4-FFF2-40B4-BE49-F238E27FC236}">
                  <a16:creationId xmlns:a16="http://schemas.microsoft.com/office/drawing/2014/main" id="{87CB4EFE-58B3-4326-9CFB-A2AFADDFA5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7" name="Freeform 12">
              <a:extLst>
                <a:ext uri="{FF2B5EF4-FFF2-40B4-BE49-F238E27FC236}">
                  <a16:creationId xmlns:a16="http://schemas.microsoft.com/office/drawing/2014/main" id="{249CF4D3-B5A3-4287-BC9D-E9BB8FA6E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8" name="Freeform 13">
              <a:extLst>
                <a:ext uri="{FF2B5EF4-FFF2-40B4-BE49-F238E27FC236}">
                  <a16:creationId xmlns:a16="http://schemas.microsoft.com/office/drawing/2014/main" id="{4D2515F2-4D11-41AF-A6B1-7D084BEA9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9" name="Freeform 14">
              <a:extLst>
                <a:ext uri="{FF2B5EF4-FFF2-40B4-BE49-F238E27FC236}">
                  <a16:creationId xmlns:a16="http://schemas.microsoft.com/office/drawing/2014/main" id="{331BCBF4-0DC2-426E-84B3-AE38E403C9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0" name="Freeform 15">
              <a:extLst>
                <a:ext uri="{FF2B5EF4-FFF2-40B4-BE49-F238E27FC236}">
                  <a16:creationId xmlns:a16="http://schemas.microsoft.com/office/drawing/2014/main" id="{EC8AF156-0BE9-437D-A83B-87364146D0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1" name="Freeform 16">
              <a:extLst>
                <a:ext uri="{FF2B5EF4-FFF2-40B4-BE49-F238E27FC236}">
                  <a16:creationId xmlns:a16="http://schemas.microsoft.com/office/drawing/2014/main" id="{AC8CB256-3F62-4406-88F5-CE2421FF25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2" name="Freeform 17">
              <a:extLst>
                <a:ext uri="{FF2B5EF4-FFF2-40B4-BE49-F238E27FC236}">
                  <a16:creationId xmlns:a16="http://schemas.microsoft.com/office/drawing/2014/main" id="{F3E812EB-415E-4B60-B0FB-65386882CE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3" name="Freeform 18">
              <a:extLst>
                <a:ext uri="{FF2B5EF4-FFF2-40B4-BE49-F238E27FC236}">
                  <a16:creationId xmlns:a16="http://schemas.microsoft.com/office/drawing/2014/main" id="{EB4C95D7-8E6D-45EC-8CA1-9123D718E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4" name="Freeform 19">
              <a:extLst>
                <a:ext uri="{FF2B5EF4-FFF2-40B4-BE49-F238E27FC236}">
                  <a16:creationId xmlns:a16="http://schemas.microsoft.com/office/drawing/2014/main" id="{83F62FD2-2F62-4495-997C-8BD7F95AB8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5" name="Freeform 20">
              <a:extLst>
                <a:ext uri="{FF2B5EF4-FFF2-40B4-BE49-F238E27FC236}">
                  <a16:creationId xmlns:a16="http://schemas.microsoft.com/office/drawing/2014/main" id="{B7DFE0F9-22A3-4846-8D4E-0D193BD328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6" name="Freeform 21">
              <a:extLst>
                <a:ext uri="{FF2B5EF4-FFF2-40B4-BE49-F238E27FC236}">
                  <a16:creationId xmlns:a16="http://schemas.microsoft.com/office/drawing/2014/main" id="{244DAF25-7415-491A-9FF6-E04BC2DC2E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7" name="Freeform 22">
              <a:extLst>
                <a:ext uri="{FF2B5EF4-FFF2-40B4-BE49-F238E27FC236}">
                  <a16:creationId xmlns:a16="http://schemas.microsoft.com/office/drawing/2014/main" id="{7ACA3646-863C-4D00-A58A-62C7FE71CE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8" name="Freeform 23">
              <a:extLst>
                <a:ext uri="{FF2B5EF4-FFF2-40B4-BE49-F238E27FC236}">
                  <a16:creationId xmlns:a16="http://schemas.microsoft.com/office/drawing/2014/main" id="{0EA18B38-BD42-45ED-8458-FB205DBC76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9" name="Freeform 24">
              <a:extLst>
                <a:ext uri="{FF2B5EF4-FFF2-40B4-BE49-F238E27FC236}">
                  <a16:creationId xmlns:a16="http://schemas.microsoft.com/office/drawing/2014/main" id="{45302917-5DBE-4CF2-B52F-478F93FDDE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0" name="Freeform 25">
              <a:extLst>
                <a:ext uri="{FF2B5EF4-FFF2-40B4-BE49-F238E27FC236}">
                  <a16:creationId xmlns:a16="http://schemas.microsoft.com/office/drawing/2014/main" id="{8E61E6FD-D40E-479C-ABE9-2B69AE20D8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1" name="Freeform 26">
              <a:extLst>
                <a:ext uri="{FF2B5EF4-FFF2-40B4-BE49-F238E27FC236}">
                  <a16:creationId xmlns:a16="http://schemas.microsoft.com/office/drawing/2014/main" id="{2F4DEB4F-F824-48D7-AF9B-B5D905DCD1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2" name="Freeform 27">
              <a:extLst>
                <a:ext uri="{FF2B5EF4-FFF2-40B4-BE49-F238E27FC236}">
                  <a16:creationId xmlns:a16="http://schemas.microsoft.com/office/drawing/2014/main" id="{F76CFA02-6090-4464-B573-BCA350C901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3" name="Freeform 28">
              <a:extLst>
                <a:ext uri="{FF2B5EF4-FFF2-40B4-BE49-F238E27FC236}">
                  <a16:creationId xmlns:a16="http://schemas.microsoft.com/office/drawing/2014/main" id="{51BE8BEC-76C7-41FE-AB76-35194C2442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4" name="Freeform 29">
              <a:extLst>
                <a:ext uri="{FF2B5EF4-FFF2-40B4-BE49-F238E27FC236}">
                  <a16:creationId xmlns:a16="http://schemas.microsoft.com/office/drawing/2014/main" id="{710F61D4-3B34-45A9-B9B7-CE0373AB49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5" name="Freeform 30">
              <a:extLst>
                <a:ext uri="{FF2B5EF4-FFF2-40B4-BE49-F238E27FC236}">
                  <a16:creationId xmlns:a16="http://schemas.microsoft.com/office/drawing/2014/main" id="{451F080F-4CFB-4626-87CA-BB4CACA1C6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6" name="Freeform 31">
              <a:extLst>
                <a:ext uri="{FF2B5EF4-FFF2-40B4-BE49-F238E27FC236}">
                  <a16:creationId xmlns:a16="http://schemas.microsoft.com/office/drawing/2014/main" id="{667BBD71-2295-4A66-B76C-F82175C2B0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7" name="Freeform 32">
              <a:extLst>
                <a:ext uri="{FF2B5EF4-FFF2-40B4-BE49-F238E27FC236}">
                  <a16:creationId xmlns:a16="http://schemas.microsoft.com/office/drawing/2014/main" id="{B6644DE8-5BD1-4D5F-B245-0D3A21BCE1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8" name="Rectangle 87">
              <a:extLst>
                <a:ext uri="{FF2B5EF4-FFF2-40B4-BE49-F238E27FC236}">
                  <a16:creationId xmlns:a16="http://schemas.microsoft.com/office/drawing/2014/main" id="{A4DE8FD0-E681-4D9C-85C2-BEA4C2B3A0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89" name="Freeform 34">
              <a:extLst>
                <a:ext uri="{FF2B5EF4-FFF2-40B4-BE49-F238E27FC236}">
                  <a16:creationId xmlns:a16="http://schemas.microsoft.com/office/drawing/2014/main" id="{D46033BD-1026-4388-B926-9D11E1D7C4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0" name="Freeform 35">
              <a:extLst>
                <a:ext uri="{FF2B5EF4-FFF2-40B4-BE49-F238E27FC236}">
                  <a16:creationId xmlns:a16="http://schemas.microsoft.com/office/drawing/2014/main" id="{1FA74D4C-2E28-42C5-A7FA-3C7D6BD8B7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1" name="Freeform 36">
              <a:extLst>
                <a:ext uri="{FF2B5EF4-FFF2-40B4-BE49-F238E27FC236}">
                  <a16:creationId xmlns:a16="http://schemas.microsoft.com/office/drawing/2014/main" id="{FADF7B3F-903C-456C-983E-C9868DDAB9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2" name="Freeform 37">
              <a:extLst>
                <a:ext uri="{FF2B5EF4-FFF2-40B4-BE49-F238E27FC236}">
                  <a16:creationId xmlns:a16="http://schemas.microsoft.com/office/drawing/2014/main" id="{033F8698-1549-44AD-8DAD-0055D7B807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3" name="Freeform 38">
              <a:extLst>
                <a:ext uri="{FF2B5EF4-FFF2-40B4-BE49-F238E27FC236}">
                  <a16:creationId xmlns:a16="http://schemas.microsoft.com/office/drawing/2014/main" id="{F1BDD4B6-46FD-4048-ADF1-32EADD9E5A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4" name="Freeform 39">
              <a:extLst>
                <a:ext uri="{FF2B5EF4-FFF2-40B4-BE49-F238E27FC236}">
                  <a16:creationId xmlns:a16="http://schemas.microsoft.com/office/drawing/2014/main" id="{E7F387A7-B3BF-4B1A-BFCA-2D21AD3DFE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5" name="Freeform 40">
              <a:extLst>
                <a:ext uri="{FF2B5EF4-FFF2-40B4-BE49-F238E27FC236}">
                  <a16:creationId xmlns:a16="http://schemas.microsoft.com/office/drawing/2014/main" id="{7A1B6BC8-EA82-459D-A0E0-4EBE394E71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6" name="Freeform 41">
              <a:extLst>
                <a:ext uri="{FF2B5EF4-FFF2-40B4-BE49-F238E27FC236}">
                  <a16:creationId xmlns:a16="http://schemas.microsoft.com/office/drawing/2014/main" id="{8B94E190-DDC2-4545-906F-A1699BD73D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7" name="Freeform 42">
              <a:extLst>
                <a:ext uri="{FF2B5EF4-FFF2-40B4-BE49-F238E27FC236}">
                  <a16:creationId xmlns:a16="http://schemas.microsoft.com/office/drawing/2014/main" id="{D9807239-A5BA-4BB3-9194-BCE3B2F21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8" name="Freeform 43">
              <a:extLst>
                <a:ext uri="{FF2B5EF4-FFF2-40B4-BE49-F238E27FC236}">
                  <a16:creationId xmlns:a16="http://schemas.microsoft.com/office/drawing/2014/main" id="{04D300FD-DC53-4375-8981-09EA63BCF1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9" name="Freeform 44">
              <a:extLst>
                <a:ext uri="{FF2B5EF4-FFF2-40B4-BE49-F238E27FC236}">
                  <a16:creationId xmlns:a16="http://schemas.microsoft.com/office/drawing/2014/main" id="{1DF83FFD-4C16-41FD-928F-6E88AFC451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0" name="Rectangle 99">
              <a:extLst>
                <a:ext uri="{FF2B5EF4-FFF2-40B4-BE49-F238E27FC236}">
                  <a16:creationId xmlns:a16="http://schemas.microsoft.com/office/drawing/2014/main" id="{A5B4BC2F-B667-462B-99D8-0C433124AB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01" name="Freeform 46">
              <a:extLst>
                <a:ext uri="{FF2B5EF4-FFF2-40B4-BE49-F238E27FC236}">
                  <a16:creationId xmlns:a16="http://schemas.microsoft.com/office/drawing/2014/main" id="{0CBD9EFB-AC61-4674-B75A-56449003CC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2" name="Freeform 47">
              <a:extLst>
                <a:ext uri="{FF2B5EF4-FFF2-40B4-BE49-F238E27FC236}">
                  <a16:creationId xmlns:a16="http://schemas.microsoft.com/office/drawing/2014/main" id="{1AD4BBB0-F6A7-451F-BE09-DF619F38EB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3" name="Freeform 48">
              <a:extLst>
                <a:ext uri="{FF2B5EF4-FFF2-40B4-BE49-F238E27FC236}">
                  <a16:creationId xmlns:a16="http://schemas.microsoft.com/office/drawing/2014/main" id="{A258B285-AE5E-473A-AA72-3C95E1D83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4" name="Freeform 49">
              <a:extLst>
                <a:ext uri="{FF2B5EF4-FFF2-40B4-BE49-F238E27FC236}">
                  <a16:creationId xmlns:a16="http://schemas.microsoft.com/office/drawing/2014/main" id="{7BEEDDE5-CB8A-4DF9-858F-4D9462D955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5" name="Freeform 50">
              <a:extLst>
                <a:ext uri="{FF2B5EF4-FFF2-40B4-BE49-F238E27FC236}">
                  <a16:creationId xmlns:a16="http://schemas.microsoft.com/office/drawing/2014/main" id="{DA1C731B-9B66-4D65-BF47-04B118107B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6" name="Freeform 51">
              <a:extLst>
                <a:ext uri="{FF2B5EF4-FFF2-40B4-BE49-F238E27FC236}">
                  <a16:creationId xmlns:a16="http://schemas.microsoft.com/office/drawing/2014/main" id="{58DBFEC6-C6DC-4B7A-934F-5A79EC3280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7" name="Freeform 52">
              <a:extLst>
                <a:ext uri="{FF2B5EF4-FFF2-40B4-BE49-F238E27FC236}">
                  <a16:creationId xmlns:a16="http://schemas.microsoft.com/office/drawing/2014/main" id="{9948D8CB-2DBE-4E48-98EA-DF9E2666A2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8" name="Freeform 53">
              <a:extLst>
                <a:ext uri="{FF2B5EF4-FFF2-40B4-BE49-F238E27FC236}">
                  <a16:creationId xmlns:a16="http://schemas.microsoft.com/office/drawing/2014/main" id="{56AB69F6-9F0B-4AB6-BCA8-AA2FD69E99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9" name="Freeform 54">
              <a:extLst>
                <a:ext uri="{FF2B5EF4-FFF2-40B4-BE49-F238E27FC236}">
                  <a16:creationId xmlns:a16="http://schemas.microsoft.com/office/drawing/2014/main" id="{0E7FB426-288D-4B0B-B73B-10CCC0EF41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0" name="Freeform 55">
              <a:extLst>
                <a:ext uri="{FF2B5EF4-FFF2-40B4-BE49-F238E27FC236}">
                  <a16:creationId xmlns:a16="http://schemas.microsoft.com/office/drawing/2014/main" id="{A5C59C6B-46C9-48C9-9F57-2EE738B531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1" name="Freeform 56">
              <a:extLst>
                <a:ext uri="{FF2B5EF4-FFF2-40B4-BE49-F238E27FC236}">
                  <a16:creationId xmlns:a16="http://schemas.microsoft.com/office/drawing/2014/main" id="{7CE85F33-17DC-4273-B06F-D17109444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2" name="Freeform 57">
              <a:extLst>
                <a:ext uri="{FF2B5EF4-FFF2-40B4-BE49-F238E27FC236}">
                  <a16:creationId xmlns:a16="http://schemas.microsoft.com/office/drawing/2014/main" id="{5CD001CF-F2C4-4810-A8D9-679F9F89E5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3" name="Freeform 58">
              <a:extLst>
                <a:ext uri="{FF2B5EF4-FFF2-40B4-BE49-F238E27FC236}">
                  <a16:creationId xmlns:a16="http://schemas.microsoft.com/office/drawing/2014/main" id="{69F4BCDD-D153-40D2-8DD1-2509EE0CE4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6">
            <a:extLst>
              <a:ext uri="{FF2B5EF4-FFF2-40B4-BE49-F238E27FC236}">
                <a16:creationId xmlns:a16="http://schemas.microsoft.com/office/drawing/2014/main" id="{25C86CB6-55F7-4E93-9942-2549C04D00DA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143000" y="2563813"/>
            <a:ext cx="9906000" cy="2789237"/>
          </a:xfrm>
        </p:spPr>
        <p:txBody>
          <a:bodyPr>
            <a:normAutofit/>
          </a:bodyPr>
          <a:lstStyle/>
          <a:p>
            <a:pPr algn="ctr"/>
            <a:r>
              <a:rPr lang="en-GB" b="1" cap="none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THANK YOU FOR YOUR ATTENTION!</a:t>
            </a:r>
            <a:br>
              <a:rPr lang="en-GB" b="1" cap="none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cap="none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cap="none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cap="none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ANY QUESTIONS?</a:t>
            </a:r>
          </a:p>
        </p:txBody>
      </p:sp>
      <p:pic>
        <p:nvPicPr>
          <p:cNvPr id="3" name="Picture 18">
            <a:extLst>
              <a:ext uri="{FF2B5EF4-FFF2-40B4-BE49-F238E27FC236}">
                <a16:creationId xmlns:a16="http://schemas.microsoft.com/office/drawing/2014/main" id="{B01957B9-EF5A-4826-8A1E-4CE1192942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239" y="516776"/>
            <a:ext cx="4986346" cy="2065250"/>
          </a:xfrm>
          <a:prstGeom prst="rect">
            <a:avLst/>
          </a:prstGeo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F2F4785E-F14A-494B-9AFB-52ADC3AF82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F6FC521-159F-448E-BD27-37B57FBA300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564017" y="2756577"/>
            <a:ext cx="1202531" cy="1197583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B74E306-4765-4CAF-AB70-25A2DA8C06B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b="5670"/>
          <a:stretch/>
        </p:blipFill>
        <p:spPr>
          <a:xfrm>
            <a:off x="8721725" y="4115595"/>
            <a:ext cx="1385887" cy="130730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0706791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5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50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DFFDD9-1C8A-46AC-B2D5-4A9568C624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4645" y="103511"/>
            <a:ext cx="9905998" cy="1478570"/>
          </a:xfrm>
        </p:spPr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15D124-0E66-4348-8227-C8E03031EA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4644" y="1347951"/>
            <a:ext cx="9905999" cy="4162098"/>
          </a:xfrm>
        </p:spPr>
        <p:txBody>
          <a:bodyPr>
            <a:normAutofit fontScale="625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AGCAS editors 2020, Network engineer, job profile,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https://www.prospects.ac.uk/job-profiles/network-engineer#:~:text=As%20a%20network%20engineer%2C%20you,troubleshoot%20any%20problems%20that%20arise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 Accessed: 05 December 2021)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Heatley, S 2019,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ultimate personal development plan guide, Available at: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https://www.perkbox.com/au/resources/blog/the-ultimate-personal-development-plan-guide-free-templates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Accessed: 06 December 2021)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InterviewBit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2021,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How To Become A Network Engineer – Salary, Resume, and Skills You Need, image, viewed 05 December 2021,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https://www.interviewbit.com/blog/network-engineer/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Shnier, M 2012, Mitchell Shnier's City Infrastructure, image viewed 05 December 2021,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http://cityinfrastructure.com/index.html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Team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Superside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2017, 25+ SWOT Analysis Templates,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https://www.superside.com/blog/swot-analysis-templates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06December 2021)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5228605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ppt/theme/_rels/them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ppt/theme/theme2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3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4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5.xml><?xml version="1.0" encoding="utf-8"?>
<a:theme xmlns:a="http://schemas.openxmlformats.org/drawingml/2006/main" name="Damask">
  <a:themeElements>
    <a:clrScheme name="Damask">
      <a:dk1>
        <a:sysClr val="windowText" lastClr="000000"/>
      </a:dk1>
      <a:lt1>
        <a:sysClr val="window" lastClr="FFFFFF"/>
      </a:lt1>
      <a:dk2>
        <a:srgbClr val="2A5B7F"/>
      </a:dk2>
      <a:lt2>
        <a:srgbClr val="ABDAFC"/>
      </a:lt2>
      <a:accent1>
        <a:srgbClr val="9EC544"/>
      </a:accent1>
      <a:accent2>
        <a:srgbClr val="50BEA3"/>
      </a:accent2>
      <a:accent3>
        <a:srgbClr val="4A9CCC"/>
      </a:accent3>
      <a:accent4>
        <a:srgbClr val="9A66CA"/>
      </a:accent4>
      <a:accent5>
        <a:srgbClr val="C54F71"/>
      </a:accent5>
      <a:accent6>
        <a:srgbClr val="DE9C3C"/>
      </a:accent6>
      <a:hlink>
        <a:srgbClr val="6BA9DA"/>
      </a:hlink>
      <a:folHlink>
        <a:srgbClr val="A0BCD3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746EEEEA-FB6A-406B-B510-531588D54811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93813dd7ca6ad654711aa0ab317e03a3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f11dc0ce689dd3925e84e4e35398c6e7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CC30393A-FEC6-4A44-9E4A-6EA49F1F7DC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D16958A-754B-4396-9457-FD7A427A37D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48C88F1-1664-415F-AFCE-F6CF45809817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16c05727-aa75-4e4a-9b5f-8a80a1165891"/>
    <ds:schemaRef ds:uri="71af3243-3dd4-4a8d-8c0d-dd76da1f02a5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Circuit</Template>
  <TotalTime>4838</TotalTime>
  <Words>774</Words>
  <Application>Microsoft Office PowerPoint</Application>
  <PresentationFormat>Widescreen</PresentationFormat>
  <Paragraphs>122</Paragraphs>
  <Slides>11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11</vt:i4>
      </vt:variant>
    </vt:vector>
  </HeadingPairs>
  <TitlesOfParts>
    <vt:vector size="27" baseType="lpstr">
      <vt:lpstr>Arial</vt:lpstr>
      <vt:lpstr>Bookman Old Style</vt:lpstr>
      <vt:lpstr>Calibri</vt:lpstr>
      <vt:lpstr>Century Gothic</vt:lpstr>
      <vt:lpstr>Corbel</vt:lpstr>
      <vt:lpstr>Gill Sans MT</vt:lpstr>
      <vt:lpstr>Rockwell</vt:lpstr>
      <vt:lpstr>Times New Roman</vt:lpstr>
      <vt:lpstr>Tw Cen MT</vt:lpstr>
      <vt:lpstr>Wingdings</vt:lpstr>
      <vt:lpstr>Wingdings 3</vt:lpstr>
      <vt:lpstr>Circuit</vt:lpstr>
      <vt:lpstr>Gallery</vt:lpstr>
      <vt:lpstr>Parallax</vt:lpstr>
      <vt:lpstr>Slice</vt:lpstr>
      <vt:lpstr>Damask</vt:lpstr>
      <vt:lpstr>Individual Presentation</vt:lpstr>
      <vt:lpstr>Table of contents</vt:lpstr>
      <vt:lpstr>Key Discussion Points</vt:lpstr>
      <vt:lpstr>Introduction</vt:lpstr>
      <vt:lpstr>Network engineer Responsibilities</vt:lpstr>
      <vt:lpstr>Skills needed for Network engineer job</vt:lpstr>
      <vt:lpstr>SWOT Analyses </vt:lpstr>
      <vt:lpstr>PowerPoint Presentation</vt:lpstr>
      <vt:lpstr>Conclusion</vt:lpstr>
      <vt:lpstr>THANK YOU FOR YOUR ATTENTION!   ANY QUESTIONS?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Individual Presentation</dc:title>
  <dc:creator>iulian teaca</dc:creator>
  <cp:lastModifiedBy>iulian teaca</cp:lastModifiedBy>
  <cp:revision>56</cp:revision>
  <dcterms:created xsi:type="dcterms:W3CDTF">2021-11-18T19:45:10Z</dcterms:created>
  <dcterms:modified xsi:type="dcterms:W3CDTF">2021-12-10T22:13:10Z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