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8"/>
  </p:notesMasterIdLst>
  <p:sldIdLst>
    <p:sldId id="719" r:id="rId6"/>
    <p:sldId id="85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A5BEF3-8E0A-469E-88F6-5906D1FC8E07}" v="50" dt="2025-09-29T22:08:56.7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26B8EF4-2C78-4ABC-A77A-8C18AD77C7E0}"/>
    <pc:docChg chg="undo custSel addSld delSld modSld">
      <pc:chgData name="Jenifer Prince Devaraj" userId="c3fb109c-09d1-42a6-93f4-69472d709861" providerId="ADAL" clId="{126B8EF4-2C78-4ABC-A77A-8C18AD77C7E0}" dt="2025-09-29T22:06:13.611" v="38" actId="47"/>
      <pc:docMkLst>
        <pc:docMk/>
      </pc:docMkLst>
      <pc:sldChg chg="addSp delSp modSp mod">
        <pc:chgData name="Jenifer Prince Devaraj" userId="c3fb109c-09d1-42a6-93f4-69472d709861" providerId="ADAL" clId="{126B8EF4-2C78-4ABC-A77A-8C18AD77C7E0}" dt="2025-09-23T22:17:28.972" v="13" actId="478"/>
        <pc:sldMkLst>
          <pc:docMk/>
          <pc:sldMk cId="3119007398" sldId="719"/>
        </pc:sldMkLst>
        <pc:spChg chg="del">
          <ac:chgData name="Jenifer Prince Devaraj" userId="c3fb109c-09d1-42a6-93f4-69472d709861" providerId="ADAL" clId="{126B8EF4-2C78-4ABC-A77A-8C18AD77C7E0}" dt="2025-09-23T22:17:00.700" v="0" actId="478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126B8EF4-2C78-4ABC-A77A-8C18AD77C7E0}" dt="2025-09-23T22:17:23.307" v="12" actId="20577"/>
          <ac:spMkLst>
            <pc:docMk/>
            <pc:sldMk cId="3119007398" sldId="719"/>
            <ac:spMk id="4" creationId="{BE605BA5-7179-54D8-AA19-BC9809E09348}"/>
          </ac:spMkLst>
        </pc:spChg>
        <pc:spChg chg="add del mod">
          <ac:chgData name="Jenifer Prince Devaraj" userId="c3fb109c-09d1-42a6-93f4-69472d709861" providerId="ADAL" clId="{126B8EF4-2C78-4ABC-A77A-8C18AD77C7E0}" dt="2025-09-23T22:17:28.972" v="13" actId="478"/>
          <ac:spMkLst>
            <pc:docMk/>
            <pc:sldMk cId="3119007398" sldId="719"/>
            <ac:spMk id="5" creationId="{690AF321-EF09-498F-86D3-5C9C62875529}"/>
          </ac:spMkLst>
        </pc:spChg>
      </pc:sldChg>
      <pc:sldChg chg="del">
        <pc:chgData name="Jenifer Prince Devaraj" userId="c3fb109c-09d1-42a6-93f4-69472d709861" providerId="ADAL" clId="{126B8EF4-2C78-4ABC-A77A-8C18AD77C7E0}" dt="2025-09-29T22:06:13.611" v="38" actId="47"/>
        <pc:sldMkLst>
          <pc:docMk/>
          <pc:sldMk cId="3949027904" sldId="720"/>
        </pc:sldMkLst>
      </pc:sldChg>
      <pc:sldChg chg="del">
        <pc:chgData name="Jenifer Prince Devaraj" userId="c3fb109c-09d1-42a6-93f4-69472d709861" providerId="ADAL" clId="{126B8EF4-2C78-4ABC-A77A-8C18AD77C7E0}" dt="2025-09-23T22:17:31.746" v="14" actId="47"/>
        <pc:sldMkLst>
          <pc:docMk/>
          <pc:sldMk cId="1926008597" sldId="825"/>
        </pc:sldMkLst>
      </pc:sldChg>
      <pc:sldChg chg="del">
        <pc:chgData name="Jenifer Prince Devaraj" userId="c3fb109c-09d1-42a6-93f4-69472d709861" providerId="ADAL" clId="{126B8EF4-2C78-4ABC-A77A-8C18AD77C7E0}" dt="2025-09-23T22:17:33.907" v="20" actId="47"/>
        <pc:sldMkLst>
          <pc:docMk/>
          <pc:sldMk cId="439033617" sldId="838"/>
        </pc:sldMkLst>
      </pc:sldChg>
      <pc:sldChg chg="del">
        <pc:chgData name="Jenifer Prince Devaraj" userId="c3fb109c-09d1-42a6-93f4-69472d709861" providerId="ADAL" clId="{126B8EF4-2C78-4ABC-A77A-8C18AD77C7E0}" dt="2025-09-23T22:17:32.246" v="15" actId="47"/>
        <pc:sldMkLst>
          <pc:docMk/>
          <pc:sldMk cId="2263560513" sldId="844"/>
        </pc:sldMkLst>
      </pc:sldChg>
      <pc:sldChg chg="del">
        <pc:chgData name="Jenifer Prince Devaraj" userId="c3fb109c-09d1-42a6-93f4-69472d709861" providerId="ADAL" clId="{126B8EF4-2C78-4ABC-A77A-8C18AD77C7E0}" dt="2025-09-23T22:17:34.123" v="21" actId="47"/>
        <pc:sldMkLst>
          <pc:docMk/>
          <pc:sldMk cId="1603020815" sldId="845"/>
        </pc:sldMkLst>
      </pc:sldChg>
      <pc:sldChg chg="del">
        <pc:chgData name="Jenifer Prince Devaraj" userId="c3fb109c-09d1-42a6-93f4-69472d709861" providerId="ADAL" clId="{126B8EF4-2C78-4ABC-A77A-8C18AD77C7E0}" dt="2025-09-23T22:17:33.609" v="19" actId="47"/>
        <pc:sldMkLst>
          <pc:docMk/>
          <pc:sldMk cId="681689437" sldId="846"/>
        </pc:sldMkLst>
      </pc:sldChg>
      <pc:sldChg chg="del">
        <pc:chgData name="Jenifer Prince Devaraj" userId="c3fb109c-09d1-42a6-93f4-69472d709861" providerId="ADAL" clId="{126B8EF4-2C78-4ABC-A77A-8C18AD77C7E0}" dt="2025-09-23T22:17:33.312" v="18" actId="47"/>
        <pc:sldMkLst>
          <pc:docMk/>
          <pc:sldMk cId="4167325547" sldId="847"/>
        </pc:sldMkLst>
      </pc:sldChg>
      <pc:sldChg chg="del">
        <pc:chgData name="Jenifer Prince Devaraj" userId="c3fb109c-09d1-42a6-93f4-69472d709861" providerId="ADAL" clId="{126B8EF4-2C78-4ABC-A77A-8C18AD77C7E0}" dt="2025-09-23T22:17:32.646" v="16" actId="47"/>
        <pc:sldMkLst>
          <pc:docMk/>
          <pc:sldMk cId="2170303413" sldId="848"/>
        </pc:sldMkLst>
      </pc:sldChg>
      <pc:sldChg chg="del">
        <pc:chgData name="Jenifer Prince Devaraj" userId="c3fb109c-09d1-42a6-93f4-69472d709861" providerId="ADAL" clId="{126B8EF4-2C78-4ABC-A77A-8C18AD77C7E0}" dt="2025-09-23T22:17:33.052" v="17" actId="47"/>
        <pc:sldMkLst>
          <pc:docMk/>
          <pc:sldMk cId="784924738" sldId="849"/>
        </pc:sldMkLst>
      </pc:sldChg>
      <pc:sldChg chg="modSp add del mod">
        <pc:chgData name="Jenifer Prince Devaraj" userId="c3fb109c-09d1-42a6-93f4-69472d709861" providerId="ADAL" clId="{126B8EF4-2C78-4ABC-A77A-8C18AD77C7E0}" dt="2025-09-23T22:19:18.528" v="34"/>
        <pc:sldMkLst>
          <pc:docMk/>
          <pc:sldMk cId="1874724622" sldId="850"/>
        </pc:sldMkLst>
        <pc:spChg chg="mod">
          <ac:chgData name="Jenifer Prince Devaraj" userId="c3fb109c-09d1-42a6-93f4-69472d709861" providerId="ADAL" clId="{126B8EF4-2C78-4ABC-A77A-8C18AD77C7E0}" dt="2025-09-23T22:17:40.776" v="33" actId="20577"/>
          <ac:spMkLst>
            <pc:docMk/>
            <pc:sldMk cId="1874724622" sldId="850"/>
            <ac:spMk id="6" creationId="{4195D011-E58A-AD34-3962-B57F9734E333}"/>
          </ac:spMkLst>
        </pc:spChg>
        <pc:spChg chg="mod">
          <ac:chgData name="Jenifer Prince Devaraj" userId="c3fb109c-09d1-42a6-93f4-69472d709861" providerId="ADAL" clId="{126B8EF4-2C78-4ABC-A77A-8C18AD77C7E0}" dt="2025-09-23T22:19:18.528" v="34"/>
          <ac:spMkLst>
            <pc:docMk/>
            <pc:sldMk cId="1874724622" sldId="850"/>
            <ac:spMk id="32" creationId="{5E00E472-BBBB-4F28-B703-63BC998B6DE4}"/>
          </ac:spMkLst>
        </pc:spChg>
      </pc:sldChg>
      <pc:sldChg chg="modSp del">
        <pc:chgData name="Jenifer Prince Devaraj" userId="c3fb109c-09d1-42a6-93f4-69472d709861" providerId="ADAL" clId="{126B8EF4-2C78-4ABC-A77A-8C18AD77C7E0}" dt="2025-09-29T22:06:06.125" v="35" actId="47"/>
        <pc:sldMkLst>
          <pc:docMk/>
          <pc:sldMk cId="4062340273" sldId="851"/>
        </pc:sldMkLst>
        <pc:spChg chg="mod">
          <ac:chgData name="Jenifer Prince Devaraj" userId="c3fb109c-09d1-42a6-93f4-69472d709861" providerId="ADAL" clId="{126B8EF4-2C78-4ABC-A77A-8C18AD77C7E0}" dt="2025-09-23T22:19:18.528" v="34"/>
          <ac:spMkLst>
            <pc:docMk/>
            <pc:sldMk cId="4062340273" sldId="851"/>
            <ac:spMk id="32" creationId="{5E00E472-BBBB-4F28-B703-63BC998B6DE4}"/>
          </ac:spMkLst>
        </pc:spChg>
      </pc:sldChg>
      <pc:sldChg chg="modSp del">
        <pc:chgData name="Jenifer Prince Devaraj" userId="c3fb109c-09d1-42a6-93f4-69472d709861" providerId="ADAL" clId="{126B8EF4-2C78-4ABC-A77A-8C18AD77C7E0}" dt="2025-09-29T22:06:06.692" v="36" actId="47"/>
        <pc:sldMkLst>
          <pc:docMk/>
          <pc:sldMk cId="748765532" sldId="852"/>
        </pc:sldMkLst>
        <pc:spChg chg="mod">
          <ac:chgData name="Jenifer Prince Devaraj" userId="c3fb109c-09d1-42a6-93f4-69472d709861" providerId="ADAL" clId="{126B8EF4-2C78-4ABC-A77A-8C18AD77C7E0}" dt="2025-09-23T22:19:18.528" v="34"/>
          <ac:spMkLst>
            <pc:docMk/>
            <pc:sldMk cId="748765532" sldId="852"/>
            <ac:spMk id="32" creationId="{5E00E472-BBBB-4F28-B703-63BC998B6DE4}"/>
          </ac:spMkLst>
        </pc:spChg>
      </pc:sldChg>
      <pc:sldChg chg="modSp del">
        <pc:chgData name="Jenifer Prince Devaraj" userId="c3fb109c-09d1-42a6-93f4-69472d709861" providerId="ADAL" clId="{126B8EF4-2C78-4ABC-A77A-8C18AD77C7E0}" dt="2025-09-29T22:06:07.430" v="37" actId="47"/>
        <pc:sldMkLst>
          <pc:docMk/>
          <pc:sldMk cId="2426399414" sldId="853"/>
        </pc:sldMkLst>
        <pc:spChg chg="mod">
          <ac:chgData name="Jenifer Prince Devaraj" userId="c3fb109c-09d1-42a6-93f4-69472d709861" providerId="ADAL" clId="{126B8EF4-2C78-4ABC-A77A-8C18AD77C7E0}" dt="2025-09-23T22:19:18.528" v="34"/>
          <ac:spMkLst>
            <pc:docMk/>
            <pc:sldMk cId="2426399414" sldId="853"/>
            <ac:spMk id="32" creationId="{5E00E472-BBBB-4F28-B703-63BC998B6DE4}"/>
          </ac:spMkLst>
        </pc:spChg>
      </pc:sldChg>
    </pc:docChg>
  </pc:docChgLst>
  <pc:docChgLst>
    <pc:chgData name="Jenifer Prince Devaraj" userId="c3fb109c-09d1-42a6-93f4-69472d709861" providerId="ADAL" clId="{B7A5BEF3-8E0A-469E-88F6-5906D1FC8E07}"/>
    <pc:docChg chg="modSld">
      <pc:chgData name="Jenifer Prince Devaraj" userId="c3fb109c-09d1-42a6-93f4-69472d709861" providerId="ADAL" clId="{B7A5BEF3-8E0A-469E-88F6-5906D1FC8E07}" dt="2025-09-29T22:08:56.742" v="85" actId="20577"/>
      <pc:docMkLst>
        <pc:docMk/>
      </pc:docMkLst>
      <pc:sldChg chg="modSp mod">
        <pc:chgData name="Jenifer Prince Devaraj" userId="c3fb109c-09d1-42a6-93f4-69472d709861" providerId="ADAL" clId="{B7A5BEF3-8E0A-469E-88F6-5906D1FC8E07}" dt="2025-09-29T22:06:49.760" v="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B7A5BEF3-8E0A-469E-88F6-5906D1FC8E07}" dt="2025-09-29T22:06:49.760" v="2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B7A5BEF3-8E0A-469E-88F6-5906D1FC8E07}" dt="2025-09-29T22:08:56.742" v="85" actId="20577"/>
        <pc:sldMkLst>
          <pc:docMk/>
          <pc:sldMk cId="1874724622" sldId="850"/>
        </pc:sldMkLst>
        <pc:spChg chg="mod">
          <ac:chgData name="Jenifer Prince Devaraj" userId="c3fb109c-09d1-42a6-93f4-69472d709861" providerId="ADAL" clId="{B7A5BEF3-8E0A-469E-88F6-5906D1FC8E07}" dt="2025-09-29T22:08:56.742" v="85" actId="20577"/>
          <ac:spMkLst>
            <pc:docMk/>
            <pc:sldMk cId="1874724622" sldId="850"/>
            <ac:spMk id="6" creationId="{4195D011-E58A-AD34-3962-B57F9734E33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621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Activity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4195D011-E58A-AD34-3962-B57F9734E33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7640" y="1328470"/>
                <a:ext cx="10206070" cy="48108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sz="2400" b="1" dirty="0"/>
                  <a:t>Activity 3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dirty="0"/>
                  <a:t>In Simulink, </a:t>
                </a:r>
                <a:r>
                  <a:rPr lang="en-GB" sz="2200"/>
                  <a:t>Design a </a:t>
                </a:r>
                <a:r>
                  <a:rPr lang="en-GB" sz="2200" dirty="0"/>
                  <a:t>DSBSC- AM Modulation blocks for the values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=2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sz="2200" i="1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sz="2200" dirty="0"/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100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10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2200" dirty="0"/>
                  <a:t>. Analyse the signals in both time and frequency domain.</a:t>
                </a:r>
              </a:p>
            </p:txBody>
          </p:sp>
        </mc:Choice>
        <mc:Fallback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4195D011-E58A-AD34-3962-B57F9734E33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640" y="1328470"/>
                <a:ext cx="10206070" cy="481081"/>
              </a:xfrm>
              <a:prstGeom prst="rect">
                <a:avLst/>
              </a:prstGeom>
              <a:blipFill>
                <a:blip r:embed="rId3"/>
                <a:stretch>
                  <a:fillRect l="-956" r="-717" b="-2822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472462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8673</TotalTime>
  <Words>71</Words>
  <Application>Microsoft Office PowerPoint</Application>
  <PresentationFormat>Widescreen</PresentationFormat>
  <Paragraphs>10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40</cp:revision>
  <dcterms:created xsi:type="dcterms:W3CDTF">2021-03-09T15:35:42Z</dcterms:created>
  <dcterms:modified xsi:type="dcterms:W3CDTF">2025-09-29T22:08:57Z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