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6674502-268F-49EF-9FC8-A2B4066E69FB}" v="4" dt="2022-07-23T23:32:49.6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67" d="100"/>
          <a:sy n="67" d="100"/>
        </p:scale>
        <p:origin x="620" y="5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A8E66A-BFD2-C8F3-DC70-B2C517C7E6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3C47B1B-EBD0-3D4D-F80A-FB359A098A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4D1C5-EA22-4D4D-8934-92083DECE840}" type="datetimeFigureOut">
              <a:rPr lang="en-GB" smtClean="0"/>
              <a:t>23/07/2022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9B564EF-F25C-CC74-5C5C-9784A2894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767398-00C2-7C8D-125E-5A0F7D825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F2648-9AD0-4539-842F-8B0FD031F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1499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CC92463-0044-D9B2-E319-C1EBADC2DC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224DB2-C8E6-C855-165F-A25EC0F737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1BF83A-723C-69A8-4AF4-8D9B9137F77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44D1C5-EA22-4D4D-8934-92083DECE840}" type="datetimeFigureOut">
              <a:rPr lang="en-GB" smtClean="0"/>
              <a:t>23/07/2022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067186-19AF-BABE-A9CA-CEB37781377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E091ED-0EC1-34D8-2CCB-6BB29ACB3D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9F2648-9AD0-4539-842F-8B0FD031F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44439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ndeed.com/career-%20advice/career-%20development/" TargetMode="External"/><Relationship Id="rId2" Type="http://schemas.openxmlformats.org/officeDocument/2006/relationships/hyperlink" Target="https://sumankher.com/2021/03/05/11-reasons-why-is-effective-communication-important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E99FEC2-E290-8B91-C79E-BF6536FDE4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DC9B279-4569-6D17-26EE-F06E110AB91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5505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EC78A70-6BFC-CF8A-822B-4F0ACE4FF3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B9A2985-65A4-0F55-97F4-3B9358949D2F}"/>
              </a:ext>
            </a:extLst>
          </p:cNvPr>
          <p:cNvSpPr txBox="1"/>
          <p:nvPr/>
        </p:nvSpPr>
        <p:spPr>
          <a:xfrm>
            <a:off x="118242" y="244365"/>
            <a:ext cx="12013324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There  are several benefits that effective communication provides an organization. These benefits include :</a:t>
            </a:r>
          </a:p>
          <a:p>
            <a:r>
              <a:rPr lang="en-GB" dirty="0"/>
              <a:t>    Mitigated conflict :  Effective communication on help reduce conflict or tension at work. </a:t>
            </a:r>
          </a:p>
          <a:p>
            <a:r>
              <a:rPr lang="en-GB" dirty="0"/>
              <a:t>Increased employee engagement : Effective communication helps management better understand the goals and needs of employee.</a:t>
            </a:r>
          </a:p>
          <a:p>
            <a:r>
              <a:rPr lang="en-GB" dirty="0"/>
              <a:t>It improve the connection between employees for a more enjoyable work environment.</a:t>
            </a:r>
          </a:p>
          <a:p>
            <a:r>
              <a:rPr lang="en-GB" dirty="0"/>
              <a:t>Improved productivity : Effective communication manner allows employee to accurately perform there duties and can increase productivity throughout the organization .</a:t>
            </a:r>
          </a:p>
          <a:p>
            <a:r>
              <a:rPr lang="en-GB" dirty="0"/>
              <a:t>Improved client relations : Good communication is not just relevant to employee. It also directly affects on client relations.</a:t>
            </a:r>
          </a:p>
          <a:p>
            <a:r>
              <a:rPr lang="en-GB" dirty="0"/>
              <a:t>Healthy workplace : Effective communication plays an important part in maintain a healthy organization culture.</a:t>
            </a:r>
          </a:p>
          <a:p>
            <a:r>
              <a:rPr lang="en-GB" dirty="0"/>
              <a:t>Improved direction for employees : This empowers employees to take the appropriate steps needed to  complete their duties and contribute to the organization.</a:t>
            </a:r>
          </a:p>
          <a:p>
            <a:r>
              <a:rPr lang="en-GB" dirty="0"/>
              <a:t>Boosted employee job satisfaction : Employees who are part of an organization that </a:t>
            </a:r>
            <a:r>
              <a:rPr lang="en-GB" dirty="0" err="1"/>
              <a:t>practies</a:t>
            </a:r>
            <a:r>
              <a:rPr lang="en-GB" dirty="0"/>
              <a:t> good communication in the organization are more likely to experience increased job satisfaction.</a:t>
            </a:r>
          </a:p>
          <a:p>
            <a:r>
              <a:rPr lang="en-GB" dirty="0"/>
              <a:t>Improved public impression : An organization that have a good reputation in terms of communicating both internally and with clients often have a strong and positive public impression. This helps attract talent to the company and can even increase interest from investors and company. </a:t>
            </a:r>
          </a:p>
          <a:p>
            <a:endParaRPr lang="en-GB" dirty="0"/>
          </a:p>
          <a:p>
            <a:r>
              <a:rPr lang="en-GB" dirty="0"/>
              <a:t>The organization should use  theories relating to models of communication by implementation. It has progressed to provide better understanding and explanation , also it can be very descriptive .</a:t>
            </a:r>
          </a:p>
          <a:p>
            <a:r>
              <a:rPr lang="en-GB" dirty="0"/>
              <a:t>Theories can also help for organizational success. Theories also provide leadership and use motivation in a organization , also it is structured and clear communication . Also people came from different backgrounds and have different views and ideas.so can use a different theories of models for communication.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https://sumankher.com/2021/03/05/11-reasons-why-is-effective-communication-important/</a:t>
            </a:r>
            <a:endParaRPr lang="en-GB" dirty="0"/>
          </a:p>
          <a:p>
            <a:r>
              <a:rPr lang="en-GB" dirty="0"/>
              <a:t>https:// </a:t>
            </a:r>
            <a:r>
              <a:rPr lang="en-GB" dirty="0">
                <a:hlinkClick r:id="rId3"/>
              </a:rPr>
              <a:t>www.indeed.com/career- advice/career- development/</a:t>
            </a:r>
            <a:r>
              <a:rPr lang="en-GB" dirty="0"/>
              <a:t>communication-benefits /</a:t>
            </a:r>
          </a:p>
        </p:txBody>
      </p:sp>
    </p:spTree>
    <p:extLst>
      <p:ext uri="{BB962C8B-B14F-4D97-AF65-F5344CB8AC3E}">
        <p14:creationId xmlns:p14="http://schemas.microsoft.com/office/powerpoint/2010/main" val="15844188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322</Words>
  <Application>Microsoft Office PowerPoint</Application>
  <PresentationFormat>Widescreen</PresentationFormat>
  <Paragraphs>17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Md Ambiya (2120022)</dc:creator>
  <cp:lastModifiedBy>Md Ambiya (2120022)</cp:lastModifiedBy>
  <cp:revision>2</cp:revision>
  <dcterms:created xsi:type="dcterms:W3CDTF">2022-07-21T15:52:43Z</dcterms:created>
  <dcterms:modified xsi:type="dcterms:W3CDTF">2022-07-23T23:43:53Z</dcterms:modified>
</cp:coreProperties>
</file>