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61" r:id="rId3"/>
    <p:sldId id="258" r:id="rId4"/>
    <p:sldId id="259" r:id="rId5"/>
    <p:sldId id="260" r:id="rId6"/>
    <p:sldId id="262" r:id="rId7"/>
    <p:sldId id="263" r:id="rId8"/>
    <p:sldId id="270" r:id="rId9"/>
    <p:sldId id="271" r:id="rId10"/>
    <p:sldId id="272" r:id="rId11"/>
    <p:sldId id="273" r:id="rId12"/>
    <p:sldId id="275" r:id="rId13"/>
    <p:sldId id="274" r:id="rId14"/>
    <p:sldId id="278" r:id="rId15"/>
    <p:sldId id="276" r:id="rId16"/>
    <p:sldId id="277" r:id="rId17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9528D5-4977-2998-536C-6E2713271D8C}" v="1" dt="2025-06-17T13:22:59.042"/>
    <p1510:client id="{CD726631-9B6E-4564-A922-708E8C78644D}" v="97" dt="2025-06-17T10:47:43.0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yu Sambo" userId="S::a.sambo@uwtsd.ac.uk::d9766618-3e46-45d4-99f2-08120d84987f" providerId="AD" clId="Web-{5F9528D5-4977-2998-536C-6E2713271D8C}"/>
    <pc:docChg chg="modSld">
      <pc:chgData name="Aliyu Sambo" userId="S::a.sambo@uwtsd.ac.uk::d9766618-3e46-45d4-99f2-08120d84987f" providerId="AD" clId="Web-{5F9528D5-4977-2998-536C-6E2713271D8C}" dt="2025-06-17T13:22:59.042" v="0"/>
      <pc:docMkLst>
        <pc:docMk/>
      </pc:docMkLst>
      <pc:sldChg chg="addAnim">
        <pc:chgData name="Aliyu Sambo" userId="S::a.sambo@uwtsd.ac.uk::d9766618-3e46-45d4-99f2-08120d84987f" providerId="AD" clId="Web-{5F9528D5-4977-2998-536C-6E2713271D8C}" dt="2025-06-17T13:22:59.042" v="0"/>
        <pc:sldMkLst>
          <pc:docMk/>
          <pc:sldMk cId="2345783358" sldId="278"/>
        </pc:sldMkLst>
      </pc:sldChg>
    </pc:docChg>
  </pc:docChgLst>
  <pc:docChgLst>
    <pc:chgData name="Aliyu Sambo" userId="d9766618-3e46-45d4-99f2-08120d84987f" providerId="ADAL" clId="{CD726631-9B6E-4564-A922-708E8C78644D}"/>
    <pc:docChg chg="undo custSel addSld delSld modSld sldOrd">
      <pc:chgData name="Aliyu Sambo" userId="d9766618-3e46-45d4-99f2-08120d84987f" providerId="ADAL" clId="{CD726631-9B6E-4564-A922-708E8C78644D}" dt="2025-06-17T10:47:47.815" v="630" actId="5793"/>
      <pc:docMkLst>
        <pc:docMk/>
      </pc:docMkLst>
      <pc:sldChg chg="modSp new del">
        <pc:chgData name="Aliyu Sambo" userId="d9766618-3e46-45d4-99f2-08120d84987f" providerId="ADAL" clId="{CD726631-9B6E-4564-A922-708E8C78644D}" dt="2025-06-17T08:34:19.891" v="184" actId="2696"/>
        <pc:sldMkLst>
          <pc:docMk/>
          <pc:sldMk cId="1494751827" sldId="256"/>
        </pc:sldMkLst>
        <pc:spChg chg="mod">
          <ac:chgData name="Aliyu Sambo" userId="d9766618-3e46-45d4-99f2-08120d84987f" providerId="ADAL" clId="{CD726631-9B6E-4564-A922-708E8C78644D}" dt="2025-06-17T08:28:43.561" v="8"/>
          <ac:spMkLst>
            <pc:docMk/>
            <pc:sldMk cId="1494751827" sldId="256"/>
            <ac:spMk id="2" creationId="{71732E8B-6265-6340-1F16-F99C1A604124}"/>
          </ac:spMkLst>
        </pc:spChg>
        <pc:spChg chg="mod">
          <ac:chgData name="Aliyu Sambo" userId="d9766618-3e46-45d4-99f2-08120d84987f" providerId="ADAL" clId="{CD726631-9B6E-4564-A922-708E8C78644D}" dt="2025-06-17T08:28:43.561" v="8"/>
          <ac:spMkLst>
            <pc:docMk/>
            <pc:sldMk cId="1494751827" sldId="256"/>
            <ac:spMk id="3" creationId="{EB80BB85-BD03-40D9-B077-9E667B61AEC2}"/>
          </ac:spMkLst>
        </pc:spChg>
      </pc:sldChg>
      <pc:sldChg chg="addSp delSp modSp new del mod">
        <pc:chgData name="Aliyu Sambo" userId="d9766618-3e46-45d4-99f2-08120d84987f" providerId="ADAL" clId="{CD726631-9B6E-4564-A922-708E8C78644D}" dt="2025-06-17T08:32:56.248" v="161" actId="2696"/>
        <pc:sldMkLst>
          <pc:docMk/>
          <pc:sldMk cId="2275533619" sldId="257"/>
        </pc:sldMkLst>
        <pc:spChg chg="mod">
          <ac:chgData name="Aliyu Sambo" userId="d9766618-3e46-45d4-99f2-08120d84987f" providerId="ADAL" clId="{CD726631-9B6E-4564-A922-708E8C78644D}" dt="2025-06-17T08:31:25.335" v="83" actId="20577"/>
          <ac:spMkLst>
            <pc:docMk/>
            <pc:sldMk cId="2275533619" sldId="257"/>
            <ac:spMk id="2" creationId="{B5247F6D-680E-B229-DEB9-12651FD440BF}"/>
          </ac:spMkLst>
        </pc:spChg>
        <pc:spChg chg="del mod">
          <ac:chgData name="Aliyu Sambo" userId="d9766618-3e46-45d4-99f2-08120d84987f" providerId="ADAL" clId="{CD726631-9B6E-4564-A922-708E8C78644D}" dt="2025-06-17T08:31:28.187" v="84"/>
          <ac:spMkLst>
            <pc:docMk/>
            <pc:sldMk cId="2275533619" sldId="257"/>
            <ac:spMk id="3" creationId="{34DC1FB1-4A3D-FB57-D028-F3127262144E}"/>
          </ac:spMkLst>
        </pc:spChg>
        <pc:spChg chg="add mod">
          <ac:chgData name="Aliyu Sambo" userId="d9766618-3e46-45d4-99f2-08120d84987f" providerId="ADAL" clId="{CD726631-9B6E-4564-A922-708E8C78644D}" dt="2025-06-17T08:31:58.136" v="130" actId="404"/>
          <ac:spMkLst>
            <pc:docMk/>
            <pc:sldMk cId="2275533619" sldId="257"/>
            <ac:spMk id="4" creationId="{EC69AFC9-9260-D23A-2896-D2AAC9460EAA}"/>
          </ac:spMkLst>
        </pc:spChg>
      </pc:sldChg>
      <pc:sldChg chg="addSp delSp modSp new mod">
        <pc:chgData name="Aliyu Sambo" userId="d9766618-3e46-45d4-99f2-08120d84987f" providerId="ADAL" clId="{CD726631-9B6E-4564-A922-708E8C78644D}" dt="2025-06-17T08:34:08.505" v="183" actId="15"/>
        <pc:sldMkLst>
          <pc:docMk/>
          <pc:sldMk cId="2128072305" sldId="258"/>
        </pc:sldMkLst>
        <pc:spChg chg="mod">
          <ac:chgData name="Aliyu Sambo" userId="d9766618-3e46-45d4-99f2-08120d84987f" providerId="ADAL" clId="{CD726631-9B6E-4564-A922-708E8C78644D}" dt="2025-06-17T08:33:36.347" v="168" actId="20577"/>
          <ac:spMkLst>
            <pc:docMk/>
            <pc:sldMk cId="2128072305" sldId="258"/>
            <ac:spMk id="2" creationId="{CB1CE107-131D-5B79-F3F6-9E97414C1768}"/>
          </ac:spMkLst>
        </pc:spChg>
        <pc:spChg chg="add del mod">
          <ac:chgData name="Aliyu Sambo" userId="d9766618-3e46-45d4-99f2-08120d84987f" providerId="ADAL" clId="{CD726631-9B6E-4564-A922-708E8C78644D}" dt="2025-06-17T08:34:08.505" v="183" actId="15"/>
          <ac:spMkLst>
            <pc:docMk/>
            <pc:sldMk cId="2128072305" sldId="258"/>
            <ac:spMk id="3" creationId="{EA90E8B1-45D7-2F5F-0FD9-DDADC72B1CF1}"/>
          </ac:spMkLst>
        </pc:spChg>
        <pc:spChg chg="add mod">
          <ac:chgData name="Aliyu Sambo" userId="d9766618-3e46-45d4-99f2-08120d84987f" providerId="ADAL" clId="{CD726631-9B6E-4564-A922-708E8C78644D}" dt="2025-06-17T08:33:23.827" v="164"/>
          <ac:spMkLst>
            <pc:docMk/>
            <pc:sldMk cId="2128072305" sldId="258"/>
            <ac:spMk id="4" creationId="{65A9BDB7-DDD7-EEAB-8936-2D7D31BCB760}"/>
          </ac:spMkLst>
        </pc:spChg>
      </pc:sldChg>
      <pc:sldChg chg="addSp delSp modSp new mod">
        <pc:chgData name="Aliyu Sambo" userId="d9766618-3e46-45d4-99f2-08120d84987f" providerId="ADAL" clId="{CD726631-9B6E-4564-A922-708E8C78644D}" dt="2025-06-17T08:36:55.803" v="215" actId="207"/>
        <pc:sldMkLst>
          <pc:docMk/>
          <pc:sldMk cId="1551076570" sldId="259"/>
        </pc:sldMkLst>
        <pc:spChg chg="mod">
          <ac:chgData name="Aliyu Sambo" userId="d9766618-3e46-45d4-99f2-08120d84987f" providerId="ADAL" clId="{CD726631-9B6E-4564-A922-708E8C78644D}" dt="2025-06-17T08:34:53.064" v="190"/>
          <ac:spMkLst>
            <pc:docMk/>
            <pc:sldMk cId="1551076570" sldId="259"/>
            <ac:spMk id="2" creationId="{35A0325A-93FE-8C8F-574F-A18BDCB3AD41}"/>
          </ac:spMkLst>
        </pc:spChg>
        <pc:spChg chg="add del mod">
          <ac:chgData name="Aliyu Sambo" userId="d9766618-3e46-45d4-99f2-08120d84987f" providerId="ADAL" clId="{CD726631-9B6E-4564-A922-708E8C78644D}" dt="2025-06-17T08:36:55.803" v="215" actId="207"/>
          <ac:spMkLst>
            <pc:docMk/>
            <pc:sldMk cId="1551076570" sldId="259"/>
            <ac:spMk id="3" creationId="{8AF4140F-6C39-5D3E-CBA6-788782BC1B9C}"/>
          </ac:spMkLst>
        </pc:spChg>
        <pc:spChg chg="add mod">
          <ac:chgData name="Aliyu Sambo" userId="d9766618-3e46-45d4-99f2-08120d84987f" providerId="ADAL" clId="{CD726631-9B6E-4564-A922-708E8C78644D}" dt="2025-06-17T08:34:35.980" v="187"/>
          <ac:spMkLst>
            <pc:docMk/>
            <pc:sldMk cId="1551076570" sldId="259"/>
            <ac:spMk id="4" creationId="{4AD47A8B-2351-3358-22BF-18BFB4B82862}"/>
          </ac:spMkLst>
        </pc:spChg>
      </pc:sldChg>
      <pc:sldChg chg="modSp new mod">
        <pc:chgData name="Aliyu Sambo" userId="d9766618-3e46-45d4-99f2-08120d84987f" providerId="ADAL" clId="{CD726631-9B6E-4564-A922-708E8C78644D}" dt="2025-06-17T08:39:04.613" v="241" actId="1076"/>
        <pc:sldMkLst>
          <pc:docMk/>
          <pc:sldMk cId="733312187" sldId="260"/>
        </pc:sldMkLst>
        <pc:spChg chg="mod">
          <ac:chgData name="Aliyu Sambo" userId="d9766618-3e46-45d4-99f2-08120d84987f" providerId="ADAL" clId="{CD726631-9B6E-4564-A922-708E8C78644D}" dt="2025-06-17T08:37:19.649" v="217" actId="20577"/>
          <ac:spMkLst>
            <pc:docMk/>
            <pc:sldMk cId="733312187" sldId="260"/>
            <ac:spMk id="2" creationId="{130D0210-5BF1-3AA6-DE15-BAD21FA29A70}"/>
          </ac:spMkLst>
        </pc:spChg>
        <pc:spChg chg="mod">
          <ac:chgData name="Aliyu Sambo" userId="d9766618-3e46-45d4-99f2-08120d84987f" providerId="ADAL" clId="{CD726631-9B6E-4564-A922-708E8C78644D}" dt="2025-06-17T08:39:04.613" v="241" actId="1076"/>
          <ac:spMkLst>
            <pc:docMk/>
            <pc:sldMk cId="733312187" sldId="260"/>
            <ac:spMk id="3" creationId="{BAD52A0E-0578-5138-8B96-E03DC88534CF}"/>
          </ac:spMkLst>
        </pc:spChg>
      </pc:sldChg>
      <pc:sldChg chg="modSp new mod ord">
        <pc:chgData name="Aliyu Sambo" userId="d9766618-3e46-45d4-99f2-08120d84987f" providerId="ADAL" clId="{CD726631-9B6E-4564-A922-708E8C78644D}" dt="2025-06-17T08:32:54.186" v="160"/>
        <pc:sldMkLst>
          <pc:docMk/>
          <pc:sldMk cId="2651094657" sldId="261"/>
        </pc:sldMkLst>
        <pc:spChg chg="mod">
          <ac:chgData name="Aliyu Sambo" userId="d9766618-3e46-45d4-99f2-08120d84987f" providerId="ADAL" clId="{CD726631-9B6E-4564-A922-708E8C78644D}" dt="2025-06-17T08:32:38.628" v="158" actId="20577"/>
          <ac:spMkLst>
            <pc:docMk/>
            <pc:sldMk cId="2651094657" sldId="261"/>
            <ac:spMk id="2" creationId="{E57E9B3F-58AF-86A2-B6B6-EA7625B92F9F}"/>
          </ac:spMkLst>
        </pc:spChg>
        <pc:spChg chg="mod">
          <ac:chgData name="Aliyu Sambo" userId="d9766618-3e46-45d4-99f2-08120d84987f" providerId="ADAL" clId="{CD726631-9B6E-4564-A922-708E8C78644D}" dt="2025-06-17T08:32:32.234" v="141" actId="404"/>
          <ac:spMkLst>
            <pc:docMk/>
            <pc:sldMk cId="2651094657" sldId="261"/>
            <ac:spMk id="3" creationId="{5F0EB733-48F3-CFA8-6EA1-29D471B17984}"/>
          </ac:spMkLst>
        </pc:spChg>
      </pc:sldChg>
      <pc:sldChg chg="addSp delSp modSp new mod">
        <pc:chgData name="Aliyu Sambo" userId="d9766618-3e46-45d4-99f2-08120d84987f" providerId="ADAL" clId="{CD726631-9B6E-4564-A922-708E8C78644D}" dt="2025-06-17T08:41:18.115" v="267" actId="114"/>
        <pc:sldMkLst>
          <pc:docMk/>
          <pc:sldMk cId="2163233955" sldId="262"/>
        </pc:sldMkLst>
        <pc:spChg chg="mod">
          <ac:chgData name="Aliyu Sambo" userId="d9766618-3e46-45d4-99f2-08120d84987f" providerId="ADAL" clId="{CD726631-9B6E-4564-A922-708E8C78644D}" dt="2025-06-17T08:40:08.014" v="243" actId="20577"/>
          <ac:spMkLst>
            <pc:docMk/>
            <pc:sldMk cId="2163233955" sldId="262"/>
            <ac:spMk id="2" creationId="{96794496-5DA9-BE4E-E312-082AAC0C1046}"/>
          </ac:spMkLst>
        </pc:spChg>
        <pc:spChg chg="add del mod">
          <ac:chgData name="Aliyu Sambo" userId="d9766618-3e46-45d4-99f2-08120d84987f" providerId="ADAL" clId="{CD726631-9B6E-4564-A922-708E8C78644D}" dt="2025-06-17T08:41:18.115" v="267" actId="114"/>
          <ac:spMkLst>
            <pc:docMk/>
            <pc:sldMk cId="2163233955" sldId="262"/>
            <ac:spMk id="3" creationId="{0CFC02FA-1C4B-14DE-6795-2EDA00120C64}"/>
          </ac:spMkLst>
        </pc:spChg>
        <pc:spChg chg="add mod">
          <ac:chgData name="Aliyu Sambo" userId="d9766618-3e46-45d4-99f2-08120d84987f" providerId="ADAL" clId="{CD726631-9B6E-4564-A922-708E8C78644D}" dt="2025-06-17T08:40:17.752" v="245"/>
          <ac:spMkLst>
            <pc:docMk/>
            <pc:sldMk cId="2163233955" sldId="262"/>
            <ac:spMk id="4" creationId="{35FF443B-4984-5545-75D2-5F57CDAA7777}"/>
          </ac:spMkLst>
        </pc:spChg>
      </pc:sldChg>
      <pc:sldChg chg="addSp delSp modSp new mod">
        <pc:chgData name="Aliyu Sambo" userId="d9766618-3e46-45d4-99f2-08120d84987f" providerId="ADAL" clId="{CD726631-9B6E-4564-A922-708E8C78644D}" dt="2025-06-17T09:59:30.777" v="445" actId="14100"/>
        <pc:sldMkLst>
          <pc:docMk/>
          <pc:sldMk cId="1689792751" sldId="263"/>
        </pc:sldMkLst>
        <pc:spChg chg="mod">
          <ac:chgData name="Aliyu Sambo" userId="d9766618-3e46-45d4-99f2-08120d84987f" providerId="ADAL" clId="{CD726631-9B6E-4564-A922-708E8C78644D}" dt="2025-06-17T08:42:47.937" v="268"/>
          <ac:spMkLst>
            <pc:docMk/>
            <pc:sldMk cId="1689792751" sldId="263"/>
            <ac:spMk id="2" creationId="{E71D36B8-C78D-E140-9BFC-4E913E7B68B5}"/>
          </ac:spMkLst>
        </pc:spChg>
        <pc:spChg chg="add del mod">
          <ac:chgData name="Aliyu Sambo" userId="d9766618-3e46-45d4-99f2-08120d84987f" providerId="ADAL" clId="{CD726631-9B6E-4564-A922-708E8C78644D}" dt="2025-06-17T09:59:17.826" v="442" actId="20577"/>
          <ac:spMkLst>
            <pc:docMk/>
            <pc:sldMk cId="1689792751" sldId="263"/>
            <ac:spMk id="3" creationId="{08F921AC-052E-C2C8-651B-74AB0E55DAC5}"/>
          </ac:spMkLst>
        </pc:spChg>
        <pc:spChg chg="add mod">
          <ac:chgData name="Aliyu Sambo" userId="d9766618-3e46-45d4-99f2-08120d84987f" providerId="ADAL" clId="{CD726631-9B6E-4564-A922-708E8C78644D}" dt="2025-06-17T08:43:11.981" v="270"/>
          <ac:spMkLst>
            <pc:docMk/>
            <pc:sldMk cId="1689792751" sldId="263"/>
            <ac:spMk id="4" creationId="{455D68C5-B23C-D102-E848-C91D07AE5309}"/>
          </ac:spMkLst>
        </pc:spChg>
        <pc:picChg chg="add mod">
          <ac:chgData name="Aliyu Sambo" userId="d9766618-3e46-45d4-99f2-08120d84987f" providerId="ADAL" clId="{CD726631-9B6E-4564-A922-708E8C78644D}" dt="2025-06-17T09:59:30.777" v="445" actId="14100"/>
          <ac:picMkLst>
            <pc:docMk/>
            <pc:sldMk cId="1689792751" sldId="263"/>
            <ac:picMk id="5" creationId="{339AAEE5-DAB3-B915-3D20-86EEA3298066}"/>
          </ac:picMkLst>
        </pc:picChg>
        <pc:picChg chg="add mod modCrop">
          <ac:chgData name="Aliyu Sambo" userId="d9766618-3e46-45d4-99f2-08120d84987f" providerId="ADAL" clId="{CD726631-9B6E-4564-A922-708E8C78644D}" dt="2025-06-17T09:59:21.296" v="443" actId="1076"/>
          <ac:picMkLst>
            <pc:docMk/>
            <pc:sldMk cId="1689792751" sldId="263"/>
            <ac:picMk id="6" creationId="{18DA2A43-E3D7-7B48-A229-8E18BAE09E26}"/>
          </ac:picMkLst>
        </pc:picChg>
      </pc:sldChg>
      <pc:sldChg chg="modSp add mod">
        <pc:chgData name="Aliyu Sambo" userId="d9766618-3e46-45d4-99f2-08120d84987f" providerId="ADAL" clId="{CD726631-9B6E-4564-A922-708E8C78644D}" dt="2025-06-17T08:29:57.347" v="66" actId="207"/>
        <pc:sldMkLst>
          <pc:docMk/>
          <pc:sldMk cId="0" sldId="269"/>
        </pc:sldMkLst>
        <pc:spChg chg="mod">
          <ac:chgData name="Aliyu Sambo" userId="d9766618-3e46-45d4-99f2-08120d84987f" providerId="ADAL" clId="{CD726631-9B6E-4564-A922-708E8C78644D}" dt="2025-06-17T08:29:57.347" v="66" actId="207"/>
          <ac:spMkLst>
            <pc:docMk/>
            <pc:sldMk cId="0" sldId="269"/>
            <ac:spMk id="3" creationId="{00000000-0000-0000-0000-000000000000}"/>
          </ac:spMkLst>
        </pc:spChg>
      </pc:sldChg>
      <pc:sldChg chg="addSp modSp new mod">
        <pc:chgData name="Aliyu Sambo" userId="d9766618-3e46-45d4-99f2-08120d84987f" providerId="ADAL" clId="{CD726631-9B6E-4564-A922-708E8C78644D}" dt="2025-06-17T10:03:13.719" v="456" actId="14100"/>
        <pc:sldMkLst>
          <pc:docMk/>
          <pc:sldMk cId="328770918" sldId="270"/>
        </pc:sldMkLst>
        <pc:spChg chg="mod">
          <ac:chgData name="Aliyu Sambo" userId="d9766618-3e46-45d4-99f2-08120d84987f" providerId="ADAL" clId="{CD726631-9B6E-4564-A922-708E8C78644D}" dt="2025-06-17T08:44:51.679" v="292"/>
          <ac:spMkLst>
            <pc:docMk/>
            <pc:sldMk cId="328770918" sldId="270"/>
            <ac:spMk id="2" creationId="{38464854-8C39-1623-D253-4CDCF2237816}"/>
          </ac:spMkLst>
        </pc:spChg>
        <pc:spChg chg="mod">
          <ac:chgData name="Aliyu Sambo" userId="d9766618-3e46-45d4-99f2-08120d84987f" providerId="ADAL" clId="{CD726631-9B6E-4564-A922-708E8C78644D}" dt="2025-06-17T10:03:13.719" v="456" actId="14100"/>
          <ac:spMkLst>
            <pc:docMk/>
            <pc:sldMk cId="328770918" sldId="270"/>
            <ac:spMk id="3" creationId="{0EC82F81-EAD6-9684-A786-9BAAB085AC51}"/>
          </ac:spMkLst>
        </pc:spChg>
        <pc:spChg chg="add mod">
          <ac:chgData name="Aliyu Sambo" userId="d9766618-3e46-45d4-99f2-08120d84987f" providerId="ADAL" clId="{CD726631-9B6E-4564-A922-708E8C78644D}" dt="2025-06-17T08:45:20.032" v="297" actId="20578"/>
          <ac:spMkLst>
            <pc:docMk/>
            <pc:sldMk cId="328770918" sldId="270"/>
            <ac:spMk id="4" creationId="{2BB3BD61-86B7-5234-CA20-E8820216D499}"/>
          </ac:spMkLst>
        </pc:spChg>
        <pc:spChg chg="add">
          <ac:chgData name="Aliyu Sambo" userId="d9766618-3e46-45d4-99f2-08120d84987f" providerId="ADAL" clId="{CD726631-9B6E-4564-A922-708E8C78644D}" dt="2025-06-17T09:46:23.565" v="393"/>
          <ac:spMkLst>
            <pc:docMk/>
            <pc:sldMk cId="328770918" sldId="270"/>
            <ac:spMk id="5" creationId="{55307876-B893-D3EC-6862-3EF69F446B95}"/>
          </ac:spMkLst>
        </pc:spChg>
        <pc:picChg chg="add mod">
          <ac:chgData name="Aliyu Sambo" userId="d9766618-3e46-45d4-99f2-08120d84987f" providerId="ADAL" clId="{CD726631-9B6E-4564-A922-708E8C78644D}" dt="2025-06-17T09:49:41.736" v="405" actId="1076"/>
          <ac:picMkLst>
            <pc:docMk/>
            <pc:sldMk cId="328770918" sldId="270"/>
            <ac:picMk id="6" creationId="{80241A73-ACB1-3A04-FB25-81F903DD73F8}"/>
          </ac:picMkLst>
        </pc:picChg>
        <pc:picChg chg="add mod modCrop">
          <ac:chgData name="Aliyu Sambo" userId="d9766618-3e46-45d4-99f2-08120d84987f" providerId="ADAL" clId="{CD726631-9B6E-4564-A922-708E8C78644D}" dt="2025-06-17T10:01:38.743" v="447" actId="732"/>
          <ac:picMkLst>
            <pc:docMk/>
            <pc:sldMk cId="328770918" sldId="270"/>
            <ac:picMk id="7" creationId="{D8A54041-48D3-79D8-4573-F4D777DA7633}"/>
          </ac:picMkLst>
        </pc:picChg>
      </pc:sldChg>
      <pc:sldChg chg="addSp modSp new mod">
        <pc:chgData name="Aliyu Sambo" userId="d9766618-3e46-45d4-99f2-08120d84987f" providerId="ADAL" clId="{CD726631-9B6E-4564-A922-708E8C78644D}" dt="2025-06-17T10:17:27.337" v="506" actId="1076"/>
        <pc:sldMkLst>
          <pc:docMk/>
          <pc:sldMk cId="3541700140" sldId="271"/>
        </pc:sldMkLst>
        <pc:spChg chg="mod">
          <ac:chgData name="Aliyu Sambo" userId="d9766618-3e46-45d4-99f2-08120d84987f" providerId="ADAL" clId="{CD726631-9B6E-4564-A922-708E8C78644D}" dt="2025-06-17T08:47:12.972" v="310" actId="20577"/>
          <ac:spMkLst>
            <pc:docMk/>
            <pc:sldMk cId="3541700140" sldId="271"/>
            <ac:spMk id="2" creationId="{4C2CCD17-491A-704D-17DA-974A74659C10}"/>
          </ac:spMkLst>
        </pc:spChg>
        <pc:spChg chg="mod">
          <ac:chgData name="Aliyu Sambo" userId="d9766618-3e46-45d4-99f2-08120d84987f" providerId="ADAL" clId="{CD726631-9B6E-4564-A922-708E8C78644D}" dt="2025-06-17T10:17:21.175" v="505" actId="404"/>
          <ac:spMkLst>
            <pc:docMk/>
            <pc:sldMk cId="3541700140" sldId="271"/>
            <ac:spMk id="3" creationId="{897C7F5F-B3E8-F210-1E18-D592E4C650C9}"/>
          </ac:spMkLst>
        </pc:spChg>
        <pc:spChg chg="add">
          <ac:chgData name="Aliyu Sambo" userId="d9766618-3e46-45d4-99f2-08120d84987f" providerId="ADAL" clId="{CD726631-9B6E-4564-A922-708E8C78644D}" dt="2025-06-17T08:47:51.782" v="319"/>
          <ac:spMkLst>
            <pc:docMk/>
            <pc:sldMk cId="3541700140" sldId="271"/>
            <ac:spMk id="4" creationId="{CD564927-3617-E0C0-7605-D518E9222BCF}"/>
          </ac:spMkLst>
        </pc:spChg>
        <pc:spChg chg="add mod">
          <ac:chgData name="Aliyu Sambo" userId="d9766618-3e46-45d4-99f2-08120d84987f" providerId="ADAL" clId="{CD726631-9B6E-4564-A922-708E8C78644D}" dt="2025-06-17T08:47:58.771" v="321" actId="20578"/>
          <ac:spMkLst>
            <pc:docMk/>
            <pc:sldMk cId="3541700140" sldId="271"/>
            <ac:spMk id="5" creationId="{DBF01EBD-6FDC-022A-1D75-98675801B509}"/>
          </ac:spMkLst>
        </pc:spChg>
        <pc:picChg chg="add mod">
          <ac:chgData name="Aliyu Sambo" userId="d9766618-3e46-45d4-99f2-08120d84987f" providerId="ADAL" clId="{CD726631-9B6E-4564-A922-708E8C78644D}" dt="2025-06-17T10:16:54.379" v="493" actId="1076"/>
          <ac:picMkLst>
            <pc:docMk/>
            <pc:sldMk cId="3541700140" sldId="271"/>
            <ac:picMk id="6" creationId="{AF568853-F101-1AAE-E23F-A0D2D14501FF}"/>
          </ac:picMkLst>
        </pc:picChg>
        <pc:picChg chg="add mod">
          <ac:chgData name="Aliyu Sambo" userId="d9766618-3e46-45d4-99f2-08120d84987f" providerId="ADAL" clId="{CD726631-9B6E-4564-A922-708E8C78644D}" dt="2025-06-17T10:16:52.776" v="492" actId="1076"/>
          <ac:picMkLst>
            <pc:docMk/>
            <pc:sldMk cId="3541700140" sldId="271"/>
            <ac:picMk id="8" creationId="{CC032E32-4724-62E9-3173-92B46793CB9B}"/>
          </ac:picMkLst>
        </pc:picChg>
        <pc:picChg chg="add mod">
          <ac:chgData name="Aliyu Sambo" userId="d9766618-3e46-45d4-99f2-08120d84987f" providerId="ADAL" clId="{CD726631-9B6E-4564-A922-708E8C78644D}" dt="2025-06-17T10:17:27.337" v="506" actId="1076"/>
          <ac:picMkLst>
            <pc:docMk/>
            <pc:sldMk cId="3541700140" sldId="271"/>
            <ac:picMk id="9" creationId="{AD006FFC-C610-7D84-8EE9-851EE647A0FA}"/>
          </ac:picMkLst>
        </pc:picChg>
      </pc:sldChg>
      <pc:sldChg chg="addSp delSp modSp new mod">
        <pc:chgData name="Aliyu Sambo" userId="d9766618-3e46-45d4-99f2-08120d84987f" providerId="ADAL" clId="{CD726631-9B6E-4564-A922-708E8C78644D}" dt="2025-06-17T10:25:58.389" v="517" actId="1076"/>
        <pc:sldMkLst>
          <pc:docMk/>
          <pc:sldMk cId="2218841270" sldId="272"/>
        </pc:sldMkLst>
        <pc:spChg chg="mod">
          <ac:chgData name="Aliyu Sambo" userId="d9766618-3e46-45d4-99f2-08120d84987f" providerId="ADAL" clId="{CD726631-9B6E-4564-A922-708E8C78644D}" dt="2025-06-17T08:48:52.030" v="332"/>
          <ac:spMkLst>
            <pc:docMk/>
            <pc:sldMk cId="2218841270" sldId="272"/>
            <ac:spMk id="2" creationId="{116A744B-1CAA-DD86-5B91-6064374C3535}"/>
          </ac:spMkLst>
        </pc:spChg>
        <pc:spChg chg="add del mod">
          <ac:chgData name="Aliyu Sambo" userId="d9766618-3e46-45d4-99f2-08120d84987f" providerId="ADAL" clId="{CD726631-9B6E-4564-A922-708E8C78644D}" dt="2025-06-17T10:25:36.011" v="515" actId="20577"/>
          <ac:spMkLst>
            <pc:docMk/>
            <pc:sldMk cId="2218841270" sldId="272"/>
            <ac:spMk id="3" creationId="{B6C91665-B3B0-C88F-51B6-E03278AB17FE}"/>
          </ac:spMkLst>
        </pc:spChg>
        <pc:spChg chg="add mod">
          <ac:chgData name="Aliyu Sambo" userId="d9766618-3e46-45d4-99f2-08120d84987f" providerId="ADAL" clId="{CD726631-9B6E-4564-A922-708E8C78644D}" dt="2025-06-17T08:49:30.879" v="346"/>
          <ac:spMkLst>
            <pc:docMk/>
            <pc:sldMk cId="2218841270" sldId="272"/>
            <ac:spMk id="4" creationId="{E8CDE866-1DF0-5536-D4F8-5CCC658C560C}"/>
          </ac:spMkLst>
        </pc:spChg>
        <pc:spChg chg="add mod">
          <ac:chgData name="Aliyu Sambo" userId="d9766618-3e46-45d4-99f2-08120d84987f" providerId="ADAL" clId="{CD726631-9B6E-4564-A922-708E8C78644D}" dt="2025-06-17T08:49:37.325" v="348" actId="20578"/>
          <ac:spMkLst>
            <pc:docMk/>
            <pc:sldMk cId="2218841270" sldId="272"/>
            <ac:spMk id="5" creationId="{058787B1-6CC9-5E9B-6553-C95043F82E69}"/>
          </ac:spMkLst>
        </pc:spChg>
        <pc:picChg chg="add mod">
          <ac:chgData name="Aliyu Sambo" userId="d9766618-3e46-45d4-99f2-08120d84987f" providerId="ADAL" clId="{CD726631-9B6E-4564-A922-708E8C78644D}" dt="2025-06-17T10:25:58.389" v="517" actId="1076"/>
          <ac:picMkLst>
            <pc:docMk/>
            <pc:sldMk cId="2218841270" sldId="272"/>
            <ac:picMk id="6" creationId="{9F11C2D3-8E3A-E540-8EA3-01F6E2A3854F}"/>
          </ac:picMkLst>
        </pc:picChg>
      </pc:sldChg>
      <pc:sldChg chg="addSp modSp new mod">
        <pc:chgData name="Aliyu Sambo" userId="d9766618-3e46-45d4-99f2-08120d84987f" providerId="ADAL" clId="{CD726631-9B6E-4564-A922-708E8C78644D}" dt="2025-06-17T10:28:51.960" v="536" actId="1076"/>
        <pc:sldMkLst>
          <pc:docMk/>
          <pc:sldMk cId="2782157826" sldId="273"/>
        </pc:sldMkLst>
        <pc:spChg chg="mod">
          <ac:chgData name="Aliyu Sambo" userId="d9766618-3e46-45d4-99f2-08120d84987f" providerId="ADAL" clId="{CD726631-9B6E-4564-A922-708E8C78644D}" dt="2025-06-17T08:50:15.356" v="359" actId="20577"/>
          <ac:spMkLst>
            <pc:docMk/>
            <pc:sldMk cId="2782157826" sldId="273"/>
            <ac:spMk id="2" creationId="{20C029E0-9812-5FB7-0A78-68276485EE36}"/>
          </ac:spMkLst>
        </pc:spChg>
        <pc:spChg chg="mod">
          <ac:chgData name="Aliyu Sambo" userId="d9766618-3e46-45d4-99f2-08120d84987f" providerId="ADAL" clId="{CD726631-9B6E-4564-A922-708E8C78644D}" dt="2025-06-17T10:27:13.197" v="527" actId="1076"/>
          <ac:spMkLst>
            <pc:docMk/>
            <pc:sldMk cId="2782157826" sldId="273"/>
            <ac:spMk id="3" creationId="{791682DE-EEB0-76A5-145D-34C79150FF1A}"/>
          </ac:spMkLst>
        </pc:spChg>
        <pc:spChg chg="add mod">
          <ac:chgData name="Aliyu Sambo" userId="d9766618-3e46-45d4-99f2-08120d84987f" providerId="ADAL" clId="{CD726631-9B6E-4564-A922-708E8C78644D}" dt="2025-06-17T08:50:31.179" v="362" actId="20578"/>
          <ac:spMkLst>
            <pc:docMk/>
            <pc:sldMk cId="2782157826" sldId="273"/>
            <ac:spMk id="4" creationId="{B36AB0AB-8EA7-D06D-46A8-39532D537B2B}"/>
          </ac:spMkLst>
        </pc:spChg>
        <pc:spChg chg="add">
          <ac:chgData name="Aliyu Sambo" userId="d9766618-3e46-45d4-99f2-08120d84987f" providerId="ADAL" clId="{CD726631-9B6E-4564-A922-708E8C78644D}" dt="2025-06-17T08:50:55.472" v="369"/>
          <ac:spMkLst>
            <pc:docMk/>
            <pc:sldMk cId="2782157826" sldId="273"/>
            <ac:spMk id="5" creationId="{DD58E9A3-4B1D-FB6C-F778-ED7C414DC426}"/>
          </ac:spMkLst>
        </pc:spChg>
        <pc:spChg chg="add">
          <ac:chgData name="Aliyu Sambo" userId="d9766618-3e46-45d4-99f2-08120d84987f" providerId="ADAL" clId="{CD726631-9B6E-4564-A922-708E8C78644D}" dt="2025-06-17T08:50:59.433" v="370"/>
          <ac:spMkLst>
            <pc:docMk/>
            <pc:sldMk cId="2782157826" sldId="273"/>
            <ac:spMk id="6" creationId="{BEA8115F-B747-0B2C-B761-903BA7F1285D}"/>
          </ac:spMkLst>
        </pc:spChg>
        <pc:spChg chg="add">
          <ac:chgData name="Aliyu Sambo" userId="d9766618-3e46-45d4-99f2-08120d84987f" providerId="ADAL" clId="{CD726631-9B6E-4564-A922-708E8C78644D}" dt="2025-06-17T08:51:03.910" v="371"/>
          <ac:spMkLst>
            <pc:docMk/>
            <pc:sldMk cId="2782157826" sldId="273"/>
            <ac:spMk id="7" creationId="{94A95E7E-C8E9-44B6-9FFD-5EED26CE287A}"/>
          </ac:spMkLst>
        </pc:spChg>
        <pc:spChg chg="add">
          <ac:chgData name="Aliyu Sambo" userId="d9766618-3e46-45d4-99f2-08120d84987f" providerId="ADAL" clId="{CD726631-9B6E-4564-A922-708E8C78644D}" dt="2025-06-17T08:51:08.336" v="372"/>
          <ac:spMkLst>
            <pc:docMk/>
            <pc:sldMk cId="2782157826" sldId="273"/>
            <ac:spMk id="8" creationId="{709BFF67-BE91-04CA-D9DE-0231D8842CB6}"/>
          </ac:spMkLst>
        </pc:spChg>
        <pc:spChg chg="add mod">
          <ac:chgData name="Aliyu Sambo" userId="d9766618-3e46-45d4-99f2-08120d84987f" providerId="ADAL" clId="{CD726631-9B6E-4564-A922-708E8C78644D}" dt="2025-06-17T08:51:29.677" v="378" actId="20578"/>
          <ac:spMkLst>
            <pc:docMk/>
            <pc:sldMk cId="2782157826" sldId="273"/>
            <ac:spMk id="9" creationId="{088BB457-BB7B-3681-FEB9-64E3C3325F76}"/>
          </ac:spMkLst>
        </pc:spChg>
        <pc:spChg chg="add">
          <ac:chgData name="Aliyu Sambo" userId="d9766618-3e46-45d4-99f2-08120d84987f" providerId="ADAL" clId="{CD726631-9B6E-4564-A922-708E8C78644D}" dt="2025-06-17T10:28:34.623" v="530"/>
          <ac:spMkLst>
            <pc:docMk/>
            <pc:sldMk cId="2782157826" sldId="273"/>
            <ac:spMk id="11" creationId="{F157FCC9-0426-5BE5-E247-9526087575AD}"/>
          </ac:spMkLst>
        </pc:spChg>
        <pc:picChg chg="add mod">
          <ac:chgData name="Aliyu Sambo" userId="d9766618-3e46-45d4-99f2-08120d84987f" providerId="ADAL" clId="{CD726631-9B6E-4564-A922-708E8C78644D}" dt="2025-06-17T10:28:49.827" v="535" actId="14100"/>
          <ac:picMkLst>
            <pc:docMk/>
            <pc:sldMk cId="2782157826" sldId="273"/>
            <ac:picMk id="10" creationId="{0DB60B2D-EDA2-EAAC-1234-4D3514897862}"/>
          </ac:picMkLst>
        </pc:picChg>
        <pc:picChg chg="add mod">
          <ac:chgData name="Aliyu Sambo" userId="d9766618-3e46-45d4-99f2-08120d84987f" providerId="ADAL" clId="{CD726631-9B6E-4564-A922-708E8C78644D}" dt="2025-06-17T10:28:51.960" v="536" actId="1076"/>
          <ac:picMkLst>
            <pc:docMk/>
            <pc:sldMk cId="2782157826" sldId="273"/>
            <ac:picMk id="12" creationId="{16E58C9A-954C-ABF0-6396-1683554D37C2}"/>
          </ac:picMkLst>
        </pc:picChg>
      </pc:sldChg>
      <pc:sldChg chg="modSp new mod">
        <pc:chgData name="Aliyu Sambo" userId="d9766618-3e46-45d4-99f2-08120d84987f" providerId="ADAL" clId="{CD726631-9B6E-4564-A922-708E8C78644D}" dt="2025-06-17T08:53:03.138" v="388" actId="6549"/>
        <pc:sldMkLst>
          <pc:docMk/>
          <pc:sldMk cId="1716803013" sldId="274"/>
        </pc:sldMkLst>
        <pc:spChg chg="mod">
          <ac:chgData name="Aliyu Sambo" userId="d9766618-3e46-45d4-99f2-08120d84987f" providerId="ADAL" clId="{CD726631-9B6E-4564-A922-708E8C78644D}" dt="2025-06-17T08:52:37.450" v="381"/>
          <ac:spMkLst>
            <pc:docMk/>
            <pc:sldMk cId="1716803013" sldId="274"/>
            <ac:spMk id="2" creationId="{5F98760E-96CC-9AF9-ACC5-B4D48C157145}"/>
          </ac:spMkLst>
        </pc:spChg>
        <pc:spChg chg="mod">
          <ac:chgData name="Aliyu Sambo" userId="d9766618-3e46-45d4-99f2-08120d84987f" providerId="ADAL" clId="{CD726631-9B6E-4564-A922-708E8C78644D}" dt="2025-06-17T08:53:03.138" v="388" actId="6549"/>
          <ac:spMkLst>
            <pc:docMk/>
            <pc:sldMk cId="1716803013" sldId="274"/>
            <ac:spMk id="3" creationId="{559229E8-1FE9-95EF-E2DB-5FF7F02A5371}"/>
          </ac:spMkLst>
        </pc:spChg>
      </pc:sldChg>
      <pc:sldChg chg="addSp delSp modSp new mod ord">
        <pc:chgData name="Aliyu Sambo" userId="d9766618-3e46-45d4-99f2-08120d84987f" providerId="ADAL" clId="{CD726631-9B6E-4564-A922-708E8C78644D}" dt="2025-06-17T10:34:16.065" v="565" actId="1076"/>
        <pc:sldMkLst>
          <pc:docMk/>
          <pc:sldMk cId="716282468" sldId="275"/>
        </pc:sldMkLst>
        <pc:spChg chg="mod">
          <ac:chgData name="Aliyu Sambo" userId="d9766618-3e46-45d4-99f2-08120d84987f" providerId="ADAL" clId="{CD726631-9B6E-4564-A922-708E8C78644D}" dt="2025-06-17T10:30:56.471" v="537"/>
          <ac:spMkLst>
            <pc:docMk/>
            <pc:sldMk cId="716282468" sldId="275"/>
            <ac:spMk id="2" creationId="{842DD78A-35CD-1D88-B322-B20A0E2191D1}"/>
          </ac:spMkLst>
        </pc:spChg>
        <pc:spChg chg="add del mod">
          <ac:chgData name="Aliyu Sambo" userId="d9766618-3e46-45d4-99f2-08120d84987f" providerId="ADAL" clId="{CD726631-9B6E-4564-A922-708E8C78644D}" dt="2025-06-17T10:34:11.081" v="563" actId="14100"/>
          <ac:spMkLst>
            <pc:docMk/>
            <pc:sldMk cId="716282468" sldId="275"/>
            <ac:spMk id="3" creationId="{6D5EB2D3-99BE-8311-A964-145CBC75D77F}"/>
          </ac:spMkLst>
        </pc:spChg>
        <pc:spChg chg="add mod">
          <ac:chgData name="Aliyu Sambo" userId="d9766618-3e46-45d4-99f2-08120d84987f" providerId="ADAL" clId="{CD726631-9B6E-4564-A922-708E8C78644D}" dt="2025-06-17T10:31:11.791" v="540"/>
          <ac:spMkLst>
            <pc:docMk/>
            <pc:sldMk cId="716282468" sldId="275"/>
            <ac:spMk id="4" creationId="{66D84024-81A8-282B-59FC-435D914080BD}"/>
          </ac:spMkLst>
        </pc:spChg>
        <pc:picChg chg="add mod">
          <ac:chgData name="Aliyu Sambo" userId="d9766618-3e46-45d4-99f2-08120d84987f" providerId="ADAL" clId="{CD726631-9B6E-4564-A922-708E8C78644D}" dt="2025-06-17T10:34:16.065" v="565" actId="1076"/>
          <ac:picMkLst>
            <pc:docMk/>
            <pc:sldMk cId="716282468" sldId="275"/>
            <ac:picMk id="6" creationId="{FCE63EFB-3840-5872-D4F7-D9E71CE61F1C}"/>
          </ac:picMkLst>
        </pc:picChg>
      </pc:sldChg>
      <pc:sldChg chg="addSp delSp modSp new mod">
        <pc:chgData name="Aliyu Sambo" userId="d9766618-3e46-45d4-99f2-08120d84987f" providerId="ADAL" clId="{CD726631-9B6E-4564-A922-708E8C78644D}" dt="2025-06-17T10:46:56.791" v="626" actId="1076"/>
        <pc:sldMkLst>
          <pc:docMk/>
          <pc:sldMk cId="432729141" sldId="276"/>
        </pc:sldMkLst>
        <pc:spChg chg="mod">
          <ac:chgData name="Aliyu Sambo" userId="d9766618-3e46-45d4-99f2-08120d84987f" providerId="ADAL" clId="{CD726631-9B6E-4564-A922-708E8C78644D}" dt="2025-06-17T10:43:46.663" v="599" actId="113"/>
          <ac:spMkLst>
            <pc:docMk/>
            <pc:sldMk cId="432729141" sldId="276"/>
            <ac:spMk id="2" creationId="{783F8BCD-34A0-BFA9-E0F9-1EBA587F3FCE}"/>
          </ac:spMkLst>
        </pc:spChg>
        <pc:spChg chg="add del mod">
          <ac:chgData name="Aliyu Sambo" userId="d9766618-3e46-45d4-99f2-08120d84987f" providerId="ADAL" clId="{CD726631-9B6E-4564-A922-708E8C78644D}" dt="2025-06-17T10:46:53.397" v="625" actId="404"/>
          <ac:spMkLst>
            <pc:docMk/>
            <pc:sldMk cId="432729141" sldId="276"/>
            <ac:spMk id="3" creationId="{C3CCA69E-31BC-E9EA-F1BB-C2E637D02066}"/>
          </ac:spMkLst>
        </pc:spChg>
        <pc:spChg chg="add mod">
          <ac:chgData name="Aliyu Sambo" userId="d9766618-3e46-45d4-99f2-08120d84987f" providerId="ADAL" clId="{CD726631-9B6E-4564-A922-708E8C78644D}" dt="2025-06-17T10:45:01.432" v="611"/>
          <ac:spMkLst>
            <pc:docMk/>
            <pc:sldMk cId="432729141" sldId="276"/>
            <ac:spMk id="4" creationId="{031E362A-5303-AF97-EAD0-821D845EDB1D}"/>
          </ac:spMkLst>
        </pc:spChg>
        <pc:picChg chg="add mod">
          <ac:chgData name="Aliyu Sambo" userId="d9766618-3e46-45d4-99f2-08120d84987f" providerId="ADAL" clId="{CD726631-9B6E-4564-A922-708E8C78644D}" dt="2025-06-17T10:46:56.791" v="626" actId="1076"/>
          <ac:picMkLst>
            <pc:docMk/>
            <pc:sldMk cId="432729141" sldId="276"/>
            <ac:picMk id="5" creationId="{E676B01A-E708-DB6E-6826-73698A641801}"/>
          </ac:picMkLst>
        </pc:picChg>
      </pc:sldChg>
      <pc:sldChg chg="modSp new mod">
        <pc:chgData name="Aliyu Sambo" userId="d9766618-3e46-45d4-99f2-08120d84987f" providerId="ADAL" clId="{CD726631-9B6E-4564-A922-708E8C78644D}" dt="2025-06-17T10:47:47.815" v="630" actId="5793"/>
        <pc:sldMkLst>
          <pc:docMk/>
          <pc:sldMk cId="4257124319" sldId="277"/>
        </pc:sldMkLst>
        <pc:spChg chg="mod">
          <ac:chgData name="Aliyu Sambo" userId="d9766618-3e46-45d4-99f2-08120d84987f" providerId="ADAL" clId="{CD726631-9B6E-4564-A922-708E8C78644D}" dt="2025-06-17T10:47:43.057" v="629"/>
          <ac:spMkLst>
            <pc:docMk/>
            <pc:sldMk cId="4257124319" sldId="277"/>
            <ac:spMk id="2" creationId="{57304576-6653-A49A-C0FA-FB158426EF0F}"/>
          </ac:spMkLst>
        </pc:spChg>
        <pc:spChg chg="mod">
          <ac:chgData name="Aliyu Sambo" userId="d9766618-3e46-45d4-99f2-08120d84987f" providerId="ADAL" clId="{CD726631-9B6E-4564-A922-708E8C78644D}" dt="2025-06-17T10:47:47.815" v="630" actId="5793"/>
          <ac:spMkLst>
            <pc:docMk/>
            <pc:sldMk cId="4257124319" sldId="277"/>
            <ac:spMk id="3" creationId="{8FA8949C-F1AC-EA3D-9E91-639CE37CCA0D}"/>
          </ac:spMkLst>
        </pc:spChg>
      </pc:sldChg>
      <pc:sldChg chg="addSp delSp modSp new mod ord">
        <pc:chgData name="Aliyu Sambo" userId="d9766618-3e46-45d4-99f2-08120d84987f" providerId="ADAL" clId="{CD726631-9B6E-4564-A922-708E8C78644D}" dt="2025-06-17T10:44:12.583" v="608" actId="1076"/>
        <pc:sldMkLst>
          <pc:docMk/>
          <pc:sldMk cId="2345783358" sldId="278"/>
        </pc:sldMkLst>
        <pc:spChg chg="mod">
          <ac:chgData name="Aliyu Sambo" userId="d9766618-3e46-45d4-99f2-08120d84987f" providerId="ADAL" clId="{CD726631-9B6E-4564-A922-708E8C78644D}" dt="2025-06-17T10:44:08.342" v="607" actId="114"/>
          <ac:spMkLst>
            <pc:docMk/>
            <pc:sldMk cId="2345783358" sldId="278"/>
            <ac:spMk id="2" creationId="{C4107DF5-19E1-8BFE-F403-5D2F956388FA}"/>
          </ac:spMkLst>
        </pc:spChg>
        <pc:spChg chg="add del mod">
          <ac:chgData name="Aliyu Sambo" userId="d9766618-3e46-45d4-99f2-08120d84987f" providerId="ADAL" clId="{CD726631-9B6E-4564-A922-708E8C78644D}" dt="2025-06-17T10:42:12.247" v="580" actId="14100"/>
          <ac:spMkLst>
            <pc:docMk/>
            <pc:sldMk cId="2345783358" sldId="278"/>
            <ac:spMk id="3" creationId="{9A8D4039-3AEE-0BFA-1D92-3D874A16786C}"/>
          </ac:spMkLst>
        </pc:spChg>
        <pc:spChg chg="add mod">
          <ac:chgData name="Aliyu Sambo" userId="d9766618-3e46-45d4-99f2-08120d84987f" providerId="ADAL" clId="{CD726631-9B6E-4564-A922-708E8C78644D}" dt="2025-06-17T10:31:53.795" v="552"/>
          <ac:spMkLst>
            <pc:docMk/>
            <pc:sldMk cId="2345783358" sldId="278"/>
            <ac:spMk id="4" creationId="{AF84BA7C-FE98-FD10-C719-14CC6DD18649}"/>
          </ac:spMkLst>
        </pc:spChg>
        <pc:spChg chg="add mod">
          <ac:chgData name="Aliyu Sambo" userId="d9766618-3e46-45d4-99f2-08120d84987f" providerId="ADAL" clId="{CD726631-9B6E-4564-A922-708E8C78644D}" dt="2025-06-17T10:35:23.455" v="569"/>
          <ac:spMkLst>
            <pc:docMk/>
            <pc:sldMk cId="2345783358" sldId="278"/>
            <ac:spMk id="5" creationId="{8A1DE789-3AB5-C9B1-CCB9-791780F50791}"/>
          </ac:spMkLst>
        </pc:spChg>
        <pc:picChg chg="add mod">
          <ac:chgData name="Aliyu Sambo" userId="d9766618-3e46-45d4-99f2-08120d84987f" providerId="ADAL" clId="{CD726631-9B6E-4564-A922-708E8C78644D}" dt="2025-06-17T10:44:12.583" v="608" actId="1076"/>
          <ac:picMkLst>
            <pc:docMk/>
            <pc:sldMk cId="2345783358" sldId="278"/>
            <ac:picMk id="6" creationId="{61EF6CB8-56F2-467A-8394-6253C2435027}"/>
          </ac:picMkLst>
        </pc:picChg>
        <pc:picChg chg="add mod">
          <ac:chgData name="Aliyu Sambo" userId="d9766618-3e46-45d4-99f2-08120d84987f" providerId="ADAL" clId="{CD726631-9B6E-4564-A922-708E8C78644D}" dt="2025-06-17T10:42:32.464" v="584" actId="1076"/>
          <ac:picMkLst>
            <pc:docMk/>
            <pc:sldMk cId="2345783358" sldId="278"/>
            <ac:picMk id="7" creationId="{C9F6F2A3-A541-8F21-C453-EDBC55C82CF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fld id="{6E55321B-BAFA-432B-A486-09888420C730}" type="datetimeFigureOut">
              <a:rPr lang="en-GB" smtClean="0"/>
              <a:t>17/06/2025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1BC89F-ED0E-4735-91CE-7B2DEA589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342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55321B-BAFA-432B-A486-09888420C730}" type="datetimeFigureOut">
              <a:rPr lang="en-GB" smtClean="0"/>
              <a:t>17/06/2025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1BC89F-ED0E-4735-91CE-7B2DEA589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0158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55321B-BAFA-432B-A486-09888420C730}" type="datetimeFigureOut">
              <a:rPr lang="en-GB" smtClean="0"/>
              <a:t>17/06/2025</a:t>
            </a:fld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E1BC89F-ED0E-4735-91CE-7B2DEA589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30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55321B-BAFA-432B-A486-09888420C730}" type="datetimeFigureOut">
              <a:rPr lang="en-GB" smtClean="0"/>
              <a:t>17/06/2025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E1BC89F-ED0E-4735-91CE-7B2DEA589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11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55321B-BAFA-432B-A486-09888420C730}" type="datetimeFigureOut">
              <a:rPr lang="en-GB" smtClean="0"/>
              <a:t>17/06/2025</a:t>
            </a:fld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E1BC89F-ED0E-4735-91CE-7B2DEA589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432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55321B-BAFA-432B-A486-09888420C730}" type="datetimeFigureOut">
              <a:rPr lang="en-GB" smtClean="0"/>
              <a:t>17/06/2025</a:t>
            </a:fld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E1BC89F-ED0E-4735-91CE-7B2DEA589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314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55321B-BAFA-432B-A486-09888420C730}" type="datetimeFigureOut">
              <a:rPr lang="en-GB" smtClean="0"/>
              <a:t>17/06/2025</a:t>
            </a:fld>
            <a:endParaRPr lang="en-GB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E1BC89F-ED0E-4735-91CE-7B2DEA589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4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55321B-BAFA-432B-A486-09888420C730}" type="datetimeFigureOut">
              <a:rPr lang="en-GB" smtClean="0"/>
              <a:t>17/06/2025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E1BC89F-ED0E-4735-91CE-7B2DEA589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013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55321B-BAFA-432B-A486-09888420C730}" type="datetimeFigureOut">
              <a:rPr lang="en-GB" smtClean="0"/>
              <a:t>17/06/2025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E1BC89F-ED0E-4735-91CE-7B2DEA589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2783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55321B-BAFA-432B-A486-09888420C730}" type="datetimeFigureOut">
              <a:rPr lang="en-GB" smtClean="0"/>
              <a:t>17/06/2025</a:t>
            </a:fld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E1BC89F-ED0E-4735-91CE-7B2DEA589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75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55321B-BAFA-432B-A486-09888420C730}" type="datetimeFigureOut">
              <a:rPr lang="en-GB" smtClean="0"/>
              <a:t>17/06/2025</a:t>
            </a:fld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E1BC89F-ED0E-4735-91CE-7B2DEA589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9347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6E55321B-BAFA-432B-A486-09888420C730}" type="datetimeFigureOut">
              <a:rPr lang="en-GB" smtClean="0"/>
              <a:t>17/06/2025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fld id="{3E1BC89F-ED0E-4735-91CE-7B2DEA589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9473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ggplot2.tidyverse.org/" TargetMode="External"/><Relationship Id="rId2" Type="http://schemas.openxmlformats.org/officeDocument/2006/relationships/hyperlink" Target="https://r4ds.had.co.nz/data-visualisation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Advanced Statistical Programming</a:t>
            </a:r>
            <a:r>
              <a:rPr lang="en-GB"/>
              <a:t> (ACCA7022)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7123" y="4027190"/>
            <a:ext cx="8265389" cy="1470025"/>
          </a:xfrm>
        </p:spPr>
        <p:txBody>
          <a:bodyPr>
            <a:normAutofit/>
          </a:bodyPr>
          <a:lstStyle/>
          <a:p>
            <a:r>
              <a:rPr lang="en-GB" sz="3600" b="1">
                <a:solidFill>
                  <a:srgbClr val="FFFF00"/>
                </a:solidFill>
              </a:rPr>
              <a:t>Data Visualisation with R</a:t>
            </a:r>
          </a:p>
          <a:p>
            <a:r>
              <a:rPr lang="en-US">
                <a:solidFill>
                  <a:schemeClr val="bg1"/>
                </a:solidFill>
              </a:rPr>
              <a:t>From Basics to Advanced Plots</a:t>
            </a:r>
            <a:endParaRPr sz="3600" b="1" i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7E9B3F-58AF-86A2-B6B6-EA7625B92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0EB733-48F3-CFA8-6EA1-29D471B179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/>
              <a:t>Understand the principles of effective data visualization and the "grammar of graphics" (ggplot2 philosophy).</a:t>
            </a:r>
          </a:p>
          <a:p>
            <a:r>
              <a:rPr lang="en-US" sz="2000"/>
              <a:t>Create basic to advanced static plots (scatterplots, bar charts, boxplots, heatmaps) using ggplot2 and base R.</a:t>
            </a:r>
          </a:p>
          <a:p>
            <a:r>
              <a:rPr lang="en-US" sz="2000"/>
              <a:t>Customize plots with labels, themes, colors, and annotations for clarity and impact.</a:t>
            </a:r>
          </a:p>
          <a:p>
            <a:r>
              <a:rPr lang="en-US" sz="2000"/>
              <a:t>Transform data (with </a:t>
            </a:r>
            <a:r>
              <a:rPr lang="en-US" sz="2000" err="1"/>
              <a:t>dplyr</a:t>
            </a:r>
            <a:r>
              <a:rPr lang="en-US" sz="2000"/>
              <a:t>) and use faceting to compare subgroups.</a:t>
            </a:r>
          </a:p>
          <a:p>
            <a:r>
              <a:rPr lang="en-US" sz="2000"/>
              <a:t>Build interactive visuals (e.g., with </a:t>
            </a:r>
            <a:r>
              <a:rPr lang="en-US" sz="2000" err="1"/>
              <a:t>plotly</a:t>
            </a:r>
            <a:r>
              <a:rPr lang="en-US" sz="2000"/>
              <a:t>) and export plots for reports/publications.</a:t>
            </a:r>
          </a:p>
          <a:p>
            <a:r>
              <a:rPr lang="en-US" sz="2000"/>
              <a:t>Apply best practices to avoid misleading visuals and ensure accessibility.</a:t>
            </a:r>
          </a:p>
          <a:p>
            <a:r>
              <a:rPr lang="en-US" sz="2000"/>
              <a:t>Complete a project to analyze real-world data and communicate insights visually.</a:t>
            </a: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26510946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1CE107-131D-5B79-F3F6-9E97414C1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Introduction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90E8B1-45D7-2F5F-0FD9-DDADC72B1C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Why visualize data?</a:t>
            </a:r>
          </a:p>
          <a:p>
            <a:pPr lvl="1"/>
            <a:r>
              <a:rPr lang="en-US"/>
              <a:t>Discover patterns, communicate insights, detect outliers.</a:t>
            </a:r>
          </a:p>
          <a:p>
            <a:endParaRPr lang="en-US"/>
          </a:p>
          <a:p>
            <a:r>
              <a:rPr lang="en-US"/>
              <a:t>Why use R for visualization?</a:t>
            </a:r>
          </a:p>
          <a:p>
            <a:pPr lvl="1"/>
            <a:r>
              <a:rPr lang="en-US"/>
              <a:t>Free, open-source, powerful packages (ggplot2, </a:t>
            </a:r>
            <a:r>
              <a:rPr lang="en-US" err="1"/>
              <a:t>plotly</a:t>
            </a:r>
            <a:r>
              <a:rPr lang="en-US"/>
              <a:t>, lattice).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0723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0325A-93FE-8C8F-574F-A18BDCB3A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Tools for Visualization in R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F4140F-6C39-5D3E-CBA6-788782BC1B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2075" y="1470484"/>
            <a:ext cx="8715375" cy="3917032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i="1"/>
              <a:t>Base R Graphics</a:t>
            </a:r>
            <a:r>
              <a:rPr lang="en-GB"/>
              <a:t>: Quick but less flexible (</a:t>
            </a:r>
            <a:r>
              <a:rPr lang="en-GB">
                <a:solidFill>
                  <a:srgbClr val="00B0F0"/>
                </a:solidFill>
              </a:rPr>
              <a:t>plot()</a:t>
            </a:r>
            <a:r>
              <a:rPr lang="en-GB"/>
              <a:t>, </a:t>
            </a:r>
            <a:r>
              <a:rPr lang="en-GB" err="1">
                <a:solidFill>
                  <a:srgbClr val="00B0F0"/>
                </a:solidFill>
              </a:rPr>
              <a:t>barplot</a:t>
            </a:r>
            <a:r>
              <a:rPr lang="en-GB">
                <a:solidFill>
                  <a:srgbClr val="00B0F0"/>
                </a:solidFill>
              </a:rPr>
              <a:t>()</a:t>
            </a:r>
            <a:r>
              <a:rPr lang="en-GB"/>
              <a:t>).</a:t>
            </a:r>
          </a:p>
          <a:p>
            <a:pPr marL="514350" indent="-514350">
              <a:buFont typeface="+mj-lt"/>
              <a:buAutoNum type="arabicPeriod"/>
            </a:pPr>
            <a:r>
              <a:rPr lang="en-GB" i="1">
                <a:solidFill>
                  <a:srgbClr val="00B0F0"/>
                </a:solidFill>
              </a:rPr>
              <a:t>ggplot2</a:t>
            </a:r>
            <a:r>
              <a:rPr lang="en-GB"/>
              <a:t>: Elegant, layered syntax (grammar of graphics).</a:t>
            </a:r>
          </a:p>
          <a:p>
            <a:pPr marL="514350" indent="-514350">
              <a:buFont typeface="+mj-lt"/>
              <a:buAutoNum type="arabicPeriod"/>
            </a:pPr>
            <a:r>
              <a:rPr lang="en-GB" i="1"/>
              <a:t>Interactive</a:t>
            </a:r>
            <a:r>
              <a:rPr lang="en-GB"/>
              <a:t>: </a:t>
            </a:r>
            <a:r>
              <a:rPr lang="en-GB" err="1">
                <a:solidFill>
                  <a:srgbClr val="00B0F0"/>
                </a:solidFill>
              </a:rPr>
              <a:t>plotly</a:t>
            </a:r>
            <a:r>
              <a:rPr lang="en-GB"/>
              <a:t>, </a:t>
            </a:r>
            <a:r>
              <a:rPr lang="en-GB" err="1">
                <a:solidFill>
                  <a:srgbClr val="00B0F0"/>
                </a:solidFill>
              </a:rPr>
              <a:t>ggiraph</a:t>
            </a:r>
            <a:r>
              <a:rPr lang="en-GB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GB" i="1"/>
              <a:t>Maps</a:t>
            </a:r>
            <a:r>
              <a:rPr lang="en-GB"/>
              <a:t>: </a:t>
            </a:r>
            <a:r>
              <a:rPr lang="en-GB">
                <a:solidFill>
                  <a:srgbClr val="00B0F0"/>
                </a:solidFill>
              </a:rPr>
              <a:t>leaflet</a:t>
            </a:r>
            <a:r>
              <a:rPr lang="en-GB"/>
              <a:t>, </a:t>
            </a:r>
            <a:r>
              <a:rPr lang="en-GB" err="1">
                <a:solidFill>
                  <a:srgbClr val="00B0F0"/>
                </a:solidFill>
              </a:rPr>
              <a:t>ggmap</a:t>
            </a:r>
            <a:r>
              <a:rPr lang="en-GB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510765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D0210-5BF1-3AA6-DE15-BAD21FA29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Setting Up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D52A0E-0578-5138-8B96-E03DC88534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8675" y="1676401"/>
            <a:ext cx="10534650" cy="3705224"/>
          </a:xfrm>
        </p:spPr>
        <p:txBody>
          <a:bodyPr/>
          <a:lstStyle/>
          <a:p>
            <a:r>
              <a:rPr lang="en-GB" sz="2800"/>
              <a:t>Install packages:</a:t>
            </a:r>
          </a:p>
          <a:p>
            <a:pPr marL="0" indent="0">
              <a:buNone/>
            </a:pPr>
            <a:r>
              <a:rPr lang="en-GB" sz="2800"/>
              <a:t>	</a:t>
            </a:r>
            <a:r>
              <a:rPr lang="en-GB" sz="2800" err="1">
                <a:solidFill>
                  <a:srgbClr val="00B0F0"/>
                </a:solidFill>
              </a:rPr>
              <a:t>install.packages</a:t>
            </a:r>
            <a:r>
              <a:rPr lang="en-GB" sz="2800">
                <a:solidFill>
                  <a:srgbClr val="00B0F0"/>
                </a:solidFill>
              </a:rPr>
              <a:t>(c("ggplot2", "</a:t>
            </a:r>
            <a:r>
              <a:rPr lang="en-GB" sz="2800" err="1">
                <a:solidFill>
                  <a:srgbClr val="00B0F0"/>
                </a:solidFill>
              </a:rPr>
              <a:t>dplyr</a:t>
            </a:r>
            <a:r>
              <a:rPr lang="en-GB" sz="2800">
                <a:solidFill>
                  <a:srgbClr val="00B0F0"/>
                </a:solidFill>
              </a:rPr>
              <a:t>", "</a:t>
            </a:r>
            <a:r>
              <a:rPr lang="en-GB" sz="2800" err="1">
                <a:solidFill>
                  <a:srgbClr val="00B0F0"/>
                </a:solidFill>
              </a:rPr>
              <a:t>tidyr</a:t>
            </a:r>
            <a:r>
              <a:rPr lang="en-GB" sz="2800">
                <a:solidFill>
                  <a:srgbClr val="00B0F0"/>
                </a:solidFill>
              </a:rPr>
              <a:t>", "</a:t>
            </a:r>
            <a:r>
              <a:rPr lang="en-GB" sz="2800" err="1">
                <a:solidFill>
                  <a:srgbClr val="00B0F0"/>
                </a:solidFill>
              </a:rPr>
              <a:t>plotly</a:t>
            </a:r>
            <a:r>
              <a:rPr lang="en-GB" sz="2800">
                <a:solidFill>
                  <a:srgbClr val="00B0F0"/>
                </a:solidFill>
              </a:rPr>
              <a:t>"))</a:t>
            </a:r>
          </a:p>
          <a:p>
            <a:endParaRPr lang="en-GB" sz="2800"/>
          </a:p>
          <a:p>
            <a:r>
              <a:rPr lang="en-GB" sz="2800"/>
              <a:t>Load libraries:</a:t>
            </a:r>
          </a:p>
          <a:p>
            <a:pPr marL="0" indent="0">
              <a:buNone/>
            </a:pPr>
            <a:r>
              <a:rPr lang="en-GB" sz="2800"/>
              <a:t>	</a:t>
            </a:r>
            <a:r>
              <a:rPr lang="en-GB" sz="2800">
                <a:solidFill>
                  <a:srgbClr val="00B0F0"/>
                </a:solidFill>
              </a:rPr>
              <a:t>library(ggplot2)</a:t>
            </a:r>
          </a:p>
        </p:txBody>
      </p:sp>
    </p:spTree>
    <p:extLst>
      <p:ext uri="{BB962C8B-B14F-4D97-AF65-F5344CB8AC3E}">
        <p14:creationId xmlns:p14="http://schemas.microsoft.com/office/powerpoint/2010/main" val="733312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794496-5DA9-BE4E-E312-082AAC0C10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Grammar of Graphics (ggplot2)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FC02FA-1C4B-14DE-6795-2EDA00120C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Components:</a:t>
            </a:r>
          </a:p>
          <a:p>
            <a:pPr lvl="1"/>
            <a:r>
              <a:rPr lang="en-GB" i="1"/>
              <a:t>Data</a:t>
            </a:r>
            <a:r>
              <a:rPr lang="en-GB"/>
              <a:t>: Your dataset.</a:t>
            </a:r>
          </a:p>
          <a:p>
            <a:pPr lvl="1"/>
            <a:r>
              <a:rPr lang="en-GB" i="1"/>
              <a:t>Aesthetics (</a:t>
            </a:r>
            <a:r>
              <a:rPr lang="en-GB" i="1" err="1"/>
              <a:t>aes</a:t>
            </a:r>
            <a:r>
              <a:rPr lang="en-GB" i="1"/>
              <a:t>()): </a:t>
            </a:r>
            <a:r>
              <a:rPr lang="en-GB"/>
              <a:t>Mapping variables to axes/</a:t>
            </a:r>
            <a:r>
              <a:rPr lang="en-GB" err="1"/>
              <a:t>colors</a:t>
            </a:r>
            <a:r>
              <a:rPr lang="en-GB"/>
              <a:t>.</a:t>
            </a:r>
          </a:p>
          <a:p>
            <a:pPr lvl="1"/>
            <a:r>
              <a:rPr lang="en-GB" i="1"/>
              <a:t>Geometries (</a:t>
            </a:r>
            <a:r>
              <a:rPr lang="en-GB" i="1" err="1"/>
              <a:t>geom</a:t>
            </a:r>
            <a:r>
              <a:rPr lang="en-GB" i="1"/>
              <a:t>_*): </a:t>
            </a:r>
            <a:r>
              <a:rPr lang="en-GB"/>
              <a:t>Bars, points, lines.</a:t>
            </a:r>
          </a:p>
          <a:p>
            <a:pPr lvl="1"/>
            <a:r>
              <a:rPr lang="en-GB" i="1"/>
              <a:t>Facets</a:t>
            </a:r>
            <a:r>
              <a:rPr lang="en-GB"/>
              <a:t>: Small multiples.</a:t>
            </a:r>
          </a:p>
          <a:p>
            <a:pPr lvl="1"/>
            <a:r>
              <a:rPr lang="en-GB" i="1"/>
              <a:t>Themes</a:t>
            </a:r>
            <a:r>
              <a:rPr lang="en-GB"/>
              <a:t>: Customize appearance.</a:t>
            </a:r>
          </a:p>
          <a:p>
            <a:endParaRPr lang="en-GB"/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2339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1D36B8-C78D-E140-9BFC-4E913E7B68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Basic Plots in ggplot2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F921AC-052E-C2C8-651B-74AB0E55DA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8150" y="1417638"/>
            <a:ext cx="7381875" cy="3917032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/>
              <a:t>Scatterplot:</a:t>
            </a:r>
          </a:p>
          <a:p>
            <a:pPr marL="457200" lvl="1" indent="0">
              <a:buNone/>
            </a:pPr>
            <a:r>
              <a:rPr lang="en-GB" sz="1600" err="1">
                <a:latin typeface="Courier New" panose="02070309020205020404" pitchFamily="49" charset="0"/>
                <a:cs typeface="Courier New" panose="02070309020205020404" pitchFamily="49" charset="0"/>
              </a:rPr>
              <a:t>ggplot</a:t>
            </a:r>
            <a:r>
              <a:rPr lang="en-GB" sz="1600">
                <a:latin typeface="Courier New" panose="02070309020205020404" pitchFamily="49" charset="0"/>
                <a:cs typeface="Courier New" panose="02070309020205020404" pitchFamily="49" charset="0"/>
              </a:rPr>
              <a:t>(mpg, </a:t>
            </a:r>
            <a:r>
              <a:rPr lang="en-GB" sz="1600" err="1">
                <a:latin typeface="Courier New" panose="02070309020205020404" pitchFamily="49" charset="0"/>
                <a:cs typeface="Courier New" panose="02070309020205020404" pitchFamily="49" charset="0"/>
              </a:rPr>
              <a:t>aes</a:t>
            </a:r>
            <a:r>
              <a:rPr lang="en-GB" sz="1600">
                <a:latin typeface="Courier New" panose="02070309020205020404" pitchFamily="49" charset="0"/>
                <a:cs typeface="Courier New" panose="02070309020205020404" pitchFamily="49" charset="0"/>
              </a:rPr>
              <a:t>(x = </a:t>
            </a:r>
            <a:r>
              <a:rPr lang="en-GB" sz="1600" err="1">
                <a:latin typeface="Courier New" panose="02070309020205020404" pitchFamily="49" charset="0"/>
                <a:cs typeface="Courier New" panose="02070309020205020404" pitchFamily="49" charset="0"/>
              </a:rPr>
              <a:t>displ</a:t>
            </a:r>
            <a:r>
              <a:rPr lang="en-GB" sz="1600">
                <a:latin typeface="Courier New" panose="02070309020205020404" pitchFamily="49" charset="0"/>
                <a:cs typeface="Courier New" panose="02070309020205020404" pitchFamily="49" charset="0"/>
              </a:rPr>
              <a:t>, y = </a:t>
            </a:r>
            <a:r>
              <a:rPr lang="en-GB" sz="1600" err="1">
                <a:latin typeface="Courier New" panose="02070309020205020404" pitchFamily="49" charset="0"/>
                <a:cs typeface="Courier New" panose="02070309020205020404" pitchFamily="49" charset="0"/>
              </a:rPr>
              <a:t>hwy</a:t>
            </a:r>
            <a:r>
              <a:rPr lang="en-GB" sz="1600">
                <a:latin typeface="Courier New" panose="02070309020205020404" pitchFamily="49" charset="0"/>
                <a:cs typeface="Courier New" panose="02070309020205020404" pitchFamily="49" charset="0"/>
              </a:rPr>
              <a:t>)) +   </a:t>
            </a:r>
            <a:r>
              <a:rPr lang="en-GB" sz="1600" err="1">
                <a:latin typeface="Courier New" panose="02070309020205020404" pitchFamily="49" charset="0"/>
                <a:cs typeface="Courier New" panose="02070309020205020404" pitchFamily="49" charset="0"/>
              </a:rPr>
              <a:t>geom_point</a:t>
            </a:r>
            <a:r>
              <a:rPr lang="en-GB" sz="1600">
                <a:latin typeface="Courier New" panose="02070309020205020404" pitchFamily="49" charset="0"/>
                <a:cs typeface="Courier New" panose="02070309020205020404" pitchFamily="49" charset="0"/>
              </a:rPr>
              <a:t>() +  </a:t>
            </a:r>
          </a:p>
          <a:p>
            <a:pPr marL="457200" lvl="1" indent="0">
              <a:buNone/>
            </a:pPr>
            <a:r>
              <a:rPr lang="en-GB" sz="1600">
                <a:latin typeface="Courier New" panose="02070309020205020404" pitchFamily="49" charset="0"/>
                <a:cs typeface="Courier New" panose="02070309020205020404" pitchFamily="49" charset="0"/>
              </a:rPr>
              <a:t>labs(title = "Engine Size vs. Fuel Efficiency", x = "Engine Size (L)", y = "MPG")</a:t>
            </a:r>
          </a:p>
          <a:p>
            <a:pPr marL="457200" lvl="1" indent="0">
              <a:buNone/>
            </a:pPr>
            <a:endParaRPr lang="en-GB" sz="180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/>
              <a:t>Bar Chart:</a:t>
            </a:r>
          </a:p>
          <a:p>
            <a:pPr lvl="1"/>
            <a:r>
              <a:rPr lang="en-GB" sz="2000" err="1">
                <a:latin typeface="Courier New" panose="02070309020205020404" pitchFamily="49" charset="0"/>
                <a:cs typeface="Courier New" panose="02070309020205020404" pitchFamily="49" charset="0"/>
              </a:rPr>
              <a:t>ggplot</a:t>
            </a:r>
            <a:r>
              <a:rPr lang="en-GB" sz="2000">
                <a:latin typeface="Courier New" panose="02070309020205020404" pitchFamily="49" charset="0"/>
                <a:cs typeface="Courier New" panose="02070309020205020404" pitchFamily="49" charset="0"/>
              </a:rPr>
              <a:t>(mpg, </a:t>
            </a:r>
            <a:r>
              <a:rPr lang="en-GB" sz="2000" err="1">
                <a:latin typeface="Courier New" panose="02070309020205020404" pitchFamily="49" charset="0"/>
                <a:cs typeface="Courier New" panose="02070309020205020404" pitchFamily="49" charset="0"/>
              </a:rPr>
              <a:t>aes</a:t>
            </a:r>
            <a:r>
              <a:rPr lang="en-GB" sz="2000">
                <a:latin typeface="Courier New" panose="02070309020205020404" pitchFamily="49" charset="0"/>
                <a:cs typeface="Courier New" panose="02070309020205020404" pitchFamily="49" charset="0"/>
              </a:rPr>
              <a:t>(x = class)) + </a:t>
            </a:r>
            <a:r>
              <a:rPr lang="en-GB" sz="2000" err="1">
                <a:latin typeface="Courier New" panose="02070309020205020404" pitchFamily="49" charset="0"/>
                <a:cs typeface="Courier New" panose="02070309020205020404" pitchFamily="49" charset="0"/>
              </a:rPr>
              <a:t>geom_bar</a:t>
            </a:r>
            <a:r>
              <a:rPr lang="en-GB" sz="2000">
                <a:latin typeface="Courier New" panose="02070309020205020404" pitchFamily="49" charset="0"/>
                <a:cs typeface="Courier New" panose="02070309020205020404" pitchFamily="49" charset="0"/>
              </a:rPr>
              <a:t>()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AAEE5-DAB3-B915-3D20-86EEA32980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5775" y="1179513"/>
            <a:ext cx="3918567" cy="24183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8DA2A43-E3D7-7B48-A229-8E18BAE09E2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143" t="5055" b="5555"/>
          <a:stretch>
            <a:fillRect/>
          </a:stretch>
        </p:blipFill>
        <p:spPr>
          <a:xfrm>
            <a:off x="5286375" y="4219575"/>
            <a:ext cx="3562047" cy="2028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7927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464854-8C39-1623-D253-4CDCF2237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Customizing Plots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C82F81-EAD6-9684-A786-9BAAB085AC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1" y="1600201"/>
            <a:ext cx="6038850" cy="3917032"/>
          </a:xfrm>
        </p:spPr>
        <p:txBody>
          <a:bodyPr/>
          <a:lstStyle/>
          <a:p>
            <a:r>
              <a:rPr lang="en-GB" sz="2800"/>
              <a:t>Add titles/labels:</a:t>
            </a:r>
          </a:p>
          <a:p>
            <a:pPr marL="400050" lvl="1" indent="0">
              <a:buNone/>
            </a:pPr>
            <a:r>
              <a:rPr lang="en-US" altLang="en-US" sz="1600" err="1">
                <a:solidFill>
                  <a:srgbClr val="494949"/>
                </a:solidFill>
                <a:latin typeface="Menlo"/>
              </a:rPr>
              <a:t>ggplot</a:t>
            </a:r>
            <a:r>
              <a:rPr lang="en-US" altLang="en-US" sz="1600">
                <a:solidFill>
                  <a:srgbClr val="383A42"/>
                </a:solidFill>
                <a:latin typeface="Menlo"/>
              </a:rPr>
              <a:t>(</a:t>
            </a:r>
            <a:r>
              <a:rPr lang="en-US" altLang="en-US" sz="1600">
                <a:solidFill>
                  <a:srgbClr val="494949"/>
                </a:solidFill>
                <a:latin typeface="Menlo"/>
              </a:rPr>
              <a:t>mpg</a:t>
            </a:r>
            <a:r>
              <a:rPr lang="en-US" altLang="en-US" sz="1600">
                <a:solidFill>
                  <a:srgbClr val="383A42"/>
                </a:solidFill>
                <a:latin typeface="Menlo"/>
              </a:rPr>
              <a:t>,</a:t>
            </a:r>
            <a:r>
              <a:rPr lang="en-US" altLang="en-US" sz="16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1600" err="1">
                <a:solidFill>
                  <a:srgbClr val="494949"/>
                </a:solidFill>
                <a:latin typeface="Menlo"/>
              </a:rPr>
              <a:t>aes</a:t>
            </a:r>
            <a:r>
              <a:rPr lang="en-US" altLang="en-US" sz="1600">
                <a:solidFill>
                  <a:srgbClr val="383A42"/>
                </a:solidFill>
                <a:latin typeface="Menlo"/>
              </a:rPr>
              <a:t>(</a:t>
            </a:r>
            <a:r>
              <a:rPr lang="en-US" altLang="en-US" sz="1600">
                <a:solidFill>
                  <a:srgbClr val="494949"/>
                </a:solidFill>
                <a:latin typeface="Menlo"/>
              </a:rPr>
              <a:t>x </a:t>
            </a:r>
            <a:r>
              <a:rPr lang="en-US" altLang="en-US" sz="1600">
                <a:solidFill>
                  <a:srgbClr val="4078F2"/>
                </a:solidFill>
                <a:latin typeface="Menlo"/>
              </a:rPr>
              <a:t>=</a:t>
            </a:r>
            <a:r>
              <a:rPr lang="en-US" altLang="en-US" sz="16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1600" err="1">
                <a:solidFill>
                  <a:srgbClr val="494949"/>
                </a:solidFill>
                <a:latin typeface="Menlo"/>
              </a:rPr>
              <a:t>displ</a:t>
            </a:r>
            <a:r>
              <a:rPr lang="en-US" altLang="en-US" sz="1600">
                <a:solidFill>
                  <a:srgbClr val="383A42"/>
                </a:solidFill>
                <a:latin typeface="Menlo"/>
              </a:rPr>
              <a:t>,</a:t>
            </a:r>
            <a:r>
              <a:rPr lang="en-US" altLang="en-US" sz="1600">
                <a:solidFill>
                  <a:srgbClr val="494949"/>
                </a:solidFill>
                <a:latin typeface="Menlo"/>
              </a:rPr>
              <a:t> y </a:t>
            </a:r>
            <a:r>
              <a:rPr lang="en-US" altLang="en-US" sz="1600">
                <a:solidFill>
                  <a:srgbClr val="4078F2"/>
                </a:solidFill>
                <a:latin typeface="Menlo"/>
              </a:rPr>
              <a:t>=</a:t>
            </a:r>
            <a:r>
              <a:rPr lang="en-US" altLang="en-US" sz="16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1600" err="1">
                <a:solidFill>
                  <a:srgbClr val="494949"/>
                </a:solidFill>
                <a:latin typeface="Menlo"/>
              </a:rPr>
              <a:t>hwy</a:t>
            </a:r>
            <a:r>
              <a:rPr lang="en-US" altLang="en-US" sz="1600">
                <a:solidFill>
                  <a:srgbClr val="383A42"/>
                </a:solidFill>
                <a:latin typeface="Menlo"/>
              </a:rPr>
              <a:t>))</a:t>
            </a:r>
            <a:r>
              <a:rPr lang="en-US" altLang="en-US" sz="16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1600">
                <a:solidFill>
                  <a:srgbClr val="4078F2"/>
                </a:solidFill>
                <a:latin typeface="Menlo"/>
              </a:rPr>
              <a:t>+</a:t>
            </a:r>
            <a:r>
              <a:rPr lang="en-US" altLang="en-US" sz="16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1600" err="1">
                <a:solidFill>
                  <a:srgbClr val="494949"/>
                </a:solidFill>
                <a:latin typeface="Menlo"/>
              </a:rPr>
              <a:t>geom_point</a:t>
            </a:r>
            <a:r>
              <a:rPr lang="en-US" altLang="en-US" sz="1600">
                <a:solidFill>
                  <a:srgbClr val="383A42"/>
                </a:solidFill>
                <a:latin typeface="Menlo"/>
              </a:rPr>
              <a:t>()</a:t>
            </a:r>
            <a:r>
              <a:rPr lang="en-US" altLang="en-US" sz="16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1600">
                <a:solidFill>
                  <a:srgbClr val="4078F2"/>
                </a:solidFill>
                <a:latin typeface="Menlo"/>
              </a:rPr>
              <a:t>+</a:t>
            </a:r>
            <a:r>
              <a:rPr lang="en-US" altLang="en-US" sz="1600">
                <a:solidFill>
                  <a:srgbClr val="494949"/>
                </a:solidFill>
                <a:latin typeface="Menlo"/>
              </a:rPr>
              <a:t> </a:t>
            </a:r>
          </a:p>
          <a:p>
            <a:pPr marL="400050" lvl="1" indent="0">
              <a:buNone/>
            </a:pPr>
            <a:r>
              <a:rPr lang="en-US" altLang="en-US" sz="1600">
                <a:solidFill>
                  <a:srgbClr val="494949"/>
                </a:solidFill>
                <a:latin typeface="Menlo"/>
              </a:rPr>
              <a:t>    labs</a:t>
            </a:r>
            <a:r>
              <a:rPr lang="en-US" altLang="en-US" sz="1600">
                <a:solidFill>
                  <a:srgbClr val="383A42"/>
                </a:solidFill>
                <a:latin typeface="Menlo"/>
              </a:rPr>
              <a:t>(</a:t>
            </a:r>
            <a:r>
              <a:rPr lang="en-US" altLang="en-US" sz="1600">
                <a:solidFill>
                  <a:srgbClr val="494949"/>
                </a:solidFill>
                <a:latin typeface="Menlo"/>
              </a:rPr>
              <a:t>title </a:t>
            </a:r>
            <a:r>
              <a:rPr lang="en-US" altLang="en-US" sz="1600">
                <a:solidFill>
                  <a:srgbClr val="4078F2"/>
                </a:solidFill>
                <a:latin typeface="Menlo"/>
              </a:rPr>
              <a:t>=</a:t>
            </a:r>
            <a:r>
              <a:rPr lang="en-US" altLang="en-US" sz="16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1600">
                <a:solidFill>
                  <a:srgbClr val="50A14F"/>
                </a:solidFill>
                <a:latin typeface="Menlo"/>
              </a:rPr>
              <a:t>"Fuel Efficiency"</a:t>
            </a:r>
            <a:r>
              <a:rPr lang="en-US" altLang="en-US" sz="1600">
                <a:solidFill>
                  <a:srgbClr val="383A42"/>
                </a:solidFill>
                <a:latin typeface="Menlo"/>
              </a:rPr>
              <a:t>,</a:t>
            </a:r>
            <a:r>
              <a:rPr lang="en-US" altLang="en-US" sz="1600">
                <a:solidFill>
                  <a:srgbClr val="494949"/>
                </a:solidFill>
                <a:latin typeface="Menlo"/>
              </a:rPr>
              <a:t> x </a:t>
            </a:r>
            <a:r>
              <a:rPr lang="en-US" altLang="en-US" sz="1600">
                <a:solidFill>
                  <a:srgbClr val="4078F2"/>
                </a:solidFill>
                <a:latin typeface="Menlo"/>
              </a:rPr>
              <a:t>=</a:t>
            </a:r>
            <a:r>
              <a:rPr lang="en-US" altLang="en-US" sz="16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1600">
                <a:solidFill>
                  <a:srgbClr val="50A14F"/>
                </a:solidFill>
                <a:latin typeface="Menlo"/>
              </a:rPr>
              <a:t>"Engine Size"</a:t>
            </a:r>
            <a:r>
              <a:rPr lang="en-US" altLang="en-US" sz="1600">
                <a:solidFill>
                  <a:srgbClr val="383A42"/>
                </a:solidFill>
                <a:latin typeface="Menlo"/>
              </a:rPr>
              <a:t>,</a:t>
            </a:r>
            <a:r>
              <a:rPr lang="en-US" altLang="en-US" sz="1600">
                <a:solidFill>
                  <a:srgbClr val="494949"/>
                </a:solidFill>
                <a:latin typeface="Menlo"/>
              </a:rPr>
              <a:t> y </a:t>
            </a:r>
            <a:r>
              <a:rPr lang="en-US" altLang="en-US" sz="1600">
                <a:solidFill>
                  <a:srgbClr val="4078F2"/>
                </a:solidFill>
                <a:latin typeface="Menlo"/>
              </a:rPr>
              <a:t>=</a:t>
            </a:r>
            <a:r>
              <a:rPr lang="en-US" altLang="en-US" sz="16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1600">
                <a:solidFill>
                  <a:srgbClr val="50A14F"/>
                </a:solidFill>
                <a:latin typeface="Menlo"/>
              </a:rPr>
              <a:t>"MPG"</a:t>
            </a:r>
            <a:r>
              <a:rPr lang="en-US" altLang="en-US" sz="1600">
                <a:solidFill>
                  <a:srgbClr val="383A42"/>
                </a:solidFill>
                <a:latin typeface="Menlo"/>
              </a:rPr>
              <a:t>)</a:t>
            </a:r>
            <a:r>
              <a:rPr lang="en-US" altLang="en-US" sz="100"/>
              <a:t> </a:t>
            </a:r>
          </a:p>
          <a:p>
            <a:pPr marL="400050" lvl="1" indent="0">
              <a:buNone/>
            </a:pPr>
            <a:endParaRPr lang="en-US" altLang="en-US" sz="5600">
              <a:latin typeface="Arial" panose="020B0604020202020204" pitchFamily="34" charset="0"/>
            </a:endParaRPr>
          </a:p>
          <a:p>
            <a:r>
              <a:rPr lang="en-GB" sz="2800"/>
              <a:t>Adjust </a:t>
            </a:r>
            <a:r>
              <a:rPr lang="en-GB" sz="2800" err="1"/>
              <a:t>colors</a:t>
            </a:r>
            <a:r>
              <a:rPr lang="en-GB" sz="2800"/>
              <a:t>:</a:t>
            </a:r>
            <a:endParaRPr lang="en-GB" sz="2800" b="0" i="0">
              <a:solidFill>
                <a:srgbClr val="494949"/>
              </a:solidFill>
              <a:effectLst/>
              <a:latin typeface="Menlo"/>
            </a:endParaRPr>
          </a:p>
          <a:p>
            <a:pPr marL="400050" lvl="1" indent="0">
              <a:buNone/>
            </a:pPr>
            <a:r>
              <a:rPr lang="en-GB" sz="1600" b="0" i="0" err="1">
                <a:solidFill>
                  <a:srgbClr val="494949"/>
                </a:solidFill>
                <a:effectLst/>
                <a:latin typeface="Menlo"/>
              </a:rPr>
              <a:t>ggplot</a:t>
            </a:r>
            <a:r>
              <a:rPr lang="en-GB" sz="1600" b="0" i="0">
                <a:solidFill>
                  <a:srgbClr val="383A42"/>
                </a:solidFill>
                <a:effectLst/>
                <a:latin typeface="Menlo"/>
              </a:rPr>
              <a:t>(</a:t>
            </a:r>
            <a:r>
              <a:rPr lang="en-GB" sz="1600" b="0" i="0">
                <a:solidFill>
                  <a:srgbClr val="494949"/>
                </a:solidFill>
                <a:effectLst/>
                <a:latin typeface="Menlo"/>
              </a:rPr>
              <a:t>mpg</a:t>
            </a:r>
            <a:r>
              <a:rPr lang="en-GB" sz="1600" b="0" i="0">
                <a:solidFill>
                  <a:srgbClr val="383A42"/>
                </a:solidFill>
                <a:effectLst/>
                <a:latin typeface="Menlo"/>
              </a:rPr>
              <a:t>,</a:t>
            </a:r>
            <a:r>
              <a:rPr lang="en-GB" sz="1600" b="0" i="0">
                <a:solidFill>
                  <a:srgbClr val="494949"/>
                </a:solidFill>
                <a:effectLst/>
                <a:latin typeface="Menlo"/>
              </a:rPr>
              <a:t> </a:t>
            </a:r>
            <a:r>
              <a:rPr lang="en-GB" sz="1600" b="0" i="0" err="1">
                <a:solidFill>
                  <a:srgbClr val="494949"/>
                </a:solidFill>
                <a:effectLst/>
                <a:latin typeface="Menlo"/>
              </a:rPr>
              <a:t>aes</a:t>
            </a:r>
            <a:r>
              <a:rPr lang="en-GB" sz="1600" b="0" i="0">
                <a:solidFill>
                  <a:srgbClr val="383A42"/>
                </a:solidFill>
                <a:effectLst/>
                <a:latin typeface="Menlo"/>
              </a:rPr>
              <a:t>(</a:t>
            </a:r>
            <a:r>
              <a:rPr lang="en-GB" sz="1600" b="0" i="0">
                <a:solidFill>
                  <a:srgbClr val="494949"/>
                </a:solidFill>
                <a:effectLst/>
                <a:latin typeface="Menlo"/>
              </a:rPr>
              <a:t>x </a:t>
            </a:r>
            <a:r>
              <a:rPr lang="en-GB" sz="1600" b="0" i="0">
                <a:solidFill>
                  <a:srgbClr val="4078F2"/>
                </a:solidFill>
                <a:effectLst/>
                <a:latin typeface="Menlo"/>
              </a:rPr>
              <a:t>=</a:t>
            </a:r>
            <a:r>
              <a:rPr lang="en-GB" sz="1600" b="0" i="0">
                <a:solidFill>
                  <a:srgbClr val="494949"/>
                </a:solidFill>
                <a:effectLst/>
                <a:latin typeface="Menlo"/>
              </a:rPr>
              <a:t> </a:t>
            </a:r>
            <a:r>
              <a:rPr lang="en-GB" sz="1600" b="0" i="0" err="1">
                <a:solidFill>
                  <a:srgbClr val="494949"/>
                </a:solidFill>
                <a:effectLst/>
                <a:latin typeface="Menlo"/>
              </a:rPr>
              <a:t>displ</a:t>
            </a:r>
            <a:r>
              <a:rPr lang="en-GB" sz="1600" b="0" i="0">
                <a:solidFill>
                  <a:srgbClr val="383A42"/>
                </a:solidFill>
                <a:effectLst/>
                <a:latin typeface="Menlo"/>
              </a:rPr>
              <a:t>,</a:t>
            </a:r>
            <a:r>
              <a:rPr lang="en-GB" sz="1600" b="0" i="0">
                <a:solidFill>
                  <a:srgbClr val="494949"/>
                </a:solidFill>
                <a:effectLst/>
                <a:latin typeface="Menlo"/>
              </a:rPr>
              <a:t> y </a:t>
            </a:r>
            <a:r>
              <a:rPr lang="en-GB" sz="1600" b="0" i="0">
                <a:solidFill>
                  <a:srgbClr val="4078F2"/>
                </a:solidFill>
                <a:effectLst/>
                <a:latin typeface="Menlo"/>
              </a:rPr>
              <a:t>=</a:t>
            </a:r>
            <a:r>
              <a:rPr lang="en-GB" sz="1600" b="0" i="0">
                <a:solidFill>
                  <a:srgbClr val="494949"/>
                </a:solidFill>
                <a:effectLst/>
                <a:latin typeface="Menlo"/>
              </a:rPr>
              <a:t> </a:t>
            </a:r>
            <a:r>
              <a:rPr lang="en-GB" sz="1600" b="0" i="0" err="1">
                <a:solidFill>
                  <a:srgbClr val="494949"/>
                </a:solidFill>
                <a:effectLst/>
                <a:latin typeface="Menlo"/>
              </a:rPr>
              <a:t>hwy</a:t>
            </a:r>
            <a:r>
              <a:rPr lang="en-GB" sz="1600" b="0" i="0">
                <a:solidFill>
                  <a:srgbClr val="383A42"/>
                </a:solidFill>
                <a:effectLst/>
                <a:latin typeface="Menlo"/>
              </a:rPr>
              <a:t>,</a:t>
            </a:r>
            <a:r>
              <a:rPr lang="en-GB" sz="1600" b="0" i="0">
                <a:solidFill>
                  <a:srgbClr val="494949"/>
                </a:solidFill>
                <a:effectLst/>
                <a:latin typeface="Menlo"/>
              </a:rPr>
              <a:t> </a:t>
            </a:r>
            <a:r>
              <a:rPr lang="en-GB" sz="1600" b="0" i="0" err="1">
                <a:solidFill>
                  <a:srgbClr val="494949"/>
                </a:solidFill>
                <a:effectLst/>
                <a:latin typeface="Menlo"/>
              </a:rPr>
              <a:t>color</a:t>
            </a:r>
            <a:r>
              <a:rPr lang="en-GB" sz="1600" b="0" i="0">
                <a:solidFill>
                  <a:srgbClr val="494949"/>
                </a:solidFill>
                <a:effectLst/>
                <a:latin typeface="Menlo"/>
              </a:rPr>
              <a:t> </a:t>
            </a:r>
            <a:r>
              <a:rPr lang="en-GB" sz="1600" b="0" i="0">
                <a:solidFill>
                  <a:srgbClr val="4078F2"/>
                </a:solidFill>
                <a:effectLst/>
                <a:latin typeface="Menlo"/>
              </a:rPr>
              <a:t>=</a:t>
            </a:r>
            <a:r>
              <a:rPr lang="en-GB" sz="1600" b="0" i="0">
                <a:solidFill>
                  <a:srgbClr val="494949"/>
                </a:solidFill>
                <a:effectLst/>
                <a:latin typeface="Menlo"/>
              </a:rPr>
              <a:t> class</a:t>
            </a:r>
            <a:r>
              <a:rPr lang="en-GB" sz="1600" b="0" i="0">
                <a:solidFill>
                  <a:srgbClr val="383A42"/>
                </a:solidFill>
                <a:effectLst/>
                <a:latin typeface="Menlo"/>
              </a:rPr>
              <a:t>))</a:t>
            </a:r>
            <a:r>
              <a:rPr lang="en-GB" sz="1600" b="0" i="0">
                <a:solidFill>
                  <a:srgbClr val="494949"/>
                </a:solidFill>
                <a:effectLst/>
                <a:latin typeface="Menlo"/>
              </a:rPr>
              <a:t> </a:t>
            </a:r>
            <a:r>
              <a:rPr lang="en-GB" sz="1600" b="0" i="0">
                <a:solidFill>
                  <a:srgbClr val="4078F2"/>
                </a:solidFill>
                <a:effectLst/>
                <a:latin typeface="Menlo"/>
              </a:rPr>
              <a:t>+</a:t>
            </a:r>
            <a:r>
              <a:rPr lang="en-GB" sz="1600" b="0" i="0">
                <a:solidFill>
                  <a:srgbClr val="494949"/>
                </a:solidFill>
                <a:effectLst/>
                <a:latin typeface="Menlo"/>
              </a:rPr>
              <a:t> </a:t>
            </a:r>
            <a:r>
              <a:rPr lang="en-GB" sz="1600" b="0" i="0" err="1">
                <a:solidFill>
                  <a:srgbClr val="494949"/>
                </a:solidFill>
                <a:effectLst/>
                <a:latin typeface="Menlo"/>
              </a:rPr>
              <a:t>geom_point</a:t>
            </a:r>
            <a:r>
              <a:rPr lang="en-GB" sz="1600" b="0" i="0">
                <a:solidFill>
                  <a:srgbClr val="383A42"/>
                </a:solidFill>
                <a:effectLst/>
                <a:latin typeface="Menlo"/>
              </a:rPr>
              <a:t>()</a:t>
            </a:r>
            <a:br>
              <a:rPr lang="en-GB"/>
            </a:br>
            <a:br>
              <a:rPr lang="en-GB"/>
            </a:br>
            <a:endParaRPr lang="en-GB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2BB3BD61-86B7-5234-CA20-E8820216D4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0241A73-ACB1-3A04-FB25-81F903DD73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2383" y="1034592"/>
            <a:ext cx="4090017" cy="25241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8A54041-48D3-79D8-4573-F4D777DA76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4776" y="3744481"/>
            <a:ext cx="4199930" cy="2591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709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CCD17-491A-704D-17DA-974A74659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Advanced Plots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7C7F5F-B3E8-F210-1E18-D592E4C650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374" y="1417638"/>
            <a:ext cx="6315075" cy="3917032"/>
          </a:xfrm>
        </p:spPr>
        <p:txBody>
          <a:bodyPr/>
          <a:lstStyle/>
          <a:p>
            <a:r>
              <a:rPr lang="en-GB" sz="2800" b="1" i="0">
                <a:solidFill>
                  <a:srgbClr val="404040"/>
                </a:solidFill>
                <a:effectLst/>
                <a:latin typeface="quote-cjk-patch"/>
              </a:rPr>
              <a:t>Boxplots</a:t>
            </a:r>
            <a:r>
              <a:rPr lang="en-GB" sz="2800" b="0" i="0">
                <a:solidFill>
                  <a:srgbClr val="404040"/>
                </a:solidFill>
                <a:effectLst/>
                <a:latin typeface="quote-cjk-patch"/>
              </a:rPr>
              <a:t>:</a:t>
            </a:r>
          </a:p>
          <a:p>
            <a:pPr marL="0" indent="0">
              <a:buNone/>
            </a:pPr>
            <a:r>
              <a:rPr lang="en-US" altLang="en-US" sz="1600" err="1">
                <a:solidFill>
                  <a:srgbClr val="494949"/>
                </a:solidFill>
                <a:latin typeface="Menlo"/>
              </a:rPr>
              <a:t>ggplot</a:t>
            </a:r>
            <a:r>
              <a:rPr lang="en-US" altLang="en-US" sz="1600">
                <a:solidFill>
                  <a:srgbClr val="383A42"/>
                </a:solidFill>
                <a:latin typeface="Menlo"/>
              </a:rPr>
              <a:t>(</a:t>
            </a:r>
            <a:r>
              <a:rPr lang="en-US" altLang="en-US" sz="1600">
                <a:solidFill>
                  <a:srgbClr val="494949"/>
                </a:solidFill>
                <a:latin typeface="Menlo"/>
              </a:rPr>
              <a:t>mpg</a:t>
            </a:r>
            <a:r>
              <a:rPr lang="en-US" altLang="en-US" sz="1600">
                <a:solidFill>
                  <a:srgbClr val="383A42"/>
                </a:solidFill>
                <a:latin typeface="Menlo"/>
              </a:rPr>
              <a:t>,</a:t>
            </a:r>
            <a:r>
              <a:rPr lang="en-US" altLang="en-US" sz="16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1600" err="1">
                <a:solidFill>
                  <a:srgbClr val="494949"/>
                </a:solidFill>
                <a:latin typeface="Menlo"/>
              </a:rPr>
              <a:t>aes</a:t>
            </a:r>
            <a:r>
              <a:rPr lang="en-US" altLang="en-US" sz="1600">
                <a:solidFill>
                  <a:srgbClr val="383A42"/>
                </a:solidFill>
                <a:latin typeface="Menlo"/>
              </a:rPr>
              <a:t>(</a:t>
            </a:r>
            <a:r>
              <a:rPr lang="en-US" altLang="en-US" sz="1600">
                <a:solidFill>
                  <a:srgbClr val="494949"/>
                </a:solidFill>
                <a:latin typeface="Menlo"/>
              </a:rPr>
              <a:t>x </a:t>
            </a:r>
            <a:r>
              <a:rPr lang="en-US" altLang="en-US" sz="1600">
                <a:solidFill>
                  <a:srgbClr val="4078F2"/>
                </a:solidFill>
                <a:latin typeface="Menlo"/>
              </a:rPr>
              <a:t>=</a:t>
            </a:r>
            <a:r>
              <a:rPr lang="en-US" altLang="en-US" sz="1600">
                <a:solidFill>
                  <a:srgbClr val="494949"/>
                </a:solidFill>
                <a:latin typeface="Menlo"/>
              </a:rPr>
              <a:t> class</a:t>
            </a:r>
            <a:r>
              <a:rPr lang="en-US" altLang="en-US" sz="1600">
                <a:solidFill>
                  <a:srgbClr val="383A42"/>
                </a:solidFill>
                <a:latin typeface="Menlo"/>
              </a:rPr>
              <a:t>,</a:t>
            </a:r>
            <a:r>
              <a:rPr lang="en-US" altLang="en-US" sz="1600">
                <a:solidFill>
                  <a:srgbClr val="494949"/>
                </a:solidFill>
                <a:latin typeface="Menlo"/>
              </a:rPr>
              <a:t> y </a:t>
            </a:r>
            <a:r>
              <a:rPr lang="en-US" altLang="en-US" sz="1600">
                <a:solidFill>
                  <a:srgbClr val="4078F2"/>
                </a:solidFill>
                <a:latin typeface="Menlo"/>
              </a:rPr>
              <a:t>=</a:t>
            </a:r>
            <a:r>
              <a:rPr lang="en-US" altLang="en-US" sz="16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1600" err="1">
                <a:solidFill>
                  <a:srgbClr val="494949"/>
                </a:solidFill>
                <a:latin typeface="Menlo"/>
              </a:rPr>
              <a:t>hwy</a:t>
            </a:r>
            <a:r>
              <a:rPr lang="en-US" altLang="en-US" sz="1600">
                <a:solidFill>
                  <a:srgbClr val="383A42"/>
                </a:solidFill>
                <a:latin typeface="Menlo"/>
              </a:rPr>
              <a:t>))</a:t>
            </a:r>
            <a:r>
              <a:rPr lang="en-US" altLang="en-US" sz="16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1600">
                <a:solidFill>
                  <a:srgbClr val="4078F2"/>
                </a:solidFill>
                <a:latin typeface="Menlo"/>
              </a:rPr>
              <a:t>+</a:t>
            </a:r>
            <a:r>
              <a:rPr lang="en-US" altLang="en-US" sz="16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1600" err="1">
                <a:solidFill>
                  <a:srgbClr val="494949"/>
                </a:solidFill>
                <a:latin typeface="Menlo"/>
              </a:rPr>
              <a:t>geom_boxplot</a:t>
            </a:r>
            <a:r>
              <a:rPr lang="en-US" altLang="en-US" sz="1600">
                <a:solidFill>
                  <a:srgbClr val="383A42"/>
                </a:solidFill>
                <a:latin typeface="Menlo"/>
              </a:rPr>
              <a:t>()</a:t>
            </a:r>
            <a:r>
              <a:rPr lang="en-US" altLang="en-US" sz="300"/>
              <a:t> </a:t>
            </a:r>
            <a:endParaRPr lang="en-US" altLang="en-US" sz="4000"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en-GB" sz="1400">
              <a:solidFill>
                <a:srgbClr val="404040"/>
              </a:solidFill>
              <a:latin typeface="quote-cjk-patch"/>
            </a:endParaRPr>
          </a:p>
          <a:p>
            <a:pPr marL="0" indent="0">
              <a:buNone/>
            </a:pPr>
            <a:endParaRPr lang="en-GB" sz="2800">
              <a:solidFill>
                <a:srgbClr val="404040"/>
              </a:solidFill>
              <a:latin typeface="quote-cjk-patch"/>
            </a:endParaRPr>
          </a:p>
          <a:p>
            <a:r>
              <a:rPr lang="en-GB" sz="2800" b="1" i="0">
                <a:solidFill>
                  <a:srgbClr val="404040"/>
                </a:solidFill>
                <a:effectLst/>
                <a:latin typeface="quote-cjk-patch"/>
              </a:rPr>
              <a:t>Heatmaps</a:t>
            </a:r>
            <a:r>
              <a:rPr lang="en-GB" sz="2800" b="0" i="0">
                <a:solidFill>
                  <a:srgbClr val="404040"/>
                </a:solidFill>
                <a:effectLst/>
                <a:latin typeface="quote-cjk-patch"/>
              </a:rPr>
              <a:t>:</a:t>
            </a:r>
          </a:p>
          <a:p>
            <a:pPr marL="0" indent="0">
              <a:buNone/>
            </a:pPr>
            <a:r>
              <a:rPr lang="en-US" sz="1600" b="0" i="0" err="1">
                <a:solidFill>
                  <a:srgbClr val="494949"/>
                </a:solidFill>
                <a:effectLst/>
                <a:latin typeface="Menlo"/>
              </a:rPr>
              <a:t>ggplot</a:t>
            </a:r>
            <a:r>
              <a:rPr lang="en-US" sz="1600" b="0" i="0">
                <a:solidFill>
                  <a:srgbClr val="383A42"/>
                </a:solidFill>
                <a:effectLst/>
                <a:latin typeface="Menlo"/>
              </a:rPr>
              <a:t>(</a:t>
            </a:r>
            <a:r>
              <a:rPr lang="en-US" sz="1600" b="0" i="0">
                <a:solidFill>
                  <a:srgbClr val="494949"/>
                </a:solidFill>
                <a:effectLst/>
                <a:latin typeface="Menlo"/>
              </a:rPr>
              <a:t>mpg</a:t>
            </a:r>
            <a:r>
              <a:rPr lang="en-US" sz="1600" b="0" i="0">
                <a:solidFill>
                  <a:srgbClr val="383A42"/>
                </a:solidFill>
                <a:effectLst/>
                <a:latin typeface="Menlo"/>
              </a:rPr>
              <a:t>,</a:t>
            </a:r>
            <a:r>
              <a:rPr lang="en-US" sz="1600" b="0" i="0">
                <a:solidFill>
                  <a:srgbClr val="494949"/>
                </a:solidFill>
                <a:effectLst/>
                <a:latin typeface="Menlo"/>
              </a:rPr>
              <a:t> </a:t>
            </a:r>
            <a:r>
              <a:rPr lang="en-US" sz="1600" b="0" i="0" err="1">
                <a:solidFill>
                  <a:srgbClr val="494949"/>
                </a:solidFill>
                <a:effectLst/>
                <a:latin typeface="Menlo"/>
              </a:rPr>
              <a:t>aes</a:t>
            </a:r>
            <a:r>
              <a:rPr lang="en-US" sz="1600" b="0" i="0">
                <a:solidFill>
                  <a:srgbClr val="383A42"/>
                </a:solidFill>
                <a:effectLst/>
                <a:latin typeface="Menlo"/>
              </a:rPr>
              <a:t>(</a:t>
            </a:r>
            <a:r>
              <a:rPr lang="en-US" sz="1600" b="0" i="0">
                <a:solidFill>
                  <a:srgbClr val="494949"/>
                </a:solidFill>
                <a:effectLst/>
                <a:latin typeface="Menlo"/>
              </a:rPr>
              <a:t>x </a:t>
            </a:r>
            <a:r>
              <a:rPr lang="en-US" sz="1600" b="0" i="0">
                <a:solidFill>
                  <a:srgbClr val="4078F2"/>
                </a:solidFill>
                <a:effectLst/>
                <a:latin typeface="Menlo"/>
              </a:rPr>
              <a:t>=</a:t>
            </a:r>
            <a:r>
              <a:rPr lang="en-US" sz="1600" b="0" i="0">
                <a:solidFill>
                  <a:srgbClr val="494949"/>
                </a:solidFill>
                <a:effectLst/>
                <a:latin typeface="Menlo"/>
              </a:rPr>
              <a:t> class</a:t>
            </a:r>
            <a:r>
              <a:rPr lang="en-US" sz="1600" b="0" i="0">
                <a:solidFill>
                  <a:srgbClr val="383A42"/>
                </a:solidFill>
                <a:effectLst/>
                <a:latin typeface="Menlo"/>
              </a:rPr>
              <a:t>,</a:t>
            </a:r>
            <a:r>
              <a:rPr lang="en-US" sz="1600" b="0" i="0">
                <a:solidFill>
                  <a:srgbClr val="494949"/>
                </a:solidFill>
                <a:effectLst/>
                <a:latin typeface="Menlo"/>
              </a:rPr>
              <a:t> y </a:t>
            </a:r>
            <a:r>
              <a:rPr lang="en-US" sz="1600" b="0" i="0">
                <a:solidFill>
                  <a:srgbClr val="4078F2"/>
                </a:solidFill>
                <a:effectLst/>
                <a:latin typeface="Menlo"/>
              </a:rPr>
              <a:t>=</a:t>
            </a:r>
            <a:r>
              <a:rPr lang="en-US" sz="1600" b="0" i="0">
                <a:solidFill>
                  <a:srgbClr val="494949"/>
                </a:solidFill>
                <a:effectLst/>
                <a:latin typeface="Menlo"/>
              </a:rPr>
              <a:t> manufacturer</a:t>
            </a:r>
            <a:r>
              <a:rPr lang="en-US" sz="1600" b="0" i="0">
                <a:solidFill>
                  <a:srgbClr val="383A42"/>
                </a:solidFill>
                <a:effectLst/>
                <a:latin typeface="Menlo"/>
              </a:rPr>
              <a:t>))</a:t>
            </a:r>
            <a:r>
              <a:rPr lang="en-US" sz="1600" b="0" i="0">
                <a:solidFill>
                  <a:srgbClr val="494949"/>
                </a:solidFill>
                <a:effectLst/>
                <a:latin typeface="Menlo"/>
              </a:rPr>
              <a:t> </a:t>
            </a:r>
            <a:r>
              <a:rPr lang="en-US" sz="1600" b="0" i="0">
                <a:solidFill>
                  <a:srgbClr val="4078F2"/>
                </a:solidFill>
                <a:effectLst/>
                <a:latin typeface="Menlo"/>
              </a:rPr>
              <a:t>+</a:t>
            </a:r>
            <a:r>
              <a:rPr lang="en-US" sz="1600" b="0" i="0">
                <a:solidFill>
                  <a:srgbClr val="494949"/>
                </a:solidFill>
                <a:effectLst/>
                <a:latin typeface="Menlo"/>
              </a:rPr>
              <a:t> </a:t>
            </a:r>
            <a:r>
              <a:rPr lang="en-US" sz="1600" b="0" i="0" err="1">
                <a:solidFill>
                  <a:srgbClr val="494949"/>
                </a:solidFill>
                <a:effectLst/>
                <a:latin typeface="Menlo"/>
              </a:rPr>
              <a:t>geom_tile</a:t>
            </a:r>
            <a:r>
              <a:rPr lang="en-US" sz="1600" b="0" i="0">
                <a:solidFill>
                  <a:srgbClr val="383A42"/>
                </a:solidFill>
                <a:effectLst/>
                <a:latin typeface="Menlo"/>
              </a:rPr>
              <a:t>(</a:t>
            </a:r>
            <a:r>
              <a:rPr lang="en-US" sz="1600" b="0" i="0" err="1">
                <a:solidFill>
                  <a:srgbClr val="494949"/>
                </a:solidFill>
                <a:effectLst/>
                <a:latin typeface="Menlo"/>
              </a:rPr>
              <a:t>aes</a:t>
            </a:r>
            <a:r>
              <a:rPr lang="en-US" sz="1600" b="0" i="0">
                <a:solidFill>
                  <a:srgbClr val="383A42"/>
                </a:solidFill>
                <a:effectLst/>
                <a:latin typeface="Menlo"/>
              </a:rPr>
              <a:t>(</a:t>
            </a:r>
            <a:r>
              <a:rPr lang="en-US" sz="1600" b="0" i="0">
                <a:solidFill>
                  <a:srgbClr val="494949"/>
                </a:solidFill>
                <a:effectLst/>
                <a:latin typeface="Menlo"/>
              </a:rPr>
              <a:t>fill </a:t>
            </a:r>
            <a:r>
              <a:rPr lang="en-US" sz="1600" b="0" i="0">
                <a:solidFill>
                  <a:srgbClr val="4078F2"/>
                </a:solidFill>
                <a:effectLst/>
                <a:latin typeface="Menlo"/>
              </a:rPr>
              <a:t>=</a:t>
            </a:r>
            <a:r>
              <a:rPr lang="en-US" sz="1600" b="0" i="0">
                <a:solidFill>
                  <a:srgbClr val="494949"/>
                </a:solidFill>
                <a:effectLst/>
                <a:latin typeface="Menlo"/>
              </a:rPr>
              <a:t> </a:t>
            </a:r>
            <a:r>
              <a:rPr lang="en-US" sz="1600" b="0" i="0" err="1">
                <a:solidFill>
                  <a:srgbClr val="494949"/>
                </a:solidFill>
                <a:effectLst/>
                <a:latin typeface="Menlo"/>
              </a:rPr>
              <a:t>hwy</a:t>
            </a:r>
            <a:r>
              <a:rPr lang="en-US" sz="1600" b="0" i="0">
                <a:solidFill>
                  <a:srgbClr val="383A42"/>
                </a:solidFill>
                <a:effectLst/>
                <a:latin typeface="Menlo"/>
              </a:rPr>
              <a:t>))</a:t>
            </a:r>
            <a:br>
              <a:rPr lang="en-US" sz="2400"/>
            </a:br>
            <a:endParaRPr lang="en-GB" sz="240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BF01EBD-6FDC-022A-1D75-98675801B5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F568853-F101-1AAE-E23F-A0D2D14501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1954" y="1121429"/>
            <a:ext cx="3848100" cy="237482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C032E32-4724-62E9-3173-92B46793CB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82518" y="1077820"/>
            <a:ext cx="2701632" cy="214163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D006FFC-C610-7D84-8EE9-851EE647A0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4574" y="3902019"/>
            <a:ext cx="4789785" cy="2955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7001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6A744B-1CAA-DD86-5B91-6064374C3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Faceting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C91665-B3B0-C88F-51B6-E03278AB17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900" y="1285876"/>
            <a:ext cx="10972800" cy="3917032"/>
          </a:xfrm>
        </p:spPr>
        <p:txBody>
          <a:bodyPr/>
          <a:lstStyle/>
          <a:p>
            <a:r>
              <a:rPr lang="en-US" sz="2800"/>
              <a:t>Split plots by a variable:</a:t>
            </a:r>
            <a:endParaRPr lang="en-US" altLang="en-US" sz="2000">
              <a:solidFill>
                <a:srgbClr val="494949"/>
              </a:solidFill>
              <a:latin typeface="Menlo"/>
            </a:endParaRPr>
          </a:p>
          <a:p>
            <a:pPr marL="0" indent="0">
              <a:buNone/>
            </a:pPr>
            <a:r>
              <a:rPr lang="en-US" altLang="en-US" sz="2000" err="1">
                <a:solidFill>
                  <a:srgbClr val="494949"/>
                </a:solidFill>
                <a:latin typeface="Menlo"/>
              </a:rPr>
              <a:t>ggplot</a:t>
            </a:r>
            <a:r>
              <a:rPr lang="en-US" altLang="en-US" sz="2000">
                <a:solidFill>
                  <a:srgbClr val="383A42"/>
                </a:solidFill>
                <a:latin typeface="Menlo"/>
              </a:rPr>
              <a:t>(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mpg</a:t>
            </a:r>
            <a:r>
              <a:rPr lang="en-US" altLang="en-US" sz="2000">
                <a:solidFill>
                  <a:srgbClr val="383A42"/>
                </a:solidFill>
                <a:latin typeface="Menlo"/>
              </a:rPr>
              <a:t>,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2000" err="1">
                <a:solidFill>
                  <a:srgbClr val="494949"/>
                </a:solidFill>
                <a:latin typeface="Menlo"/>
              </a:rPr>
              <a:t>aes</a:t>
            </a:r>
            <a:r>
              <a:rPr lang="en-US" altLang="en-US" sz="2000">
                <a:solidFill>
                  <a:srgbClr val="383A42"/>
                </a:solidFill>
                <a:latin typeface="Menlo"/>
              </a:rPr>
              <a:t>(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x </a:t>
            </a:r>
            <a:r>
              <a:rPr lang="en-US" altLang="en-US" sz="2000">
                <a:solidFill>
                  <a:srgbClr val="4078F2"/>
                </a:solidFill>
                <a:latin typeface="Menlo"/>
              </a:rPr>
              <a:t>=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2000" err="1">
                <a:solidFill>
                  <a:srgbClr val="494949"/>
                </a:solidFill>
                <a:latin typeface="Menlo"/>
              </a:rPr>
              <a:t>displ</a:t>
            </a:r>
            <a:r>
              <a:rPr lang="en-US" altLang="en-US" sz="2000">
                <a:solidFill>
                  <a:srgbClr val="383A42"/>
                </a:solidFill>
                <a:latin typeface="Menlo"/>
              </a:rPr>
              <a:t>,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 y </a:t>
            </a:r>
            <a:r>
              <a:rPr lang="en-US" altLang="en-US" sz="2000">
                <a:solidFill>
                  <a:srgbClr val="4078F2"/>
                </a:solidFill>
                <a:latin typeface="Menlo"/>
              </a:rPr>
              <a:t>=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2000" err="1">
                <a:solidFill>
                  <a:srgbClr val="494949"/>
                </a:solidFill>
                <a:latin typeface="Menlo"/>
              </a:rPr>
              <a:t>hwy</a:t>
            </a:r>
            <a:r>
              <a:rPr lang="en-US" altLang="en-US" sz="2000">
                <a:solidFill>
                  <a:srgbClr val="383A42"/>
                </a:solidFill>
                <a:latin typeface="Menlo"/>
              </a:rPr>
              <a:t>))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2000">
                <a:solidFill>
                  <a:srgbClr val="4078F2"/>
                </a:solidFill>
                <a:latin typeface="Menlo"/>
              </a:rPr>
              <a:t>+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2000" err="1">
                <a:solidFill>
                  <a:srgbClr val="494949"/>
                </a:solidFill>
                <a:latin typeface="Menlo"/>
              </a:rPr>
              <a:t>geom_point</a:t>
            </a:r>
            <a:r>
              <a:rPr lang="en-US" altLang="en-US" sz="2000">
                <a:solidFill>
                  <a:srgbClr val="383A42"/>
                </a:solidFill>
                <a:latin typeface="Menlo"/>
              </a:rPr>
              <a:t>()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2000">
                <a:solidFill>
                  <a:srgbClr val="4078F2"/>
                </a:solidFill>
                <a:latin typeface="Menlo"/>
              </a:rPr>
              <a:t>+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2000" err="1">
                <a:solidFill>
                  <a:srgbClr val="494949"/>
                </a:solidFill>
                <a:latin typeface="Menlo"/>
              </a:rPr>
              <a:t>facet_wrap</a:t>
            </a:r>
            <a:r>
              <a:rPr lang="en-US" altLang="en-US" sz="2000">
                <a:solidFill>
                  <a:srgbClr val="383A42"/>
                </a:solidFill>
                <a:latin typeface="Menlo"/>
              </a:rPr>
              <a:t>(</a:t>
            </a:r>
            <a:r>
              <a:rPr lang="en-US" altLang="en-US" sz="2000">
                <a:solidFill>
                  <a:srgbClr val="4078F2"/>
                </a:solidFill>
                <a:latin typeface="Menlo"/>
              </a:rPr>
              <a:t>~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class</a:t>
            </a:r>
            <a:r>
              <a:rPr lang="en-US" altLang="en-US" sz="2000">
                <a:solidFill>
                  <a:srgbClr val="383A42"/>
                </a:solidFill>
                <a:latin typeface="Menlo"/>
              </a:rPr>
              <a:t>)</a:t>
            </a:r>
            <a:r>
              <a:rPr lang="en-US" altLang="en-US" sz="500"/>
              <a:t> </a:t>
            </a:r>
          </a:p>
          <a:p>
            <a:pPr marL="0" indent="0">
              <a:buNone/>
            </a:pPr>
            <a:endParaRPr lang="en-US" altLang="en-US" sz="6600">
              <a:latin typeface="Arial" panose="020B0604020202020204" pitchFamily="34" charset="0"/>
            </a:endParaRPr>
          </a:p>
          <a:p>
            <a:endParaRPr lang="en-GB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058787B1-6CC9-5E9B-6553-C95043F82E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F11C2D3-8E3A-E540-8EA3-01F6E2A385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9550" y="2552700"/>
            <a:ext cx="66675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8412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C029E0-9812-5FB7-0A78-68276485E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Themes and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1682DE-EEB0-76A5-145D-34C79150FF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4325" y="1470484"/>
            <a:ext cx="7934325" cy="3917032"/>
          </a:xfrm>
        </p:spPr>
        <p:txBody>
          <a:bodyPr/>
          <a:lstStyle/>
          <a:p>
            <a:r>
              <a:rPr lang="en-GB" sz="2000"/>
              <a:t>Use built-in themes:</a:t>
            </a:r>
          </a:p>
          <a:p>
            <a:pPr marL="400050" lvl="1" indent="0">
              <a:buNone/>
            </a:pPr>
            <a:r>
              <a:rPr lang="en-US" altLang="en-US" sz="2000" err="1">
                <a:solidFill>
                  <a:srgbClr val="494949"/>
                </a:solidFill>
                <a:latin typeface="Menlo"/>
              </a:rPr>
              <a:t>ggplot</a:t>
            </a:r>
            <a:r>
              <a:rPr lang="en-US" altLang="en-US" sz="2000">
                <a:solidFill>
                  <a:srgbClr val="383A42"/>
                </a:solidFill>
                <a:latin typeface="Menlo"/>
              </a:rPr>
              <a:t>(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mpg</a:t>
            </a:r>
            <a:r>
              <a:rPr lang="en-US" altLang="en-US" sz="2000">
                <a:solidFill>
                  <a:srgbClr val="383A42"/>
                </a:solidFill>
                <a:latin typeface="Menlo"/>
              </a:rPr>
              <a:t>,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2000" err="1">
                <a:solidFill>
                  <a:srgbClr val="494949"/>
                </a:solidFill>
                <a:latin typeface="Menlo"/>
              </a:rPr>
              <a:t>aes</a:t>
            </a:r>
            <a:r>
              <a:rPr lang="en-US" altLang="en-US" sz="2000">
                <a:solidFill>
                  <a:srgbClr val="383A42"/>
                </a:solidFill>
                <a:latin typeface="Menlo"/>
              </a:rPr>
              <a:t>(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x </a:t>
            </a:r>
            <a:r>
              <a:rPr lang="en-US" altLang="en-US" sz="2000">
                <a:solidFill>
                  <a:srgbClr val="4078F2"/>
                </a:solidFill>
                <a:latin typeface="Menlo"/>
              </a:rPr>
              <a:t>=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2000" err="1">
                <a:solidFill>
                  <a:srgbClr val="494949"/>
                </a:solidFill>
                <a:latin typeface="Menlo"/>
              </a:rPr>
              <a:t>displ</a:t>
            </a:r>
            <a:r>
              <a:rPr lang="en-US" altLang="en-US" sz="2000">
                <a:solidFill>
                  <a:srgbClr val="383A42"/>
                </a:solidFill>
                <a:latin typeface="Menlo"/>
              </a:rPr>
              <a:t>,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 y </a:t>
            </a:r>
            <a:r>
              <a:rPr lang="en-US" altLang="en-US" sz="2000">
                <a:solidFill>
                  <a:srgbClr val="4078F2"/>
                </a:solidFill>
                <a:latin typeface="Menlo"/>
              </a:rPr>
              <a:t>=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2000" err="1">
                <a:solidFill>
                  <a:srgbClr val="494949"/>
                </a:solidFill>
                <a:latin typeface="Menlo"/>
              </a:rPr>
              <a:t>hwy</a:t>
            </a:r>
            <a:r>
              <a:rPr lang="en-US" altLang="en-US" sz="2000">
                <a:solidFill>
                  <a:srgbClr val="383A42"/>
                </a:solidFill>
                <a:latin typeface="Menlo"/>
              </a:rPr>
              <a:t>))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2000">
                <a:solidFill>
                  <a:srgbClr val="4078F2"/>
                </a:solidFill>
                <a:latin typeface="Menlo"/>
              </a:rPr>
              <a:t>+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2000" err="1">
                <a:solidFill>
                  <a:srgbClr val="494949"/>
                </a:solidFill>
                <a:latin typeface="Menlo"/>
              </a:rPr>
              <a:t>geom_point</a:t>
            </a:r>
            <a:r>
              <a:rPr lang="en-US" altLang="en-US" sz="2000">
                <a:solidFill>
                  <a:srgbClr val="383A42"/>
                </a:solidFill>
                <a:latin typeface="Menlo"/>
              </a:rPr>
              <a:t>()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2000">
                <a:solidFill>
                  <a:srgbClr val="4078F2"/>
                </a:solidFill>
                <a:latin typeface="Menlo"/>
              </a:rPr>
              <a:t>+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2000" err="1">
                <a:solidFill>
                  <a:srgbClr val="494949"/>
                </a:solidFill>
                <a:latin typeface="Menlo"/>
              </a:rPr>
              <a:t>theme_minimal</a:t>
            </a:r>
            <a:r>
              <a:rPr lang="en-US" altLang="en-US" sz="2000">
                <a:solidFill>
                  <a:srgbClr val="383A42"/>
                </a:solidFill>
                <a:latin typeface="Menlo"/>
              </a:rPr>
              <a:t>()</a:t>
            </a:r>
            <a:r>
              <a:rPr lang="en-US" altLang="en-US" sz="200"/>
              <a:t> </a:t>
            </a:r>
            <a:endParaRPr lang="en-US" altLang="en-US" sz="5400">
              <a:latin typeface="Arial" panose="020B0604020202020204" pitchFamily="34" charset="0"/>
            </a:endParaRPr>
          </a:p>
          <a:p>
            <a:endParaRPr lang="en-GB" sz="2400"/>
          </a:p>
          <a:p>
            <a:r>
              <a:rPr lang="en-GB" sz="2000"/>
              <a:t>Customize with theme():</a:t>
            </a:r>
          </a:p>
          <a:p>
            <a:pPr marL="0" indent="0">
              <a:buNone/>
            </a:pPr>
            <a:r>
              <a:rPr lang="en-US" altLang="en-US" sz="2400">
                <a:solidFill>
                  <a:srgbClr val="494949"/>
                </a:solidFill>
                <a:latin typeface="Menlo"/>
              </a:rPr>
              <a:t>	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theme</a:t>
            </a:r>
            <a:r>
              <a:rPr lang="en-US" altLang="en-US" sz="2000">
                <a:solidFill>
                  <a:srgbClr val="383A42"/>
                </a:solidFill>
                <a:latin typeface="Menlo"/>
              </a:rPr>
              <a:t>(</a:t>
            </a:r>
            <a:r>
              <a:rPr lang="en-US" altLang="en-US" sz="2000" err="1">
                <a:solidFill>
                  <a:srgbClr val="494949"/>
                </a:solidFill>
                <a:latin typeface="Menlo"/>
              </a:rPr>
              <a:t>axis.text.x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2000">
                <a:solidFill>
                  <a:srgbClr val="4078F2"/>
                </a:solidFill>
                <a:latin typeface="Menlo"/>
              </a:rPr>
              <a:t>=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2000" err="1">
                <a:solidFill>
                  <a:srgbClr val="494949"/>
                </a:solidFill>
                <a:latin typeface="Menlo"/>
              </a:rPr>
              <a:t>element_text</a:t>
            </a:r>
            <a:r>
              <a:rPr lang="en-US" altLang="en-US" sz="2000">
                <a:solidFill>
                  <a:srgbClr val="383A42"/>
                </a:solidFill>
                <a:latin typeface="Menlo"/>
              </a:rPr>
              <a:t>(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angle </a:t>
            </a:r>
            <a:r>
              <a:rPr lang="en-US" altLang="en-US" sz="2000">
                <a:solidFill>
                  <a:srgbClr val="4078F2"/>
                </a:solidFill>
                <a:latin typeface="Menlo"/>
              </a:rPr>
              <a:t>=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2000">
                <a:solidFill>
                  <a:srgbClr val="B76B01"/>
                </a:solidFill>
                <a:latin typeface="Menlo"/>
              </a:rPr>
              <a:t>45</a:t>
            </a:r>
            <a:r>
              <a:rPr lang="en-US" altLang="en-US" sz="2000">
                <a:solidFill>
                  <a:srgbClr val="383A42"/>
                </a:solidFill>
                <a:latin typeface="Menlo"/>
              </a:rPr>
              <a:t>,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2000" err="1">
                <a:solidFill>
                  <a:srgbClr val="494949"/>
                </a:solidFill>
                <a:latin typeface="Menlo"/>
              </a:rPr>
              <a:t>hjust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2000">
                <a:solidFill>
                  <a:srgbClr val="4078F2"/>
                </a:solidFill>
                <a:latin typeface="Menlo"/>
              </a:rPr>
              <a:t>=</a:t>
            </a:r>
            <a:r>
              <a:rPr lang="en-US" altLang="en-US" sz="2000">
                <a:solidFill>
                  <a:srgbClr val="494949"/>
                </a:solidFill>
                <a:latin typeface="Menlo"/>
              </a:rPr>
              <a:t> </a:t>
            </a:r>
            <a:r>
              <a:rPr lang="en-US" altLang="en-US" sz="2000">
                <a:solidFill>
                  <a:srgbClr val="B76B01"/>
                </a:solidFill>
                <a:latin typeface="Menlo"/>
              </a:rPr>
              <a:t>1</a:t>
            </a:r>
            <a:r>
              <a:rPr lang="en-US" altLang="en-US" sz="2000">
                <a:solidFill>
                  <a:srgbClr val="383A42"/>
                </a:solidFill>
                <a:latin typeface="Menlo"/>
              </a:rPr>
              <a:t>))</a:t>
            </a:r>
            <a:r>
              <a:rPr lang="en-US" altLang="en-US" sz="500"/>
              <a:t> </a:t>
            </a:r>
            <a:endParaRPr lang="en-US" altLang="en-US" sz="4800"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en-GB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B36AB0AB-8EA7-D06D-46A8-39532D537B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088BB457-BB7B-3681-FEB9-64E3C3325F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DB60B2D-EDA2-EAAC-1234-4D35148978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4825" y="1729154"/>
            <a:ext cx="4200525" cy="259232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6E58C9A-954C-ABF0-6396-1683554D37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1275" y="3815129"/>
            <a:ext cx="4200525" cy="2592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1578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2DD78A-35CD-1D88-B322-B20A0E219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Interactive Plots (</a:t>
            </a:r>
            <a:r>
              <a:rPr lang="en-GB" err="1"/>
              <a:t>plotly</a:t>
            </a:r>
            <a:r>
              <a:rPr lang="en-GB"/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5EB2D3-99BE-8311-A964-145CBC75D7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5734050" cy="3917032"/>
          </a:xfrm>
        </p:spPr>
        <p:txBody>
          <a:bodyPr/>
          <a:lstStyle/>
          <a:p>
            <a:pPr marL="0" indent="0">
              <a:buNone/>
            </a:pPr>
            <a:r>
              <a:rPr lang="en-GB" sz="1600">
                <a:latin typeface="Courier New" panose="02070309020205020404" pitchFamily="49" charset="0"/>
                <a:cs typeface="Courier New" panose="02070309020205020404" pitchFamily="49" charset="0"/>
              </a:rPr>
              <a:t>library(</a:t>
            </a:r>
            <a:r>
              <a:rPr lang="en-GB" sz="1600" err="1">
                <a:latin typeface="Courier New" panose="02070309020205020404" pitchFamily="49" charset="0"/>
                <a:cs typeface="Courier New" panose="02070309020205020404" pitchFamily="49" charset="0"/>
              </a:rPr>
              <a:t>plotly</a:t>
            </a:r>
            <a:r>
              <a:rPr lang="en-GB" sz="1600">
                <a:latin typeface="Courier New" panose="02070309020205020404" pitchFamily="49" charset="0"/>
                <a:cs typeface="Courier New" panose="02070309020205020404" pitchFamily="49" charset="0"/>
              </a:rPr>
              <a:t>)</a:t>
            </a:r>
          </a:p>
          <a:p>
            <a:pPr marL="0" indent="0">
              <a:buNone/>
            </a:pPr>
            <a:r>
              <a:rPr lang="en-GB" sz="1600">
                <a:latin typeface="Courier New" panose="02070309020205020404" pitchFamily="49" charset="0"/>
                <a:cs typeface="Courier New" panose="02070309020205020404" pitchFamily="49" charset="0"/>
              </a:rPr>
              <a:t>p &lt;- </a:t>
            </a:r>
            <a:r>
              <a:rPr lang="en-GB" sz="1600" err="1">
                <a:latin typeface="Courier New" panose="02070309020205020404" pitchFamily="49" charset="0"/>
                <a:cs typeface="Courier New" panose="02070309020205020404" pitchFamily="49" charset="0"/>
              </a:rPr>
              <a:t>ggplot</a:t>
            </a:r>
            <a:r>
              <a:rPr lang="en-GB" sz="1600">
                <a:latin typeface="Courier New" panose="02070309020205020404" pitchFamily="49" charset="0"/>
                <a:cs typeface="Courier New" panose="02070309020205020404" pitchFamily="49" charset="0"/>
              </a:rPr>
              <a:t>(mpg, </a:t>
            </a:r>
            <a:r>
              <a:rPr lang="en-GB" sz="1600" err="1">
                <a:latin typeface="Courier New" panose="02070309020205020404" pitchFamily="49" charset="0"/>
                <a:cs typeface="Courier New" panose="02070309020205020404" pitchFamily="49" charset="0"/>
              </a:rPr>
              <a:t>aes</a:t>
            </a:r>
            <a:r>
              <a:rPr lang="en-GB" sz="1600">
                <a:latin typeface="Courier New" panose="02070309020205020404" pitchFamily="49" charset="0"/>
                <a:cs typeface="Courier New" panose="02070309020205020404" pitchFamily="49" charset="0"/>
              </a:rPr>
              <a:t>(x = </a:t>
            </a:r>
            <a:r>
              <a:rPr lang="en-GB" sz="1600" err="1">
                <a:latin typeface="Courier New" panose="02070309020205020404" pitchFamily="49" charset="0"/>
                <a:cs typeface="Courier New" panose="02070309020205020404" pitchFamily="49" charset="0"/>
              </a:rPr>
              <a:t>displ</a:t>
            </a:r>
            <a:r>
              <a:rPr lang="en-GB" sz="1600">
                <a:latin typeface="Courier New" panose="02070309020205020404" pitchFamily="49" charset="0"/>
                <a:cs typeface="Courier New" panose="02070309020205020404" pitchFamily="49" charset="0"/>
              </a:rPr>
              <a:t>, y = </a:t>
            </a:r>
            <a:r>
              <a:rPr lang="en-GB" sz="1600" err="1">
                <a:latin typeface="Courier New" panose="02070309020205020404" pitchFamily="49" charset="0"/>
                <a:cs typeface="Courier New" panose="02070309020205020404" pitchFamily="49" charset="0"/>
              </a:rPr>
              <a:t>hwy</a:t>
            </a:r>
            <a:r>
              <a:rPr lang="en-GB" sz="160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en-GB" sz="1600" err="1">
                <a:latin typeface="Courier New" panose="02070309020205020404" pitchFamily="49" charset="0"/>
                <a:cs typeface="Courier New" panose="02070309020205020404" pitchFamily="49" charset="0"/>
              </a:rPr>
              <a:t>color</a:t>
            </a:r>
            <a:r>
              <a:rPr lang="en-GB" sz="1600">
                <a:latin typeface="Courier New" panose="02070309020205020404" pitchFamily="49" charset="0"/>
                <a:cs typeface="Courier New" panose="02070309020205020404" pitchFamily="49" charset="0"/>
              </a:rPr>
              <a:t> = class)) +   </a:t>
            </a:r>
            <a:r>
              <a:rPr lang="en-GB" sz="1600" err="1">
                <a:latin typeface="Courier New" panose="02070309020205020404" pitchFamily="49" charset="0"/>
                <a:cs typeface="Courier New" panose="02070309020205020404" pitchFamily="49" charset="0"/>
              </a:rPr>
              <a:t>geom_point</a:t>
            </a:r>
            <a:r>
              <a:rPr lang="en-GB" sz="1600">
                <a:latin typeface="Courier New" panose="02070309020205020404" pitchFamily="49" charset="0"/>
                <a:cs typeface="Courier New" panose="02070309020205020404" pitchFamily="49" charset="0"/>
              </a:rPr>
              <a:t>()</a:t>
            </a:r>
          </a:p>
          <a:p>
            <a:pPr marL="0" indent="0">
              <a:buNone/>
            </a:pPr>
            <a:endParaRPr lang="en-GB" sz="160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en-GB" sz="1600" err="1">
                <a:latin typeface="Courier New" panose="02070309020205020404" pitchFamily="49" charset="0"/>
                <a:cs typeface="Courier New" panose="02070309020205020404" pitchFamily="49" charset="0"/>
              </a:rPr>
              <a:t>ggplotly</a:t>
            </a:r>
            <a:r>
              <a:rPr lang="en-GB" sz="1600">
                <a:latin typeface="Courier New" panose="02070309020205020404" pitchFamily="49" charset="0"/>
                <a:cs typeface="Courier New" panose="02070309020205020404" pitchFamily="49" charset="0"/>
              </a:rPr>
              <a:t>(p)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CE63EFB-3840-5872-D4F7-D9E71CE61F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5817" y="2572998"/>
            <a:ext cx="6416583" cy="4010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2824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8760E-96CC-9AF9-ACC5-B4D48C1571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Saving Plots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9229E8-1FE9-95EF-E2DB-5FF7F02A53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Export with </a:t>
            </a:r>
            <a:r>
              <a:rPr lang="en-GB" err="1"/>
              <a:t>ggsave</a:t>
            </a:r>
            <a:r>
              <a:rPr lang="en-GB"/>
              <a:t>():</a:t>
            </a:r>
          </a:p>
          <a:p>
            <a:pPr marL="0" indent="0">
              <a:buNone/>
            </a:pPr>
            <a:r>
              <a:rPr lang="en-US" b="0" i="0">
                <a:solidFill>
                  <a:srgbClr val="494949"/>
                </a:solidFill>
                <a:effectLst/>
                <a:latin typeface="Menlo"/>
              </a:rPr>
              <a:t>	</a:t>
            </a:r>
            <a:r>
              <a:rPr lang="en-US" b="0" i="0" err="1">
                <a:solidFill>
                  <a:srgbClr val="494949"/>
                </a:solidFill>
                <a:effectLst/>
                <a:latin typeface="Menlo"/>
              </a:rPr>
              <a:t>ggsave</a:t>
            </a:r>
            <a:r>
              <a:rPr lang="en-US" b="0" i="0">
                <a:solidFill>
                  <a:srgbClr val="383A42"/>
                </a:solidFill>
                <a:effectLst/>
                <a:latin typeface="Menlo"/>
              </a:rPr>
              <a:t>(</a:t>
            </a:r>
            <a:r>
              <a:rPr lang="en-US" b="0" i="0">
                <a:solidFill>
                  <a:srgbClr val="50A14F"/>
                </a:solidFill>
                <a:effectLst/>
                <a:latin typeface="Menlo"/>
              </a:rPr>
              <a:t>"plot.png"</a:t>
            </a:r>
            <a:r>
              <a:rPr lang="en-US" b="0" i="0">
                <a:solidFill>
                  <a:srgbClr val="383A42"/>
                </a:solidFill>
                <a:effectLst/>
                <a:latin typeface="Menlo"/>
              </a:rPr>
              <a:t>,</a:t>
            </a:r>
            <a:r>
              <a:rPr lang="en-US" b="0" i="0">
                <a:solidFill>
                  <a:srgbClr val="494949"/>
                </a:solidFill>
                <a:effectLst/>
                <a:latin typeface="Menlo"/>
              </a:rPr>
              <a:t> width </a:t>
            </a:r>
            <a:r>
              <a:rPr lang="en-US" b="0" i="0">
                <a:solidFill>
                  <a:srgbClr val="4078F2"/>
                </a:solidFill>
                <a:effectLst/>
                <a:latin typeface="Menlo"/>
              </a:rPr>
              <a:t>=</a:t>
            </a:r>
            <a:r>
              <a:rPr lang="en-US" b="0" i="0">
                <a:solidFill>
                  <a:srgbClr val="494949"/>
                </a:solidFill>
                <a:effectLst/>
                <a:latin typeface="Menlo"/>
              </a:rPr>
              <a:t> </a:t>
            </a:r>
            <a:r>
              <a:rPr lang="en-US" b="0" i="0">
                <a:solidFill>
                  <a:srgbClr val="B76B01"/>
                </a:solidFill>
                <a:effectLst/>
                <a:latin typeface="Menlo"/>
              </a:rPr>
              <a:t>8</a:t>
            </a:r>
            <a:r>
              <a:rPr lang="en-US" b="0" i="0">
                <a:solidFill>
                  <a:srgbClr val="383A42"/>
                </a:solidFill>
                <a:effectLst/>
                <a:latin typeface="Menlo"/>
              </a:rPr>
              <a:t>,</a:t>
            </a:r>
            <a:r>
              <a:rPr lang="en-US" b="0" i="0">
                <a:solidFill>
                  <a:srgbClr val="494949"/>
                </a:solidFill>
                <a:effectLst/>
                <a:latin typeface="Menlo"/>
              </a:rPr>
              <a:t> height </a:t>
            </a:r>
            <a:r>
              <a:rPr lang="en-US" b="0" i="0">
                <a:solidFill>
                  <a:srgbClr val="4078F2"/>
                </a:solidFill>
                <a:effectLst/>
                <a:latin typeface="Menlo"/>
              </a:rPr>
              <a:t>=</a:t>
            </a:r>
            <a:r>
              <a:rPr lang="en-US" b="0" i="0">
                <a:solidFill>
                  <a:srgbClr val="494949"/>
                </a:solidFill>
                <a:effectLst/>
                <a:latin typeface="Menlo"/>
              </a:rPr>
              <a:t> </a:t>
            </a:r>
            <a:r>
              <a:rPr lang="en-US" b="0" i="0">
                <a:solidFill>
                  <a:srgbClr val="B76B01"/>
                </a:solidFill>
                <a:effectLst/>
                <a:latin typeface="Menlo"/>
              </a:rPr>
              <a:t>6</a:t>
            </a:r>
            <a:r>
              <a:rPr lang="en-US" b="0" i="0">
                <a:solidFill>
                  <a:srgbClr val="383A42"/>
                </a:solidFill>
                <a:effectLst/>
                <a:latin typeface="Menlo"/>
              </a:rPr>
              <a:t>,</a:t>
            </a:r>
            <a:r>
              <a:rPr lang="en-US" b="0" i="0">
                <a:solidFill>
                  <a:srgbClr val="494949"/>
                </a:solidFill>
                <a:effectLst/>
                <a:latin typeface="Menlo"/>
              </a:rPr>
              <a:t> dpi </a:t>
            </a:r>
            <a:r>
              <a:rPr lang="en-US" b="0" i="0">
                <a:solidFill>
                  <a:srgbClr val="4078F2"/>
                </a:solidFill>
                <a:effectLst/>
                <a:latin typeface="Menlo"/>
              </a:rPr>
              <a:t>=</a:t>
            </a:r>
            <a:r>
              <a:rPr lang="en-US" b="0" i="0">
                <a:solidFill>
                  <a:srgbClr val="494949"/>
                </a:solidFill>
                <a:effectLst/>
                <a:latin typeface="Menlo"/>
              </a:rPr>
              <a:t> </a:t>
            </a:r>
            <a:r>
              <a:rPr lang="en-US" b="0" i="0">
                <a:solidFill>
                  <a:srgbClr val="B76B01"/>
                </a:solidFill>
                <a:effectLst/>
                <a:latin typeface="Menlo"/>
              </a:rPr>
              <a:t>300</a:t>
            </a:r>
            <a:r>
              <a:rPr lang="en-US" b="0" i="0">
                <a:solidFill>
                  <a:srgbClr val="383A42"/>
                </a:solidFill>
                <a:effectLst/>
                <a:latin typeface="Menlo"/>
              </a:rPr>
              <a:t>)</a:t>
            </a:r>
            <a:br>
              <a:rPr lang="en-US"/>
            </a:b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8030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07DF5-19E1-8BFE-F403-5D2F95638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Hands-On Exercise - </a:t>
            </a:r>
            <a:r>
              <a:rPr lang="en-GB" i="1"/>
              <a:t>Iris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8D4039-3AEE-0BFA-1D92-3D874A167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5876925" cy="3917032"/>
          </a:xfrm>
        </p:spPr>
        <p:txBody>
          <a:bodyPr/>
          <a:lstStyle/>
          <a:p>
            <a:pPr marL="0" indent="0">
              <a:buNone/>
            </a:pPr>
            <a:r>
              <a:rPr lang="en-US" sz="2000" b="1"/>
              <a:t>Task</a:t>
            </a:r>
            <a:r>
              <a:rPr lang="en-US" sz="2000"/>
              <a:t>: Create a scatterplot of iris dataset (</a:t>
            </a:r>
            <a:r>
              <a:rPr lang="en-US" sz="2000" err="1"/>
              <a:t>Sepal.Length</a:t>
            </a:r>
            <a:r>
              <a:rPr lang="en-US" sz="2000"/>
              <a:t> vs. </a:t>
            </a:r>
            <a:r>
              <a:rPr lang="en-US" sz="2000" err="1"/>
              <a:t>Petal.Length</a:t>
            </a:r>
            <a:r>
              <a:rPr lang="en-US" sz="2000"/>
              <a:t>).</a:t>
            </a:r>
          </a:p>
          <a:p>
            <a:pPr marL="0" indent="0">
              <a:buNone/>
            </a:pPr>
            <a:endParaRPr lang="en-US" sz="2000"/>
          </a:p>
          <a:p>
            <a:pPr marL="0" indent="0">
              <a:buNone/>
            </a:pPr>
            <a:r>
              <a:rPr lang="en-US" sz="2000" b="1"/>
              <a:t>Challenge</a:t>
            </a:r>
            <a:r>
              <a:rPr lang="en-US" sz="2000"/>
              <a:t>: Color points by Species and add a trendline (</a:t>
            </a:r>
            <a:r>
              <a:rPr lang="en-US" sz="2000" err="1"/>
              <a:t>geom_smooth</a:t>
            </a:r>
            <a:r>
              <a:rPr lang="en-US" sz="2000"/>
              <a:t>())</a:t>
            </a:r>
            <a:endParaRPr lang="en-GB" sz="20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EF6CB8-56F2-467A-8394-6253C24350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7181" y="1303338"/>
            <a:ext cx="4691944" cy="2895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9F6F2A3-A541-8F21-C453-EDBC55C82C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6400" y="3563937"/>
            <a:ext cx="4892587" cy="301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78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3F8BCD-34A0-BFA9-E0F9-1EBA587F3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Hands-On Exercise - </a:t>
            </a:r>
            <a:r>
              <a:rPr lang="en-GB" i="1"/>
              <a:t>Diamond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CCA69E-31BC-E9EA-F1BB-C2E637D020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4905375" cy="3917032"/>
          </a:xfrm>
        </p:spPr>
        <p:txBody>
          <a:bodyPr/>
          <a:lstStyle/>
          <a:p>
            <a:pPr marL="0" indent="0">
              <a:buNone/>
            </a:pPr>
            <a:r>
              <a:rPr lang="en-US" sz="2400"/>
              <a:t>Use the diamonds dataset to: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/>
              <a:t>Plot the distribution of price by cut (use a boxplot).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/>
              <a:t>Add a title and customize the theme.</a:t>
            </a:r>
            <a:endParaRPr lang="en-GB" sz="20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676B01A-E708-DB6E-6826-73698A6418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5074" y="1691966"/>
            <a:ext cx="5629275" cy="3474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7291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304576-6653-A49A-C0FA-FB158426EF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Resources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A8949C-F1AC-EA3D-9E91-639CE37CCA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  <a:p>
            <a:r>
              <a:rPr lang="en-US">
                <a:hlinkClick r:id="rId2"/>
              </a:rPr>
              <a:t>R for Data Science: Visualization Chapter</a:t>
            </a:r>
            <a:endParaRPr lang="en-US"/>
          </a:p>
          <a:p>
            <a:r>
              <a:rPr lang="en-US">
                <a:hlinkClick r:id="rId3"/>
              </a:rPr>
              <a:t>ggplot2 </a:t>
            </a:r>
            <a:r>
              <a:rPr lang="en-US" err="1">
                <a:hlinkClick r:id="rId3"/>
              </a:rPr>
              <a:t>Cheatsheet</a:t>
            </a:r>
            <a:endParaRPr lang="en-US"/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124319"/>
      </p:ext>
    </p:extLst>
  </p:cSld>
  <p:clrMapOvr>
    <a:masterClrMapping/>
  </p:clrMapOvr>
</p:sld>
</file>

<file path=ppt/theme/theme1.xml><?xml version="1.0" encoding="utf-8"?>
<a:theme xmlns:a="http://schemas.openxmlformats.org/drawingml/2006/main" name="UWTSD_Theme1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Theme1" id="{A5D8390F-7E0A-45BE-B39C-0DFDE26FF461}" vid="{16500B77-7187-4C1B-A680-3D708B182E1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UWTSD_Theme1</Template>
  <Application>Microsoft Office PowerPoint</Application>
  <PresentationFormat>Widescreen</PresentationFormat>
  <Slides>16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UWTSD_Theme1</vt:lpstr>
      <vt:lpstr>Advanced Statistical Programming (ACCA7022)</vt:lpstr>
      <vt:lpstr>Learning Outcomes</vt:lpstr>
      <vt:lpstr>Introduction</vt:lpstr>
      <vt:lpstr>Tools for Visualization in R</vt:lpstr>
      <vt:lpstr>Setting Up</vt:lpstr>
      <vt:lpstr>Grammar of Graphics (ggplot2)</vt:lpstr>
      <vt:lpstr>Basic Plots in ggplot2</vt:lpstr>
      <vt:lpstr>Customizing Plots</vt:lpstr>
      <vt:lpstr>Advanced Plots</vt:lpstr>
      <vt:lpstr>Faceting</vt:lpstr>
      <vt:lpstr>Themes and Style</vt:lpstr>
      <vt:lpstr>Interactive Plots (plotly)</vt:lpstr>
      <vt:lpstr>Saving Plots</vt:lpstr>
      <vt:lpstr>Hands-On Exercise - Iris</vt:lpstr>
      <vt:lpstr>Hands-On Exercise - Diamond</vt:lpstr>
      <vt:lpstr>Resources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Aliyu Sambo</dc:creator>
  <cp:revision>1</cp:revision>
  <dcterms:created xsi:type="dcterms:W3CDTF">2025-06-17T08:28:18Z</dcterms:created>
  <dcterms:modified xsi:type="dcterms:W3CDTF">2025-06-17T13:23:00Z</dcterms:modified>
</cp:coreProperties>
</file>