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44"/>
  </p:notesMasterIdLst>
  <p:sldIdLst>
    <p:sldId id="256" r:id="rId2"/>
    <p:sldId id="257" r:id="rId3"/>
    <p:sldId id="258" r:id="rId4"/>
    <p:sldId id="259" r:id="rId5"/>
    <p:sldId id="299" r:id="rId6"/>
    <p:sldId id="286" r:id="rId7"/>
    <p:sldId id="300" r:id="rId8"/>
    <p:sldId id="301" r:id="rId9"/>
    <p:sldId id="302" r:id="rId10"/>
    <p:sldId id="285" r:id="rId11"/>
    <p:sldId id="303" r:id="rId12"/>
    <p:sldId id="304" r:id="rId13"/>
    <p:sldId id="315" r:id="rId14"/>
    <p:sldId id="316" r:id="rId15"/>
    <p:sldId id="317" r:id="rId16"/>
    <p:sldId id="305" r:id="rId17"/>
    <p:sldId id="288" r:id="rId18"/>
    <p:sldId id="314" r:id="rId19"/>
    <p:sldId id="318" r:id="rId20"/>
    <p:sldId id="287" r:id="rId21"/>
    <p:sldId id="308" r:id="rId22"/>
    <p:sldId id="309" r:id="rId23"/>
    <p:sldId id="289" r:id="rId24"/>
    <p:sldId id="319" r:id="rId25"/>
    <p:sldId id="290" r:id="rId26"/>
    <p:sldId id="292" r:id="rId27"/>
    <p:sldId id="320" r:id="rId28"/>
    <p:sldId id="294" r:id="rId29"/>
    <p:sldId id="293" r:id="rId30"/>
    <p:sldId id="295" r:id="rId31"/>
    <p:sldId id="297" r:id="rId32"/>
    <p:sldId id="321" r:id="rId33"/>
    <p:sldId id="298" r:id="rId34"/>
    <p:sldId id="310" r:id="rId35"/>
    <p:sldId id="291" r:id="rId36"/>
    <p:sldId id="322" r:id="rId37"/>
    <p:sldId id="323" r:id="rId38"/>
    <p:sldId id="324" r:id="rId39"/>
    <p:sldId id="325" r:id="rId40"/>
    <p:sldId id="326" r:id="rId41"/>
    <p:sldId id="327" r:id="rId42"/>
    <p:sldId id="32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76726" autoAdjust="0"/>
  </p:normalViewPr>
  <p:slideViewPr>
    <p:cSldViewPr snapToGrid="0">
      <p:cViewPr varScale="1">
        <p:scale>
          <a:sx n="65" d="100"/>
          <a:sy n="65" d="100"/>
        </p:scale>
        <p:origin x="78" y="37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_rels/data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612AE0-851C-4452-B67F-60C6F10F705E}" type="doc">
      <dgm:prSet loTypeId="urn:microsoft.com/office/officeart/2005/8/layout/process1" loCatId="process" qsTypeId="urn:microsoft.com/office/officeart/2005/8/quickstyle/simple1" qsCatId="simple" csTypeId="urn:microsoft.com/office/officeart/2005/8/colors/colorful4" csCatId="colorful"/>
      <dgm:spPr/>
      <dgm:t>
        <a:bodyPr/>
        <a:lstStyle/>
        <a:p>
          <a:endParaRPr lang="en-US"/>
        </a:p>
      </dgm:t>
    </dgm:pt>
    <dgm:pt modelId="{413ABCE1-8D57-403C-975E-63B4853F1EC6}">
      <dgm:prSet/>
      <dgm:spPr/>
      <dgm:t>
        <a:bodyPr/>
        <a:lstStyle/>
        <a:p>
          <a:r>
            <a:rPr lang="en-GB"/>
            <a:t>If believe that a suspect is in a property, they can enter without a warrant in line with </a:t>
          </a:r>
          <a:r>
            <a:rPr lang="en-GB" b="1" u="sng"/>
            <a:t>S.17 of the Police and Criminal Evidence Act 1984 </a:t>
          </a:r>
          <a:r>
            <a:rPr lang="en-GB"/>
            <a:t>to execute a warrant or recapture someone. Or to save a life or prevent any serious damage. </a:t>
          </a:r>
          <a:endParaRPr lang="en-US"/>
        </a:p>
      </dgm:t>
    </dgm:pt>
    <dgm:pt modelId="{2B24ADA2-9FAC-4C6D-BA7C-C16CEACE8739}" type="parTrans" cxnId="{458C64A1-37F1-43C3-B251-2245F440CC33}">
      <dgm:prSet/>
      <dgm:spPr/>
      <dgm:t>
        <a:bodyPr/>
        <a:lstStyle/>
        <a:p>
          <a:endParaRPr lang="en-US"/>
        </a:p>
      </dgm:t>
    </dgm:pt>
    <dgm:pt modelId="{5ACE847B-8290-4EB5-832F-3EF0776BB4D4}" type="sibTrans" cxnId="{458C64A1-37F1-43C3-B251-2245F440CC33}">
      <dgm:prSet/>
      <dgm:spPr/>
      <dgm:t>
        <a:bodyPr/>
        <a:lstStyle/>
        <a:p>
          <a:endParaRPr lang="en-US"/>
        </a:p>
      </dgm:t>
    </dgm:pt>
    <dgm:pt modelId="{7D832E6A-FAD6-46F2-8985-A1D768AD67D5}">
      <dgm:prSet/>
      <dgm:spPr/>
      <dgm:t>
        <a:bodyPr/>
        <a:lstStyle/>
        <a:p>
          <a:r>
            <a:rPr lang="en-GB" b="1" u="sng"/>
            <a:t>Section 18 of the Police and Criminal Evidence Act 1984- </a:t>
          </a:r>
          <a:r>
            <a:rPr lang="en-GB"/>
            <a:t>enter the property of someone who has been arrested for a serious offence. But only if they have reasonable grounds to believe that evidence of that offence or other offences on the premises. The purpose being to seize or retain anything. However, this needs to be authorised by an individual of inspector rank or higher. Their authorisation is not needed if the suspect is there for effective investigation.  </a:t>
          </a:r>
          <a:endParaRPr lang="en-US"/>
        </a:p>
      </dgm:t>
    </dgm:pt>
    <dgm:pt modelId="{E7D7D69C-7DDB-44BB-A056-F2E450A2DA89}" type="parTrans" cxnId="{2EF03E8D-FACC-4DCB-820D-91E8BABEDCA1}">
      <dgm:prSet/>
      <dgm:spPr/>
      <dgm:t>
        <a:bodyPr/>
        <a:lstStyle/>
        <a:p>
          <a:endParaRPr lang="en-US"/>
        </a:p>
      </dgm:t>
    </dgm:pt>
    <dgm:pt modelId="{207D7C63-CE4B-4773-B859-B3BACAA552F9}" type="sibTrans" cxnId="{2EF03E8D-FACC-4DCB-820D-91E8BABEDCA1}">
      <dgm:prSet/>
      <dgm:spPr/>
      <dgm:t>
        <a:bodyPr/>
        <a:lstStyle/>
        <a:p>
          <a:endParaRPr lang="en-US"/>
        </a:p>
      </dgm:t>
    </dgm:pt>
    <dgm:pt modelId="{09B0F29B-F0BB-4FB0-AB72-2D2BF9827FCA}" type="pres">
      <dgm:prSet presAssocID="{22612AE0-851C-4452-B67F-60C6F10F705E}" presName="Name0" presStyleCnt="0">
        <dgm:presLayoutVars>
          <dgm:dir/>
          <dgm:resizeHandles val="exact"/>
        </dgm:presLayoutVars>
      </dgm:prSet>
      <dgm:spPr/>
    </dgm:pt>
    <dgm:pt modelId="{5D2F3F77-15D1-4203-A815-3C04EAE8D23B}" type="pres">
      <dgm:prSet presAssocID="{413ABCE1-8D57-403C-975E-63B4853F1EC6}" presName="node" presStyleLbl="node1" presStyleIdx="0" presStyleCnt="2">
        <dgm:presLayoutVars>
          <dgm:bulletEnabled val="1"/>
        </dgm:presLayoutVars>
      </dgm:prSet>
      <dgm:spPr/>
    </dgm:pt>
    <dgm:pt modelId="{EE1A0511-1F8E-471E-95CA-5BD1DD0A4DB6}" type="pres">
      <dgm:prSet presAssocID="{5ACE847B-8290-4EB5-832F-3EF0776BB4D4}" presName="sibTrans" presStyleLbl="sibTrans2D1" presStyleIdx="0" presStyleCnt="1"/>
      <dgm:spPr/>
    </dgm:pt>
    <dgm:pt modelId="{B49452A4-E871-46B7-8AE9-1544AA4A27B7}" type="pres">
      <dgm:prSet presAssocID="{5ACE847B-8290-4EB5-832F-3EF0776BB4D4}" presName="connectorText" presStyleLbl="sibTrans2D1" presStyleIdx="0" presStyleCnt="1"/>
      <dgm:spPr/>
    </dgm:pt>
    <dgm:pt modelId="{4192FC09-C071-4679-9C53-F1DC89053F76}" type="pres">
      <dgm:prSet presAssocID="{7D832E6A-FAD6-46F2-8985-A1D768AD67D5}" presName="node" presStyleLbl="node1" presStyleIdx="1" presStyleCnt="2">
        <dgm:presLayoutVars>
          <dgm:bulletEnabled val="1"/>
        </dgm:presLayoutVars>
      </dgm:prSet>
      <dgm:spPr/>
    </dgm:pt>
  </dgm:ptLst>
  <dgm:cxnLst>
    <dgm:cxn modelId="{19FA5036-ABBA-4611-94A4-96C942D33F82}" type="presOf" srcId="{22612AE0-851C-4452-B67F-60C6F10F705E}" destId="{09B0F29B-F0BB-4FB0-AB72-2D2BF9827FCA}" srcOrd="0" destOrd="0" presId="urn:microsoft.com/office/officeart/2005/8/layout/process1"/>
    <dgm:cxn modelId="{4535273F-DCE0-47FA-B8AA-AE17B890E0F7}" type="presOf" srcId="{7D832E6A-FAD6-46F2-8985-A1D768AD67D5}" destId="{4192FC09-C071-4679-9C53-F1DC89053F76}" srcOrd="0" destOrd="0" presId="urn:microsoft.com/office/officeart/2005/8/layout/process1"/>
    <dgm:cxn modelId="{727D7E57-B4AB-4B99-B65C-D099E6BFFE8D}" type="presOf" srcId="{413ABCE1-8D57-403C-975E-63B4853F1EC6}" destId="{5D2F3F77-15D1-4203-A815-3C04EAE8D23B}" srcOrd="0" destOrd="0" presId="urn:microsoft.com/office/officeart/2005/8/layout/process1"/>
    <dgm:cxn modelId="{2EF03E8D-FACC-4DCB-820D-91E8BABEDCA1}" srcId="{22612AE0-851C-4452-B67F-60C6F10F705E}" destId="{7D832E6A-FAD6-46F2-8985-A1D768AD67D5}" srcOrd="1" destOrd="0" parTransId="{E7D7D69C-7DDB-44BB-A056-F2E450A2DA89}" sibTransId="{207D7C63-CE4B-4773-B859-B3BACAA552F9}"/>
    <dgm:cxn modelId="{458C64A1-37F1-43C3-B251-2245F440CC33}" srcId="{22612AE0-851C-4452-B67F-60C6F10F705E}" destId="{413ABCE1-8D57-403C-975E-63B4853F1EC6}" srcOrd="0" destOrd="0" parTransId="{2B24ADA2-9FAC-4C6D-BA7C-C16CEACE8739}" sibTransId="{5ACE847B-8290-4EB5-832F-3EF0776BB4D4}"/>
    <dgm:cxn modelId="{B3974DD1-200B-4B6C-929D-3F9BDA8213D2}" type="presOf" srcId="{5ACE847B-8290-4EB5-832F-3EF0776BB4D4}" destId="{B49452A4-E871-46B7-8AE9-1544AA4A27B7}" srcOrd="1" destOrd="0" presId="urn:microsoft.com/office/officeart/2005/8/layout/process1"/>
    <dgm:cxn modelId="{8C3E73D5-95D7-4D73-B9DC-70D714E5843A}" type="presOf" srcId="{5ACE847B-8290-4EB5-832F-3EF0776BB4D4}" destId="{EE1A0511-1F8E-471E-95CA-5BD1DD0A4DB6}" srcOrd="0" destOrd="0" presId="urn:microsoft.com/office/officeart/2005/8/layout/process1"/>
    <dgm:cxn modelId="{5F2B9914-7D96-4632-BD13-E49F3951B652}" type="presParOf" srcId="{09B0F29B-F0BB-4FB0-AB72-2D2BF9827FCA}" destId="{5D2F3F77-15D1-4203-A815-3C04EAE8D23B}" srcOrd="0" destOrd="0" presId="urn:microsoft.com/office/officeart/2005/8/layout/process1"/>
    <dgm:cxn modelId="{D3E6B66F-4A85-4B56-B738-4C33468FE704}" type="presParOf" srcId="{09B0F29B-F0BB-4FB0-AB72-2D2BF9827FCA}" destId="{EE1A0511-1F8E-471E-95CA-5BD1DD0A4DB6}" srcOrd="1" destOrd="0" presId="urn:microsoft.com/office/officeart/2005/8/layout/process1"/>
    <dgm:cxn modelId="{5B66F6EA-F550-434C-A8BA-18581928B5B8}" type="presParOf" srcId="{EE1A0511-1F8E-471E-95CA-5BD1DD0A4DB6}" destId="{B49452A4-E871-46B7-8AE9-1544AA4A27B7}" srcOrd="0" destOrd="0" presId="urn:microsoft.com/office/officeart/2005/8/layout/process1"/>
    <dgm:cxn modelId="{94B4CCC1-E0FD-447E-8BBD-065255D22039}" type="presParOf" srcId="{09B0F29B-F0BB-4FB0-AB72-2D2BF9827FCA}" destId="{4192FC09-C071-4679-9C53-F1DC89053F76}"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ACEE61-A4DC-4140-A098-A0458D0562F9}" type="doc">
      <dgm:prSet loTypeId="urn:microsoft.com/office/officeart/2008/layout/LinedList" loCatId="hierarchy" qsTypeId="urn:microsoft.com/office/officeart/2005/8/quickstyle/simple1" qsCatId="simple" csTypeId="urn:microsoft.com/office/officeart/2005/8/colors/accent1_2" csCatId="accent1"/>
      <dgm:spPr/>
      <dgm:t>
        <a:bodyPr/>
        <a:lstStyle/>
        <a:p>
          <a:endParaRPr lang="en-US"/>
        </a:p>
      </dgm:t>
    </dgm:pt>
    <dgm:pt modelId="{04454BD3-6A1F-41E0-9AA2-D6AD591CC76C}">
      <dgm:prSet/>
      <dgm:spPr/>
      <dgm:t>
        <a:bodyPr/>
        <a:lstStyle/>
        <a:p>
          <a:r>
            <a:rPr lang="en-GB"/>
            <a:t>Most of the powers are included (Search Property or persons) under Code B. </a:t>
          </a:r>
          <a:endParaRPr lang="en-US"/>
        </a:p>
      </dgm:t>
    </dgm:pt>
    <dgm:pt modelId="{78290242-2442-4BCF-B404-15DD55F9A7C0}" type="parTrans" cxnId="{B8C31435-B74E-486D-9C0F-EE4438189E52}">
      <dgm:prSet/>
      <dgm:spPr/>
      <dgm:t>
        <a:bodyPr/>
        <a:lstStyle/>
        <a:p>
          <a:endParaRPr lang="en-US"/>
        </a:p>
      </dgm:t>
    </dgm:pt>
    <dgm:pt modelId="{FA61377F-A5D2-4299-A8DC-488FE15430B8}" type="sibTrans" cxnId="{B8C31435-B74E-486D-9C0F-EE4438189E52}">
      <dgm:prSet/>
      <dgm:spPr/>
      <dgm:t>
        <a:bodyPr/>
        <a:lstStyle/>
        <a:p>
          <a:endParaRPr lang="en-US"/>
        </a:p>
      </dgm:t>
    </dgm:pt>
    <dgm:pt modelId="{57211DCB-2A57-48B6-B6AC-EDD9A2C9795C}">
      <dgm:prSet/>
      <dgm:spPr/>
      <dgm:t>
        <a:bodyPr/>
        <a:lstStyle/>
        <a:p>
          <a:r>
            <a:rPr lang="en-GB"/>
            <a:t>Code B - Police can enter premises without permission if the owner or occupiers allows.</a:t>
          </a:r>
          <a:endParaRPr lang="en-US"/>
        </a:p>
      </dgm:t>
    </dgm:pt>
    <dgm:pt modelId="{BC6D1749-3D6D-4BFE-95EE-9407295D6920}" type="parTrans" cxnId="{6B4FBF30-23DC-4331-BEA2-0BB8BCB11597}">
      <dgm:prSet/>
      <dgm:spPr/>
      <dgm:t>
        <a:bodyPr/>
        <a:lstStyle/>
        <a:p>
          <a:endParaRPr lang="en-US"/>
        </a:p>
      </dgm:t>
    </dgm:pt>
    <dgm:pt modelId="{86FF4A29-4C91-435B-9258-0388E5403E0B}" type="sibTrans" cxnId="{6B4FBF30-23DC-4331-BEA2-0BB8BCB11597}">
      <dgm:prSet/>
      <dgm:spPr/>
      <dgm:t>
        <a:bodyPr/>
        <a:lstStyle/>
        <a:p>
          <a:endParaRPr lang="en-US"/>
        </a:p>
      </dgm:t>
    </dgm:pt>
    <dgm:pt modelId="{21B5DA78-81AF-488F-BD86-FA922E95712F}">
      <dgm:prSet/>
      <dgm:spPr/>
      <dgm:t>
        <a:bodyPr/>
        <a:lstStyle/>
        <a:p>
          <a:r>
            <a:rPr lang="en-GB"/>
            <a:t>But the occupier still need to be given written notice. </a:t>
          </a:r>
          <a:endParaRPr lang="en-US"/>
        </a:p>
      </dgm:t>
    </dgm:pt>
    <dgm:pt modelId="{BBA2F25A-1D9C-45E1-B6F6-987D8D3979BD}" type="parTrans" cxnId="{1ACF2296-2902-4197-8239-F5B1B6A7AC27}">
      <dgm:prSet/>
      <dgm:spPr/>
      <dgm:t>
        <a:bodyPr/>
        <a:lstStyle/>
        <a:p>
          <a:endParaRPr lang="en-US"/>
        </a:p>
      </dgm:t>
    </dgm:pt>
    <dgm:pt modelId="{383C23C9-2344-4270-A423-A5304A749441}" type="sibTrans" cxnId="{1ACF2296-2902-4197-8239-F5B1B6A7AC27}">
      <dgm:prSet/>
      <dgm:spPr/>
      <dgm:t>
        <a:bodyPr/>
        <a:lstStyle/>
        <a:p>
          <a:endParaRPr lang="en-US"/>
        </a:p>
      </dgm:t>
    </dgm:pt>
    <dgm:pt modelId="{552AC0D3-F25D-41C1-A345-917A244AEFF7}" type="pres">
      <dgm:prSet presAssocID="{D7ACEE61-A4DC-4140-A098-A0458D0562F9}" presName="vert0" presStyleCnt="0">
        <dgm:presLayoutVars>
          <dgm:dir/>
          <dgm:animOne val="branch"/>
          <dgm:animLvl val="lvl"/>
        </dgm:presLayoutVars>
      </dgm:prSet>
      <dgm:spPr/>
    </dgm:pt>
    <dgm:pt modelId="{1CD51DF7-C6E7-4347-A657-72A75A231C8E}" type="pres">
      <dgm:prSet presAssocID="{04454BD3-6A1F-41E0-9AA2-D6AD591CC76C}" presName="thickLine" presStyleLbl="alignNode1" presStyleIdx="0" presStyleCnt="3"/>
      <dgm:spPr/>
    </dgm:pt>
    <dgm:pt modelId="{BF2BC886-D808-477B-BA0D-E238022F9543}" type="pres">
      <dgm:prSet presAssocID="{04454BD3-6A1F-41E0-9AA2-D6AD591CC76C}" presName="horz1" presStyleCnt="0"/>
      <dgm:spPr/>
    </dgm:pt>
    <dgm:pt modelId="{54EBBF72-AD1D-452C-A675-45156062F851}" type="pres">
      <dgm:prSet presAssocID="{04454BD3-6A1F-41E0-9AA2-D6AD591CC76C}" presName="tx1" presStyleLbl="revTx" presStyleIdx="0" presStyleCnt="3"/>
      <dgm:spPr/>
    </dgm:pt>
    <dgm:pt modelId="{95AA3BBC-4F04-4956-8AEE-BC21120D31C6}" type="pres">
      <dgm:prSet presAssocID="{04454BD3-6A1F-41E0-9AA2-D6AD591CC76C}" presName="vert1" presStyleCnt="0"/>
      <dgm:spPr/>
    </dgm:pt>
    <dgm:pt modelId="{FB7E1B83-6EDA-445D-BFC9-7093DB5C7A0A}" type="pres">
      <dgm:prSet presAssocID="{57211DCB-2A57-48B6-B6AC-EDD9A2C9795C}" presName="thickLine" presStyleLbl="alignNode1" presStyleIdx="1" presStyleCnt="3"/>
      <dgm:spPr/>
    </dgm:pt>
    <dgm:pt modelId="{A52FC0FC-4B99-4DBE-B513-08DC81869DDB}" type="pres">
      <dgm:prSet presAssocID="{57211DCB-2A57-48B6-B6AC-EDD9A2C9795C}" presName="horz1" presStyleCnt="0"/>
      <dgm:spPr/>
    </dgm:pt>
    <dgm:pt modelId="{C0E17634-E4F5-4876-B460-748EE0041BDC}" type="pres">
      <dgm:prSet presAssocID="{57211DCB-2A57-48B6-B6AC-EDD9A2C9795C}" presName="tx1" presStyleLbl="revTx" presStyleIdx="1" presStyleCnt="3"/>
      <dgm:spPr/>
    </dgm:pt>
    <dgm:pt modelId="{EBCED575-DAE9-4F77-990C-1EE6AD35ECF2}" type="pres">
      <dgm:prSet presAssocID="{57211DCB-2A57-48B6-B6AC-EDD9A2C9795C}" presName="vert1" presStyleCnt="0"/>
      <dgm:spPr/>
    </dgm:pt>
    <dgm:pt modelId="{46CB95EE-8452-42A0-886E-3685C764AEDC}" type="pres">
      <dgm:prSet presAssocID="{21B5DA78-81AF-488F-BD86-FA922E95712F}" presName="thickLine" presStyleLbl="alignNode1" presStyleIdx="2" presStyleCnt="3"/>
      <dgm:spPr/>
    </dgm:pt>
    <dgm:pt modelId="{4125C085-DBC8-422E-9B12-B9B69E26C556}" type="pres">
      <dgm:prSet presAssocID="{21B5DA78-81AF-488F-BD86-FA922E95712F}" presName="horz1" presStyleCnt="0"/>
      <dgm:spPr/>
    </dgm:pt>
    <dgm:pt modelId="{653182A1-E059-440F-A463-062D8ADB25F7}" type="pres">
      <dgm:prSet presAssocID="{21B5DA78-81AF-488F-BD86-FA922E95712F}" presName="tx1" presStyleLbl="revTx" presStyleIdx="2" presStyleCnt="3"/>
      <dgm:spPr/>
    </dgm:pt>
    <dgm:pt modelId="{5ED5D9C8-E0FA-465B-B466-D84F9FBBD820}" type="pres">
      <dgm:prSet presAssocID="{21B5DA78-81AF-488F-BD86-FA922E95712F}" presName="vert1" presStyleCnt="0"/>
      <dgm:spPr/>
    </dgm:pt>
  </dgm:ptLst>
  <dgm:cxnLst>
    <dgm:cxn modelId="{65C4562D-A549-403D-9C05-189E244FB84B}" type="presOf" srcId="{04454BD3-6A1F-41E0-9AA2-D6AD591CC76C}" destId="{54EBBF72-AD1D-452C-A675-45156062F851}" srcOrd="0" destOrd="0" presId="urn:microsoft.com/office/officeart/2008/layout/LinedList"/>
    <dgm:cxn modelId="{6B4FBF30-23DC-4331-BEA2-0BB8BCB11597}" srcId="{D7ACEE61-A4DC-4140-A098-A0458D0562F9}" destId="{57211DCB-2A57-48B6-B6AC-EDD9A2C9795C}" srcOrd="1" destOrd="0" parTransId="{BC6D1749-3D6D-4BFE-95EE-9407295D6920}" sibTransId="{86FF4A29-4C91-435B-9258-0388E5403E0B}"/>
    <dgm:cxn modelId="{B8C31435-B74E-486D-9C0F-EE4438189E52}" srcId="{D7ACEE61-A4DC-4140-A098-A0458D0562F9}" destId="{04454BD3-6A1F-41E0-9AA2-D6AD591CC76C}" srcOrd="0" destOrd="0" parTransId="{78290242-2442-4BCF-B404-15DD55F9A7C0}" sibTransId="{FA61377F-A5D2-4299-A8DC-488FE15430B8}"/>
    <dgm:cxn modelId="{1ACF2296-2902-4197-8239-F5B1B6A7AC27}" srcId="{D7ACEE61-A4DC-4140-A098-A0458D0562F9}" destId="{21B5DA78-81AF-488F-BD86-FA922E95712F}" srcOrd="2" destOrd="0" parTransId="{BBA2F25A-1D9C-45E1-B6F6-987D8D3979BD}" sibTransId="{383C23C9-2344-4270-A423-A5304A749441}"/>
    <dgm:cxn modelId="{E2388BBE-E257-4D51-8BB2-4A60D1A9CD54}" type="presOf" srcId="{21B5DA78-81AF-488F-BD86-FA922E95712F}" destId="{653182A1-E059-440F-A463-062D8ADB25F7}" srcOrd="0" destOrd="0" presId="urn:microsoft.com/office/officeart/2008/layout/LinedList"/>
    <dgm:cxn modelId="{9D0E97F8-4958-4C42-AF82-D3384507D62D}" type="presOf" srcId="{D7ACEE61-A4DC-4140-A098-A0458D0562F9}" destId="{552AC0D3-F25D-41C1-A345-917A244AEFF7}" srcOrd="0" destOrd="0" presId="urn:microsoft.com/office/officeart/2008/layout/LinedList"/>
    <dgm:cxn modelId="{AA66CEFC-7160-49D9-B956-E4FC0DB44C3A}" type="presOf" srcId="{57211DCB-2A57-48B6-B6AC-EDD9A2C9795C}" destId="{C0E17634-E4F5-4876-B460-748EE0041BDC}" srcOrd="0" destOrd="0" presId="urn:microsoft.com/office/officeart/2008/layout/LinedList"/>
    <dgm:cxn modelId="{F9B5B2C5-69AE-4E0C-ACE6-15CAF9A0EF8E}" type="presParOf" srcId="{552AC0D3-F25D-41C1-A345-917A244AEFF7}" destId="{1CD51DF7-C6E7-4347-A657-72A75A231C8E}" srcOrd="0" destOrd="0" presId="urn:microsoft.com/office/officeart/2008/layout/LinedList"/>
    <dgm:cxn modelId="{3A467625-755F-4AF7-AFA9-5BAC8497CBD9}" type="presParOf" srcId="{552AC0D3-F25D-41C1-A345-917A244AEFF7}" destId="{BF2BC886-D808-477B-BA0D-E238022F9543}" srcOrd="1" destOrd="0" presId="urn:microsoft.com/office/officeart/2008/layout/LinedList"/>
    <dgm:cxn modelId="{AE1568D2-63AA-4D62-8D61-CB56DA8CEC50}" type="presParOf" srcId="{BF2BC886-D808-477B-BA0D-E238022F9543}" destId="{54EBBF72-AD1D-452C-A675-45156062F851}" srcOrd="0" destOrd="0" presId="urn:microsoft.com/office/officeart/2008/layout/LinedList"/>
    <dgm:cxn modelId="{B96DBB6E-14D8-447D-9336-CD6AAC79A7A2}" type="presParOf" srcId="{BF2BC886-D808-477B-BA0D-E238022F9543}" destId="{95AA3BBC-4F04-4956-8AEE-BC21120D31C6}" srcOrd="1" destOrd="0" presId="urn:microsoft.com/office/officeart/2008/layout/LinedList"/>
    <dgm:cxn modelId="{F10D2706-F927-452E-8AF7-43B4CE0BCBBE}" type="presParOf" srcId="{552AC0D3-F25D-41C1-A345-917A244AEFF7}" destId="{FB7E1B83-6EDA-445D-BFC9-7093DB5C7A0A}" srcOrd="2" destOrd="0" presId="urn:microsoft.com/office/officeart/2008/layout/LinedList"/>
    <dgm:cxn modelId="{3BBDB9BC-1C2A-46EE-842C-AF37A9CB28BF}" type="presParOf" srcId="{552AC0D3-F25D-41C1-A345-917A244AEFF7}" destId="{A52FC0FC-4B99-4DBE-B513-08DC81869DDB}" srcOrd="3" destOrd="0" presId="urn:microsoft.com/office/officeart/2008/layout/LinedList"/>
    <dgm:cxn modelId="{A00F62E5-D56C-401B-90DF-6E34F4158154}" type="presParOf" srcId="{A52FC0FC-4B99-4DBE-B513-08DC81869DDB}" destId="{C0E17634-E4F5-4876-B460-748EE0041BDC}" srcOrd="0" destOrd="0" presId="urn:microsoft.com/office/officeart/2008/layout/LinedList"/>
    <dgm:cxn modelId="{9A9C094D-9353-45E0-80F3-E7099FC370F8}" type="presParOf" srcId="{A52FC0FC-4B99-4DBE-B513-08DC81869DDB}" destId="{EBCED575-DAE9-4F77-990C-1EE6AD35ECF2}" srcOrd="1" destOrd="0" presId="urn:microsoft.com/office/officeart/2008/layout/LinedList"/>
    <dgm:cxn modelId="{4F385321-8C76-44A1-A159-9BFE55AF3BDA}" type="presParOf" srcId="{552AC0D3-F25D-41C1-A345-917A244AEFF7}" destId="{46CB95EE-8452-42A0-886E-3685C764AEDC}" srcOrd="4" destOrd="0" presId="urn:microsoft.com/office/officeart/2008/layout/LinedList"/>
    <dgm:cxn modelId="{90E163A9-6DB3-4F45-9DA9-32AEF49EDBC5}" type="presParOf" srcId="{552AC0D3-F25D-41C1-A345-917A244AEFF7}" destId="{4125C085-DBC8-422E-9B12-B9B69E26C556}" srcOrd="5" destOrd="0" presId="urn:microsoft.com/office/officeart/2008/layout/LinedList"/>
    <dgm:cxn modelId="{13C65D37-9322-4AFF-ABE5-1EBC0652003B}" type="presParOf" srcId="{4125C085-DBC8-422E-9B12-B9B69E26C556}" destId="{653182A1-E059-440F-A463-062D8ADB25F7}" srcOrd="0" destOrd="0" presId="urn:microsoft.com/office/officeart/2008/layout/LinedList"/>
    <dgm:cxn modelId="{1C14A8D5-787D-4CED-BD15-A6E311C989EE}" type="presParOf" srcId="{4125C085-DBC8-422E-9B12-B9B69E26C556}" destId="{5ED5D9C8-E0FA-465B-B466-D84F9FBBD82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5FE97745-1AD3-45A1-999A-0A910F675DA8}" type="doc">
      <dgm:prSet loTypeId="urn:microsoft.com/office/officeart/2005/8/layout/hierarchy6" loCatId="hierarchy" qsTypeId="urn:microsoft.com/office/officeart/2005/8/quickstyle/simple1" qsCatId="simple" csTypeId="urn:microsoft.com/office/officeart/2005/8/colors/colorful5" csCatId="colorful"/>
      <dgm:spPr/>
      <dgm:t>
        <a:bodyPr/>
        <a:lstStyle/>
        <a:p>
          <a:endParaRPr lang="en-US"/>
        </a:p>
      </dgm:t>
    </dgm:pt>
    <dgm:pt modelId="{D3900905-EE84-4E29-A1FC-5E016E017074}">
      <dgm:prSet/>
      <dgm:spPr/>
      <dgm:t>
        <a:bodyPr/>
        <a:lstStyle/>
        <a:p>
          <a:r>
            <a:rPr lang="en-GB"/>
            <a:t>Research S.15 of the Police and Criminal evidence act 1984. </a:t>
          </a:r>
          <a:endParaRPr lang="en-US"/>
        </a:p>
      </dgm:t>
    </dgm:pt>
    <dgm:pt modelId="{74A6FAA0-C0F9-4864-A057-84C7A9640657}" type="parTrans" cxnId="{69D1A0B6-3021-485D-98E6-3B798D463B1A}">
      <dgm:prSet/>
      <dgm:spPr/>
      <dgm:t>
        <a:bodyPr/>
        <a:lstStyle/>
        <a:p>
          <a:endParaRPr lang="en-US"/>
        </a:p>
      </dgm:t>
    </dgm:pt>
    <dgm:pt modelId="{2DE002EC-ACBF-4835-A8F3-ACA822555CC7}" type="sibTrans" cxnId="{69D1A0B6-3021-485D-98E6-3B798D463B1A}">
      <dgm:prSet/>
      <dgm:spPr/>
      <dgm:t>
        <a:bodyPr/>
        <a:lstStyle/>
        <a:p>
          <a:endParaRPr lang="en-US"/>
        </a:p>
      </dgm:t>
    </dgm:pt>
    <dgm:pt modelId="{EE6183C6-56FA-483B-9735-C844F0000D26}">
      <dgm:prSet/>
      <dgm:spPr/>
      <dgm:t>
        <a:bodyPr/>
        <a:lstStyle/>
        <a:p>
          <a:r>
            <a:rPr lang="en-GB"/>
            <a:t>Feedback to the class. </a:t>
          </a:r>
          <a:endParaRPr lang="en-US"/>
        </a:p>
      </dgm:t>
    </dgm:pt>
    <dgm:pt modelId="{D3962618-3FE1-49F1-AB89-53B797029AD7}" type="parTrans" cxnId="{A345AA94-F511-42E0-9141-34CDBD07D41C}">
      <dgm:prSet/>
      <dgm:spPr/>
      <dgm:t>
        <a:bodyPr/>
        <a:lstStyle/>
        <a:p>
          <a:endParaRPr lang="en-US"/>
        </a:p>
      </dgm:t>
    </dgm:pt>
    <dgm:pt modelId="{962379A4-CD2D-44D5-94AE-BA2FD306DFB3}" type="sibTrans" cxnId="{A345AA94-F511-42E0-9141-34CDBD07D41C}">
      <dgm:prSet/>
      <dgm:spPr/>
      <dgm:t>
        <a:bodyPr/>
        <a:lstStyle/>
        <a:p>
          <a:endParaRPr lang="en-US"/>
        </a:p>
      </dgm:t>
    </dgm:pt>
    <dgm:pt modelId="{292E9E71-7A17-4976-AD95-B651C9EE14D4}" type="pres">
      <dgm:prSet presAssocID="{5FE97745-1AD3-45A1-999A-0A910F675DA8}" presName="mainComposite" presStyleCnt="0">
        <dgm:presLayoutVars>
          <dgm:chPref val="1"/>
          <dgm:dir/>
          <dgm:animOne val="branch"/>
          <dgm:animLvl val="lvl"/>
          <dgm:resizeHandles val="exact"/>
        </dgm:presLayoutVars>
      </dgm:prSet>
      <dgm:spPr/>
    </dgm:pt>
    <dgm:pt modelId="{4BB66226-472D-4D92-9DA6-33E4E3B4FD0A}" type="pres">
      <dgm:prSet presAssocID="{5FE97745-1AD3-45A1-999A-0A910F675DA8}" presName="hierFlow" presStyleCnt="0"/>
      <dgm:spPr/>
    </dgm:pt>
    <dgm:pt modelId="{25C6C07D-A9AF-46F4-9DB6-D12C816C5AE6}" type="pres">
      <dgm:prSet presAssocID="{5FE97745-1AD3-45A1-999A-0A910F675DA8}" presName="firstBuf" presStyleCnt="0"/>
      <dgm:spPr/>
    </dgm:pt>
    <dgm:pt modelId="{BEF5BD24-9671-4457-B5DD-003A229EBA38}" type="pres">
      <dgm:prSet presAssocID="{5FE97745-1AD3-45A1-999A-0A910F675DA8}" presName="hierChild1" presStyleCnt="0">
        <dgm:presLayoutVars>
          <dgm:chPref val="1"/>
          <dgm:animOne val="branch"/>
          <dgm:animLvl val="lvl"/>
        </dgm:presLayoutVars>
      </dgm:prSet>
      <dgm:spPr/>
    </dgm:pt>
    <dgm:pt modelId="{AFD97E35-7B80-456D-95B7-262DE3E7952A}" type="pres">
      <dgm:prSet presAssocID="{D3900905-EE84-4E29-A1FC-5E016E017074}" presName="Name14" presStyleCnt="0"/>
      <dgm:spPr/>
    </dgm:pt>
    <dgm:pt modelId="{E9E655E8-1547-4D47-AFAD-8DFE6CAEC288}" type="pres">
      <dgm:prSet presAssocID="{D3900905-EE84-4E29-A1FC-5E016E017074}" presName="level1Shape" presStyleLbl="node0" presStyleIdx="0" presStyleCnt="1">
        <dgm:presLayoutVars>
          <dgm:chPref val="3"/>
        </dgm:presLayoutVars>
      </dgm:prSet>
      <dgm:spPr/>
    </dgm:pt>
    <dgm:pt modelId="{35F3422E-0554-4FD8-A71B-99E649E46103}" type="pres">
      <dgm:prSet presAssocID="{D3900905-EE84-4E29-A1FC-5E016E017074}" presName="hierChild2" presStyleCnt="0"/>
      <dgm:spPr/>
    </dgm:pt>
    <dgm:pt modelId="{05184882-0548-400F-A796-30C09472AE05}" type="pres">
      <dgm:prSet presAssocID="{5FE97745-1AD3-45A1-999A-0A910F675DA8}" presName="bgShapesFlow" presStyleCnt="0"/>
      <dgm:spPr/>
    </dgm:pt>
    <dgm:pt modelId="{13DF8D35-A9ED-4D0E-9605-161D9B28FDBC}" type="pres">
      <dgm:prSet presAssocID="{EE6183C6-56FA-483B-9735-C844F0000D26}" presName="rectComp" presStyleCnt="0"/>
      <dgm:spPr/>
    </dgm:pt>
    <dgm:pt modelId="{6ACC2555-5062-487E-BEC2-FF493DC5FD0F}" type="pres">
      <dgm:prSet presAssocID="{EE6183C6-56FA-483B-9735-C844F0000D26}" presName="bgRect" presStyleLbl="bgShp" presStyleIdx="0" presStyleCnt="1"/>
      <dgm:spPr/>
    </dgm:pt>
    <dgm:pt modelId="{9643AB39-F400-43D3-B70B-5F410223512D}" type="pres">
      <dgm:prSet presAssocID="{EE6183C6-56FA-483B-9735-C844F0000D26}" presName="bgRectTx" presStyleLbl="bgShp" presStyleIdx="0" presStyleCnt="1">
        <dgm:presLayoutVars>
          <dgm:bulletEnabled val="1"/>
        </dgm:presLayoutVars>
      </dgm:prSet>
      <dgm:spPr/>
    </dgm:pt>
  </dgm:ptLst>
  <dgm:cxnLst>
    <dgm:cxn modelId="{E04B560A-9984-41F4-835C-9B670DC8F81D}" type="presOf" srcId="{5FE97745-1AD3-45A1-999A-0A910F675DA8}" destId="{292E9E71-7A17-4976-AD95-B651C9EE14D4}" srcOrd="0" destOrd="0" presId="urn:microsoft.com/office/officeart/2005/8/layout/hierarchy6"/>
    <dgm:cxn modelId="{8346E61F-49DF-44E2-A957-01DB28CA3020}" type="presOf" srcId="{EE6183C6-56FA-483B-9735-C844F0000D26}" destId="{9643AB39-F400-43D3-B70B-5F410223512D}" srcOrd="1" destOrd="0" presId="urn:microsoft.com/office/officeart/2005/8/layout/hierarchy6"/>
    <dgm:cxn modelId="{F7623B29-3F83-4AAD-955D-3E48D43DF50C}" type="presOf" srcId="{D3900905-EE84-4E29-A1FC-5E016E017074}" destId="{E9E655E8-1547-4D47-AFAD-8DFE6CAEC288}" srcOrd="0" destOrd="0" presId="urn:microsoft.com/office/officeart/2005/8/layout/hierarchy6"/>
    <dgm:cxn modelId="{A345AA94-F511-42E0-9141-34CDBD07D41C}" srcId="{5FE97745-1AD3-45A1-999A-0A910F675DA8}" destId="{EE6183C6-56FA-483B-9735-C844F0000D26}" srcOrd="1" destOrd="0" parTransId="{D3962618-3FE1-49F1-AB89-53B797029AD7}" sibTransId="{962379A4-CD2D-44D5-94AE-BA2FD306DFB3}"/>
    <dgm:cxn modelId="{69D1A0B6-3021-485D-98E6-3B798D463B1A}" srcId="{5FE97745-1AD3-45A1-999A-0A910F675DA8}" destId="{D3900905-EE84-4E29-A1FC-5E016E017074}" srcOrd="0" destOrd="0" parTransId="{74A6FAA0-C0F9-4864-A057-84C7A9640657}" sibTransId="{2DE002EC-ACBF-4835-A8F3-ACA822555CC7}"/>
    <dgm:cxn modelId="{0D7150DA-CD4F-4A32-8E4C-8E8E1F579DC3}" type="presOf" srcId="{EE6183C6-56FA-483B-9735-C844F0000D26}" destId="{6ACC2555-5062-487E-BEC2-FF493DC5FD0F}" srcOrd="0" destOrd="0" presId="urn:microsoft.com/office/officeart/2005/8/layout/hierarchy6"/>
    <dgm:cxn modelId="{6431A9BD-C1A1-4B26-A917-FBD83CC35A49}" type="presParOf" srcId="{292E9E71-7A17-4976-AD95-B651C9EE14D4}" destId="{4BB66226-472D-4D92-9DA6-33E4E3B4FD0A}" srcOrd="0" destOrd="0" presId="urn:microsoft.com/office/officeart/2005/8/layout/hierarchy6"/>
    <dgm:cxn modelId="{6089FD6C-86B9-4973-BBDE-DEA7176B7BAC}" type="presParOf" srcId="{4BB66226-472D-4D92-9DA6-33E4E3B4FD0A}" destId="{25C6C07D-A9AF-46F4-9DB6-D12C816C5AE6}" srcOrd="0" destOrd="0" presId="urn:microsoft.com/office/officeart/2005/8/layout/hierarchy6"/>
    <dgm:cxn modelId="{8A1FA948-5205-48CA-AE3B-DF32D7994452}" type="presParOf" srcId="{4BB66226-472D-4D92-9DA6-33E4E3B4FD0A}" destId="{BEF5BD24-9671-4457-B5DD-003A229EBA38}" srcOrd="1" destOrd="0" presId="urn:microsoft.com/office/officeart/2005/8/layout/hierarchy6"/>
    <dgm:cxn modelId="{D267086B-E6B1-4192-AE33-D1F9109C3F14}" type="presParOf" srcId="{BEF5BD24-9671-4457-B5DD-003A229EBA38}" destId="{AFD97E35-7B80-456D-95B7-262DE3E7952A}" srcOrd="0" destOrd="0" presId="urn:microsoft.com/office/officeart/2005/8/layout/hierarchy6"/>
    <dgm:cxn modelId="{2482378E-6662-4531-A481-04700EFF6E3F}" type="presParOf" srcId="{AFD97E35-7B80-456D-95B7-262DE3E7952A}" destId="{E9E655E8-1547-4D47-AFAD-8DFE6CAEC288}" srcOrd="0" destOrd="0" presId="urn:microsoft.com/office/officeart/2005/8/layout/hierarchy6"/>
    <dgm:cxn modelId="{8BCBD8C7-6327-40A1-99E4-EF1A7B86499E}" type="presParOf" srcId="{AFD97E35-7B80-456D-95B7-262DE3E7952A}" destId="{35F3422E-0554-4FD8-A71B-99E649E46103}" srcOrd="1" destOrd="0" presId="urn:microsoft.com/office/officeart/2005/8/layout/hierarchy6"/>
    <dgm:cxn modelId="{E8A5733D-9A89-4D22-A282-AB4DEC5799CA}" type="presParOf" srcId="{292E9E71-7A17-4976-AD95-B651C9EE14D4}" destId="{05184882-0548-400F-A796-30C09472AE05}" srcOrd="1" destOrd="0" presId="urn:microsoft.com/office/officeart/2005/8/layout/hierarchy6"/>
    <dgm:cxn modelId="{92A284F0-7662-4577-B83C-26908F771945}" type="presParOf" srcId="{05184882-0548-400F-A796-30C09472AE05}" destId="{13DF8D35-A9ED-4D0E-9605-161D9B28FDBC}" srcOrd="0" destOrd="0" presId="urn:microsoft.com/office/officeart/2005/8/layout/hierarchy6"/>
    <dgm:cxn modelId="{925281C3-7ECF-4B33-A8C5-C259E9797D60}" type="presParOf" srcId="{13DF8D35-A9ED-4D0E-9605-161D9B28FDBC}" destId="{6ACC2555-5062-487E-BEC2-FF493DC5FD0F}" srcOrd="0" destOrd="0" presId="urn:microsoft.com/office/officeart/2005/8/layout/hierarchy6"/>
    <dgm:cxn modelId="{75286704-0C06-4B8B-9CA3-CED3ADC77D84}" type="presParOf" srcId="{13DF8D35-A9ED-4D0E-9605-161D9B28FDBC}" destId="{9643AB39-F400-43D3-B70B-5F410223512D}"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BADFD7-C95F-46DF-AF04-F9B14829B607}"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97A5E86A-D29B-44A7-9D72-D03F836449E6}">
      <dgm:prSet/>
      <dgm:spPr/>
      <dgm:t>
        <a:bodyPr/>
        <a:lstStyle/>
        <a:p>
          <a:r>
            <a:rPr lang="en-GB"/>
            <a:t>During the arrest the police must identify themselves. </a:t>
          </a:r>
          <a:endParaRPr lang="en-US"/>
        </a:p>
      </dgm:t>
    </dgm:pt>
    <dgm:pt modelId="{9A2278E7-7046-4C06-B608-BD8A3E635E8C}" type="parTrans" cxnId="{F4B2043E-343C-471C-9102-9883A1EF51F9}">
      <dgm:prSet/>
      <dgm:spPr/>
      <dgm:t>
        <a:bodyPr/>
        <a:lstStyle/>
        <a:p>
          <a:endParaRPr lang="en-US"/>
        </a:p>
      </dgm:t>
    </dgm:pt>
    <dgm:pt modelId="{708A8D37-69E1-4C1E-AC92-AF70C98F82DF}" type="sibTrans" cxnId="{F4B2043E-343C-471C-9102-9883A1EF51F9}">
      <dgm:prSet/>
      <dgm:spPr/>
      <dgm:t>
        <a:bodyPr/>
        <a:lstStyle/>
        <a:p>
          <a:endParaRPr lang="en-US"/>
        </a:p>
      </dgm:t>
    </dgm:pt>
    <dgm:pt modelId="{7E690327-7C36-469A-AABE-2619D5C4BE59}">
      <dgm:prSet/>
      <dgm:spPr/>
      <dgm:t>
        <a:bodyPr/>
        <a:lstStyle/>
        <a:p>
          <a:r>
            <a:rPr lang="en-GB"/>
            <a:t>The individual has to be told they are being arrested and the reason why. </a:t>
          </a:r>
          <a:endParaRPr lang="en-US"/>
        </a:p>
      </dgm:t>
    </dgm:pt>
    <dgm:pt modelId="{8E9FAD56-BF39-430A-982A-C4BD23B94E44}" type="parTrans" cxnId="{ED05F917-2874-4FFF-8A92-48F1ED516C8B}">
      <dgm:prSet/>
      <dgm:spPr/>
      <dgm:t>
        <a:bodyPr/>
        <a:lstStyle/>
        <a:p>
          <a:endParaRPr lang="en-US"/>
        </a:p>
      </dgm:t>
    </dgm:pt>
    <dgm:pt modelId="{8325F2B2-0494-4DDC-9DB6-0E677A5384A7}" type="sibTrans" cxnId="{ED05F917-2874-4FFF-8A92-48F1ED516C8B}">
      <dgm:prSet/>
      <dgm:spPr/>
      <dgm:t>
        <a:bodyPr/>
        <a:lstStyle/>
        <a:p>
          <a:endParaRPr lang="en-US"/>
        </a:p>
      </dgm:t>
    </dgm:pt>
    <dgm:pt modelId="{BA51FF60-C297-455C-B6E9-4C46D8B96AA0}">
      <dgm:prSet/>
      <dgm:spPr/>
      <dgm:t>
        <a:bodyPr/>
        <a:lstStyle/>
        <a:p>
          <a:r>
            <a:rPr lang="en-GB"/>
            <a:t>The individual should also be told why your arrest is needed and that you are not free to leave. </a:t>
          </a:r>
          <a:endParaRPr lang="en-US"/>
        </a:p>
      </dgm:t>
    </dgm:pt>
    <dgm:pt modelId="{F540785E-B10B-4A9E-B83D-9D2D27739512}" type="parTrans" cxnId="{65FC0CCA-3F00-4E2B-9225-89F00C7E8A8B}">
      <dgm:prSet/>
      <dgm:spPr/>
      <dgm:t>
        <a:bodyPr/>
        <a:lstStyle/>
        <a:p>
          <a:endParaRPr lang="en-US"/>
        </a:p>
      </dgm:t>
    </dgm:pt>
    <dgm:pt modelId="{F332440D-B379-493E-AF19-DBF389F67349}" type="sibTrans" cxnId="{65FC0CCA-3F00-4E2B-9225-89F00C7E8A8B}">
      <dgm:prSet/>
      <dgm:spPr/>
      <dgm:t>
        <a:bodyPr/>
        <a:lstStyle/>
        <a:p>
          <a:endParaRPr lang="en-US"/>
        </a:p>
      </dgm:t>
    </dgm:pt>
    <dgm:pt modelId="{8FF9B48F-3B3C-49E4-BDE3-5FCFD0F3E28A}">
      <dgm:prSet/>
      <dgm:spPr/>
      <dgm:t>
        <a:bodyPr/>
        <a:lstStyle/>
        <a:p>
          <a:r>
            <a:rPr lang="en-GB"/>
            <a:t>During arrest an induvial should also be cautioned. No longer have the right to silence – because of S.34 CJPOA 1994. </a:t>
          </a:r>
          <a:endParaRPr lang="en-US"/>
        </a:p>
      </dgm:t>
    </dgm:pt>
    <dgm:pt modelId="{DD01B394-09D3-4487-886F-1D1F1B476107}" type="parTrans" cxnId="{D284DA07-8CE2-4217-A0D2-AA47720F32D7}">
      <dgm:prSet/>
      <dgm:spPr/>
      <dgm:t>
        <a:bodyPr/>
        <a:lstStyle/>
        <a:p>
          <a:endParaRPr lang="en-US"/>
        </a:p>
      </dgm:t>
    </dgm:pt>
    <dgm:pt modelId="{7AEE985F-A928-4235-A996-09FD6D4D4043}" type="sibTrans" cxnId="{D284DA07-8CE2-4217-A0D2-AA47720F32D7}">
      <dgm:prSet/>
      <dgm:spPr/>
      <dgm:t>
        <a:bodyPr/>
        <a:lstStyle/>
        <a:p>
          <a:endParaRPr lang="en-US"/>
        </a:p>
      </dgm:t>
    </dgm:pt>
    <dgm:pt modelId="{A7EADC51-B0CD-453B-80D9-DA20AD3B7315}" type="pres">
      <dgm:prSet presAssocID="{16BADFD7-C95F-46DF-AF04-F9B14829B607}" presName="vert0" presStyleCnt="0">
        <dgm:presLayoutVars>
          <dgm:dir/>
          <dgm:animOne val="branch"/>
          <dgm:animLvl val="lvl"/>
        </dgm:presLayoutVars>
      </dgm:prSet>
      <dgm:spPr/>
    </dgm:pt>
    <dgm:pt modelId="{1121FD88-F307-44FB-8CBB-2F855EDC9FCA}" type="pres">
      <dgm:prSet presAssocID="{97A5E86A-D29B-44A7-9D72-D03F836449E6}" presName="thickLine" presStyleLbl="alignNode1" presStyleIdx="0" presStyleCnt="4"/>
      <dgm:spPr/>
    </dgm:pt>
    <dgm:pt modelId="{C3839939-5F4E-4DB9-9A4B-4B4F852EEDAA}" type="pres">
      <dgm:prSet presAssocID="{97A5E86A-D29B-44A7-9D72-D03F836449E6}" presName="horz1" presStyleCnt="0"/>
      <dgm:spPr/>
    </dgm:pt>
    <dgm:pt modelId="{1E1E2171-2E73-40B0-A82B-B0FD635FFE38}" type="pres">
      <dgm:prSet presAssocID="{97A5E86A-D29B-44A7-9D72-D03F836449E6}" presName="tx1" presStyleLbl="revTx" presStyleIdx="0" presStyleCnt="4"/>
      <dgm:spPr/>
    </dgm:pt>
    <dgm:pt modelId="{2618D86B-3B05-4312-9EE3-35211A260FF1}" type="pres">
      <dgm:prSet presAssocID="{97A5E86A-D29B-44A7-9D72-D03F836449E6}" presName="vert1" presStyleCnt="0"/>
      <dgm:spPr/>
    </dgm:pt>
    <dgm:pt modelId="{6EE549A9-D7CE-4F59-B3AA-2C05C308D142}" type="pres">
      <dgm:prSet presAssocID="{7E690327-7C36-469A-AABE-2619D5C4BE59}" presName="thickLine" presStyleLbl="alignNode1" presStyleIdx="1" presStyleCnt="4"/>
      <dgm:spPr/>
    </dgm:pt>
    <dgm:pt modelId="{8648005B-1173-4F9D-BE9F-683099CBBF46}" type="pres">
      <dgm:prSet presAssocID="{7E690327-7C36-469A-AABE-2619D5C4BE59}" presName="horz1" presStyleCnt="0"/>
      <dgm:spPr/>
    </dgm:pt>
    <dgm:pt modelId="{F54C02CD-D8CB-436C-95B4-807E9CCD8881}" type="pres">
      <dgm:prSet presAssocID="{7E690327-7C36-469A-AABE-2619D5C4BE59}" presName="tx1" presStyleLbl="revTx" presStyleIdx="1" presStyleCnt="4"/>
      <dgm:spPr/>
    </dgm:pt>
    <dgm:pt modelId="{C07A7E52-91B4-41CE-AC4C-38E5C33A569B}" type="pres">
      <dgm:prSet presAssocID="{7E690327-7C36-469A-AABE-2619D5C4BE59}" presName="vert1" presStyleCnt="0"/>
      <dgm:spPr/>
    </dgm:pt>
    <dgm:pt modelId="{0EE64045-3170-47B7-9FE4-57A5A9339FCF}" type="pres">
      <dgm:prSet presAssocID="{BA51FF60-C297-455C-B6E9-4C46D8B96AA0}" presName="thickLine" presStyleLbl="alignNode1" presStyleIdx="2" presStyleCnt="4"/>
      <dgm:spPr/>
    </dgm:pt>
    <dgm:pt modelId="{7E7DAFEE-2E1F-448E-AB57-7B02FAAE970D}" type="pres">
      <dgm:prSet presAssocID="{BA51FF60-C297-455C-B6E9-4C46D8B96AA0}" presName="horz1" presStyleCnt="0"/>
      <dgm:spPr/>
    </dgm:pt>
    <dgm:pt modelId="{F26D3201-07FC-4E7D-8E81-17D541BE86D0}" type="pres">
      <dgm:prSet presAssocID="{BA51FF60-C297-455C-B6E9-4C46D8B96AA0}" presName="tx1" presStyleLbl="revTx" presStyleIdx="2" presStyleCnt="4"/>
      <dgm:spPr/>
    </dgm:pt>
    <dgm:pt modelId="{6A162CE3-CFEA-43C7-8B80-1BD4834BBF0A}" type="pres">
      <dgm:prSet presAssocID="{BA51FF60-C297-455C-B6E9-4C46D8B96AA0}" presName="vert1" presStyleCnt="0"/>
      <dgm:spPr/>
    </dgm:pt>
    <dgm:pt modelId="{9E33CCF4-02FB-4175-BC5D-B04B468A50A0}" type="pres">
      <dgm:prSet presAssocID="{8FF9B48F-3B3C-49E4-BDE3-5FCFD0F3E28A}" presName="thickLine" presStyleLbl="alignNode1" presStyleIdx="3" presStyleCnt="4"/>
      <dgm:spPr/>
    </dgm:pt>
    <dgm:pt modelId="{7B78A334-CBE7-47F0-A3FB-B4C5645FD913}" type="pres">
      <dgm:prSet presAssocID="{8FF9B48F-3B3C-49E4-BDE3-5FCFD0F3E28A}" presName="horz1" presStyleCnt="0"/>
      <dgm:spPr/>
    </dgm:pt>
    <dgm:pt modelId="{B761536C-67E9-4AB2-AAFA-BF5C5CAF04ED}" type="pres">
      <dgm:prSet presAssocID="{8FF9B48F-3B3C-49E4-BDE3-5FCFD0F3E28A}" presName="tx1" presStyleLbl="revTx" presStyleIdx="3" presStyleCnt="4"/>
      <dgm:spPr/>
    </dgm:pt>
    <dgm:pt modelId="{AB49EB46-596C-4EC4-8C84-F558E86699DB}" type="pres">
      <dgm:prSet presAssocID="{8FF9B48F-3B3C-49E4-BDE3-5FCFD0F3E28A}" presName="vert1" presStyleCnt="0"/>
      <dgm:spPr/>
    </dgm:pt>
  </dgm:ptLst>
  <dgm:cxnLst>
    <dgm:cxn modelId="{D284DA07-8CE2-4217-A0D2-AA47720F32D7}" srcId="{16BADFD7-C95F-46DF-AF04-F9B14829B607}" destId="{8FF9B48F-3B3C-49E4-BDE3-5FCFD0F3E28A}" srcOrd="3" destOrd="0" parTransId="{DD01B394-09D3-4487-886F-1D1F1B476107}" sibTransId="{7AEE985F-A928-4235-A996-09FD6D4D4043}"/>
    <dgm:cxn modelId="{ED05F917-2874-4FFF-8A92-48F1ED516C8B}" srcId="{16BADFD7-C95F-46DF-AF04-F9B14829B607}" destId="{7E690327-7C36-469A-AABE-2619D5C4BE59}" srcOrd="1" destOrd="0" parTransId="{8E9FAD56-BF39-430A-982A-C4BD23B94E44}" sibTransId="{8325F2B2-0494-4DDC-9DB6-0E677A5384A7}"/>
    <dgm:cxn modelId="{F4B2043E-343C-471C-9102-9883A1EF51F9}" srcId="{16BADFD7-C95F-46DF-AF04-F9B14829B607}" destId="{97A5E86A-D29B-44A7-9D72-D03F836449E6}" srcOrd="0" destOrd="0" parTransId="{9A2278E7-7046-4C06-B608-BD8A3E635E8C}" sibTransId="{708A8D37-69E1-4C1E-AC92-AF70C98F82DF}"/>
    <dgm:cxn modelId="{BD344995-B6F4-40BC-8B02-38A310C48DAA}" type="presOf" srcId="{16BADFD7-C95F-46DF-AF04-F9B14829B607}" destId="{A7EADC51-B0CD-453B-80D9-DA20AD3B7315}" srcOrd="0" destOrd="0" presId="urn:microsoft.com/office/officeart/2008/layout/LinedList"/>
    <dgm:cxn modelId="{B11730B5-11DA-40B0-807F-054C9421ADF6}" type="presOf" srcId="{BA51FF60-C297-455C-B6E9-4C46D8B96AA0}" destId="{F26D3201-07FC-4E7D-8E81-17D541BE86D0}" srcOrd="0" destOrd="0" presId="urn:microsoft.com/office/officeart/2008/layout/LinedList"/>
    <dgm:cxn modelId="{7F1027C3-3B7F-46C3-A6E7-EC0E6751E9BE}" type="presOf" srcId="{8FF9B48F-3B3C-49E4-BDE3-5FCFD0F3E28A}" destId="{B761536C-67E9-4AB2-AAFA-BF5C5CAF04ED}" srcOrd="0" destOrd="0" presId="urn:microsoft.com/office/officeart/2008/layout/LinedList"/>
    <dgm:cxn modelId="{65FC0CCA-3F00-4E2B-9225-89F00C7E8A8B}" srcId="{16BADFD7-C95F-46DF-AF04-F9B14829B607}" destId="{BA51FF60-C297-455C-B6E9-4C46D8B96AA0}" srcOrd="2" destOrd="0" parTransId="{F540785E-B10B-4A9E-B83D-9D2D27739512}" sibTransId="{F332440D-B379-493E-AF19-DBF389F67349}"/>
    <dgm:cxn modelId="{DB595AF5-FA3D-46A7-8970-14D764492A89}" type="presOf" srcId="{7E690327-7C36-469A-AABE-2619D5C4BE59}" destId="{F54C02CD-D8CB-436C-95B4-807E9CCD8881}" srcOrd="0" destOrd="0" presId="urn:microsoft.com/office/officeart/2008/layout/LinedList"/>
    <dgm:cxn modelId="{DD4005FD-8768-4D4F-A5A6-CAA6A7DCD08A}" type="presOf" srcId="{97A5E86A-D29B-44A7-9D72-D03F836449E6}" destId="{1E1E2171-2E73-40B0-A82B-B0FD635FFE38}" srcOrd="0" destOrd="0" presId="urn:microsoft.com/office/officeart/2008/layout/LinedList"/>
    <dgm:cxn modelId="{80818077-DA2A-4CF0-929C-4101AD84C284}" type="presParOf" srcId="{A7EADC51-B0CD-453B-80D9-DA20AD3B7315}" destId="{1121FD88-F307-44FB-8CBB-2F855EDC9FCA}" srcOrd="0" destOrd="0" presId="urn:microsoft.com/office/officeart/2008/layout/LinedList"/>
    <dgm:cxn modelId="{93938CFE-7C62-4DDE-8BD7-A6A41FE83B82}" type="presParOf" srcId="{A7EADC51-B0CD-453B-80D9-DA20AD3B7315}" destId="{C3839939-5F4E-4DB9-9A4B-4B4F852EEDAA}" srcOrd="1" destOrd="0" presId="urn:microsoft.com/office/officeart/2008/layout/LinedList"/>
    <dgm:cxn modelId="{7CA04410-7E6C-4914-A07B-FFB907C41BCE}" type="presParOf" srcId="{C3839939-5F4E-4DB9-9A4B-4B4F852EEDAA}" destId="{1E1E2171-2E73-40B0-A82B-B0FD635FFE38}" srcOrd="0" destOrd="0" presId="urn:microsoft.com/office/officeart/2008/layout/LinedList"/>
    <dgm:cxn modelId="{FDC41EC6-5DF6-4DC8-8CFB-F9B01460A060}" type="presParOf" srcId="{C3839939-5F4E-4DB9-9A4B-4B4F852EEDAA}" destId="{2618D86B-3B05-4312-9EE3-35211A260FF1}" srcOrd="1" destOrd="0" presId="urn:microsoft.com/office/officeart/2008/layout/LinedList"/>
    <dgm:cxn modelId="{ED191A90-E5D7-4407-AB54-0357BAF53BE4}" type="presParOf" srcId="{A7EADC51-B0CD-453B-80D9-DA20AD3B7315}" destId="{6EE549A9-D7CE-4F59-B3AA-2C05C308D142}" srcOrd="2" destOrd="0" presId="urn:microsoft.com/office/officeart/2008/layout/LinedList"/>
    <dgm:cxn modelId="{CFA83358-A169-4609-9C2B-48DF98B1099A}" type="presParOf" srcId="{A7EADC51-B0CD-453B-80D9-DA20AD3B7315}" destId="{8648005B-1173-4F9D-BE9F-683099CBBF46}" srcOrd="3" destOrd="0" presId="urn:microsoft.com/office/officeart/2008/layout/LinedList"/>
    <dgm:cxn modelId="{FB079A4E-1072-4160-8E04-8D3AFA4019B4}" type="presParOf" srcId="{8648005B-1173-4F9D-BE9F-683099CBBF46}" destId="{F54C02CD-D8CB-436C-95B4-807E9CCD8881}" srcOrd="0" destOrd="0" presId="urn:microsoft.com/office/officeart/2008/layout/LinedList"/>
    <dgm:cxn modelId="{2BB368E2-085B-4046-B553-B0F7568C9D20}" type="presParOf" srcId="{8648005B-1173-4F9D-BE9F-683099CBBF46}" destId="{C07A7E52-91B4-41CE-AC4C-38E5C33A569B}" srcOrd="1" destOrd="0" presId="urn:microsoft.com/office/officeart/2008/layout/LinedList"/>
    <dgm:cxn modelId="{C9928A35-D222-4BD2-85FA-CE62E5022D67}" type="presParOf" srcId="{A7EADC51-B0CD-453B-80D9-DA20AD3B7315}" destId="{0EE64045-3170-47B7-9FE4-57A5A9339FCF}" srcOrd="4" destOrd="0" presId="urn:microsoft.com/office/officeart/2008/layout/LinedList"/>
    <dgm:cxn modelId="{816CA3C7-0B58-47D2-9580-C57C6438CEF7}" type="presParOf" srcId="{A7EADC51-B0CD-453B-80D9-DA20AD3B7315}" destId="{7E7DAFEE-2E1F-448E-AB57-7B02FAAE970D}" srcOrd="5" destOrd="0" presId="urn:microsoft.com/office/officeart/2008/layout/LinedList"/>
    <dgm:cxn modelId="{95DDD1D1-A224-4C1A-AF70-3AD3DD3611EF}" type="presParOf" srcId="{7E7DAFEE-2E1F-448E-AB57-7B02FAAE970D}" destId="{F26D3201-07FC-4E7D-8E81-17D541BE86D0}" srcOrd="0" destOrd="0" presId="urn:microsoft.com/office/officeart/2008/layout/LinedList"/>
    <dgm:cxn modelId="{A26D705E-E63A-4289-92AF-84C501D2F81B}" type="presParOf" srcId="{7E7DAFEE-2E1F-448E-AB57-7B02FAAE970D}" destId="{6A162CE3-CFEA-43C7-8B80-1BD4834BBF0A}" srcOrd="1" destOrd="0" presId="urn:microsoft.com/office/officeart/2008/layout/LinedList"/>
    <dgm:cxn modelId="{F5963B56-6507-491D-928C-58431825AFEE}" type="presParOf" srcId="{A7EADC51-B0CD-453B-80D9-DA20AD3B7315}" destId="{9E33CCF4-02FB-4175-BC5D-B04B468A50A0}" srcOrd="6" destOrd="0" presId="urn:microsoft.com/office/officeart/2008/layout/LinedList"/>
    <dgm:cxn modelId="{00759021-C0AC-4A6E-A3CE-218F2E2B7F34}" type="presParOf" srcId="{A7EADC51-B0CD-453B-80D9-DA20AD3B7315}" destId="{7B78A334-CBE7-47F0-A3FB-B4C5645FD913}" srcOrd="7" destOrd="0" presId="urn:microsoft.com/office/officeart/2008/layout/LinedList"/>
    <dgm:cxn modelId="{F55CB2C7-BC5D-471C-8EE7-64556D2D5C6F}" type="presParOf" srcId="{7B78A334-CBE7-47F0-A3FB-B4C5645FD913}" destId="{B761536C-67E9-4AB2-AAFA-BF5C5CAF04ED}" srcOrd="0" destOrd="0" presId="urn:microsoft.com/office/officeart/2008/layout/LinedList"/>
    <dgm:cxn modelId="{10E7F8A2-6E62-48B4-B417-8D4937AD1535}" type="presParOf" srcId="{7B78A334-CBE7-47F0-A3FB-B4C5645FD913}" destId="{AB49EB46-596C-4EC4-8C84-F558E86699D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1F101F-5C38-41C8-A40D-DC0D54B3AC8F}"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34D38A5C-A07B-469A-A3B3-6C82ADBDD9DC}">
      <dgm:prSet/>
      <dgm:spPr/>
      <dgm:t>
        <a:bodyPr/>
        <a:lstStyle/>
        <a:p>
          <a:r>
            <a:rPr lang="en-GB"/>
            <a:t>Initially 24 hours. </a:t>
          </a:r>
          <a:endParaRPr lang="en-US"/>
        </a:p>
      </dgm:t>
    </dgm:pt>
    <dgm:pt modelId="{5400C4C7-E8C2-4B84-8E0D-5ABFDD3500CF}" type="parTrans" cxnId="{9892CDBD-414A-4A9C-B4AC-EAC68725DBBD}">
      <dgm:prSet/>
      <dgm:spPr/>
      <dgm:t>
        <a:bodyPr/>
        <a:lstStyle/>
        <a:p>
          <a:endParaRPr lang="en-US"/>
        </a:p>
      </dgm:t>
    </dgm:pt>
    <dgm:pt modelId="{EEDB54D1-5D19-4886-AFD4-80ED4A6C199B}" type="sibTrans" cxnId="{9892CDBD-414A-4A9C-B4AC-EAC68725DBBD}">
      <dgm:prSet/>
      <dgm:spPr/>
      <dgm:t>
        <a:bodyPr/>
        <a:lstStyle/>
        <a:p>
          <a:endParaRPr lang="en-US"/>
        </a:p>
      </dgm:t>
    </dgm:pt>
    <dgm:pt modelId="{67987383-720F-44EC-B71E-B3C4B8469854}">
      <dgm:prSet/>
      <dgm:spPr/>
      <dgm:t>
        <a:bodyPr/>
        <a:lstStyle/>
        <a:p>
          <a:r>
            <a:rPr lang="en-GB"/>
            <a:t>This can be extended under S.42 of the Police and Criminal Evidence Act 1984 for up to 36 hours. </a:t>
          </a:r>
          <a:endParaRPr lang="en-US"/>
        </a:p>
      </dgm:t>
    </dgm:pt>
    <dgm:pt modelId="{A1060F54-09FA-4BF8-812E-FCC346223253}" type="parTrans" cxnId="{ADF796C3-7CAF-44B5-A927-8881F61E9C36}">
      <dgm:prSet/>
      <dgm:spPr/>
      <dgm:t>
        <a:bodyPr/>
        <a:lstStyle/>
        <a:p>
          <a:endParaRPr lang="en-US"/>
        </a:p>
      </dgm:t>
    </dgm:pt>
    <dgm:pt modelId="{F8B9F84D-E2B4-4090-8E65-12AE20FE6ADF}" type="sibTrans" cxnId="{ADF796C3-7CAF-44B5-A927-8881F61E9C36}">
      <dgm:prSet/>
      <dgm:spPr/>
      <dgm:t>
        <a:bodyPr/>
        <a:lstStyle/>
        <a:p>
          <a:endParaRPr lang="en-US"/>
        </a:p>
      </dgm:t>
    </dgm:pt>
    <dgm:pt modelId="{6E4F07D6-8628-491D-BDA4-F314BC231E01}">
      <dgm:prSet/>
      <dgm:spPr/>
      <dgm:t>
        <a:bodyPr/>
        <a:lstStyle/>
        <a:p>
          <a:r>
            <a:rPr lang="en-GB"/>
            <a:t>After this under S.43 and S.44 a magistrate can extend it further. </a:t>
          </a:r>
          <a:endParaRPr lang="en-US"/>
        </a:p>
      </dgm:t>
    </dgm:pt>
    <dgm:pt modelId="{06A4C0BA-4FC2-4EEA-9ABF-349978C10A13}" type="parTrans" cxnId="{B17210F1-7DB2-41B3-88E0-5C79FEDEBB50}">
      <dgm:prSet/>
      <dgm:spPr/>
      <dgm:t>
        <a:bodyPr/>
        <a:lstStyle/>
        <a:p>
          <a:endParaRPr lang="en-US"/>
        </a:p>
      </dgm:t>
    </dgm:pt>
    <dgm:pt modelId="{B9733155-5502-4246-A1B7-D693D6126F92}" type="sibTrans" cxnId="{B17210F1-7DB2-41B3-88E0-5C79FEDEBB50}">
      <dgm:prSet/>
      <dgm:spPr/>
      <dgm:t>
        <a:bodyPr/>
        <a:lstStyle/>
        <a:p>
          <a:endParaRPr lang="en-US"/>
        </a:p>
      </dgm:t>
    </dgm:pt>
    <dgm:pt modelId="{80B116FD-8D02-4FE0-9BDF-F2E244C059EF}">
      <dgm:prSet/>
      <dgm:spPr/>
      <dgm:t>
        <a:bodyPr/>
        <a:lstStyle/>
        <a:p>
          <a:r>
            <a:rPr lang="en-GB"/>
            <a:t>Longest someone can be held without charge with permission by a magistrate is 96 hours. </a:t>
          </a:r>
          <a:endParaRPr lang="en-US"/>
        </a:p>
      </dgm:t>
    </dgm:pt>
    <dgm:pt modelId="{44CF8770-7049-4010-A0FF-B8C3D7F3D4B0}" type="parTrans" cxnId="{02DF9612-D912-4347-BE45-FCBFA0BB648F}">
      <dgm:prSet/>
      <dgm:spPr/>
      <dgm:t>
        <a:bodyPr/>
        <a:lstStyle/>
        <a:p>
          <a:endParaRPr lang="en-US"/>
        </a:p>
      </dgm:t>
    </dgm:pt>
    <dgm:pt modelId="{0CAEC6CE-7AB9-41F4-94BB-D28B59E21DD3}" type="sibTrans" cxnId="{02DF9612-D912-4347-BE45-FCBFA0BB648F}">
      <dgm:prSet/>
      <dgm:spPr/>
      <dgm:t>
        <a:bodyPr/>
        <a:lstStyle/>
        <a:p>
          <a:endParaRPr lang="en-US"/>
        </a:p>
      </dgm:t>
    </dgm:pt>
    <dgm:pt modelId="{03ADD057-A80B-45BE-9EB6-B783A42525E1}" type="pres">
      <dgm:prSet presAssocID="{D41F101F-5C38-41C8-A40D-DC0D54B3AC8F}" presName="linear" presStyleCnt="0">
        <dgm:presLayoutVars>
          <dgm:animLvl val="lvl"/>
          <dgm:resizeHandles val="exact"/>
        </dgm:presLayoutVars>
      </dgm:prSet>
      <dgm:spPr/>
    </dgm:pt>
    <dgm:pt modelId="{9D7E6FDC-0BFD-4BF7-B91E-4F325FF7CA6B}" type="pres">
      <dgm:prSet presAssocID="{34D38A5C-A07B-469A-A3B3-6C82ADBDD9DC}" presName="parentText" presStyleLbl="node1" presStyleIdx="0" presStyleCnt="4">
        <dgm:presLayoutVars>
          <dgm:chMax val="0"/>
          <dgm:bulletEnabled val="1"/>
        </dgm:presLayoutVars>
      </dgm:prSet>
      <dgm:spPr/>
    </dgm:pt>
    <dgm:pt modelId="{776F9638-0F10-47F5-9DEB-4B8A98576DB5}" type="pres">
      <dgm:prSet presAssocID="{EEDB54D1-5D19-4886-AFD4-80ED4A6C199B}" presName="spacer" presStyleCnt="0"/>
      <dgm:spPr/>
    </dgm:pt>
    <dgm:pt modelId="{4898BF62-1A9A-4FB9-A774-31940800534B}" type="pres">
      <dgm:prSet presAssocID="{67987383-720F-44EC-B71E-B3C4B8469854}" presName="parentText" presStyleLbl="node1" presStyleIdx="1" presStyleCnt="4">
        <dgm:presLayoutVars>
          <dgm:chMax val="0"/>
          <dgm:bulletEnabled val="1"/>
        </dgm:presLayoutVars>
      </dgm:prSet>
      <dgm:spPr/>
    </dgm:pt>
    <dgm:pt modelId="{B424DEB9-3197-4468-B5BD-EC6A0226501E}" type="pres">
      <dgm:prSet presAssocID="{F8B9F84D-E2B4-4090-8E65-12AE20FE6ADF}" presName="spacer" presStyleCnt="0"/>
      <dgm:spPr/>
    </dgm:pt>
    <dgm:pt modelId="{E21AB4EA-DDDD-456F-8A39-0C1EB9DF4CBF}" type="pres">
      <dgm:prSet presAssocID="{6E4F07D6-8628-491D-BDA4-F314BC231E01}" presName="parentText" presStyleLbl="node1" presStyleIdx="2" presStyleCnt="4">
        <dgm:presLayoutVars>
          <dgm:chMax val="0"/>
          <dgm:bulletEnabled val="1"/>
        </dgm:presLayoutVars>
      </dgm:prSet>
      <dgm:spPr/>
    </dgm:pt>
    <dgm:pt modelId="{E6CA9D0B-A8AD-45D2-BB08-FFA2088A6818}" type="pres">
      <dgm:prSet presAssocID="{B9733155-5502-4246-A1B7-D693D6126F92}" presName="spacer" presStyleCnt="0"/>
      <dgm:spPr/>
    </dgm:pt>
    <dgm:pt modelId="{0F4CCE76-E554-4909-B5CB-CD04703B8A35}" type="pres">
      <dgm:prSet presAssocID="{80B116FD-8D02-4FE0-9BDF-F2E244C059EF}" presName="parentText" presStyleLbl="node1" presStyleIdx="3" presStyleCnt="4">
        <dgm:presLayoutVars>
          <dgm:chMax val="0"/>
          <dgm:bulletEnabled val="1"/>
        </dgm:presLayoutVars>
      </dgm:prSet>
      <dgm:spPr/>
    </dgm:pt>
  </dgm:ptLst>
  <dgm:cxnLst>
    <dgm:cxn modelId="{D4E94007-3EA7-4C6E-8803-CADB8F104E0B}" type="presOf" srcId="{67987383-720F-44EC-B71E-B3C4B8469854}" destId="{4898BF62-1A9A-4FB9-A774-31940800534B}" srcOrd="0" destOrd="0" presId="urn:microsoft.com/office/officeart/2005/8/layout/vList2"/>
    <dgm:cxn modelId="{02DF9612-D912-4347-BE45-FCBFA0BB648F}" srcId="{D41F101F-5C38-41C8-A40D-DC0D54B3AC8F}" destId="{80B116FD-8D02-4FE0-9BDF-F2E244C059EF}" srcOrd="3" destOrd="0" parTransId="{44CF8770-7049-4010-A0FF-B8C3D7F3D4B0}" sibTransId="{0CAEC6CE-7AB9-41F4-94BB-D28B59E21DD3}"/>
    <dgm:cxn modelId="{7EDA042F-F096-4CB7-9063-1DDB8BD0E9FB}" type="presOf" srcId="{34D38A5C-A07B-469A-A3B3-6C82ADBDD9DC}" destId="{9D7E6FDC-0BFD-4BF7-B91E-4F325FF7CA6B}" srcOrd="0" destOrd="0" presId="urn:microsoft.com/office/officeart/2005/8/layout/vList2"/>
    <dgm:cxn modelId="{B49E4966-BEE5-4D36-8FB1-8EFCF0A7AD33}" type="presOf" srcId="{80B116FD-8D02-4FE0-9BDF-F2E244C059EF}" destId="{0F4CCE76-E554-4909-B5CB-CD04703B8A35}" srcOrd="0" destOrd="0" presId="urn:microsoft.com/office/officeart/2005/8/layout/vList2"/>
    <dgm:cxn modelId="{DEC1BD74-4737-49B2-84E6-A097C17CD6B3}" type="presOf" srcId="{6E4F07D6-8628-491D-BDA4-F314BC231E01}" destId="{E21AB4EA-DDDD-456F-8A39-0C1EB9DF4CBF}" srcOrd="0" destOrd="0" presId="urn:microsoft.com/office/officeart/2005/8/layout/vList2"/>
    <dgm:cxn modelId="{37E4A6A2-4768-4B10-81B5-956667A1EF2D}" type="presOf" srcId="{D41F101F-5C38-41C8-A40D-DC0D54B3AC8F}" destId="{03ADD057-A80B-45BE-9EB6-B783A42525E1}" srcOrd="0" destOrd="0" presId="urn:microsoft.com/office/officeart/2005/8/layout/vList2"/>
    <dgm:cxn modelId="{9892CDBD-414A-4A9C-B4AC-EAC68725DBBD}" srcId="{D41F101F-5C38-41C8-A40D-DC0D54B3AC8F}" destId="{34D38A5C-A07B-469A-A3B3-6C82ADBDD9DC}" srcOrd="0" destOrd="0" parTransId="{5400C4C7-E8C2-4B84-8E0D-5ABFDD3500CF}" sibTransId="{EEDB54D1-5D19-4886-AFD4-80ED4A6C199B}"/>
    <dgm:cxn modelId="{ADF796C3-7CAF-44B5-A927-8881F61E9C36}" srcId="{D41F101F-5C38-41C8-A40D-DC0D54B3AC8F}" destId="{67987383-720F-44EC-B71E-B3C4B8469854}" srcOrd="1" destOrd="0" parTransId="{A1060F54-09FA-4BF8-812E-FCC346223253}" sibTransId="{F8B9F84D-E2B4-4090-8E65-12AE20FE6ADF}"/>
    <dgm:cxn modelId="{B17210F1-7DB2-41B3-88E0-5C79FEDEBB50}" srcId="{D41F101F-5C38-41C8-A40D-DC0D54B3AC8F}" destId="{6E4F07D6-8628-491D-BDA4-F314BC231E01}" srcOrd="2" destOrd="0" parTransId="{06A4C0BA-4FC2-4EEA-9ABF-349978C10A13}" sibTransId="{B9733155-5502-4246-A1B7-D693D6126F92}"/>
    <dgm:cxn modelId="{697528B2-C0F7-4C34-AD86-0585E23976EB}" type="presParOf" srcId="{03ADD057-A80B-45BE-9EB6-B783A42525E1}" destId="{9D7E6FDC-0BFD-4BF7-B91E-4F325FF7CA6B}" srcOrd="0" destOrd="0" presId="urn:microsoft.com/office/officeart/2005/8/layout/vList2"/>
    <dgm:cxn modelId="{7BFF3403-C886-43B1-B4D2-95DA549F1B09}" type="presParOf" srcId="{03ADD057-A80B-45BE-9EB6-B783A42525E1}" destId="{776F9638-0F10-47F5-9DEB-4B8A98576DB5}" srcOrd="1" destOrd="0" presId="urn:microsoft.com/office/officeart/2005/8/layout/vList2"/>
    <dgm:cxn modelId="{4C4A131F-F88A-4563-9EA2-0FC4E8AB0DA0}" type="presParOf" srcId="{03ADD057-A80B-45BE-9EB6-B783A42525E1}" destId="{4898BF62-1A9A-4FB9-A774-31940800534B}" srcOrd="2" destOrd="0" presId="urn:microsoft.com/office/officeart/2005/8/layout/vList2"/>
    <dgm:cxn modelId="{2CD1C986-59CC-4EF0-80C0-A78389CF64A1}" type="presParOf" srcId="{03ADD057-A80B-45BE-9EB6-B783A42525E1}" destId="{B424DEB9-3197-4468-B5BD-EC6A0226501E}" srcOrd="3" destOrd="0" presId="urn:microsoft.com/office/officeart/2005/8/layout/vList2"/>
    <dgm:cxn modelId="{1BB14363-30CA-4A7C-9C62-EFB73240B23D}" type="presParOf" srcId="{03ADD057-A80B-45BE-9EB6-B783A42525E1}" destId="{E21AB4EA-DDDD-456F-8A39-0C1EB9DF4CBF}" srcOrd="4" destOrd="0" presId="urn:microsoft.com/office/officeart/2005/8/layout/vList2"/>
    <dgm:cxn modelId="{9CD0C9B7-5CC4-4420-9D1E-5D391F1F79B2}" type="presParOf" srcId="{03ADD057-A80B-45BE-9EB6-B783A42525E1}" destId="{E6CA9D0B-A8AD-45D2-BB08-FFA2088A6818}" srcOrd="5" destOrd="0" presId="urn:microsoft.com/office/officeart/2005/8/layout/vList2"/>
    <dgm:cxn modelId="{EBCD191B-7389-4EE6-BE12-D85B0DA2A80C}" type="presParOf" srcId="{03ADD057-A80B-45BE-9EB6-B783A42525E1}" destId="{0F4CCE76-E554-4909-B5CB-CD04703B8A3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48E7913-FDA8-4E95-8B99-8CA61C52A59D}" type="doc">
      <dgm:prSet loTypeId="urn:microsoft.com/office/officeart/2005/8/layout/hierarchy1" loCatId="hierarchy" qsTypeId="urn:microsoft.com/office/officeart/2005/8/quickstyle/simple1" qsCatId="simple" csTypeId="urn:microsoft.com/office/officeart/2005/8/colors/colorful5" csCatId="colorful"/>
      <dgm:spPr/>
      <dgm:t>
        <a:bodyPr/>
        <a:lstStyle/>
        <a:p>
          <a:endParaRPr lang="en-US"/>
        </a:p>
      </dgm:t>
    </dgm:pt>
    <dgm:pt modelId="{7B8DAABA-E3B2-4DAB-BC2A-15328E50AB15}">
      <dgm:prSet/>
      <dgm:spPr/>
      <dgm:t>
        <a:bodyPr/>
        <a:lstStyle/>
        <a:p>
          <a:r>
            <a:rPr lang="en-GB"/>
            <a:t>When in custody, they will meet a custody sergeant. Their job is to ensure that all legislation and codes are upheld and that the detention is a lawful one. (Custody Record)</a:t>
          </a:r>
          <a:endParaRPr lang="en-US"/>
        </a:p>
      </dgm:t>
    </dgm:pt>
    <dgm:pt modelId="{5011BA98-8148-41CB-ADD5-322A125E3BC9}" type="parTrans" cxnId="{85A9BBE0-9906-4421-B6EA-67A5863EFA8A}">
      <dgm:prSet/>
      <dgm:spPr/>
      <dgm:t>
        <a:bodyPr/>
        <a:lstStyle/>
        <a:p>
          <a:endParaRPr lang="en-US"/>
        </a:p>
      </dgm:t>
    </dgm:pt>
    <dgm:pt modelId="{0C393845-0D57-4C04-B06C-D7E029F1101E}" type="sibTrans" cxnId="{85A9BBE0-9906-4421-B6EA-67A5863EFA8A}">
      <dgm:prSet/>
      <dgm:spPr/>
      <dgm:t>
        <a:bodyPr/>
        <a:lstStyle/>
        <a:p>
          <a:endParaRPr lang="en-US"/>
        </a:p>
      </dgm:t>
    </dgm:pt>
    <dgm:pt modelId="{61CCAE1E-FC5B-4A58-B9D8-31C49D0B50F9}">
      <dgm:prSet/>
      <dgm:spPr/>
      <dgm:t>
        <a:bodyPr/>
        <a:lstStyle/>
        <a:p>
          <a:r>
            <a:rPr lang="en-GB"/>
            <a:t>Custody is dealt with under Code C and Part IV of the Police and Criminal Evidence Act 1984. </a:t>
          </a:r>
          <a:endParaRPr lang="en-US"/>
        </a:p>
      </dgm:t>
    </dgm:pt>
    <dgm:pt modelId="{1D0C3BAC-E22A-424C-898C-1547368B2354}" type="parTrans" cxnId="{BB84D305-711A-40F8-8B47-EF3BE06336D0}">
      <dgm:prSet/>
      <dgm:spPr/>
      <dgm:t>
        <a:bodyPr/>
        <a:lstStyle/>
        <a:p>
          <a:endParaRPr lang="en-US"/>
        </a:p>
      </dgm:t>
    </dgm:pt>
    <dgm:pt modelId="{9680961B-2E6B-44CD-A4CE-09157A51A315}" type="sibTrans" cxnId="{BB84D305-711A-40F8-8B47-EF3BE06336D0}">
      <dgm:prSet/>
      <dgm:spPr/>
      <dgm:t>
        <a:bodyPr/>
        <a:lstStyle/>
        <a:p>
          <a:endParaRPr lang="en-US"/>
        </a:p>
      </dgm:t>
    </dgm:pt>
    <dgm:pt modelId="{3151A56E-4352-4F56-9F6A-E286E022061D}" type="pres">
      <dgm:prSet presAssocID="{B48E7913-FDA8-4E95-8B99-8CA61C52A59D}" presName="hierChild1" presStyleCnt="0">
        <dgm:presLayoutVars>
          <dgm:chPref val="1"/>
          <dgm:dir/>
          <dgm:animOne val="branch"/>
          <dgm:animLvl val="lvl"/>
          <dgm:resizeHandles/>
        </dgm:presLayoutVars>
      </dgm:prSet>
      <dgm:spPr/>
    </dgm:pt>
    <dgm:pt modelId="{C6AC62C7-5BB7-4C8F-B688-DFB9A8E9A10F}" type="pres">
      <dgm:prSet presAssocID="{7B8DAABA-E3B2-4DAB-BC2A-15328E50AB15}" presName="hierRoot1" presStyleCnt="0"/>
      <dgm:spPr/>
    </dgm:pt>
    <dgm:pt modelId="{C5F4AEF0-5C34-46D7-A1CB-C66F33CA4198}" type="pres">
      <dgm:prSet presAssocID="{7B8DAABA-E3B2-4DAB-BC2A-15328E50AB15}" presName="composite" presStyleCnt="0"/>
      <dgm:spPr/>
    </dgm:pt>
    <dgm:pt modelId="{378C309B-EA8D-4319-AFD4-19C175EDBC45}" type="pres">
      <dgm:prSet presAssocID="{7B8DAABA-E3B2-4DAB-BC2A-15328E50AB15}" presName="background" presStyleLbl="node0" presStyleIdx="0" presStyleCnt="2"/>
      <dgm:spPr/>
    </dgm:pt>
    <dgm:pt modelId="{A1F86A4A-FB72-487E-AC57-ED07979152D4}" type="pres">
      <dgm:prSet presAssocID="{7B8DAABA-E3B2-4DAB-BC2A-15328E50AB15}" presName="text" presStyleLbl="fgAcc0" presStyleIdx="0" presStyleCnt="2">
        <dgm:presLayoutVars>
          <dgm:chPref val="3"/>
        </dgm:presLayoutVars>
      </dgm:prSet>
      <dgm:spPr/>
    </dgm:pt>
    <dgm:pt modelId="{232BB041-984A-468F-AE85-BFBE0828941F}" type="pres">
      <dgm:prSet presAssocID="{7B8DAABA-E3B2-4DAB-BC2A-15328E50AB15}" presName="hierChild2" presStyleCnt="0"/>
      <dgm:spPr/>
    </dgm:pt>
    <dgm:pt modelId="{A46D0CAC-A0EC-498A-8A75-D4B8380423DD}" type="pres">
      <dgm:prSet presAssocID="{61CCAE1E-FC5B-4A58-B9D8-31C49D0B50F9}" presName="hierRoot1" presStyleCnt="0"/>
      <dgm:spPr/>
    </dgm:pt>
    <dgm:pt modelId="{9F9CB180-8653-47A1-AD39-ADC512CFC22D}" type="pres">
      <dgm:prSet presAssocID="{61CCAE1E-FC5B-4A58-B9D8-31C49D0B50F9}" presName="composite" presStyleCnt="0"/>
      <dgm:spPr/>
    </dgm:pt>
    <dgm:pt modelId="{F9C39B1F-9C4D-4103-8159-900CD46889BB}" type="pres">
      <dgm:prSet presAssocID="{61CCAE1E-FC5B-4A58-B9D8-31C49D0B50F9}" presName="background" presStyleLbl="node0" presStyleIdx="1" presStyleCnt="2"/>
      <dgm:spPr/>
    </dgm:pt>
    <dgm:pt modelId="{B2F75B97-C4C6-4478-A877-3EB48FA9410A}" type="pres">
      <dgm:prSet presAssocID="{61CCAE1E-FC5B-4A58-B9D8-31C49D0B50F9}" presName="text" presStyleLbl="fgAcc0" presStyleIdx="1" presStyleCnt="2">
        <dgm:presLayoutVars>
          <dgm:chPref val="3"/>
        </dgm:presLayoutVars>
      </dgm:prSet>
      <dgm:spPr/>
    </dgm:pt>
    <dgm:pt modelId="{74447D61-7A22-44FC-B06B-A60AA2F71040}" type="pres">
      <dgm:prSet presAssocID="{61CCAE1E-FC5B-4A58-B9D8-31C49D0B50F9}" presName="hierChild2" presStyleCnt="0"/>
      <dgm:spPr/>
    </dgm:pt>
  </dgm:ptLst>
  <dgm:cxnLst>
    <dgm:cxn modelId="{5DB7BE02-EE08-4385-9288-EF4DFC9EF441}" type="presOf" srcId="{7B8DAABA-E3B2-4DAB-BC2A-15328E50AB15}" destId="{A1F86A4A-FB72-487E-AC57-ED07979152D4}" srcOrd="0" destOrd="0" presId="urn:microsoft.com/office/officeart/2005/8/layout/hierarchy1"/>
    <dgm:cxn modelId="{BB84D305-711A-40F8-8B47-EF3BE06336D0}" srcId="{B48E7913-FDA8-4E95-8B99-8CA61C52A59D}" destId="{61CCAE1E-FC5B-4A58-B9D8-31C49D0B50F9}" srcOrd="1" destOrd="0" parTransId="{1D0C3BAC-E22A-424C-898C-1547368B2354}" sibTransId="{9680961B-2E6B-44CD-A4CE-09157A51A315}"/>
    <dgm:cxn modelId="{1EE31B2D-7D98-4506-A4CD-ECBA5B2D62B4}" type="presOf" srcId="{B48E7913-FDA8-4E95-8B99-8CA61C52A59D}" destId="{3151A56E-4352-4F56-9F6A-E286E022061D}" srcOrd="0" destOrd="0" presId="urn:microsoft.com/office/officeart/2005/8/layout/hierarchy1"/>
    <dgm:cxn modelId="{0AD6BD93-BF14-4CF3-B43A-DEF47D3CB2D6}" type="presOf" srcId="{61CCAE1E-FC5B-4A58-B9D8-31C49D0B50F9}" destId="{B2F75B97-C4C6-4478-A877-3EB48FA9410A}" srcOrd="0" destOrd="0" presId="urn:microsoft.com/office/officeart/2005/8/layout/hierarchy1"/>
    <dgm:cxn modelId="{85A9BBE0-9906-4421-B6EA-67A5863EFA8A}" srcId="{B48E7913-FDA8-4E95-8B99-8CA61C52A59D}" destId="{7B8DAABA-E3B2-4DAB-BC2A-15328E50AB15}" srcOrd="0" destOrd="0" parTransId="{5011BA98-8148-41CB-ADD5-322A125E3BC9}" sibTransId="{0C393845-0D57-4C04-B06C-D7E029F1101E}"/>
    <dgm:cxn modelId="{0BFC9694-8FAB-412C-8F41-547719BA94A2}" type="presParOf" srcId="{3151A56E-4352-4F56-9F6A-E286E022061D}" destId="{C6AC62C7-5BB7-4C8F-B688-DFB9A8E9A10F}" srcOrd="0" destOrd="0" presId="urn:microsoft.com/office/officeart/2005/8/layout/hierarchy1"/>
    <dgm:cxn modelId="{21A418B9-C8F6-41D3-86B9-CD34662773E7}" type="presParOf" srcId="{C6AC62C7-5BB7-4C8F-B688-DFB9A8E9A10F}" destId="{C5F4AEF0-5C34-46D7-A1CB-C66F33CA4198}" srcOrd="0" destOrd="0" presId="urn:microsoft.com/office/officeart/2005/8/layout/hierarchy1"/>
    <dgm:cxn modelId="{F2B52C90-F6A1-4961-A7EC-52B26604607A}" type="presParOf" srcId="{C5F4AEF0-5C34-46D7-A1CB-C66F33CA4198}" destId="{378C309B-EA8D-4319-AFD4-19C175EDBC45}" srcOrd="0" destOrd="0" presId="urn:microsoft.com/office/officeart/2005/8/layout/hierarchy1"/>
    <dgm:cxn modelId="{AFD77A9C-AD6F-401B-A4DC-E8AA8D27866F}" type="presParOf" srcId="{C5F4AEF0-5C34-46D7-A1CB-C66F33CA4198}" destId="{A1F86A4A-FB72-487E-AC57-ED07979152D4}" srcOrd="1" destOrd="0" presId="urn:microsoft.com/office/officeart/2005/8/layout/hierarchy1"/>
    <dgm:cxn modelId="{46ACA8C6-77BF-4979-B6DE-72049DD90B1E}" type="presParOf" srcId="{C6AC62C7-5BB7-4C8F-B688-DFB9A8E9A10F}" destId="{232BB041-984A-468F-AE85-BFBE0828941F}" srcOrd="1" destOrd="0" presId="urn:microsoft.com/office/officeart/2005/8/layout/hierarchy1"/>
    <dgm:cxn modelId="{334859C8-EEEB-486D-A61A-3C49F0AF5A00}" type="presParOf" srcId="{3151A56E-4352-4F56-9F6A-E286E022061D}" destId="{A46D0CAC-A0EC-498A-8A75-D4B8380423DD}" srcOrd="1" destOrd="0" presId="urn:microsoft.com/office/officeart/2005/8/layout/hierarchy1"/>
    <dgm:cxn modelId="{11AA7376-EF01-4DC0-AAAB-3BD2C8AAFC88}" type="presParOf" srcId="{A46D0CAC-A0EC-498A-8A75-D4B8380423DD}" destId="{9F9CB180-8653-47A1-AD39-ADC512CFC22D}" srcOrd="0" destOrd="0" presId="urn:microsoft.com/office/officeart/2005/8/layout/hierarchy1"/>
    <dgm:cxn modelId="{81163722-AF0E-4D50-AA00-814C53A3EEF9}" type="presParOf" srcId="{9F9CB180-8653-47A1-AD39-ADC512CFC22D}" destId="{F9C39B1F-9C4D-4103-8159-900CD46889BB}" srcOrd="0" destOrd="0" presId="urn:microsoft.com/office/officeart/2005/8/layout/hierarchy1"/>
    <dgm:cxn modelId="{B1E47EAF-88A9-45CE-9BB0-E8611152C380}" type="presParOf" srcId="{9F9CB180-8653-47A1-AD39-ADC512CFC22D}" destId="{B2F75B97-C4C6-4478-A877-3EB48FA9410A}" srcOrd="1" destOrd="0" presId="urn:microsoft.com/office/officeart/2005/8/layout/hierarchy1"/>
    <dgm:cxn modelId="{268FAB93-B6EB-438D-A649-25272639804B}" type="presParOf" srcId="{A46D0CAC-A0EC-498A-8A75-D4B8380423DD}" destId="{74447D61-7A22-44FC-B06B-A60AA2F71040}"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4C32A88-5FC4-4211-93ED-DBC6B1224B37}"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CB94A936-7E03-4BBE-8510-DE24CC8BF177}">
      <dgm:prSet/>
      <dgm:spPr/>
      <dgm:t>
        <a:bodyPr/>
        <a:lstStyle/>
        <a:p>
          <a:r>
            <a:rPr lang="en-GB" b="1" u="sng"/>
            <a:t>S.46 of the Police and Criminal Evidence Act 1984 </a:t>
          </a:r>
          <a:r>
            <a:rPr lang="en-GB"/>
            <a:t>– the charged individual must be brought before a magistrate as soon as possible. No later than the day following the charge unless there are exceptions. </a:t>
          </a:r>
          <a:endParaRPr lang="en-US"/>
        </a:p>
      </dgm:t>
    </dgm:pt>
    <dgm:pt modelId="{B901D50A-2E7D-4F9F-93DA-8BA56D86AF26}" type="parTrans" cxnId="{7E0A4FEC-E56F-418E-997D-6EBE958385B6}">
      <dgm:prSet/>
      <dgm:spPr/>
      <dgm:t>
        <a:bodyPr/>
        <a:lstStyle/>
        <a:p>
          <a:endParaRPr lang="en-US"/>
        </a:p>
      </dgm:t>
    </dgm:pt>
    <dgm:pt modelId="{667C6E94-5C20-4312-86E0-752A51651CCD}" type="sibTrans" cxnId="{7E0A4FEC-E56F-418E-997D-6EBE958385B6}">
      <dgm:prSet/>
      <dgm:spPr/>
      <dgm:t>
        <a:bodyPr/>
        <a:lstStyle/>
        <a:p>
          <a:endParaRPr lang="en-US"/>
        </a:p>
      </dgm:t>
    </dgm:pt>
    <dgm:pt modelId="{74B3F176-9414-48E6-8F3B-2F82FC54E668}">
      <dgm:prSet/>
      <dgm:spPr/>
      <dgm:t>
        <a:bodyPr/>
        <a:lstStyle/>
        <a:p>
          <a:r>
            <a:rPr lang="en-GB"/>
            <a:t>Once in custody – the detention must be reviewed. </a:t>
          </a:r>
          <a:endParaRPr lang="en-US"/>
        </a:p>
      </dgm:t>
    </dgm:pt>
    <dgm:pt modelId="{0AB485AD-AC0B-4492-BB47-FAA698862C3E}" type="parTrans" cxnId="{27E4C7F0-7799-4AE9-9B89-221F49BD6536}">
      <dgm:prSet/>
      <dgm:spPr/>
      <dgm:t>
        <a:bodyPr/>
        <a:lstStyle/>
        <a:p>
          <a:endParaRPr lang="en-US"/>
        </a:p>
      </dgm:t>
    </dgm:pt>
    <dgm:pt modelId="{C6E6A48E-A66D-4448-BA1D-1D9A61368555}" type="sibTrans" cxnId="{27E4C7F0-7799-4AE9-9B89-221F49BD6536}">
      <dgm:prSet/>
      <dgm:spPr/>
      <dgm:t>
        <a:bodyPr/>
        <a:lstStyle/>
        <a:p>
          <a:endParaRPr lang="en-US"/>
        </a:p>
      </dgm:t>
    </dgm:pt>
    <dgm:pt modelId="{7036F8A3-12B3-4918-A4AD-2F6F59BE7920}" type="pres">
      <dgm:prSet presAssocID="{E4C32A88-5FC4-4211-93ED-DBC6B1224B37}" presName="linear" presStyleCnt="0">
        <dgm:presLayoutVars>
          <dgm:animLvl val="lvl"/>
          <dgm:resizeHandles val="exact"/>
        </dgm:presLayoutVars>
      </dgm:prSet>
      <dgm:spPr/>
    </dgm:pt>
    <dgm:pt modelId="{65BF1705-DDED-42DB-8B39-97850B3B90A0}" type="pres">
      <dgm:prSet presAssocID="{CB94A936-7E03-4BBE-8510-DE24CC8BF177}" presName="parentText" presStyleLbl="node1" presStyleIdx="0" presStyleCnt="2">
        <dgm:presLayoutVars>
          <dgm:chMax val="0"/>
          <dgm:bulletEnabled val="1"/>
        </dgm:presLayoutVars>
      </dgm:prSet>
      <dgm:spPr/>
    </dgm:pt>
    <dgm:pt modelId="{92556E5B-48C8-4805-B27F-D83736E0E6B9}" type="pres">
      <dgm:prSet presAssocID="{667C6E94-5C20-4312-86E0-752A51651CCD}" presName="spacer" presStyleCnt="0"/>
      <dgm:spPr/>
    </dgm:pt>
    <dgm:pt modelId="{BF02064E-0BA4-401C-A403-8502078ED284}" type="pres">
      <dgm:prSet presAssocID="{74B3F176-9414-48E6-8F3B-2F82FC54E668}" presName="parentText" presStyleLbl="node1" presStyleIdx="1" presStyleCnt="2">
        <dgm:presLayoutVars>
          <dgm:chMax val="0"/>
          <dgm:bulletEnabled val="1"/>
        </dgm:presLayoutVars>
      </dgm:prSet>
      <dgm:spPr/>
    </dgm:pt>
  </dgm:ptLst>
  <dgm:cxnLst>
    <dgm:cxn modelId="{40C4B485-91D8-4BD0-8781-E4B55F03B980}" type="presOf" srcId="{74B3F176-9414-48E6-8F3B-2F82FC54E668}" destId="{BF02064E-0BA4-401C-A403-8502078ED284}" srcOrd="0" destOrd="0" presId="urn:microsoft.com/office/officeart/2005/8/layout/vList2"/>
    <dgm:cxn modelId="{C8B75396-55CF-4565-A775-504AA1EBACC1}" type="presOf" srcId="{CB94A936-7E03-4BBE-8510-DE24CC8BF177}" destId="{65BF1705-DDED-42DB-8B39-97850B3B90A0}" srcOrd="0" destOrd="0" presId="urn:microsoft.com/office/officeart/2005/8/layout/vList2"/>
    <dgm:cxn modelId="{531720E1-D17F-4731-A7D3-B3640B6BC475}" type="presOf" srcId="{E4C32A88-5FC4-4211-93ED-DBC6B1224B37}" destId="{7036F8A3-12B3-4918-A4AD-2F6F59BE7920}" srcOrd="0" destOrd="0" presId="urn:microsoft.com/office/officeart/2005/8/layout/vList2"/>
    <dgm:cxn modelId="{7E0A4FEC-E56F-418E-997D-6EBE958385B6}" srcId="{E4C32A88-5FC4-4211-93ED-DBC6B1224B37}" destId="{CB94A936-7E03-4BBE-8510-DE24CC8BF177}" srcOrd="0" destOrd="0" parTransId="{B901D50A-2E7D-4F9F-93DA-8BA56D86AF26}" sibTransId="{667C6E94-5C20-4312-86E0-752A51651CCD}"/>
    <dgm:cxn modelId="{27E4C7F0-7799-4AE9-9B89-221F49BD6536}" srcId="{E4C32A88-5FC4-4211-93ED-DBC6B1224B37}" destId="{74B3F176-9414-48E6-8F3B-2F82FC54E668}" srcOrd="1" destOrd="0" parTransId="{0AB485AD-AC0B-4492-BB47-FAA698862C3E}" sibTransId="{C6E6A48E-A66D-4448-BA1D-1D9A61368555}"/>
    <dgm:cxn modelId="{B313AF5F-CDCA-4963-A9AF-8813A0B2ED37}" type="presParOf" srcId="{7036F8A3-12B3-4918-A4AD-2F6F59BE7920}" destId="{65BF1705-DDED-42DB-8B39-97850B3B90A0}" srcOrd="0" destOrd="0" presId="urn:microsoft.com/office/officeart/2005/8/layout/vList2"/>
    <dgm:cxn modelId="{6A5C6D79-070B-4DAC-9CEB-36BA569B8D8E}" type="presParOf" srcId="{7036F8A3-12B3-4918-A4AD-2F6F59BE7920}" destId="{92556E5B-48C8-4805-B27F-D83736E0E6B9}" srcOrd="1" destOrd="0" presId="urn:microsoft.com/office/officeart/2005/8/layout/vList2"/>
    <dgm:cxn modelId="{EC63C0FD-7876-42F6-BBB5-A2E6F5B6AB11}" type="presParOf" srcId="{7036F8A3-12B3-4918-A4AD-2F6F59BE7920}" destId="{BF02064E-0BA4-401C-A403-8502078ED28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5EFA6DE-3D40-4E37-90A3-6D651B2F64E9}"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10757A5A-A94F-4151-85DB-87E27C30D979}">
      <dgm:prSet/>
      <dgm:spPr/>
      <dgm:t>
        <a:bodyPr/>
        <a:lstStyle/>
        <a:p>
          <a:r>
            <a:rPr lang="en-GB" dirty="0"/>
            <a:t>The right to legal advice – can be wavered via signing this on the custody record. </a:t>
          </a:r>
          <a:endParaRPr lang="en-US" dirty="0"/>
        </a:p>
      </dgm:t>
    </dgm:pt>
    <dgm:pt modelId="{3529AD35-9A07-44A8-8C57-91A1BCDD4C68}" type="parTrans" cxnId="{28A9DB8A-792A-4149-8A5D-C12F28E18A0D}">
      <dgm:prSet/>
      <dgm:spPr/>
      <dgm:t>
        <a:bodyPr/>
        <a:lstStyle/>
        <a:p>
          <a:endParaRPr lang="en-US"/>
        </a:p>
      </dgm:t>
    </dgm:pt>
    <dgm:pt modelId="{A025DD34-A498-4091-B279-2E00D0A420E0}" type="sibTrans" cxnId="{28A9DB8A-792A-4149-8A5D-C12F28E18A0D}">
      <dgm:prSet/>
      <dgm:spPr/>
      <dgm:t>
        <a:bodyPr/>
        <a:lstStyle/>
        <a:p>
          <a:endParaRPr lang="en-US"/>
        </a:p>
      </dgm:t>
    </dgm:pt>
    <dgm:pt modelId="{838458FC-F5F7-488E-93E2-F74B54A7AA80}">
      <dgm:prSet/>
      <dgm:spPr/>
      <dgm:t>
        <a:bodyPr/>
        <a:lstStyle/>
        <a:p>
          <a:r>
            <a:rPr lang="en-GB"/>
            <a:t>Upon review of detention the individual must be reminded that they have the right to legal advice. In addition to before the interview and before identification processes. </a:t>
          </a:r>
          <a:endParaRPr lang="en-US"/>
        </a:p>
      </dgm:t>
    </dgm:pt>
    <dgm:pt modelId="{BB91BADF-CE6F-4BB2-9FDB-F300D694762E}" type="parTrans" cxnId="{57A2A104-2CEC-4F97-8854-2CE64FA5C5D7}">
      <dgm:prSet/>
      <dgm:spPr/>
      <dgm:t>
        <a:bodyPr/>
        <a:lstStyle/>
        <a:p>
          <a:endParaRPr lang="en-US"/>
        </a:p>
      </dgm:t>
    </dgm:pt>
    <dgm:pt modelId="{F22D38C0-BF29-456C-B9AC-2F551F18989C}" type="sibTrans" cxnId="{57A2A104-2CEC-4F97-8854-2CE64FA5C5D7}">
      <dgm:prSet/>
      <dgm:spPr/>
      <dgm:t>
        <a:bodyPr/>
        <a:lstStyle/>
        <a:p>
          <a:endParaRPr lang="en-US"/>
        </a:p>
      </dgm:t>
    </dgm:pt>
    <dgm:pt modelId="{1A07AE2D-E222-47F0-A00D-A7ABCF2CD0D4}">
      <dgm:prSet/>
      <dgm:spPr/>
      <dgm:t>
        <a:bodyPr/>
        <a:lstStyle/>
        <a:p>
          <a:r>
            <a:rPr lang="en-GB"/>
            <a:t>This is governed under Code C in particular part 1. </a:t>
          </a:r>
          <a:endParaRPr lang="en-US"/>
        </a:p>
      </dgm:t>
    </dgm:pt>
    <dgm:pt modelId="{C4821E53-F679-4A30-9876-4DC1329F46A7}" type="parTrans" cxnId="{A5A317E8-6ED5-4CEF-B3F3-5827403F0CE0}">
      <dgm:prSet/>
      <dgm:spPr/>
      <dgm:t>
        <a:bodyPr/>
        <a:lstStyle/>
        <a:p>
          <a:endParaRPr lang="en-US"/>
        </a:p>
      </dgm:t>
    </dgm:pt>
    <dgm:pt modelId="{5732C294-FCCE-4D31-B251-47C23FA99FD3}" type="sibTrans" cxnId="{A5A317E8-6ED5-4CEF-B3F3-5827403F0CE0}">
      <dgm:prSet/>
      <dgm:spPr/>
      <dgm:t>
        <a:bodyPr/>
        <a:lstStyle/>
        <a:p>
          <a:endParaRPr lang="en-US"/>
        </a:p>
      </dgm:t>
    </dgm:pt>
    <dgm:pt modelId="{4EBD510D-CA3A-4A47-AF37-1BDA1B7A7A26}" type="pres">
      <dgm:prSet presAssocID="{05EFA6DE-3D40-4E37-90A3-6D651B2F64E9}" presName="linear" presStyleCnt="0">
        <dgm:presLayoutVars>
          <dgm:animLvl val="lvl"/>
          <dgm:resizeHandles val="exact"/>
        </dgm:presLayoutVars>
      </dgm:prSet>
      <dgm:spPr/>
    </dgm:pt>
    <dgm:pt modelId="{C1F23AAB-53E7-4351-816F-478D1C079091}" type="pres">
      <dgm:prSet presAssocID="{10757A5A-A94F-4151-85DB-87E27C30D979}" presName="parentText" presStyleLbl="node1" presStyleIdx="0" presStyleCnt="3">
        <dgm:presLayoutVars>
          <dgm:chMax val="0"/>
          <dgm:bulletEnabled val="1"/>
        </dgm:presLayoutVars>
      </dgm:prSet>
      <dgm:spPr/>
    </dgm:pt>
    <dgm:pt modelId="{DADA6CDB-2A93-4E5D-905D-CB03F6F8098C}" type="pres">
      <dgm:prSet presAssocID="{A025DD34-A498-4091-B279-2E00D0A420E0}" presName="spacer" presStyleCnt="0"/>
      <dgm:spPr/>
    </dgm:pt>
    <dgm:pt modelId="{40C3FABF-C544-4E4A-98CE-519995D939DE}" type="pres">
      <dgm:prSet presAssocID="{838458FC-F5F7-488E-93E2-F74B54A7AA80}" presName="parentText" presStyleLbl="node1" presStyleIdx="1" presStyleCnt="3">
        <dgm:presLayoutVars>
          <dgm:chMax val="0"/>
          <dgm:bulletEnabled val="1"/>
        </dgm:presLayoutVars>
      </dgm:prSet>
      <dgm:spPr/>
    </dgm:pt>
    <dgm:pt modelId="{1B583B0D-4839-4F92-B07D-EB33C4EAAFCA}" type="pres">
      <dgm:prSet presAssocID="{F22D38C0-BF29-456C-B9AC-2F551F18989C}" presName="spacer" presStyleCnt="0"/>
      <dgm:spPr/>
    </dgm:pt>
    <dgm:pt modelId="{01082F9E-51E9-4251-991A-A8C4AD104BA8}" type="pres">
      <dgm:prSet presAssocID="{1A07AE2D-E222-47F0-A00D-A7ABCF2CD0D4}" presName="parentText" presStyleLbl="node1" presStyleIdx="2" presStyleCnt="3">
        <dgm:presLayoutVars>
          <dgm:chMax val="0"/>
          <dgm:bulletEnabled val="1"/>
        </dgm:presLayoutVars>
      </dgm:prSet>
      <dgm:spPr/>
    </dgm:pt>
  </dgm:ptLst>
  <dgm:cxnLst>
    <dgm:cxn modelId="{57A2A104-2CEC-4F97-8854-2CE64FA5C5D7}" srcId="{05EFA6DE-3D40-4E37-90A3-6D651B2F64E9}" destId="{838458FC-F5F7-488E-93E2-F74B54A7AA80}" srcOrd="1" destOrd="0" parTransId="{BB91BADF-CE6F-4BB2-9FDB-F300D694762E}" sibTransId="{F22D38C0-BF29-456C-B9AC-2F551F18989C}"/>
    <dgm:cxn modelId="{C1FA4F23-9740-4AB8-9ED1-2AD73144BD6D}" type="presOf" srcId="{05EFA6DE-3D40-4E37-90A3-6D651B2F64E9}" destId="{4EBD510D-CA3A-4A47-AF37-1BDA1B7A7A26}" srcOrd="0" destOrd="0" presId="urn:microsoft.com/office/officeart/2005/8/layout/vList2"/>
    <dgm:cxn modelId="{8AE77E65-C226-4B6C-A783-98F63800F126}" type="presOf" srcId="{10757A5A-A94F-4151-85DB-87E27C30D979}" destId="{C1F23AAB-53E7-4351-816F-478D1C079091}" srcOrd="0" destOrd="0" presId="urn:microsoft.com/office/officeart/2005/8/layout/vList2"/>
    <dgm:cxn modelId="{924AF657-0474-483B-8A9E-97F9060210D2}" type="presOf" srcId="{838458FC-F5F7-488E-93E2-F74B54A7AA80}" destId="{40C3FABF-C544-4E4A-98CE-519995D939DE}" srcOrd="0" destOrd="0" presId="urn:microsoft.com/office/officeart/2005/8/layout/vList2"/>
    <dgm:cxn modelId="{D74F6882-0214-4A00-8D20-92A6DB80DF00}" type="presOf" srcId="{1A07AE2D-E222-47F0-A00D-A7ABCF2CD0D4}" destId="{01082F9E-51E9-4251-991A-A8C4AD104BA8}" srcOrd="0" destOrd="0" presId="urn:microsoft.com/office/officeart/2005/8/layout/vList2"/>
    <dgm:cxn modelId="{28A9DB8A-792A-4149-8A5D-C12F28E18A0D}" srcId="{05EFA6DE-3D40-4E37-90A3-6D651B2F64E9}" destId="{10757A5A-A94F-4151-85DB-87E27C30D979}" srcOrd="0" destOrd="0" parTransId="{3529AD35-9A07-44A8-8C57-91A1BCDD4C68}" sibTransId="{A025DD34-A498-4091-B279-2E00D0A420E0}"/>
    <dgm:cxn modelId="{A5A317E8-6ED5-4CEF-B3F3-5827403F0CE0}" srcId="{05EFA6DE-3D40-4E37-90A3-6D651B2F64E9}" destId="{1A07AE2D-E222-47F0-A00D-A7ABCF2CD0D4}" srcOrd="2" destOrd="0" parTransId="{C4821E53-F679-4A30-9876-4DC1329F46A7}" sibTransId="{5732C294-FCCE-4D31-B251-47C23FA99FD3}"/>
    <dgm:cxn modelId="{1ADECC13-3D84-4846-BD88-926DB7F67FCB}" type="presParOf" srcId="{4EBD510D-CA3A-4A47-AF37-1BDA1B7A7A26}" destId="{C1F23AAB-53E7-4351-816F-478D1C079091}" srcOrd="0" destOrd="0" presId="urn:microsoft.com/office/officeart/2005/8/layout/vList2"/>
    <dgm:cxn modelId="{053E8BA9-C7F9-49FF-AF27-982764B79366}" type="presParOf" srcId="{4EBD510D-CA3A-4A47-AF37-1BDA1B7A7A26}" destId="{DADA6CDB-2A93-4E5D-905D-CB03F6F8098C}" srcOrd="1" destOrd="0" presId="urn:microsoft.com/office/officeart/2005/8/layout/vList2"/>
    <dgm:cxn modelId="{355FB907-983A-4CDA-8C2F-5CC8A304814F}" type="presParOf" srcId="{4EBD510D-CA3A-4A47-AF37-1BDA1B7A7A26}" destId="{40C3FABF-C544-4E4A-98CE-519995D939DE}" srcOrd="2" destOrd="0" presId="urn:microsoft.com/office/officeart/2005/8/layout/vList2"/>
    <dgm:cxn modelId="{443F2BF9-E0D7-4C1B-BADD-BA3482F9ACE5}" type="presParOf" srcId="{4EBD510D-CA3A-4A47-AF37-1BDA1B7A7A26}" destId="{1B583B0D-4839-4F92-B07D-EB33C4EAAFCA}" srcOrd="3" destOrd="0" presId="urn:microsoft.com/office/officeart/2005/8/layout/vList2"/>
    <dgm:cxn modelId="{7D8D36C4-E7D6-48EF-B0E5-69F2A099BB2B}" type="presParOf" srcId="{4EBD510D-CA3A-4A47-AF37-1BDA1B7A7A26}" destId="{01082F9E-51E9-4251-991A-A8C4AD104BA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0EAB0E8-9984-4070-8AA7-C33561035782}"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7546216A-A85B-4D7D-B591-16B146361A49}">
      <dgm:prSet/>
      <dgm:spPr/>
      <dgm:t>
        <a:bodyPr/>
        <a:lstStyle/>
        <a:p>
          <a:r>
            <a:rPr lang="en-GB"/>
            <a:t>Code E – interviewing – recorded and written. </a:t>
          </a:r>
          <a:endParaRPr lang="en-US"/>
        </a:p>
      </dgm:t>
    </dgm:pt>
    <dgm:pt modelId="{819E2BAC-B2B1-4AD8-8ECE-969ECD479F9E}" type="parTrans" cxnId="{96F96E10-7FDA-465D-AF7C-9BBA9F784DE6}">
      <dgm:prSet/>
      <dgm:spPr/>
      <dgm:t>
        <a:bodyPr/>
        <a:lstStyle/>
        <a:p>
          <a:endParaRPr lang="en-US"/>
        </a:p>
      </dgm:t>
    </dgm:pt>
    <dgm:pt modelId="{AA1E6B56-2861-4A14-8EA1-C0CA2AE24442}" type="sibTrans" cxnId="{96F96E10-7FDA-465D-AF7C-9BBA9F784DE6}">
      <dgm:prSet/>
      <dgm:spPr/>
      <dgm:t>
        <a:bodyPr/>
        <a:lstStyle/>
        <a:p>
          <a:endParaRPr lang="en-US"/>
        </a:p>
      </dgm:t>
    </dgm:pt>
    <dgm:pt modelId="{BC68F277-B5B2-4D1B-9ADE-15FF8BD8A07F}">
      <dgm:prSet/>
      <dgm:spPr/>
      <dgm:t>
        <a:bodyPr/>
        <a:lstStyle/>
        <a:p>
          <a:r>
            <a:rPr lang="en-GB"/>
            <a:t>Anything said outside of the interview must be written down. </a:t>
          </a:r>
          <a:endParaRPr lang="en-US"/>
        </a:p>
      </dgm:t>
    </dgm:pt>
    <dgm:pt modelId="{0AC91E85-DEE7-468B-9E23-DFBD0364BBCE}" type="parTrans" cxnId="{1D446CBC-D12A-435E-B5FA-B6FB3AD509BC}">
      <dgm:prSet/>
      <dgm:spPr/>
      <dgm:t>
        <a:bodyPr/>
        <a:lstStyle/>
        <a:p>
          <a:endParaRPr lang="en-US"/>
        </a:p>
      </dgm:t>
    </dgm:pt>
    <dgm:pt modelId="{A8509D9A-99EF-4930-A104-D90469FA4229}" type="sibTrans" cxnId="{1D446CBC-D12A-435E-B5FA-B6FB3AD509BC}">
      <dgm:prSet/>
      <dgm:spPr/>
      <dgm:t>
        <a:bodyPr/>
        <a:lstStyle/>
        <a:p>
          <a:endParaRPr lang="en-US"/>
        </a:p>
      </dgm:t>
    </dgm:pt>
    <dgm:pt modelId="{91858E10-ECF0-4B90-9628-BB8F883EBE50}">
      <dgm:prSet/>
      <dgm:spPr/>
      <dgm:t>
        <a:bodyPr/>
        <a:lstStyle/>
        <a:p>
          <a:r>
            <a:rPr lang="en-GB"/>
            <a:t>There must be a note of the interview. </a:t>
          </a:r>
          <a:endParaRPr lang="en-US"/>
        </a:p>
      </dgm:t>
    </dgm:pt>
    <dgm:pt modelId="{765081FB-86A9-4F4C-9B32-C805B96EE603}" type="parTrans" cxnId="{8B9676F6-4904-4CA3-B50A-62EA776853D6}">
      <dgm:prSet/>
      <dgm:spPr/>
      <dgm:t>
        <a:bodyPr/>
        <a:lstStyle/>
        <a:p>
          <a:endParaRPr lang="en-US"/>
        </a:p>
      </dgm:t>
    </dgm:pt>
    <dgm:pt modelId="{84201D1C-9320-4F35-A277-AC57A51CE6A1}" type="sibTrans" cxnId="{8B9676F6-4904-4CA3-B50A-62EA776853D6}">
      <dgm:prSet/>
      <dgm:spPr/>
      <dgm:t>
        <a:bodyPr/>
        <a:lstStyle/>
        <a:p>
          <a:endParaRPr lang="en-US"/>
        </a:p>
      </dgm:t>
    </dgm:pt>
    <dgm:pt modelId="{88695398-8FF7-4628-BCF6-BF0887497B4A}" type="pres">
      <dgm:prSet presAssocID="{20EAB0E8-9984-4070-8AA7-C33561035782}" presName="root" presStyleCnt="0">
        <dgm:presLayoutVars>
          <dgm:dir/>
          <dgm:resizeHandles val="exact"/>
        </dgm:presLayoutVars>
      </dgm:prSet>
      <dgm:spPr/>
    </dgm:pt>
    <dgm:pt modelId="{72E1DB9C-AF4E-4990-9A29-8ADB29F4F307}" type="pres">
      <dgm:prSet presAssocID="{7546216A-A85B-4D7D-B591-16B146361A49}" presName="compNode" presStyleCnt="0"/>
      <dgm:spPr/>
    </dgm:pt>
    <dgm:pt modelId="{7F72ABD4-D036-4674-A275-D1BC40241299}" type="pres">
      <dgm:prSet presAssocID="{7546216A-A85B-4D7D-B591-16B146361A49}" presName="bgRect" presStyleLbl="bgShp" presStyleIdx="0" presStyleCnt="3"/>
      <dgm:spPr/>
    </dgm:pt>
    <dgm:pt modelId="{0BA608F4-2DBA-419A-A16E-D6CE0F3208F7}" type="pres">
      <dgm:prSet presAssocID="{7546216A-A85B-4D7D-B591-16B146361A4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CADB8838-1815-40F6-ADF2-18F120F874D9}" type="pres">
      <dgm:prSet presAssocID="{7546216A-A85B-4D7D-B591-16B146361A49}" presName="spaceRect" presStyleCnt="0"/>
      <dgm:spPr/>
    </dgm:pt>
    <dgm:pt modelId="{B005ED5B-BCEB-4FA2-92B2-06FB5487B2B6}" type="pres">
      <dgm:prSet presAssocID="{7546216A-A85B-4D7D-B591-16B146361A49}" presName="parTx" presStyleLbl="revTx" presStyleIdx="0" presStyleCnt="3">
        <dgm:presLayoutVars>
          <dgm:chMax val="0"/>
          <dgm:chPref val="0"/>
        </dgm:presLayoutVars>
      </dgm:prSet>
      <dgm:spPr/>
    </dgm:pt>
    <dgm:pt modelId="{EC7A17B3-9399-4691-B080-7069C4435BAB}" type="pres">
      <dgm:prSet presAssocID="{AA1E6B56-2861-4A14-8EA1-C0CA2AE24442}" presName="sibTrans" presStyleCnt="0"/>
      <dgm:spPr/>
    </dgm:pt>
    <dgm:pt modelId="{AD81F5E6-5EC7-4322-966B-E0FEB10BD10A}" type="pres">
      <dgm:prSet presAssocID="{BC68F277-B5B2-4D1B-9ADE-15FF8BD8A07F}" presName="compNode" presStyleCnt="0"/>
      <dgm:spPr/>
    </dgm:pt>
    <dgm:pt modelId="{E82C5537-79FF-4084-AE34-F25718A43A6F}" type="pres">
      <dgm:prSet presAssocID="{BC68F277-B5B2-4D1B-9ADE-15FF8BD8A07F}" presName="bgRect" presStyleLbl="bgShp" presStyleIdx="1" presStyleCnt="3"/>
      <dgm:spPr/>
    </dgm:pt>
    <dgm:pt modelId="{8F099AE5-CCE5-44EB-A67A-C187B6F4387C}" type="pres">
      <dgm:prSet presAssocID="{BC68F277-B5B2-4D1B-9ADE-15FF8BD8A0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2E8CF7B6-1984-49A8-8838-6F9C6AF91683}" type="pres">
      <dgm:prSet presAssocID="{BC68F277-B5B2-4D1B-9ADE-15FF8BD8A07F}" presName="spaceRect" presStyleCnt="0"/>
      <dgm:spPr/>
    </dgm:pt>
    <dgm:pt modelId="{2C7A87B5-5139-4DF8-B323-560FF098CEA0}" type="pres">
      <dgm:prSet presAssocID="{BC68F277-B5B2-4D1B-9ADE-15FF8BD8A07F}" presName="parTx" presStyleLbl="revTx" presStyleIdx="1" presStyleCnt="3">
        <dgm:presLayoutVars>
          <dgm:chMax val="0"/>
          <dgm:chPref val="0"/>
        </dgm:presLayoutVars>
      </dgm:prSet>
      <dgm:spPr/>
    </dgm:pt>
    <dgm:pt modelId="{3C8C664B-81F1-4ACB-8546-52D6F2D43D44}" type="pres">
      <dgm:prSet presAssocID="{A8509D9A-99EF-4930-A104-D90469FA4229}" presName="sibTrans" presStyleCnt="0"/>
      <dgm:spPr/>
    </dgm:pt>
    <dgm:pt modelId="{48A945A8-87FE-495F-91F9-64D29FDC0E97}" type="pres">
      <dgm:prSet presAssocID="{91858E10-ECF0-4B90-9628-BB8F883EBE50}" presName="compNode" presStyleCnt="0"/>
      <dgm:spPr/>
    </dgm:pt>
    <dgm:pt modelId="{3F2E0744-020C-43B3-96B0-AA85136A798D}" type="pres">
      <dgm:prSet presAssocID="{91858E10-ECF0-4B90-9628-BB8F883EBE50}" presName="bgRect" presStyleLbl="bgShp" presStyleIdx="2" presStyleCnt="3"/>
      <dgm:spPr/>
    </dgm:pt>
    <dgm:pt modelId="{754B5F04-9BD1-4DFF-8539-498D30C12039}" type="pres">
      <dgm:prSet presAssocID="{91858E10-ECF0-4B90-9628-BB8F883EBE5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usic Note"/>
        </a:ext>
      </dgm:extLst>
    </dgm:pt>
    <dgm:pt modelId="{69F22B84-0221-4D37-BDBF-90079CD9FEF4}" type="pres">
      <dgm:prSet presAssocID="{91858E10-ECF0-4B90-9628-BB8F883EBE50}" presName="spaceRect" presStyleCnt="0"/>
      <dgm:spPr/>
    </dgm:pt>
    <dgm:pt modelId="{225C22E1-4BC2-4036-89AB-F64C45C20490}" type="pres">
      <dgm:prSet presAssocID="{91858E10-ECF0-4B90-9628-BB8F883EBE50}" presName="parTx" presStyleLbl="revTx" presStyleIdx="2" presStyleCnt="3">
        <dgm:presLayoutVars>
          <dgm:chMax val="0"/>
          <dgm:chPref val="0"/>
        </dgm:presLayoutVars>
      </dgm:prSet>
      <dgm:spPr/>
    </dgm:pt>
  </dgm:ptLst>
  <dgm:cxnLst>
    <dgm:cxn modelId="{96F96E10-7FDA-465D-AF7C-9BBA9F784DE6}" srcId="{20EAB0E8-9984-4070-8AA7-C33561035782}" destId="{7546216A-A85B-4D7D-B591-16B146361A49}" srcOrd="0" destOrd="0" parTransId="{819E2BAC-B2B1-4AD8-8ECE-969ECD479F9E}" sibTransId="{AA1E6B56-2861-4A14-8EA1-C0CA2AE24442}"/>
    <dgm:cxn modelId="{F3C12C2E-8CDA-429C-BE93-52A0A0E5FE7C}" type="presOf" srcId="{7546216A-A85B-4D7D-B591-16B146361A49}" destId="{B005ED5B-BCEB-4FA2-92B2-06FB5487B2B6}" srcOrd="0" destOrd="0" presId="urn:microsoft.com/office/officeart/2018/2/layout/IconVerticalSolidList"/>
    <dgm:cxn modelId="{709E6A34-3E9B-49E8-A036-EDCDD4ACA74F}" type="presOf" srcId="{BC68F277-B5B2-4D1B-9ADE-15FF8BD8A07F}" destId="{2C7A87B5-5139-4DF8-B323-560FF098CEA0}" srcOrd="0" destOrd="0" presId="urn:microsoft.com/office/officeart/2018/2/layout/IconVerticalSolidList"/>
    <dgm:cxn modelId="{3F76D87A-7DDE-4E4D-96C6-0E177B916417}" type="presOf" srcId="{20EAB0E8-9984-4070-8AA7-C33561035782}" destId="{88695398-8FF7-4628-BCF6-BF0887497B4A}" srcOrd="0" destOrd="0" presId="urn:microsoft.com/office/officeart/2018/2/layout/IconVerticalSolidList"/>
    <dgm:cxn modelId="{1D446CBC-D12A-435E-B5FA-B6FB3AD509BC}" srcId="{20EAB0E8-9984-4070-8AA7-C33561035782}" destId="{BC68F277-B5B2-4D1B-9ADE-15FF8BD8A07F}" srcOrd="1" destOrd="0" parTransId="{0AC91E85-DEE7-468B-9E23-DFBD0364BBCE}" sibTransId="{A8509D9A-99EF-4930-A104-D90469FA4229}"/>
    <dgm:cxn modelId="{0F3366E9-15AB-4639-9B6C-0D86456C4B2C}" type="presOf" srcId="{91858E10-ECF0-4B90-9628-BB8F883EBE50}" destId="{225C22E1-4BC2-4036-89AB-F64C45C20490}" srcOrd="0" destOrd="0" presId="urn:microsoft.com/office/officeart/2018/2/layout/IconVerticalSolidList"/>
    <dgm:cxn modelId="{8B9676F6-4904-4CA3-B50A-62EA776853D6}" srcId="{20EAB0E8-9984-4070-8AA7-C33561035782}" destId="{91858E10-ECF0-4B90-9628-BB8F883EBE50}" srcOrd="2" destOrd="0" parTransId="{765081FB-86A9-4F4C-9B32-C805B96EE603}" sibTransId="{84201D1C-9320-4F35-A277-AC57A51CE6A1}"/>
    <dgm:cxn modelId="{F201F5BE-BF0F-4369-B6E4-5C92C392613F}" type="presParOf" srcId="{88695398-8FF7-4628-BCF6-BF0887497B4A}" destId="{72E1DB9C-AF4E-4990-9A29-8ADB29F4F307}" srcOrd="0" destOrd="0" presId="urn:microsoft.com/office/officeart/2018/2/layout/IconVerticalSolidList"/>
    <dgm:cxn modelId="{1D2221D1-085C-4243-A313-03B71F43C108}" type="presParOf" srcId="{72E1DB9C-AF4E-4990-9A29-8ADB29F4F307}" destId="{7F72ABD4-D036-4674-A275-D1BC40241299}" srcOrd="0" destOrd="0" presId="urn:microsoft.com/office/officeart/2018/2/layout/IconVerticalSolidList"/>
    <dgm:cxn modelId="{300F10FA-5B0B-4A3A-979C-AABF5C64994D}" type="presParOf" srcId="{72E1DB9C-AF4E-4990-9A29-8ADB29F4F307}" destId="{0BA608F4-2DBA-419A-A16E-D6CE0F3208F7}" srcOrd="1" destOrd="0" presId="urn:microsoft.com/office/officeart/2018/2/layout/IconVerticalSolidList"/>
    <dgm:cxn modelId="{95F64368-A1E6-4293-A603-4FC318BE0A22}" type="presParOf" srcId="{72E1DB9C-AF4E-4990-9A29-8ADB29F4F307}" destId="{CADB8838-1815-40F6-ADF2-18F120F874D9}" srcOrd="2" destOrd="0" presId="urn:microsoft.com/office/officeart/2018/2/layout/IconVerticalSolidList"/>
    <dgm:cxn modelId="{59CBC5DD-5846-40DB-BCF3-FD32842359D0}" type="presParOf" srcId="{72E1DB9C-AF4E-4990-9A29-8ADB29F4F307}" destId="{B005ED5B-BCEB-4FA2-92B2-06FB5487B2B6}" srcOrd="3" destOrd="0" presId="urn:microsoft.com/office/officeart/2018/2/layout/IconVerticalSolidList"/>
    <dgm:cxn modelId="{69F6A659-901F-4356-8D05-0D2BD9F23CFB}" type="presParOf" srcId="{88695398-8FF7-4628-BCF6-BF0887497B4A}" destId="{EC7A17B3-9399-4691-B080-7069C4435BAB}" srcOrd="1" destOrd="0" presId="urn:microsoft.com/office/officeart/2018/2/layout/IconVerticalSolidList"/>
    <dgm:cxn modelId="{E47F30DF-4D4E-4929-8C3B-8FD7A17FC91F}" type="presParOf" srcId="{88695398-8FF7-4628-BCF6-BF0887497B4A}" destId="{AD81F5E6-5EC7-4322-966B-E0FEB10BD10A}" srcOrd="2" destOrd="0" presId="urn:microsoft.com/office/officeart/2018/2/layout/IconVerticalSolidList"/>
    <dgm:cxn modelId="{F2976B3E-63E9-4337-8FE9-22EB3092F59B}" type="presParOf" srcId="{AD81F5E6-5EC7-4322-966B-E0FEB10BD10A}" destId="{E82C5537-79FF-4084-AE34-F25718A43A6F}" srcOrd="0" destOrd="0" presId="urn:microsoft.com/office/officeart/2018/2/layout/IconVerticalSolidList"/>
    <dgm:cxn modelId="{E09880F3-A7E2-44B4-AE70-678E04DAA7F1}" type="presParOf" srcId="{AD81F5E6-5EC7-4322-966B-E0FEB10BD10A}" destId="{8F099AE5-CCE5-44EB-A67A-C187B6F4387C}" srcOrd="1" destOrd="0" presId="urn:microsoft.com/office/officeart/2018/2/layout/IconVerticalSolidList"/>
    <dgm:cxn modelId="{25E8E213-9C41-4DCE-9376-56F1C6034237}" type="presParOf" srcId="{AD81F5E6-5EC7-4322-966B-E0FEB10BD10A}" destId="{2E8CF7B6-1984-49A8-8838-6F9C6AF91683}" srcOrd="2" destOrd="0" presId="urn:microsoft.com/office/officeart/2018/2/layout/IconVerticalSolidList"/>
    <dgm:cxn modelId="{20454B3E-07E0-4296-B349-089ACBD8A1FF}" type="presParOf" srcId="{AD81F5E6-5EC7-4322-966B-E0FEB10BD10A}" destId="{2C7A87B5-5139-4DF8-B323-560FF098CEA0}" srcOrd="3" destOrd="0" presId="urn:microsoft.com/office/officeart/2018/2/layout/IconVerticalSolidList"/>
    <dgm:cxn modelId="{1589E539-E694-4A80-B238-E5E4CDBDB829}" type="presParOf" srcId="{88695398-8FF7-4628-BCF6-BF0887497B4A}" destId="{3C8C664B-81F1-4ACB-8546-52D6F2D43D44}" srcOrd="3" destOrd="0" presId="urn:microsoft.com/office/officeart/2018/2/layout/IconVerticalSolidList"/>
    <dgm:cxn modelId="{84DA1366-B8DB-4CB9-956E-FE2BD5B036C9}" type="presParOf" srcId="{88695398-8FF7-4628-BCF6-BF0887497B4A}" destId="{48A945A8-87FE-495F-91F9-64D29FDC0E97}" srcOrd="4" destOrd="0" presId="urn:microsoft.com/office/officeart/2018/2/layout/IconVerticalSolidList"/>
    <dgm:cxn modelId="{E4227E35-6594-4DD4-B49D-D6021ABF76AD}" type="presParOf" srcId="{48A945A8-87FE-495F-91F9-64D29FDC0E97}" destId="{3F2E0744-020C-43B3-96B0-AA85136A798D}" srcOrd="0" destOrd="0" presId="urn:microsoft.com/office/officeart/2018/2/layout/IconVerticalSolidList"/>
    <dgm:cxn modelId="{1EEAEC56-3B37-4530-9DB0-2ABCE5925AAC}" type="presParOf" srcId="{48A945A8-87FE-495F-91F9-64D29FDC0E97}" destId="{754B5F04-9BD1-4DFF-8539-498D30C12039}" srcOrd="1" destOrd="0" presId="urn:microsoft.com/office/officeart/2018/2/layout/IconVerticalSolidList"/>
    <dgm:cxn modelId="{3FBFAB79-5AFB-43CC-8855-21FA94372CBA}" type="presParOf" srcId="{48A945A8-87FE-495F-91F9-64D29FDC0E97}" destId="{69F22B84-0221-4D37-BDBF-90079CD9FEF4}" srcOrd="2" destOrd="0" presId="urn:microsoft.com/office/officeart/2018/2/layout/IconVerticalSolidList"/>
    <dgm:cxn modelId="{820C162C-4ABA-409A-AA1D-776A8A17A5D4}" type="presParOf" srcId="{48A945A8-87FE-495F-91F9-64D29FDC0E97}" destId="{225C22E1-4BC2-4036-89AB-F64C45C2049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43D5595-2371-420B-92DE-484026ECCE17}" type="doc">
      <dgm:prSet loTypeId="urn:microsoft.com/office/officeart/2018/2/layout/IconVerticalSolidList" loCatId="icon" qsTypeId="urn:microsoft.com/office/officeart/2005/8/quickstyle/3d1" qsCatId="3D" csTypeId="urn:microsoft.com/office/officeart/2005/8/colors/colorful5" csCatId="colorful" phldr="1"/>
      <dgm:spPr/>
      <dgm:t>
        <a:bodyPr/>
        <a:lstStyle/>
        <a:p>
          <a:endParaRPr lang="en-US"/>
        </a:p>
      </dgm:t>
    </dgm:pt>
    <dgm:pt modelId="{2BF62C07-730E-4562-A07C-2EA77768C115}">
      <dgm:prSet/>
      <dgm:spPr/>
      <dgm:t>
        <a:bodyPr/>
        <a:lstStyle/>
        <a:p>
          <a:pPr>
            <a:lnSpc>
              <a:spcPct val="100000"/>
            </a:lnSpc>
          </a:pPr>
          <a:r>
            <a:rPr lang="en-GB"/>
            <a:t>All evidence need to be collected in the correct way and should follow the correct procedure. </a:t>
          </a:r>
          <a:endParaRPr lang="en-US"/>
        </a:p>
      </dgm:t>
    </dgm:pt>
    <dgm:pt modelId="{7E45E05B-9B0C-40FE-BFCB-DB18D2497E6A}" type="parTrans" cxnId="{67BA1E49-0E41-4204-B773-99ED566CC9A9}">
      <dgm:prSet/>
      <dgm:spPr/>
      <dgm:t>
        <a:bodyPr/>
        <a:lstStyle/>
        <a:p>
          <a:endParaRPr lang="en-US"/>
        </a:p>
      </dgm:t>
    </dgm:pt>
    <dgm:pt modelId="{811CA4D0-090D-4C73-9A11-EE153BCD8647}" type="sibTrans" cxnId="{67BA1E49-0E41-4204-B773-99ED566CC9A9}">
      <dgm:prSet/>
      <dgm:spPr/>
      <dgm:t>
        <a:bodyPr/>
        <a:lstStyle/>
        <a:p>
          <a:endParaRPr lang="en-US"/>
        </a:p>
      </dgm:t>
    </dgm:pt>
    <dgm:pt modelId="{C8822934-859C-4DC7-AFCA-0C66D8CCB621}">
      <dgm:prSet/>
      <dgm:spPr/>
      <dgm:t>
        <a:bodyPr/>
        <a:lstStyle/>
        <a:p>
          <a:pPr>
            <a:lnSpc>
              <a:spcPct val="100000"/>
            </a:lnSpc>
          </a:pPr>
          <a:r>
            <a:rPr lang="en-GB"/>
            <a:t>If the evidence is collected unlawfully this does not mean that is inadmissible in court. </a:t>
          </a:r>
          <a:endParaRPr lang="en-US"/>
        </a:p>
      </dgm:t>
    </dgm:pt>
    <dgm:pt modelId="{28C9CE18-276A-4BC7-8AC7-15591A54DD4E}" type="parTrans" cxnId="{174AE442-5468-4799-91F0-D9B875BF3933}">
      <dgm:prSet/>
      <dgm:spPr/>
      <dgm:t>
        <a:bodyPr/>
        <a:lstStyle/>
        <a:p>
          <a:endParaRPr lang="en-US"/>
        </a:p>
      </dgm:t>
    </dgm:pt>
    <dgm:pt modelId="{BA9BC90E-7185-4082-A81E-94180BF847CA}" type="sibTrans" cxnId="{174AE442-5468-4799-91F0-D9B875BF3933}">
      <dgm:prSet/>
      <dgm:spPr/>
      <dgm:t>
        <a:bodyPr/>
        <a:lstStyle/>
        <a:p>
          <a:endParaRPr lang="en-US"/>
        </a:p>
      </dgm:t>
    </dgm:pt>
    <dgm:pt modelId="{DD29A821-036E-49E3-B2E3-C7E9CE6B496A}">
      <dgm:prSet/>
      <dgm:spPr/>
      <dgm:t>
        <a:bodyPr/>
        <a:lstStyle/>
        <a:p>
          <a:pPr>
            <a:lnSpc>
              <a:spcPct val="100000"/>
            </a:lnSpc>
          </a:pPr>
          <a:r>
            <a:rPr lang="en-GB"/>
            <a:t>However, s.78 applies. </a:t>
          </a:r>
          <a:endParaRPr lang="en-US"/>
        </a:p>
      </dgm:t>
    </dgm:pt>
    <dgm:pt modelId="{8D03A4F2-2221-49E5-852A-0FA75BCB3C35}" type="parTrans" cxnId="{24910336-3BCA-4148-9E0B-F00179828582}">
      <dgm:prSet/>
      <dgm:spPr/>
      <dgm:t>
        <a:bodyPr/>
        <a:lstStyle/>
        <a:p>
          <a:endParaRPr lang="en-US"/>
        </a:p>
      </dgm:t>
    </dgm:pt>
    <dgm:pt modelId="{CCB4768F-A138-4ED9-A918-0A4BC24CFC0A}" type="sibTrans" cxnId="{24910336-3BCA-4148-9E0B-F00179828582}">
      <dgm:prSet/>
      <dgm:spPr/>
      <dgm:t>
        <a:bodyPr/>
        <a:lstStyle/>
        <a:p>
          <a:endParaRPr lang="en-US"/>
        </a:p>
      </dgm:t>
    </dgm:pt>
    <dgm:pt modelId="{4A20BF5D-D3DF-4E2B-AFEA-B88D2ABBE9D2}" type="pres">
      <dgm:prSet presAssocID="{C43D5595-2371-420B-92DE-484026ECCE17}" presName="root" presStyleCnt="0">
        <dgm:presLayoutVars>
          <dgm:dir/>
          <dgm:resizeHandles val="exact"/>
        </dgm:presLayoutVars>
      </dgm:prSet>
      <dgm:spPr/>
    </dgm:pt>
    <dgm:pt modelId="{6037C617-F9F8-4CAA-BAC2-1D1FDC907EEB}" type="pres">
      <dgm:prSet presAssocID="{2BF62C07-730E-4562-A07C-2EA77768C115}" presName="compNode" presStyleCnt="0"/>
      <dgm:spPr/>
    </dgm:pt>
    <dgm:pt modelId="{8AD4E3CC-3DC1-4EE5-AB42-4EB2494716F6}" type="pres">
      <dgm:prSet presAssocID="{2BF62C07-730E-4562-A07C-2EA77768C115}" presName="bgRect" presStyleLbl="bgShp" presStyleIdx="0" presStyleCnt="3"/>
      <dgm:spPr/>
    </dgm:pt>
    <dgm:pt modelId="{1008E2B5-E966-4FF3-B432-C662B586188D}" type="pres">
      <dgm:prSet presAssocID="{2BF62C07-730E-4562-A07C-2EA77768C11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esentation with Checklist"/>
        </a:ext>
      </dgm:extLst>
    </dgm:pt>
    <dgm:pt modelId="{5AA7228D-3E03-407D-AAB3-EF1AD2687BE2}" type="pres">
      <dgm:prSet presAssocID="{2BF62C07-730E-4562-A07C-2EA77768C115}" presName="spaceRect" presStyleCnt="0"/>
      <dgm:spPr/>
    </dgm:pt>
    <dgm:pt modelId="{76070E04-2D23-4294-AC24-33897F2DBF64}" type="pres">
      <dgm:prSet presAssocID="{2BF62C07-730E-4562-A07C-2EA77768C115}" presName="parTx" presStyleLbl="revTx" presStyleIdx="0" presStyleCnt="3">
        <dgm:presLayoutVars>
          <dgm:chMax val="0"/>
          <dgm:chPref val="0"/>
        </dgm:presLayoutVars>
      </dgm:prSet>
      <dgm:spPr/>
    </dgm:pt>
    <dgm:pt modelId="{B621F832-CA57-4E3D-99EB-57107C174D63}" type="pres">
      <dgm:prSet presAssocID="{811CA4D0-090D-4C73-9A11-EE153BCD8647}" presName="sibTrans" presStyleCnt="0"/>
      <dgm:spPr/>
    </dgm:pt>
    <dgm:pt modelId="{40FA3796-A646-4454-823F-310BD2D830AC}" type="pres">
      <dgm:prSet presAssocID="{C8822934-859C-4DC7-AFCA-0C66D8CCB621}" presName="compNode" presStyleCnt="0"/>
      <dgm:spPr/>
    </dgm:pt>
    <dgm:pt modelId="{60521FCC-09C2-4046-8836-6CCE191B9BCE}" type="pres">
      <dgm:prSet presAssocID="{C8822934-859C-4DC7-AFCA-0C66D8CCB621}" presName="bgRect" presStyleLbl="bgShp" presStyleIdx="1" presStyleCnt="3"/>
      <dgm:spPr/>
    </dgm:pt>
    <dgm:pt modelId="{BAA97B48-93F4-4ACB-9630-3374AAFE3327}" type="pres">
      <dgm:prSet presAssocID="{C8822934-859C-4DC7-AFCA-0C66D8CCB6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Judge"/>
        </a:ext>
      </dgm:extLst>
    </dgm:pt>
    <dgm:pt modelId="{CE5DB750-B15F-4B2C-80E2-EC21D9C08FB5}" type="pres">
      <dgm:prSet presAssocID="{C8822934-859C-4DC7-AFCA-0C66D8CCB621}" presName="spaceRect" presStyleCnt="0"/>
      <dgm:spPr/>
    </dgm:pt>
    <dgm:pt modelId="{7E94CC38-59D9-4A96-8898-1A2F8104E6A5}" type="pres">
      <dgm:prSet presAssocID="{C8822934-859C-4DC7-AFCA-0C66D8CCB621}" presName="parTx" presStyleLbl="revTx" presStyleIdx="1" presStyleCnt="3">
        <dgm:presLayoutVars>
          <dgm:chMax val="0"/>
          <dgm:chPref val="0"/>
        </dgm:presLayoutVars>
      </dgm:prSet>
      <dgm:spPr/>
    </dgm:pt>
    <dgm:pt modelId="{5E4F6FB0-ECB7-48EE-8762-20EE4D06B203}" type="pres">
      <dgm:prSet presAssocID="{BA9BC90E-7185-4082-A81E-94180BF847CA}" presName="sibTrans" presStyleCnt="0"/>
      <dgm:spPr/>
    </dgm:pt>
    <dgm:pt modelId="{A7862DB2-4B52-43D5-952C-6AF0A291CE9A}" type="pres">
      <dgm:prSet presAssocID="{DD29A821-036E-49E3-B2E3-C7E9CE6B496A}" presName="compNode" presStyleCnt="0"/>
      <dgm:spPr/>
    </dgm:pt>
    <dgm:pt modelId="{627FCCD9-AAF4-4D1F-B2F0-2A563205F5D1}" type="pres">
      <dgm:prSet presAssocID="{DD29A821-036E-49E3-B2E3-C7E9CE6B496A}" presName="bgRect" presStyleLbl="bgShp" presStyleIdx="2" presStyleCnt="3"/>
      <dgm:spPr/>
    </dgm:pt>
    <dgm:pt modelId="{445C3F3A-356F-440E-9B68-6940A685D217}" type="pres">
      <dgm:prSet presAssocID="{DD29A821-036E-49E3-B2E3-C7E9CE6B496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Airplane"/>
        </a:ext>
      </dgm:extLst>
    </dgm:pt>
    <dgm:pt modelId="{F3207195-18A3-492F-9D5F-DE8BF07D35AC}" type="pres">
      <dgm:prSet presAssocID="{DD29A821-036E-49E3-B2E3-C7E9CE6B496A}" presName="spaceRect" presStyleCnt="0"/>
      <dgm:spPr/>
    </dgm:pt>
    <dgm:pt modelId="{ADBD51F1-0B1F-4D96-B63F-D3EA4EC2ADE1}" type="pres">
      <dgm:prSet presAssocID="{DD29A821-036E-49E3-B2E3-C7E9CE6B496A}" presName="parTx" presStyleLbl="revTx" presStyleIdx="2" presStyleCnt="3">
        <dgm:presLayoutVars>
          <dgm:chMax val="0"/>
          <dgm:chPref val="0"/>
        </dgm:presLayoutVars>
      </dgm:prSet>
      <dgm:spPr/>
    </dgm:pt>
  </dgm:ptLst>
  <dgm:cxnLst>
    <dgm:cxn modelId="{C1541702-42C9-49C7-961A-4979BCEE897F}" type="presOf" srcId="{2BF62C07-730E-4562-A07C-2EA77768C115}" destId="{76070E04-2D23-4294-AC24-33897F2DBF64}" srcOrd="0" destOrd="0" presId="urn:microsoft.com/office/officeart/2018/2/layout/IconVerticalSolidList"/>
    <dgm:cxn modelId="{24910336-3BCA-4148-9E0B-F00179828582}" srcId="{C43D5595-2371-420B-92DE-484026ECCE17}" destId="{DD29A821-036E-49E3-B2E3-C7E9CE6B496A}" srcOrd="2" destOrd="0" parTransId="{8D03A4F2-2221-49E5-852A-0FA75BCB3C35}" sibTransId="{CCB4768F-A138-4ED9-A918-0A4BC24CFC0A}"/>
    <dgm:cxn modelId="{174AE442-5468-4799-91F0-D9B875BF3933}" srcId="{C43D5595-2371-420B-92DE-484026ECCE17}" destId="{C8822934-859C-4DC7-AFCA-0C66D8CCB621}" srcOrd="1" destOrd="0" parTransId="{28C9CE18-276A-4BC7-8AC7-15591A54DD4E}" sibTransId="{BA9BC90E-7185-4082-A81E-94180BF847CA}"/>
    <dgm:cxn modelId="{67BA1E49-0E41-4204-B773-99ED566CC9A9}" srcId="{C43D5595-2371-420B-92DE-484026ECCE17}" destId="{2BF62C07-730E-4562-A07C-2EA77768C115}" srcOrd="0" destOrd="0" parTransId="{7E45E05B-9B0C-40FE-BFCB-DB18D2497E6A}" sibTransId="{811CA4D0-090D-4C73-9A11-EE153BCD8647}"/>
    <dgm:cxn modelId="{4F5D546B-774A-4EC2-96C6-2E8F45BC8782}" type="presOf" srcId="{DD29A821-036E-49E3-B2E3-C7E9CE6B496A}" destId="{ADBD51F1-0B1F-4D96-B63F-D3EA4EC2ADE1}" srcOrd="0" destOrd="0" presId="urn:microsoft.com/office/officeart/2018/2/layout/IconVerticalSolidList"/>
    <dgm:cxn modelId="{75036D98-31B2-403A-8E40-87A976B21806}" type="presOf" srcId="{C43D5595-2371-420B-92DE-484026ECCE17}" destId="{4A20BF5D-D3DF-4E2B-AFEA-B88D2ABBE9D2}" srcOrd="0" destOrd="0" presId="urn:microsoft.com/office/officeart/2018/2/layout/IconVerticalSolidList"/>
    <dgm:cxn modelId="{8DAC60F5-7BCF-4BAA-A7F4-7A45EF4E1D13}" type="presOf" srcId="{C8822934-859C-4DC7-AFCA-0C66D8CCB621}" destId="{7E94CC38-59D9-4A96-8898-1A2F8104E6A5}" srcOrd="0" destOrd="0" presId="urn:microsoft.com/office/officeart/2018/2/layout/IconVerticalSolidList"/>
    <dgm:cxn modelId="{FF9F4F0C-A961-4576-83CE-E442505623A6}" type="presParOf" srcId="{4A20BF5D-D3DF-4E2B-AFEA-B88D2ABBE9D2}" destId="{6037C617-F9F8-4CAA-BAC2-1D1FDC907EEB}" srcOrd="0" destOrd="0" presId="urn:microsoft.com/office/officeart/2018/2/layout/IconVerticalSolidList"/>
    <dgm:cxn modelId="{3F0FE400-61AA-41BE-BF66-6AD9677A230A}" type="presParOf" srcId="{6037C617-F9F8-4CAA-BAC2-1D1FDC907EEB}" destId="{8AD4E3CC-3DC1-4EE5-AB42-4EB2494716F6}" srcOrd="0" destOrd="0" presId="urn:microsoft.com/office/officeart/2018/2/layout/IconVerticalSolidList"/>
    <dgm:cxn modelId="{8FD0A75E-5790-40D0-BACA-96AD992A3ABF}" type="presParOf" srcId="{6037C617-F9F8-4CAA-BAC2-1D1FDC907EEB}" destId="{1008E2B5-E966-4FF3-B432-C662B586188D}" srcOrd="1" destOrd="0" presId="urn:microsoft.com/office/officeart/2018/2/layout/IconVerticalSolidList"/>
    <dgm:cxn modelId="{3D19C791-C466-48AB-A148-B1D9E2DDC710}" type="presParOf" srcId="{6037C617-F9F8-4CAA-BAC2-1D1FDC907EEB}" destId="{5AA7228D-3E03-407D-AAB3-EF1AD2687BE2}" srcOrd="2" destOrd="0" presId="urn:microsoft.com/office/officeart/2018/2/layout/IconVerticalSolidList"/>
    <dgm:cxn modelId="{23E4A532-C176-42A6-8AE8-D793718B425E}" type="presParOf" srcId="{6037C617-F9F8-4CAA-BAC2-1D1FDC907EEB}" destId="{76070E04-2D23-4294-AC24-33897F2DBF64}" srcOrd="3" destOrd="0" presId="urn:microsoft.com/office/officeart/2018/2/layout/IconVerticalSolidList"/>
    <dgm:cxn modelId="{38C7291E-90C9-4103-B5CF-89C9333ACE72}" type="presParOf" srcId="{4A20BF5D-D3DF-4E2B-AFEA-B88D2ABBE9D2}" destId="{B621F832-CA57-4E3D-99EB-57107C174D63}" srcOrd="1" destOrd="0" presId="urn:microsoft.com/office/officeart/2018/2/layout/IconVerticalSolidList"/>
    <dgm:cxn modelId="{46DC32D1-3AF0-4B73-8FF8-D4D9081E50F5}" type="presParOf" srcId="{4A20BF5D-D3DF-4E2B-AFEA-B88D2ABBE9D2}" destId="{40FA3796-A646-4454-823F-310BD2D830AC}" srcOrd="2" destOrd="0" presId="urn:microsoft.com/office/officeart/2018/2/layout/IconVerticalSolidList"/>
    <dgm:cxn modelId="{4C262400-F317-47DC-857F-043C96EEB6DD}" type="presParOf" srcId="{40FA3796-A646-4454-823F-310BD2D830AC}" destId="{60521FCC-09C2-4046-8836-6CCE191B9BCE}" srcOrd="0" destOrd="0" presId="urn:microsoft.com/office/officeart/2018/2/layout/IconVerticalSolidList"/>
    <dgm:cxn modelId="{C0298B64-0350-42A1-9319-28EA0987D1D7}" type="presParOf" srcId="{40FA3796-A646-4454-823F-310BD2D830AC}" destId="{BAA97B48-93F4-4ACB-9630-3374AAFE3327}" srcOrd="1" destOrd="0" presId="urn:microsoft.com/office/officeart/2018/2/layout/IconVerticalSolidList"/>
    <dgm:cxn modelId="{851D6A29-5EAF-4624-9011-13F89F820798}" type="presParOf" srcId="{40FA3796-A646-4454-823F-310BD2D830AC}" destId="{CE5DB750-B15F-4B2C-80E2-EC21D9C08FB5}" srcOrd="2" destOrd="0" presId="urn:microsoft.com/office/officeart/2018/2/layout/IconVerticalSolidList"/>
    <dgm:cxn modelId="{278CE35E-CA51-46A1-AFC9-45EE73F7A58F}" type="presParOf" srcId="{40FA3796-A646-4454-823F-310BD2D830AC}" destId="{7E94CC38-59D9-4A96-8898-1A2F8104E6A5}" srcOrd="3" destOrd="0" presId="urn:microsoft.com/office/officeart/2018/2/layout/IconVerticalSolidList"/>
    <dgm:cxn modelId="{FF45BEBC-CB29-4C0B-8BD4-AE57F2C36960}" type="presParOf" srcId="{4A20BF5D-D3DF-4E2B-AFEA-B88D2ABBE9D2}" destId="{5E4F6FB0-ECB7-48EE-8762-20EE4D06B203}" srcOrd="3" destOrd="0" presId="urn:microsoft.com/office/officeart/2018/2/layout/IconVerticalSolidList"/>
    <dgm:cxn modelId="{9B159FC7-F8CD-45B2-ACE3-9233FD0A9513}" type="presParOf" srcId="{4A20BF5D-D3DF-4E2B-AFEA-B88D2ABBE9D2}" destId="{A7862DB2-4B52-43D5-952C-6AF0A291CE9A}" srcOrd="4" destOrd="0" presId="urn:microsoft.com/office/officeart/2018/2/layout/IconVerticalSolidList"/>
    <dgm:cxn modelId="{C108758A-5DE7-40AB-8A0E-1CA3BC418299}" type="presParOf" srcId="{A7862DB2-4B52-43D5-952C-6AF0A291CE9A}" destId="{627FCCD9-AAF4-4D1F-B2F0-2A563205F5D1}" srcOrd="0" destOrd="0" presId="urn:microsoft.com/office/officeart/2018/2/layout/IconVerticalSolidList"/>
    <dgm:cxn modelId="{187DFD60-1AD3-4169-B14F-75AB118201AD}" type="presParOf" srcId="{A7862DB2-4B52-43D5-952C-6AF0A291CE9A}" destId="{445C3F3A-356F-440E-9B68-6940A685D217}" srcOrd="1" destOrd="0" presId="urn:microsoft.com/office/officeart/2018/2/layout/IconVerticalSolidList"/>
    <dgm:cxn modelId="{734675AB-A0AC-4F90-9EF3-1EAC4DBEE34E}" type="presParOf" srcId="{A7862DB2-4B52-43D5-952C-6AF0A291CE9A}" destId="{F3207195-18A3-492F-9D5F-DE8BF07D35AC}" srcOrd="2" destOrd="0" presId="urn:microsoft.com/office/officeart/2018/2/layout/IconVerticalSolidList"/>
    <dgm:cxn modelId="{61A55752-A23F-48AE-AE83-86DF20638ADE}" type="presParOf" srcId="{A7862DB2-4B52-43D5-952C-6AF0A291CE9A}" destId="{ADBD51F1-0B1F-4D96-B63F-D3EA4EC2ADE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DFC5C75-0037-416E-B8E1-BF7B3220163E}" type="doc">
      <dgm:prSet loTypeId="urn:microsoft.com/office/officeart/2005/8/layout/hierarchy1" loCatId="hierarchy" qsTypeId="urn:microsoft.com/office/officeart/2005/8/quickstyle/simple1" qsCatId="simple" csTypeId="urn:microsoft.com/office/officeart/2005/8/colors/colorful5" csCatId="colorful"/>
      <dgm:spPr/>
      <dgm:t>
        <a:bodyPr/>
        <a:lstStyle/>
        <a:p>
          <a:endParaRPr lang="en-US"/>
        </a:p>
      </dgm:t>
    </dgm:pt>
    <dgm:pt modelId="{902926BE-AA7C-4F4C-B1F9-E543BBE6D94A}">
      <dgm:prSet/>
      <dgm:spPr/>
      <dgm:t>
        <a:bodyPr/>
        <a:lstStyle/>
        <a:p>
          <a:r>
            <a:rPr lang="en-GB"/>
            <a:t>The individual will be taken before a magistrate if charged. </a:t>
          </a:r>
          <a:endParaRPr lang="en-US"/>
        </a:p>
      </dgm:t>
    </dgm:pt>
    <dgm:pt modelId="{52707063-A9CC-4358-8D25-34B7016C8B44}" type="parTrans" cxnId="{7F9905BC-4EF0-4741-874E-7C36E07F4321}">
      <dgm:prSet/>
      <dgm:spPr/>
      <dgm:t>
        <a:bodyPr/>
        <a:lstStyle/>
        <a:p>
          <a:endParaRPr lang="en-US"/>
        </a:p>
      </dgm:t>
    </dgm:pt>
    <dgm:pt modelId="{41B1773F-5E42-40D0-B393-64D1B7DF0DA0}" type="sibTrans" cxnId="{7F9905BC-4EF0-4741-874E-7C36E07F4321}">
      <dgm:prSet/>
      <dgm:spPr/>
      <dgm:t>
        <a:bodyPr/>
        <a:lstStyle/>
        <a:p>
          <a:endParaRPr lang="en-US"/>
        </a:p>
      </dgm:t>
    </dgm:pt>
    <dgm:pt modelId="{AFC677C8-5268-4A98-8520-11DC0F7EE97C}">
      <dgm:prSet/>
      <dgm:spPr/>
      <dgm:t>
        <a:bodyPr/>
        <a:lstStyle/>
        <a:p>
          <a:r>
            <a:rPr lang="en-GB"/>
            <a:t>The decision then will be remanded in custody or released on police bail. </a:t>
          </a:r>
          <a:endParaRPr lang="en-US"/>
        </a:p>
      </dgm:t>
    </dgm:pt>
    <dgm:pt modelId="{C2B5D2B6-8969-4B52-867B-D89E89A5FB7D}" type="parTrans" cxnId="{C7B44AC4-25A6-4851-A433-207B9B37FEB8}">
      <dgm:prSet/>
      <dgm:spPr/>
      <dgm:t>
        <a:bodyPr/>
        <a:lstStyle/>
        <a:p>
          <a:endParaRPr lang="en-US"/>
        </a:p>
      </dgm:t>
    </dgm:pt>
    <dgm:pt modelId="{FF8B0EF3-5C7E-4B18-99CE-6462E9A12F59}" type="sibTrans" cxnId="{C7B44AC4-25A6-4851-A433-207B9B37FEB8}">
      <dgm:prSet/>
      <dgm:spPr/>
      <dgm:t>
        <a:bodyPr/>
        <a:lstStyle/>
        <a:p>
          <a:endParaRPr lang="en-US"/>
        </a:p>
      </dgm:t>
    </dgm:pt>
    <dgm:pt modelId="{AE8D26B3-D320-494E-A5D9-54821F0B0495}">
      <dgm:prSet/>
      <dgm:spPr/>
      <dgm:t>
        <a:bodyPr/>
        <a:lstStyle/>
        <a:p>
          <a:r>
            <a:rPr lang="en-GB"/>
            <a:t>Let’s take a look at bail. </a:t>
          </a:r>
          <a:endParaRPr lang="en-US"/>
        </a:p>
      </dgm:t>
    </dgm:pt>
    <dgm:pt modelId="{A5E71D04-EF9A-4231-88C9-8601B110A654}" type="parTrans" cxnId="{9B6B4D05-26E0-4CA4-8DC0-893690BC153B}">
      <dgm:prSet/>
      <dgm:spPr/>
      <dgm:t>
        <a:bodyPr/>
        <a:lstStyle/>
        <a:p>
          <a:endParaRPr lang="en-US"/>
        </a:p>
      </dgm:t>
    </dgm:pt>
    <dgm:pt modelId="{764804D2-7766-4416-AE86-322A6CA016FA}" type="sibTrans" cxnId="{9B6B4D05-26E0-4CA4-8DC0-893690BC153B}">
      <dgm:prSet/>
      <dgm:spPr/>
      <dgm:t>
        <a:bodyPr/>
        <a:lstStyle/>
        <a:p>
          <a:endParaRPr lang="en-US"/>
        </a:p>
      </dgm:t>
    </dgm:pt>
    <dgm:pt modelId="{9A34C25A-0D1B-44AC-A1A4-63EB154CFAB3}" type="pres">
      <dgm:prSet presAssocID="{1DFC5C75-0037-416E-B8E1-BF7B3220163E}" presName="hierChild1" presStyleCnt="0">
        <dgm:presLayoutVars>
          <dgm:chPref val="1"/>
          <dgm:dir/>
          <dgm:animOne val="branch"/>
          <dgm:animLvl val="lvl"/>
          <dgm:resizeHandles/>
        </dgm:presLayoutVars>
      </dgm:prSet>
      <dgm:spPr/>
    </dgm:pt>
    <dgm:pt modelId="{03DEFBE6-4D53-46A9-B304-F6D6449A64A3}" type="pres">
      <dgm:prSet presAssocID="{902926BE-AA7C-4F4C-B1F9-E543BBE6D94A}" presName="hierRoot1" presStyleCnt="0"/>
      <dgm:spPr/>
    </dgm:pt>
    <dgm:pt modelId="{47A86FDB-7CDF-4B9B-ABE9-63AEBC612603}" type="pres">
      <dgm:prSet presAssocID="{902926BE-AA7C-4F4C-B1F9-E543BBE6D94A}" presName="composite" presStyleCnt="0"/>
      <dgm:spPr/>
    </dgm:pt>
    <dgm:pt modelId="{103C2080-78FB-405D-822A-AA9C550477D4}" type="pres">
      <dgm:prSet presAssocID="{902926BE-AA7C-4F4C-B1F9-E543BBE6D94A}" presName="background" presStyleLbl="node0" presStyleIdx="0" presStyleCnt="3"/>
      <dgm:spPr/>
    </dgm:pt>
    <dgm:pt modelId="{9AE153A5-4FF0-4132-B173-562B9C66FA72}" type="pres">
      <dgm:prSet presAssocID="{902926BE-AA7C-4F4C-B1F9-E543BBE6D94A}" presName="text" presStyleLbl="fgAcc0" presStyleIdx="0" presStyleCnt="3">
        <dgm:presLayoutVars>
          <dgm:chPref val="3"/>
        </dgm:presLayoutVars>
      </dgm:prSet>
      <dgm:spPr/>
    </dgm:pt>
    <dgm:pt modelId="{89E00243-9CA0-48AA-96B7-16C15FA28BF8}" type="pres">
      <dgm:prSet presAssocID="{902926BE-AA7C-4F4C-B1F9-E543BBE6D94A}" presName="hierChild2" presStyleCnt="0"/>
      <dgm:spPr/>
    </dgm:pt>
    <dgm:pt modelId="{85042294-60E0-492B-8378-AB6F2B845945}" type="pres">
      <dgm:prSet presAssocID="{AFC677C8-5268-4A98-8520-11DC0F7EE97C}" presName="hierRoot1" presStyleCnt="0"/>
      <dgm:spPr/>
    </dgm:pt>
    <dgm:pt modelId="{74683E9A-9E43-4167-A405-7DAB5F51AB55}" type="pres">
      <dgm:prSet presAssocID="{AFC677C8-5268-4A98-8520-11DC0F7EE97C}" presName="composite" presStyleCnt="0"/>
      <dgm:spPr/>
    </dgm:pt>
    <dgm:pt modelId="{C59F53B0-A419-4E65-A93D-C0173BFB46C5}" type="pres">
      <dgm:prSet presAssocID="{AFC677C8-5268-4A98-8520-11DC0F7EE97C}" presName="background" presStyleLbl="node0" presStyleIdx="1" presStyleCnt="3"/>
      <dgm:spPr/>
    </dgm:pt>
    <dgm:pt modelId="{910BFDF1-9845-4D26-8B43-720D910B56ED}" type="pres">
      <dgm:prSet presAssocID="{AFC677C8-5268-4A98-8520-11DC0F7EE97C}" presName="text" presStyleLbl="fgAcc0" presStyleIdx="1" presStyleCnt="3">
        <dgm:presLayoutVars>
          <dgm:chPref val="3"/>
        </dgm:presLayoutVars>
      </dgm:prSet>
      <dgm:spPr/>
    </dgm:pt>
    <dgm:pt modelId="{D9CBA7C6-26CE-48CD-BF75-67DC695CD5FE}" type="pres">
      <dgm:prSet presAssocID="{AFC677C8-5268-4A98-8520-11DC0F7EE97C}" presName="hierChild2" presStyleCnt="0"/>
      <dgm:spPr/>
    </dgm:pt>
    <dgm:pt modelId="{0D21D5ED-4BC3-47F7-B10F-C5CC325FCCCF}" type="pres">
      <dgm:prSet presAssocID="{AE8D26B3-D320-494E-A5D9-54821F0B0495}" presName="hierRoot1" presStyleCnt="0"/>
      <dgm:spPr/>
    </dgm:pt>
    <dgm:pt modelId="{BED9062F-BFB1-4E80-BD43-3100313F4F3C}" type="pres">
      <dgm:prSet presAssocID="{AE8D26B3-D320-494E-A5D9-54821F0B0495}" presName="composite" presStyleCnt="0"/>
      <dgm:spPr/>
    </dgm:pt>
    <dgm:pt modelId="{075DA399-EC19-405E-BB91-9F1E50DF7ED0}" type="pres">
      <dgm:prSet presAssocID="{AE8D26B3-D320-494E-A5D9-54821F0B0495}" presName="background" presStyleLbl="node0" presStyleIdx="2" presStyleCnt="3"/>
      <dgm:spPr/>
    </dgm:pt>
    <dgm:pt modelId="{07410AF2-2232-44C6-94C0-FF5521EB2ADD}" type="pres">
      <dgm:prSet presAssocID="{AE8D26B3-D320-494E-A5D9-54821F0B0495}" presName="text" presStyleLbl="fgAcc0" presStyleIdx="2" presStyleCnt="3">
        <dgm:presLayoutVars>
          <dgm:chPref val="3"/>
        </dgm:presLayoutVars>
      </dgm:prSet>
      <dgm:spPr/>
    </dgm:pt>
    <dgm:pt modelId="{4A1C3686-1BC4-4341-BA57-B3EF58744871}" type="pres">
      <dgm:prSet presAssocID="{AE8D26B3-D320-494E-A5D9-54821F0B0495}" presName="hierChild2" presStyleCnt="0"/>
      <dgm:spPr/>
    </dgm:pt>
  </dgm:ptLst>
  <dgm:cxnLst>
    <dgm:cxn modelId="{9B6B4D05-26E0-4CA4-8DC0-893690BC153B}" srcId="{1DFC5C75-0037-416E-B8E1-BF7B3220163E}" destId="{AE8D26B3-D320-494E-A5D9-54821F0B0495}" srcOrd="2" destOrd="0" parTransId="{A5E71D04-EF9A-4231-88C9-8601B110A654}" sibTransId="{764804D2-7766-4416-AE86-322A6CA016FA}"/>
    <dgm:cxn modelId="{1BF2AC0D-F630-4439-908B-FBD4AC585B65}" type="presOf" srcId="{AE8D26B3-D320-494E-A5D9-54821F0B0495}" destId="{07410AF2-2232-44C6-94C0-FF5521EB2ADD}" srcOrd="0" destOrd="0" presId="urn:microsoft.com/office/officeart/2005/8/layout/hierarchy1"/>
    <dgm:cxn modelId="{ADD48A28-974F-4DE3-B510-0DCA881F253F}" type="presOf" srcId="{AFC677C8-5268-4A98-8520-11DC0F7EE97C}" destId="{910BFDF1-9845-4D26-8B43-720D910B56ED}" srcOrd="0" destOrd="0" presId="urn:microsoft.com/office/officeart/2005/8/layout/hierarchy1"/>
    <dgm:cxn modelId="{A84F288C-A2C0-4285-96AA-BB5AD1570D90}" type="presOf" srcId="{902926BE-AA7C-4F4C-B1F9-E543BBE6D94A}" destId="{9AE153A5-4FF0-4132-B173-562B9C66FA72}" srcOrd="0" destOrd="0" presId="urn:microsoft.com/office/officeart/2005/8/layout/hierarchy1"/>
    <dgm:cxn modelId="{7F9905BC-4EF0-4741-874E-7C36E07F4321}" srcId="{1DFC5C75-0037-416E-B8E1-BF7B3220163E}" destId="{902926BE-AA7C-4F4C-B1F9-E543BBE6D94A}" srcOrd="0" destOrd="0" parTransId="{52707063-A9CC-4358-8D25-34B7016C8B44}" sibTransId="{41B1773F-5E42-40D0-B393-64D1B7DF0DA0}"/>
    <dgm:cxn modelId="{C7B44AC4-25A6-4851-A433-207B9B37FEB8}" srcId="{1DFC5C75-0037-416E-B8E1-BF7B3220163E}" destId="{AFC677C8-5268-4A98-8520-11DC0F7EE97C}" srcOrd="1" destOrd="0" parTransId="{C2B5D2B6-8969-4B52-867B-D89E89A5FB7D}" sibTransId="{FF8B0EF3-5C7E-4B18-99CE-6462E9A12F59}"/>
    <dgm:cxn modelId="{C0EE24D4-13D4-4E84-B23E-B8091F89F474}" type="presOf" srcId="{1DFC5C75-0037-416E-B8E1-BF7B3220163E}" destId="{9A34C25A-0D1B-44AC-A1A4-63EB154CFAB3}" srcOrd="0" destOrd="0" presId="urn:microsoft.com/office/officeart/2005/8/layout/hierarchy1"/>
    <dgm:cxn modelId="{2CE56DA0-534B-454F-9CAF-9DFBBC287F38}" type="presParOf" srcId="{9A34C25A-0D1B-44AC-A1A4-63EB154CFAB3}" destId="{03DEFBE6-4D53-46A9-B304-F6D6449A64A3}" srcOrd="0" destOrd="0" presId="urn:microsoft.com/office/officeart/2005/8/layout/hierarchy1"/>
    <dgm:cxn modelId="{3645E65C-0305-4176-BEE5-8ED09F737E38}" type="presParOf" srcId="{03DEFBE6-4D53-46A9-B304-F6D6449A64A3}" destId="{47A86FDB-7CDF-4B9B-ABE9-63AEBC612603}" srcOrd="0" destOrd="0" presId="urn:microsoft.com/office/officeart/2005/8/layout/hierarchy1"/>
    <dgm:cxn modelId="{64B574AD-1C45-4E52-9C76-ACA804A3347F}" type="presParOf" srcId="{47A86FDB-7CDF-4B9B-ABE9-63AEBC612603}" destId="{103C2080-78FB-405D-822A-AA9C550477D4}" srcOrd="0" destOrd="0" presId="urn:microsoft.com/office/officeart/2005/8/layout/hierarchy1"/>
    <dgm:cxn modelId="{F34E666C-0863-43AD-84D5-B4C7568B8D4A}" type="presParOf" srcId="{47A86FDB-7CDF-4B9B-ABE9-63AEBC612603}" destId="{9AE153A5-4FF0-4132-B173-562B9C66FA72}" srcOrd="1" destOrd="0" presId="urn:microsoft.com/office/officeart/2005/8/layout/hierarchy1"/>
    <dgm:cxn modelId="{07096313-09BC-40CF-B8AC-356818105FF3}" type="presParOf" srcId="{03DEFBE6-4D53-46A9-B304-F6D6449A64A3}" destId="{89E00243-9CA0-48AA-96B7-16C15FA28BF8}" srcOrd="1" destOrd="0" presId="urn:microsoft.com/office/officeart/2005/8/layout/hierarchy1"/>
    <dgm:cxn modelId="{3C3A4D94-BAD9-4376-A98C-0A7E572BD5FF}" type="presParOf" srcId="{9A34C25A-0D1B-44AC-A1A4-63EB154CFAB3}" destId="{85042294-60E0-492B-8378-AB6F2B845945}" srcOrd="1" destOrd="0" presId="urn:microsoft.com/office/officeart/2005/8/layout/hierarchy1"/>
    <dgm:cxn modelId="{10584D64-FB07-47CF-9118-5CC4A92DA648}" type="presParOf" srcId="{85042294-60E0-492B-8378-AB6F2B845945}" destId="{74683E9A-9E43-4167-A405-7DAB5F51AB55}" srcOrd="0" destOrd="0" presId="urn:microsoft.com/office/officeart/2005/8/layout/hierarchy1"/>
    <dgm:cxn modelId="{53171CE2-7F32-4580-8937-AE99A2CC8618}" type="presParOf" srcId="{74683E9A-9E43-4167-A405-7DAB5F51AB55}" destId="{C59F53B0-A419-4E65-A93D-C0173BFB46C5}" srcOrd="0" destOrd="0" presId="urn:microsoft.com/office/officeart/2005/8/layout/hierarchy1"/>
    <dgm:cxn modelId="{01BA2579-7334-4D16-82C4-D9C1A279B3AB}" type="presParOf" srcId="{74683E9A-9E43-4167-A405-7DAB5F51AB55}" destId="{910BFDF1-9845-4D26-8B43-720D910B56ED}" srcOrd="1" destOrd="0" presId="urn:microsoft.com/office/officeart/2005/8/layout/hierarchy1"/>
    <dgm:cxn modelId="{8FC55F0E-6C71-4A4C-AC40-2D746318CB26}" type="presParOf" srcId="{85042294-60E0-492B-8378-AB6F2B845945}" destId="{D9CBA7C6-26CE-48CD-BF75-67DC695CD5FE}" srcOrd="1" destOrd="0" presId="urn:microsoft.com/office/officeart/2005/8/layout/hierarchy1"/>
    <dgm:cxn modelId="{0E5E5CB9-F8C6-43FE-98BB-BA4C38CCE268}" type="presParOf" srcId="{9A34C25A-0D1B-44AC-A1A4-63EB154CFAB3}" destId="{0D21D5ED-4BC3-47F7-B10F-C5CC325FCCCF}" srcOrd="2" destOrd="0" presId="urn:microsoft.com/office/officeart/2005/8/layout/hierarchy1"/>
    <dgm:cxn modelId="{A529BAAF-2E53-4A60-82F1-68176651CA9E}" type="presParOf" srcId="{0D21D5ED-4BC3-47F7-B10F-C5CC325FCCCF}" destId="{BED9062F-BFB1-4E80-BD43-3100313F4F3C}" srcOrd="0" destOrd="0" presId="urn:microsoft.com/office/officeart/2005/8/layout/hierarchy1"/>
    <dgm:cxn modelId="{C0981AA3-09E5-43FA-9D7A-A7F1EA9E3B81}" type="presParOf" srcId="{BED9062F-BFB1-4E80-BD43-3100313F4F3C}" destId="{075DA399-EC19-405E-BB91-9F1E50DF7ED0}" srcOrd="0" destOrd="0" presId="urn:microsoft.com/office/officeart/2005/8/layout/hierarchy1"/>
    <dgm:cxn modelId="{DA32F20C-4F96-4232-9659-14DAB8E26D17}" type="presParOf" srcId="{BED9062F-BFB1-4E80-BD43-3100313F4F3C}" destId="{07410AF2-2232-44C6-94C0-FF5521EB2ADD}" srcOrd="1" destOrd="0" presId="urn:microsoft.com/office/officeart/2005/8/layout/hierarchy1"/>
    <dgm:cxn modelId="{FDC63547-B606-49B1-AB16-EEACD651B3E9}" type="presParOf" srcId="{0D21D5ED-4BC3-47F7-B10F-C5CC325FCCCF}" destId="{4A1C3686-1BC4-4341-BA57-B3EF5874487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D4F1DE2-BE08-4F84-B0AF-3794BDC7511A}" type="doc">
      <dgm:prSet loTypeId="urn:microsoft.com/office/officeart/2016/7/layout/HexagonTimeline" loCatId="process" qsTypeId="urn:microsoft.com/office/officeart/2005/8/quickstyle/simple1" qsCatId="simple" csTypeId="urn:microsoft.com/office/officeart/2005/8/colors/colorful1" csCatId="colorful" phldr="1"/>
      <dgm:spPr/>
      <dgm:t>
        <a:bodyPr/>
        <a:lstStyle/>
        <a:p>
          <a:endParaRPr lang="en-US"/>
        </a:p>
      </dgm:t>
    </dgm:pt>
    <dgm:pt modelId="{3CE517CB-E7ED-4C76-A726-489F3F4FBD3C}">
      <dgm:prSet/>
      <dgm:spPr/>
      <dgm:t>
        <a:bodyPr/>
        <a:lstStyle/>
        <a:p>
          <a:r>
            <a:rPr lang="en-US"/>
            <a:t>2 Dec.</a:t>
          </a:r>
        </a:p>
      </dgm:t>
    </dgm:pt>
    <dgm:pt modelId="{5A843F16-A227-4128-BF00-E4F50D97A198}" type="parTrans" cxnId="{9E8E1133-428C-4825-9C52-92AA7D8AB3CA}">
      <dgm:prSet/>
      <dgm:spPr/>
      <dgm:t>
        <a:bodyPr/>
        <a:lstStyle/>
        <a:p>
          <a:endParaRPr lang="en-US"/>
        </a:p>
      </dgm:t>
    </dgm:pt>
    <dgm:pt modelId="{33E9E346-9035-4E36-9B61-217F01B6C8E8}" type="sibTrans" cxnId="{9E8E1133-428C-4825-9C52-92AA7D8AB3CA}">
      <dgm:prSet/>
      <dgm:spPr/>
      <dgm:t>
        <a:bodyPr/>
        <a:lstStyle/>
        <a:p>
          <a:endParaRPr lang="en-US"/>
        </a:p>
      </dgm:t>
    </dgm:pt>
    <dgm:pt modelId="{2B30E80F-4F26-4063-954F-6FA17727F56A}">
      <dgm:prSet/>
      <dgm:spPr/>
      <dgm:t>
        <a:bodyPr/>
        <a:lstStyle/>
        <a:p>
          <a:r>
            <a:rPr lang="en-US"/>
            <a:t>Human Rights</a:t>
          </a:r>
        </a:p>
      </dgm:t>
    </dgm:pt>
    <dgm:pt modelId="{38E06281-793D-445E-BEFC-B9DEB3AF7854}" type="parTrans" cxnId="{1A67C757-BC80-437B-856E-F6548C168BD2}">
      <dgm:prSet/>
      <dgm:spPr/>
      <dgm:t>
        <a:bodyPr/>
        <a:lstStyle/>
        <a:p>
          <a:endParaRPr lang="en-US"/>
        </a:p>
      </dgm:t>
    </dgm:pt>
    <dgm:pt modelId="{6BBE475F-E709-4CA4-8803-523F793448BD}" type="sibTrans" cxnId="{1A67C757-BC80-437B-856E-F6548C168BD2}">
      <dgm:prSet/>
      <dgm:spPr/>
      <dgm:t>
        <a:bodyPr/>
        <a:lstStyle/>
        <a:p>
          <a:endParaRPr lang="en-US"/>
        </a:p>
      </dgm:t>
    </dgm:pt>
    <dgm:pt modelId="{405041F8-A9D3-4E0A-95D5-107335DE1675}">
      <dgm:prSet/>
      <dgm:spPr/>
      <dgm:t>
        <a:bodyPr/>
        <a:lstStyle/>
        <a:p>
          <a:r>
            <a:rPr lang="en-US"/>
            <a:t>3 Dec.</a:t>
          </a:r>
        </a:p>
      </dgm:t>
    </dgm:pt>
    <dgm:pt modelId="{5D8D7043-7B82-4790-A4BE-47C9B1AFC97D}" type="parTrans" cxnId="{13BC042C-274A-458E-9385-A7F770CB2E3E}">
      <dgm:prSet/>
      <dgm:spPr/>
      <dgm:t>
        <a:bodyPr/>
        <a:lstStyle/>
        <a:p>
          <a:endParaRPr lang="en-US"/>
        </a:p>
      </dgm:t>
    </dgm:pt>
    <dgm:pt modelId="{506ADFE3-D062-4A42-8DE8-80832A600C24}" type="sibTrans" cxnId="{13BC042C-274A-458E-9385-A7F770CB2E3E}">
      <dgm:prSet/>
      <dgm:spPr/>
      <dgm:t>
        <a:bodyPr/>
        <a:lstStyle/>
        <a:p>
          <a:endParaRPr lang="en-US"/>
        </a:p>
      </dgm:t>
    </dgm:pt>
    <dgm:pt modelId="{E3F2510A-40AE-48AB-9D9A-6E3130A100F9}">
      <dgm:prSet/>
      <dgm:spPr/>
      <dgm:t>
        <a:bodyPr/>
        <a:lstStyle/>
        <a:p>
          <a:r>
            <a:rPr lang="en-US"/>
            <a:t>Freedom of Assembly and Association</a:t>
          </a:r>
        </a:p>
      </dgm:t>
    </dgm:pt>
    <dgm:pt modelId="{1903BD4A-E737-49C7-8062-460F08498A38}" type="parTrans" cxnId="{EA2B5771-0450-467E-8F0E-EB22171A8511}">
      <dgm:prSet/>
      <dgm:spPr/>
      <dgm:t>
        <a:bodyPr/>
        <a:lstStyle/>
        <a:p>
          <a:endParaRPr lang="en-US"/>
        </a:p>
      </dgm:t>
    </dgm:pt>
    <dgm:pt modelId="{AD5CFD61-36D9-4A1D-B8FC-949C3933F90A}" type="sibTrans" cxnId="{EA2B5771-0450-467E-8F0E-EB22171A8511}">
      <dgm:prSet/>
      <dgm:spPr/>
      <dgm:t>
        <a:bodyPr/>
        <a:lstStyle/>
        <a:p>
          <a:endParaRPr lang="en-US"/>
        </a:p>
      </dgm:t>
    </dgm:pt>
    <dgm:pt modelId="{1BFCE406-868B-4CC0-8447-AA73C0A5456A}">
      <dgm:prSet/>
      <dgm:spPr/>
      <dgm:t>
        <a:bodyPr/>
        <a:lstStyle/>
        <a:p>
          <a:r>
            <a:rPr lang="en-US"/>
            <a:t>9 Dec.</a:t>
          </a:r>
        </a:p>
      </dgm:t>
    </dgm:pt>
    <dgm:pt modelId="{B28D78BF-AAC8-40BA-BCD7-99A3254379BB}" type="parTrans" cxnId="{1BA5311E-E772-4991-BDCB-7B4F72E225F4}">
      <dgm:prSet/>
      <dgm:spPr/>
      <dgm:t>
        <a:bodyPr/>
        <a:lstStyle/>
        <a:p>
          <a:endParaRPr lang="en-US"/>
        </a:p>
      </dgm:t>
    </dgm:pt>
    <dgm:pt modelId="{F74886CF-6967-44DC-9EE5-BF95BD31F957}" type="sibTrans" cxnId="{1BA5311E-E772-4991-BDCB-7B4F72E225F4}">
      <dgm:prSet/>
      <dgm:spPr/>
      <dgm:t>
        <a:bodyPr/>
        <a:lstStyle/>
        <a:p>
          <a:endParaRPr lang="en-US"/>
        </a:p>
      </dgm:t>
    </dgm:pt>
    <dgm:pt modelId="{70966E3F-ABF7-4F74-8BD7-3021886849C6}">
      <dgm:prSet/>
      <dgm:spPr/>
      <dgm:t>
        <a:bodyPr/>
        <a:lstStyle/>
        <a:p>
          <a:r>
            <a:rPr lang="en-US"/>
            <a:t>Introduction to Judicial Review</a:t>
          </a:r>
        </a:p>
      </dgm:t>
    </dgm:pt>
    <dgm:pt modelId="{D8D5C10A-407C-45AA-8866-519CF22E5418}" type="parTrans" cxnId="{912DF247-0EA7-42ED-B670-86602D35A0C9}">
      <dgm:prSet/>
      <dgm:spPr/>
      <dgm:t>
        <a:bodyPr/>
        <a:lstStyle/>
        <a:p>
          <a:endParaRPr lang="en-US"/>
        </a:p>
      </dgm:t>
    </dgm:pt>
    <dgm:pt modelId="{C0B9B16D-4102-40E2-AF99-94A5CE022AC2}" type="sibTrans" cxnId="{912DF247-0EA7-42ED-B670-86602D35A0C9}">
      <dgm:prSet/>
      <dgm:spPr/>
      <dgm:t>
        <a:bodyPr/>
        <a:lstStyle/>
        <a:p>
          <a:endParaRPr lang="en-US"/>
        </a:p>
      </dgm:t>
    </dgm:pt>
    <dgm:pt modelId="{2AA3A9D0-C74C-4F7E-87AF-9054C50526BB}">
      <dgm:prSet/>
      <dgm:spPr/>
      <dgm:t>
        <a:bodyPr/>
        <a:lstStyle/>
        <a:p>
          <a:r>
            <a:rPr lang="en-US"/>
            <a:t>10 Dec.</a:t>
          </a:r>
        </a:p>
      </dgm:t>
    </dgm:pt>
    <dgm:pt modelId="{37B0406F-4426-480D-9754-817E2514FBB2}" type="parTrans" cxnId="{0EA2AABB-5C98-4926-BD80-F252BD45D882}">
      <dgm:prSet/>
      <dgm:spPr/>
      <dgm:t>
        <a:bodyPr/>
        <a:lstStyle/>
        <a:p>
          <a:endParaRPr lang="en-US"/>
        </a:p>
      </dgm:t>
    </dgm:pt>
    <dgm:pt modelId="{633238F3-87DC-4E12-AACA-611555046101}" type="sibTrans" cxnId="{0EA2AABB-5C98-4926-BD80-F252BD45D882}">
      <dgm:prSet/>
      <dgm:spPr/>
      <dgm:t>
        <a:bodyPr/>
        <a:lstStyle/>
        <a:p>
          <a:endParaRPr lang="en-US"/>
        </a:p>
      </dgm:t>
    </dgm:pt>
    <dgm:pt modelId="{4696758A-7FB1-44EE-8C4E-5D01E4C76008}">
      <dgm:prSet/>
      <dgm:spPr/>
      <dgm:t>
        <a:bodyPr/>
        <a:lstStyle/>
        <a:p>
          <a:r>
            <a:rPr lang="en-US" dirty="0"/>
            <a:t>Drop-in session (Via appointment only)</a:t>
          </a:r>
        </a:p>
      </dgm:t>
    </dgm:pt>
    <dgm:pt modelId="{A895E850-EE0F-430E-AC0E-F3BE264AED80}" type="parTrans" cxnId="{686693F0-9499-4BDC-9F2D-37E66A9B8C46}">
      <dgm:prSet/>
      <dgm:spPr/>
      <dgm:t>
        <a:bodyPr/>
        <a:lstStyle/>
        <a:p>
          <a:endParaRPr lang="en-US"/>
        </a:p>
      </dgm:t>
    </dgm:pt>
    <dgm:pt modelId="{C4A1E2F9-D481-4281-96B8-05FD6B011967}" type="sibTrans" cxnId="{686693F0-9499-4BDC-9F2D-37E66A9B8C46}">
      <dgm:prSet/>
      <dgm:spPr/>
      <dgm:t>
        <a:bodyPr/>
        <a:lstStyle/>
        <a:p>
          <a:endParaRPr lang="en-US"/>
        </a:p>
      </dgm:t>
    </dgm:pt>
    <dgm:pt modelId="{CBE094C3-53E6-4789-BD2F-B64C27B8577C}" type="pres">
      <dgm:prSet presAssocID="{AD4F1DE2-BE08-4F84-B0AF-3794BDC7511A}" presName="Name0" presStyleCnt="0">
        <dgm:presLayoutVars>
          <dgm:chMax/>
          <dgm:chPref/>
          <dgm:animLvl val="lvl"/>
        </dgm:presLayoutVars>
      </dgm:prSet>
      <dgm:spPr/>
    </dgm:pt>
    <dgm:pt modelId="{A6FC67BF-93B2-43AF-BC30-BEFA1E595BA0}" type="pres">
      <dgm:prSet presAssocID="{3CE517CB-E7ED-4C76-A726-489F3F4FBD3C}" presName="composite" presStyleCnt="0"/>
      <dgm:spPr/>
    </dgm:pt>
    <dgm:pt modelId="{BF6DE7E5-C701-4D1A-8084-1E206B6C40B4}" type="pres">
      <dgm:prSet presAssocID="{3CE517CB-E7ED-4C76-A726-489F3F4FBD3C}" presName="Parent1" presStyleLbl="alignNode1" presStyleIdx="0" presStyleCnt="4">
        <dgm:presLayoutVars>
          <dgm:chMax val="1"/>
          <dgm:chPref val="1"/>
          <dgm:bulletEnabled val="1"/>
        </dgm:presLayoutVars>
      </dgm:prSet>
      <dgm:spPr/>
    </dgm:pt>
    <dgm:pt modelId="{93AEE40D-4E56-4CEE-9A5D-65324C5D5A9A}" type="pres">
      <dgm:prSet presAssocID="{3CE517CB-E7ED-4C76-A726-489F3F4FBD3C}" presName="Childtext1" presStyleLbl="revTx" presStyleIdx="0" presStyleCnt="4">
        <dgm:presLayoutVars>
          <dgm:chMax val="0"/>
          <dgm:chPref val="0"/>
          <dgm:bulletEnabled/>
        </dgm:presLayoutVars>
      </dgm:prSet>
      <dgm:spPr/>
    </dgm:pt>
    <dgm:pt modelId="{060C9247-E256-407C-929C-C6CEC2CC77C1}" type="pres">
      <dgm:prSet presAssocID="{3CE517CB-E7ED-4C76-A726-489F3F4FBD3C}" presName="ConnectLine" presStyleLbl="sibTrans1D1" presStyleIdx="0" presStyleCnt="4"/>
      <dgm:spPr>
        <a:noFill/>
        <a:ln w="12700" cap="flat" cmpd="sng" algn="ctr">
          <a:solidFill>
            <a:schemeClr val="accent2">
              <a:hueOff val="0"/>
              <a:satOff val="0"/>
              <a:lumOff val="0"/>
              <a:alphaOff val="0"/>
            </a:schemeClr>
          </a:solidFill>
          <a:prstDash val="dash"/>
          <a:miter lim="800000"/>
        </a:ln>
        <a:effectLst/>
      </dgm:spPr>
    </dgm:pt>
    <dgm:pt modelId="{786C4E70-85D9-4AEE-BFF7-5A4BA9E15ADB}" type="pres">
      <dgm:prSet presAssocID="{3CE517CB-E7ED-4C76-A726-489F3F4FBD3C}" presName="ConnectLineEnd" presStyleLbl="node1" presStyleIdx="0" presStyleCnt="4"/>
      <dgm:spPr/>
    </dgm:pt>
    <dgm:pt modelId="{907A95E3-1755-4630-91D9-E68901A835A3}" type="pres">
      <dgm:prSet presAssocID="{3CE517CB-E7ED-4C76-A726-489F3F4FBD3C}" presName="EmptyPane" presStyleCnt="0"/>
      <dgm:spPr/>
    </dgm:pt>
    <dgm:pt modelId="{6F9EDAB6-3BFA-46E2-A0C0-3BC677E9A536}" type="pres">
      <dgm:prSet presAssocID="{33E9E346-9035-4E36-9B61-217F01B6C8E8}" presName="spaceBetweenRectangles" presStyleLbl="fgAcc1" presStyleIdx="0" presStyleCnt="3"/>
      <dgm:spPr/>
    </dgm:pt>
    <dgm:pt modelId="{2F217227-AE32-4F2B-963D-714C064C45E3}" type="pres">
      <dgm:prSet presAssocID="{405041F8-A9D3-4E0A-95D5-107335DE1675}" presName="composite" presStyleCnt="0"/>
      <dgm:spPr/>
    </dgm:pt>
    <dgm:pt modelId="{A26ED8F9-B8D4-4048-8684-2006A2FA60A3}" type="pres">
      <dgm:prSet presAssocID="{405041F8-A9D3-4E0A-95D5-107335DE1675}" presName="Parent1" presStyleLbl="alignNode1" presStyleIdx="1" presStyleCnt="4">
        <dgm:presLayoutVars>
          <dgm:chMax val="1"/>
          <dgm:chPref val="1"/>
          <dgm:bulletEnabled val="1"/>
        </dgm:presLayoutVars>
      </dgm:prSet>
      <dgm:spPr/>
    </dgm:pt>
    <dgm:pt modelId="{20B5760B-C46A-4E4B-BB35-81D44ECACFA4}" type="pres">
      <dgm:prSet presAssocID="{405041F8-A9D3-4E0A-95D5-107335DE1675}" presName="Childtext1" presStyleLbl="revTx" presStyleIdx="1" presStyleCnt="4">
        <dgm:presLayoutVars>
          <dgm:chMax val="0"/>
          <dgm:chPref val="0"/>
          <dgm:bulletEnabled/>
        </dgm:presLayoutVars>
      </dgm:prSet>
      <dgm:spPr/>
    </dgm:pt>
    <dgm:pt modelId="{612937C6-21B6-44B0-8FAF-3D6AC2160213}" type="pres">
      <dgm:prSet presAssocID="{405041F8-A9D3-4E0A-95D5-107335DE1675}" presName="ConnectLine" presStyleLbl="sibTrans1D1" presStyleIdx="1" presStyleCnt="4"/>
      <dgm:spPr>
        <a:noFill/>
        <a:ln w="12700" cap="flat" cmpd="sng" algn="ctr">
          <a:solidFill>
            <a:schemeClr val="accent3">
              <a:hueOff val="0"/>
              <a:satOff val="0"/>
              <a:lumOff val="0"/>
              <a:alphaOff val="0"/>
            </a:schemeClr>
          </a:solidFill>
          <a:prstDash val="dash"/>
          <a:miter lim="800000"/>
        </a:ln>
        <a:effectLst/>
      </dgm:spPr>
    </dgm:pt>
    <dgm:pt modelId="{28884AD7-E187-46A0-8D3F-393E5C5D38BC}" type="pres">
      <dgm:prSet presAssocID="{405041F8-A9D3-4E0A-95D5-107335DE1675}" presName="ConnectLineEnd" presStyleLbl="node1" presStyleIdx="1" presStyleCnt="4"/>
      <dgm:spPr/>
    </dgm:pt>
    <dgm:pt modelId="{69F6F6BF-18A5-40D3-9CDC-1F2F1F5221D7}" type="pres">
      <dgm:prSet presAssocID="{405041F8-A9D3-4E0A-95D5-107335DE1675}" presName="EmptyPane" presStyleCnt="0"/>
      <dgm:spPr/>
    </dgm:pt>
    <dgm:pt modelId="{175CC320-71F4-4408-9D89-65CE1595A0B8}" type="pres">
      <dgm:prSet presAssocID="{506ADFE3-D062-4A42-8DE8-80832A600C24}" presName="spaceBetweenRectangles" presStyleLbl="fgAcc1" presStyleIdx="1" presStyleCnt="3"/>
      <dgm:spPr/>
    </dgm:pt>
    <dgm:pt modelId="{CECFAE0F-EABB-42D1-86EC-7D0D6013AE51}" type="pres">
      <dgm:prSet presAssocID="{1BFCE406-868B-4CC0-8447-AA73C0A5456A}" presName="composite" presStyleCnt="0"/>
      <dgm:spPr/>
    </dgm:pt>
    <dgm:pt modelId="{1730A8BD-8611-4326-B05D-289206C3DA7A}" type="pres">
      <dgm:prSet presAssocID="{1BFCE406-868B-4CC0-8447-AA73C0A5456A}" presName="Parent1" presStyleLbl="alignNode1" presStyleIdx="2" presStyleCnt="4">
        <dgm:presLayoutVars>
          <dgm:chMax val="1"/>
          <dgm:chPref val="1"/>
          <dgm:bulletEnabled val="1"/>
        </dgm:presLayoutVars>
      </dgm:prSet>
      <dgm:spPr/>
    </dgm:pt>
    <dgm:pt modelId="{28DA8EAF-DCA8-4ECE-B1D4-9A9FCC51E7D6}" type="pres">
      <dgm:prSet presAssocID="{1BFCE406-868B-4CC0-8447-AA73C0A5456A}" presName="Childtext1" presStyleLbl="revTx" presStyleIdx="2" presStyleCnt="4">
        <dgm:presLayoutVars>
          <dgm:chMax val="0"/>
          <dgm:chPref val="0"/>
          <dgm:bulletEnabled/>
        </dgm:presLayoutVars>
      </dgm:prSet>
      <dgm:spPr/>
    </dgm:pt>
    <dgm:pt modelId="{D25D0DFA-66C6-4C87-8C39-9654C2435E11}" type="pres">
      <dgm:prSet presAssocID="{1BFCE406-868B-4CC0-8447-AA73C0A5456A}" presName="ConnectLine" presStyleLbl="sibTrans1D1" presStyleIdx="2" presStyleCnt="4"/>
      <dgm:spPr>
        <a:noFill/>
        <a:ln w="12700" cap="flat" cmpd="sng" algn="ctr">
          <a:solidFill>
            <a:schemeClr val="accent4">
              <a:hueOff val="0"/>
              <a:satOff val="0"/>
              <a:lumOff val="0"/>
              <a:alphaOff val="0"/>
            </a:schemeClr>
          </a:solidFill>
          <a:prstDash val="dash"/>
          <a:miter lim="800000"/>
        </a:ln>
        <a:effectLst/>
      </dgm:spPr>
    </dgm:pt>
    <dgm:pt modelId="{FFF42A19-73BC-46EF-92D9-17D8EB32425B}" type="pres">
      <dgm:prSet presAssocID="{1BFCE406-868B-4CC0-8447-AA73C0A5456A}" presName="ConnectLineEnd" presStyleLbl="node1" presStyleIdx="2" presStyleCnt="4"/>
      <dgm:spPr/>
    </dgm:pt>
    <dgm:pt modelId="{68F4050F-AE19-4B2A-92E9-E19829C62CFE}" type="pres">
      <dgm:prSet presAssocID="{1BFCE406-868B-4CC0-8447-AA73C0A5456A}" presName="EmptyPane" presStyleCnt="0"/>
      <dgm:spPr/>
    </dgm:pt>
    <dgm:pt modelId="{99E361DE-EFEA-4483-BC16-E25010ADC093}" type="pres">
      <dgm:prSet presAssocID="{F74886CF-6967-44DC-9EE5-BF95BD31F957}" presName="spaceBetweenRectangles" presStyleLbl="fgAcc1" presStyleIdx="2" presStyleCnt="3"/>
      <dgm:spPr/>
    </dgm:pt>
    <dgm:pt modelId="{881BAD8E-CBCB-4EDC-A301-F767AB775F94}" type="pres">
      <dgm:prSet presAssocID="{2AA3A9D0-C74C-4F7E-87AF-9054C50526BB}" presName="composite" presStyleCnt="0"/>
      <dgm:spPr/>
    </dgm:pt>
    <dgm:pt modelId="{5D61C172-2DDB-4137-B69F-BDA91C144CD1}" type="pres">
      <dgm:prSet presAssocID="{2AA3A9D0-C74C-4F7E-87AF-9054C50526BB}" presName="Parent1" presStyleLbl="alignNode1" presStyleIdx="3" presStyleCnt="4">
        <dgm:presLayoutVars>
          <dgm:chMax val="1"/>
          <dgm:chPref val="1"/>
          <dgm:bulletEnabled val="1"/>
        </dgm:presLayoutVars>
      </dgm:prSet>
      <dgm:spPr/>
    </dgm:pt>
    <dgm:pt modelId="{313AD16D-AC0D-4768-8AC1-37D374AB20BD}" type="pres">
      <dgm:prSet presAssocID="{2AA3A9D0-C74C-4F7E-87AF-9054C50526BB}" presName="Childtext1" presStyleLbl="revTx" presStyleIdx="3" presStyleCnt="4">
        <dgm:presLayoutVars>
          <dgm:chMax val="0"/>
          <dgm:chPref val="0"/>
          <dgm:bulletEnabled/>
        </dgm:presLayoutVars>
      </dgm:prSet>
      <dgm:spPr/>
    </dgm:pt>
    <dgm:pt modelId="{EED2D9B2-12B0-4B5D-91C6-AEEB260D6298}" type="pres">
      <dgm:prSet presAssocID="{2AA3A9D0-C74C-4F7E-87AF-9054C50526BB}" presName="ConnectLine" presStyleLbl="sibTrans1D1" presStyleIdx="3" presStyleCnt="4"/>
      <dgm:spPr>
        <a:noFill/>
        <a:ln w="12700" cap="flat" cmpd="sng" algn="ctr">
          <a:solidFill>
            <a:schemeClr val="accent5">
              <a:hueOff val="0"/>
              <a:satOff val="0"/>
              <a:lumOff val="0"/>
              <a:alphaOff val="0"/>
            </a:schemeClr>
          </a:solidFill>
          <a:prstDash val="dash"/>
          <a:miter lim="800000"/>
        </a:ln>
        <a:effectLst/>
      </dgm:spPr>
    </dgm:pt>
    <dgm:pt modelId="{D3853EF4-0598-41FF-A574-47A0559E1C44}" type="pres">
      <dgm:prSet presAssocID="{2AA3A9D0-C74C-4F7E-87AF-9054C50526BB}" presName="ConnectLineEnd" presStyleLbl="node1" presStyleIdx="3" presStyleCnt="4"/>
      <dgm:spPr/>
    </dgm:pt>
    <dgm:pt modelId="{BD89E72B-DCEC-4BBE-A2A2-4CD6729DFC49}" type="pres">
      <dgm:prSet presAssocID="{2AA3A9D0-C74C-4F7E-87AF-9054C50526BB}" presName="EmptyPane" presStyleCnt="0"/>
      <dgm:spPr/>
    </dgm:pt>
  </dgm:ptLst>
  <dgm:cxnLst>
    <dgm:cxn modelId="{A8920219-9278-49FB-BB5F-CC41C087130E}" type="presOf" srcId="{1BFCE406-868B-4CC0-8447-AA73C0A5456A}" destId="{1730A8BD-8611-4326-B05D-289206C3DA7A}" srcOrd="0" destOrd="0" presId="urn:microsoft.com/office/officeart/2016/7/layout/HexagonTimeline"/>
    <dgm:cxn modelId="{1BA5311E-E772-4991-BDCB-7B4F72E225F4}" srcId="{AD4F1DE2-BE08-4F84-B0AF-3794BDC7511A}" destId="{1BFCE406-868B-4CC0-8447-AA73C0A5456A}" srcOrd="2" destOrd="0" parTransId="{B28D78BF-AAC8-40BA-BCD7-99A3254379BB}" sibTransId="{F74886CF-6967-44DC-9EE5-BF95BD31F957}"/>
    <dgm:cxn modelId="{E1DF3028-A0D5-429A-BBEC-67D097A8FDA5}" type="presOf" srcId="{3CE517CB-E7ED-4C76-A726-489F3F4FBD3C}" destId="{BF6DE7E5-C701-4D1A-8084-1E206B6C40B4}" srcOrd="0" destOrd="0" presId="urn:microsoft.com/office/officeart/2016/7/layout/HexagonTimeline"/>
    <dgm:cxn modelId="{13BC042C-274A-458E-9385-A7F770CB2E3E}" srcId="{AD4F1DE2-BE08-4F84-B0AF-3794BDC7511A}" destId="{405041F8-A9D3-4E0A-95D5-107335DE1675}" srcOrd="1" destOrd="0" parTransId="{5D8D7043-7B82-4790-A4BE-47C9B1AFC97D}" sibTransId="{506ADFE3-D062-4A42-8DE8-80832A600C24}"/>
    <dgm:cxn modelId="{9E8E1133-428C-4825-9C52-92AA7D8AB3CA}" srcId="{AD4F1DE2-BE08-4F84-B0AF-3794BDC7511A}" destId="{3CE517CB-E7ED-4C76-A726-489F3F4FBD3C}" srcOrd="0" destOrd="0" parTransId="{5A843F16-A227-4128-BF00-E4F50D97A198}" sibTransId="{33E9E346-9035-4E36-9B61-217F01B6C8E8}"/>
    <dgm:cxn modelId="{0EA35C35-E5E6-4356-B925-4539BF3206A9}" type="presOf" srcId="{4696758A-7FB1-44EE-8C4E-5D01E4C76008}" destId="{313AD16D-AC0D-4768-8AC1-37D374AB20BD}" srcOrd="0" destOrd="0" presId="urn:microsoft.com/office/officeart/2016/7/layout/HexagonTimeline"/>
    <dgm:cxn modelId="{9F52F03C-5312-490E-9564-EE8845EA2A2A}" type="presOf" srcId="{2B30E80F-4F26-4063-954F-6FA17727F56A}" destId="{93AEE40D-4E56-4CEE-9A5D-65324C5D5A9A}" srcOrd="0" destOrd="0" presId="urn:microsoft.com/office/officeart/2016/7/layout/HexagonTimeline"/>
    <dgm:cxn modelId="{74C2EC45-F490-4A23-83AA-40BDE183F50B}" type="presOf" srcId="{E3F2510A-40AE-48AB-9D9A-6E3130A100F9}" destId="{20B5760B-C46A-4E4B-BB35-81D44ECACFA4}" srcOrd="0" destOrd="0" presId="urn:microsoft.com/office/officeart/2016/7/layout/HexagonTimeline"/>
    <dgm:cxn modelId="{912DF247-0EA7-42ED-B670-86602D35A0C9}" srcId="{1BFCE406-868B-4CC0-8447-AA73C0A5456A}" destId="{70966E3F-ABF7-4F74-8BD7-3021886849C6}" srcOrd="0" destOrd="0" parTransId="{D8D5C10A-407C-45AA-8866-519CF22E5418}" sibTransId="{C0B9B16D-4102-40E2-AF99-94A5CE022AC2}"/>
    <dgm:cxn modelId="{EA2B5771-0450-467E-8F0E-EB22171A8511}" srcId="{405041F8-A9D3-4E0A-95D5-107335DE1675}" destId="{E3F2510A-40AE-48AB-9D9A-6E3130A100F9}" srcOrd="0" destOrd="0" parTransId="{1903BD4A-E737-49C7-8062-460F08498A38}" sibTransId="{AD5CFD61-36D9-4A1D-B8FC-949C3933F90A}"/>
    <dgm:cxn modelId="{1A67C757-BC80-437B-856E-F6548C168BD2}" srcId="{3CE517CB-E7ED-4C76-A726-489F3F4FBD3C}" destId="{2B30E80F-4F26-4063-954F-6FA17727F56A}" srcOrd="0" destOrd="0" parTransId="{38E06281-793D-445E-BEFC-B9DEB3AF7854}" sibTransId="{6BBE475F-E709-4CA4-8803-523F793448BD}"/>
    <dgm:cxn modelId="{EA05BC58-2AAF-48FC-9B17-870429340B1B}" type="presOf" srcId="{70966E3F-ABF7-4F74-8BD7-3021886849C6}" destId="{28DA8EAF-DCA8-4ECE-B1D4-9A9FCC51E7D6}" srcOrd="0" destOrd="0" presId="urn:microsoft.com/office/officeart/2016/7/layout/HexagonTimeline"/>
    <dgm:cxn modelId="{0EA2AABB-5C98-4926-BD80-F252BD45D882}" srcId="{AD4F1DE2-BE08-4F84-B0AF-3794BDC7511A}" destId="{2AA3A9D0-C74C-4F7E-87AF-9054C50526BB}" srcOrd="3" destOrd="0" parTransId="{37B0406F-4426-480D-9754-817E2514FBB2}" sibTransId="{633238F3-87DC-4E12-AACA-611555046101}"/>
    <dgm:cxn modelId="{9B120FC5-26A4-425D-BF3F-4945F503DEC7}" type="presOf" srcId="{AD4F1DE2-BE08-4F84-B0AF-3794BDC7511A}" destId="{CBE094C3-53E6-4789-BD2F-B64C27B8577C}" srcOrd="0" destOrd="0" presId="urn:microsoft.com/office/officeart/2016/7/layout/HexagonTimeline"/>
    <dgm:cxn modelId="{784ED6EC-DC03-481F-98C8-64D7D725CC62}" type="presOf" srcId="{405041F8-A9D3-4E0A-95D5-107335DE1675}" destId="{A26ED8F9-B8D4-4048-8684-2006A2FA60A3}" srcOrd="0" destOrd="0" presId="urn:microsoft.com/office/officeart/2016/7/layout/HexagonTimeline"/>
    <dgm:cxn modelId="{33461AF0-7CF8-4C93-8CD0-56BB0371863C}" type="presOf" srcId="{2AA3A9D0-C74C-4F7E-87AF-9054C50526BB}" destId="{5D61C172-2DDB-4137-B69F-BDA91C144CD1}" srcOrd="0" destOrd="0" presId="urn:microsoft.com/office/officeart/2016/7/layout/HexagonTimeline"/>
    <dgm:cxn modelId="{686693F0-9499-4BDC-9F2D-37E66A9B8C46}" srcId="{2AA3A9D0-C74C-4F7E-87AF-9054C50526BB}" destId="{4696758A-7FB1-44EE-8C4E-5D01E4C76008}" srcOrd="0" destOrd="0" parTransId="{A895E850-EE0F-430E-AC0E-F3BE264AED80}" sibTransId="{C4A1E2F9-D481-4281-96B8-05FD6B011967}"/>
    <dgm:cxn modelId="{2E877985-02A0-4AF8-957D-B10B6C514003}" type="presParOf" srcId="{CBE094C3-53E6-4789-BD2F-B64C27B8577C}" destId="{A6FC67BF-93B2-43AF-BC30-BEFA1E595BA0}" srcOrd="0" destOrd="0" presId="urn:microsoft.com/office/officeart/2016/7/layout/HexagonTimeline"/>
    <dgm:cxn modelId="{02EE281F-70C2-4867-AB8F-4F0B762F5D87}" type="presParOf" srcId="{A6FC67BF-93B2-43AF-BC30-BEFA1E595BA0}" destId="{BF6DE7E5-C701-4D1A-8084-1E206B6C40B4}" srcOrd="0" destOrd="0" presId="urn:microsoft.com/office/officeart/2016/7/layout/HexagonTimeline"/>
    <dgm:cxn modelId="{F9500569-EC49-4286-AFD1-C47402B50C16}" type="presParOf" srcId="{A6FC67BF-93B2-43AF-BC30-BEFA1E595BA0}" destId="{93AEE40D-4E56-4CEE-9A5D-65324C5D5A9A}" srcOrd="1" destOrd="0" presId="urn:microsoft.com/office/officeart/2016/7/layout/HexagonTimeline"/>
    <dgm:cxn modelId="{5347DBA3-55D9-4137-A637-0B4EC70E45C3}" type="presParOf" srcId="{A6FC67BF-93B2-43AF-BC30-BEFA1E595BA0}" destId="{060C9247-E256-407C-929C-C6CEC2CC77C1}" srcOrd="2" destOrd="0" presId="urn:microsoft.com/office/officeart/2016/7/layout/HexagonTimeline"/>
    <dgm:cxn modelId="{0D49E7DD-1418-4EC3-BD8F-333BD01E9692}" type="presParOf" srcId="{A6FC67BF-93B2-43AF-BC30-BEFA1E595BA0}" destId="{786C4E70-85D9-4AEE-BFF7-5A4BA9E15ADB}" srcOrd="3" destOrd="0" presId="urn:microsoft.com/office/officeart/2016/7/layout/HexagonTimeline"/>
    <dgm:cxn modelId="{BA2CD4E2-E748-49AD-B3E8-3E465CB5E88E}" type="presParOf" srcId="{A6FC67BF-93B2-43AF-BC30-BEFA1E595BA0}" destId="{907A95E3-1755-4630-91D9-E68901A835A3}" srcOrd="4" destOrd="0" presId="urn:microsoft.com/office/officeart/2016/7/layout/HexagonTimeline"/>
    <dgm:cxn modelId="{A34A7B90-B4C6-4452-BEC1-1C051AF99E2D}" type="presParOf" srcId="{CBE094C3-53E6-4789-BD2F-B64C27B8577C}" destId="{6F9EDAB6-3BFA-46E2-A0C0-3BC677E9A536}" srcOrd="1" destOrd="0" presId="urn:microsoft.com/office/officeart/2016/7/layout/HexagonTimeline"/>
    <dgm:cxn modelId="{881DBDE1-D8C5-4D14-B35E-BA83440173FE}" type="presParOf" srcId="{CBE094C3-53E6-4789-BD2F-B64C27B8577C}" destId="{2F217227-AE32-4F2B-963D-714C064C45E3}" srcOrd="2" destOrd="0" presId="urn:microsoft.com/office/officeart/2016/7/layout/HexagonTimeline"/>
    <dgm:cxn modelId="{66DAE122-4FE3-4711-B46D-801C7932CCB7}" type="presParOf" srcId="{2F217227-AE32-4F2B-963D-714C064C45E3}" destId="{A26ED8F9-B8D4-4048-8684-2006A2FA60A3}" srcOrd="0" destOrd="0" presId="urn:microsoft.com/office/officeart/2016/7/layout/HexagonTimeline"/>
    <dgm:cxn modelId="{BB7E2EC7-93EE-4902-8C14-894CD03881BC}" type="presParOf" srcId="{2F217227-AE32-4F2B-963D-714C064C45E3}" destId="{20B5760B-C46A-4E4B-BB35-81D44ECACFA4}" srcOrd="1" destOrd="0" presId="urn:microsoft.com/office/officeart/2016/7/layout/HexagonTimeline"/>
    <dgm:cxn modelId="{6EE3D63F-90D2-428A-9B8F-60150E7CC3F6}" type="presParOf" srcId="{2F217227-AE32-4F2B-963D-714C064C45E3}" destId="{612937C6-21B6-44B0-8FAF-3D6AC2160213}" srcOrd="2" destOrd="0" presId="urn:microsoft.com/office/officeart/2016/7/layout/HexagonTimeline"/>
    <dgm:cxn modelId="{3198C599-D4E2-4023-9122-AA18580D066F}" type="presParOf" srcId="{2F217227-AE32-4F2B-963D-714C064C45E3}" destId="{28884AD7-E187-46A0-8D3F-393E5C5D38BC}" srcOrd="3" destOrd="0" presId="urn:microsoft.com/office/officeart/2016/7/layout/HexagonTimeline"/>
    <dgm:cxn modelId="{DAC2BD66-4C17-4532-8216-40AA8306410D}" type="presParOf" srcId="{2F217227-AE32-4F2B-963D-714C064C45E3}" destId="{69F6F6BF-18A5-40D3-9CDC-1F2F1F5221D7}" srcOrd="4" destOrd="0" presId="urn:microsoft.com/office/officeart/2016/7/layout/HexagonTimeline"/>
    <dgm:cxn modelId="{627BC3A1-B27E-4FF1-83D1-F1423DF261D4}" type="presParOf" srcId="{CBE094C3-53E6-4789-BD2F-B64C27B8577C}" destId="{175CC320-71F4-4408-9D89-65CE1595A0B8}" srcOrd="3" destOrd="0" presId="urn:microsoft.com/office/officeart/2016/7/layout/HexagonTimeline"/>
    <dgm:cxn modelId="{6197EFE6-E837-4E8C-A6AF-1BA984E7E7ED}" type="presParOf" srcId="{CBE094C3-53E6-4789-BD2F-B64C27B8577C}" destId="{CECFAE0F-EABB-42D1-86EC-7D0D6013AE51}" srcOrd="4" destOrd="0" presId="urn:microsoft.com/office/officeart/2016/7/layout/HexagonTimeline"/>
    <dgm:cxn modelId="{ADA23263-ED13-40BD-B46E-C89A95973AA9}" type="presParOf" srcId="{CECFAE0F-EABB-42D1-86EC-7D0D6013AE51}" destId="{1730A8BD-8611-4326-B05D-289206C3DA7A}" srcOrd="0" destOrd="0" presId="urn:microsoft.com/office/officeart/2016/7/layout/HexagonTimeline"/>
    <dgm:cxn modelId="{589D72FD-FFAF-406F-8BAC-39DD62174CF9}" type="presParOf" srcId="{CECFAE0F-EABB-42D1-86EC-7D0D6013AE51}" destId="{28DA8EAF-DCA8-4ECE-B1D4-9A9FCC51E7D6}" srcOrd="1" destOrd="0" presId="urn:microsoft.com/office/officeart/2016/7/layout/HexagonTimeline"/>
    <dgm:cxn modelId="{F7216104-3433-4688-B64F-9E3889D3ABA6}" type="presParOf" srcId="{CECFAE0F-EABB-42D1-86EC-7D0D6013AE51}" destId="{D25D0DFA-66C6-4C87-8C39-9654C2435E11}" srcOrd="2" destOrd="0" presId="urn:microsoft.com/office/officeart/2016/7/layout/HexagonTimeline"/>
    <dgm:cxn modelId="{B48D9023-D0F3-4C2F-8E29-E2F44E4C2DD9}" type="presParOf" srcId="{CECFAE0F-EABB-42D1-86EC-7D0D6013AE51}" destId="{FFF42A19-73BC-46EF-92D9-17D8EB32425B}" srcOrd="3" destOrd="0" presId="urn:microsoft.com/office/officeart/2016/7/layout/HexagonTimeline"/>
    <dgm:cxn modelId="{581B5174-8952-48E8-B376-82BE78939106}" type="presParOf" srcId="{CECFAE0F-EABB-42D1-86EC-7D0D6013AE51}" destId="{68F4050F-AE19-4B2A-92E9-E19829C62CFE}" srcOrd="4" destOrd="0" presId="urn:microsoft.com/office/officeart/2016/7/layout/HexagonTimeline"/>
    <dgm:cxn modelId="{7077D5A9-4E75-49D5-8CDD-4FCFB7CFF450}" type="presParOf" srcId="{CBE094C3-53E6-4789-BD2F-B64C27B8577C}" destId="{99E361DE-EFEA-4483-BC16-E25010ADC093}" srcOrd="5" destOrd="0" presId="urn:microsoft.com/office/officeart/2016/7/layout/HexagonTimeline"/>
    <dgm:cxn modelId="{ADA829B8-5933-40BA-ACCE-9B6319234F2E}" type="presParOf" srcId="{CBE094C3-53E6-4789-BD2F-B64C27B8577C}" destId="{881BAD8E-CBCB-4EDC-A301-F767AB775F94}" srcOrd="6" destOrd="0" presId="urn:microsoft.com/office/officeart/2016/7/layout/HexagonTimeline"/>
    <dgm:cxn modelId="{3227CDE2-200C-4BE7-84E8-758707974CD9}" type="presParOf" srcId="{881BAD8E-CBCB-4EDC-A301-F767AB775F94}" destId="{5D61C172-2DDB-4137-B69F-BDA91C144CD1}" srcOrd="0" destOrd="0" presId="urn:microsoft.com/office/officeart/2016/7/layout/HexagonTimeline"/>
    <dgm:cxn modelId="{79C9DB7F-F6AA-4AFC-8A7D-8E45E3355667}" type="presParOf" srcId="{881BAD8E-CBCB-4EDC-A301-F767AB775F94}" destId="{313AD16D-AC0D-4768-8AC1-37D374AB20BD}" srcOrd="1" destOrd="0" presId="urn:microsoft.com/office/officeart/2016/7/layout/HexagonTimeline"/>
    <dgm:cxn modelId="{81D88D49-ED1D-4D2C-B540-FF6EFD9E34C1}" type="presParOf" srcId="{881BAD8E-CBCB-4EDC-A301-F767AB775F94}" destId="{EED2D9B2-12B0-4B5D-91C6-AEEB260D6298}" srcOrd="2" destOrd="0" presId="urn:microsoft.com/office/officeart/2016/7/layout/HexagonTimeline"/>
    <dgm:cxn modelId="{8ED6E703-3775-4220-8285-55A435D09DFF}" type="presParOf" srcId="{881BAD8E-CBCB-4EDC-A301-F767AB775F94}" destId="{D3853EF4-0598-41FF-A574-47A0559E1C44}" srcOrd="3" destOrd="0" presId="urn:microsoft.com/office/officeart/2016/7/layout/HexagonTimeline"/>
    <dgm:cxn modelId="{E616F4BA-BDB4-4980-949C-D94BBF67A3D2}" type="presParOf" srcId="{881BAD8E-CBCB-4EDC-A301-F767AB775F94}" destId="{BD89E72B-DCEC-4BBE-A2A2-4CD6729DFC49}"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69FC9FE-62A3-42FF-9091-F08925F84308}"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ECD3EE0B-F175-46E3-A8D4-A0B60AEC00B2}">
      <dgm:prSet/>
      <dgm:spPr/>
      <dgm:t>
        <a:bodyPr/>
        <a:lstStyle/>
        <a:p>
          <a:r>
            <a:rPr lang="en-GB"/>
            <a:t>Police Powers. </a:t>
          </a:r>
          <a:endParaRPr lang="en-US"/>
        </a:p>
      </dgm:t>
    </dgm:pt>
    <dgm:pt modelId="{5A319BAD-E24D-4E8C-91BB-4BB4A8455BA5}" type="parTrans" cxnId="{CE7CD551-10B9-4ED7-B6E6-DAE9D8974D63}">
      <dgm:prSet/>
      <dgm:spPr/>
      <dgm:t>
        <a:bodyPr/>
        <a:lstStyle/>
        <a:p>
          <a:endParaRPr lang="en-US"/>
        </a:p>
      </dgm:t>
    </dgm:pt>
    <dgm:pt modelId="{C728918C-C084-4F9B-A60F-91E14978ABB7}" type="sibTrans" cxnId="{CE7CD551-10B9-4ED7-B6E6-DAE9D8974D63}">
      <dgm:prSet/>
      <dgm:spPr/>
      <dgm:t>
        <a:bodyPr/>
        <a:lstStyle/>
        <a:p>
          <a:endParaRPr lang="en-US"/>
        </a:p>
      </dgm:t>
    </dgm:pt>
    <dgm:pt modelId="{C6626823-B268-498A-8FAE-CC336DF017E7}">
      <dgm:prSet/>
      <dgm:spPr/>
      <dgm:t>
        <a:bodyPr/>
        <a:lstStyle/>
        <a:p>
          <a:r>
            <a:rPr lang="en-GB"/>
            <a:t>Governed by the Police and Criminal Evidence Act 1984. </a:t>
          </a:r>
          <a:endParaRPr lang="en-US"/>
        </a:p>
      </dgm:t>
    </dgm:pt>
    <dgm:pt modelId="{259C69DA-8CD6-428C-9416-ADDAB1563047}" type="parTrans" cxnId="{57E2AED4-3990-48A2-A88D-9884B567DD6D}">
      <dgm:prSet/>
      <dgm:spPr/>
      <dgm:t>
        <a:bodyPr/>
        <a:lstStyle/>
        <a:p>
          <a:endParaRPr lang="en-US"/>
        </a:p>
      </dgm:t>
    </dgm:pt>
    <dgm:pt modelId="{8C2C2BA2-4FE6-497A-B5C9-AF60C00F6E0E}" type="sibTrans" cxnId="{57E2AED4-3990-48A2-A88D-9884B567DD6D}">
      <dgm:prSet/>
      <dgm:spPr/>
      <dgm:t>
        <a:bodyPr/>
        <a:lstStyle/>
        <a:p>
          <a:endParaRPr lang="en-US"/>
        </a:p>
      </dgm:t>
    </dgm:pt>
    <dgm:pt modelId="{BA7F65C2-9F2A-40B4-A6D4-8B20C8E621AC}">
      <dgm:prSet/>
      <dgm:spPr/>
      <dgm:t>
        <a:bodyPr/>
        <a:lstStyle/>
        <a:p>
          <a:r>
            <a:rPr lang="en-GB"/>
            <a:t>Governed by the codes of practice. </a:t>
          </a:r>
          <a:endParaRPr lang="en-US"/>
        </a:p>
      </dgm:t>
    </dgm:pt>
    <dgm:pt modelId="{EA20D2E8-2E58-4419-B435-987FAD7DA387}" type="parTrans" cxnId="{8E1C1952-E208-4272-BC45-8A6157B4C880}">
      <dgm:prSet/>
      <dgm:spPr/>
      <dgm:t>
        <a:bodyPr/>
        <a:lstStyle/>
        <a:p>
          <a:endParaRPr lang="en-US"/>
        </a:p>
      </dgm:t>
    </dgm:pt>
    <dgm:pt modelId="{B5C0E1D1-58FB-4EFB-B93C-7C1A4EBB946D}" type="sibTrans" cxnId="{8E1C1952-E208-4272-BC45-8A6157B4C880}">
      <dgm:prSet/>
      <dgm:spPr/>
      <dgm:t>
        <a:bodyPr/>
        <a:lstStyle/>
        <a:p>
          <a:endParaRPr lang="en-US"/>
        </a:p>
      </dgm:t>
    </dgm:pt>
    <dgm:pt modelId="{3EBE1FFE-1AD6-4543-9CEF-0E614B08590A}">
      <dgm:prSet/>
      <dgm:spPr/>
      <dgm:t>
        <a:bodyPr/>
        <a:lstStyle/>
        <a:p>
          <a:r>
            <a:rPr lang="en-GB"/>
            <a:t>Encompasses a number of elements from search – bail. </a:t>
          </a:r>
          <a:endParaRPr lang="en-US"/>
        </a:p>
      </dgm:t>
    </dgm:pt>
    <dgm:pt modelId="{B66E1F8F-3442-496E-8AC3-58C53BAEFBB6}" type="parTrans" cxnId="{90DEA7FE-442E-48BA-A1EA-D2ACDDBDBFAF}">
      <dgm:prSet/>
      <dgm:spPr/>
      <dgm:t>
        <a:bodyPr/>
        <a:lstStyle/>
        <a:p>
          <a:endParaRPr lang="en-US"/>
        </a:p>
      </dgm:t>
    </dgm:pt>
    <dgm:pt modelId="{48E95341-42C6-4D30-86AE-680E8049E1AB}" type="sibTrans" cxnId="{90DEA7FE-442E-48BA-A1EA-D2ACDDBDBFAF}">
      <dgm:prSet/>
      <dgm:spPr/>
      <dgm:t>
        <a:bodyPr/>
        <a:lstStyle/>
        <a:p>
          <a:endParaRPr lang="en-US"/>
        </a:p>
      </dgm:t>
    </dgm:pt>
    <dgm:pt modelId="{1B1BFF37-EF33-4A35-AEDC-5BFD89695189}" type="pres">
      <dgm:prSet presAssocID="{869FC9FE-62A3-42FF-9091-F08925F84308}" presName="linear" presStyleCnt="0">
        <dgm:presLayoutVars>
          <dgm:animLvl val="lvl"/>
          <dgm:resizeHandles val="exact"/>
        </dgm:presLayoutVars>
      </dgm:prSet>
      <dgm:spPr/>
    </dgm:pt>
    <dgm:pt modelId="{5FFEC583-DE0E-433F-BBF4-39D4EFF576DF}" type="pres">
      <dgm:prSet presAssocID="{ECD3EE0B-F175-46E3-A8D4-A0B60AEC00B2}" presName="parentText" presStyleLbl="node1" presStyleIdx="0" presStyleCnt="4">
        <dgm:presLayoutVars>
          <dgm:chMax val="0"/>
          <dgm:bulletEnabled val="1"/>
        </dgm:presLayoutVars>
      </dgm:prSet>
      <dgm:spPr/>
    </dgm:pt>
    <dgm:pt modelId="{54EB75B4-0E67-4ED4-AD56-6A33023348DD}" type="pres">
      <dgm:prSet presAssocID="{C728918C-C084-4F9B-A60F-91E14978ABB7}" presName="spacer" presStyleCnt="0"/>
      <dgm:spPr/>
    </dgm:pt>
    <dgm:pt modelId="{5EB46056-8ABB-440A-B98E-E2325A2EBF96}" type="pres">
      <dgm:prSet presAssocID="{C6626823-B268-498A-8FAE-CC336DF017E7}" presName="parentText" presStyleLbl="node1" presStyleIdx="1" presStyleCnt="4">
        <dgm:presLayoutVars>
          <dgm:chMax val="0"/>
          <dgm:bulletEnabled val="1"/>
        </dgm:presLayoutVars>
      </dgm:prSet>
      <dgm:spPr/>
    </dgm:pt>
    <dgm:pt modelId="{0D2FC2FF-39A5-42FE-95B1-357410CE459C}" type="pres">
      <dgm:prSet presAssocID="{8C2C2BA2-4FE6-497A-B5C9-AF60C00F6E0E}" presName="spacer" presStyleCnt="0"/>
      <dgm:spPr/>
    </dgm:pt>
    <dgm:pt modelId="{8BCDF815-0C35-4CE9-BD78-09C010089585}" type="pres">
      <dgm:prSet presAssocID="{BA7F65C2-9F2A-40B4-A6D4-8B20C8E621AC}" presName="parentText" presStyleLbl="node1" presStyleIdx="2" presStyleCnt="4">
        <dgm:presLayoutVars>
          <dgm:chMax val="0"/>
          <dgm:bulletEnabled val="1"/>
        </dgm:presLayoutVars>
      </dgm:prSet>
      <dgm:spPr/>
    </dgm:pt>
    <dgm:pt modelId="{C401D52E-D610-4C00-B360-5220BFE6F855}" type="pres">
      <dgm:prSet presAssocID="{B5C0E1D1-58FB-4EFB-B93C-7C1A4EBB946D}" presName="spacer" presStyleCnt="0"/>
      <dgm:spPr/>
    </dgm:pt>
    <dgm:pt modelId="{BEA654EB-385C-46DC-AD83-A5D1FE185C2D}" type="pres">
      <dgm:prSet presAssocID="{3EBE1FFE-1AD6-4543-9CEF-0E614B08590A}" presName="parentText" presStyleLbl="node1" presStyleIdx="3" presStyleCnt="4">
        <dgm:presLayoutVars>
          <dgm:chMax val="0"/>
          <dgm:bulletEnabled val="1"/>
        </dgm:presLayoutVars>
      </dgm:prSet>
      <dgm:spPr/>
    </dgm:pt>
  </dgm:ptLst>
  <dgm:cxnLst>
    <dgm:cxn modelId="{9DDC9928-A4E4-4FF2-BAD0-885D2705BFB7}" type="presOf" srcId="{869FC9FE-62A3-42FF-9091-F08925F84308}" destId="{1B1BFF37-EF33-4A35-AEDC-5BFD89695189}" srcOrd="0" destOrd="0" presId="urn:microsoft.com/office/officeart/2005/8/layout/vList2"/>
    <dgm:cxn modelId="{FFF8FD43-911A-4E7C-9986-22DD9A8A320A}" type="presOf" srcId="{BA7F65C2-9F2A-40B4-A6D4-8B20C8E621AC}" destId="{8BCDF815-0C35-4CE9-BD78-09C010089585}" srcOrd="0" destOrd="0" presId="urn:microsoft.com/office/officeart/2005/8/layout/vList2"/>
    <dgm:cxn modelId="{CE7CD551-10B9-4ED7-B6E6-DAE9D8974D63}" srcId="{869FC9FE-62A3-42FF-9091-F08925F84308}" destId="{ECD3EE0B-F175-46E3-A8D4-A0B60AEC00B2}" srcOrd="0" destOrd="0" parTransId="{5A319BAD-E24D-4E8C-91BB-4BB4A8455BA5}" sibTransId="{C728918C-C084-4F9B-A60F-91E14978ABB7}"/>
    <dgm:cxn modelId="{8E1C1952-E208-4272-BC45-8A6157B4C880}" srcId="{869FC9FE-62A3-42FF-9091-F08925F84308}" destId="{BA7F65C2-9F2A-40B4-A6D4-8B20C8E621AC}" srcOrd="2" destOrd="0" parTransId="{EA20D2E8-2E58-4419-B435-987FAD7DA387}" sibTransId="{B5C0E1D1-58FB-4EFB-B93C-7C1A4EBB946D}"/>
    <dgm:cxn modelId="{09D582A6-4625-4178-A136-F3384C4C3B87}" type="presOf" srcId="{ECD3EE0B-F175-46E3-A8D4-A0B60AEC00B2}" destId="{5FFEC583-DE0E-433F-BBF4-39D4EFF576DF}" srcOrd="0" destOrd="0" presId="urn:microsoft.com/office/officeart/2005/8/layout/vList2"/>
    <dgm:cxn modelId="{807253C0-3D12-4374-9FFD-B034E138B76C}" type="presOf" srcId="{3EBE1FFE-1AD6-4543-9CEF-0E614B08590A}" destId="{BEA654EB-385C-46DC-AD83-A5D1FE185C2D}" srcOrd="0" destOrd="0" presId="urn:microsoft.com/office/officeart/2005/8/layout/vList2"/>
    <dgm:cxn modelId="{57E2AED4-3990-48A2-A88D-9884B567DD6D}" srcId="{869FC9FE-62A3-42FF-9091-F08925F84308}" destId="{C6626823-B268-498A-8FAE-CC336DF017E7}" srcOrd="1" destOrd="0" parTransId="{259C69DA-8CD6-428C-9416-ADDAB1563047}" sibTransId="{8C2C2BA2-4FE6-497A-B5C9-AF60C00F6E0E}"/>
    <dgm:cxn modelId="{E86702EC-35B0-4A44-8D26-B13A64327B4D}" type="presOf" srcId="{C6626823-B268-498A-8FAE-CC336DF017E7}" destId="{5EB46056-8ABB-440A-B98E-E2325A2EBF96}" srcOrd="0" destOrd="0" presId="urn:microsoft.com/office/officeart/2005/8/layout/vList2"/>
    <dgm:cxn modelId="{90DEA7FE-442E-48BA-A1EA-D2ACDDBDBFAF}" srcId="{869FC9FE-62A3-42FF-9091-F08925F84308}" destId="{3EBE1FFE-1AD6-4543-9CEF-0E614B08590A}" srcOrd="3" destOrd="0" parTransId="{B66E1F8F-3442-496E-8AC3-58C53BAEFBB6}" sibTransId="{48E95341-42C6-4D30-86AE-680E8049E1AB}"/>
    <dgm:cxn modelId="{E2AD9792-D2A7-4623-9F85-B57D98F38B0A}" type="presParOf" srcId="{1B1BFF37-EF33-4A35-AEDC-5BFD89695189}" destId="{5FFEC583-DE0E-433F-BBF4-39D4EFF576DF}" srcOrd="0" destOrd="0" presId="urn:microsoft.com/office/officeart/2005/8/layout/vList2"/>
    <dgm:cxn modelId="{8438909D-4024-466E-88E8-60703C8200E3}" type="presParOf" srcId="{1B1BFF37-EF33-4A35-AEDC-5BFD89695189}" destId="{54EB75B4-0E67-4ED4-AD56-6A33023348DD}" srcOrd="1" destOrd="0" presId="urn:microsoft.com/office/officeart/2005/8/layout/vList2"/>
    <dgm:cxn modelId="{CA4856C9-F3C7-4BDE-A75F-C5D60FFEBD2D}" type="presParOf" srcId="{1B1BFF37-EF33-4A35-AEDC-5BFD89695189}" destId="{5EB46056-8ABB-440A-B98E-E2325A2EBF96}" srcOrd="2" destOrd="0" presId="urn:microsoft.com/office/officeart/2005/8/layout/vList2"/>
    <dgm:cxn modelId="{F4997D5F-D983-4233-8AE9-F987FF5FDD6A}" type="presParOf" srcId="{1B1BFF37-EF33-4A35-AEDC-5BFD89695189}" destId="{0D2FC2FF-39A5-42FE-95B1-357410CE459C}" srcOrd="3" destOrd="0" presId="urn:microsoft.com/office/officeart/2005/8/layout/vList2"/>
    <dgm:cxn modelId="{19A40C71-79DA-4A4C-9210-3E46E90E2A83}" type="presParOf" srcId="{1B1BFF37-EF33-4A35-AEDC-5BFD89695189}" destId="{8BCDF815-0C35-4CE9-BD78-09C010089585}" srcOrd="4" destOrd="0" presId="urn:microsoft.com/office/officeart/2005/8/layout/vList2"/>
    <dgm:cxn modelId="{2B00FC13-8ADF-463E-9B5A-4283C1315880}" type="presParOf" srcId="{1B1BFF37-EF33-4A35-AEDC-5BFD89695189}" destId="{C401D52E-D610-4C00-B360-5220BFE6F855}" srcOrd="5" destOrd="0" presId="urn:microsoft.com/office/officeart/2005/8/layout/vList2"/>
    <dgm:cxn modelId="{E45DD6C0-6649-466C-9086-10D5B64E84B6}" type="presParOf" srcId="{1B1BFF37-EF33-4A35-AEDC-5BFD89695189}" destId="{BEA654EB-385C-46DC-AD83-A5D1FE185C2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2F3F77-15D1-4203-A815-3C04EAE8D23B}">
      <dsp:nvSpPr>
        <dsp:cNvPr id="0" name=""/>
        <dsp:cNvSpPr/>
      </dsp:nvSpPr>
      <dsp:spPr>
        <a:xfrm>
          <a:off x="2053" y="307415"/>
          <a:ext cx="4379788" cy="3736507"/>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If believe that a suspect is in a property, they can enter without a warrant in line with </a:t>
          </a:r>
          <a:r>
            <a:rPr lang="en-GB" sz="1800" b="1" u="sng" kern="1200"/>
            <a:t>S.17 of the Police and Criminal Evidence Act 1984 </a:t>
          </a:r>
          <a:r>
            <a:rPr lang="en-GB" sz="1800" kern="1200"/>
            <a:t>to execute a warrant or recapture someone. Or to save a life or prevent any serious damage. </a:t>
          </a:r>
          <a:endParaRPr lang="en-US" sz="1800" kern="1200"/>
        </a:p>
      </dsp:txBody>
      <dsp:txXfrm>
        <a:off x="111492" y="416854"/>
        <a:ext cx="4160910" cy="3517629"/>
      </dsp:txXfrm>
    </dsp:sp>
    <dsp:sp modelId="{EE1A0511-1F8E-471E-95CA-5BD1DD0A4DB6}">
      <dsp:nvSpPr>
        <dsp:cNvPr id="0" name=""/>
        <dsp:cNvSpPr/>
      </dsp:nvSpPr>
      <dsp:spPr>
        <a:xfrm>
          <a:off x="4819821" y="1632575"/>
          <a:ext cx="928515" cy="108618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19821" y="1849812"/>
        <a:ext cx="649961" cy="651713"/>
      </dsp:txXfrm>
    </dsp:sp>
    <dsp:sp modelId="{4192FC09-C071-4679-9C53-F1DC89053F76}">
      <dsp:nvSpPr>
        <dsp:cNvPr id="0" name=""/>
        <dsp:cNvSpPr/>
      </dsp:nvSpPr>
      <dsp:spPr>
        <a:xfrm>
          <a:off x="6133757" y="307415"/>
          <a:ext cx="4379788" cy="3736507"/>
        </a:xfrm>
        <a:prstGeom prst="roundRect">
          <a:avLst>
            <a:gd name="adj" fmla="val 10000"/>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u="sng" kern="1200"/>
            <a:t>Section 18 of the Police and Criminal Evidence Act 1984- </a:t>
          </a:r>
          <a:r>
            <a:rPr lang="en-GB" sz="1800" kern="1200"/>
            <a:t>enter the property of someone who has been arrested for a serious offence. But only if they have reasonable grounds to believe that evidence of that offence or other offences on the premises. The purpose being to seize or retain anything. However, this needs to be authorised by an individual of inspector rank or higher. Their authorisation is not needed if the suspect is there for effective investigation.  </a:t>
          </a:r>
          <a:endParaRPr lang="en-US" sz="1800" kern="1200"/>
        </a:p>
      </dsp:txBody>
      <dsp:txXfrm>
        <a:off x="6243196" y="416854"/>
        <a:ext cx="4160910" cy="35176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51DF7-C6E7-4347-A657-72A75A231C8E}">
      <dsp:nvSpPr>
        <dsp:cNvPr id="0" name=""/>
        <dsp:cNvSpPr/>
      </dsp:nvSpPr>
      <dsp:spPr>
        <a:xfrm>
          <a:off x="0" y="212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EBBF72-AD1D-452C-A675-45156062F851}">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Most of the powers are included (Search Property or persons) under Code B. </a:t>
          </a:r>
          <a:endParaRPr lang="en-US" sz="4000" kern="1200"/>
        </a:p>
      </dsp:txBody>
      <dsp:txXfrm>
        <a:off x="0" y="2124"/>
        <a:ext cx="10515600" cy="1449029"/>
      </dsp:txXfrm>
    </dsp:sp>
    <dsp:sp modelId="{FB7E1B83-6EDA-445D-BFC9-7093DB5C7A0A}">
      <dsp:nvSpPr>
        <dsp:cNvPr id="0" name=""/>
        <dsp:cNvSpPr/>
      </dsp:nvSpPr>
      <dsp:spPr>
        <a:xfrm>
          <a:off x="0" y="145115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E17634-E4F5-4876-B460-748EE0041BDC}">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Code B - Police can enter premises without permission if the owner or occupiers allows.</a:t>
          </a:r>
          <a:endParaRPr lang="en-US" sz="4000" kern="1200"/>
        </a:p>
      </dsp:txBody>
      <dsp:txXfrm>
        <a:off x="0" y="1451154"/>
        <a:ext cx="10515600" cy="1449029"/>
      </dsp:txXfrm>
    </dsp:sp>
    <dsp:sp modelId="{46CB95EE-8452-42A0-886E-3685C764AEDC}">
      <dsp:nvSpPr>
        <dsp:cNvPr id="0" name=""/>
        <dsp:cNvSpPr/>
      </dsp:nvSpPr>
      <dsp:spPr>
        <a:xfrm>
          <a:off x="0" y="290018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3182A1-E059-440F-A463-062D8ADB25F7}">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But the occupier still need to be given written notice. </a:t>
          </a:r>
          <a:endParaRPr lang="en-US" sz="4000" kern="1200"/>
        </a:p>
      </dsp:txBody>
      <dsp:txXfrm>
        <a:off x="0" y="2900183"/>
        <a:ext cx="10515600" cy="1449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CC2555-5062-487E-BEC2-FF493DC5FD0F}">
      <dsp:nvSpPr>
        <dsp:cNvPr id="0" name=""/>
        <dsp:cNvSpPr/>
      </dsp:nvSpPr>
      <dsp:spPr>
        <a:xfrm>
          <a:off x="0" y="0"/>
          <a:ext cx="10515600" cy="4351338"/>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327152" tIns="327152" rIns="327152" bIns="327152" numCol="1" spcCol="1270" anchor="ctr" anchorCtr="0">
          <a:noAutofit/>
        </a:bodyPr>
        <a:lstStyle/>
        <a:p>
          <a:pPr marL="0" lvl="0" indent="0" algn="ctr" defTabSz="2044700">
            <a:lnSpc>
              <a:spcPct val="90000"/>
            </a:lnSpc>
            <a:spcBef>
              <a:spcPct val="0"/>
            </a:spcBef>
            <a:spcAft>
              <a:spcPct val="35000"/>
            </a:spcAft>
            <a:buNone/>
          </a:pPr>
          <a:r>
            <a:rPr lang="en-GB" sz="4600" kern="1200"/>
            <a:t>Feedback to the class. </a:t>
          </a:r>
          <a:endParaRPr lang="en-US" sz="4600" kern="1200"/>
        </a:p>
      </dsp:txBody>
      <dsp:txXfrm>
        <a:off x="0" y="0"/>
        <a:ext cx="3154680" cy="4351338"/>
      </dsp:txXfrm>
    </dsp:sp>
    <dsp:sp modelId="{E9E655E8-1547-4D47-AFAD-8DFE6CAEC288}">
      <dsp:nvSpPr>
        <dsp:cNvPr id="0" name=""/>
        <dsp:cNvSpPr/>
      </dsp:nvSpPr>
      <dsp:spPr>
        <a:xfrm>
          <a:off x="3823817" y="387488"/>
          <a:ext cx="5812333" cy="3874889"/>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ctr" defTabSz="2311400">
            <a:lnSpc>
              <a:spcPct val="90000"/>
            </a:lnSpc>
            <a:spcBef>
              <a:spcPct val="0"/>
            </a:spcBef>
            <a:spcAft>
              <a:spcPct val="35000"/>
            </a:spcAft>
            <a:buNone/>
          </a:pPr>
          <a:r>
            <a:rPr lang="en-GB" sz="5200" kern="1200"/>
            <a:t>Research S.15 of the Police and Criminal evidence act 1984. </a:t>
          </a:r>
          <a:endParaRPr lang="en-US" sz="5200" kern="1200"/>
        </a:p>
      </dsp:txBody>
      <dsp:txXfrm>
        <a:off x="3937309" y="500980"/>
        <a:ext cx="5585349" cy="36479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1FD88-F307-44FB-8CBB-2F855EDC9FCA}">
      <dsp:nvSpPr>
        <dsp:cNvPr id="0" name=""/>
        <dsp:cNvSpPr/>
      </dsp:nvSpPr>
      <dsp:spPr>
        <a:xfrm>
          <a:off x="0" y="0"/>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1E2171-2E73-40B0-A82B-B0FD635FFE38}">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During the arrest the police must identify themselves. </a:t>
          </a:r>
          <a:endParaRPr lang="en-US" sz="2700" kern="1200"/>
        </a:p>
      </dsp:txBody>
      <dsp:txXfrm>
        <a:off x="0" y="0"/>
        <a:ext cx="6900512" cy="1384035"/>
      </dsp:txXfrm>
    </dsp:sp>
    <dsp:sp modelId="{6EE549A9-D7CE-4F59-B3AA-2C05C308D142}">
      <dsp:nvSpPr>
        <dsp:cNvPr id="0" name=""/>
        <dsp:cNvSpPr/>
      </dsp:nvSpPr>
      <dsp:spPr>
        <a:xfrm>
          <a:off x="0" y="1384035"/>
          <a:ext cx="6900512"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4C02CD-D8CB-436C-95B4-807E9CCD8881}">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The individual has to be told they are being arrested and the reason why. </a:t>
          </a:r>
          <a:endParaRPr lang="en-US" sz="2700" kern="1200"/>
        </a:p>
      </dsp:txBody>
      <dsp:txXfrm>
        <a:off x="0" y="1384035"/>
        <a:ext cx="6900512" cy="1384035"/>
      </dsp:txXfrm>
    </dsp:sp>
    <dsp:sp modelId="{0EE64045-3170-47B7-9FE4-57A5A9339FCF}">
      <dsp:nvSpPr>
        <dsp:cNvPr id="0" name=""/>
        <dsp:cNvSpPr/>
      </dsp:nvSpPr>
      <dsp:spPr>
        <a:xfrm>
          <a:off x="0" y="2768070"/>
          <a:ext cx="6900512"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6D3201-07FC-4E7D-8E81-17D541BE86D0}">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The individual should also be told why your arrest is needed and that you are not free to leave. </a:t>
          </a:r>
          <a:endParaRPr lang="en-US" sz="2700" kern="1200"/>
        </a:p>
      </dsp:txBody>
      <dsp:txXfrm>
        <a:off x="0" y="2768070"/>
        <a:ext cx="6900512" cy="1384035"/>
      </dsp:txXfrm>
    </dsp:sp>
    <dsp:sp modelId="{9E33CCF4-02FB-4175-BC5D-B04B468A50A0}">
      <dsp:nvSpPr>
        <dsp:cNvPr id="0" name=""/>
        <dsp:cNvSpPr/>
      </dsp:nvSpPr>
      <dsp:spPr>
        <a:xfrm>
          <a:off x="0" y="4152105"/>
          <a:ext cx="6900512"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61536C-67E9-4AB2-AAFA-BF5C5CAF04ED}">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During arrest an induvial should also be cautioned. No longer have the right to silence – because of S.34 CJPOA 1994. </a:t>
          </a:r>
          <a:endParaRPr lang="en-US" sz="2700" kern="1200"/>
        </a:p>
      </dsp:txBody>
      <dsp:txXfrm>
        <a:off x="0" y="4152105"/>
        <a:ext cx="6900512" cy="13840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7E6FDC-0BFD-4BF7-B91E-4F325FF7CA6B}">
      <dsp:nvSpPr>
        <dsp:cNvPr id="0" name=""/>
        <dsp:cNvSpPr/>
      </dsp:nvSpPr>
      <dsp:spPr>
        <a:xfrm>
          <a:off x="0" y="71356"/>
          <a:ext cx="10515600" cy="99815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Initially 24 hours. </a:t>
          </a:r>
          <a:endParaRPr lang="en-US" sz="2500" kern="1200"/>
        </a:p>
      </dsp:txBody>
      <dsp:txXfrm>
        <a:off x="48726" y="120082"/>
        <a:ext cx="10418148" cy="900704"/>
      </dsp:txXfrm>
    </dsp:sp>
    <dsp:sp modelId="{4898BF62-1A9A-4FB9-A774-31940800534B}">
      <dsp:nvSpPr>
        <dsp:cNvPr id="0" name=""/>
        <dsp:cNvSpPr/>
      </dsp:nvSpPr>
      <dsp:spPr>
        <a:xfrm>
          <a:off x="0" y="1141512"/>
          <a:ext cx="10515600" cy="998156"/>
        </a:xfrm>
        <a:prstGeom prst="roundRect">
          <a:avLst/>
        </a:prstGeom>
        <a:solidFill>
          <a:schemeClr val="accent4">
            <a:hueOff val="2199979"/>
            <a:satOff val="-9734"/>
            <a:lumOff val="-163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This can be extended under S.42 of the Police and Criminal Evidence Act 1984 for up to 36 hours. </a:t>
          </a:r>
          <a:endParaRPr lang="en-US" sz="2500" kern="1200"/>
        </a:p>
      </dsp:txBody>
      <dsp:txXfrm>
        <a:off x="48726" y="1190238"/>
        <a:ext cx="10418148" cy="900704"/>
      </dsp:txXfrm>
    </dsp:sp>
    <dsp:sp modelId="{E21AB4EA-DDDD-456F-8A39-0C1EB9DF4CBF}">
      <dsp:nvSpPr>
        <dsp:cNvPr id="0" name=""/>
        <dsp:cNvSpPr/>
      </dsp:nvSpPr>
      <dsp:spPr>
        <a:xfrm>
          <a:off x="0" y="2211669"/>
          <a:ext cx="10515600" cy="998156"/>
        </a:xfrm>
        <a:prstGeom prst="roundRect">
          <a:avLst/>
        </a:prstGeom>
        <a:solidFill>
          <a:schemeClr val="accent4">
            <a:hueOff val="4399958"/>
            <a:satOff val="-19468"/>
            <a:lumOff val="-32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After this under S.43 and S.44 a magistrate can extend it further. </a:t>
          </a:r>
          <a:endParaRPr lang="en-US" sz="2500" kern="1200"/>
        </a:p>
      </dsp:txBody>
      <dsp:txXfrm>
        <a:off x="48726" y="2260395"/>
        <a:ext cx="10418148" cy="900704"/>
      </dsp:txXfrm>
    </dsp:sp>
    <dsp:sp modelId="{0F4CCE76-E554-4909-B5CB-CD04703B8A35}">
      <dsp:nvSpPr>
        <dsp:cNvPr id="0" name=""/>
        <dsp:cNvSpPr/>
      </dsp:nvSpPr>
      <dsp:spPr>
        <a:xfrm>
          <a:off x="0" y="3281825"/>
          <a:ext cx="10515600" cy="998156"/>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Longest someone can be held without charge with permission by a magistrate is 96 hours. </a:t>
          </a:r>
          <a:endParaRPr lang="en-US" sz="2500" kern="1200"/>
        </a:p>
      </dsp:txBody>
      <dsp:txXfrm>
        <a:off x="48726" y="3330551"/>
        <a:ext cx="10418148" cy="9007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8C309B-EA8D-4319-AFD4-19C175EDBC45}">
      <dsp:nvSpPr>
        <dsp:cNvPr id="0" name=""/>
        <dsp:cNvSpPr/>
      </dsp:nvSpPr>
      <dsp:spPr>
        <a:xfrm>
          <a:off x="1283" y="507350"/>
          <a:ext cx="4505585" cy="2861046"/>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F86A4A-FB72-487E-AC57-ED07979152D4}">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When in custody, they will meet a custody sergeant. Their job is to ensure that all legislation and codes are upheld and that the detention is a lawful one. (Custody Record)</a:t>
          </a:r>
          <a:endParaRPr lang="en-US" sz="2500" kern="1200"/>
        </a:p>
      </dsp:txBody>
      <dsp:txXfrm>
        <a:off x="585701" y="1066737"/>
        <a:ext cx="4337991" cy="2693452"/>
      </dsp:txXfrm>
    </dsp:sp>
    <dsp:sp modelId="{F9C39B1F-9C4D-4103-8159-900CD46889BB}">
      <dsp:nvSpPr>
        <dsp:cNvPr id="0" name=""/>
        <dsp:cNvSpPr/>
      </dsp:nvSpPr>
      <dsp:spPr>
        <a:xfrm>
          <a:off x="5508110" y="507350"/>
          <a:ext cx="4505585" cy="2861046"/>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F75B97-C4C6-4478-A877-3EB48FA9410A}">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Custody is dealt with under Code C and Part IV of the Police and Criminal Evidence Act 1984. </a:t>
          </a:r>
          <a:endParaRPr lang="en-US" sz="2500" kern="1200"/>
        </a:p>
      </dsp:txBody>
      <dsp:txXfrm>
        <a:off x="6092527" y="1066737"/>
        <a:ext cx="4337991" cy="26934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F1705-DDED-42DB-8B39-97850B3B90A0}">
      <dsp:nvSpPr>
        <dsp:cNvPr id="0" name=""/>
        <dsp:cNvSpPr/>
      </dsp:nvSpPr>
      <dsp:spPr>
        <a:xfrm>
          <a:off x="0" y="64179"/>
          <a:ext cx="10515600" cy="206973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u="sng" kern="1200"/>
            <a:t>S.46 of the Police and Criminal Evidence Act 1984 </a:t>
          </a:r>
          <a:r>
            <a:rPr lang="en-GB" sz="2900" kern="1200"/>
            <a:t>– the charged individual must be brought before a magistrate as soon as possible. No later than the day following the charge unless there are exceptions. </a:t>
          </a:r>
          <a:endParaRPr lang="en-US" sz="2900" kern="1200"/>
        </a:p>
      </dsp:txBody>
      <dsp:txXfrm>
        <a:off x="101036" y="165215"/>
        <a:ext cx="10313528" cy="1867658"/>
      </dsp:txXfrm>
    </dsp:sp>
    <dsp:sp modelId="{BF02064E-0BA4-401C-A403-8502078ED284}">
      <dsp:nvSpPr>
        <dsp:cNvPr id="0" name=""/>
        <dsp:cNvSpPr/>
      </dsp:nvSpPr>
      <dsp:spPr>
        <a:xfrm>
          <a:off x="0" y="2217429"/>
          <a:ext cx="10515600" cy="2069730"/>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Once in custody – the detention must be reviewed. </a:t>
          </a:r>
          <a:endParaRPr lang="en-US" sz="2900" kern="1200"/>
        </a:p>
      </dsp:txBody>
      <dsp:txXfrm>
        <a:off x="101036" y="2318465"/>
        <a:ext cx="10313528" cy="18676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F23AAB-53E7-4351-816F-478D1C079091}">
      <dsp:nvSpPr>
        <dsp:cNvPr id="0" name=""/>
        <dsp:cNvSpPr/>
      </dsp:nvSpPr>
      <dsp:spPr>
        <a:xfrm>
          <a:off x="0" y="5895"/>
          <a:ext cx="10515600" cy="139851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The right to legal advice – can be wavered via signing this on the custody record. </a:t>
          </a:r>
          <a:endParaRPr lang="en-US" sz="2500" kern="1200" dirty="0"/>
        </a:p>
      </dsp:txBody>
      <dsp:txXfrm>
        <a:off x="68270" y="74165"/>
        <a:ext cx="10379060" cy="1261975"/>
      </dsp:txXfrm>
    </dsp:sp>
    <dsp:sp modelId="{40C3FABF-C544-4E4A-98CE-519995D939DE}">
      <dsp:nvSpPr>
        <dsp:cNvPr id="0" name=""/>
        <dsp:cNvSpPr/>
      </dsp:nvSpPr>
      <dsp:spPr>
        <a:xfrm>
          <a:off x="0" y="1476411"/>
          <a:ext cx="10515600" cy="1398515"/>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Upon review of detention the individual must be reminded that they have the right to legal advice. In addition to before the interview and before identification processes. </a:t>
          </a:r>
          <a:endParaRPr lang="en-US" sz="2500" kern="1200"/>
        </a:p>
      </dsp:txBody>
      <dsp:txXfrm>
        <a:off x="68270" y="1544681"/>
        <a:ext cx="10379060" cy="1261975"/>
      </dsp:txXfrm>
    </dsp:sp>
    <dsp:sp modelId="{01082F9E-51E9-4251-991A-A8C4AD104BA8}">
      <dsp:nvSpPr>
        <dsp:cNvPr id="0" name=""/>
        <dsp:cNvSpPr/>
      </dsp:nvSpPr>
      <dsp:spPr>
        <a:xfrm>
          <a:off x="0" y="2946926"/>
          <a:ext cx="10515600" cy="1398515"/>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This is governed under Code C in particular part 1. </a:t>
          </a:r>
          <a:endParaRPr lang="en-US" sz="2500" kern="1200"/>
        </a:p>
      </dsp:txBody>
      <dsp:txXfrm>
        <a:off x="68270" y="3015196"/>
        <a:ext cx="10379060" cy="12619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2ABD4-D036-4674-A275-D1BC40241299}">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A608F4-2DBA-419A-A16E-D6CE0F3208F7}">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05ED5B-BCEB-4FA2-92B2-06FB5487B2B6}">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Code E – interviewing – recorded and written. </a:t>
          </a:r>
          <a:endParaRPr lang="en-US" sz="2500" kern="1200"/>
        </a:p>
      </dsp:txBody>
      <dsp:txXfrm>
        <a:off x="1844034" y="682"/>
        <a:ext cx="4401230" cy="1596566"/>
      </dsp:txXfrm>
    </dsp:sp>
    <dsp:sp modelId="{E82C5537-79FF-4084-AE34-F25718A43A6F}">
      <dsp:nvSpPr>
        <dsp:cNvPr id="0" name=""/>
        <dsp:cNvSpPr/>
      </dsp:nvSpPr>
      <dsp:spPr>
        <a:xfrm>
          <a:off x="0" y="1996390"/>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099AE5-CCE5-44EB-A67A-C187B6F4387C}">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7A87B5-5139-4DF8-B323-560FF098CEA0}">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Anything said outside of the interview must be written down. </a:t>
          </a:r>
          <a:endParaRPr lang="en-US" sz="2500" kern="1200"/>
        </a:p>
      </dsp:txBody>
      <dsp:txXfrm>
        <a:off x="1844034" y="1996390"/>
        <a:ext cx="4401230" cy="1596566"/>
      </dsp:txXfrm>
    </dsp:sp>
    <dsp:sp modelId="{3F2E0744-020C-43B3-96B0-AA85136A798D}">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4B5F04-9BD1-4DFF-8539-498D30C12039}">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5C22E1-4BC2-4036-89AB-F64C45C20490}">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There must be a note of the interview. </a:t>
          </a:r>
          <a:endParaRPr lang="en-US" sz="2500" kern="1200"/>
        </a:p>
      </dsp:txBody>
      <dsp:txXfrm>
        <a:off x="1844034" y="3992098"/>
        <a:ext cx="4401230" cy="159656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4E3CC-3DC1-4EE5-AB42-4EB2494716F6}">
      <dsp:nvSpPr>
        <dsp:cNvPr id="0" name=""/>
        <dsp:cNvSpPr/>
      </dsp:nvSpPr>
      <dsp:spPr>
        <a:xfrm>
          <a:off x="0" y="682"/>
          <a:ext cx="6245265" cy="1596566"/>
        </a:xfrm>
        <a:prstGeom prst="roundRect">
          <a:avLst>
            <a:gd name="adj" fmla="val 10000"/>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008E2B5-E966-4FF3-B432-C662B586188D}">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6070E04-2D23-4294-AC24-33897F2DBF64}">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933450">
            <a:lnSpc>
              <a:spcPct val="100000"/>
            </a:lnSpc>
            <a:spcBef>
              <a:spcPct val="0"/>
            </a:spcBef>
            <a:spcAft>
              <a:spcPct val="35000"/>
            </a:spcAft>
            <a:buNone/>
          </a:pPr>
          <a:r>
            <a:rPr lang="en-GB" sz="2100" kern="1200"/>
            <a:t>All evidence need to be collected in the correct way and should follow the correct procedure. </a:t>
          </a:r>
          <a:endParaRPr lang="en-US" sz="2100" kern="1200"/>
        </a:p>
      </dsp:txBody>
      <dsp:txXfrm>
        <a:off x="1844034" y="682"/>
        <a:ext cx="4401230" cy="1596566"/>
      </dsp:txXfrm>
    </dsp:sp>
    <dsp:sp modelId="{60521FCC-09C2-4046-8836-6CCE191B9BCE}">
      <dsp:nvSpPr>
        <dsp:cNvPr id="0" name=""/>
        <dsp:cNvSpPr/>
      </dsp:nvSpPr>
      <dsp:spPr>
        <a:xfrm>
          <a:off x="0" y="1996390"/>
          <a:ext cx="6245265" cy="1596566"/>
        </a:xfrm>
        <a:prstGeom prst="roundRect">
          <a:avLst>
            <a:gd name="adj" fmla="val 10000"/>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BAA97B48-93F4-4ACB-9630-3374AAFE3327}">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E94CC38-59D9-4A96-8898-1A2F8104E6A5}">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933450">
            <a:lnSpc>
              <a:spcPct val="100000"/>
            </a:lnSpc>
            <a:spcBef>
              <a:spcPct val="0"/>
            </a:spcBef>
            <a:spcAft>
              <a:spcPct val="35000"/>
            </a:spcAft>
            <a:buNone/>
          </a:pPr>
          <a:r>
            <a:rPr lang="en-GB" sz="2100" kern="1200"/>
            <a:t>If the evidence is collected unlawfully this does not mean that is inadmissible in court. </a:t>
          </a:r>
          <a:endParaRPr lang="en-US" sz="2100" kern="1200"/>
        </a:p>
      </dsp:txBody>
      <dsp:txXfrm>
        <a:off x="1844034" y="1996390"/>
        <a:ext cx="4401230" cy="1596566"/>
      </dsp:txXfrm>
    </dsp:sp>
    <dsp:sp modelId="{627FCCD9-AAF4-4D1F-B2F0-2A563205F5D1}">
      <dsp:nvSpPr>
        <dsp:cNvPr id="0" name=""/>
        <dsp:cNvSpPr/>
      </dsp:nvSpPr>
      <dsp:spPr>
        <a:xfrm>
          <a:off x="0" y="3992098"/>
          <a:ext cx="6245265" cy="1596566"/>
        </a:xfrm>
        <a:prstGeom prst="roundRect">
          <a:avLst>
            <a:gd name="adj" fmla="val 10000"/>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445C3F3A-356F-440E-9B68-6940A685D217}">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DBD51F1-0B1F-4D96-B63F-D3EA4EC2ADE1}">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933450">
            <a:lnSpc>
              <a:spcPct val="100000"/>
            </a:lnSpc>
            <a:spcBef>
              <a:spcPct val="0"/>
            </a:spcBef>
            <a:spcAft>
              <a:spcPct val="35000"/>
            </a:spcAft>
            <a:buNone/>
          </a:pPr>
          <a:r>
            <a:rPr lang="en-GB" sz="2100" kern="1200"/>
            <a:t>However, s.78 applies. </a:t>
          </a:r>
          <a:endParaRPr lang="en-US" sz="2100" kern="1200"/>
        </a:p>
      </dsp:txBody>
      <dsp:txXfrm>
        <a:off x="1844034" y="3992098"/>
        <a:ext cx="4401230" cy="159656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C2080-78FB-405D-822A-AA9C550477D4}">
      <dsp:nvSpPr>
        <dsp:cNvPr id="0" name=""/>
        <dsp:cNvSpPr/>
      </dsp:nvSpPr>
      <dsp:spPr>
        <a:xfrm>
          <a:off x="0"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E153A5-4FF0-4132-B173-562B9C66FA72}">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The individual will be taken before a magistrate if charged. </a:t>
          </a:r>
          <a:endParaRPr lang="en-US" sz="2400" kern="1200"/>
        </a:p>
      </dsp:txBody>
      <dsp:txXfrm>
        <a:off x="383617" y="1447754"/>
        <a:ext cx="2847502" cy="1768010"/>
      </dsp:txXfrm>
    </dsp:sp>
    <dsp:sp modelId="{C59F53B0-A419-4E65-A93D-C0173BFB46C5}">
      <dsp:nvSpPr>
        <dsp:cNvPr id="0" name=""/>
        <dsp:cNvSpPr/>
      </dsp:nvSpPr>
      <dsp:spPr>
        <a:xfrm>
          <a:off x="3614737"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0BFDF1-9845-4D26-8B43-720D910B56ED}">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The decision then will be remanded in custody or released on police bail. </a:t>
          </a:r>
          <a:endParaRPr lang="en-US" sz="2400" kern="1200"/>
        </a:p>
      </dsp:txBody>
      <dsp:txXfrm>
        <a:off x="3998355" y="1447754"/>
        <a:ext cx="2847502" cy="1768010"/>
      </dsp:txXfrm>
    </dsp:sp>
    <dsp:sp modelId="{075DA399-EC19-405E-BB91-9F1E50DF7ED0}">
      <dsp:nvSpPr>
        <dsp:cNvPr id="0" name=""/>
        <dsp:cNvSpPr/>
      </dsp:nvSpPr>
      <dsp:spPr>
        <a:xfrm>
          <a:off x="7229475"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410AF2-2232-44C6-94C0-FF5521EB2ADD}">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Let’s take a look at bail. </a:t>
          </a:r>
          <a:endParaRPr lang="en-US" sz="2400" kern="1200"/>
        </a:p>
      </dsp:txBody>
      <dsp:txXfrm>
        <a:off x="7613092" y="1447754"/>
        <a:ext cx="2847502" cy="17680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6DE7E5-C701-4D1A-8084-1E206B6C40B4}">
      <dsp:nvSpPr>
        <dsp:cNvPr id="0" name=""/>
        <dsp:cNvSpPr/>
      </dsp:nvSpPr>
      <dsp:spPr>
        <a:xfrm>
          <a:off x="368046" y="1737505"/>
          <a:ext cx="1892808" cy="473865"/>
        </a:xfrm>
        <a:prstGeom prst="homePlate">
          <a:avLst>
            <a:gd name="adj" fmla="val 40000"/>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533400">
            <a:lnSpc>
              <a:spcPct val="90000"/>
            </a:lnSpc>
            <a:spcBef>
              <a:spcPct val="0"/>
            </a:spcBef>
            <a:spcAft>
              <a:spcPct val="35000"/>
            </a:spcAft>
            <a:buNone/>
          </a:pPr>
          <a:r>
            <a:rPr lang="en-US" sz="1200" kern="1200"/>
            <a:t>2 Dec.</a:t>
          </a:r>
        </a:p>
      </dsp:txBody>
      <dsp:txXfrm>
        <a:off x="368046" y="1737505"/>
        <a:ext cx="1798035" cy="473865"/>
      </dsp:txXfrm>
    </dsp:sp>
    <dsp:sp modelId="{93AEE40D-4E56-4CEE-9A5D-65324C5D5A9A}">
      <dsp:nvSpPr>
        <dsp:cNvPr id="0" name=""/>
        <dsp:cNvSpPr/>
      </dsp:nvSpPr>
      <dsp:spPr>
        <a:xfrm>
          <a:off x="0" y="0"/>
          <a:ext cx="2628899" cy="126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6680" rIns="0" bIns="106680" numCol="1" spcCol="1270" anchor="b" anchorCtr="1">
          <a:noAutofit/>
        </a:bodyPr>
        <a:lstStyle/>
        <a:p>
          <a:pPr marL="0" lvl="0" indent="0" algn="ctr" defTabSz="533400">
            <a:lnSpc>
              <a:spcPct val="90000"/>
            </a:lnSpc>
            <a:spcBef>
              <a:spcPct val="0"/>
            </a:spcBef>
            <a:spcAft>
              <a:spcPct val="35000"/>
            </a:spcAft>
            <a:buNone/>
          </a:pPr>
          <a:r>
            <a:rPr lang="en-US" sz="1200" kern="1200"/>
            <a:t>Human Rights</a:t>
          </a:r>
        </a:p>
      </dsp:txBody>
      <dsp:txXfrm>
        <a:off x="0" y="0"/>
        <a:ext cx="2628899" cy="1263640"/>
      </dsp:txXfrm>
    </dsp:sp>
    <dsp:sp modelId="{6F9EDAB6-3BFA-46E2-A0C0-3BC677E9A536}">
      <dsp:nvSpPr>
        <dsp:cNvPr id="0" name=""/>
        <dsp:cNvSpPr/>
      </dsp:nvSpPr>
      <dsp:spPr>
        <a:xfrm>
          <a:off x="2260854" y="1974438"/>
          <a:ext cx="736091" cy="0"/>
        </a:xfrm>
        <a:custGeom>
          <a:avLst/>
          <a:gdLst/>
          <a:ahLst/>
          <a:cxnLst/>
          <a:rect l="0" t="0" r="0" b="0"/>
          <a:pathLst>
            <a:path>
              <a:moveTo>
                <a:pt x="0" y="0"/>
              </a:moveTo>
              <a:lnTo>
                <a:pt x="736091" y="0"/>
              </a:lnTo>
            </a:path>
          </a:pathLst>
        </a:custGeom>
        <a:no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0C9247-E256-407C-929C-C6CEC2CC77C1}">
      <dsp:nvSpPr>
        <dsp:cNvPr id="0" name=""/>
        <dsp:cNvSpPr/>
      </dsp:nvSpPr>
      <dsp:spPr>
        <a:xfrm>
          <a:off x="1314449" y="1342617"/>
          <a:ext cx="0" cy="394887"/>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86C4E70-85D9-4AEE-BFF7-5A4BA9E15ADB}">
      <dsp:nvSpPr>
        <dsp:cNvPr id="0" name=""/>
        <dsp:cNvSpPr/>
      </dsp:nvSpPr>
      <dsp:spPr>
        <a:xfrm>
          <a:off x="1274961" y="1263640"/>
          <a:ext cx="78977" cy="78977"/>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6ED8F9-B8D4-4048-8684-2006A2FA60A3}">
      <dsp:nvSpPr>
        <dsp:cNvPr id="0" name=""/>
        <dsp:cNvSpPr/>
      </dsp:nvSpPr>
      <dsp:spPr>
        <a:xfrm>
          <a:off x="2996945" y="1737505"/>
          <a:ext cx="1892808" cy="473865"/>
        </a:xfrm>
        <a:prstGeom prst="hexagon">
          <a:avLst>
            <a:gd name="adj" fmla="val 40000"/>
            <a:gd name="vf" fmla="val 115470"/>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533400">
            <a:lnSpc>
              <a:spcPct val="90000"/>
            </a:lnSpc>
            <a:spcBef>
              <a:spcPct val="0"/>
            </a:spcBef>
            <a:spcAft>
              <a:spcPct val="35000"/>
            </a:spcAft>
            <a:buNone/>
          </a:pPr>
          <a:r>
            <a:rPr lang="en-US" sz="1200" kern="1200"/>
            <a:t>3 Dec.</a:t>
          </a:r>
        </a:p>
      </dsp:txBody>
      <dsp:txXfrm>
        <a:off x="3217861" y="1792811"/>
        <a:ext cx="1450976" cy="363253"/>
      </dsp:txXfrm>
    </dsp:sp>
    <dsp:sp modelId="{20B5760B-C46A-4E4B-BB35-81D44ECACFA4}">
      <dsp:nvSpPr>
        <dsp:cNvPr id="0" name=""/>
        <dsp:cNvSpPr/>
      </dsp:nvSpPr>
      <dsp:spPr>
        <a:xfrm>
          <a:off x="2628899" y="2685235"/>
          <a:ext cx="2628899" cy="126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6680" rIns="0" bIns="106680" numCol="1" spcCol="1270" anchor="t" anchorCtr="1">
          <a:noAutofit/>
        </a:bodyPr>
        <a:lstStyle/>
        <a:p>
          <a:pPr marL="0" lvl="0" indent="0" algn="ctr" defTabSz="533400">
            <a:lnSpc>
              <a:spcPct val="90000"/>
            </a:lnSpc>
            <a:spcBef>
              <a:spcPct val="0"/>
            </a:spcBef>
            <a:spcAft>
              <a:spcPct val="35000"/>
            </a:spcAft>
            <a:buNone/>
          </a:pPr>
          <a:r>
            <a:rPr lang="en-US" sz="1200" kern="1200"/>
            <a:t>Freedom of Assembly and Association</a:t>
          </a:r>
        </a:p>
      </dsp:txBody>
      <dsp:txXfrm>
        <a:off x="2628899" y="2685235"/>
        <a:ext cx="2628899" cy="1263640"/>
      </dsp:txXfrm>
    </dsp:sp>
    <dsp:sp modelId="{175CC320-71F4-4408-9D89-65CE1595A0B8}">
      <dsp:nvSpPr>
        <dsp:cNvPr id="0" name=""/>
        <dsp:cNvSpPr/>
      </dsp:nvSpPr>
      <dsp:spPr>
        <a:xfrm>
          <a:off x="4889754" y="1974438"/>
          <a:ext cx="736092" cy="0"/>
        </a:xfrm>
        <a:custGeom>
          <a:avLst/>
          <a:gdLst/>
          <a:ahLst/>
          <a:cxnLst/>
          <a:rect l="0" t="0" r="0" b="0"/>
          <a:pathLst>
            <a:path>
              <a:moveTo>
                <a:pt x="0" y="0"/>
              </a:moveTo>
              <a:lnTo>
                <a:pt x="736092" y="0"/>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2937C6-21B6-44B0-8FAF-3D6AC2160213}">
      <dsp:nvSpPr>
        <dsp:cNvPr id="0" name=""/>
        <dsp:cNvSpPr/>
      </dsp:nvSpPr>
      <dsp:spPr>
        <a:xfrm>
          <a:off x="3943349" y="2211370"/>
          <a:ext cx="0" cy="394887"/>
        </a:xfrm>
        <a:prstGeom prst="line">
          <a:avLst/>
        </a:prstGeom>
        <a:noFill/>
        <a:ln w="1270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28884AD7-E187-46A0-8D3F-393E5C5D38BC}">
      <dsp:nvSpPr>
        <dsp:cNvPr id="0" name=""/>
        <dsp:cNvSpPr/>
      </dsp:nvSpPr>
      <dsp:spPr>
        <a:xfrm>
          <a:off x="3903861" y="2606258"/>
          <a:ext cx="78977" cy="78977"/>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30A8BD-8611-4326-B05D-289206C3DA7A}">
      <dsp:nvSpPr>
        <dsp:cNvPr id="0" name=""/>
        <dsp:cNvSpPr/>
      </dsp:nvSpPr>
      <dsp:spPr>
        <a:xfrm>
          <a:off x="5625846" y="1737505"/>
          <a:ext cx="1892808" cy="473865"/>
        </a:xfrm>
        <a:prstGeom prst="hexagon">
          <a:avLst>
            <a:gd name="adj" fmla="val 40000"/>
            <a:gd name="vf" fmla="val 115470"/>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533400">
            <a:lnSpc>
              <a:spcPct val="90000"/>
            </a:lnSpc>
            <a:spcBef>
              <a:spcPct val="0"/>
            </a:spcBef>
            <a:spcAft>
              <a:spcPct val="35000"/>
            </a:spcAft>
            <a:buNone/>
          </a:pPr>
          <a:r>
            <a:rPr lang="en-US" sz="1200" kern="1200"/>
            <a:t>9 Dec.</a:t>
          </a:r>
        </a:p>
      </dsp:txBody>
      <dsp:txXfrm>
        <a:off x="5846762" y="1792811"/>
        <a:ext cx="1450976" cy="363253"/>
      </dsp:txXfrm>
    </dsp:sp>
    <dsp:sp modelId="{28DA8EAF-DCA8-4ECE-B1D4-9A9FCC51E7D6}">
      <dsp:nvSpPr>
        <dsp:cNvPr id="0" name=""/>
        <dsp:cNvSpPr/>
      </dsp:nvSpPr>
      <dsp:spPr>
        <a:xfrm>
          <a:off x="5257799" y="0"/>
          <a:ext cx="2628900" cy="126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6680" rIns="0" bIns="106680" numCol="1" spcCol="1270" anchor="b" anchorCtr="1">
          <a:noAutofit/>
        </a:bodyPr>
        <a:lstStyle/>
        <a:p>
          <a:pPr marL="0" lvl="0" indent="0" algn="ctr" defTabSz="533400">
            <a:lnSpc>
              <a:spcPct val="90000"/>
            </a:lnSpc>
            <a:spcBef>
              <a:spcPct val="0"/>
            </a:spcBef>
            <a:spcAft>
              <a:spcPct val="35000"/>
            </a:spcAft>
            <a:buNone/>
          </a:pPr>
          <a:r>
            <a:rPr lang="en-US" sz="1200" kern="1200"/>
            <a:t>Introduction to Judicial Review</a:t>
          </a:r>
        </a:p>
      </dsp:txBody>
      <dsp:txXfrm>
        <a:off x="5257799" y="0"/>
        <a:ext cx="2628900" cy="1263640"/>
      </dsp:txXfrm>
    </dsp:sp>
    <dsp:sp modelId="{99E361DE-EFEA-4483-BC16-E25010ADC093}">
      <dsp:nvSpPr>
        <dsp:cNvPr id="0" name=""/>
        <dsp:cNvSpPr/>
      </dsp:nvSpPr>
      <dsp:spPr>
        <a:xfrm>
          <a:off x="7518654" y="1974438"/>
          <a:ext cx="736092" cy="0"/>
        </a:xfrm>
        <a:custGeom>
          <a:avLst/>
          <a:gdLst/>
          <a:ahLst/>
          <a:cxnLst/>
          <a:rect l="0" t="0" r="0" b="0"/>
          <a:pathLst>
            <a:path>
              <a:moveTo>
                <a:pt x="0" y="0"/>
              </a:moveTo>
              <a:lnTo>
                <a:pt x="736092" y="0"/>
              </a:lnTo>
            </a:path>
          </a:pathLst>
        </a:custGeom>
        <a:no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5D0DFA-66C6-4C87-8C39-9654C2435E11}">
      <dsp:nvSpPr>
        <dsp:cNvPr id="0" name=""/>
        <dsp:cNvSpPr/>
      </dsp:nvSpPr>
      <dsp:spPr>
        <a:xfrm>
          <a:off x="6572250" y="1342617"/>
          <a:ext cx="0" cy="394887"/>
        </a:xfrm>
        <a:prstGeom prst="line">
          <a:avLst/>
        </a:prstGeom>
        <a:noFill/>
        <a:ln w="12700" cap="flat" cmpd="sng" algn="ctr">
          <a:solidFill>
            <a:schemeClr val="accent4">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FF42A19-73BC-46EF-92D9-17D8EB32425B}">
      <dsp:nvSpPr>
        <dsp:cNvPr id="0" name=""/>
        <dsp:cNvSpPr/>
      </dsp:nvSpPr>
      <dsp:spPr>
        <a:xfrm>
          <a:off x="6532761" y="1263640"/>
          <a:ext cx="78977" cy="78977"/>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61C172-2DDB-4137-B69F-BDA91C144CD1}">
      <dsp:nvSpPr>
        <dsp:cNvPr id="0" name=""/>
        <dsp:cNvSpPr/>
      </dsp:nvSpPr>
      <dsp:spPr>
        <a:xfrm rot="10800000">
          <a:off x="8254746" y="1737505"/>
          <a:ext cx="1892808" cy="473865"/>
        </a:xfrm>
        <a:prstGeom prst="homePlate">
          <a:avLst>
            <a:gd name="adj" fmla="val 40000"/>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533400">
            <a:lnSpc>
              <a:spcPct val="90000"/>
            </a:lnSpc>
            <a:spcBef>
              <a:spcPct val="0"/>
            </a:spcBef>
            <a:spcAft>
              <a:spcPct val="35000"/>
            </a:spcAft>
            <a:buNone/>
          </a:pPr>
          <a:r>
            <a:rPr lang="en-US" sz="1200" kern="1200"/>
            <a:t>10 Dec.</a:t>
          </a:r>
        </a:p>
      </dsp:txBody>
      <dsp:txXfrm rot="10800000">
        <a:off x="8349519" y="1737505"/>
        <a:ext cx="1798035" cy="473865"/>
      </dsp:txXfrm>
    </dsp:sp>
    <dsp:sp modelId="{313AD16D-AC0D-4768-8AC1-37D374AB20BD}">
      <dsp:nvSpPr>
        <dsp:cNvPr id="0" name=""/>
        <dsp:cNvSpPr/>
      </dsp:nvSpPr>
      <dsp:spPr>
        <a:xfrm>
          <a:off x="7886700" y="2685235"/>
          <a:ext cx="2628900" cy="126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6680" rIns="0" bIns="106680" numCol="1" spcCol="1270" anchor="t" anchorCtr="1">
          <a:noAutofit/>
        </a:bodyPr>
        <a:lstStyle/>
        <a:p>
          <a:pPr marL="0" lvl="0" indent="0" algn="ctr" defTabSz="533400">
            <a:lnSpc>
              <a:spcPct val="90000"/>
            </a:lnSpc>
            <a:spcBef>
              <a:spcPct val="0"/>
            </a:spcBef>
            <a:spcAft>
              <a:spcPct val="35000"/>
            </a:spcAft>
            <a:buNone/>
          </a:pPr>
          <a:r>
            <a:rPr lang="en-US" sz="1200" kern="1200" dirty="0"/>
            <a:t>Drop-in session (Via appointment only)</a:t>
          </a:r>
        </a:p>
      </dsp:txBody>
      <dsp:txXfrm>
        <a:off x="7886700" y="2685235"/>
        <a:ext cx="2628900" cy="1263640"/>
      </dsp:txXfrm>
    </dsp:sp>
    <dsp:sp modelId="{EED2D9B2-12B0-4B5D-91C6-AEEB260D6298}">
      <dsp:nvSpPr>
        <dsp:cNvPr id="0" name=""/>
        <dsp:cNvSpPr/>
      </dsp:nvSpPr>
      <dsp:spPr>
        <a:xfrm>
          <a:off x="9201150" y="2211370"/>
          <a:ext cx="0" cy="394887"/>
        </a:xfrm>
        <a:prstGeom prst="line">
          <a:avLst/>
        </a:prstGeom>
        <a:noFill/>
        <a:ln w="1270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3853EF4-0598-41FF-A574-47A0559E1C44}">
      <dsp:nvSpPr>
        <dsp:cNvPr id="0" name=""/>
        <dsp:cNvSpPr/>
      </dsp:nvSpPr>
      <dsp:spPr>
        <a:xfrm>
          <a:off x="9161661" y="2606258"/>
          <a:ext cx="78977" cy="78977"/>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EC583-DE0E-433F-BBF4-39D4EFF576DF}">
      <dsp:nvSpPr>
        <dsp:cNvPr id="0" name=""/>
        <dsp:cNvSpPr/>
      </dsp:nvSpPr>
      <dsp:spPr>
        <a:xfrm>
          <a:off x="0" y="16980"/>
          <a:ext cx="6245265" cy="1317566"/>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Police Powers. </a:t>
          </a:r>
          <a:endParaRPr lang="en-US" sz="3300" kern="1200"/>
        </a:p>
      </dsp:txBody>
      <dsp:txXfrm>
        <a:off x="64318" y="81298"/>
        <a:ext cx="6116629" cy="1188930"/>
      </dsp:txXfrm>
    </dsp:sp>
    <dsp:sp modelId="{5EB46056-8ABB-440A-B98E-E2325A2EBF96}">
      <dsp:nvSpPr>
        <dsp:cNvPr id="0" name=""/>
        <dsp:cNvSpPr/>
      </dsp:nvSpPr>
      <dsp:spPr>
        <a:xfrm>
          <a:off x="0" y="1429587"/>
          <a:ext cx="6245265" cy="1317566"/>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Governed by the Police and Criminal Evidence Act 1984. </a:t>
          </a:r>
          <a:endParaRPr lang="en-US" sz="3300" kern="1200"/>
        </a:p>
      </dsp:txBody>
      <dsp:txXfrm>
        <a:off x="64318" y="1493905"/>
        <a:ext cx="6116629" cy="1188930"/>
      </dsp:txXfrm>
    </dsp:sp>
    <dsp:sp modelId="{8BCDF815-0C35-4CE9-BD78-09C010089585}">
      <dsp:nvSpPr>
        <dsp:cNvPr id="0" name=""/>
        <dsp:cNvSpPr/>
      </dsp:nvSpPr>
      <dsp:spPr>
        <a:xfrm>
          <a:off x="0" y="2842193"/>
          <a:ext cx="6245265" cy="131756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Governed by the codes of practice. </a:t>
          </a:r>
          <a:endParaRPr lang="en-US" sz="3300" kern="1200"/>
        </a:p>
      </dsp:txBody>
      <dsp:txXfrm>
        <a:off x="64318" y="2906511"/>
        <a:ext cx="6116629" cy="1188930"/>
      </dsp:txXfrm>
    </dsp:sp>
    <dsp:sp modelId="{BEA654EB-385C-46DC-AD83-A5D1FE185C2D}">
      <dsp:nvSpPr>
        <dsp:cNvPr id="0" name=""/>
        <dsp:cNvSpPr/>
      </dsp:nvSpPr>
      <dsp:spPr>
        <a:xfrm>
          <a:off x="0" y="4254799"/>
          <a:ext cx="6245265" cy="131756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Encompasses a number of elements from search – bail. </a:t>
          </a:r>
          <a:endParaRPr lang="en-US" sz="3300" kern="1200"/>
        </a:p>
      </dsp:txBody>
      <dsp:txXfrm>
        <a:off x="64318" y="4319117"/>
        <a:ext cx="6116629" cy="118893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A192C5-7A4B-4A4C-B67D-0DD1A146F1BA}" type="datetimeFigureOut">
              <a:rPr lang="en-GB" smtClean="0"/>
              <a:t>22/11/2024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2DD157-0B7B-417D-B19B-A1B85D8EFC77}" type="slidenum">
              <a:rPr lang="en-GB" smtClean="0"/>
              <a:t>‹#›</a:t>
            </a:fld>
            <a:endParaRPr lang="en-GB"/>
          </a:p>
        </p:txBody>
      </p:sp>
    </p:spTree>
    <p:extLst>
      <p:ext uri="{BB962C8B-B14F-4D97-AF65-F5344CB8AC3E}">
        <p14:creationId xmlns:p14="http://schemas.microsoft.com/office/powerpoint/2010/main" val="2186499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Codes of practice can be omitted as evidence in the event that they are breached. </a:t>
            </a:r>
          </a:p>
          <a:p>
            <a:endParaRPr lang="en-GB" dirty="0"/>
          </a:p>
        </p:txBody>
      </p:sp>
      <p:sp>
        <p:nvSpPr>
          <p:cNvPr id="4" name="Slide Number Placeholder 3"/>
          <p:cNvSpPr>
            <a:spLocks noGrp="1"/>
          </p:cNvSpPr>
          <p:nvPr>
            <p:ph type="sldNum" sz="quarter" idx="5"/>
          </p:nvPr>
        </p:nvSpPr>
        <p:spPr/>
        <p:txBody>
          <a:bodyPr/>
          <a:lstStyle/>
          <a:p>
            <a:fld id="{CE2DD157-0B7B-417D-B19B-A1B85D8EFC77}" type="slidenum">
              <a:rPr lang="en-GB" smtClean="0"/>
              <a:t>4</a:t>
            </a:fld>
            <a:endParaRPr lang="en-GB"/>
          </a:p>
        </p:txBody>
      </p:sp>
    </p:spTree>
    <p:extLst>
      <p:ext uri="{BB962C8B-B14F-4D97-AF65-F5344CB8AC3E}">
        <p14:creationId xmlns:p14="http://schemas.microsoft.com/office/powerpoint/2010/main" val="75931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searches a notice of powers and rights must be served – includes what power it falls under and explains the right of the occupier of the property. </a:t>
            </a:r>
          </a:p>
        </p:txBody>
      </p:sp>
      <p:sp>
        <p:nvSpPr>
          <p:cNvPr id="4" name="Slide Number Placeholder 3"/>
          <p:cNvSpPr>
            <a:spLocks noGrp="1"/>
          </p:cNvSpPr>
          <p:nvPr>
            <p:ph type="sldNum" sz="quarter" idx="5"/>
          </p:nvPr>
        </p:nvSpPr>
        <p:spPr/>
        <p:txBody>
          <a:bodyPr/>
          <a:lstStyle/>
          <a:p>
            <a:fld id="{CE2DD157-0B7B-417D-B19B-A1B85D8EFC77}" type="slidenum">
              <a:rPr lang="en-GB" smtClean="0"/>
              <a:t>12</a:t>
            </a:fld>
            <a:endParaRPr lang="en-GB"/>
          </a:p>
        </p:txBody>
      </p:sp>
    </p:spTree>
    <p:extLst>
      <p:ext uri="{BB962C8B-B14F-4D97-AF65-F5344CB8AC3E}">
        <p14:creationId xmlns:p14="http://schemas.microsoft.com/office/powerpoint/2010/main" val="3413742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S.16 Code B para 6,7 and 8 tell use about elements such as the right to seize and retain material. </a:t>
            </a:r>
          </a:p>
        </p:txBody>
      </p:sp>
      <p:sp>
        <p:nvSpPr>
          <p:cNvPr id="4" name="Slide Number Placeholder 3"/>
          <p:cNvSpPr>
            <a:spLocks noGrp="1"/>
          </p:cNvSpPr>
          <p:nvPr>
            <p:ph type="sldNum" sz="quarter" idx="5"/>
          </p:nvPr>
        </p:nvSpPr>
        <p:spPr/>
        <p:txBody>
          <a:bodyPr/>
          <a:lstStyle/>
          <a:p>
            <a:fld id="{CE2DD157-0B7B-417D-B19B-A1B85D8EFC77}" type="slidenum">
              <a:rPr lang="en-GB" smtClean="0"/>
              <a:t>14</a:t>
            </a:fld>
            <a:endParaRPr lang="en-GB"/>
          </a:p>
        </p:txBody>
      </p:sp>
    </p:spTree>
    <p:extLst>
      <p:ext uri="{BB962C8B-B14F-4D97-AF65-F5344CB8AC3E}">
        <p14:creationId xmlns:p14="http://schemas.microsoft.com/office/powerpoint/2010/main" val="1537564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under the codes of practice; </a:t>
            </a:r>
            <a:r>
              <a:rPr lang="en-GB" b="1" dirty="0"/>
              <a:t>You do not have to say anything. But it may harm your defence if you do not mention when questioned something which you later rely on in court. Anything you do say may be given in evidence.</a:t>
            </a:r>
          </a:p>
          <a:p>
            <a:endParaRPr lang="en-GB" dirty="0"/>
          </a:p>
          <a:p>
            <a:endParaRPr lang="en-GB" dirty="0"/>
          </a:p>
        </p:txBody>
      </p:sp>
      <p:sp>
        <p:nvSpPr>
          <p:cNvPr id="4" name="Slide Number Placeholder 3"/>
          <p:cNvSpPr>
            <a:spLocks noGrp="1"/>
          </p:cNvSpPr>
          <p:nvPr>
            <p:ph type="sldNum" sz="quarter" idx="5"/>
          </p:nvPr>
        </p:nvSpPr>
        <p:spPr/>
        <p:txBody>
          <a:bodyPr/>
          <a:lstStyle/>
          <a:p>
            <a:fld id="{CE2DD157-0B7B-417D-B19B-A1B85D8EFC77}" type="slidenum">
              <a:rPr lang="en-GB" smtClean="0"/>
              <a:t>21</a:t>
            </a:fld>
            <a:endParaRPr lang="en-GB"/>
          </a:p>
        </p:txBody>
      </p:sp>
    </p:spTree>
    <p:extLst>
      <p:ext uri="{BB962C8B-B14F-4D97-AF65-F5344CB8AC3E}">
        <p14:creationId xmlns:p14="http://schemas.microsoft.com/office/powerpoint/2010/main" val="676490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36 hours superintendent need to approve or above. </a:t>
            </a:r>
          </a:p>
        </p:txBody>
      </p:sp>
      <p:sp>
        <p:nvSpPr>
          <p:cNvPr id="4" name="Slide Number Placeholder 3"/>
          <p:cNvSpPr>
            <a:spLocks noGrp="1"/>
          </p:cNvSpPr>
          <p:nvPr>
            <p:ph type="sldNum" sz="quarter" idx="5"/>
          </p:nvPr>
        </p:nvSpPr>
        <p:spPr/>
        <p:txBody>
          <a:bodyPr/>
          <a:lstStyle/>
          <a:p>
            <a:fld id="{CE2DD157-0B7B-417D-B19B-A1B85D8EFC77}" type="slidenum">
              <a:rPr lang="en-GB" smtClean="0"/>
              <a:t>23</a:t>
            </a:fld>
            <a:endParaRPr lang="en-GB"/>
          </a:p>
        </p:txBody>
      </p:sp>
    </p:spTree>
    <p:extLst>
      <p:ext uri="{BB962C8B-B14F-4D97-AF65-F5344CB8AC3E}">
        <p14:creationId xmlns:p14="http://schemas.microsoft.com/office/powerpoint/2010/main" val="38692939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Custody officer – must be at least a sergeant and not involved in investigating the crime. </a:t>
            </a:r>
          </a:p>
        </p:txBody>
      </p:sp>
      <p:sp>
        <p:nvSpPr>
          <p:cNvPr id="4" name="Slide Number Placeholder 3"/>
          <p:cNvSpPr>
            <a:spLocks noGrp="1"/>
          </p:cNvSpPr>
          <p:nvPr>
            <p:ph type="sldNum" sz="quarter" idx="5"/>
          </p:nvPr>
        </p:nvSpPr>
        <p:spPr/>
        <p:txBody>
          <a:bodyPr/>
          <a:lstStyle/>
          <a:p>
            <a:fld id="{CE2DD157-0B7B-417D-B19B-A1B85D8EFC77}" type="slidenum">
              <a:rPr lang="en-GB" smtClean="0"/>
              <a:t>24</a:t>
            </a:fld>
            <a:endParaRPr lang="en-GB"/>
          </a:p>
        </p:txBody>
      </p:sp>
    </p:spTree>
    <p:extLst>
      <p:ext uri="{BB962C8B-B14F-4D97-AF65-F5344CB8AC3E}">
        <p14:creationId xmlns:p14="http://schemas.microsoft.com/office/powerpoint/2010/main" val="1263182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Codes of practice. </a:t>
            </a:r>
          </a:p>
          <a:p>
            <a:endParaRPr lang="en-GB" dirty="0"/>
          </a:p>
          <a:p>
            <a:r>
              <a:rPr lang="en-GB" dirty="0"/>
              <a:t>Different person who deals with ensure that the detention is reviewed. </a:t>
            </a:r>
          </a:p>
        </p:txBody>
      </p:sp>
      <p:sp>
        <p:nvSpPr>
          <p:cNvPr id="4" name="Slide Number Placeholder 3"/>
          <p:cNvSpPr>
            <a:spLocks noGrp="1"/>
          </p:cNvSpPr>
          <p:nvPr>
            <p:ph type="sldNum" sz="quarter" idx="5"/>
          </p:nvPr>
        </p:nvSpPr>
        <p:spPr/>
        <p:txBody>
          <a:bodyPr/>
          <a:lstStyle/>
          <a:p>
            <a:fld id="{CE2DD157-0B7B-417D-B19B-A1B85D8EFC77}" type="slidenum">
              <a:rPr lang="en-GB" smtClean="0"/>
              <a:t>26</a:t>
            </a:fld>
            <a:endParaRPr lang="en-GB"/>
          </a:p>
        </p:txBody>
      </p:sp>
    </p:spTree>
    <p:extLst>
      <p:ext uri="{BB962C8B-B14F-4D97-AF65-F5344CB8AC3E}">
        <p14:creationId xmlns:p14="http://schemas.microsoft.com/office/powerpoint/2010/main" val="2639912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S.57 – notify parent/ guardian. </a:t>
            </a:r>
          </a:p>
        </p:txBody>
      </p:sp>
      <p:sp>
        <p:nvSpPr>
          <p:cNvPr id="4" name="Slide Number Placeholder 3"/>
          <p:cNvSpPr>
            <a:spLocks noGrp="1"/>
          </p:cNvSpPr>
          <p:nvPr>
            <p:ph type="sldNum" sz="quarter" idx="5"/>
          </p:nvPr>
        </p:nvSpPr>
        <p:spPr/>
        <p:txBody>
          <a:bodyPr/>
          <a:lstStyle/>
          <a:p>
            <a:fld id="{CE2DD157-0B7B-417D-B19B-A1B85D8EFC77}" type="slidenum">
              <a:rPr lang="en-GB" smtClean="0"/>
              <a:t>28</a:t>
            </a:fld>
            <a:endParaRPr lang="en-GB"/>
          </a:p>
        </p:txBody>
      </p:sp>
    </p:spTree>
    <p:extLst>
      <p:ext uri="{BB962C8B-B14F-4D97-AF65-F5344CB8AC3E}">
        <p14:creationId xmlns:p14="http://schemas.microsoft.com/office/powerpoint/2010/main" val="834520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triable either way or serious offences – recording. </a:t>
            </a:r>
          </a:p>
        </p:txBody>
      </p:sp>
      <p:sp>
        <p:nvSpPr>
          <p:cNvPr id="4" name="Slide Number Placeholder 3"/>
          <p:cNvSpPr>
            <a:spLocks noGrp="1"/>
          </p:cNvSpPr>
          <p:nvPr>
            <p:ph type="sldNum" sz="quarter" idx="5"/>
          </p:nvPr>
        </p:nvSpPr>
        <p:spPr/>
        <p:txBody>
          <a:bodyPr/>
          <a:lstStyle/>
          <a:p>
            <a:fld id="{CE2DD157-0B7B-417D-B19B-A1B85D8EFC77}" type="slidenum">
              <a:rPr lang="en-GB" smtClean="0"/>
              <a:t>29</a:t>
            </a:fld>
            <a:endParaRPr lang="en-GB"/>
          </a:p>
        </p:txBody>
      </p:sp>
    </p:spTree>
    <p:extLst>
      <p:ext uri="{BB962C8B-B14F-4D97-AF65-F5344CB8AC3E}">
        <p14:creationId xmlns:p14="http://schemas.microsoft.com/office/powerpoint/2010/main" val="3473920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to research S.78. </a:t>
            </a:r>
          </a:p>
          <a:p>
            <a:endParaRPr lang="en-GB" dirty="0"/>
          </a:p>
          <a:p>
            <a:r>
              <a:rPr lang="en-GB" dirty="0"/>
              <a:t>Take into consideration the circumstances. </a:t>
            </a:r>
          </a:p>
        </p:txBody>
      </p:sp>
      <p:sp>
        <p:nvSpPr>
          <p:cNvPr id="4" name="Slide Number Placeholder 3"/>
          <p:cNvSpPr>
            <a:spLocks noGrp="1"/>
          </p:cNvSpPr>
          <p:nvPr>
            <p:ph type="sldNum" sz="quarter" idx="5"/>
          </p:nvPr>
        </p:nvSpPr>
        <p:spPr/>
        <p:txBody>
          <a:bodyPr/>
          <a:lstStyle/>
          <a:p>
            <a:fld id="{CE2DD157-0B7B-417D-B19B-A1B85D8EFC77}" type="slidenum">
              <a:rPr lang="en-GB" smtClean="0"/>
              <a:t>31</a:t>
            </a:fld>
            <a:endParaRPr lang="en-GB"/>
          </a:p>
        </p:txBody>
      </p:sp>
    </p:spTree>
    <p:extLst>
      <p:ext uri="{BB962C8B-B14F-4D97-AF65-F5344CB8AC3E}">
        <p14:creationId xmlns:p14="http://schemas.microsoft.com/office/powerpoint/2010/main" val="3908449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guarantee for bail may be used. </a:t>
            </a:r>
          </a:p>
        </p:txBody>
      </p:sp>
      <p:sp>
        <p:nvSpPr>
          <p:cNvPr id="4" name="Slide Number Placeholder 3"/>
          <p:cNvSpPr>
            <a:spLocks noGrp="1"/>
          </p:cNvSpPr>
          <p:nvPr>
            <p:ph type="sldNum" sz="quarter" idx="5"/>
          </p:nvPr>
        </p:nvSpPr>
        <p:spPr/>
        <p:txBody>
          <a:bodyPr/>
          <a:lstStyle/>
          <a:p>
            <a:fld id="{CE2DD157-0B7B-417D-B19B-A1B85D8EFC77}" type="slidenum">
              <a:rPr lang="en-GB" smtClean="0"/>
              <a:t>35</a:t>
            </a:fld>
            <a:endParaRPr lang="en-GB"/>
          </a:p>
        </p:txBody>
      </p:sp>
    </p:spTree>
    <p:extLst>
      <p:ext uri="{BB962C8B-B14F-4D97-AF65-F5344CB8AC3E}">
        <p14:creationId xmlns:p14="http://schemas.microsoft.com/office/powerpoint/2010/main" val="18676185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S.34(5) and S.37 (2) and S.34(2) of PACE 1984 - Can also be released pending further investigation. </a:t>
            </a:r>
          </a:p>
          <a:p>
            <a:endParaRPr lang="en-GB" dirty="0"/>
          </a:p>
          <a:p>
            <a:r>
              <a:rPr lang="en-GB" dirty="0"/>
              <a:t>S.37 7 A – if need to be sent to CPS. </a:t>
            </a:r>
          </a:p>
          <a:p>
            <a:endParaRPr lang="en-GB" dirty="0"/>
          </a:p>
          <a:p>
            <a:r>
              <a:rPr lang="en-GB" dirty="0"/>
              <a:t>Bail is not available for the offence of murder. </a:t>
            </a:r>
          </a:p>
        </p:txBody>
      </p:sp>
      <p:sp>
        <p:nvSpPr>
          <p:cNvPr id="4" name="Slide Number Placeholder 3"/>
          <p:cNvSpPr>
            <a:spLocks noGrp="1"/>
          </p:cNvSpPr>
          <p:nvPr>
            <p:ph type="sldNum" sz="quarter" idx="5"/>
          </p:nvPr>
        </p:nvSpPr>
        <p:spPr/>
        <p:txBody>
          <a:bodyPr/>
          <a:lstStyle/>
          <a:p>
            <a:fld id="{CE2DD157-0B7B-417D-B19B-A1B85D8EFC77}" type="slidenum">
              <a:rPr lang="en-GB" smtClean="0"/>
              <a:t>38</a:t>
            </a:fld>
            <a:endParaRPr lang="en-GB"/>
          </a:p>
        </p:txBody>
      </p:sp>
    </p:spTree>
    <p:extLst>
      <p:ext uri="{BB962C8B-B14F-4D97-AF65-F5344CB8AC3E}">
        <p14:creationId xmlns:p14="http://schemas.microsoft.com/office/powerpoint/2010/main" val="841103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DAA25-9A53-EE5F-385E-F70D8D86D8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D73D91-2F4E-4304-83C1-04BC75E615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A4BAF4F-BECF-3CFF-ADED-0A9D1427C32C}"/>
              </a:ext>
            </a:extLst>
          </p:cNvPr>
          <p:cNvSpPr>
            <a:spLocks noGrp="1"/>
          </p:cNvSpPr>
          <p:nvPr>
            <p:ph type="dt" sz="half" idx="10"/>
          </p:nvPr>
        </p:nvSpPr>
        <p:spPr/>
        <p:txBody>
          <a:bodyPr/>
          <a:lstStyle/>
          <a:p>
            <a:fld id="{11A6662E-FAF4-44BC-88B5-85A7CBFB6D30}" type="datetime1">
              <a:rPr lang="en-US" smtClean="0"/>
              <a:pPr/>
              <a:t>11/22/2024</a:t>
            </a:fld>
            <a:endParaRPr lang="en-US" dirty="0"/>
          </a:p>
        </p:txBody>
      </p:sp>
      <p:sp>
        <p:nvSpPr>
          <p:cNvPr id="5" name="Footer Placeholder 4">
            <a:extLst>
              <a:ext uri="{FF2B5EF4-FFF2-40B4-BE49-F238E27FC236}">
                <a16:creationId xmlns:a16="http://schemas.microsoft.com/office/drawing/2014/main" id="{03E0A1F0-0197-734D-14CD-4370910623F9}"/>
              </a:ext>
            </a:extLst>
          </p:cNvPr>
          <p:cNvSpPr>
            <a:spLocks noGrp="1"/>
          </p:cNvSpPr>
          <p:nvPr>
            <p:ph type="ftr" sz="quarter" idx="11"/>
          </p:nvPr>
        </p:nvSpPr>
        <p:spPr/>
        <p:txBody>
          <a:body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2765B276-C4C1-2698-7A88-E5501708CB28}"/>
              </a:ext>
            </a:extLst>
          </p:cNvPr>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65812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35F49-6CB1-2FE5-52D1-3C37C0CA1D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7C7F93-50B0-6F4A-74B3-F7B0A29460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ED96BA-8788-F541-00A8-E297E42A0055}"/>
              </a:ext>
            </a:extLst>
          </p:cNvPr>
          <p:cNvSpPr>
            <a:spLocks noGrp="1"/>
          </p:cNvSpPr>
          <p:nvPr>
            <p:ph type="dt" sz="half" idx="10"/>
          </p:nvPr>
        </p:nvSpPr>
        <p:spPr/>
        <p:txBody>
          <a:bodyPr/>
          <a:lstStyle/>
          <a:p>
            <a:fld id="{0055F08A-1E71-4B2B-BB49-E743F2903911}" type="datetime1">
              <a:rPr lang="en-US" smtClean="0"/>
              <a:t>11/22/2024</a:t>
            </a:fld>
            <a:endParaRPr lang="en-US" dirty="0"/>
          </a:p>
        </p:txBody>
      </p:sp>
      <p:sp>
        <p:nvSpPr>
          <p:cNvPr id="5" name="Footer Placeholder 4">
            <a:extLst>
              <a:ext uri="{FF2B5EF4-FFF2-40B4-BE49-F238E27FC236}">
                <a16:creationId xmlns:a16="http://schemas.microsoft.com/office/drawing/2014/main" id="{7822FCAF-8D99-14BF-B154-27F697B660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0FBB85-233C-8C10-BEDF-2565AAD1CAF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453141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AB2BE-8F40-7FE6-4E94-88F774DADC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47BCABF-65DE-2623-AAA7-DAA68F59C2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58D786-5DF8-12B0-23F9-7C328C012FF7}"/>
              </a:ext>
            </a:extLst>
          </p:cNvPr>
          <p:cNvSpPr>
            <a:spLocks noGrp="1"/>
          </p:cNvSpPr>
          <p:nvPr>
            <p:ph type="dt" sz="half" idx="10"/>
          </p:nvPr>
        </p:nvSpPr>
        <p:spPr/>
        <p:txBody>
          <a:bodyPr/>
          <a:lstStyle/>
          <a:p>
            <a:fld id="{15417D9E-721A-44BB-8863-9873FE64DA75}" type="datetime1">
              <a:rPr lang="en-US" smtClean="0"/>
              <a:t>11/22/2024</a:t>
            </a:fld>
            <a:endParaRPr lang="en-US"/>
          </a:p>
        </p:txBody>
      </p:sp>
      <p:sp>
        <p:nvSpPr>
          <p:cNvPr id="5" name="Footer Placeholder 4">
            <a:extLst>
              <a:ext uri="{FF2B5EF4-FFF2-40B4-BE49-F238E27FC236}">
                <a16:creationId xmlns:a16="http://schemas.microsoft.com/office/drawing/2014/main" id="{4CE07B25-0BE6-2DDD-C896-D8E35A1BBB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8B80F8-695F-A2C4-1C89-F7528DF929E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00034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D4D74-4C8C-57E3-8DCA-6AF168930AF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27BEB4-A39D-34BC-A1F8-C89959D2CB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5C6A820-FCF1-18D1-F42E-53E488FF0C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3B990F-1A63-86F0-FED0-6B7C9B62E656}"/>
              </a:ext>
            </a:extLst>
          </p:cNvPr>
          <p:cNvSpPr>
            <a:spLocks noGrp="1"/>
          </p:cNvSpPr>
          <p:nvPr>
            <p:ph type="dt" sz="half" idx="10"/>
          </p:nvPr>
        </p:nvSpPr>
        <p:spPr/>
        <p:txBody>
          <a:bodyPr/>
          <a:lstStyle/>
          <a:p>
            <a:fld id="{5F31DA2F-80B8-49CF-99FB-5ABCA53A607A}" type="datetime1">
              <a:rPr lang="en-US" smtClean="0"/>
              <a:t>11/22/2024</a:t>
            </a:fld>
            <a:endParaRPr lang="en-US"/>
          </a:p>
        </p:txBody>
      </p:sp>
      <p:sp>
        <p:nvSpPr>
          <p:cNvPr id="6" name="Footer Placeholder 5">
            <a:extLst>
              <a:ext uri="{FF2B5EF4-FFF2-40B4-BE49-F238E27FC236}">
                <a16:creationId xmlns:a16="http://schemas.microsoft.com/office/drawing/2014/main" id="{812499B4-1F04-D419-1852-A9A08FD76B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6D0390-D204-7625-A1C4-1D09335C4F4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056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72551-63DB-3F58-205A-9F3371A54C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F85123-E06F-B7D1-D510-2A2963A750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F34A96-8A99-55E9-EA9E-C6916E5026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A9D272B-E0DB-097B-4193-715A2543B2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8D4A99-6D0C-DC14-7D82-4DA77C85368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8D04AE-54EA-70C2-96F5-77728814A5E0}"/>
              </a:ext>
            </a:extLst>
          </p:cNvPr>
          <p:cNvSpPr>
            <a:spLocks noGrp="1"/>
          </p:cNvSpPr>
          <p:nvPr>
            <p:ph type="dt" sz="half" idx="10"/>
          </p:nvPr>
        </p:nvSpPr>
        <p:spPr/>
        <p:txBody>
          <a:bodyPr/>
          <a:lstStyle/>
          <a:p>
            <a:fld id="{28852172-E6C9-4B6C-929A-A9DE3837BBF1}" type="datetime1">
              <a:rPr lang="en-US" smtClean="0"/>
              <a:t>11/22/2024</a:t>
            </a:fld>
            <a:endParaRPr lang="en-US"/>
          </a:p>
        </p:txBody>
      </p:sp>
      <p:sp>
        <p:nvSpPr>
          <p:cNvPr id="8" name="Footer Placeholder 7">
            <a:extLst>
              <a:ext uri="{FF2B5EF4-FFF2-40B4-BE49-F238E27FC236}">
                <a16:creationId xmlns:a16="http://schemas.microsoft.com/office/drawing/2014/main" id="{06FD6AFD-B357-425C-F45B-C7075AD5E77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3CCBC43-22DB-FC80-DF3D-1657131A298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78058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A77B6-7322-6C43-3AAA-A03A5B77EB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0E906B-6079-3D4A-B632-640AA79EAD78}"/>
              </a:ext>
            </a:extLst>
          </p:cNvPr>
          <p:cNvSpPr>
            <a:spLocks noGrp="1"/>
          </p:cNvSpPr>
          <p:nvPr>
            <p:ph type="dt" sz="half" idx="10"/>
          </p:nvPr>
        </p:nvSpPr>
        <p:spPr/>
        <p:txBody>
          <a:bodyPr/>
          <a:lstStyle/>
          <a:p>
            <a:fld id="{3AB41CFF-90C9-47B3-9DA1-F2BF8D839F7E}" type="datetime1">
              <a:rPr lang="en-US" smtClean="0"/>
              <a:t>11/22/2024</a:t>
            </a:fld>
            <a:endParaRPr lang="en-US"/>
          </a:p>
        </p:txBody>
      </p:sp>
      <p:sp>
        <p:nvSpPr>
          <p:cNvPr id="4" name="Footer Placeholder 3">
            <a:extLst>
              <a:ext uri="{FF2B5EF4-FFF2-40B4-BE49-F238E27FC236}">
                <a16:creationId xmlns:a16="http://schemas.microsoft.com/office/drawing/2014/main" id="{7AABA688-6855-909E-4CFC-2A8D15DDDC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43AD63-17C6-B697-17A1-B51D9E8C540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00182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6D19BC-4A1F-D917-C22B-7C83DA6C679B}"/>
              </a:ext>
            </a:extLst>
          </p:cNvPr>
          <p:cNvSpPr>
            <a:spLocks noGrp="1"/>
          </p:cNvSpPr>
          <p:nvPr>
            <p:ph type="dt" sz="half" idx="10"/>
          </p:nvPr>
        </p:nvSpPr>
        <p:spPr/>
        <p:txBody>
          <a:bodyPr/>
          <a:lstStyle/>
          <a:p>
            <a:fld id="{F06048FA-06AB-4884-A69B-986B96E68A24}" type="datetime1">
              <a:rPr lang="en-US" smtClean="0"/>
              <a:t>11/22/2024</a:t>
            </a:fld>
            <a:endParaRPr lang="en-US"/>
          </a:p>
        </p:txBody>
      </p:sp>
      <p:sp>
        <p:nvSpPr>
          <p:cNvPr id="3" name="Footer Placeholder 2">
            <a:extLst>
              <a:ext uri="{FF2B5EF4-FFF2-40B4-BE49-F238E27FC236}">
                <a16:creationId xmlns:a16="http://schemas.microsoft.com/office/drawing/2014/main" id="{DBB79907-02EE-F12F-671A-8076EC9916B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95A2AC-67D5-8809-D325-6646A1F4DE6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52577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48F51-422E-208D-E08D-44AF038DF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B48635B-B4DD-98E4-C18C-01564F9E75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EF3E68-7B0D-192D-E68C-07CABD203F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10CC06-A1CB-ACD3-EC02-C18E6892C738}"/>
              </a:ext>
            </a:extLst>
          </p:cNvPr>
          <p:cNvSpPr>
            <a:spLocks noGrp="1"/>
          </p:cNvSpPr>
          <p:nvPr>
            <p:ph type="dt" sz="half" idx="10"/>
          </p:nvPr>
        </p:nvSpPr>
        <p:spPr/>
        <p:txBody>
          <a:bodyPr/>
          <a:lstStyle/>
          <a:p>
            <a:fld id="{50DB7ABA-0172-4F9C-889D-567164F66BCD}" type="datetime1">
              <a:rPr lang="en-US" smtClean="0"/>
              <a:t>11/22/2024</a:t>
            </a:fld>
            <a:endParaRPr lang="en-US"/>
          </a:p>
        </p:txBody>
      </p:sp>
      <p:sp>
        <p:nvSpPr>
          <p:cNvPr id="6" name="Footer Placeholder 5">
            <a:extLst>
              <a:ext uri="{FF2B5EF4-FFF2-40B4-BE49-F238E27FC236}">
                <a16:creationId xmlns:a16="http://schemas.microsoft.com/office/drawing/2014/main" id="{7C67DE86-190C-143C-518E-BEC180AA961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03F68C-4ED4-C2C5-A06B-373421169E6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79936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A1617-ED2A-A0E2-BE4B-6F664E1A0B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BEA1BA-382C-A08C-0623-785F7C42FC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C0752DA-B799-B69A-2020-B2605CA12C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E5659B-CD90-776F-0A30-AB7DFC33FC35}"/>
              </a:ext>
            </a:extLst>
          </p:cNvPr>
          <p:cNvSpPr>
            <a:spLocks noGrp="1"/>
          </p:cNvSpPr>
          <p:nvPr>
            <p:ph type="dt" sz="half" idx="10"/>
          </p:nvPr>
        </p:nvSpPr>
        <p:spPr/>
        <p:txBody>
          <a:bodyPr/>
          <a:lstStyle/>
          <a:p>
            <a:fld id="{78AC6A5B-8AE7-4A41-B5A7-9ADC6686DC18}" type="datetime1">
              <a:rPr lang="en-US" smtClean="0"/>
              <a:t>11/22/2024</a:t>
            </a:fld>
            <a:endParaRPr lang="en-US"/>
          </a:p>
        </p:txBody>
      </p:sp>
      <p:sp>
        <p:nvSpPr>
          <p:cNvPr id="6" name="Footer Placeholder 5">
            <a:extLst>
              <a:ext uri="{FF2B5EF4-FFF2-40B4-BE49-F238E27FC236}">
                <a16:creationId xmlns:a16="http://schemas.microsoft.com/office/drawing/2014/main" id="{8807378F-C3CA-A400-1FDC-17B41DCEB0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876A70-C27D-5DE3-9194-2977A4034F37}"/>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796340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6EC6-8826-D50C-B7EA-AB2B7D0DC8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77940F-29C9-DEBA-4C86-00A6366248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FFF33C-67E9-E7C7-DB87-0E1D3F58D2FA}"/>
              </a:ext>
            </a:extLst>
          </p:cNvPr>
          <p:cNvSpPr>
            <a:spLocks noGrp="1"/>
          </p:cNvSpPr>
          <p:nvPr>
            <p:ph type="dt" sz="half" idx="10"/>
          </p:nvPr>
        </p:nvSpPr>
        <p:spPr/>
        <p:txBody>
          <a:bodyPr/>
          <a:lstStyle/>
          <a:p>
            <a:fld id="{4C559632-1575-4E14-B53B-3DC3D5ED3947}" type="datetime1">
              <a:rPr lang="en-US" smtClean="0"/>
              <a:t>11/22/2024</a:t>
            </a:fld>
            <a:endParaRPr lang="en-US"/>
          </a:p>
        </p:txBody>
      </p:sp>
      <p:sp>
        <p:nvSpPr>
          <p:cNvPr id="5" name="Footer Placeholder 4">
            <a:extLst>
              <a:ext uri="{FF2B5EF4-FFF2-40B4-BE49-F238E27FC236}">
                <a16:creationId xmlns:a16="http://schemas.microsoft.com/office/drawing/2014/main" id="{06AEA3C2-BA91-63AA-5459-57C92D3D82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1DD9E3-C00D-4F21-0E23-CB8CC7332ED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884046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18C522-75CD-F3DF-3F06-998CE46732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E00B9D-6748-6951-820C-8EFFA64E6A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76B0A7-21AE-BBF6-488A-C2790CDA68F5}"/>
              </a:ext>
            </a:extLst>
          </p:cNvPr>
          <p:cNvSpPr>
            <a:spLocks noGrp="1"/>
          </p:cNvSpPr>
          <p:nvPr>
            <p:ph type="dt" sz="half" idx="10"/>
          </p:nvPr>
        </p:nvSpPr>
        <p:spPr/>
        <p:txBody>
          <a:bodyPr/>
          <a:lstStyle/>
          <a:p>
            <a:fld id="{CC4A6868-2568-4CC9-B302-F37117B01A6E}" type="datetime1">
              <a:rPr lang="en-US" smtClean="0"/>
              <a:t>11/22/2024</a:t>
            </a:fld>
            <a:endParaRPr lang="en-US"/>
          </a:p>
        </p:txBody>
      </p:sp>
      <p:sp>
        <p:nvSpPr>
          <p:cNvPr id="5" name="Footer Placeholder 4">
            <a:extLst>
              <a:ext uri="{FF2B5EF4-FFF2-40B4-BE49-F238E27FC236}">
                <a16:creationId xmlns:a16="http://schemas.microsoft.com/office/drawing/2014/main" id="{29780F10-DB4C-1CD6-E57E-4B75595758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8CC60F-0150-5AAD-EA12-96E5B69AF6A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29365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B8129C-7193-3167-A57C-F5837FCC95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C2CDB7-85A9-0468-CC0B-6097E77E9B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A45E9B-AF86-4CE1-A31E-191E95B01C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7E0CF6C-748E-4B7A-BC8B-3011EF78ED13}" type="datetime1">
              <a:rPr lang="en-US" smtClean="0"/>
              <a:pPr/>
              <a:t>11/22/2024</a:t>
            </a:fld>
            <a:endParaRPr lang="en-US" dirty="0"/>
          </a:p>
        </p:txBody>
      </p:sp>
      <p:sp>
        <p:nvSpPr>
          <p:cNvPr id="5" name="Footer Placeholder 4">
            <a:extLst>
              <a:ext uri="{FF2B5EF4-FFF2-40B4-BE49-F238E27FC236}">
                <a16:creationId xmlns:a16="http://schemas.microsoft.com/office/drawing/2014/main" id="{D21BE259-5AFB-8FCE-F639-327AE659DA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1C62E6ED-5D18-FC15-582E-7D9EAD8644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196544382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middleeastmonitor.com/20170916-uk-police-earn-millions-supporting-oppressive-gulf-regimes/"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ommons.wikimedia.org/wiki/File:Day_341_-_West_Midlands_Police_-_Dog_handlers_receive_awards_(8251729393).jpg"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pixabay.com/en/stop-process-business-solution-1829082/" TargetMode="Externa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ssets.publishing.service.gov.uk/media/5a7ac3d9ed915d71db8b252c/pace-code-a.pdf"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gov.uk/government/publications/pace-code-g-2012/pace-code-g-2012-accessible" TargetMode="External"/><Relationship Id="rId2" Type="http://schemas.openxmlformats.org/officeDocument/2006/relationships/hyperlink" Target="https://www.legislation.gov.uk/ukpga/1984/60/section/24" TargetMode="Externa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video" Target="https://www.youtube.com/embed/Zp7MG0v5vVo?feature=oembed"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2.xml.rels><?xml version="1.0" encoding="UTF-8" standalone="yes"?>
<Relationships xmlns="http://schemas.openxmlformats.org/package/2006/relationships"><Relationship Id="rId3" Type="http://schemas.openxmlformats.org/officeDocument/2006/relationships/hyperlink" Target="https://www.thebluediamondgallery.com/typewriter/t/thank-you.html" TargetMode="External"/><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lice officer standing on the street&#10;&#10;Description automatically generated">
            <a:extLst>
              <a:ext uri="{FF2B5EF4-FFF2-40B4-BE49-F238E27FC236}">
                <a16:creationId xmlns:a16="http://schemas.microsoft.com/office/drawing/2014/main" id="{46836C73-3AB9-F5ED-9004-7A40DBA873B5}"/>
              </a:ext>
            </a:extLst>
          </p:cNvPr>
          <p:cNvPicPr>
            <a:picLocks noChangeAspect="1"/>
          </p:cNvPicPr>
          <p:nvPr/>
        </p:nvPicPr>
        <p:blipFill>
          <a:blip r:embed="rId2">
            <a:alphaModFix amt="50000"/>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rcRect t="12580" r="-1" b="3129"/>
          <a:stretch/>
        </p:blipFill>
        <p:spPr>
          <a:xfrm>
            <a:off x="20" y="10"/>
            <a:ext cx="12188931" cy="6857990"/>
          </a:xfrm>
          <a:prstGeom prst="rect">
            <a:avLst/>
          </a:prstGeom>
        </p:spPr>
      </p:pic>
      <p:sp>
        <p:nvSpPr>
          <p:cNvPr id="2" name="Title 1">
            <a:extLst>
              <a:ext uri="{FF2B5EF4-FFF2-40B4-BE49-F238E27FC236}">
                <a16:creationId xmlns:a16="http://schemas.microsoft.com/office/drawing/2014/main" id="{670AFC50-32E7-C6F3-6DD4-DFB7538140B2}"/>
              </a:ext>
            </a:extLst>
          </p:cNvPr>
          <p:cNvSpPr>
            <a:spLocks noGrp="1"/>
          </p:cNvSpPr>
          <p:nvPr>
            <p:ph type="ctrTitle"/>
          </p:nvPr>
        </p:nvSpPr>
        <p:spPr>
          <a:xfrm>
            <a:off x="1527048" y="1124712"/>
            <a:ext cx="9144000" cy="3063240"/>
          </a:xfrm>
        </p:spPr>
        <p:txBody>
          <a:bodyPr>
            <a:normAutofit/>
          </a:bodyPr>
          <a:lstStyle/>
          <a:p>
            <a:r>
              <a:rPr lang="en-GB" sz="6600" b="1" i="1" u="sng">
                <a:solidFill>
                  <a:schemeClr val="bg1"/>
                </a:solidFill>
              </a:rPr>
              <a:t>Police Powers </a:t>
            </a:r>
          </a:p>
        </p:txBody>
      </p:sp>
      <p:sp>
        <p:nvSpPr>
          <p:cNvPr id="3" name="Subtitle 2">
            <a:extLst>
              <a:ext uri="{FF2B5EF4-FFF2-40B4-BE49-F238E27FC236}">
                <a16:creationId xmlns:a16="http://schemas.microsoft.com/office/drawing/2014/main" id="{CACCC65D-0336-CC12-B4F3-DA5689A15397}"/>
              </a:ext>
            </a:extLst>
          </p:cNvPr>
          <p:cNvSpPr>
            <a:spLocks noGrp="1"/>
          </p:cNvSpPr>
          <p:nvPr>
            <p:ph type="subTitle" idx="1"/>
          </p:nvPr>
        </p:nvSpPr>
        <p:spPr>
          <a:xfrm>
            <a:off x="1527048" y="4599432"/>
            <a:ext cx="9144000" cy="1227520"/>
          </a:xfrm>
        </p:spPr>
        <p:txBody>
          <a:bodyPr>
            <a:normAutofit/>
          </a:bodyPr>
          <a:lstStyle/>
          <a:p>
            <a:r>
              <a:rPr lang="en-GB">
                <a:solidFill>
                  <a:schemeClr val="bg1"/>
                </a:solidFill>
              </a:rPr>
              <a:t>By Zita Draper </a:t>
            </a:r>
          </a:p>
        </p:txBody>
      </p:sp>
      <p:sp>
        <p:nvSpPr>
          <p:cNvPr id="12"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ketchy line">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alpha val="75000"/>
            </a:srgbClr>
          </a:solidFill>
          <a:ln w="4127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2766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F180A6-EA13-89C3-7355-C4F5F5655812}"/>
              </a:ext>
            </a:extLst>
          </p:cNvPr>
          <p:cNvSpPr>
            <a:spLocks noGrp="1"/>
          </p:cNvSpPr>
          <p:nvPr>
            <p:ph type="title"/>
          </p:nvPr>
        </p:nvSpPr>
        <p:spPr>
          <a:xfrm>
            <a:off x="640080" y="325369"/>
            <a:ext cx="4368602" cy="1956841"/>
          </a:xfrm>
        </p:spPr>
        <p:txBody>
          <a:bodyPr anchor="b">
            <a:normAutofit/>
          </a:bodyPr>
          <a:lstStyle/>
          <a:p>
            <a:r>
              <a:rPr lang="en-GB" sz="5400" b="1" i="1" u="sng"/>
              <a:t>Content </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65A6125-BD2E-A2FB-EB2D-7C8B9B1BAEA6}"/>
              </a:ext>
            </a:extLst>
          </p:cNvPr>
          <p:cNvSpPr>
            <a:spLocks noGrp="1"/>
          </p:cNvSpPr>
          <p:nvPr>
            <p:ph idx="1"/>
          </p:nvPr>
        </p:nvSpPr>
        <p:spPr>
          <a:xfrm>
            <a:off x="640080" y="2872899"/>
            <a:ext cx="4243589" cy="3320668"/>
          </a:xfrm>
        </p:spPr>
        <p:txBody>
          <a:bodyPr>
            <a:normAutofit/>
          </a:bodyPr>
          <a:lstStyle/>
          <a:p>
            <a:pPr>
              <a:buFont typeface="Wingdings" panose="05000000000000000000" pitchFamily="2" charset="2"/>
              <a:buChar char="v"/>
            </a:pPr>
            <a:r>
              <a:rPr lang="en-GB" sz="2200" dirty="0"/>
              <a:t>Aims and Learning Objectives. </a:t>
            </a:r>
          </a:p>
          <a:p>
            <a:pPr>
              <a:buFont typeface="Wingdings" panose="05000000000000000000" pitchFamily="2" charset="2"/>
              <a:buChar char="v"/>
            </a:pPr>
            <a:r>
              <a:rPr lang="en-GB" sz="2200" dirty="0"/>
              <a:t>The remaining weeks. </a:t>
            </a:r>
          </a:p>
          <a:p>
            <a:pPr>
              <a:buFont typeface="Wingdings" panose="05000000000000000000" pitchFamily="2" charset="2"/>
              <a:buChar char="v"/>
            </a:pPr>
            <a:r>
              <a:rPr lang="en-GB" sz="2200" dirty="0"/>
              <a:t>Police Powers. </a:t>
            </a:r>
          </a:p>
          <a:p>
            <a:pPr>
              <a:buFont typeface="Wingdings" panose="05000000000000000000" pitchFamily="2" charset="2"/>
              <a:buChar char="v"/>
            </a:pPr>
            <a:r>
              <a:rPr lang="en-GB" sz="2200" dirty="0"/>
              <a:t>Case examples. </a:t>
            </a:r>
          </a:p>
          <a:p>
            <a:pPr>
              <a:buFont typeface="Wingdings" panose="05000000000000000000" pitchFamily="2" charset="2"/>
              <a:buChar char="v"/>
            </a:pPr>
            <a:r>
              <a:rPr lang="en-GB" sz="2200" dirty="0"/>
              <a:t>Scenario activities. </a:t>
            </a:r>
          </a:p>
          <a:p>
            <a:pPr>
              <a:buFont typeface="Wingdings" panose="05000000000000000000" pitchFamily="2" charset="2"/>
              <a:buChar char="v"/>
            </a:pPr>
            <a:r>
              <a:rPr lang="en-GB" sz="2200" dirty="0"/>
              <a:t>Summary, </a:t>
            </a:r>
          </a:p>
          <a:p>
            <a:pPr>
              <a:buFont typeface="Wingdings" panose="05000000000000000000" pitchFamily="2" charset="2"/>
              <a:buChar char="v"/>
            </a:pPr>
            <a:r>
              <a:rPr lang="en-GB" sz="2200" dirty="0"/>
              <a:t>Thank you, any questions?</a:t>
            </a:r>
          </a:p>
        </p:txBody>
      </p:sp>
      <p:pic>
        <p:nvPicPr>
          <p:cNvPr id="5" name="Picture 4" descr="A group of police officers with dogs">
            <a:extLst>
              <a:ext uri="{FF2B5EF4-FFF2-40B4-BE49-F238E27FC236}">
                <a16:creationId xmlns:a16="http://schemas.microsoft.com/office/drawing/2014/main" id="{1504079D-4791-D45A-1B8D-204C6D0B87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344" r="1842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016377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01DC539-95BE-0031-FAEB-163E81A54636}"/>
              </a:ext>
            </a:extLst>
          </p:cNvPr>
          <p:cNvSpPr>
            <a:spLocks noGrp="1"/>
          </p:cNvSpPr>
          <p:nvPr>
            <p:ph type="title"/>
          </p:nvPr>
        </p:nvSpPr>
        <p:spPr>
          <a:xfrm>
            <a:off x="1137034" y="609597"/>
            <a:ext cx="9392421" cy="1330841"/>
          </a:xfrm>
        </p:spPr>
        <p:txBody>
          <a:bodyPr>
            <a:normAutofit/>
          </a:bodyPr>
          <a:lstStyle/>
          <a:p>
            <a:r>
              <a:rPr lang="en-GB" b="1" i="1" u="sng"/>
              <a:t>Aims and Learning Objectives </a:t>
            </a:r>
          </a:p>
        </p:txBody>
      </p:sp>
      <p:sp>
        <p:nvSpPr>
          <p:cNvPr id="3" name="Content Placeholder 2">
            <a:extLst>
              <a:ext uri="{FF2B5EF4-FFF2-40B4-BE49-F238E27FC236}">
                <a16:creationId xmlns:a16="http://schemas.microsoft.com/office/drawing/2014/main" id="{6389833F-FF60-823A-6DF5-74E69B8F57E4}"/>
              </a:ext>
            </a:extLst>
          </p:cNvPr>
          <p:cNvSpPr>
            <a:spLocks noGrp="1"/>
          </p:cNvSpPr>
          <p:nvPr>
            <p:ph idx="1"/>
          </p:nvPr>
        </p:nvSpPr>
        <p:spPr>
          <a:xfrm>
            <a:off x="1137034" y="2198362"/>
            <a:ext cx="4958966" cy="3917773"/>
          </a:xfrm>
        </p:spPr>
        <p:txBody>
          <a:bodyPr>
            <a:normAutofit/>
          </a:bodyPr>
          <a:lstStyle/>
          <a:p>
            <a:pPr>
              <a:buFont typeface="Wingdings" panose="05000000000000000000" pitchFamily="2" charset="2"/>
              <a:buChar char="v"/>
            </a:pPr>
            <a:r>
              <a:rPr lang="en-GB" sz="2000" dirty="0"/>
              <a:t>The aim of today’s session is to discuss police powers. </a:t>
            </a:r>
          </a:p>
          <a:p>
            <a:pPr marL="0" indent="0">
              <a:buNone/>
            </a:pPr>
            <a:endParaRPr lang="en-GB" sz="2000" dirty="0"/>
          </a:p>
          <a:p>
            <a:pPr>
              <a:buFont typeface="Wingdings" panose="05000000000000000000" pitchFamily="2" charset="2"/>
              <a:buChar char="v"/>
            </a:pPr>
            <a:r>
              <a:rPr lang="en-GB" sz="2000" dirty="0"/>
              <a:t>By the end of today’s session students should be able to demonstrate their understanding of police powers using scenario’s. </a:t>
            </a:r>
          </a:p>
        </p:txBody>
      </p:sp>
      <p:pic>
        <p:nvPicPr>
          <p:cNvPr id="5" name="Graphic 4" descr="Woman holding a laptop">
            <a:extLst>
              <a:ext uri="{FF2B5EF4-FFF2-40B4-BE49-F238E27FC236}">
                <a16:creationId xmlns:a16="http://schemas.microsoft.com/office/drawing/2014/main" id="{FA10F00F-9AF2-E86C-C9DA-7381687D5C8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265314" y="2184914"/>
            <a:ext cx="3696611" cy="3755915"/>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873603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E0EB8-4C53-BF99-6476-065CE9EA4EAD}"/>
              </a:ext>
            </a:extLst>
          </p:cNvPr>
          <p:cNvSpPr>
            <a:spLocks noGrp="1"/>
          </p:cNvSpPr>
          <p:nvPr>
            <p:ph type="title"/>
          </p:nvPr>
        </p:nvSpPr>
        <p:spPr>
          <a:xfrm>
            <a:off x="481013" y="3752849"/>
            <a:ext cx="3290887" cy="2452687"/>
          </a:xfrm>
        </p:spPr>
        <p:txBody>
          <a:bodyPr anchor="ctr">
            <a:normAutofit/>
          </a:bodyPr>
          <a:lstStyle/>
          <a:p>
            <a:pPr algn="ctr"/>
            <a:r>
              <a:rPr lang="en-GB" sz="3600" b="1" i="1" u="sng" dirty="0"/>
              <a:t>What are police powers?</a:t>
            </a:r>
          </a:p>
        </p:txBody>
      </p:sp>
      <p:pic>
        <p:nvPicPr>
          <p:cNvPr id="5" name="Picture 4" descr="Police car on the street">
            <a:extLst>
              <a:ext uri="{FF2B5EF4-FFF2-40B4-BE49-F238E27FC236}">
                <a16:creationId xmlns:a16="http://schemas.microsoft.com/office/drawing/2014/main" id="{B1C646CE-9F77-1732-FBC5-42129B1A481E}"/>
              </a:ext>
            </a:extLst>
          </p:cNvPr>
          <p:cNvPicPr>
            <a:picLocks noChangeAspect="1"/>
          </p:cNvPicPr>
          <p:nvPr/>
        </p:nvPicPr>
        <p:blipFill>
          <a:blip r:embed="rId3">
            <a:extLst>
              <a:ext uri="{28A0092B-C50C-407E-A947-70E740481C1C}">
                <a14:useLocalDpi xmlns:a14="http://schemas.microsoft.com/office/drawing/2010/main" val="0"/>
              </a:ext>
            </a:extLst>
          </a:blip>
          <a:srcRect t="22296" b="32109"/>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E11AE299-B545-D050-97F2-0F7C373A16E9}"/>
              </a:ext>
            </a:extLst>
          </p:cNvPr>
          <p:cNvSpPr>
            <a:spLocks noGrp="1"/>
          </p:cNvSpPr>
          <p:nvPr>
            <p:ph idx="1"/>
          </p:nvPr>
        </p:nvSpPr>
        <p:spPr>
          <a:xfrm>
            <a:off x="4223982" y="3752850"/>
            <a:ext cx="7485413" cy="2452687"/>
          </a:xfrm>
        </p:spPr>
        <p:txBody>
          <a:bodyPr anchor="ctr">
            <a:normAutofit/>
          </a:bodyPr>
          <a:lstStyle/>
          <a:p>
            <a:pPr>
              <a:buFont typeface="Wingdings" panose="05000000000000000000" pitchFamily="2" charset="2"/>
              <a:buChar char="v"/>
            </a:pPr>
            <a:r>
              <a:rPr lang="en-GB" sz="1800" dirty="0"/>
              <a:t>They are the powers of the police. </a:t>
            </a:r>
          </a:p>
          <a:p>
            <a:pPr>
              <a:buFont typeface="Wingdings" panose="05000000000000000000" pitchFamily="2" charset="2"/>
              <a:buChar char="v"/>
            </a:pPr>
            <a:endParaRPr lang="en-GB" sz="1800" dirty="0"/>
          </a:p>
          <a:p>
            <a:pPr>
              <a:buFont typeface="Wingdings" panose="05000000000000000000" pitchFamily="2" charset="2"/>
              <a:buChar char="v"/>
            </a:pPr>
            <a:r>
              <a:rPr lang="en-GB" sz="1800" dirty="0"/>
              <a:t>They include elements such as stop and search, arrest and much </a:t>
            </a:r>
            <a:r>
              <a:rPr lang="en-GB" sz="1800" dirty="0" err="1"/>
              <a:t>much</a:t>
            </a:r>
            <a:r>
              <a:rPr lang="en-GB" sz="1800" dirty="0"/>
              <a:t> more. </a:t>
            </a:r>
          </a:p>
          <a:p>
            <a:pPr>
              <a:buFont typeface="Wingdings" panose="05000000000000000000" pitchFamily="2" charset="2"/>
              <a:buChar char="v"/>
            </a:pPr>
            <a:endParaRPr lang="en-GB" sz="1800" dirty="0"/>
          </a:p>
          <a:p>
            <a:pPr>
              <a:buFont typeface="Wingdings" panose="05000000000000000000" pitchFamily="2" charset="2"/>
              <a:buChar char="v"/>
            </a:pPr>
            <a:r>
              <a:rPr lang="en-GB" sz="1800" dirty="0"/>
              <a:t>They are governed by the codes of practice alongside the Police and Criminal Evidence Act 1984. </a:t>
            </a:r>
          </a:p>
        </p:txBody>
      </p:sp>
    </p:spTree>
    <p:extLst>
      <p:ext uri="{BB962C8B-B14F-4D97-AF65-F5344CB8AC3E}">
        <p14:creationId xmlns:p14="http://schemas.microsoft.com/office/powerpoint/2010/main" val="643220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white character holding a stop sign&#10;&#10;Description automatically generated">
            <a:extLst>
              <a:ext uri="{FF2B5EF4-FFF2-40B4-BE49-F238E27FC236}">
                <a16:creationId xmlns:a16="http://schemas.microsoft.com/office/drawing/2014/main" id="{6E98F709-6C7F-4603-CF03-5B56C55E56F6}"/>
              </a:ext>
            </a:extLst>
          </p:cNvPr>
          <p:cNvPicPr>
            <a:picLocks noChangeAspect="1"/>
          </p:cNvPicPr>
          <p:nvPr/>
        </p:nvPicPr>
        <p:blipFill>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803" b="12940"/>
          <a:stretch/>
        </p:blipFill>
        <p:spPr>
          <a:xfrm>
            <a:off x="20" y="1"/>
            <a:ext cx="12191980" cy="6857999"/>
          </a:xfrm>
          <a:prstGeom prst="rect">
            <a:avLst/>
          </a:prstGeom>
        </p:spPr>
      </p:pic>
      <p:sp>
        <p:nvSpPr>
          <p:cNvPr id="4" name="Title 3">
            <a:extLst>
              <a:ext uri="{FF2B5EF4-FFF2-40B4-BE49-F238E27FC236}">
                <a16:creationId xmlns:a16="http://schemas.microsoft.com/office/drawing/2014/main" id="{8AD84DAC-D9BF-CA65-A51A-D43C4212394A}"/>
              </a:ext>
            </a:extLst>
          </p:cNvPr>
          <p:cNvSpPr>
            <a:spLocks noGrp="1"/>
          </p:cNvSpPr>
          <p:nvPr>
            <p:ph type="ctrTitle"/>
          </p:nvPr>
        </p:nvSpPr>
        <p:spPr>
          <a:xfrm>
            <a:off x="0" y="1550064"/>
            <a:ext cx="2772697" cy="5307935"/>
          </a:xfrm>
        </p:spPr>
        <p:txBody>
          <a:bodyPr>
            <a:normAutofit/>
          </a:bodyPr>
          <a:lstStyle/>
          <a:p>
            <a:r>
              <a:rPr lang="en-GB" b="1" u="sng" dirty="0">
                <a:solidFill>
                  <a:srgbClr val="FFFFFF"/>
                </a:solidFill>
              </a:rPr>
              <a:t>Stop and Search</a:t>
            </a:r>
          </a:p>
        </p:txBody>
      </p:sp>
    </p:spTree>
    <p:extLst>
      <p:ext uri="{BB962C8B-B14F-4D97-AF65-F5344CB8AC3E}">
        <p14:creationId xmlns:p14="http://schemas.microsoft.com/office/powerpoint/2010/main" val="196181108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3E13F-2E6C-62C8-5185-6BF5327A3AA6}"/>
              </a:ext>
            </a:extLst>
          </p:cNvPr>
          <p:cNvSpPr>
            <a:spLocks noGrp="1"/>
          </p:cNvSpPr>
          <p:nvPr>
            <p:ph type="title"/>
          </p:nvPr>
        </p:nvSpPr>
        <p:spPr>
          <a:xfrm>
            <a:off x="8079978" y="136525"/>
            <a:ext cx="3369234" cy="1616203"/>
          </a:xfrm>
        </p:spPr>
        <p:txBody>
          <a:bodyPr anchor="b">
            <a:normAutofit fontScale="90000"/>
          </a:bodyPr>
          <a:lstStyle/>
          <a:p>
            <a:pPr algn="ctr"/>
            <a:r>
              <a:rPr lang="en-GB" sz="4000" b="1" i="1" u="sng" dirty="0"/>
              <a:t>Powers of stop and search</a:t>
            </a:r>
          </a:p>
        </p:txBody>
      </p:sp>
      <p:pic>
        <p:nvPicPr>
          <p:cNvPr id="7" name="Picture 6">
            <a:extLst>
              <a:ext uri="{FF2B5EF4-FFF2-40B4-BE49-F238E27FC236}">
                <a16:creationId xmlns:a16="http://schemas.microsoft.com/office/drawing/2014/main" id="{B8F563E2-196C-F1D4-90ED-33FF13DFC527}"/>
              </a:ext>
            </a:extLst>
          </p:cNvPr>
          <p:cNvPicPr>
            <a:picLocks noChangeAspect="1"/>
          </p:cNvPicPr>
          <p:nvPr/>
        </p:nvPicPr>
        <p:blipFill>
          <a:blip r:embed="rId2"/>
          <a:srcRect l="26039" r="13346"/>
          <a:stretch/>
        </p:blipFill>
        <p:spPr>
          <a:xfrm>
            <a:off x="20" y="10"/>
            <a:ext cx="7390243" cy="6857990"/>
          </a:xfrm>
          <a:prstGeom prst="rect">
            <a:avLst/>
          </a:prstGeom>
        </p:spPr>
      </p:pic>
      <p:sp>
        <p:nvSpPr>
          <p:cNvPr id="11" name="Rectangle 10">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779C61DE-46B3-A6BB-94CC-1BBF309ADB90}"/>
              </a:ext>
            </a:extLst>
          </p:cNvPr>
          <p:cNvSpPr>
            <a:spLocks noGrp="1"/>
          </p:cNvSpPr>
          <p:nvPr>
            <p:ph idx="1"/>
          </p:nvPr>
        </p:nvSpPr>
        <p:spPr>
          <a:xfrm>
            <a:off x="8079978" y="1840302"/>
            <a:ext cx="3369234" cy="4141006"/>
          </a:xfrm>
        </p:spPr>
        <p:txBody>
          <a:bodyPr anchor="t">
            <a:normAutofit/>
          </a:bodyPr>
          <a:lstStyle/>
          <a:p>
            <a:pPr>
              <a:buFont typeface="Wingdings" panose="05000000000000000000" pitchFamily="2" charset="2"/>
              <a:buChar char="v"/>
            </a:pPr>
            <a:r>
              <a:rPr lang="en-GB" sz="1400" dirty="0"/>
              <a:t>The powers in relation to stop and search fall under S.2 of the Police and Criminal Evidence Act 1984; </a:t>
            </a:r>
          </a:p>
          <a:p>
            <a:pPr>
              <a:buFont typeface="Wingdings" panose="05000000000000000000" pitchFamily="2" charset="2"/>
              <a:buChar char="v"/>
            </a:pPr>
            <a:endParaRPr lang="en-GB" sz="1400" dirty="0"/>
          </a:p>
          <a:p>
            <a:pPr>
              <a:buFont typeface="Wingdings" panose="05000000000000000000" pitchFamily="2" charset="2"/>
              <a:buChar char="v"/>
            </a:pPr>
            <a:r>
              <a:rPr lang="en-GB" sz="1400" dirty="0"/>
              <a:t>However, we also see mention of them in Section 1. </a:t>
            </a:r>
          </a:p>
          <a:p>
            <a:pPr>
              <a:buFont typeface="Wingdings" panose="05000000000000000000" pitchFamily="2" charset="2"/>
              <a:buChar char="v"/>
            </a:pPr>
            <a:endParaRPr lang="en-GB" sz="1400" dirty="0"/>
          </a:p>
          <a:p>
            <a:pPr>
              <a:buFont typeface="Wingdings" panose="05000000000000000000" pitchFamily="2" charset="2"/>
              <a:buChar char="v"/>
            </a:pPr>
            <a:r>
              <a:rPr lang="en-GB" sz="1400" dirty="0"/>
              <a:t>In order to stop and search someone the police officer must have reasonable grounds. </a:t>
            </a:r>
          </a:p>
          <a:p>
            <a:pPr>
              <a:buFont typeface="Wingdings" panose="05000000000000000000" pitchFamily="2" charset="2"/>
              <a:buChar char="v"/>
            </a:pPr>
            <a:endParaRPr lang="en-GB" sz="1400" dirty="0"/>
          </a:p>
          <a:p>
            <a:pPr>
              <a:buFont typeface="Wingdings" panose="05000000000000000000" pitchFamily="2" charset="2"/>
              <a:buChar char="v"/>
            </a:pPr>
            <a:r>
              <a:rPr lang="en-GB" sz="1400" dirty="0"/>
              <a:t>Further guidance is found under Code A. </a:t>
            </a:r>
          </a:p>
        </p:txBody>
      </p:sp>
      <p:sp>
        <p:nvSpPr>
          <p:cNvPr id="5" name="Slide Number Placeholder 4">
            <a:extLst>
              <a:ext uri="{FF2B5EF4-FFF2-40B4-BE49-F238E27FC236}">
                <a16:creationId xmlns:a16="http://schemas.microsoft.com/office/drawing/2014/main" id="{CB80BB2F-2546-FC6C-BA3C-E61DA0BB5818}"/>
              </a:ext>
            </a:extLst>
          </p:cNvPr>
          <p:cNvSpPr>
            <a:spLocks noGrp="1"/>
          </p:cNvSpPr>
          <p:nvPr>
            <p:ph type="sldNum" sz="quarter" idx="11"/>
          </p:nvPr>
        </p:nvSpPr>
        <p:spPr>
          <a:xfrm>
            <a:off x="8610600" y="6356350"/>
            <a:ext cx="2743200" cy="365125"/>
          </a:xfrm>
        </p:spPr>
        <p:txBody>
          <a:bodyPr>
            <a:normAutofit/>
          </a:bodyPr>
          <a:lstStyle/>
          <a:p>
            <a:pPr>
              <a:spcAft>
                <a:spcPts val="600"/>
              </a:spcAft>
            </a:pPr>
            <a:fld id="{294A09A9-5501-47C1-A89A-A340965A2BE2}" type="slidenum">
              <a:rPr lang="en-US">
                <a:solidFill>
                  <a:schemeClr val="tx1">
                    <a:lumMod val="50000"/>
                    <a:lumOff val="50000"/>
                  </a:schemeClr>
                </a:solidFill>
              </a:rPr>
              <a:pPr>
                <a:spcAft>
                  <a:spcPts val="600"/>
                </a:spcAft>
              </a:pPr>
              <a:t>6</a:t>
            </a:fld>
            <a:endParaRPr lang="en-US">
              <a:solidFill>
                <a:schemeClr val="tx1">
                  <a:lumMod val="50000"/>
                  <a:lumOff val="50000"/>
                </a:schemeClr>
              </a:solidFill>
            </a:endParaRPr>
          </a:p>
        </p:txBody>
      </p:sp>
    </p:spTree>
    <p:extLst>
      <p:ext uri="{BB962C8B-B14F-4D97-AF65-F5344CB8AC3E}">
        <p14:creationId xmlns:p14="http://schemas.microsoft.com/office/powerpoint/2010/main" val="144843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olice car on the street">
            <a:extLst>
              <a:ext uri="{FF2B5EF4-FFF2-40B4-BE49-F238E27FC236}">
                <a16:creationId xmlns:a16="http://schemas.microsoft.com/office/drawing/2014/main" id="{648DD718-9A80-6DD0-7705-0E053DB519A8}"/>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t="2948" r="-1" b="12760"/>
          <a:stretch/>
        </p:blipFill>
        <p:spPr>
          <a:xfrm>
            <a:off x="20" y="10"/>
            <a:ext cx="12188930" cy="6857990"/>
          </a:xfrm>
          <a:prstGeom prst="rect">
            <a:avLst/>
          </a:prstGeom>
        </p:spPr>
      </p:pic>
      <p:sp>
        <p:nvSpPr>
          <p:cNvPr id="2" name="Title 1">
            <a:extLst>
              <a:ext uri="{FF2B5EF4-FFF2-40B4-BE49-F238E27FC236}">
                <a16:creationId xmlns:a16="http://schemas.microsoft.com/office/drawing/2014/main" id="{EABD41CD-583C-1083-D0BA-A5EB0E3E0C9A}"/>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b="1" i="1" u="sng">
                <a:solidFill>
                  <a:schemeClr val="bg1"/>
                </a:solidFill>
              </a:rPr>
              <a:t>What is code A?</a:t>
            </a:r>
          </a:p>
        </p:txBody>
      </p:sp>
      <p:sp>
        <p:nvSpPr>
          <p:cNvPr id="3" name="Content Placeholder 2">
            <a:extLst>
              <a:ext uri="{FF2B5EF4-FFF2-40B4-BE49-F238E27FC236}">
                <a16:creationId xmlns:a16="http://schemas.microsoft.com/office/drawing/2014/main" id="{B9ABC5A8-565A-325F-8C52-4FC8992801BB}"/>
              </a:ext>
            </a:extLst>
          </p:cNvPr>
          <p:cNvSpPr>
            <a:spLocks noGrp="1"/>
          </p:cNvSpPr>
          <p:nvPr>
            <p:ph idx="1"/>
          </p:nvPr>
        </p:nvSpPr>
        <p:spPr>
          <a:xfrm>
            <a:off x="1527048" y="4599432"/>
            <a:ext cx="9144000" cy="1536192"/>
          </a:xfrm>
        </p:spPr>
        <p:txBody>
          <a:bodyPr vert="horz" lIns="91440" tIns="45720" rIns="91440" bIns="45720" rtlCol="0">
            <a:normAutofit/>
          </a:bodyPr>
          <a:lstStyle/>
          <a:p>
            <a:pPr marL="0" indent="0" algn="ctr">
              <a:buNone/>
            </a:pPr>
            <a:r>
              <a:rPr lang="en-US" sz="2400">
                <a:solidFill>
                  <a:schemeClr val="bg1"/>
                </a:solidFill>
                <a:hlinkClick r:id="rId3"/>
              </a:rPr>
              <a:t>344222 PACE Jan 08 Main</a:t>
            </a:r>
            <a:endParaRPr lang="en-US" sz="2400">
              <a:solidFill>
                <a:schemeClr val="bg1"/>
              </a:solidFill>
            </a:endParaRP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695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94E506E-2F63-1185-E15B-5B6DE2687C25}"/>
              </a:ext>
            </a:extLst>
          </p:cNvPr>
          <p:cNvSpPr>
            <a:spLocks noGrp="1"/>
          </p:cNvSpPr>
          <p:nvPr>
            <p:ph type="title"/>
          </p:nvPr>
        </p:nvSpPr>
        <p:spPr>
          <a:xfrm>
            <a:off x="1137034" y="609597"/>
            <a:ext cx="9392421" cy="1330841"/>
          </a:xfrm>
        </p:spPr>
        <p:txBody>
          <a:bodyPr>
            <a:normAutofit/>
          </a:bodyPr>
          <a:lstStyle/>
          <a:p>
            <a:r>
              <a:rPr lang="en-GB" b="1" i="1" u="sng"/>
              <a:t>Code A summarised</a:t>
            </a:r>
          </a:p>
        </p:txBody>
      </p:sp>
      <p:sp>
        <p:nvSpPr>
          <p:cNvPr id="3" name="Content Placeholder 2">
            <a:extLst>
              <a:ext uri="{FF2B5EF4-FFF2-40B4-BE49-F238E27FC236}">
                <a16:creationId xmlns:a16="http://schemas.microsoft.com/office/drawing/2014/main" id="{E45D8D8F-2619-9293-CF29-6D673D0C8FDF}"/>
              </a:ext>
            </a:extLst>
          </p:cNvPr>
          <p:cNvSpPr>
            <a:spLocks noGrp="1"/>
          </p:cNvSpPr>
          <p:nvPr>
            <p:ph idx="1"/>
          </p:nvPr>
        </p:nvSpPr>
        <p:spPr>
          <a:xfrm>
            <a:off x="1137034" y="2198362"/>
            <a:ext cx="4958966" cy="3917773"/>
          </a:xfrm>
        </p:spPr>
        <p:txBody>
          <a:bodyPr>
            <a:normAutofit/>
          </a:bodyPr>
          <a:lstStyle/>
          <a:p>
            <a:r>
              <a:rPr lang="en-GB" sz="2000"/>
              <a:t>There need to be genuine suspicion. </a:t>
            </a:r>
          </a:p>
          <a:p>
            <a:endParaRPr lang="en-GB" sz="2000"/>
          </a:p>
          <a:p>
            <a:r>
              <a:rPr lang="en-GB" sz="2000"/>
              <a:t>There needs to be suspicion that the object will be found given all the facts and the circumstances and a reasonable person would think the same. </a:t>
            </a:r>
          </a:p>
          <a:p>
            <a:endParaRPr lang="en-GB" sz="2000"/>
          </a:p>
          <a:p>
            <a:r>
              <a:rPr lang="en-GB" sz="2000"/>
              <a:t>We see this in cases such as </a:t>
            </a:r>
            <a:r>
              <a:rPr lang="en-GB" sz="2000" b="1"/>
              <a:t>R v Chalkey; R v Jeffries. </a:t>
            </a:r>
          </a:p>
        </p:txBody>
      </p:sp>
      <p:pic>
        <p:nvPicPr>
          <p:cNvPr id="5" name="Graphic 4" descr="Siren with solid fill">
            <a:extLst>
              <a:ext uri="{FF2B5EF4-FFF2-40B4-BE49-F238E27FC236}">
                <a16:creationId xmlns:a16="http://schemas.microsoft.com/office/drawing/2014/main" id="{6583CFD8-AEB2-7166-05A8-7336E60D071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235662" y="2184914"/>
            <a:ext cx="3755915" cy="3755915"/>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23519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Magnifying glass on clear background">
            <a:extLst>
              <a:ext uri="{FF2B5EF4-FFF2-40B4-BE49-F238E27FC236}">
                <a16:creationId xmlns:a16="http://schemas.microsoft.com/office/drawing/2014/main" id="{C24AD3AF-135A-61DB-0B5F-742B63F4B44C}"/>
              </a:ext>
            </a:extLst>
          </p:cNvPr>
          <p:cNvPicPr>
            <a:picLocks noChangeAspect="1"/>
          </p:cNvPicPr>
          <p:nvPr/>
        </p:nvPicPr>
        <p:blipFill>
          <a:blip r:embed="rId2">
            <a:alphaModFix/>
          </a:blip>
          <a:srcRect b="15730"/>
          <a:stretch/>
        </p:blipFill>
        <p:spPr>
          <a:xfrm>
            <a:off x="20" y="10"/>
            <a:ext cx="12191979" cy="6857990"/>
          </a:xfrm>
          <a:prstGeom prst="rect">
            <a:avLst/>
          </a:prstGeom>
        </p:spPr>
      </p:pic>
      <p:sp>
        <p:nvSpPr>
          <p:cNvPr id="10" name="Rectangle 9">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7176E34-27F8-0D4A-0AD3-CE9848AAB633}"/>
              </a:ext>
            </a:extLst>
          </p:cNvPr>
          <p:cNvSpPr>
            <a:spLocks noGrp="1"/>
          </p:cNvSpPr>
          <p:nvPr>
            <p:ph type="ctrTitle"/>
          </p:nvPr>
        </p:nvSpPr>
        <p:spPr>
          <a:xfrm>
            <a:off x="762000" y="1137434"/>
            <a:ext cx="7800660" cy="1520987"/>
          </a:xfrm>
        </p:spPr>
        <p:txBody>
          <a:bodyPr anchor="t">
            <a:normAutofit/>
          </a:bodyPr>
          <a:lstStyle/>
          <a:p>
            <a:pPr algn="l"/>
            <a:r>
              <a:rPr lang="en-GB" sz="4000" b="1" i="1" u="sng">
                <a:solidFill>
                  <a:srgbClr val="FFFFFF"/>
                </a:solidFill>
              </a:rPr>
              <a:t>Entry, Search and Seize </a:t>
            </a:r>
          </a:p>
        </p:txBody>
      </p:sp>
      <p:sp>
        <p:nvSpPr>
          <p:cNvPr id="12" name="Rectangle 11">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8378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3001C-BCF8-E765-DAED-2B6C5917086B}"/>
              </a:ext>
            </a:extLst>
          </p:cNvPr>
          <p:cNvSpPr>
            <a:spLocks noGrp="1"/>
          </p:cNvSpPr>
          <p:nvPr>
            <p:ph type="title"/>
          </p:nvPr>
        </p:nvSpPr>
        <p:spPr/>
        <p:txBody>
          <a:bodyPr>
            <a:normAutofit/>
          </a:bodyPr>
          <a:lstStyle/>
          <a:p>
            <a:pPr algn="ctr"/>
            <a:r>
              <a:rPr lang="en-GB" sz="6000" b="1" i="1" u="sng" dirty="0"/>
              <a:t>Without a Warrant </a:t>
            </a:r>
          </a:p>
        </p:txBody>
      </p:sp>
      <p:graphicFrame>
        <p:nvGraphicFramePr>
          <p:cNvPr id="7" name="Content Placeholder 2">
            <a:extLst>
              <a:ext uri="{FF2B5EF4-FFF2-40B4-BE49-F238E27FC236}">
                <a16:creationId xmlns:a16="http://schemas.microsoft.com/office/drawing/2014/main" id="{8563D118-A175-2985-3C82-24AA536BE492}"/>
              </a:ext>
            </a:extLst>
          </p:cNvPr>
          <p:cNvGraphicFramePr>
            <a:graphicFrameLocks noGrp="1"/>
          </p:cNvGraphicFramePr>
          <p:nvPr>
            <p:ph idx="1"/>
            <p:extLst>
              <p:ext uri="{D42A27DB-BD31-4B8C-83A1-F6EECF244321}">
                <p14:modId xmlns:p14="http://schemas.microsoft.com/office/powerpoint/2010/main" val="256859081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494A7570-D995-B1EB-B847-A8255931DEA6}"/>
              </a:ext>
            </a:extLst>
          </p:cNvPr>
          <p:cNvSpPr>
            <a:spLocks noGrp="1"/>
          </p:cNvSpPr>
          <p:nvPr>
            <p:ph type="sldNum" sz="quarter" idx="11"/>
          </p:nvPr>
        </p:nvSpPr>
        <p:spPr/>
        <p:txBody>
          <a:bodyPr/>
          <a:lstStyle/>
          <a:p>
            <a:fld id="{294A09A9-5501-47C1-A89A-A340965A2BE2}" type="slidenum">
              <a:rPr lang="en-US" smtClean="0"/>
              <a:pPr/>
              <a:t>10</a:t>
            </a:fld>
            <a:endParaRPr lang="en-US" dirty="0"/>
          </a:p>
        </p:txBody>
      </p:sp>
    </p:spTree>
    <p:extLst>
      <p:ext uri="{BB962C8B-B14F-4D97-AF65-F5344CB8AC3E}">
        <p14:creationId xmlns:p14="http://schemas.microsoft.com/office/powerpoint/2010/main" val="538854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EB2F50-4231-211E-2301-1A8F96D781C7}"/>
              </a:ext>
            </a:extLst>
          </p:cNvPr>
          <p:cNvSpPr>
            <a:spLocks noGrp="1"/>
          </p:cNvSpPr>
          <p:nvPr>
            <p:ph type="title"/>
          </p:nvPr>
        </p:nvSpPr>
        <p:spPr>
          <a:xfrm>
            <a:off x="686834" y="1153572"/>
            <a:ext cx="3200400" cy="4461163"/>
          </a:xfrm>
        </p:spPr>
        <p:txBody>
          <a:bodyPr>
            <a:normAutofit/>
          </a:bodyPr>
          <a:lstStyle/>
          <a:p>
            <a:r>
              <a:rPr lang="en-GB" b="1" i="1" u="sng">
                <a:solidFill>
                  <a:srgbClr val="FFFFFF"/>
                </a:solidFill>
              </a:rPr>
              <a:t>Continued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F8565FC-5416-52EC-EE12-7FC96A09BE41}"/>
              </a:ext>
            </a:extLst>
          </p:cNvPr>
          <p:cNvSpPr>
            <a:spLocks noGrp="1"/>
          </p:cNvSpPr>
          <p:nvPr>
            <p:ph idx="1"/>
          </p:nvPr>
        </p:nvSpPr>
        <p:spPr>
          <a:xfrm>
            <a:off x="4447308" y="591344"/>
            <a:ext cx="6906491" cy="5585619"/>
          </a:xfrm>
        </p:spPr>
        <p:txBody>
          <a:bodyPr anchor="ctr">
            <a:normAutofit/>
          </a:bodyPr>
          <a:lstStyle/>
          <a:p>
            <a:r>
              <a:rPr lang="en-GB" b="1" u="sng" dirty="0"/>
              <a:t>S.32 </a:t>
            </a:r>
            <a:r>
              <a:rPr lang="en-GB" dirty="0"/>
              <a:t>– Where an individual who is arrested and search in an area that is not the police station. The officer must believe that there is a presence of danger to the suspect themselves or others. To enter premises (only for indictable offence) if the individual was there at the time of the arrest or just before. The main purpose of this would be for evidence. To search, the officer must have reasonable belief that the premises may contain evidence, and the extent of the search must be one that is reasonably required to discover evidence.  </a:t>
            </a:r>
          </a:p>
        </p:txBody>
      </p:sp>
    </p:spTree>
    <p:extLst>
      <p:ext uri="{BB962C8B-B14F-4D97-AF65-F5344CB8AC3E}">
        <p14:creationId xmlns:p14="http://schemas.microsoft.com/office/powerpoint/2010/main" val="1948825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E044B-68AE-49F4-0511-56C9D8494E67}"/>
              </a:ext>
            </a:extLst>
          </p:cNvPr>
          <p:cNvSpPr>
            <a:spLocks noGrp="1"/>
          </p:cNvSpPr>
          <p:nvPr>
            <p:ph type="title"/>
          </p:nvPr>
        </p:nvSpPr>
        <p:spPr/>
        <p:txBody>
          <a:bodyPr>
            <a:normAutofit/>
          </a:bodyPr>
          <a:lstStyle/>
          <a:p>
            <a:pPr algn="ctr"/>
            <a:r>
              <a:rPr lang="en-GB" sz="6600" b="1" i="1" u="sng" dirty="0"/>
              <a:t>Continued</a:t>
            </a:r>
          </a:p>
        </p:txBody>
      </p:sp>
      <p:graphicFrame>
        <p:nvGraphicFramePr>
          <p:cNvPr id="5" name="Content Placeholder 2">
            <a:extLst>
              <a:ext uri="{FF2B5EF4-FFF2-40B4-BE49-F238E27FC236}">
                <a16:creationId xmlns:a16="http://schemas.microsoft.com/office/drawing/2014/main" id="{1A841B67-8465-153D-ED86-4CD861455DD8}"/>
              </a:ext>
            </a:extLst>
          </p:cNvPr>
          <p:cNvGraphicFramePr>
            <a:graphicFrameLocks noGrp="1"/>
          </p:cNvGraphicFramePr>
          <p:nvPr>
            <p:ph idx="1"/>
            <p:extLst>
              <p:ext uri="{D42A27DB-BD31-4B8C-83A1-F6EECF244321}">
                <p14:modId xmlns:p14="http://schemas.microsoft.com/office/powerpoint/2010/main" val="229937702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6047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B7DA7B-0105-2A98-5602-5CC3ED9593BF}"/>
              </a:ext>
            </a:extLst>
          </p:cNvPr>
          <p:cNvSpPr>
            <a:spLocks noGrp="1"/>
          </p:cNvSpPr>
          <p:nvPr>
            <p:ph type="title"/>
          </p:nvPr>
        </p:nvSpPr>
        <p:spPr>
          <a:xfrm>
            <a:off x="640080" y="325369"/>
            <a:ext cx="4368602" cy="1956841"/>
          </a:xfrm>
        </p:spPr>
        <p:txBody>
          <a:bodyPr anchor="b">
            <a:normAutofit/>
          </a:bodyPr>
          <a:lstStyle/>
          <a:p>
            <a:pPr algn="ctr"/>
            <a:r>
              <a:rPr lang="en-GB" sz="5400" b="1" i="1" u="sng" dirty="0"/>
              <a:t>With a warrant </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7583C4-CCBD-5EEF-FA69-B7DBD6B6BF4C}"/>
              </a:ext>
            </a:extLst>
          </p:cNvPr>
          <p:cNvSpPr>
            <a:spLocks noGrp="1"/>
          </p:cNvSpPr>
          <p:nvPr>
            <p:ph idx="1"/>
          </p:nvPr>
        </p:nvSpPr>
        <p:spPr>
          <a:xfrm>
            <a:off x="640080" y="2872899"/>
            <a:ext cx="4243589" cy="3320668"/>
          </a:xfrm>
        </p:spPr>
        <p:txBody>
          <a:bodyPr>
            <a:normAutofit/>
          </a:bodyPr>
          <a:lstStyle/>
          <a:p>
            <a:r>
              <a:rPr lang="en-GB" sz="2200"/>
              <a:t>S.8 of the Police and Criminal Evidence Act 1984 – Expresses that a magistrate can issue a warrant, if reasonable grounds to believe that a serious offence has taken place. Used to get the evidence that is of value and if the evidence is admissible in court. </a:t>
            </a:r>
          </a:p>
        </p:txBody>
      </p:sp>
      <p:pic>
        <p:nvPicPr>
          <p:cNvPr id="5" name="Picture 4" descr="Sphere on plank">
            <a:extLst>
              <a:ext uri="{FF2B5EF4-FFF2-40B4-BE49-F238E27FC236}">
                <a16:creationId xmlns:a16="http://schemas.microsoft.com/office/drawing/2014/main" id="{4238934F-4C84-4448-3155-F6B4D7C63003}"/>
              </a:ext>
            </a:extLst>
          </p:cNvPr>
          <p:cNvPicPr>
            <a:picLocks noChangeAspect="1"/>
          </p:cNvPicPr>
          <p:nvPr/>
        </p:nvPicPr>
        <p:blipFill>
          <a:blip r:embed="rId2">
            <a:extLst>
              <a:ext uri="{28A0092B-C50C-407E-A947-70E740481C1C}">
                <a14:useLocalDpi xmlns:a14="http://schemas.microsoft.com/office/drawing/2010/main" val="0"/>
              </a:ext>
            </a:extLst>
          </a:blip>
          <a:srcRect l="30375" r="267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33768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8374F-6E21-78A0-3A9C-8DB5684BF108}"/>
              </a:ext>
            </a:extLst>
          </p:cNvPr>
          <p:cNvSpPr>
            <a:spLocks noGrp="1"/>
          </p:cNvSpPr>
          <p:nvPr>
            <p:ph type="title"/>
          </p:nvPr>
        </p:nvSpPr>
        <p:spPr/>
        <p:txBody>
          <a:bodyPr/>
          <a:lstStyle/>
          <a:p>
            <a:pPr algn="ctr"/>
            <a:r>
              <a:rPr lang="en-GB" b="1" i="1" u="sng" dirty="0"/>
              <a:t>What is information is needed in the warrant</a:t>
            </a:r>
            <a:r>
              <a:rPr lang="en-GB" dirty="0"/>
              <a:t>?</a:t>
            </a:r>
          </a:p>
        </p:txBody>
      </p:sp>
      <p:graphicFrame>
        <p:nvGraphicFramePr>
          <p:cNvPr id="5" name="Content Placeholder 2">
            <a:extLst>
              <a:ext uri="{FF2B5EF4-FFF2-40B4-BE49-F238E27FC236}">
                <a16:creationId xmlns:a16="http://schemas.microsoft.com/office/drawing/2014/main" id="{F85082D3-5478-C97E-6A30-8A9C2268579A}"/>
              </a:ext>
            </a:extLst>
          </p:cNvPr>
          <p:cNvGraphicFramePr>
            <a:graphicFrameLocks noGrp="1"/>
          </p:cNvGraphicFramePr>
          <p:nvPr>
            <p:ph idx="1"/>
            <p:extLst>
              <p:ext uri="{D42A27DB-BD31-4B8C-83A1-F6EECF244321}">
                <p14:modId xmlns:p14="http://schemas.microsoft.com/office/powerpoint/2010/main" val="119065133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9138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4EE455-C979-DE70-988F-9C24110D23B6}"/>
              </a:ext>
            </a:extLst>
          </p:cNvPr>
          <p:cNvSpPr>
            <a:spLocks noGrp="1"/>
          </p:cNvSpPr>
          <p:nvPr>
            <p:ph type="title"/>
          </p:nvPr>
        </p:nvSpPr>
        <p:spPr>
          <a:xfrm>
            <a:off x="5297762" y="329184"/>
            <a:ext cx="6251110" cy="1783080"/>
          </a:xfrm>
        </p:spPr>
        <p:txBody>
          <a:bodyPr anchor="b">
            <a:normAutofit/>
          </a:bodyPr>
          <a:lstStyle/>
          <a:p>
            <a:r>
              <a:rPr lang="en-GB" sz="5400" b="1" i="1" u="sng"/>
              <a:t>Seizing </a:t>
            </a:r>
          </a:p>
        </p:txBody>
      </p:sp>
      <p:pic>
        <p:nvPicPr>
          <p:cNvPr id="5" name="Picture 4" descr="Colorful confetti on pink background">
            <a:extLst>
              <a:ext uri="{FF2B5EF4-FFF2-40B4-BE49-F238E27FC236}">
                <a16:creationId xmlns:a16="http://schemas.microsoft.com/office/drawing/2014/main" id="{CB455A01-F06A-B14F-F862-C67D3192F3C6}"/>
              </a:ext>
            </a:extLst>
          </p:cNvPr>
          <p:cNvPicPr>
            <a:picLocks noChangeAspect="1"/>
          </p:cNvPicPr>
          <p:nvPr/>
        </p:nvPicPr>
        <p:blipFill>
          <a:blip r:embed="rId2">
            <a:extLst>
              <a:ext uri="{28A0092B-C50C-407E-A947-70E740481C1C}">
                <a14:useLocalDpi xmlns:a14="http://schemas.microsoft.com/office/drawing/2010/main" val="0"/>
              </a:ext>
            </a:extLst>
          </a:blip>
          <a:srcRect l="22222" r="3244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5"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D1BDDF-AED1-AD69-6000-A7939AB7E0D9}"/>
              </a:ext>
            </a:extLst>
          </p:cNvPr>
          <p:cNvSpPr>
            <a:spLocks noGrp="1"/>
          </p:cNvSpPr>
          <p:nvPr>
            <p:ph idx="1"/>
          </p:nvPr>
        </p:nvSpPr>
        <p:spPr>
          <a:xfrm>
            <a:off x="5297762" y="2706624"/>
            <a:ext cx="6251110" cy="3483864"/>
          </a:xfrm>
        </p:spPr>
        <p:txBody>
          <a:bodyPr>
            <a:normAutofit/>
          </a:bodyPr>
          <a:lstStyle/>
          <a:p>
            <a:r>
              <a:rPr lang="en-GB" sz="1200"/>
              <a:t>Dealt with under S.19 of the Police and Criminal Evidence Act 1984. </a:t>
            </a:r>
          </a:p>
          <a:p>
            <a:r>
              <a:rPr lang="en-GB" sz="1200" b="0" i="0">
                <a:effectLst/>
                <a:latin typeface="arial" panose="020B0604020202020204" pitchFamily="34" charset="0"/>
              </a:rPr>
              <a:t>The powers conferred by subsections (2), (3) and (4) below are exercisable by a constable who is lawfully on any premises.</a:t>
            </a:r>
          </a:p>
          <a:p>
            <a:r>
              <a:rPr lang="en-GB" sz="1200" b="0" i="0">
                <a:effectLst/>
                <a:latin typeface="arial" panose="020B0604020202020204" pitchFamily="34" charset="0"/>
              </a:rPr>
              <a:t>(2)The constable may seize anything which is on the premises if he has reasonable grounds for believing—</a:t>
            </a:r>
          </a:p>
          <a:p>
            <a:r>
              <a:rPr lang="en-GB" sz="1200" b="0" i="0">
                <a:effectLst/>
                <a:latin typeface="arial" panose="020B0604020202020204" pitchFamily="34" charset="0"/>
              </a:rPr>
              <a:t>(a)that it has been obtained in consequence of the commission of an offence; and</a:t>
            </a:r>
          </a:p>
          <a:p>
            <a:r>
              <a:rPr lang="en-GB" sz="1200" b="0" i="0">
                <a:effectLst/>
                <a:latin typeface="arial" panose="020B0604020202020204" pitchFamily="34" charset="0"/>
              </a:rPr>
              <a:t>(b)that it is necessary to seize it in order to prevent it being concealed, lost, damaged, altered or destroyed.</a:t>
            </a:r>
          </a:p>
          <a:p>
            <a:r>
              <a:rPr lang="en-GB" sz="1200" b="0" i="0">
                <a:effectLst/>
                <a:latin typeface="arial" panose="020B0604020202020204" pitchFamily="34" charset="0"/>
              </a:rPr>
              <a:t>(3)The constable may seize anything which is on the premises if he has reasonable grounds for believing—</a:t>
            </a:r>
          </a:p>
          <a:p>
            <a:r>
              <a:rPr lang="en-GB" sz="1200" b="0" i="0">
                <a:effectLst/>
                <a:latin typeface="arial" panose="020B0604020202020204" pitchFamily="34" charset="0"/>
              </a:rPr>
              <a:t>(a)that it is evidence in relation to an offence which he is investigating or any other offence; and</a:t>
            </a:r>
          </a:p>
          <a:p>
            <a:r>
              <a:rPr lang="en-GB" sz="1200" b="0" i="0">
                <a:effectLst/>
                <a:latin typeface="arial" panose="020B0604020202020204" pitchFamily="34" charset="0"/>
              </a:rPr>
              <a:t>(b)that it is necessary to seize it in order to prevent the evidence being concealed, lost, altered or destroyed.</a:t>
            </a:r>
          </a:p>
        </p:txBody>
      </p:sp>
    </p:spTree>
    <p:extLst>
      <p:ext uri="{BB962C8B-B14F-4D97-AF65-F5344CB8AC3E}">
        <p14:creationId xmlns:p14="http://schemas.microsoft.com/office/powerpoint/2010/main" val="2477767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Police car red lights in night time">
            <a:extLst>
              <a:ext uri="{FF2B5EF4-FFF2-40B4-BE49-F238E27FC236}">
                <a16:creationId xmlns:a16="http://schemas.microsoft.com/office/drawing/2014/main" id="{5A5E1316-3549-9D62-2577-2B6FBC33B5EA}"/>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t="7261" r="-1" b="14321"/>
          <a:stretch/>
        </p:blipFill>
        <p:spPr>
          <a:xfrm>
            <a:off x="20" y="10"/>
            <a:ext cx="12188930" cy="6857990"/>
          </a:xfrm>
          <a:prstGeom prst="rect">
            <a:avLst/>
          </a:prstGeom>
        </p:spPr>
      </p:pic>
      <p:sp>
        <p:nvSpPr>
          <p:cNvPr id="4" name="Title 3">
            <a:extLst>
              <a:ext uri="{FF2B5EF4-FFF2-40B4-BE49-F238E27FC236}">
                <a16:creationId xmlns:a16="http://schemas.microsoft.com/office/drawing/2014/main" id="{4A6CCDF7-D9A9-566C-EF1A-E2D7FFD3EDF8}"/>
              </a:ext>
            </a:extLst>
          </p:cNvPr>
          <p:cNvSpPr>
            <a:spLocks noGrp="1"/>
          </p:cNvSpPr>
          <p:nvPr>
            <p:ph type="ctrTitle"/>
          </p:nvPr>
        </p:nvSpPr>
        <p:spPr>
          <a:xfrm>
            <a:off x="1524000" y="1122363"/>
            <a:ext cx="9144000" cy="3063240"/>
          </a:xfrm>
        </p:spPr>
        <p:txBody>
          <a:bodyPr>
            <a:normAutofit/>
          </a:bodyPr>
          <a:lstStyle/>
          <a:p>
            <a:r>
              <a:rPr lang="en-GB" sz="6600" b="1" u="sng">
                <a:solidFill>
                  <a:schemeClr val="bg1"/>
                </a:solidFill>
              </a:rPr>
              <a:t>Arrest</a:t>
            </a:r>
          </a:p>
        </p:txBody>
      </p:sp>
      <p:sp>
        <p:nvSpPr>
          <p:cNvPr id="19"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07562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3" name="Rectangle 12">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C73C4D-262C-E0A1-8111-3C6657FC72FD}"/>
              </a:ext>
            </a:extLst>
          </p:cNvPr>
          <p:cNvSpPr>
            <a:spLocks noGrp="1"/>
          </p:cNvSpPr>
          <p:nvPr>
            <p:ph type="title"/>
          </p:nvPr>
        </p:nvSpPr>
        <p:spPr>
          <a:xfrm>
            <a:off x="1153618" y="1239927"/>
            <a:ext cx="4008586" cy="4680583"/>
          </a:xfrm>
        </p:spPr>
        <p:txBody>
          <a:bodyPr anchor="ctr">
            <a:normAutofit/>
          </a:bodyPr>
          <a:lstStyle/>
          <a:p>
            <a:pPr algn="ctr"/>
            <a:r>
              <a:rPr lang="en-GB" sz="5400" b="1" i="1" u="sng" dirty="0"/>
              <a:t>Rights of those arrested</a:t>
            </a:r>
          </a:p>
        </p:txBody>
      </p:sp>
      <p:sp>
        <p:nvSpPr>
          <p:cNvPr id="3" name="Content Placeholder 2">
            <a:extLst>
              <a:ext uri="{FF2B5EF4-FFF2-40B4-BE49-F238E27FC236}">
                <a16:creationId xmlns:a16="http://schemas.microsoft.com/office/drawing/2014/main" id="{8949F133-7CAD-C9CA-99E3-9AE86337FCA9}"/>
              </a:ext>
            </a:extLst>
          </p:cNvPr>
          <p:cNvSpPr>
            <a:spLocks noGrp="1"/>
          </p:cNvSpPr>
          <p:nvPr>
            <p:ph idx="1"/>
          </p:nvPr>
        </p:nvSpPr>
        <p:spPr>
          <a:xfrm>
            <a:off x="6291923" y="1239927"/>
            <a:ext cx="4971824" cy="4680583"/>
          </a:xfrm>
        </p:spPr>
        <p:txBody>
          <a:bodyPr anchor="ctr">
            <a:normAutofit/>
          </a:bodyPr>
          <a:lstStyle/>
          <a:p>
            <a:r>
              <a:rPr lang="en-GB" sz="2000" dirty="0"/>
              <a:t>Section 29 – if you attend the station voluntarily and are not charged or arrested, they can leave at any point. </a:t>
            </a:r>
          </a:p>
          <a:p>
            <a:endParaRPr lang="en-GB" sz="2000" dirty="0"/>
          </a:p>
          <a:p>
            <a:r>
              <a:rPr lang="en-GB" sz="2000" dirty="0"/>
              <a:t>Section 30 – suspects must be taken to a police station. The police station must have all the proper facilities. </a:t>
            </a:r>
          </a:p>
          <a:p>
            <a:endParaRPr lang="en-GB" sz="2000" dirty="0"/>
          </a:p>
          <a:p>
            <a:r>
              <a:rPr lang="en-GB" sz="2000" dirty="0"/>
              <a:t>Section 31- if attending the police station either voluntarily or due to being arrested an individual can be charged for different offences. </a:t>
            </a:r>
          </a:p>
        </p:txBody>
      </p:sp>
      <p:sp>
        <p:nvSpPr>
          <p:cNvPr id="5" name="Slide Number Placeholder 4">
            <a:extLst>
              <a:ext uri="{FF2B5EF4-FFF2-40B4-BE49-F238E27FC236}">
                <a16:creationId xmlns:a16="http://schemas.microsoft.com/office/drawing/2014/main" id="{1DEBB3E8-2E93-79C4-6AEB-682EAF24A01F}"/>
              </a:ext>
            </a:extLst>
          </p:cNvPr>
          <p:cNvSpPr>
            <a:spLocks noGrp="1"/>
          </p:cNvSpPr>
          <p:nvPr>
            <p:ph type="sldNum" sz="quarter" idx="11"/>
          </p:nvPr>
        </p:nvSpPr>
        <p:spPr>
          <a:xfrm>
            <a:off x="8610600" y="6492240"/>
            <a:ext cx="1871749" cy="365125"/>
          </a:xfrm>
        </p:spPr>
        <p:txBody>
          <a:bodyPr>
            <a:normAutofit/>
          </a:bodyPr>
          <a:lstStyle/>
          <a:p>
            <a:pPr>
              <a:spcAft>
                <a:spcPts val="600"/>
              </a:spcAft>
            </a:pPr>
            <a:fld id="{294A09A9-5501-47C1-A89A-A340965A2BE2}" type="slidenum">
              <a:rPr lang="en-US" smtClean="0"/>
              <a:pPr>
                <a:spcAft>
                  <a:spcPts val="600"/>
                </a:spcAft>
              </a:pPr>
              <a:t>17</a:t>
            </a:fld>
            <a:endParaRPr lang="en-US"/>
          </a:p>
        </p:txBody>
      </p:sp>
    </p:spTree>
    <p:extLst>
      <p:ext uri="{BB962C8B-B14F-4D97-AF65-F5344CB8AC3E}">
        <p14:creationId xmlns:p14="http://schemas.microsoft.com/office/powerpoint/2010/main" val="3677035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70C58C-4C47-2E33-F848-C26662A3209A}"/>
              </a:ext>
            </a:extLst>
          </p:cNvPr>
          <p:cNvSpPr>
            <a:spLocks noGrp="1"/>
          </p:cNvSpPr>
          <p:nvPr>
            <p:ph type="title"/>
          </p:nvPr>
        </p:nvSpPr>
        <p:spPr>
          <a:xfrm>
            <a:off x="1245072" y="1289765"/>
            <a:ext cx="3651101" cy="4270963"/>
          </a:xfrm>
        </p:spPr>
        <p:txBody>
          <a:bodyPr anchor="ctr">
            <a:normAutofit/>
          </a:bodyPr>
          <a:lstStyle/>
          <a:p>
            <a:pPr algn="ctr"/>
            <a:r>
              <a:rPr lang="en-GB" sz="5600" b="1" i="1" u="sng">
                <a:solidFill>
                  <a:srgbClr val="FFFFFF"/>
                </a:solidFill>
              </a:rPr>
              <a:t>Arrest with or without a warrant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0E242DFF-9CBD-6422-8BD1-C1A1AF62FE92}"/>
              </a:ext>
            </a:extLst>
          </p:cNvPr>
          <p:cNvSpPr>
            <a:spLocks noGrp="1"/>
          </p:cNvSpPr>
          <p:nvPr>
            <p:ph idx="1"/>
          </p:nvPr>
        </p:nvSpPr>
        <p:spPr>
          <a:xfrm>
            <a:off x="6297233" y="518400"/>
            <a:ext cx="4771607" cy="5837949"/>
          </a:xfrm>
        </p:spPr>
        <p:txBody>
          <a:bodyPr anchor="ctr">
            <a:normAutofit/>
          </a:bodyPr>
          <a:lstStyle/>
          <a:p>
            <a:r>
              <a:rPr lang="en-GB" sz="2000">
                <a:solidFill>
                  <a:schemeClr val="tx1">
                    <a:alpha val="80000"/>
                  </a:schemeClr>
                </a:solidFill>
              </a:rPr>
              <a:t>An individual can be arrested with or without a warrant. </a:t>
            </a:r>
          </a:p>
          <a:p>
            <a:endParaRPr lang="en-GB" sz="2000">
              <a:solidFill>
                <a:schemeClr val="tx1">
                  <a:alpha val="80000"/>
                </a:schemeClr>
              </a:solidFill>
            </a:endParaRPr>
          </a:p>
          <a:p>
            <a:r>
              <a:rPr lang="en-GB" sz="2000">
                <a:solidFill>
                  <a:schemeClr val="tx1">
                    <a:alpha val="80000"/>
                  </a:schemeClr>
                </a:solidFill>
              </a:rPr>
              <a:t>All arrests should be based on necessity and whether it is necessary to arrest the individual. This would usually be to establish elements such; </a:t>
            </a:r>
          </a:p>
          <a:p>
            <a:endParaRPr lang="en-GB" sz="2000">
              <a:solidFill>
                <a:schemeClr val="tx1">
                  <a:alpha val="80000"/>
                </a:schemeClr>
              </a:solidFill>
            </a:endParaRPr>
          </a:p>
          <a:p>
            <a:r>
              <a:rPr lang="en-GB" sz="2000">
                <a:solidFill>
                  <a:schemeClr val="tx1">
                    <a:alpha val="80000"/>
                  </a:schemeClr>
                </a:solidFill>
              </a:rPr>
              <a:t>To establish name and address of the individual. </a:t>
            </a:r>
          </a:p>
          <a:p>
            <a:r>
              <a:rPr lang="en-GB" sz="2000">
                <a:solidFill>
                  <a:schemeClr val="tx1">
                    <a:alpha val="80000"/>
                  </a:schemeClr>
                </a:solidFill>
              </a:rPr>
              <a:t>Prevent injury or loss. </a:t>
            </a:r>
          </a:p>
          <a:p>
            <a:r>
              <a:rPr lang="en-GB" sz="2000">
                <a:solidFill>
                  <a:schemeClr val="tx1">
                    <a:alpha val="80000"/>
                  </a:schemeClr>
                </a:solidFill>
              </a:rPr>
              <a:t>Investigation.</a:t>
            </a:r>
          </a:p>
          <a:p>
            <a:r>
              <a:rPr lang="en-GB" sz="2000">
                <a:solidFill>
                  <a:schemeClr val="tx1">
                    <a:alpha val="80000"/>
                  </a:schemeClr>
                </a:solidFill>
              </a:rPr>
              <a:t>Absconding.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4844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DED774-E210-BFEE-CC45-DA4C4773B77B}"/>
              </a:ext>
            </a:extLst>
          </p:cNvPr>
          <p:cNvSpPr>
            <a:spLocks noGrp="1"/>
          </p:cNvSpPr>
          <p:nvPr>
            <p:ph type="title"/>
          </p:nvPr>
        </p:nvSpPr>
        <p:spPr>
          <a:xfrm>
            <a:off x="1245072" y="1289765"/>
            <a:ext cx="3651101" cy="4270963"/>
          </a:xfrm>
        </p:spPr>
        <p:txBody>
          <a:bodyPr anchor="ctr">
            <a:normAutofit/>
          </a:bodyPr>
          <a:lstStyle/>
          <a:p>
            <a:pPr algn="ctr"/>
            <a:r>
              <a:rPr lang="en-GB" sz="5600" b="1" i="1" u="sng">
                <a:solidFill>
                  <a:srgbClr val="FFFFFF"/>
                </a:solidFill>
              </a:rPr>
              <a:t>Arrest with a warrant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E95BAF4F-F22B-E5E4-263B-3BA0A0142E73}"/>
              </a:ext>
            </a:extLst>
          </p:cNvPr>
          <p:cNvSpPr>
            <a:spLocks noGrp="1"/>
          </p:cNvSpPr>
          <p:nvPr>
            <p:ph idx="1"/>
          </p:nvPr>
        </p:nvSpPr>
        <p:spPr>
          <a:xfrm>
            <a:off x="6297233" y="518400"/>
            <a:ext cx="4771607" cy="5837949"/>
          </a:xfrm>
        </p:spPr>
        <p:txBody>
          <a:bodyPr anchor="ctr">
            <a:normAutofit/>
          </a:bodyPr>
          <a:lstStyle/>
          <a:p>
            <a:r>
              <a:rPr lang="en-GB" sz="2000">
                <a:solidFill>
                  <a:schemeClr val="tx1">
                    <a:alpha val="80000"/>
                  </a:schemeClr>
                </a:solidFill>
              </a:rPr>
              <a:t>Entrick v Carrington </a:t>
            </a:r>
          </a:p>
          <a:p>
            <a:endParaRPr lang="en-GB" sz="2000">
              <a:solidFill>
                <a:schemeClr val="tx1">
                  <a:alpha val="80000"/>
                </a:schemeClr>
              </a:solidFill>
            </a:endParaRPr>
          </a:p>
          <a:p>
            <a:r>
              <a:rPr lang="en-GB" sz="2000">
                <a:solidFill>
                  <a:schemeClr val="tx1">
                    <a:alpha val="80000"/>
                  </a:schemeClr>
                </a:solidFill>
              </a:rPr>
              <a:t>The case tells us that the arrest warrant should include the name of the individual and offence that they are suspecting of committing. </a:t>
            </a:r>
          </a:p>
          <a:p>
            <a:endParaRPr lang="en-GB" sz="2000">
              <a:solidFill>
                <a:schemeClr val="tx1">
                  <a:alpha val="80000"/>
                </a:schemeClr>
              </a:solidFill>
            </a:endParaRPr>
          </a:p>
          <a:p>
            <a:r>
              <a:rPr lang="en-GB" sz="2000">
                <a:solidFill>
                  <a:schemeClr val="tx1">
                    <a:alpha val="80000"/>
                  </a:schemeClr>
                </a:solidFill>
              </a:rPr>
              <a:t>The Warrant will be issued by a magistrate – and must include the above details.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839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DF289B-33EE-C53B-AA9D-F9F91089B9DC}"/>
              </a:ext>
            </a:extLst>
          </p:cNvPr>
          <p:cNvSpPr>
            <a:spLocks noGrp="1"/>
          </p:cNvSpPr>
          <p:nvPr>
            <p:ph type="title"/>
          </p:nvPr>
        </p:nvSpPr>
        <p:spPr>
          <a:xfrm>
            <a:off x="761803" y="350196"/>
            <a:ext cx="4646904" cy="1624520"/>
          </a:xfrm>
        </p:spPr>
        <p:txBody>
          <a:bodyPr anchor="ctr">
            <a:normAutofit/>
          </a:bodyPr>
          <a:lstStyle/>
          <a:p>
            <a:pPr algn="ctr"/>
            <a:r>
              <a:rPr lang="en-GB" sz="4000" b="1" i="1" u="sng" dirty="0"/>
              <a:t>Arrest without a warrant  </a:t>
            </a:r>
          </a:p>
        </p:txBody>
      </p:sp>
      <p:sp>
        <p:nvSpPr>
          <p:cNvPr id="3" name="Content Placeholder 2">
            <a:extLst>
              <a:ext uri="{FF2B5EF4-FFF2-40B4-BE49-F238E27FC236}">
                <a16:creationId xmlns:a16="http://schemas.microsoft.com/office/drawing/2014/main" id="{8B8B1F8E-2DA2-0E60-6059-D795189C4EB6}"/>
              </a:ext>
            </a:extLst>
          </p:cNvPr>
          <p:cNvSpPr>
            <a:spLocks noGrp="1"/>
          </p:cNvSpPr>
          <p:nvPr>
            <p:ph idx="1"/>
          </p:nvPr>
        </p:nvSpPr>
        <p:spPr>
          <a:xfrm>
            <a:off x="761802" y="2743200"/>
            <a:ext cx="4646905" cy="3613149"/>
          </a:xfrm>
        </p:spPr>
        <p:txBody>
          <a:bodyPr anchor="ctr">
            <a:normAutofit/>
          </a:bodyPr>
          <a:lstStyle/>
          <a:p>
            <a:r>
              <a:rPr lang="en-GB" sz="2000"/>
              <a:t>Falls under S.24 of the Police and Criminal Evidence Act 1984 and Code G. </a:t>
            </a:r>
          </a:p>
          <a:p>
            <a:endParaRPr lang="en-GB" sz="2000"/>
          </a:p>
          <a:p>
            <a:r>
              <a:rPr lang="en-GB" sz="2000"/>
              <a:t>Let’s take a look; </a:t>
            </a:r>
            <a:r>
              <a:rPr lang="en-GB" sz="2000">
                <a:hlinkClick r:id="rId2"/>
              </a:rPr>
              <a:t>Police and Criminal Evidence Act 1984</a:t>
            </a:r>
            <a:r>
              <a:rPr lang="en-GB" sz="2000"/>
              <a:t> </a:t>
            </a:r>
          </a:p>
          <a:p>
            <a:endParaRPr lang="en-GB" sz="2000"/>
          </a:p>
          <a:p>
            <a:r>
              <a:rPr lang="en-GB" sz="2000"/>
              <a:t>Let’s take a look at Code G; </a:t>
            </a:r>
            <a:r>
              <a:rPr lang="fr-FR" sz="2000">
                <a:hlinkClick r:id="rId3"/>
              </a:rPr>
              <a:t>PACE Code G 2012 (accessible) - GOV.UK</a:t>
            </a:r>
            <a:endParaRPr lang="en-GB" sz="2000"/>
          </a:p>
          <a:p>
            <a:endParaRPr lang="en-GB" sz="2000"/>
          </a:p>
          <a:p>
            <a:endParaRPr lang="en-GB" sz="2000"/>
          </a:p>
          <a:p>
            <a:endParaRPr lang="en-GB" sz="2000"/>
          </a:p>
        </p:txBody>
      </p:sp>
      <p:pic>
        <p:nvPicPr>
          <p:cNvPr id="7" name="Picture 6" descr="Close-up of hopscotch on a sidewalk">
            <a:extLst>
              <a:ext uri="{FF2B5EF4-FFF2-40B4-BE49-F238E27FC236}">
                <a16:creationId xmlns:a16="http://schemas.microsoft.com/office/drawing/2014/main" id="{ED3E8E74-940C-9535-5C3B-3453795FCB2C}"/>
              </a:ext>
            </a:extLst>
          </p:cNvPr>
          <p:cNvPicPr>
            <a:picLocks noChangeAspect="1"/>
          </p:cNvPicPr>
          <p:nvPr/>
        </p:nvPicPr>
        <p:blipFill>
          <a:blip r:embed="rId4"/>
          <a:srcRect l="21018" r="19582" b="-2"/>
          <a:stretch/>
        </p:blipFill>
        <p:spPr>
          <a:xfrm>
            <a:off x="6096000" y="1"/>
            <a:ext cx="6102825" cy="6858000"/>
          </a:xfrm>
          <a:prstGeom prst="rect">
            <a:avLst/>
          </a:prstGeom>
        </p:spPr>
      </p:pic>
      <p:sp>
        <p:nvSpPr>
          <p:cNvPr id="5" name="Slide Number Placeholder 4">
            <a:extLst>
              <a:ext uri="{FF2B5EF4-FFF2-40B4-BE49-F238E27FC236}">
                <a16:creationId xmlns:a16="http://schemas.microsoft.com/office/drawing/2014/main" id="{54D1A31E-BCDB-75E0-F7F7-E545F168901F}"/>
              </a:ext>
            </a:extLst>
          </p:cNvPr>
          <p:cNvSpPr>
            <a:spLocks noGrp="1"/>
          </p:cNvSpPr>
          <p:nvPr>
            <p:ph type="sldNum" sz="quarter" idx="11"/>
          </p:nvPr>
        </p:nvSpPr>
        <p:spPr>
          <a:xfrm>
            <a:off x="8732520" y="6356350"/>
            <a:ext cx="3200400" cy="365125"/>
          </a:xfrm>
        </p:spPr>
        <p:txBody>
          <a:bodyPr>
            <a:normAutofit/>
          </a:bodyPr>
          <a:lstStyle/>
          <a:p>
            <a:pPr>
              <a:spcAft>
                <a:spcPts val="600"/>
              </a:spcAft>
            </a:pPr>
            <a:fld id="{294A09A9-5501-47C1-A89A-A340965A2BE2}" type="slidenum">
              <a:rPr lang="en-US">
                <a:solidFill>
                  <a:srgbClr val="FFFFFF"/>
                </a:solidFill>
              </a:rPr>
              <a:pPr>
                <a:spcAft>
                  <a:spcPts val="600"/>
                </a:spcAft>
              </a:pPr>
              <a:t>20</a:t>
            </a:fld>
            <a:endParaRPr lang="en-US">
              <a:solidFill>
                <a:srgbClr val="FFFFFF"/>
              </a:solidFill>
            </a:endParaRPr>
          </a:p>
        </p:txBody>
      </p:sp>
    </p:spTree>
    <p:extLst>
      <p:ext uri="{BB962C8B-B14F-4D97-AF65-F5344CB8AC3E}">
        <p14:creationId xmlns:p14="http://schemas.microsoft.com/office/powerpoint/2010/main" val="4021121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B40D76-9838-541F-863A-BE1A27B8A62F}"/>
              </a:ext>
            </a:extLst>
          </p:cNvPr>
          <p:cNvSpPr>
            <a:spLocks noGrp="1"/>
          </p:cNvSpPr>
          <p:nvPr>
            <p:ph type="title"/>
          </p:nvPr>
        </p:nvSpPr>
        <p:spPr>
          <a:xfrm>
            <a:off x="635000" y="640823"/>
            <a:ext cx="3418659" cy="5583148"/>
          </a:xfrm>
        </p:spPr>
        <p:txBody>
          <a:bodyPr anchor="ctr">
            <a:normAutofit/>
          </a:bodyPr>
          <a:lstStyle/>
          <a:p>
            <a:r>
              <a:rPr lang="en-GB" sz="5400" b="1" i="1" u="sng" dirty="0"/>
              <a:t>Arrest </a:t>
            </a:r>
            <a:endParaRPr lang="en-GB" sz="5400" b="1" i="1" u="sng"/>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79C44FD-9EF1-E5CF-DCB4-3A78B824B397}"/>
              </a:ext>
            </a:extLst>
          </p:cNvPr>
          <p:cNvGraphicFramePr>
            <a:graphicFrameLocks noGrp="1"/>
          </p:cNvGraphicFramePr>
          <p:nvPr>
            <p:ph idx="1"/>
            <p:extLst>
              <p:ext uri="{D42A27DB-BD31-4B8C-83A1-F6EECF244321}">
                <p14:modId xmlns:p14="http://schemas.microsoft.com/office/powerpoint/2010/main" val="263691324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4666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Police car on the street">
            <a:extLst>
              <a:ext uri="{FF2B5EF4-FFF2-40B4-BE49-F238E27FC236}">
                <a16:creationId xmlns:a16="http://schemas.microsoft.com/office/drawing/2014/main" id="{D7835112-0E01-5098-82F2-58D4FF01385E}"/>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t="2948" r="-1" b="12760"/>
          <a:stretch/>
        </p:blipFill>
        <p:spPr>
          <a:xfrm>
            <a:off x="20" y="10"/>
            <a:ext cx="12188930" cy="6857990"/>
          </a:xfrm>
          <a:prstGeom prst="rect">
            <a:avLst/>
          </a:prstGeom>
        </p:spPr>
      </p:pic>
      <p:sp>
        <p:nvSpPr>
          <p:cNvPr id="4" name="Title 3">
            <a:extLst>
              <a:ext uri="{FF2B5EF4-FFF2-40B4-BE49-F238E27FC236}">
                <a16:creationId xmlns:a16="http://schemas.microsoft.com/office/drawing/2014/main" id="{51A3636D-FC28-E4DF-60AD-8C9DFC6E5DEF}"/>
              </a:ext>
            </a:extLst>
          </p:cNvPr>
          <p:cNvSpPr>
            <a:spLocks noGrp="1"/>
          </p:cNvSpPr>
          <p:nvPr>
            <p:ph type="ctrTitle"/>
          </p:nvPr>
        </p:nvSpPr>
        <p:spPr>
          <a:xfrm>
            <a:off x="1524000" y="1122363"/>
            <a:ext cx="9144000" cy="3063240"/>
          </a:xfrm>
        </p:spPr>
        <p:txBody>
          <a:bodyPr>
            <a:normAutofit/>
          </a:bodyPr>
          <a:lstStyle/>
          <a:p>
            <a:r>
              <a:rPr lang="en-GB" sz="6600" b="1" i="1" u="sng">
                <a:solidFill>
                  <a:schemeClr val="bg1"/>
                </a:solidFill>
              </a:rPr>
              <a:t>Custody</a:t>
            </a:r>
          </a:p>
        </p:txBody>
      </p:sp>
      <p:sp>
        <p:nvSpPr>
          <p:cNvPr id="14"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42834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759D-A590-F622-F5E0-4DED00991133}"/>
              </a:ext>
            </a:extLst>
          </p:cNvPr>
          <p:cNvSpPr>
            <a:spLocks noGrp="1"/>
          </p:cNvSpPr>
          <p:nvPr>
            <p:ph type="title"/>
          </p:nvPr>
        </p:nvSpPr>
        <p:spPr/>
        <p:txBody>
          <a:bodyPr/>
          <a:lstStyle/>
          <a:p>
            <a:r>
              <a:rPr lang="en-GB" b="1" i="1" u="sng" dirty="0"/>
              <a:t>How long can someone be held in custody</a:t>
            </a:r>
            <a:r>
              <a:rPr lang="en-GB" dirty="0"/>
              <a:t>?</a:t>
            </a:r>
          </a:p>
        </p:txBody>
      </p:sp>
      <p:graphicFrame>
        <p:nvGraphicFramePr>
          <p:cNvPr id="7" name="Content Placeholder 2">
            <a:extLst>
              <a:ext uri="{FF2B5EF4-FFF2-40B4-BE49-F238E27FC236}">
                <a16:creationId xmlns:a16="http://schemas.microsoft.com/office/drawing/2014/main" id="{F7BDFF48-4476-B1ED-92D0-ACF941B3FC34}"/>
              </a:ext>
            </a:extLst>
          </p:cNvPr>
          <p:cNvGraphicFramePr>
            <a:graphicFrameLocks noGrp="1"/>
          </p:cNvGraphicFramePr>
          <p:nvPr>
            <p:ph idx="1"/>
            <p:extLst>
              <p:ext uri="{D42A27DB-BD31-4B8C-83A1-F6EECF244321}">
                <p14:modId xmlns:p14="http://schemas.microsoft.com/office/powerpoint/2010/main" val="36905697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a:extLst>
              <a:ext uri="{FF2B5EF4-FFF2-40B4-BE49-F238E27FC236}">
                <a16:creationId xmlns:a16="http://schemas.microsoft.com/office/drawing/2014/main" id="{F5BDCD62-CB99-F26F-118A-D82E0E7EDCAC}"/>
              </a:ext>
            </a:extLst>
          </p:cNvPr>
          <p:cNvSpPr>
            <a:spLocks noGrp="1"/>
          </p:cNvSpPr>
          <p:nvPr>
            <p:ph type="sldNum" sz="quarter" idx="11"/>
          </p:nvPr>
        </p:nvSpPr>
        <p:spPr/>
        <p:txBody>
          <a:bodyPr/>
          <a:lstStyle/>
          <a:p>
            <a:fld id="{294A09A9-5501-47C1-A89A-A340965A2BE2}" type="slidenum">
              <a:rPr lang="en-US" smtClean="0"/>
              <a:pPr/>
              <a:t>23</a:t>
            </a:fld>
            <a:endParaRPr lang="en-US" dirty="0"/>
          </a:p>
        </p:txBody>
      </p:sp>
    </p:spTree>
    <p:extLst>
      <p:ext uri="{BB962C8B-B14F-4D97-AF65-F5344CB8AC3E}">
        <p14:creationId xmlns:p14="http://schemas.microsoft.com/office/powerpoint/2010/main" val="1139419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8427D-B84D-BE17-5E72-CEB85D722467}"/>
              </a:ext>
            </a:extLst>
          </p:cNvPr>
          <p:cNvSpPr>
            <a:spLocks noGrp="1"/>
          </p:cNvSpPr>
          <p:nvPr>
            <p:ph type="title"/>
          </p:nvPr>
        </p:nvSpPr>
        <p:spPr/>
        <p:txBody>
          <a:bodyPr/>
          <a:lstStyle/>
          <a:p>
            <a:pPr algn="ctr"/>
            <a:r>
              <a:rPr lang="en-GB" b="1" i="1" u="sng" dirty="0"/>
              <a:t>Upon arrival at the police station</a:t>
            </a:r>
          </a:p>
        </p:txBody>
      </p:sp>
      <p:graphicFrame>
        <p:nvGraphicFramePr>
          <p:cNvPr id="5" name="Content Placeholder 2">
            <a:extLst>
              <a:ext uri="{FF2B5EF4-FFF2-40B4-BE49-F238E27FC236}">
                <a16:creationId xmlns:a16="http://schemas.microsoft.com/office/drawing/2014/main" id="{A50081B7-F6AD-BDE9-0D49-78B59760D1A9}"/>
              </a:ext>
            </a:extLst>
          </p:cNvPr>
          <p:cNvGraphicFramePr>
            <a:graphicFrameLocks noGrp="1"/>
          </p:cNvGraphicFramePr>
          <p:nvPr>
            <p:ph idx="1"/>
            <p:extLst>
              <p:ext uri="{D42A27DB-BD31-4B8C-83A1-F6EECF244321}">
                <p14:modId xmlns:p14="http://schemas.microsoft.com/office/powerpoint/2010/main" val="37483984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011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9F732-EC9C-6795-9C6F-F07B6CA4ABE7}"/>
              </a:ext>
            </a:extLst>
          </p:cNvPr>
          <p:cNvSpPr>
            <a:spLocks noGrp="1"/>
          </p:cNvSpPr>
          <p:nvPr>
            <p:ph type="title"/>
          </p:nvPr>
        </p:nvSpPr>
        <p:spPr/>
        <p:txBody>
          <a:bodyPr>
            <a:normAutofit/>
          </a:bodyPr>
          <a:lstStyle/>
          <a:p>
            <a:pPr algn="ctr"/>
            <a:r>
              <a:rPr lang="en-GB" sz="6600" b="1" i="1" u="sng" dirty="0"/>
              <a:t>Continued </a:t>
            </a:r>
          </a:p>
        </p:txBody>
      </p:sp>
      <p:graphicFrame>
        <p:nvGraphicFramePr>
          <p:cNvPr id="7" name="Content Placeholder 2">
            <a:extLst>
              <a:ext uri="{FF2B5EF4-FFF2-40B4-BE49-F238E27FC236}">
                <a16:creationId xmlns:a16="http://schemas.microsoft.com/office/drawing/2014/main" id="{20699222-9AAE-C41B-EA8E-4B982D707250}"/>
              </a:ext>
            </a:extLst>
          </p:cNvPr>
          <p:cNvGraphicFramePr>
            <a:graphicFrameLocks noGrp="1"/>
          </p:cNvGraphicFramePr>
          <p:nvPr>
            <p:ph idx="1"/>
            <p:extLst>
              <p:ext uri="{D42A27DB-BD31-4B8C-83A1-F6EECF244321}">
                <p14:modId xmlns:p14="http://schemas.microsoft.com/office/powerpoint/2010/main" val="390776965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86DC644F-4641-56BC-0974-7290BC29FCB9}"/>
              </a:ext>
            </a:extLst>
          </p:cNvPr>
          <p:cNvSpPr>
            <a:spLocks noGrp="1"/>
          </p:cNvSpPr>
          <p:nvPr>
            <p:ph type="sldNum" sz="quarter" idx="11"/>
          </p:nvPr>
        </p:nvSpPr>
        <p:spPr/>
        <p:txBody>
          <a:bodyPr/>
          <a:lstStyle/>
          <a:p>
            <a:fld id="{294A09A9-5501-47C1-A89A-A340965A2BE2}" type="slidenum">
              <a:rPr lang="en-US" smtClean="0"/>
              <a:pPr/>
              <a:t>25</a:t>
            </a:fld>
            <a:endParaRPr lang="en-US" dirty="0"/>
          </a:p>
        </p:txBody>
      </p:sp>
    </p:spTree>
    <p:extLst>
      <p:ext uri="{BB962C8B-B14F-4D97-AF65-F5344CB8AC3E}">
        <p14:creationId xmlns:p14="http://schemas.microsoft.com/office/powerpoint/2010/main" val="15732958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op view of a stethoscope on a blue surface">
            <a:extLst>
              <a:ext uri="{FF2B5EF4-FFF2-40B4-BE49-F238E27FC236}">
                <a16:creationId xmlns:a16="http://schemas.microsoft.com/office/drawing/2014/main" id="{40B37E61-C437-5613-BF1E-9F7E3A89B10C}"/>
              </a:ext>
            </a:extLst>
          </p:cNvPr>
          <p:cNvPicPr>
            <a:picLocks noChangeAspect="1"/>
          </p:cNvPicPr>
          <p:nvPr/>
        </p:nvPicPr>
        <p:blipFill>
          <a:blip r:embed="rId3"/>
          <a:srcRect l="45642" r="1699" b="-2"/>
          <a:stretch/>
        </p:blipFill>
        <p:spPr>
          <a:xfrm>
            <a:off x="-1" y="-2"/>
            <a:ext cx="5410198" cy="6858002"/>
          </a:xfrm>
          <a:prstGeom prst="rect">
            <a:avLst/>
          </a:prstGeom>
        </p:spPr>
      </p:pic>
      <p:sp useBgFill="1">
        <p:nvSpPr>
          <p:cNvPr id="13" name="Rectangle 1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376DEC-454D-20DC-5922-321E726997D1}"/>
              </a:ext>
            </a:extLst>
          </p:cNvPr>
          <p:cNvSpPr>
            <a:spLocks noGrp="1"/>
          </p:cNvSpPr>
          <p:nvPr>
            <p:ph type="title"/>
          </p:nvPr>
        </p:nvSpPr>
        <p:spPr>
          <a:xfrm>
            <a:off x="6115317" y="405685"/>
            <a:ext cx="5464968" cy="1559301"/>
          </a:xfrm>
        </p:spPr>
        <p:txBody>
          <a:bodyPr>
            <a:normAutofit/>
          </a:bodyPr>
          <a:lstStyle/>
          <a:p>
            <a:pPr algn="ctr"/>
            <a:r>
              <a:rPr lang="en-GB" sz="4000" dirty="0"/>
              <a:t>	</a:t>
            </a:r>
            <a:r>
              <a:rPr lang="en-GB" sz="4000" b="1" i="1" u="sng" dirty="0"/>
              <a:t>Rights whilst in custody?</a:t>
            </a:r>
          </a:p>
        </p:txBody>
      </p:sp>
      <p:sp>
        <p:nvSpPr>
          <p:cNvPr id="3" name="Content Placeholder 2">
            <a:extLst>
              <a:ext uri="{FF2B5EF4-FFF2-40B4-BE49-F238E27FC236}">
                <a16:creationId xmlns:a16="http://schemas.microsoft.com/office/drawing/2014/main" id="{13A0C2A0-E4A8-E05E-B45C-5851FCD58EA2}"/>
              </a:ext>
            </a:extLst>
          </p:cNvPr>
          <p:cNvSpPr>
            <a:spLocks noGrp="1"/>
          </p:cNvSpPr>
          <p:nvPr>
            <p:ph idx="1"/>
          </p:nvPr>
        </p:nvSpPr>
        <p:spPr>
          <a:xfrm>
            <a:off x="6115317" y="2743200"/>
            <a:ext cx="5247340" cy="3496878"/>
          </a:xfrm>
        </p:spPr>
        <p:txBody>
          <a:bodyPr anchor="ctr">
            <a:normAutofit/>
          </a:bodyPr>
          <a:lstStyle/>
          <a:p>
            <a:r>
              <a:rPr lang="en-GB" sz="1300"/>
              <a:t>Custody officer must inform the individual that they have the right to have someone informed of their arrest. They can be told orally or via writing. </a:t>
            </a:r>
          </a:p>
          <a:p>
            <a:endParaRPr lang="en-GB" sz="1300"/>
          </a:p>
          <a:p>
            <a:r>
              <a:rPr lang="en-GB" sz="1300"/>
              <a:t>An individual has the right to; </a:t>
            </a:r>
          </a:p>
          <a:p>
            <a:endParaRPr lang="en-GB" sz="1300"/>
          </a:p>
          <a:p>
            <a:r>
              <a:rPr lang="en-GB" sz="1300"/>
              <a:t>Food. </a:t>
            </a:r>
          </a:p>
          <a:p>
            <a:r>
              <a:rPr lang="en-GB" sz="1300"/>
              <a:t>Water. </a:t>
            </a:r>
          </a:p>
          <a:p>
            <a:r>
              <a:rPr lang="en-GB" sz="1300"/>
              <a:t>Legal Advice. </a:t>
            </a:r>
          </a:p>
          <a:p>
            <a:r>
              <a:rPr lang="en-GB" sz="1300"/>
              <a:t>Medical aid</a:t>
            </a:r>
          </a:p>
          <a:p>
            <a:r>
              <a:rPr lang="en-GB" sz="1300"/>
              <a:t>Notice in your language.</a:t>
            </a:r>
          </a:p>
          <a:p>
            <a:r>
              <a:rPr lang="en-GB" sz="1300"/>
              <a:t>Interpreter.</a:t>
            </a:r>
          </a:p>
        </p:txBody>
      </p:sp>
      <p:sp>
        <p:nvSpPr>
          <p:cNvPr id="5" name="Slide Number Placeholder 4">
            <a:extLst>
              <a:ext uri="{FF2B5EF4-FFF2-40B4-BE49-F238E27FC236}">
                <a16:creationId xmlns:a16="http://schemas.microsoft.com/office/drawing/2014/main" id="{B415E591-B882-9F69-D8AE-A2D13D81FC69}"/>
              </a:ext>
            </a:extLst>
          </p:cNvPr>
          <p:cNvSpPr>
            <a:spLocks noGrp="1"/>
          </p:cNvSpPr>
          <p:nvPr>
            <p:ph type="sldNum" sz="quarter" idx="11"/>
          </p:nvPr>
        </p:nvSpPr>
        <p:spPr>
          <a:xfrm>
            <a:off x="8732520" y="6356350"/>
            <a:ext cx="3200400" cy="365125"/>
          </a:xfrm>
        </p:spPr>
        <p:txBody>
          <a:bodyPr>
            <a:normAutofit/>
          </a:bodyPr>
          <a:lstStyle/>
          <a:p>
            <a:pPr>
              <a:spcAft>
                <a:spcPts val="600"/>
              </a:spcAft>
            </a:pPr>
            <a:fld id="{294A09A9-5501-47C1-A89A-A340965A2BE2}" type="slidenum">
              <a:rPr lang="en-US">
                <a:solidFill>
                  <a:schemeClr val="tx1"/>
                </a:solidFill>
              </a:rPr>
              <a:pPr>
                <a:spcAft>
                  <a:spcPts val="600"/>
                </a:spcAft>
              </a:pPr>
              <a:t>26</a:t>
            </a:fld>
            <a:endParaRPr lang="en-US">
              <a:solidFill>
                <a:schemeClr val="tx1"/>
              </a:solidFill>
            </a:endParaRPr>
          </a:p>
        </p:txBody>
      </p:sp>
    </p:spTree>
    <p:extLst>
      <p:ext uri="{BB962C8B-B14F-4D97-AF65-F5344CB8AC3E}">
        <p14:creationId xmlns:p14="http://schemas.microsoft.com/office/powerpoint/2010/main" val="65941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664F7-8B8B-F6D2-1A2E-3051FA8DF2F9}"/>
              </a:ext>
            </a:extLst>
          </p:cNvPr>
          <p:cNvSpPr>
            <a:spLocks noGrp="1"/>
          </p:cNvSpPr>
          <p:nvPr>
            <p:ph type="title"/>
          </p:nvPr>
        </p:nvSpPr>
        <p:spPr/>
        <p:txBody>
          <a:bodyPr>
            <a:normAutofit/>
          </a:bodyPr>
          <a:lstStyle/>
          <a:p>
            <a:pPr algn="ctr"/>
            <a:r>
              <a:rPr lang="en-GB" sz="6000" b="1" i="1" u="sng" dirty="0"/>
              <a:t>Continued</a:t>
            </a:r>
          </a:p>
        </p:txBody>
      </p:sp>
      <p:graphicFrame>
        <p:nvGraphicFramePr>
          <p:cNvPr id="5" name="Content Placeholder 2">
            <a:extLst>
              <a:ext uri="{FF2B5EF4-FFF2-40B4-BE49-F238E27FC236}">
                <a16:creationId xmlns:a16="http://schemas.microsoft.com/office/drawing/2014/main" id="{16519E63-DD95-B539-8E73-E3F2935EA3F6}"/>
              </a:ext>
            </a:extLst>
          </p:cNvPr>
          <p:cNvGraphicFramePr>
            <a:graphicFrameLocks noGrp="1"/>
          </p:cNvGraphicFramePr>
          <p:nvPr>
            <p:ph idx="1"/>
            <p:extLst>
              <p:ext uri="{D42A27DB-BD31-4B8C-83A1-F6EECF244321}">
                <p14:modId xmlns:p14="http://schemas.microsoft.com/office/powerpoint/2010/main" val="28195647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5378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626CEE-858C-E33D-3EF2-9195F895B11B}"/>
              </a:ext>
            </a:extLst>
          </p:cNvPr>
          <p:cNvSpPr>
            <a:spLocks noGrp="1"/>
          </p:cNvSpPr>
          <p:nvPr>
            <p:ph type="title"/>
          </p:nvPr>
        </p:nvSpPr>
        <p:spPr>
          <a:xfrm>
            <a:off x="761803" y="350196"/>
            <a:ext cx="4646904" cy="1624520"/>
          </a:xfrm>
        </p:spPr>
        <p:txBody>
          <a:bodyPr anchor="ctr">
            <a:normAutofit/>
          </a:bodyPr>
          <a:lstStyle/>
          <a:p>
            <a:pPr algn="ctr"/>
            <a:r>
              <a:rPr lang="en-GB" sz="4000" b="1" i="1" u="sng" dirty="0"/>
              <a:t>Children and vulnerable adults </a:t>
            </a:r>
          </a:p>
        </p:txBody>
      </p:sp>
      <p:sp>
        <p:nvSpPr>
          <p:cNvPr id="3" name="Content Placeholder 2">
            <a:extLst>
              <a:ext uri="{FF2B5EF4-FFF2-40B4-BE49-F238E27FC236}">
                <a16:creationId xmlns:a16="http://schemas.microsoft.com/office/drawing/2014/main" id="{D63660CE-923D-7ABE-3BE5-6CFC243536F4}"/>
              </a:ext>
            </a:extLst>
          </p:cNvPr>
          <p:cNvSpPr>
            <a:spLocks noGrp="1"/>
          </p:cNvSpPr>
          <p:nvPr>
            <p:ph idx="1"/>
          </p:nvPr>
        </p:nvSpPr>
        <p:spPr>
          <a:xfrm>
            <a:off x="761802" y="2743200"/>
            <a:ext cx="4646905" cy="3613149"/>
          </a:xfrm>
        </p:spPr>
        <p:txBody>
          <a:bodyPr anchor="ctr">
            <a:normAutofit/>
          </a:bodyPr>
          <a:lstStyle/>
          <a:p>
            <a:r>
              <a:rPr lang="en-GB" sz="2000"/>
              <a:t>Children’s rights include extra elements.</a:t>
            </a:r>
          </a:p>
          <a:p>
            <a:endParaRPr lang="en-GB" sz="2000"/>
          </a:p>
          <a:p>
            <a:r>
              <a:rPr lang="en-GB" sz="2000"/>
              <a:t>Contact must be made to a parent/ guardian. </a:t>
            </a:r>
          </a:p>
          <a:p>
            <a:endParaRPr lang="en-GB" sz="2000"/>
          </a:p>
          <a:p>
            <a:r>
              <a:rPr lang="en-GB" sz="2000"/>
              <a:t>The use of an appropriate adult. </a:t>
            </a:r>
          </a:p>
          <a:p>
            <a:endParaRPr lang="en-GB" sz="2000"/>
          </a:p>
          <a:p>
            <a:r>
              <a:rPr lang="en-GB" sz="2000"/>
              <a:t>This includes during searches. </a:t>
            </a:r>
          </a:p>
        </p:txBody>
      </p:sp>
      <p:pic>
        <p:nvPicPr>
          <p:cNvPr id="15" name="Picture 14" descr="Stick figure families holding hands">
            <a:extLst>
              <a:ext uri="{FF2B5EF4-FFF2-40B4-BE49-F238E27FC236}">
                <a16:creationId xmlns:a16="http://schemas.microsoft.com/office/drawing/2014/main" id="{0049D700-76ED-4764-F9E3-BB40D72E048B}"/>
              </a:ext>
            </a:extLst>
          </p:cNvPr>
          <p:cNvPicPr>
            <a:picLocks noChangeAspect="1"/>
          </p:cNvPicPr>
          <p:nvPr/>
        </p:nvPicPr>
        <p:blipFill>
          <a:blip r:embed="rId3"/>
          <a:srcRect l="28026" r="12574" b="-2"/>
          <a:stretch/>
        </p:blipFill>
        <p:spPr>
          <a:xfrm>
            <a:off x="6096000" y="1"/>
            <a:ext cx="6102825" cy="6858000"/>
          </a:xfrm>
          <a:prstGeom prst="rect">
            <a:avLst/>
          </a:prstGeom>
        </p:spPr>
      </p:pic>
      <p:sp>
        <p:nvSpPr>
          <p:cNvPr id="5" name="Slide Number Placeholder 4">
            <a:extLst>
              <a:ext uri="{FF2B5EF4-FFF2-40B4-BE49-F238E27FC236}">
                <a16:creationId xmlns:a16="http://schemas.microsoft.com/office/drawing/2014/main" id="{75059756-788C-5729-808A-5DEC51CF3361}"/>
              </a:ext>
            </a:extLst>
          </p:cNvPr>
          <p:cNvSpPr>
            <a:spLocks noGrp="1"/>
          </p:cNvSpPr>
          <p:nvPr>
            <p:ph type="sldNum" sz="quarter" idx="11"/>
          </p:nvPr>
        </p:nvSpPr>
        <p:spPr>
          <a:xfrm>
            <a:off x="8732520" y="6356350"/>
            <a:ext cx="3200400" cy="365125"/>
          </a:xfrm>
        </p:spPr>
        <p:txBody>
          <a:bodyPr>
            <a:normAutofit/>
          </a:bodyPr>
          <a:lstStyle/>
          <a:p>
            <a:pPr>
              <a:spcAft>
                <a:spcPts val="600"/>
              </a:spcAft>
            </a:pPr>
            <a:fld id="{294A09A9-5501-47C1-A89A-A340965A2BE2}" type="slidenum">
              <a:rPr lang="en-US">
                <a:solidFill>
                  <a:srgbClr val="FFFFFF"/>
                </a:solidFill>
              </a:rPr>
              <a:pPr>
                <a:spcAft>
                  <a:spcPts val="600"/>
                </a:spcAft>
              </a:pPr>
              <a:t>28</a:t>
            </a:fld>
            <a:endParaRPr lang="en-US">
              <a:solidFill>
                <a:srgbClr val="FFFFFF"/>
              </a:solidFill>
            </a:endParaRPr>
          </a:p>
        </p:txBody>
      </p:sp>
    </p:spTree>
    <p:extLst>
      <p:ext uri="{BB962C8B-B14F-4D97-AF65-F5344CB8AC3E}">
        <p14:creationId xmlns:p14="http://schemas.microsoft.com/office/powerpoint/2010/main" val="1334169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6E8B4D3D-E448-3685-0FA1-7621F64BFCA1}"/>
              </a:ext>
            </a:extLst>
          </p:cNvPr>
          <p:cNvSpPr>
            <a:spLocks noGrp="1"/>
          </p:cNvSpPr>
          <p:nvPr>
            <p:ph type="title"/>
          </p:nvPr>
        </p:nvSpPr>
        <p:spPr>
          <a:xfrm>
            <a:off x="479394" y="1070800"/>
            <a:ext cx="3939688" cy="5583126"/>
          </a:xfrm>
        </p:spPr>
        <p:txBody>
          <a:bodyPr>
            <a:normAutofit/>
          </a:bodyPr>
          <a:lstStyle/>
          <a:p>
            <a:pPr algn="r"/>
            <a:r>
              <a:rPr lang="en-GB" sz="8000" b="1" i="1" u="sng"/>
              <a:t>Code E</a:t>
            </a:r>
          </a:p>
        </p:txBody>
      </p:sp>
      <p:sp>
        <p:nvSpPr>
          <p:cNvPr id="5" name="Slide Number Placeholder 4">
            <a:extLst>
              <a:ext uri="{FF2B5EF4-FFF2-40B4-BE49-F238E27FC236}">
                <a16:creationId xmlns:a16="http://schemas.microsoft.com/office/drawing/2014/main" id="{F4EE7AE4-C75F-8DE1-F171-BC3C189A4631}"/>
              </a:ext>
            </a:extLst>
          </p:cNvPr>
          <p:cNvSpPr>
            <a:spLocks noGrp="1"/>
          </p:cNvSpPr>
          <p:nvPr>
            <p:ph type="sldNum" sz="quarter" idx="11"/>
          </p:nvPr>
        </p:nvSpPr>
        <p:spPr>
          <a:xfrm>
            <a:off x="8610600" y="320400"/>
            <a:ext cx="2743200" cy="365125"/>
          </a:xfrm>
        </p:spPr>
        <p:txBody>
          <a:bodyPr>
            <a:normAutofit/>
          </a:bodyPr>
          <a:lstStyle/>
          <a:p>
            <a:pPr>
              <a:spcAft>
                <a:spcPts val="600"/>
              </a:spcAft>
            </a:pPr>
            <a:fld id="{294A09A9-5501-47C1-A89A-A340965A2BE2}" type="slidenum">
              <a:rPr lang="en-US">
                <a:solidFill>
                  <a:schemeClr val="tx1">
                    <a:alpha val="60000"/>
                  </a:schemeClr>
                </a:solidFill>
              </a:rPr>
              <a:pPr>
                <a:spcAft>
                  <a:spcPts val="600"/>
                </a:spcAft>
              </a:pPr>
              <a:t>29</a:t>
            </a:fld>
            <a:endParaRPr lang="en-US">
              <a:solidFill>
                <a:schemeClr val="tx1">
                  <a:alpha val="60000"/>
                </a:schemeClr>
              </a:solidFill>
            </a:endParaRPr>
          </a:p>
        </p:txBody>
      </p:sp>
      <p:cxnSp>
        <p:nvCxnSpPr>
          <p:cNvPr id="13" name="Straight Connector 12">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7" name="Content Placeholder 2">
            <a:extLst>
              <a:ext uri="{FF2B5EF4-FFF2-40B4-BE49-F238E27FC236}">
                <a16:creationId xmlns:a16="http://schemas.microsoft.com/office/drawing/2014/main" id="{51AB06DA-9B60-4FE3-7280-2057F69C7AD3}"/>
              </a:ext>
            </a:extLst>
          </p:cNvPr>
          <p:cNvGraphicFramePr>
            <a:graphicFrameLocks noGrp="1"/>
          </p:cNvGraphicFramePr>
          <p:nvPr>
            <p:ph idx="1"/>
            <p:extLst>
              <p:ext uri="{D42A27DB-BD31-4B8C-83A1-F6EECF244321}">
                <p14:modId xmlns:p14="http://schemas.microsoft.com/office/powerpoint/2010/main" val="2070051487"/>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0675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B126DF-B4CF-2CFB-BF03-A66052A46F98}"/>
              </a:ext>
            </a:extLst>
          </p:cNvPr>
          <p:cNvSpPr>
            <a:spLocks noGrp="1"/>
          </p:cNvSpPr>
          <p:nvPr>
            <p:ph type="title"/>
          </p:nvPr>
        </p:nvSpPr>
        <p:spPr>
          <a:xfrm>
            <a:off x="761800" y="762001"/>
            <a:ext cx="5334197" cy="1708242"/>
          </a:xfrm>
        </p:spPr>
        <p:txBody>
          <a:bodyPr anchor="ctr">
            <a:normAutofit/>
          </a:bodyPr>
          <a:lstStyle/>
          <a:p>
            <a:pPr algn="ctr"/>
            <a:r>
              <a:rPr lang="en-GB" sz="4800" b="1" i="1" u="sng" dirty="0"/>
              <a:t>Samples</a:t>
            </a:r>
          </a:p>
        </p:txBody>
      </p:sp>
      <p:sp>
        <p:nvSpPr>
          <p:cNvPr id="3" name="Content Placeholder 2">
            <a:extLst>
              <a:ext uri="{FF2B5EF4-FFF2-40B4-BE49-F238E27FC236}">
                <a16:creationId xmlns:a16="http://schemas.microsoft.com/office/drawing/2014/main" id="{DFD77CC1-4F4C-AA02-BF93-E4C22ED9DC9B}"/>
              </a:ext>
            </a:extLst>
          </p:cNvPr>
          <p:cNvSpPr>
            <a:spLocks noGrp="1"/>
          </p:cNvSpPr>
          <p:nvPr>
            <p:ph idx="1"/>
          </p:nvPr>
        </p:nvSpPr>
        <p:spPr>
          <a:xfrm>
            <a:off x="761800" y="2470244"/>
            <a:ext cx="5334197" cy="3769835"/>
          </a:xfrm>
        </p:spPr>
        <p:txBody>
          <a:bodyPr anchor="ctr">
            <a:normAutofit/>
          </a:bodyPr>
          <a:lstStyle/>
          <a:p>
            <a:r>
              <a:rPr lang="en-GB" sz="2000" b="1" i="1" u="sng"/>
              <a:t>S.62 </a:t>
            </a:r>
            <a:r>
              <a:rPr lang="en-GB" sz="2000"/>
              <a:t>– intimate samples of someone not charged. </a:t>
            </a:r>
          </a:p>
          <a:p>
            <a:endParaRPr lang="en-GB" sz="2000"/>
          </a:p>
          <a:p>
            <a:r>
              <a:rPr lang="en-GB" sz="2000" b="1" i="1" u="sng"/>
              <a:t>S.61 </a:t>
            </a:r>
            <a:r>
              <a:rPr lang="en-GB" sz="2000"/>
              <a:t>– can take fingerprints without consent. </a:t>
            </a:r>
          </a:p>
          <a:p>
            <a:endParaRPr lang="en-GB" sz="2000"/>
          </a:p>
          <a:p>
            <a:r>
              <a:rPr lang="en-GB" sz="2000" b="1" u="sng"/>
              <a:t>S.3 </a:t>
            </a:r>
            <a:r>
              <a:rPr lang="en-GB" sz="2000"/>
              <a:t>of the Police and Criminal Evidence Act – Non intimate body samples. </a:t>
            </a:r>
          </a:p>
          <a:p>
            <a:endParaRPr lang="en-GB" sz="2000"/>
          </a:p>
          <a:p>
            <a:r>
              <a:rPr lang="en-GB" sz="2000" b="1" u="sng"/>
              <a:t>S.55 </a:t>
            </a:r>
            <a:r>
              <a:rPr lang="en-GB" sz="2000"/>
              <a:t>– deals with intimate searches. </a:t>
            </a:r>
          </a:p>
          <a:p>
            <a:endParaRPr lang="en-GB" sz="2000"/>
          </a:p>
        </p:txBody>
      </p:sp>
      <p:pic>
        <p:nvPicPr>
          <p:cNvPr id="7" name="Picture 6" descr="Black fingerprints with one red fingerprint">
            <a:extLst>
              <a:ext uri="{FF2B5EF4-FFF2-40B4-BE49-F238E27FC236}">
                <a16:creationId xmlns:a16="http://schemas.microsoft.com/office/drawing/2014/main" id="{69871D9D-06D8-A13E-75FE-8CC7424411CA}"/>
              </a:ext>
            </a:extLst>
          </p:cNvPr>
          <p:cNvPicPr>
            <a:picLocks noChangeAspect="1"/>
          </p:cNvPicPr>
          <p:nvPr/>
        </p:nvPicPr>
        <p:blipFill>
          <a:blip r:embed="rId2"/>
          <a:srcRect r="2234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5" name="Slide Number Placeholder 4">
            <a:extLst>
              <a:ext uri="{FF2B5EF4-FFF2-40B4-BE49-F238E27FC236}">
                <a16:creationId xmlns:a16="http://schemas.microsoft.com/office/drawing/2014/main" id="{6ED00ACA-9F81-F0D8-6332-D1B56B29E32E}"/>
              </a:ext>
            </a:extLst>
          </p:cNvPr>
          <p:cNvSpPr>
            <a:spLocks noGrp="1"/>
          </p:cNvSpPr>
          <p:nvPr>
            <p:ph type="sldNum" sz="quarter" idx="11"/>
          </p:nvPr>
        </p:nvSpPr>
        <p:spPr>
          <a:xfrm>
            <a:off x="10167869" y="6356350"/>
            <a:ext cx="1768425" cy="365125"/>
          </a:xfrm>
        </p:spPr>
        <p:txBody>
          <a:bodyPr>
            <a:normAutofit/>
          </a:bodyPr>
          <a:lstStyle/>
          <a:p>
            <a:pPr>
              <a:spcAft>
                <a:spcPts val="600"/>
              </a:spcAft>
            </a:pPr>
            <a:fld id="{294A09A9-5501-47C1-A89A-A340965A2BE2}" type="slidenum">
              <a:rPr lang="en-US">
                <a:solidFill>
                  <a:srgbClr val="FFFFFF"/>
                </a:solidFill>
              </a:rPr>
              <a:pPr>
                <a:spcAft>
                  <a:spcPts val="600"/>
                </a:spcAft>
              </a:pPr>
              <a:t>30</a:t>
            </a:fld>
            <a:endParaRPr lang="en-US">
              <a:solidFill>
                <a:srgbClr val="FFFFFF"/>
              </a:solidFill>
            </a:endParaRPr>
          </a:p>
        </p:txBody>
      </p:sp>
    </p:spTree>
    <p:extLst>
      <p:ext uri="{BB962C8B-B14F-4D97-AF65-F5344CB8AC3E}">
        <p14:creationId xmlns:p14="http://schemas.microsoft.com/office/powerpoint/2010/main" val="3329755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159337D5-5060-4812-CAA1-EDA494ACEC32}"/>
              </a:ext>
            </a:extLst>
          </p:cNvPr>
          <p:cNvSpPr>
            <a:spLocks noGrp="1"/>
          </p:cNvSpPr>
          <p:nvPr>
            <p:ph type="title"/>
          </p:nvPr>
        </p:nvSpPr>
        <p:spPr>
          <a:xfrm>
            <a:off x="479394" y="1070800"/>
            <a:ext cx="3939688" cy="5583126"/>
          </a:xfrm>
        </p:spPr>
        <p:txBody>
          <a:bodyPr>
            <a:normAutofit/>
          </a:bodyPr>
          <a:lstStyle/>
          <a:p>
            <a:pPr algn="r"/>
            <a:r>
              <a:rPr lang="en-GB" sz="7400" b="1" i="1" u="sng"/>
              <a:t>When is evidence lawful?</a:t>
            </a:r>
          </a:p>
        </p:txBody>
      </p:sp>
      <p:sp>
        <p:nvSpPr>
          <p:cNvPr id="5" name="Slide Number Placeholder 4">
            <a:extLst>
              <a:ext uri="{FF2B5EF4-FFF2-40B4-BE49-F238E27FC236}">
                <a16:creationId xmlns:a16="http://schemas.microsoft.com/office/drawing/2014/main" id="{45765568-23A2-4A01-20F6-4B39894FB153}"/>
              </a:ext>
            </a:extLst>
          </p:cNvPr>
          <p:cNvSpPr>
            <a:spLocks noGrp="1"/>
          </p:cNvSpPr>
          <p:nvPr>
            <p:ph type="sldNum" sz="quarter" idx="11"/>
          </p:nvPr>
        </p:nvSpPr>
        <p:spPr>
          <a:xfrm>
            <a:off x="8610600" y="320400"/>
            <a:ext cx="2743200" cy="365125"/>
          </a:xfrm>
        </p:spPr>
        <p:txBody>
          <a:bodyPr>
            <a:normAutofit/>
          </a:bodyPr>
          <a:lstStyle/>
          <a:p>
            <a:pPr>
              <a:spcAft>
                <a:spcPts val="600"/>
              </a:spcAft>
            </a:pPr>
            <a:fld id="{294A09A9-5501-47C1-A89A-A340965A2BE2}" type="slidenum">
              <a:rPr lang="en-US">
                <a:solidFill>
                  <a:schemeClr val="tx1">
                    <a:alpha val="60000"/>
                  </a:schemeClr>
                </a:solidFill>
              </a:rPr>
              <a:pPr>
                <a:spcAft>
                  <a:spcPts val="600"/>
                </a:spcAft>
              </a:pPr>
              <a:t>31</a:t>
            </a:fld>
            <a:endParaRPr lang="en-US">
              <a:solidFill>
                <a:schemeClr val="tx1">
                  <a:alpha val="60000"/>
                </a:schemeClr>
              </a:solidFill>
            </a:endParaRPr>
          </a:p>
        </p:txBody>
      </p:sp>
      <p:cxnSp>
        <p:nvCxnSpPr>
          <p:cNvPr id="13" name="Straight Connector 12">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7" name="Content Placeholder 2">
            <a:extLst>
              <a:ext uri="{FF2B5EF4-FFF2-40B4-BE49-F238E27FC236}">
                <a16:creationId xmlns:a16="http://schemas.microsoft.com/office/drawing/2014/main" id="{C4381DB2-7DBD-570D-BA51-E2A8B76C9BB4}"/>
              </a:ext>
            </a:extLst>
          </p:cNvPr>
          <p:cNvGraphicFramePr>
            <a:graphicFrameLocks noGrp="1"/>
          </p:cNvGraphicFramePr>
          <p:nvPr>
            <p:ph idx="1"/>
            <p:extLst>
              <p:ext uri="{D42A27DB-BD31-4B8C-83A1-F6EECF244321}">
                <p14:modId xmlns:p14="http://schemas.microsoft.com/office/powerpoint/2010/main" val="332737408"/>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98773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304B09-1CAA-7C3B-FB4F-57499C57DBE0}"/>
              </a:ext>
            </a:extLst>
          </p:cNvPr>
          <p:cNvSpPr>
            <a:spLocks noGrp="1"/>
          </p:cNvSpPr>
          <p:nvPr>
            <p:ph type="title"/>
          </p:nvPr>
        </p:nvSpPr>
        <p:spPr>
          <a:xfrm>
            <a:off x="1245072" y="1289765"/>
            <a:ext cx="3651101" cy="4270963"/>
          </a:xfrm>
        </p:spPr>
        <p:txBody>
          <a:bodyPr anchor="ctr">
            <a:normAutofit/>
          </a:bodyPr>
          <a:lstStyle/>
          <a:p>
            <a:pPr algn="ctr"/>
            <a:r>
              <a:rPr lang="en-GB" sz="5600" b="1" i="1" u="sng">
                <a:solidFill>
                  <a:srgbClr val="FFFFFF"/>
                </a:solidFill>
              </a:rPr>
              <a:t>Key cases include….</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54BE173D-5FA5-8234-39E9-1959B3AA482B}"/>
              </a:ext>
            </a:extLst>
          </p:cNvPr>
          <p:cNvSpPr>
            <a:spLocks noGrp="1"/>
          </p:cNvSpPr>
          <p:nvPr>
            <p:ph idx="1"/>
          </p:nvPr>
        </p:nvSpPr>
        <p:spPr>
          <a:xfrm>
            <a:off x="6297233" y="518400"/>
            <a:ext cx="4771607" cy="5837949"/>
          </a:xfrm>
        </p:spPr>
        <p:txBody>
          <a:bodyPr anchor="ctr">
            <a:normAutofit/>
          </a:bodyPr>
          <a:lstStyle/>
          <a:p>
            <a:r>
              <a:rPr lang="en-GB" sz="2000">
                <a:solidFill>
                  <a:schemeClr val="tx1">
                    <a:alpha val="80000"/>
                  </a:schemeClr>
                </a:solidFill>
              </a:rPr>
              <a:t>R v Mason [1988] </a:t>
            </a:r>
          </a:p>
          <a:p>
            <a:endParaRPr lang="en-GB" sz="2000">
              <a:solidFill>
                <a:schemeClr val="tx1">
                  <a:alpha val="80000"/>
                </a:schemeClr>
              </a:solidFill>
            </a:endParaRPr>
          </a:p>
          <a:p>
            <a:r>
              <a:rPr lang="en-GB" sz="2000">
                <a:solidFill>
                  <a:schemeClr val="tx1">
                    <a:alpha val="80000"/>
                  </a:schemeClr>
                </a:solidFill>
              </a:rPr>
              <a:t>R v Alladice [1988] </a:t>
            </a:r>
          </a:p>
          <a:p>
            <a:endParaRPr lang="en-GB" sz="2000">
              <a:solidFill>
                <a:schemeClr val="tx1">
                  <a:alpha val="80000"/>
                </a:schemeClr>
              </a:solidFill>
            </a:endParaRPr>
          </a:p>
          <a:p>
            <a:r>
              <a:rPr lang="en-GB" sz="2000">
                <a:solidFill>
                  <a:schemeClr val="tx1">
                    <a:alpha val="80000"/>
                  </a:schemeClr>
                </a:solidFill>
              </a:rPr>
              <a:t>R v Dunn [1990] </a:t>
            </a:r>
          </a:p>
          <a:p>
            <a:endParaRPr lang="en-GB" sz="2000">
              <a:solidFill>
                <a:schemeClr val="tx1">
                  <a:alpha val="80000"/>
                </a:schemeClr>
              </a:solidFill>
            </a:endParaRPr>
          </a:p>
          <a:p>
            <a:r>
              <a:rPr lang="en-GB" sz="2000">
                <a:solidFill>
                  <a:schemeClr val="tx1">
                    <a:alpha val="80000"/>
                  </a:schemeClr>
                </a:solidFill>
              </a:rPr>
              <a:t>Research one of the above cases and feedback to the class.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84472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6" name="Rectangle 15">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C1DE92-B130-FA6F-B99E-E1128904DD27}"/>
              </a:ext>
            </a:extLst>
          </p:cNvPr>
          <p:cNvSpPr>
            <a:spLocks noGrp="1"/>
          </p:cNvSpPr>
          <p:nvPr>
            <p:ph type="title"/>
          </p:nvPr>
        </p:nvSpPr>
        <p:spPr>
          <a:xfrm>
            <a:off x="1043631" y="809898"/>
            <a:ext cx="9942716" cy="1554480"/>
          </a:xfrm>
        </p:spPr>
        <p:txBody>
          <a:bodyPr anchor="ctr">
            <a:normAutofit/>
          </a:bodyPr>
          <a:lstStyle/>
          <a:p>
            <a:r>
              <a:rPr lang="en-GB" sz="4800" b="1" i="1" u="sng"/>
              <a:t>Rights</a:t>
            </a:r>
          </a:p>
        </p:txBody>
      </p:sp>
      <p:sp>
        <p:nvSpPr>
          <p:cNvPr id="3" name="Content Placeholder 2">
            <a:extLst>
              <a:ext uri="{FF2B5EF4-FFF2-40B4-BE49-F238E27FC236}">
                <a16:creationId xmlns:a16="http://schemas.microsoft.com/office/drawing/2014/main" id="{C4FFA8DA-540C-236A-AF3D-8B8FFC3F5FB6}"/>
              </a:ext>
            </a:extLst>
          </p:cNvPr>
          <p:cNvSpPr>
            <a:spLocks noGrp="1"/>
          </p:cNvSpPr>
          <p:nvPr>
            <p:ph idx="1"/>
          </p:nvPr>
        </p:nvSpPr>
        <p:spPr>
          <a:xfrm>
            <a:off x="1045028" y="3017522"/>
            <a:ext cx="9941319" cy="2033801"/>
          </a:xfrm>
        </p:spPr>
        <p:txBody>
          <a:bodyPr anchor="ctr">
            <a:normAutofit/>
          </a:bodyPr>
          <a:lstStyle/>
          <a:p>
            <a:pPr marL="0" indent="0">
              <a:buNone/>
            </a:pPr>
            <a:endParaRPr lang="en-GB" sz="2400" dirty="0"/>
          </a:p>
          <a:p>
            <a:r>
              <a:rPr lang="en-GB" sz="2400" dirty="0"/>
              <a:t>Confession must not be under oppression – S.76 of the Police and Criminal Evidence Act 1984. </a:t>
            </a:r>
          </a:p>
        </p:txBody>
      </p:sp>
      <p:cxnSp>
        <p:nvCxnSpPr>
          <p:cNvPr id="19" name="Straight Connector 18">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3199D205-B26D-A1EA-50AC-82793AF18001}"/>
              </a:ext>
            </a:extLst>
          </p:cNvPr>
          <p:cNvSpPr>
            <a:spLocks noGrp="1"/>
          </p:cNvSpPr>
          <p:nvPr>
            <p:ph type="sldNum" sz="quarter" idx="11"/>
          </p:nvPr>
        </p:nvSpPr>
        <p:spPr>
          <a:xfrm>
            <a:off x="8610600" y="6492240"/>
            <a:ext cx="2743200" cy="365125"/>
          </a:xfrm>
        </p:spPr>
        <p:txBody>
          <a:bodyPr>
            <a:normAutofit/>
          </a:bodyPr>
          <a:lstStyle/>
          <a:p>
            <a:pPr>
              <a:spcAft>
                <a:spcPts val="600"/>
              </a:spcAft>
            </a:pPr>
            <a:fld id="{294A09A9-5501-47C1-A89A-A340965A2BE2}" type="slidenum">
              <a:rPr lang="en-US" smtClean="0"/>
              <a:pPr>
                <a:spcAft>
                  <a:spcPts val="600"/>
                </a:spcAft>
              </a:pPr>
              <a:t>33</a:t>
            </a:fld>
            <a:endParaRPr lang="en-US"/>
          </a:p>
        </p:txBody>
      </p:sp>
    </p:spTree>
    <p:extLst>
      <p:ext uri="{BB962C8B-B14F-4D97-AF65-F5344CB8AC3E}">
        <p14:creationId xmlns:p14="http://schemas.microsoft.com/office/powerpoint/2010/main" val="26914647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Magnifying glass and question mark">
            <a:extLst>
              <a:ext uri="{FF2B5EF4-FFF2-40B4-BE49-F238E27FC236}">
                <a16:creationId xmlns:a16="http://schemas.microsoft.com/office/drawing/2014/main" id="{77A0553A-66EE-E0D7-F691-7F924D40225D}"/>
              </a:ext>
            </a:extLst>
          </p:cNvPr>
          <p:cNvPicPr>
            <a:picLocks noChangeAspect="1"/>
          </p:cNvPicPr>
          <p:nvPr/>
        </p:nvPicPr>
        <p:blipFill>
          <a:blip r:embed="rId2">
            <a:alphaModFix/>
          </a:blip>
          <a:src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1736493-B04C-381C-7812-34DC07458166}"/>
              </a:ext>
            </a:extLst>
          </p:cNvPr>
          <p:cNvSpPr>
            <a:spLocks noGrp="1"/>
          </p:cNvSpPr>
          <p:nvPr>
            <p:ph type="ctrTitle"/>
          </p:nvPr>
        </p:nvSpPr>
        <p:spPr>
          <a:xfrm>
            <a:off x="762000" y="1137434"/>
            <a:ext cx="7800660" cy="1520987"/>
          </a:xfrm>
        </p:spPr>
        <p:txBody>
          <a:bodyPr anchor="t">
            <a:normAutofit/>
          </a:bodyPr>
          <a:lstStyle/>
          <a:p>
            <a:pPr algn="l"/>
            <a:r>
              <a:rPr lang="en-GB" sz="4000" b="1" i="1" u="sng">
                <a:solidFill>
                  <a:srgbClr val="FFFFFF"/>
                </a:solidFill>
              </a:rPr>
              <a:t>What next?</a:t>
            </a:r>
          </a:p>
        </p:txBody>
      </p:sp>
      <p:sp>
        <p:nvSpPr>
          <p:cNvPr id="13" name="Rectangle 12">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85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D6F8F-15CB-CE4F-8DE4-48E3B7D1A1A2}"/>
              </a:ext>
            </a:extLst>
          </p:cNvPr>
          <p:cNvSpPr>
            <a:spLocks noGrp="1"/>
          </p:cNvSpPr>
          <p:nvPr>
            <p:ph type="title"/>
          </p:nvPr>
        </p:nvSpPr>
        <p:spPr/>
        <p:txBody>
          <a:bodyPr>
            <a:normAutofit/>
          </a:bodyPr>
          <a:lstStyle/>
          <a:p>
            <a:pPr algn="ctr"/>
            <a:r>
              <a:rPr lang="en-GB" sz="6600" b="1" i="1" u="sng" dirty="0"/>
              <a:t>What happens next?</a:t>
            </a:r>
          </a:p>
        </p:txBody>
      </p:sp>
      <p:graphicFrame>
        <p:nvGraphicFramePr>
          <p:cNvPr id="7" name="Content Placeholder 2">
            <a:extLst>
              <a:ext uri="{FF2B5EF4-FFF2-40B4-BE49-F238E27FC236}">
                <a16:creationId xmlns:a16="http://schemas.microsoft.com/office/drawing/2014/main" id="{70624317-116C-7E38-7473-D649D1737142}"/>
              </a:ext>
            </a:extLst>
          </p:cNvPr>
          <p:cNvGraphicFramePr>
            <a:graphicFrameLocks noGrp="1"/>
          </p:cNvGraphicFramePr>
          <p:nvPr>
            <p:ph idx="1"/>
            <p:extLst>
              <p:ext uri="{D42A27DB-BD31-4B8C-83A1-F6EECF244321}">
                <p14:modId xmlns:p14="http://schemas.microsoft.com/office/powerpoint/2010/main" val="26847644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a:extLst>
              <a:ext uri="{FF2B5EF4-FFF2-40B4-BE49-F238E27FC236}">
                <a16:creationId xmlns:a16="http://schemas.microsoft.com/office/drawing/2014/main" id="{20E3CF3A-1E52-FFC8-23BE-638C81C0A0DD}"/>
              </a:ext>
            </a:extLst>
          </p:cNvPr>
          <p:cNvSpPr>
            <a:spLocks noGrp="1"/>
          </p:cNvSpPr>
          <p:nvPr>
            <p:ph type="sldNum" sz="quarter" idx="11"/>
          </p:nvPr>
        </p:nvSpPr>
        <p:spPr/>
        <p:txBody>
          <a:bodyPr/>
          <a:lstStyle/>
          <a:p>
            <a:fld id="{294A09A9-5501-47C1-A89A-A340965A2BE2}" type="slidenum">
              <a:rPr lang="en-US" smtClean="0"/>
              <a:pPr/>
              <a:t>35</a:t>
            </a:fld>
            <a:endParaRPr lang="en-US" dirty="0"/>
          </a:p>
        </p:txBody>
      </p:sp>
    </p:spTree>
    <p:extLst>
      <p:ext uri="{BB962C8B-B14F-4D97-AF65-F5344CB8AC3E}">
        <p14:creationId xmlns:p14="http://schemas.microsoft.com/office/powerpoint/2010/main" val="1605293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7FCC35-346F-6DA4-32AD-8B4A1603BBE8}"/>
              </a:ext>
            </a:extLst>
          </p:cNvPr>
          <p:cNvSpPr>
            <a:spLocks noGrp="1"/>
          </p:cNvSpPr>
          <p:nvPr>
            <p:ph type="title"/>
          </p:nvPr>
        </p:nvSpPr>
        <p:spPr>
          <a:xfrm>
            <a:off x="761800" y="762001"/>
            <a:ext cx="5334197" cy="1708242"/>
          </a:xfrm>
        </p:spPr>
        <p:txBody>
          <a:bodyPr anchor="ctr">
            <a:normAutofit/>
          </a:bodyPr>
          <a:lstStyle/>
          <a:p>
            <a:pPr algn="ctr"/>
            <a:r>
              <a:rPr lang="en-GB" sz="5400" b="1" i="1" u="sng" dirty="0"/>
              <a:t>What is bail?</a:t>
            </a:r>
          </a:p>
        </p:txBody>
      </p:sp>
      <p:sp>
        <p:nvSpPr>
          <p:cNvPr id="3" name="Content Placeholder 2">
            <a:extLst>
              <a:ext uri="{FF2B5EF4-FFF2-40B4-BE49-F238E27FC236}">
                <a16:creationId xmlns:a16="http://schemas.microsoft.com/office/drawing/2014/main" id="{35B3755A-CF92-009E-2E7D-5330130761C0}"/>
              </a:ext>
            </a:extLst>
          </p:cNvPr>
          <p:cNvSpPr>
            <a:spLocks noGrp="1"/>
          </p:cNvSpPr>
          <p:nvPr>
            <p:ph idx="1"/>
          </p:nvPr>
        </p:nvSpPr>
        <p:spPr>
          <a:xfrm>
            <a:off x="761800" y="2470244"/>
            <a:ext cx="5334197" cy="3769835"/>
          </a:xfrm>
        </p:spPr>
        <p:txBody>
          <a:bodyPr anchor="ctr">
            <a:normAutofit/>
          </a:bodyPr>
          <a:lstStyle/>
          <a:p>
            <a:r>
              <a:rPr lang="en-GB" sz="1700" dirty="0"/>
              <a:t>Governed by Bail Act 1976 – </a:t>
            </a:r>
          </a:p>
          <a:p>
            <a:endParaRPr lang="en-GB" sz="1700" dirty="0"/>
          </a:p>
          <a:p>
            <a:r>
              <a:rPr lang="en-GB" sz="1700" dirty="0"/>
              <a:t>There are times when someone will not be given bail; </a:t>
            </a:r>
          </a:p>
          <a:p>
            <a:endParaRPr lang="en-GB" sz="1700" dirty="0"/>
          </a:p>
          <a:p>
            <a:r>
              <a:rPr lang="en-GB" sz="1700" dirty="0"/>
              <a:t>1. Risk that the individual would not surrender to custody. </a:t>
            </a:r>
          </a:p>
          <a:p>
            <a:r>
              <a:rPr lang="en-GB" sz="1700" dirty="0"/>
              <a:t>2. A risk that the individual will commit further offences. </a:t>
            </a:r>
          </a:p>
          <a:p>
            <a:r>
              <a:rPr lang="en-GB" sz="1700" dirty="0"/>
              <a:t>3. Will interfere with the course of justice. </a:t>
            </a:r>
          </a:p>
          <a:p>
            <a:r>
              <a:rPr lang="en-GB" sz="1700" dirty="0"/>
              <a:t>4. No bail to protect themselves. </a:t>
            </a:r>
          </a:p>
        </p:txBody>
      </p:sp>
      <p:pic>
        <p:nvPicPr>
          <p:cNvPr id="5" name="Picture 4" descr="A vintage weighing scales">
            <a:extLst>
              <a:ext uri="{FF2B5EF4-FFF2-40B4-BE49-F238E27FC236}">
                <a16:creationId xmlns:a16="http://schemas.microsoft.com/office/drawing/2014/main" id="{15B88240-26DA-C692-EC4C-C26C214E1395}"/>
              </a:ext>
            </a:extLst>
          </p:cNvPr>
          <p:cNvPicPr>
            <a:picLocks noChangeAspect="1"/>
          </p:cNvPicPr>
          <p:nvPr/>
        </p:nvPicPr>
        <p:blipFill>
          <a:blip r:embed="rId2"/>
          <a:srcRect r="4" b="14156"/>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9855370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4359E3B-36D0-0028-EEBE-08ACA4637A37}"/>
              </a:ext>
            </a:extLst>
          </p:cNvPr>
          <p:cNvSpPr>
            <a:spLocks noGrp="1"/>
          </p:cNvSpPr>
          <p:nvPr>
            <p:ph type="title"/>
          </p:nvPr>
        </p:nvSpPr>
        <p:spPr>
          <a:xfrm>
            <a:off x="1046746" y="586822"/>
            <a:ext cx="3560252" cy="1645920"/>
          </a:xfrm>
        </p:spPr>
        <p:txBody>
          <a:bodyPr>
            <a:normAutofit/>
          </a:bodyPr>
          <a:lstStyle/>
          <a:p>
            <a:r>
              <a:rPr lang="en-GB" sz="3200" b="1" i="1" u="sng"/>
              <a:t>Example</a:t>
            </a:r>
          </a:p>
        </p:txBody>
      </p:sp>
      <p:sp>
        <p:nvSpPr>
          <p:cNvPr id="13" name="Rectangle 12">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2914753-BAB6-01E5-4245-67A56AF98849}"/>
              </a:ext>
            </a:extLst>
          </p:cNvPr>
          <p:cNvSpPr>
            <a:spLocks noGrp="1"/>
          </p:cNvSpPr>
          <p:nvPr>
            <p:ph idx="1"/>
          </p:nvPr>
        </p:nvSpPr>
        <p:spPr>
          <a:xfrm>
            <a:off x="5351164" y="586822"/>
            <a:ext cx="6002636" cy="1645920"/>
          </a:xfrm>
        </p:spPr>
        <p:txBody>
          <a:bodyPr anchor="ctr">
            <a:normAutofit/>
          </a:bodyPr>
          <a:lstStyle/>
          <a:p>
            <a:r>
              <a:rPr lang="en-GB" sz="1800"/>
              <a:t>Refuse Bail. </a:t>
            </a:r>
          </a:p>
          <a:p>
            <a:endParaRPr lang="en-GB" sz="1800"/>
          </a:p>
          <a:p>
            <a:r>
              <a:rPr lang="en-GB" sz="1800"/>
              <a:t>Likely because of the risk that others would attack her </a:t>
            </a:r>
          </a:p>
        </p:txBody>
      </p:sp>
      <p:pic>
        <p:nvPicPr>
          <p:cNvPr id="4" name="Online Media 3" title="Karen Matthews: I'm not Britain's worst mum | ITV News">
            <a:hlinkClick r:id="" action="ppaction://media"/>
            <a:extLst>
              <a:ext uri="{FF2B5EF4-FFF2-40B4-BE49-F238E27FC236}">
                <a16:creationId xmlns:a16="http://schemas.microsoft.com/office/drawing/2014/main" id="{0E4F7691-B1B3-8F72-CD78-4F99298AFD26}"/>
              </a:ext>
            </a:extLst>
          </p:cNvPr>
          <p:cNvPicPr>
            <a:picLocks noRot="1" noChangeAspect="1"/>
          </p:cNvPicPr>
          <p:nvPr>
            <a:videoFile r:link="rId1"/>
          </p:nvPr>
        </p:nvPicPr>
        <p:blipFill>
          <a:blip r:embed="rId3"/>
          <a:stretch>
            <a:fillRect/>
          </a:stretch>
        </p:blipFill>
        <p:spPr>
          <a:xfrm>
            <a:off x="3057131" y="2734056"/>
            <a:ext cx="6166130" cy="3483864"/>
          </a:xfrm>
          <a:prstGeom prst="rect">
            <a:avLst/>
          </a:prstGeom>
        </p:spPr>
      </p:pic>
    </p:spTree>
    <p:extLst>
      <p:ext uri="{BB962C8B-B14F-4D97-AF65-F5344CB8AC3E}">
        <p14:creationId xmlns:p14="http://schemas.microsoft.com/office/powerpoint/2010/main" val="182135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888033-93C9-F079-8B0C-04572F3305B2}"/>
              </a:ext>
            </a:extLst>
          </p:cNvPr>
          <p:cNvSpPr>
            <a:spLocks noGrp="1"/>
          </p:cNvSpPr>
          <p:nvPr>
            <p:ph type="title"/>
          </p:nvPr>
        </p:nvSpPr>
        <p:spPr>
          <a:xfrm>
            <a:off x="1245072" y="1289765"/>
            <a:ext cx="3651101" cy="4270963"/>
          </a:xfrm>
        </p:spPr>
        <p:txBody>
          <a:bodyPr anchor="ctr">
            <a:normAutofit/>
          </a:bodyPr>
          <a:lstStyle/>
          <a:p>
            <a:pPr algn="ctr"/>
            <a:r>
              <a:rPr lang="en-GB" sz="5600" b="1" i="1" u="sng">
                <a:solidFill>
                  <a:srgbClr val="FFFFFF"/>
                </a:solidFill>
              </a:rPr>
              <a:t>Bail</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027BD98A-6BD0-735A-3A69-E7699E01426D}"/>
              </a:ext>
            </a:extLst>
          </p:cNvPr>
          <p:cNvSpPr>
            <a:spLocks noGrp="1"/>
          </p:cNvSpPr>
          <p:nvPr>
            <p:ph idx="1"/>
          </p:nvPr>
        </p:nvSpPr>
        <p:spPr>
          <a:xfrm>
            <a:off x="6297233" y="518400"/>
            <a:ext cx="4771607" cy="5837949"/>
          </a:xfrm>
        </p:spPr>
        <p:txBody>
          <a:bodyPr anchor="ctr">
            <a:normAutofit/>
          </a:bodyPr>
          <a:lstStyle/>
          <a:p>
            <a:r>
              <a:rPr lang="en-GB" sz="2000">
                <a:solidFill>
                  <a:schemeClr val="tx1">
                    <a:alpha val="80000"/>
                  </a:schemeClr>
                </a:solidFill>
              </a:rPr>
              <a:t>Can be granted by police to appear in front of a magistrate or report back to the police station. The custody officer decides this. </a:t>
            </a:r>
          </a:p>
          <a:p>
            <a:endParaRPr lang="en-GB" sz="2000">
              <a:solidFill>
                <a:schemeClr val="tx1">
                  <a:alpha val="80000"/>
                </a:schemeClr>
              </a:solidFill>
            </a:endParaRPr>
          </a:p>
          <a:p>
            <a:r>
              <a:rPr lang="en-GB" sz="2000">
                <a:solidFill>
                  <a:schemeClr val="tx1">
                    <a:alpha val="80000"/>
                  </a:schemeClr>
                </a:solidFill>
              </a:rPr>
              <a:t>Bail can have conditions attached to it. </a:t>
            </a:r>
          </a:p>
          <a:p>
            <a:endParaRPr lang="en-GB" sz="2000">
              <a:solidFill>
                <a:schemeClr val="tx1">
                  <a:alpha val="80000"/>
                </a:schemeClr>
              </a:solidFill>
            </a:endParaRPr>
          </a:p>
          <a:p>
            <a:r>
              <a:rPr lang="en-GB" sz="2000">
                <a:solidFill>
                  <a:schemeClr val="tx1">
                    <a:alpha val="80000"/>
                  </a:schemeClr>
                </a:solidFill>
              </a:rPr>
              <a:t>In pairs list some of these conditions.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1852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B6E948-9CD2-E7BB-ED06-88A16B0BC62D}"/>
              </a:ext>
            </a:extLst>
          </p:cNvPr>
          <p:cNvPicPr>
            <a:picLocks noChangeAspect="1"/>
          </p:cNvPicPr>
          <p:nvPr/>
        </p:nvPicPr>
        <p:blipFill>
          <a:blip r:embed="rId2"/>
          <a:srcRect l="16436" r="4253"/>
          <a:stretch/>
        </p:blipFill>
        <p:spPr>
          <a:xfrm>
            <a:off x="2522356" y="10"/>
            <a:ext cx="9669642" cy="6857990"/>
          </a:xfrm>
          <a:prstGeom prst="rect">
            <a:avLst/>
          </a:prstGeom>
        </p:spPr>
      </p:pic>
      <p:sp>
        <p:nvSpPr>
          <p:cNvPr id="16" name="Rectangle 1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35A8C7-D585-4D8E-173F-F2D1A6B9C50E}"/>
              </a:ext>
            </a:extLst>
          </p:cNvPr>
          <p:cNvSpPr>
            <a:spLocks noGrp="1"/>
          </p:cNvSpPr>
          <p:nvPr>
            <p:ph type="title"/>
          </p:nvPr>
        </p:nvSpPr>
        <p:spPr>
          <a:xfrm>
            <a:off x="838200" y="365125"/>
            <a:ext cx="3822189" cy="1899912"/>
          </a:xfrm>
        </p:spPr>
        <p:txBody>
          <a:bodyPr>
            <a:normAutofit/>
          </a:bodyPr>
          <a:lstStyle/>
          <a:p>
            <a:pPr algn="ctr"/>
            <a:r>
              <a:rPr lang="en-GB" sz="4800" b="1" i="1" u="sng" dirty="0"/>
              <a:t>Activity</a:t>
            </a:r>
          </a:p>
        </p:txBody>
      </p:sp>
      <p:sp>
        <p:nvSpPr>
          <p:cNvPr id="3" name="Content Placeholder 2">
            <a:extLst>
              <a:ext uri="{FF2B5EF4-FFF2-40B4-BE49-F238E27FC236}">
                <a16:creationId xmlns:a16="http://schemas.microsoft.com/office/drawing/2014/main" id="{0F814D63-6D1D-7BF9-CE5D-5D22884B9611}"/>
              </a:ext>
            </a:extLst>
          </p:cNvPr>
          <p:cNvSpPr>
            <a:spLocks noGrp="1"/>
          </p:cNvSpPr>
          <p:nvPr>
            <p:ph idx="1"/>
          </p:nvPr>
        </p:nvSpPr>
        <p:spPr>
          <a:xfrm>
            <a:off x="838200" y="2434201"/>
            <a:ext cx="3822189" cy="3742762"/>
          </a:xfrm>
        </p:spPr>
        <p:txBody>
          <a:bodyPr>
            <a:normAutofit/>
          </a:bodyPr>
          <a:lstStyle/>
          <a:p>
            <a:r>
              <a:rPr lang="en-GB" sz="2000" dirty="0"/>
              <a:t>Take a look at the scenarios on Moodle in relation to police powers. </a:t>
            </a:r>
          </a:p>
          <a:p>
            <a:endParaRPr lang="en-GB" sz="2000" dirty="0"/>
          </a:p>
          <a:p>
            <a:r>
              <a:rPr lang="en-GB" sz="2000" dirty="0"/>
              <a:t>Have the police breached any of their powers?</a:t>
            </a:r>
          </a:p>
        </p:txBody>
      </p:sp>
    </p:spTree>
    <p:extLst>
      <p:ext uri="{BB962C8B-B14F-4D97-AF65-F5344CB8AC3E}">
        <p14:creationId xmlns:p14="http://schemas.microsoft.com/office/powerpoint/2010/main" val="853797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2595C1-823A-BA8F-1EC0-1BE7E0A817F8}"/>
              </a:ext>
            </a:extLst>
          </p:cNvPr>
          <p:cNvSpPr>
            <a:spLocks noGrp="1"/>
          </p:cNvSpPr>
          <p:nvPr>
            <p:ph type="title"/>
          </p:nvPr>
        </p:nvSpPr>
        <p:spPr>
          <a:xfrm>
            <a:off x="838200" y="365125"/>
            <a:ext cx="10515600" cy="1325563"/>
          </a:xfrm>
        </p:spPr>
        <p:txBody>
          <a:bodyPr>
            <a:normAutofit/>
          </a:bodyPr>
          <a:lstStyle/>
          <a:p>
            <a:r>
              <a:rPr lang="en-GB" sz="5400" b="1" i="1" u="sng" dirty="0"/>
              <a:t>Next week and the following week</a:t>
            </a:r>
            <a:endParaRPr lang="en-GB" sz="5400" b="1" i="1" u="sng"/>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1CB2404-D814-887A-71F8-97479524AD0A}"/>
              </a:ext>
            </a:extLst>
          </p:cNvPr>
          <p:cNvGraphicFramePr>
            <a:graphicFrameLocks noGrp="1"/>
          </p:cNvGraphicFramePr>
          <p:nvPr>
            <p:ph idx="1"/>
            <p:extLst>
              <p:ext uri="{D42A27DB-BD31-4B8C-83A1-F6EECF244321}">
                <p14:modId xmlns:p14="http://schemas.microsoft.com/office/powerpoint/2010/main" val="371599987"/>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3275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1E853DF6-C1BB-E2C4-9D06-E1723DF0D066}"/>
              </a:ext>
            </a:extLst>
          </p:cNvPr>
          <p:cNvSpPr>
            <a:spLocks noGrp="1"/>
          </p:cNvSpPr>
          <p:nvPr>
            <p:ph type="title"/>
          </p:nvPr>
        </p:nvSpPr>
        <p:spPr>
          <a:xfrm>
            <a:off x="479394" y="1070800"/>
            <a:ext cx="3939688" cy="5189890"/>
          </a:xfrm>
        </p:spPr>
        <p:txBody>
          <a:bodyPr>
            <a:normAutofit/>
          </a:bodyPr>
          <a:lstStyle/>
          <a:p>
            <a:pPr algn="r"/>
            <a:r>
              <a:rPr lang="en-GB" sz="6800" b="1" i="1" u="sng" dirty="0"/>
              <a:t>Summary</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EDC8C21-05F0-294F-89BE-29057E5124F5}"/>
              </a:ext>
            </a:extLst>
          </p:cNvPr>
          <p:cNvGraphicFramePr>
            <a:graphicFrameLocks noGrp="1"/>
          </p:cNvGraphicFramePr>
          <p:nvPr>
            <p:ph idx="1"/>
            <p:extLst>
              <p:ext uri="{D42A27DB-BD31-4B8C-83A1-F6EECF244321}">
                <p14:modId xmlns:p14="http://schemas.microsoft.com/office/powerpoint/2010/main" val="3490374194"/>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60372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up of a typewriter&#10;&#10;Description automatically generated">
            <a:extLst>
              <a:ext uri="{FF2B5EF4-FFF2-40B4-BE49-F238E27FC236}">
                <a16:creationId xmlns:a16="http://schemas.microsoft.com/office/drawing/2014/main" id="{6FF8238B-3D04-62B3-93B4-E87FA7D55571}"/>
              </a:ext>
            </a:extLst>
          </p:cNvPr>
          <p:cNvPicPr>
            <a:picLocks noChangeAspect="1"/>
          </p:cNvPicPr>
          <p:nvPr/>
        </p:nvPicPr>
        <p:blipFill>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5709" r="-1" b="-1"/>
          <a:stretch/>
        </p:blipFill>
        <p:spPr>
          <a:xfrm>
            <a:off x="20" y="10"/>
            <a:ext cx="12188930" cy="6857990"/>
          </a:xfrm>
          <a:prstGeom prst="rect">
            <a:avLst/>
          </a:prstGeom>
        </p:spPr>
      </p:pic>
      <p:sp>
        <p:nvSpPr>
          <p:cNvPr id="4" name="Title 3">
            <a:extLst>
              <a:ext uri="{FF2B5EF4-FFF2-40B4-BE49-F238E27FC236}">
                <a16:creationId xmlns:a16="http://schemas.microsoft.com/office/drawing/2014/main" id="{2AD160A1-C1A9-76A7-4434-8CB176F23DBA}"/>
              </a:ext>
            </a:extLst>
          </p:cNvPr>
          <p:cNvSpPr>
            <a:spLocks noGrp="1"/>
          </p:cNvSpPr>
          <p:nvPr>
            <p:ph type="ctrTitle"/>
          </p:nvPr>
        </p:nvSpPr>
        <p:spPr>
          <a:xfrm>
            <a:off x="1524000" y="1122363"/>
            <a:ext cx="9144000" cy="3063240"/>
          </a:xfrm>
        </p:spPr>
        <p:txBody>
          <a:bodyPr>
            <a:normAutofit/>
          </a:bodyPr>
          <a:lstStyle/>
          <a:p>
            <a:r>
              <a:rPr lang="en-GB" sz="6600">
                <a:solidFill>
                  <a:schemeClr val="bg1"/>
                </a:solidFill>
              </a:rPr>
              <a:t>Thank you!</a:t>
            </a:r>
          </a:p>
        </p:txBody>
      </p:sp>
      <p:sp>
        <p:nvSpPr>
          <p:cNvPr id="5" name="Subtitle 4">
            <a:extLst>
              <a:ext uri="{FF2B5EF4-FFF2-40B4-BE49-F238E27FC236}">
                <a16:creationId xmlns:a16="http://schemas.microsoft.com/office/drawing/2014/main" id="{5F0A155C-B7F0-955E-02CE-B9B8E67BE281}"/>
              </a:ext>
            </a:extLst>
          </p:cNvPr>
          <p:cNvSpPr>
            <a:spLocks noGrp="1"/>
          </p:cNvSpPr>
          <p:nvPr>
            <p:ph type="subTitle" idx="1"/>
          </p:nvPr>
        </p:nvSpPr>
        <p:spPr>
          <a:xfrm>
            <a:off x="1527048" y="4599432"/>
            <a:ext cx="9144000" cy="1536192"/>
          </a:xfrm>
        </p:spPr>
        <p:txBody>
          <a:bodyPr>
            <a:normAutofit/>
          </a:bodyPr>
          <a:lstStyle/>
          <a:p>
            <a:r>
              <a:rPr lang="en-GB">
                <a:solidFill>
                  <a:schemeClr val="bg1"/>
                </a:solidFill>
              </a:rPr>
              <a:t>Any Questions?</a:t>
            </a:r>
          </a:p>
        </p:txBody>
      </p:sp>
      <p:sp>
        <p:nvSpPr>
          <p:cNvPr id="15"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088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7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2127</Words>
  <Application>Microsoft Office PowerPoint</Application>
  <PresentationFormat>Widescreen</PresentationFormat>
  <Paragraphs>246</Paragraphs>
  <Slides>42</Slides>
  <Notes>12</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Aptos</vt:lpstr>
      <vt:lpstr>Aptos Display</vt:lpstr>
      <vt:lpstr>arial</vt:lpstr>
      <vt:lpstr>arial</vt:lpstr>
      <vt:lpstr>Calibri</vt:lpstr>
      <vt:lpstr>Wingdings</vt:lpstr>
      <vt:lpstr>Office Theme</vt:lpstr>
      <vt:lpstr>Police Powers </vt:lpstr>
      <vt:lpstr>Content </vt:lpstr>
      <vt:lpstr>Aims and Learning Objectives </vt:lpstr>
      <vt:lpstr>What are police powers?</vt:lpstr>
      <vt:lpstr>Stop and Search</vt:lpstr>
      <vt:lpstr>Powers of stop and search</vt:lpstr>
      <vt:lpstr>What is code A?</vt:lpstr>
      <vt:lpstr>Code A summarised</vt:lpstr>
      <vt:lpstr>Entry, Search and Seize </vt:lpstr>
      <vt:lpstr>Without a Warrant </vt:lpstr>
      <vt:lpstr>Continued</vt:lpstr>
      <vt:lpstr>Continued</vt:lpstr>
      <vt:lpstr>With a warrant </vt:lpstr>
      <vt:lpstr>What is information is needed in the warrant?</vt:lpstr>
      <vt:lpstr>Seizing </vt:lpstr>
      <vt:lpstr>Arrest</vt:lpstr>
      <vt:lpstr>Rights of those arrested</vt:lpstr>
      <vt:lpstr>Arrest with or without a warrant </vt:lpstr>
      <vt:lpstr>Arrest with a warrant </vt:lpstr>
      <vt:lpstr>Arrest without a warrant  </vt:lpstr>
      <vt:lpstr>Arrest </vt:lpstr>
      <vt:lpstr>Custody</vt:lpstr>
      <vt:lpstr>How long can someone be held in custody?</vt:lpstr>
      <vt:lpstr>Upon arrival at the police station</vt:lpstr>
      <vt:lpstr>Continued </vt:lpstr>
      <vt:lpstr> Rights whilst in custody?</vt:lpstr>
      <vt:lpstr>Continued</vt:lpstr>
      <vt:lpstr>Children and vulnerable adults </vt:lpstr>
      <vt:lpstr>Code E</vt:lpstr>
      <vt:lpstr>Samples</vt:lpstr>
      <vt:lpstr>When is evidence lawful?</vt:lpstr>
      <vt:lpstr>Key cases include….</vt:lpstr>
      <vt:lpstr>Rights</vt:lpstr>
      <vt:lpstr>What next?</vt:lpstr>
      <vt:lpstr>What happens next?</vt:lpstr>
      <vt:lpstr>What is bail?</vt:lpstr>
      <vt:lpstr>Example</vt:lpstr>
      <vt:lpstr>Bail</vt:lpstr>
      <vt:lpstr>Activity</vt:lpstr>
      <vt:lpstr>Next week and the following week</vt:lpstr>
      <vt:lpstr>Summary</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Zita Draper</dc:creator>
  <cp:lastModifiedBy>Zita Draper</cp:lastModifiedBy>
  <cp:revision>1</cp:revision>
  <dcterms:created xsi:type="dcterms:W3CDTF">2024-11-22T09:18:21Z</dcterms:created>
  <dcterms:modified xsi:type="dcterms:W3CDTF">2024-11-22T16:23:37Z</dcterms:modified>
</cp:coreProperties>
</file>