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4" r:id="rId3"/>
    <p:sldId id="258" r:id="rId4"/>
    <p:sldId id="256" r:id="rId5"/>
    <p:sldId id="257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5B067-8078-4277-B336-D70D84985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9E05A4-8002-42DF-8E3F-1DA633E83A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52333-39F0-4FA4-B9F4-34576D72C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6CB47-E009-4234-97DA-A7B819C2F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58560-ED81-43F9-AF98-2956C344F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900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B248-7C4A-46BD-B387-6EC8BFEE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C076-2536-413A-BCBB-3FAC3FE44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03C59-CF52-472F-8A45-69AD82A57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001A-8146-4F3C-9249-195012FD0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4080F-6175-4521-8C8D-92B810567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11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8B3F-C8CA-4D34-8D66-82C53924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5A966D-CBE3-4A5A-BE15-65A19E757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11046-B9B8-4F8C-B054-235A20A6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6A32D-50CC-4838-BC45-965156113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F7604-0B60-4B00-8983-D6BC04C51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949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54B93-96F3-4A8A-969A-00F27371F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71E45-DBD4-4B58-9A52-43D657FF27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1EF18B-8D62-4350-A980-302D5B8F6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182A4-18DE-4886-9BF2-C1CAEF420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DB291-C60E-4289-AA9B-BF1901C93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357BF5-BE39-4937-BA78-9481ABF0A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5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322A9-0C1C-41E0-BA1A-5D98E91F8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C3DD6-18B1-4296-B2DD-0680ABCE7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2AEEC5-63F5-41D2-84CD-6E5AF96828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49EAF5-26EC-4CEE-971C-9BD255EB19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9FAD1C-50E4-4380-82ED-C88EF822D4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3A5229-5233-4CBE-8B13-414BA8BAA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09F82D-C8AC-4730-9E56-A052F0AFF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B59760-922F-420B-87D1-BA5E647C6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44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9EC87-2A72-40F7-9ED7-56F0912A6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928A75-E32E-4D2F-AB90-F8EC3D25B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A46C91-EFD5-4696-A9D3-AB0589B6B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73B900-E4BD-47F4-8535-B315F898B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55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5823AE-CCE8-4564-8844-7261CBCED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EECBFE-4DE5-4053-BE6C-F496E3FEF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8A679-AB0A-4032-881E-08C21FA4D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858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800FD-7BDA-4B75-8E8A-984E43629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48721-B841-4BA8-B048-7F6FA9A5C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1ADE9C-2967-4503-99BD-61DD1786D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E82BF5-AC58-4321-AB3C-57A40F444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1A8E5-F113-41F5-B083-0F2A88428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44218-CA64-4057-AB70-CB3FBDBC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48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B60AB-AA9C-43C5-AAD6-9CEB59E3A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FC6D54-6A08-47D9-82D1-4A7C56EE96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B55262-9E3E-4854-A629-8A9BC770B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10B12-A178-4B5B-B326-3692FFFF6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F5317-5FAC-4145-93ED-15B0AE34D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476742-6886-43F4-B14E-EAD34CCB8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71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E3EF1-F8B1-4147-9EF0-FD93B283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EBFF60-C4E0-477B-9250-374886A5DB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B8584-1C73-4DCC-9F26-19D16FD03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8F4F5-DD36-48BC-861D-9A4E5A55E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0651F-D36F-4B83-8D37-D7DDF662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90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863DC-F68F-4922-B88D-B206352A16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2002F4-9F83-428D-9823-E0A32CD745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AAFF3-A917-46F5-83CA-5D1B33E8C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27ADB-DBD6-42BD-AA82-7BC157B38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3CA3A-8334-4215-9630-93B13CDE9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68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6DBDC4-BC0E-4628-B70B-DB601D380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B1AB8-B45D-4F99-A7DE-E73B2E2AD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F4229-BD2A-4203-A78B-1936673ED3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8FD4-14FC-4820-8C24-FE25FCD2BFD1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850B2-5395-4AE3-8205-76B4ADF496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39AEE-9FB6-4C49-ADDE-967EAB1134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A0A2E-562B-4A87-932D-AA73180D6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544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EA5A0-A96D-4F49-8589-7AB52AA28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799" y="24987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/>
              <a:t>Mitchell Di Vetta</a:t>
            </a:r>
            <a:br>
              <a:rPr lang="en-GB" sz="4800" b="1" dirty="0"/>
            </a:br>
            <a:br>
              <a:rPr lang="en-GB" sz="4800" b="1" dirty="0"/>
            </a:br>
            <a:r>
              <a:rPr lang="en-GB" sz="4800" b="1" dirty="0"/>
              <a:t>Corrosion of turbine blades</a:t>
            </a:r>
            <a:br>
              <a:rPr lang="en-GB" sz="4800" b="1" dirty="0"/>
            </a:br>
            <a:br>
              <a:rPr lang="en-GB" sz="4800" b="1" dirty="0"/>
            </a:br>
            <a:r>
              <a:rPr lang="en-GB" sz="4800" b="1" dirty="0"/>
              <a:t>What are the causes of corrosion in turbine blades and how are they managed?</a:t>
            </a:r>
          </a:p>
        </p:txBody>
      </p:sp>
    </p:spTree>
    <p:extLst>
      <p:ext uri="{BB962C8B-B14F-4D97-AF65-F5344CB8AC3E}">
        <p14:creationId xmlns:p14="http://schemas.microsoft.com/office/powerpoint/2010/main" val="2070688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5A1A3-DBDE-40BA-9EF2-2E097A95D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734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4B6B8-6C40-4AB2-9F5E-22B058D83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4647"/>
            <a:ext cx="10515600" cy="435133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AutoNum type="arabicPeriod"/>
            </a:pPr>
            <a:r>
              <a:rPr lang="en-GB" dirty="0"/>
              <a:t>Types/causes of corrosion</a:t>
            </a:r>
          </a:p>
          <a:p>
            <a:pPr marL="514350" indent="-514350">
              <a:buAutoNum type="arabicPeriod"/>
            </a:pPr>
            <a:r>
              <a:rPr lang="en-GB" dirty="0"/>
              <a:t>An example of the effects the issue has</a:t>
            </a:r>
          </a:p>
          <a:p>
            <a:pPr marL="514350" indent="-514350">
              <a:buAutoNum type="arabicPeriod"/>
            </a:pPr>
            <a:r>
              <a:rPr lang="en-GB" dirty="0"/>
              <a:t>The solutions used</a:t>
            </a:r>
          </a:p>
          <a:p>
            <a:pPr marL="514350" indent="-514350">
              <a:buAutoNum type="arabicPeriod"/>
            </a:pPr>
            <a:r>
              <a:rPr lang="en-GB" dirty="0"/>
              <a:t>Conclusion</a:t>
            </a:r>
          </a:p>
          <a:p>
            <a:pPr marL="514350" indent="-514350">
              <a:buAutoNum type="arabicPeriod"/>
            </a:pPr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762623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7CE7A-28A9-4FE2-9C9D-7E588F2CBE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1949"/>
            <a:ext cx="9144000" cy="557918"/>
          </a:xfrm>
        </p:spPr>
        <p:txBody>
          <a:bodyPr>
            <a:normAutofit fontScale="90000"/>
          </a:bodyPr>
          <a:lstStyle/>
          <a:p>
            <a:r>
              <a:rPr lang="en-GB" sz="4000" b="1" u="sng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9B170-D124-4FAF-B74F-6F4B101BC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911" y="1930400"/>
            <a:ext cx="6795911" cy="502355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Corrosion is one of the primary causes of failure when it comes to steam turbine blades.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It is caused by contaminants reaches the blades of the turbines through the boiler system in the feed water.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Any organisation that runs a stream driven turbine, has multiple of practices in place that reduce the corrosion of their turbine that can cause a loss of efficiency or can cause harm to those around the equipment.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19562E-2F63-4779-8FFF-EFCBC71F3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2197" y="1754407"/>
            <a:ext cx="3790950" cy="398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10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74D55-535F-46C6-BF42-51B8DCF03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422" y="-75300"/>
            <a:ext cx="10205156" cy="1026407"/>
          </a:xfrm>
        </p:spPr>
        <p:txBody>
          <a:bodyPr>
            <a:normAutofit/>
          </a:bodyPr>
          <a:lstStyle/>
          <a:p>
            <a:r>
              <a:rPr lang="en-GB" sz="3600" b="1" u="sng" dirty="0"/>
              <a:t>Types/Causes of blade corrosion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C5FFB9-A19F-4133-8676-78498F545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41" y="1661007"/>
            <a:ext cx="3099359" cy="2071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E24114-F770-4E3A-835F-483C042F97B5}"/>
              </a:ext>
            </a:extLst>
          </p:cNvPr>
          <p:cNvSpPr txBox="1"/>
          <p:nvPr/>
        </p:nvSpPr>
        <p:spPr>
          <a:xfrm>
            <a:off x="3052235" y="2465674"/>
            <a:ext cx="2867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u="sng" dirty="0"/>
              <a:t>Pitting Corrosion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789681-D8B6-443E-8A6C-A1695F23D67B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17" y="4405701"/>
            <a:ext cx="3998207" cy="24522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1E30DA-D0EB-4457-8C66-1BF7599B3626}"/>
              </a:ext>
            </a:extLst>
          </p:cNvPr>
          <p:cNvSpPr txBox="1"/>
          <p:nvPr/>
        </p:nvSpPr>
        <p:spPr>
          <a:xfrm>
            <a:off x="4485924" y="5431795"/>
            <a:ext cx="2991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Stress Corrosion Cracking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8F199E-50AB-46A3-BDD3-3005C2787A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761" y="1287954"/>
            <a:ext cx="4444321" cy="16369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30335E-25AA-4A4B-8E97-8A7385706CD6}"/>
              </a:ext>
            </a:extLst>
          </p:cNvPr>
          <p:cNvSpPr txBox="1"/>
          <p:nvPr/>
        </p:nvSpPr>
        <p:spPr>
          <a:xfrm>
            <a:off x="8396497" y="2924946"/>
            <a:ext cx="28020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Silica levels in the drum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5C784D-A2CD-4708-96E1-5A28647397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7024" y="4165347"/>
            <a:ext cx="2419350" cy="18859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41E554-8FF3-43F4-9390-9789C8A9E22A}"/>
              </a:ext>
            </a:extLst>
          </p:cNvPr>
          <p:cNvSpPr txBox="1"/>
          <p:nvPr/>
        </p:nvSpPr>
        <p:spPr>
          <a:xfrm>
            <a:off x="9615841" y="6272086"/>
            <a:ext cx="1443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PH Level</a:t>
            </a:r>
          </a:p>
        </p:txBody>
      </p:sp>
    </p:spTree>
    <p:extLst>
      <p:ext uri="{BB962C8B-B14F-4D97-AF65-F5344CB8AC3E}">
        <p14:creationId xmlns:p14="http://schemas.microsoft.com/office/powerpoint/2010/main" val="2419626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988F-5FF9-4DA0-B974-FE74FADA1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56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/>
              <a:t>Example of impact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F69DCD-4C89-40A7-BE49-B84BB0374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253441"/>
              </p:ext>
            </p:extLst>
          </p:nvPr>
        </p:nvGraphicFramePr>
        <p:xfrm>
          <a:off x="1196622" y="1325563"/>
          <a:ext cx="8782758" cy="20177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9978">
                  <a:extLst>
                    <a:ext uri="{9D8B030D-6E8A-4147-A177-3AD203B41FA5}">
                      <a16:colId xmlns:a16="http://schemas.microsoft.com/office/drawing/2014/main" val="3760292073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1090249064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2017232320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439643196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3005552638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2429973193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375739617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1028036195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342073275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3247217914"/>
                    </a:ext>
                  </a:extLst>
                </a:gridCol>
                <a:gridCol w="826278">
                  <a:extLst>
                    <a:ext uri="{9D8B030D-6E8A-4147-A177-3AD203B41FA5}">
                      <a16:colId xmlns:a16="http://schemas.microsoft.com/office/drawing/2014/main" val="785313052"/>
                    </a:ext>
                  </a:extLst>
                </a:gridCol>
              </a:tblGrid>
              <a:tr h="504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Date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28/10/2019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30/12/2019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01/11/2019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02/11/2019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03/11/2019</a:t>
                      </a:r>
                      <a:endParaRPr lang="en-GB" sz="1000" dirty="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04/11/2019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07/11/2019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09/11/2019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11/11/2019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55681132"/>
                  </a:ext>
                </a:extLst>
              </a:tr>
              <a:tr h="504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Capable output of the Turbine Alternators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042611"/>
                  </a:ext>
                </a:extLst>
              </a:tr>
              <a:tr h="504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 TA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7</a:t>
                      </a:r>
                      <a:endParaRPr lang="en-GB" sz="1000" dirty="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36341923"/>
                  </a:ext>
                </a:extLst>
              </a:tr>
              <a:tr h="504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 TA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7.2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7.2</a:t>
                      </a:r>
                      <a:endParaRPr lang="en-GB" sz="1000" dirty="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</a:t>
                      </a:r>
                      <a:endParaRPr lang="en-GB" sz="100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6.4</a:t>
                      </a:r>
                      <a:endParaRPr lang="en-GB" sz="1000" dirty="0">
                        <a:effectLst/>
                        <a:latin typeface="Trebuchet MS" panose="020B0603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88473002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95479C5-E9B3-49B7-8725-781E0DC0E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4645" y="3651074"/>
            <a:ext cx="4584589" cy="275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14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8370B-4229-44DF-822C-8D3FB23B6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25777"/>
            <a:ext cx="10515600" cy="910519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/>
              <a:t>Management of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BCC97-F8F8-435C-9C5C-0D7B2D50C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952978"/>
            <a:ext cx="10515600" cy="4154311"/>
          </a:xfrm>
        </p:spPr>
        <p:txBody>
          <a:bodyPr/>
          <a:lstStyle/>
          <a:p>
            <a:r>
              <a:rPr lang="en-GB" dirty="0"/>
              <a:t> Dosing with caustic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Blowdown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Demineralized water plant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Demineralization (ion exchange)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</a:t>
            </a:r>
            <a:r>
              <a:rPr lang="en-GB" dirty="0" err="1"/>
              <a:t>Dearation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5548D0-5A64-4D7E-A56F-6A79B63AA7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274" y="3101446"/>
            <a:ext cx="4429126" cy="2543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021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67C90-5A81-4E2B-A45C-0823885F5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9195-1380-41FE-A74C-D22F4929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There are multiple factors that can be causing the corrosion on the blades of a turbine. </a:t>
            </a:r>
          </a:p>
          <a:p>
            <a:r>
              <a:rPr lang="en-GB" sz="2400" dirty="0"/>
              <a:t>This has also allowed me to view the impact it actually has on turbine by using data of real cases where the efficiency of a turbine has been affected by the issue.</a:t>
            </a:r>
          </a:p>
          <a:p>
            <a:r>
              <a:rPr lang="en-GB" sz="2400" dirty="0"/>
              <a:t>Multiples of solutions, but some such as Demin water plant has negative impacts also so they are not always effective</a:t>
            </a:r>
          </a:p>
          <a:p>
            <a:r>
              <a:rPr lang="en-GB" sz="2400" u="sng" dirty="0"/>
              <a:t>Recommendation</a:t>
            </a:r>
          </a:p>
          <a:p>
            <a:pPr marL="0" indent="0">
              <a:buNone/>
            </a:pPr>
            <a:r>
              <a:rPr lang="en-GB" sz="2400" dirty="0"/>
              <a:t>I would suggest using a method such as turbine washing. This if used to prevent the scaling and corrosion on the turbine blades.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961619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AF7FB-2335-4B36-B98B-46E68CF57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5677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/>
              <a:t>Questions?</a:t>
            </a:r>
            <a:endParaRPr lang="en-GB" sz="7200" i="1" u="sng" dirty="0"/>
          </a:p>
        </p:txBody>
      </p:sp>
    </p:spTree>
    <p:extLst>
      <p:ext uri="{BB962C8B-B14F-4D97-AF65-F5344CB8AC3E}">
        <p14:creationId xmlns:p14="http://schemas.microsoft.com/office/powerpoint/2010/main" val="1997650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283</Words>
  <Application>Microsoft Office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Trebuchet MS</vt:lpstr>
      <vt:lpstr>Office Theme</vt:lpstr>
      <vt:lpstr>Mitchell Di Vetta  Corrosion of turbine blades  What are the causes of corrosion in turbine blades and how are they managed?</vt:lpstr>
      <vt:lpstr>Contents page</vt:lpstr>
      <vt:lpstr>Introduction</vt:lpstr>
      <vt:lpstr>Types/Causes of blade corrosion</vt:lpstr>
      <vt:lpstr>Example of impact</vt:lpstr>
      <vt:lpstr>Management of the issue</vt:lpstr>
      <vt:lpstr>Conclusion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Mitchell Di Vetta  Corrosion of turbine blades</dc:title>
  <dc:creator>Divetta, Mitchell</dc:creator>
  <cp:lastModifiedBy>Divetta, Mitchell</cp:lastModifiedBy>
  <cp:revision>11</cp:revision>
  <dcterms:created xsi:type="dcterms:W3CDTF">2019-11-21T08:10:39Z</dcterms:created>
  <dcterms:modified xsi:type="dcterms:W3CDTF">2019-11-21T11:59:21Z</dcterms:modified>
</cp:coreProperties>
</file>