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315313-84AC-18AC-9C58-F498253CBB74}" v="13" dt="2022-06-26T13:39:18.770"/>
    <p1510:client id="{CB480962-65C6-4C56-911A-940212CE881E}" v="3292" dt="2022-06-26T13:33:58.1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tableStyles" Target="tableStyles.xml" Id="rId17" /><Relationship Type="http://schemas.openxmlformats.org/officeDocument/2006/relationships/slide" Target="slides/slide1.xml" Id="rId2" /><Relationship Type="http://schemas.openxmlformats.org/officeDocument/2006/relationships/theme" Target="theme/theme1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5" /><Relationship Type="http://schemas.openxmlformats.org/officeDocument/2006/relationships/slide" Target="slides/slide9.xml" Id="rId10" /><Relationship Type="http://schemas.microsoft.com/office/2015/10/relationships/revisionInfo" Target="revisionInfo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presProps" Target="presProps.xml" Id="rId14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quiz-maker.com/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quiz-maker.com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18FE3C-E92D-4DD1-A29C-7F8182C2ADC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BD1F80-E1D0-4F7F-BF3D-A04F4E2EA2D5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1760C1A4-38EB-4574-83BC-B6D531D81BAB}" type="parTrans" cxnId="{56DE46B9-7DE5-4FEB-A3E4-6BF90A76E18D}">
      <dgm:prSet/>
      <dgm:spPr/>
      <dgm:t>
        <a:bodyPr/>
        <a:lstStyle/>
        <a:p>
          <a:endParaRPr lang="en-US"/>
        </a:p>
      </dgm:t>
    </dgm:pt>
    <dgm:pt modelId="{E019E67B-9DB1-47E9-8C6F-C7A326F3D01E}" type="sibTrans" cxnId="{56DE46B9-7DE5-4FEB-A3E4-6BF90A76E18D}">
      <dgm:prSet/>
      <dgm:spPr/>
      <dgm:t>
        <a:bodyPr/>
        <a:lstStyle/>
        <a:p>
          <a:endParaRPr lang="en-US"/>
        </a:p>
      </dgm:t>
    </dgm:pt>
    <dgm:pt modelId="{BBDA65B7-85A7-45FE-8212-CD516676861F}">
      <dgm:prSet/>
      <dgm:spPr/>
      <dgm:t>
        <a:bodyPr/>
        <a:lstStyle/>
        <a:p>
          <a:r>
            <a:rPr lang="en-US"/>
            <a:t>Rationale</a:t>
          </a:r>
        </a:p>
      </dgm:t>
    </dgm:pt>
    <dgm:pt modelId="{992007E3-CED2-4CC6-8610-DA551830828C}" type="parTrans" cxnId="{1A05D452-963B-4EC1-AFC0-B1E8F1B8E749}">
      <dgm:prSet/>
      <dgm:spPr/>
      <dgm:t>
        <a:bodyPr/>
        <a:lstStyle/>
        <a:p>
          <a:endParaRPr lang="en-US"/>
        </a:p>
      </dgm:t>
    </dgm:pt>
    <dgm:pt modelId="{194AC666-49EE-4862-A7DF-0A39C7526895}" type="sibTrans" cxnId="{1A05D452-963B-4EC1-AFC0-B1E8F1B8E749}">
      <dgm:prSet/>
      <dgm:spPr/>
      <dgm:t>
        <a:bodyPr/>
        <a:lstStyle/>
        <a:p>
          <a:endParaRPr lang="en-US"/>
        </a:p>
      </dgm:t>
    </dgm:pt>
    <dgm:pt modelId="{53E8D59E-EDF5-472A-AE16-12E50EA7542B}">
      <dgm:prSet/>
      <dgm:spPr/>
      <dgm:t>
        <a:bodyPr/>
        <a:lstStyle/>
        <a:p>
          <a:r>
            <a:rPr lang="en-US"/>
            <a:t>Method</a:t>
          </a:r>
        </a:p>
      </dgm:t>
    </dgm:pt>
    <dgm:pt modelId="{FDA101AD-BDDB-4D63-BDC2-548F06CD98A4}" type="parTrans" cxnId="{4F5DD191-E9D3-42DF-8577-F80830D42C3F}">
      <dgm:prSet/>
      <dgm:spPr/>
      <dgm:t>
        <a:bodyPr/>
        <a:lstStyle/>
        <a:p>
          <a:endParaRPr lang="en-US"/>
        </a:p>
      </dgm:t>
    </dgm:pt>
    <dgm:pt modelId="{F75968B3-A2F6-420E-A853-9089F44BFEB9}" type="sibTrans" cxnId="{4F5DD191-E9D3-42DF-8577-F80830D42C3F}">
      <dgm:prSet/>
      <dgm:spPr/>
      <dgm:t>
        <a:bodyPr/>
        <a:lstStyle/>
        <a:p>
          <a:endParaRPr lang="en-US"/>
        </a:p>
      </dgm:t>
    </dgm:pt>
    <dgm:pt modelId="{B43E320D-9496-44E3-8B19-CBD71E895F92}">
      <dgm:prSet/>
      <dgm:spPr/>
      <dgm:t>
        <a:bodyPr/>
        <a:lstStyle/>
        <a:p>
          <a:r>
            <a:rPr lang="en-US"/>
            <a:t>Ethical Considerations</a:t>
          </a:r>
        </a:p>
      </dgm:t>
    </dgm:pt>
    <dgm:pt modelId="{156D9B23-1D3E-4B28-A959-B1A3016A494A}" type="parTrans" cxnId="{92727253-B8A3-4264-83EE-6CDE3BA63DA9}">
      <dgm:prSet/>
      <dgm:spPr/>
      <dgm:t>
        <a:bodyPr/>
        <a:lstStyle/>
        <a:p>
          <a:endParaRPr lang="en-US"/>
        </a:p>
      </dgm:t>
    </dgm:pt>
    <dgm:pt modelId="{55868D2D-265B-4EFC-93A5-A58531DB3BE3}" type="sibTrans" cxnId="{92727253-B8A3-4264-83EE-6CDE3BA63DA9}">
      <dgm:prSet/>
      <dgm:spPr/>
      <dgm:t>
        <a:bodyPr/>
        <a:lstStyle/>
        <a:p>
          <a:endParaRPr lang="en-US"/>
        </a:p>
      </dgm:t>
    </dgm:pt>
    <dgm:pt modelId="{4053ECA1-BD55-4B97-9F4C-6A52E9F99B97}">
      <dgm:prSet/>
      <dgm:spPr/>
      <dgm:t>
        <a:bodyPr/>
        <a:lstStyle/>
        <a:p>
          <a:r>
            <a:rPr lang="en-US"/>
            <a:t>Research timeline</a:t>
          </a:r>
        </a:p>
      </dgm:t>
    </dgm:pt>
    <dgm:pt modelId="{0670F876-C9C7-4D8D-BEE6-F5A612269F5F}" type="parTrans" cxnId="{A508F93D-3115-4A0E-B12B-613D62BB4ED9}">
      <dgm:prSet/>
      <dgm:spPr/>
      <dgm:t>
        <a:bodyPr/>
        <a:lstStyle/>
        <a:p>
          <a:endParaRPr lang="en-US"/>
        </a:p>
      </dgm:t>
    </dgm:pt>
    <dgm:pt modelId="{B6197E81-C909-4C28-98FD-D5C2E8A933D9}" type="sibTrans" cxnId="{A508F93D-3115-4A0E-B12B-613D62BB4ED9}">
      <dgm:prSet/>
      <dgm:spPr/>
      <dgm:t>
        <a:bodyPr/>
        <a:lstStyle/>
        <a:p>
          <a:endParaRPr lang="en-US"/>
        </a:p>
      </dgm:t>
    </dgm:pt>
    <dgm:pt modelId="{ECDEB7FB-D548-4160-9748-B63506A632C4}">
      <dgm:prSet/>
      <dgm:spPr/>
      <dgm:t>
        <a:bodyPr/>
        <a:lstStyle/>
        <a:p>
          <a:r>
            <a:rPr lang="en-US"/>
            <a:t>Hypothesis</a:t>
          </a:r>
        </a:p>
      </dgm:t>
    </dgm:pt>
    <dgm:pt modelId="{C39A3E98-7C09-41A3-B173-B878946CC0E0}" type="parTrans" cxnId="{585CD8FE-247A-4B45-BE67-0CB2C4834E79}">
      <dgm:prSet/>
      <dgm:spPr/>
      <dgm:t>
        <a:bodyPr/>
        <a:lstStyle/>
        <a:p>
          <a:endParaRPr lang="en-US"/>
        </a:p>
      </dgm:t>
    </dgm:pt>
    <dgm:pt modelId="{E3A6855E-AF9F-422A-A9CB-A625D07EC794}" type="sibTrans" cxnId="{585CD8FE-247A-4B45-BE67-0CB2C4834E79}">
      <dgm:prSet/>
      <dgm:spPr/>
      <dgm:t>
        <a:bodyPr/>
        <a:lstStyle/>
        <a:p>
          <a:endParaRPr lang="en-US"/>
        </a:p>
      </dgm:t>
    </dgm:pt>
    <dgm:pt modelId="{2A2B42A5-592F-46C5-B1B4-2204F6831737}">
      <dgm:prSet/>
      <dgm:spPr/>
      <dgm:t>
        <a:bodyPr/>
        <a:lstStyle/>
        <a:p>
          <a:r>
            <a:rPr lang="en-US"/>
            <a:t>Reference list </a:t>
          </a:r>
        </a:p>
      </dgm:t>
    </dgm:pt>
    <dgm:pt modelId="{615B534D-F649-4F27-9D61-82C974425EE9}" type="parTrans" cxnId="{BDA698E4-2C62-4C8E-99D4-57C7B37ED9AE}">
      <dgm:prSet/>
      <dgm:spPr/>
      <dgm:t>
        <a:bodyPr/>
        <a:lstStyle/>
        <a:p>
          <a:endParaRPr lang="en-US"/>
        </a:p>
      </dgm:t>
    </dgm:pt>
    <dgm:pt modelId="{4AA80288-8CE5-4F0C-BEDF-DE0F4CCEBDD0}" type="sibTrans" cxnId="{BDA698E4-2C62-4C8E-99D4-57C7B37ED9AE}">
      <dgm:prSet/>
      <dgm:spPr/>
      <dgm:t>
        <a:bodyPr/>
        <a:lstStyle/>
        <a:p>
          <a:endParaRPr lang="en-US"/>
        </a:p>
      </dgm:t>
    </dgm:pt>
    <dgm:pt modelId="{13B1F6AF-23D1-41B6-8E5F-E20D38C55BB0}" type="pres">
      <dgm:prSet presAssocID="{B118FE3C-E92D-4DD1-A29C-7F8182C2ADCB}" presName="root" presStyleCnt="0">
        <dgm:presLayoutVars>
          <dgm:dir/>
          <dgm:resizeHandles val="exact"/>
        </dgm:presLayoutVars>
      </dgm:prSet>
      <dgm:spPr/>
    </dgm:pt>
    <dgm:pt modelId="{7903B620-9EA8-4BD6-90AF-65F81199FEE3}" type="pres">
      <dgm:prSet presAssocID="{FCBD1F80-E1D0-4F7F-BF3D-A04F4E2EA2D5}" presName="compNode" presStyleCnt="0"/>
      <dgm:spPr/>
    </dgm:pt>
    <dgm:pt modelId="{A4C8ED07-7E46-46E0-A4A3-7807545AC2FB}" type="pres">
      <dgm:prSet presAssocID="{FCBD1F80-E1D0-4F7F-BF3D-A04F4E2EA2D5}" presName="bgRect" presStyleLbl="bgShp" presStyleIdx="0" presStyleCnt="7"/>
      <dgm:spPr/>
    </dgm:pt>
    <dgm:pt modelId="{BC8F3D7D-239D-4367-BE17-F79A03B284AD}" type="pres">
      <dgm:prSet presAssocID="{FCBD1F80-E1D0-4F7F-BF3D-A04F4E2EA2D5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ke"/>
        </a:ext>
      </dgm:extLst>
    </dgm:pt>
    <dgm:pt modelId="{E782FEF4-A703-4D0E-8A42-E30F3EBF3171}" type="pres">
      <dgm:prSet presAssocID="{FCBD1F80-E1D0-4F7F-BF3D-A04F4E2EA2D5}" presName="spaceRect" presStyleCnt="0"/>
      <dgm:spPr/>
    </dgm:pt>
    <dgm:pt modelId="{DEF1231D-30F9-4E26-9113-ED2C3CCBB022}" type="pres">
      <dgm:prSet presAssocID="{FCBD1F80-E1D0-4F7F-BF3D-A04F4E2EA2D5}" presName="parTx" presStyleLbl="revTx" presStyleIdx="0" presStyleCnt="7">
        <dgm:presLayoutVars>
          <dgm:chMax val="0"/>
          <dgm:chPref val="0"/>
        </dgm:presLayoutVars>
      </dgm:prSet>
      <dgm:spPr/>
    </dgm:pt>
    <dgm:pt modelId="{079AC194-AB0E-4C7C-BC2D-8AA0F3A1A779}" type="pres">
      <dgm:prSet presAssocID="{E019E67B-9DB1-47E9-8C6F-C7A326F3D01E}" presName="sibTrans" presStyleCnt="0"/>
      <dgm:spPr/>
    </dgm:pt>
    <dgm:pt modelId="{F92C3B1E-314F-449C-AA03-D0BC04CC57E6}" type="pres">
      <dgm:prSet presAssocID="{BBDA65B7-85A7-45FE-8212-CD516676861F}" presName="compNode" presStyleCnt="0"/>
      <dgm:spPr/>
    </dgm:pt>
    <dgm:pt modelId="{84099585-1404-43DE-8500-77E5A590FBE7}" type="pres">
      <dgm:prSet presAssocID="{BBDA65B7-85A7-45FE-8212-CD516676861F}" presName="bgRect" presStyleLbl="bgShp" presStyleIdx="1" presStyleCnt="7"/>
      <dgm:spPr/>
    </dgm:pt>
    <dgm:pt modelId="{11631A43-A1E1-4589-863B-D4842FF90A9E}" type="pres">
      <dgm:prSet presAssocID="{BBDA65B7-85A7-45FE-8212-CD516676861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04A2E567-486E-4D3B-ABBA-7E890C671702}" type="pres">
      <dgm:prSet presAssocID="{BBDA65B7-85A7-45FE-8212-CD516676861F}" presName="spaceRect" presStyleCnt="0"/>
      <dgm:spPr/>
    </dgm:pt>
    <dgm:pt modelId="{430EBCBF-1574-4258-B1FA-C7537C71214A}" type="pres">
      <dgm:prSet presAssocID="{BBDA65B7-85A7-45FE-8212-CD516676861F}" presName="parTx" presStyleLbl="revTx" presStyleIdx="1" presStyleCnt="7">
        <dgm:presLayoutVars>
          <dgm:chMax val="0"/>
          <dgm:chPref val="0"/>
        </dgm:presLayoutVars>
      </dgm:prSet>
      <dgm:spPr/>
    </dgm:pt>
    <dgm:pt modelId="{3E15C8AC-0B6A-419F-A100-59F0B320AEBD}" type="pres">
      <dgm:prSet presAssocID="{194AC666-49EE-4862-A7DF-0A39C7526895}" presName="sibTrans" presStyleCnt="0"/>
      <dgm:spPr/>
    </dgm:pt>
    <dgm:pt modelId="{188DF985-4D60-438D-ACE6-B0CF8D7F1222}" type="pres">
      <dgm:prSet presAssocID="{53E8D59E-EDF5-472A-AE16-12E50EA7542B}" presName="compNode" presStyleCnt="0"/>
      <dgm:spPr/>
    </dgm:pt>
    <dgm:pt modelId="{1D653C0B-F4D0-421C-8E9C-C9D58B47CBFE}" type="pres">
      <dgm:prSet presAssocID="{53E8D59E-EDF5-472A-AE16-12E50EA7542B}" presName="bgRect" presStyleLbl="bgShp" presStyleIdx="2" presStyleCnt="7"/>
      <dgm:spPr/>
    </dgm:pt>
    <dgm:pt modelId="{FE9035D5-6DE0-4BC2-870F-E5B9D1A88CE6}" type="pres">
      <dgm:prSet presAssocID="{53E8D59E-EDF5-472A-AE16-12E50EA7542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5F330526-C1B2-4BDC-92CF-1E8A4591B56E}" type="pres">
      <dgm:prSet presAssocID="{53E8D59E-EDF5-472A-AE16-12E50EA7542B}" presName="spaceRect" presStyleCnt="0"/>
      <dgm:spPr/>
    </dgm:pt>
    <dgm:pt modelId="{F49A2F2E-5182-460D-AF88-78F32A816646}" type="pres">
      <dgm:prSet presAssocID="{53E8D59E-EDF5-472A-AE16-12E50EA7542B}" presName="parTx" presStyleLbl="revTx" presStyleIdx="2" presStyleCnt="7">
        <dgm:presLayoutVars>
          <dgm:chMax val="0"/>
          <dgm:chPref val="0"/>
        </dgm:presLayoutVars>
      </dgm:prSet>
      <dgm:spPr/>
    </dgm:pt>
    <dgm:pt modelId="{C6AB0E41-AE93-4124-915C-E8C92B1FBB01}" type="pres">
      <dgm:prSet presAssocID="{F75968B3-A2F6-420E-A853-9089F44BFEB9}" presName="sibTrans" presStyleCnt="0"/>
      <dgm:spPr/>
    </dgm:pt>
    <dgm:pt modelId="{85ADF82D-7887-495E-89E2-8B4DF84AD0D3}" type="pres">
      <dgm:prSet presAssocID="{B43E320D-9496-44E3-8B19-CBD71E895F92}" presName="compNode" presStyleCnt="0"/>
      <dgm:spPr/>
    </dgm:pt>
    <dgm:pt modelId="{0D7C8015-6CD1-4C17-B29F-50273471F353}" type="pres">
      <dgm:prSet presAssocID="{B43E320D-9496-44E3-8B19-CBD71E895F92}" presName="bgRect" presStyleLbl="bgShp" presStyleIdx="3" presStyleCnt="7"/>
      <dgm:spPr/>
    </dgm:pt>
    <dgm:pt modelId="{C014232F-49A8-490C-A522-4C6468E50F6E}" type="pres">
      <dgm:prSet presAssocID="{B43E320D-9496-44E3-8B19-CBD71E895F9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"/>
        </a:ext>
      </dgm:extLst>
    </dgm:pt>
    <dgm:pt modelId="{59123BF3-7FFE-493A-8248-0C171251A35F}" type="pres">
      <dgm:prSet presAssocID="{B43E320D-9496-44E3-8B19-CBD71E895F92}" presName="spaceRect" presStyleCnt="0"/>
      <dgm:spPr/>
    </dgm:pt>
    <dgm:pt modelId="{65937052-424D-4EF2-9133-3C17358DE10D}" type="pres">
      <dgm:prSet presAssocID="{B43E320D-9496-44E3-8B19-CBD71E895F92}" presName="parTx" presStyleLbl="revTx" presStyleIdx="3" presStyleCnt="7">
        <dgm:presLayoutVars>
          <dgm:chMax val="0"/>
          <dgm:chPref val="0"/>
        </dgm:presLayoutVars>
      </dgm:prSet>
      <dgm:spPr/>
    </dgm:pt>
    <dgm:pt modelId="{C83B519F-B8D7-40E7-BD6E-3F972E271F8A}" type="pres">
      <dgm:prSet presAssocID="{55868D2D-265B-4EFC-93A5-A58531DB3BE3}" presName="sibTrans" presStyleCnt="0"/>
      <dgm:spPr/>
    </dgm:pt>
    <dgm:pt modelId="{B7BA448D-BC28-4232-9AF4-8F2EB3FDE7F2}" type="pres">
      <dgm:prSet presAssocID="{4053ECA1-BD55-4B97-9F4C-6A52E9F99B97}" presName="compNode" presStyleCnt="0"/>
      <dgm:spPr/>
    </dgm:pt>
    <dgm:pt modelId="{F48DA3D8-911D-4A47-B2F0-46ACE808E48F}" type="pres">
      <dgm:prSet presAssocID="{4053ECA1-BD55-4B97-9F4C-6A52E9F99B97}" presName="bgRect" presStyleLbl="bgShp" presStyleIdx="4" presStyleCnt="7"/>
      <dgm:spPr/>
    </dgm:pt>
    <dgm:pt modelId="{12AAF3F0-DBD2-41F0-ABD9-CCB010BFAE6D}" type="pres">
      <dgm:prSet presAssocID="{4053ECA1-BD55-4B97-9F4C-6A52E9F99B97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meline"/>
        </a:ext>
      </dgm:extLst>
    </dgm:pt>
    <dgm:pt modelId="{566A10E7-82BC-496A-B3CE-E3A6DC4F198A}" type="pres">
      <dgm:prSet presAssocID="{4053ECA1-BD55-4B97-9F4C-6A52E9F99B97}" presName="spaceRect" presStyleCnt="0"/>
      <dgm:spPr/>
    </dgm:pt>
    <dgm:pt modelId="{A80DDE75-E19E-4339-8B04-95D3C47A97FE}" type="pres">
      <dgm:prSet presAssocID="{4053ECA1-BD55-4B97-9F4C-6A52E9F99B97}" presName="parTx" presStyleLbl="revTx" presStyleIdx="4" presStyleCnt="7">
        <dgm:presLayoutVars>
          <dgm:chMax val="0"/>
          <dgm:chPref val="0"/>
        </dgm:presLayoutVars>
      </dgm:prSet>
      <dgm:spPr/>
    </dgm:pt>
    <dgm:pt modelId="{3CC67269-D58D-46BF-B449-BC561E323EA1}" type="pres">
      <dgm:prSet presAssocID="{B6197E81-C909-4C28-98FD-D5C2E8A933D9}" presName="sibTrans" presStyleCnt="0"/>
      <dgm:spPr/>
    </dgm:pt>
    <dgm:pt modelId="{0E3D328D-B862-4841-BEE3-BCBF52CA4E9C}" type="pres">
      <dgm:prSet presAssocID="{ECDEB7FB-D548-4160-9748-B63506A632C4}" presName="compNode" presStyleCnt="0"/>
      <dgm:spPr/>
    </dgm:pt>
    <dgm:pt modelId="{EB0CAA2C-0123-4BD0-A3BB-C6C26C10211F}" type="pres">
      <dgm:prSet presAssocID="{ECDEB7FB-D548-4160-9748-B63506A632C4}" presName="bgRect" presStyleLbl="bgShp" presStyleIdx="5" presStyleCnt="7"/>
      <dgm:spPr/>
    </dgm:pt>
    <dgm:pt modelId="{B55EC4E6-0C02-4FF0-B3DB-8984DCA2FDFE}" type="pres">
      <dgm:prSet presAssocID="{ECDEB7FB-D548-4160-9748-B63506A632C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Case"/>
        </a:ext>
      </dgm:extLst>
    </dgm:pt>
    <dgm:pt modelId="{D348185A-03E3-4E2F-87E5-5D9DD842498F}" type="pres">
      <dgm:prSet presAssocID="{ECDEB7FB-D548-4160-9748-B63506A632C4}" presName="spaceRect" presStyleCnt="0"/>
      <dgm:spPr/>
    </dgm:pt>
    <dgm:pt modelId="{5E2B2DF8-7FBC-4B76-8D3C-F3FA9CF8BFC0}" type="pres">
      <dgm:prSet presAssocID="{ECDEB7FB-D548-4160-9748-B63506A632C4}" presName="parTx" presStyleLbl="revTx" presStyleIdx="5" presStyleCnt="7">
        <dgm:presLayoutVars>
          <dgm:chMax val="0"/>
          <dgm:chPref val="0"/>
        </dgm:presLayoutVars>
      </dgm:prSet>
      <dgm:spPr/>
    </dgm:pt>
    <dgm:pt modelId="{3560AEA1-C8A7-4700-B472-8F85B277567F}" type="pres">
      <dgm:prSet presAssocID="{E3A6855E-AF9F-422A-A9CB-A625D07EC794}" presName="sibTrans" presStyleCnt="0"/>
      <dgm:spPr/>
    </dgm:pt>
    <dgm:pt modelId="{23D22F9A-BF69-4EBA-8D9B-CFF93D565D07}" type="pres">
      <dgm:prSet presAssocID="{2A2B42A5-592F-46C5-B1B4-2204F6831737}" presName="compNode" presStyleCnt="0"/>
      <dgm:spPr/>
    </dgm:pt>
    <dgm:pt modelId="{DA8B3DF8-05D5-4992-BDC4-8F2E18CBB8C5}" type="pres">
      <dgm:prSet presAssocID="{2A2B42A5-592F-46C5-B1B4-2204F6831737}" presName="bgRect" presStyleLbl="bgShp" presStyleIdx="6" presStyleCnt="7"/>
      <dgm:spPr/>
    </dgm:pt>
    <dgm:pt modelId="{68582F66-40B6-460D-9507-13867123E473}" type="pres">
      <dgm:prSet presAssocID="{2A2B42A5-592F-46C5-B1B4-2204F6831737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subscribe"/>
        </a:ext>
      </dgm:extLst>
    </dgm:pt>
    <dgm:pt modelId="{1486BB8A-415E-4E77-9E8A-D846510E36A4}" type="pres">
      <dgm:prSet presAssocID="{2A2B42A5-592F-46C5-B1B4-2204F6831737}" presName="spaceRect" presStyleCnt="0"/>
      <dgm:spPr/>
    </dgm:pt>
    <dgm:pt modelId="{62DE163E-0314-4064-BDD3-35C58B76F804}" type="pres">
      <dgm:prSet presAssocID="{2A2B42A5-592F-46C5-B1B4-2204F6831737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385E302E-55EF-4637-A6AE-E3245BE9DB4C}" type="presOf" srcId="{FCBD1F80-E1D0-4F7F-BF3D-A04F4E2EA2D5}" destId="{DEF1231D-30F9-4E26-9113-ED2C3CCBB022}" srcOrd="0" destOrd="0" presId="urn:microsoft.com/office/officeart/2018/2/layout/IconVerticalSolidList"/>
    <dgm:cxn modelId="{F456AE30-0C39-4F6D-8F18-484524EB5A14}" type="presOf" srcId="{B43E320D-9496-44E3-8B19-CBD71E895F92}" destId="{65937052-424D-4EF2-9133-3C17358DE10D}" srcOrd="0" destOrd="0" presId="urn:microsoft.com/office/officeart/2018/2/layout/IconVerticalSolidList"/>
    <dgm:cxn modelId="{E1911D3A-EC22-42BB-A807-41C83E0B96EA}" type="presOf" srcId="{B118FE3C-E92D-4DD1-A29C-7F8182C2ADCB}" destId="{13B1F6AF-23D1-41B6-8E5F-E20D38C55BB0}" srcOrd="0" destOrd="0" presId="urn:microsoft.com/office/officeart/2018/2/layout/IconVerticalSolidList"/>
    <dgm:cxn modelId="{A508F93D-3115-4A0E-B12B-613D62BB4ED9}" srcId="{B118FE3C-E92D-4DD1-A29C-7F8182C2ADCB}" destId="{4053ECA1-BD55-4B97-9F4C-6A52E9F99B97}" srcOrd="4" destOrd="0" parTransId="{0670F876-C9C7-4D8D-BEE6-F5A612269F5F}" sibTransId="{B6197E81-C909-4C28-98FD-D5C2E8A933D9}"/>
    <dgm:cxn modelId="{8C2B1A62-FCE0-4139-9850-ACA0F2F366B2}" type="presOf" srcId="{ECDEB7FB-D548-4160-9748-B63506A632C4}" destId="{5E2B2DF8-7FBC-4B76-8D3C-F3FA9CF8BFC0}" srcOrd="0" destOrd="0" presId="urn:microsoft.com/office/officeart/2018/2/layout/IconVerticalSolidList"/>
    <dgm:cxn modelId="{9275F362-5E1F-4584-A6C4-6B61D1E06055}" type="presOf" srcId="{2A2B42A5-592F-46C5-B1B4-2204F6831737}" destId="{62DE163E-0314-4064-BDD3-35C58B76F804}" srcOrd="0" destOrd="0" presId="urn:microsoft.com/office/officeart/2018/2/layout/IconVerticalSolidList"/>
    <dgm:cxn modelId="{190EA16B-4973-4A2A-889D-02A5B4F6C70A}" type="presOf" srcId="{4053ECA1-BD55-4B97-9F4C-6A52E9F99B97}" destId="{A80DDE75-E19E-4339-8B04-95D3C47A97FE}" srcOrd="0" destOrd="0" presId="urn:microsoft.com/office/officeart/2018/2/layout/IconVerticalSolidList"/>
    <dgm:cxn modelId="{1A05D452-963B-4EC1-AFC0-B1E8F1B8E749}" srcId="{B118FE3C-E92D-4DD1-A29C-7F8182C2ADCB}" destId="{BBDA65B7-85A7-45FE-8212-CD516676861F}" srcOrd="1" destOrd="0" parTransId="{992007E3-CED2-4CC6-8610-DA551830828C}" sibTransId="{194AC666-49EE-4862-A7DF-0A39C7526895}"/>
    <dgm:cxn modelId="{92727253-B8A3-4264-83EE-6CDE3BA63DA9}" srcId="{B118FE3C-E92D-4DD1-A29C-7F8182C2ADCB}" destId="{B43E320D-9496-44E3-8B19-CBD71E895F92}" srcOrd="3" destOrd="0" parTransId="{156D9B23-1D3E-4B28-A959-B1A3016A494A}" sibTransId="{55868D2D-265B-4EFC-93A5-A58531DB3BE3}"/>
    <dgm:cxn modelId="{4F5DD191-E9D3-42DF-8577-F80830D42C3F}" srcId="{B118FE3C-E92D-4DD1-A29C-7F8182C2ADCB}" destId="{53E8D59E-EDF5-472A-AE16-12E50EA7542B}" srcOrd="2" destOrd="0" parTransId="{FDA101AD-BDDB-4D63-BDC2-548F06CD98A4}" sibTransId="{F75968B3-A2F6-420E-A853-9089F44BFEB9}"/>
    <dgm:cxn modelId="{56DE46B9-7DE5-4FEB-A3E4-6BF90A76E18D}" srcId="{B118FE3C-E92D-4DD1-A29C-7F8182C2ADCB}" destId="{FCBD1F80-E1D0-4F7F-BF3D-A04F4E2EA2D5}" srcOrd="0" destOrd="0" parTransId="{1760C1A4-38EB-4574-83BC-B6D531D81BAB}" sibTransId="{E019E67B-9DB1-47E9-8C6F-C7A326F3D01E}"/>
    <dgm:cxn modelId="{A9F1DBC1-F596-4915-806F-2AE2DCEAB73C}" type="presOf" srcId="{BBDA65B7-85A7-45FE-8212-CD516676861F}" destId="{430EBCBF-1574-4258-B1FA-C7537C71214A}" srcOrd="0" destOrd="0" presId="urn:microsoft.com/office/officeart/2018/2/layout/IconVerticalSolidList"/>
    <dgm:cxn modelId="{BDA698E4-2C62-4C8E-99D4-57C7B37ED9AE}" srcId="{B118FE3C-E92D-4DD1-A29C-7F8182C2ADCB}" destId="{2A2B42A5-592F-46C5-B1B4-2204F6831737}" srcOrd="6" destOrd="0" parTransId="{615B534D-F649-4F27-9D61-82C974425EE9}" sibTransId="{4AA80288-8CE5-4F0C-BEDF-DE0F4CCEBDD0}"/>
    <dgm:cxn modelId="{5F6221EB-5E41-4FEC-AB65-B58BE8CF10D8}" type="presOf" srcId="{53E8D59E-EDF5-472A-AE16-12E50EA7542B}" destId="{F49A2F2E-5182-460D-AF88-78F32A816646}" srcOrd="0" destOrd="0" presId="urn:microsoft.com/office/officeart/2018/2/layout/IconVerticalSolidList"/>
    <dgm:cxn modelId="{585CD8FE-247A-4B45-BE67-0CB2C4834E79}" srcId="{B118FE3C-E92D-4DD1-A29C-7F8182C2ADCB}" destId="{ECDEB7FB-D548-4160-9748-B63506A632C4}" srcOrd="5" destOrd="0" parTransId="{C39A3E98-7C09-41A3-B173-B878946CC0E0}" sibTransId="{E3A6855E-AF9F-422A-A9CB-A625D07EC794}"/>
    <dgm:cxn modelId="{43337E81-A03D-4ADC-8D68-33B5A721D1D7}" type="presParOf" srcId="{13B1F6AF-23D1-41B6-8E5F-E20D38C55BB0}" destId="{7903B620-9EA8-4BD6-90AF-65F81199FEE3}" srcOrd="0" destOrd="0" presId="urn:microsoft.com/office/officeart/2018/2/layout/IconVerticalSolidList"/>
    <dgm:cxn modelId="{13045306-F532-456A-BB0D-105D3C79EAFE}" type="presParOf" srcId="{7903B620-9EA8-4BD6-90AF-65F81199FEE3}" destId="{A4C8ED07-7E46-46E0-A4A3-7807545AC2FB}" srcOrd="0" destOrd="0" presId="urn:microsoft.com/office/officeart/2018/2/layout/IconVerticalSolidList"/>
    <dgm:cxn modelId="{7CE128D6-4B7E-4A93-8EB7-8925F5A42846}" type="presParOf" srcId="{7903B620-9EA8-4BD6-90AF-65F81199FEE3}" destId="{BC8F3D7D-239D-4367-BE17-F79A03B284AD}" srcOrd="1" destOrd="0" presId="urn:microsoft.com/office/officeart/2018/2/layout/IconVerticalSolidList"/>
    <dgm:cxn modelId="{87967033-A4B1-4416-AC16-F13405348805}" type="presParOf" srcId="{7903B620-9EA8-4BD6-90AF-65F81199FEE3}" destId="{E782FEF4-A703-4D0E-8A42-E30F3EBF3171}" srcOrd="2" destOrd="0" presId="urn:microsoft.com/office/officeart/2018/2/layout/IconVerticalSolidList"/>
    <dgm:cxn modelId="{CE7A92D6-4B02-45DE-B9CA-AC52273572D8}" type="presParOf" srcId="{7903B620-9EA8-4BD6-90AF-65F81199FEE3}" destId="{DEF1231D-30F9-4E26-9113-ED2C3CCBB022}" srcOrd="3" destOrd="0" presId="urn:microsoft.com/office/officeart/2018/2/layout/IconVerticalSolidList"/>
    <dgm:cxn modelId="{10DEB5D7-FF58-4B33-BDE9-4CBB04261791}" type="presParOf" srcId="{13B1F6AF-23D1-41B6-8E5F-E20D38C55BB0}" destId="{079AC194-AB0E-4C7C-BC2D-8AA0F3A1A779}" srcOrd="1" destOrd="0" presId="urn:microsoft.com/office/officeart/2018/2/layout/IconVerticalSolidList"/>
    <dgm:cxn modelId="{4670C11D-19D4-47B0-AF41-2F6F04D69B38}" type="presParOf" srcId="{13B1F6AF-23D1-41B6-8E5F-E20D38C55BB0}" destId="{F92C3B1E-314F-449C-AA03-D0BC04CC57E6}" srcOrd="2" destOrd="0" presId="urn:microsoft.com/office/officeart/2018/2/layout/IconVerticalSolidList"/>
    <dgm:cxn modelId="{D931F11C-6B79-405A-B754-2950C8B8D3F0}" type="presParOf" srcId="{F92C3B1E-314F-449C-AA03-D0BC04CC57E6}" destId="{84099585-1404-43DE-8500-77E5A590FBE7}" srcOrd="0" destOrd="0" presId="urn:microsoft.com/office/officeart/2018/2/layout/IconVerticalSolidList"/>
    <dgm:cxn modelId="{8CB8B771-02AF-4872-AE5B-57B2E5D14568}" type="presParOf" srcId="{F92C3B1E-314F-449C-AA03-D0BC04CC57E6}" destId="{11631A43-A1E1-4589-863B-D4842FF90A9E}" srcOrd="1" destOrd="0" presId="urn:microsoft.com/office/officeart/2018/2/layout/IconVerticalSolidList"/>
    <dgm:cxn modelId="{D1E3C8B3-E566-4014-A39A-8C574B13816E}" type="presParOf" srcId="{F92C3B1E-314F-449C-AA03-D0BC04CC57E6}" destId="{04A2E567-486E-4D3B-ABBA-7E890C671702}" srcOrd="2" destOrd="0" presId="urn:microsoft.com/office/officeart/2018/2/layout/IconVerticalSolidList"/>
    <dgm:cxn modelId="{0E12E1D8-6A19-4A82-A264-4A8719D58230}" type="presParOf" srcId="{F92C3B1E-314F-449C-AA03-D0BC04CC57E6}" destId="{430EBCBF-1574-4258-B1FA-C7537C71214A}" srcOrd="3" destOrd="0" presId="urn:microsoft.com/office/officeart/2018/2/layout/IconVerticalSolidList"/>
    <dgm:cxn modelId="{614502E6-BA36-4D78-B466-1424F28EA6BE}" type="presParOf" srcId="{13B1F6AF-23D1-41B6-8E5F-E20D38C55BB0}" destId="{3E15C8AC-0B6A-419F-A100-59F0B320AEBD}" srcOrd="3" destOrd="0" presId="urn:microsoft.com/office/officeart/2018/2/layout/IconVerticalSolidList"/>
    <dgm:cxn modelId="{5DE59A37-4928-4980-9F03-44CEE8FDB6EF}" type="presParOf" srcId="{13B1F6AF-23D1-41B6-8E5F-E20D38C55BB0}" destId="{188DF985-4D60-438D-ACE6-B0CF8D7F1222}" srcOrd="4" destOrd="0" presId="urn:microsoft.com/office/officeart/2018/2/layout/IconVerticalSolidList"/>
    <dgm:cxn modelId="{926BA90C-9AA6-415B-8B19-D644590A4BBC}" type="presParOf" srcId="{188DF985-4D60-438D-ACE6-B0CF8D7F1222}" destId="{1D653C0B-F4D0-421C-8E9C-C9D58B47CBFE}" srcOrd="0" destOrd="0" presId="urn:microsoft.com/office/officeart/2018/2/layout/IconVerticalSolidList"/>
    <dgm:cxn modelId="{0AEDC879-146E-4953-93E6-ED8D8F044E86}" type="presParOf" srcId="{188DF985-4D60-438D-ACE6-B0CF8D7F1222}" destId="{FE9035D5-6DE0-4BC2-870F-E5B9D1A88CE6}" srcOrd="1" destOrd="0" presId="urn:microsoft.com/office/officeart/2018/2/layout/IconVerticalSolidList"/>
    <dgm:cxn modelId="{52BD64D7-FA3B-435E-BDDA-61918F376EBE}" type="presParOf" srcId="{188DF985-4D60-438D-ACE6-B0CF8D7F1222}" destId="{5F330526-C1B2-4BDC-92CF-1E8A4591B56E}" srcOrd="2" destOrd="0" presId="urn:microsoft.com/office/officeart/2018/2/layout/IconVerticalSolidList"/>
    <dgm:cxn modelId="{11879AAE-89C7-4B64-94AA-55B53093573E}" type="presParOf" srcId="{188DF985-4D60-438D-ACE6-B0CF8D7F1222}" destId="{F49A2F2E-5182-460D-AF88-78F32A816646}" srcOrd="3" destOrd="0" presId="urn:microsoft.com/office/officeart/2018/2/layout/IconVerticalSolidList"/>
    <dgm:cxn modelId="{8FDFBD90-AE40-4D7B-B535-568F935E1405}" type="presParOf" srcId="{13B1F6AF-23D1-41B6-8E5F-E20D38C55BB0}" destId="{C6AB0E41-AE93-4124-915C-E8C92B1FBB01}" srcOrd="5" destOrd="0" presId="urn:microsoft.com/office/officeart/2018/2/layout/IconVerticalSolidList"/>
    <dgm:cxn modelId="{918FB42D-CEB2-4E37-B3EB-0CF93C835117}" type="presParOf" srcId="{13B1F6AF-23D1-41B6-8E5F-E20D38C55BB0}" destId="{85ADF82D-7887-495E-89E2-8B4DF84AD0D3}" srcOrd="6" destOrd="0" presId="urn:microsoft.com/office/officeart/2018/2/layout/IconVerticalSolidList"/>
    <dgm:cxn modelId="{3A946CC9-21F2-4953-A05A-E026847197F8}" type="presParOf" srcId="{85ADF82D-7887-495E-89E2-8B4DF84AD0D3}" destId="{0D7C8015-6CD1-4C17-B29F-50273471F353}" srcOrd="0" destOrd="0" presId="urn:microsoft.com/office/officeart/2018/2/layout/IconVerticalSolidList"/>
    <dgm:cxn modelId="{6E117EDF-4919-406A-B999-DF5485D1BE50}" type="presParOf" srcId="{85ADF82D-7887-495E-89E2-8B4DF84AD0D3}" destId="{C014232F-49A8-490C-A522-4C6468E50F6E}" srcOrd="1" destOrd="0" presId="urn:microsoft.com/office/officeart/2018/2/layout/IconVerticalSolidList"/>
    <dgm:cxn modelId="{50EC37D0-7228-43F3-AD2D-6A0B3F1C3C15}" type="presParOf" srcId="{85ADF82D-7887-495E-89E2-8B4DF84AD0D3}" destId="{59123BF3-7FFE-493A-8248-0C171251A35F}" srcOrd="2" destOrd="0" presId="urn:microsoft.com/office/officeart/2018/2/layout/IconVerticalSolidList"/>
    <dgm:cxn modelId="{ADEF7F43-076A-411C-A6C9-40942C1DD367}" type="presParOf" srcId="{85ADF82D-7887-495E-89E2-8B4DF84AD0D3}" destId="{65937052-424D-4EF2-9133-3C17358DE10D}" srcOrd="3" destOrd="0" presId="urn:microsoft.com/office/officeart/2018/2/layout/IconVerticalSolidList"/>
    <dgm:cxn modelId="{E058EFBB-E4F0-4947-A711-50C4E42411E4}" type="presParOf" srcId="{13B1F6AF-23D1-41B6-8E5F-E20D38C55BB0}" destId="{C83B519F-B8D7-40E7-BD6E-3F972E271F8A}" srcOrd="7" destOrd="0" presId="urn:microsoft.com/office/officeart/2018/2/layout/IconVerticalSolidList"/>
    <dgm:cxn modelId="{7EC82DC9-0B77-4EBE-AA6C-E9E71D655C94}" type="presParOf" srcId="{13B1F6AF-23D1-41B6-8E5F-E20D38C55BB0}" destId="{B7BA448D-BC28-4232-9AF4-8F2EB3FDE7F2}" srcOrd="8" destOrd="0" presId="urn:microsoft.com/office/officeart/2018/2/layout/IconVerticalSolidList"/>
    <dgm:cxn modelId="{82FAF3C9-B375-4433-B98C-29751A102BB9}" type="presParOf" srcId="{B7BA448D-BC28-4232-9AF4-8F2EB3FDE7F2}" destId="{F48DA3D8-911D-4A47-B2F0-46ACE808E48F}" srcOrd="0" destOrd="0" presId="urn:microsoft.com/office/officeart/2018/2/layout/IconVerticalSolidList"/>
    <dgm:cxn modelId="{C89B9BA8-FDE3-4032-A660-F2DA2A55A09F}" type="presParOf" srcId="{B7BA448D-BC28-4232-9AF4-8F2EB3FDE7F2}" destId="{12AAF3F0-DBD2-41F0-ABD9-CCB010BFAE6D}" srcOrd="1" destOrd="0" presId="urn:microsoft.com/office/officeart/2018/2/layout/IconVerticalSolidList"/>
    <dgm:cxn modelId="{6134283A-68FD-4049-9029-ADD08FFB323C}" type="presParOf" srcId="{B7BA448D-BC28-4232-9AF4-8F2EB3FDE7F2}" destId="{566A10E7-82BC-496A-B3CE-E3A6DC4F198A}" srcOrd="2" destOrd="0" presId="urn:microsoft.com/office/officeart/2018/2/layout/IconVerticalSolidList"/>
    <dgm:cxn modelId="{53C56145-9F94-4D3D-94E6-16ACD8BE952C}" type="presParOf" srcId="{B7BA448D-BC28-4232-9AF4-8F2EB3FDE7F2}" destId="{A80DDE75-E19E-4339-8B04-95D3C47A97FE}" srcOrd="3" destOrd="0" presId="urn:microsoft.com/office/officeart/2018/2/layout/IconVerticalSolidList"/>
    <dgm:cxn modelId="{E82FE83C-84DD-45C7-A28E-C06979577334}" type="presParOf" srcId="{13B1F6AF-23D1-41B6-8E5F-E20D38C55BB0}" destId="{3CC67269-D58D-46BF-B449-BC561E323EA1}" srcOrd="9" destOrd="0" presId="urn:microsoft.com/office/officeart/2018/2/layout/IconVerticalSolidList"/>
    <dgm:cxn modelId="{4B5D8A13-3958-4FB6-8A69-7AF8F063BB8D}" type="presParOf" srcId="{13B1F6AF-23D1-41B6-8E5F-E20D38C55BB0}" destId="{0E3D328D-B862-4841-BEE3-BCBF52CA4E9C}" srcOrd="10" destOrd="0" presId="urn:microsoft.com/office/officeart/2018/2/layout/IconVerticalSolidList"/>
    <dgm:cxn modelId="{A80B8F98-4CE7-4281-A41D-4C9498CDE953}" type="presParOf" srcId="{0E3D328D-B862-4841-BEE3-BCBF52CA4E9C}" destId="{EB0CAA2C-0123-4BD0-A3BB-C6C26C10211F}" srcOrd="0" destOrd="0" presId="urn:microsoft.com/office/officeart/2018/2/layout/IconVerticalSolidList"/>
    <dgm:cxn modelId="{F308A781-2FFB-4116-BEEA-2DB244375159}" type="presParOf" srcId="{0E3D328D-B862-4841-BEE3-BCBF52CA4E9C}" destId="{B55EC4E6-0C02-4FF0-B3DB-8984DCA2FDFE}" srcOrd="1" destOrd="0" presId="urn:microsoft.com/office/officeart/2018/2/layout/IconVerticalSolidList"/>
    <dgm:cxn modelId="{689C4BE1-611A-4336-8B24-5F62F678F282}" type="presParOf" srcId="{0E3D328D-B862-4841-BEE3-BCBF52CA4E9C}" destId="{D348185A-03E3-4E2F-87E5-5D9DD842498F}" srcOrd="2" destOrd="0" presId="urn:microsoft.com/office/officeart/2018/2/layout/IconVerticalSolidList"/>
    <dgm:cxn modelId="{5EE2EE25-2F44-4506-AD9F-C22B60AD1077}" type="presParOf" srcId="{0E3D328D-B862-4841-BEE3-BCBF52CA4E9C}" destId="{5E2B2DF8-7FBC-4B76-8D3C-F3FA9CF8BFC0}" srcOrd="3" destOrd="0" presId="urn:microsoft.com/office/officeart/2018/2/layout/IconVerticalSolidList"/>
    <dgm:cxn modelId="{EC9BD8C0-84FC-45FD-8028-42847C97FA2E}" type="presParOf" srcId="{13B1F6AF-23D1-41B6-8E5F-E20D38C55BB0}" destId="{3560AEA1-C8A7-4700-B472-8F85B277567F}" srcOrd="11" destOrd="0" presId="urn:microsoft.com/office/officeart/2018/2/layout/IconVerticalSolidList"/>
    <dgm:cxn modelId="{2A2B47F5-C643-41BF-8ED9-8E48D664474F}" type="presParOf" srcId="{13B1F6AF-23D1-41B6-8E5F-E20D38C55BB0}" destId="{23D22F9A-BF69-4EBA-8D9B-CFF93D565D07}" srcOrd="12" destOrd="0" presId="urn:microsoft.com/office/officeart/2018/2/layout/IconVerticalSolidList"/>
    <dgm:cxn modelId="{AB72C5E7-8ADF-487F-81E2-569B754FE578}" type="presParOf" srcId="{23D22F9A-BF69-4EBA-8D9B-CFF93D565D07}" destId="{DA8B3DF8-05D5-4992-BDC4-8F2E18CBB8C5}" srcOrd="0" destOrd="0" presId="urn:microsoft.com/office/officeart/2018/2/layout/IconVerticalSolidList"/>
    <dgm:cxn modelId="{603C9DD2-C896-44EF-9695-950433BB75A8}" type="presParOf" srcId="{23D22F9A-BF69-4EBA-8D9B-CFF93D565D07}" destId="{68582F66-40B6-460D-9507-13867123E473}" srcOrd="1" destOrd="0" presId="urn:microsoft.com/office/officeart/2018/2/layout/IconVerticalSolidList"/>
    <dgm:cxn modelId="{7F477AF8-A490-47C5-8743-A3DF14C0A18C}" type="presParOf" srcId="{23D22F9A-BF69-4EBA-8D9B-CFF93D565D07}" destId="{1486BB8A-415E-4E77-9E8A-D846510E36A4}" srcOrd="2" destOrd="0" presId="urn:microsoft.com/office/officeart/2018/2/layout/IconVerticalSolidList"/>
    <dgm:cxn modelId="{6C0B7635-C7A5-4382-9F91-79529947D5EE}" type="presParOf" srcId="{23D22F9A-BF69-4EBA-8D9B-CFF93D565D07}" destId="{62DE163E-0314-4064-BDD3-35C58B76F8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C81652-20BF-4D6D-9A43-3E96DDCA985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63844BA-DF02-497F-BF57-5F1394320911}">
      <dgm:prSet/>
      <dgm:spPr/>
      <dgm:t>
        <a:bodyPr/>
        <a:lstStyle/>
        <a:p>
          <a:r>
            <a:rPr lang="en-US"/>
            <a:t>Link of the quizz- </a:t>
          </a:r>
          <a:r>
            <a:rPr lang="en-US">
              <a:hlinkClick xmlns:r="http://schemas.openxmlformats.org/officeDocument/2006/relationships" r:id="rId1"/>
            </a:rPr>
            <a:t>https://www.quiz-maker.com/</a:t>
          </a:r>
          <a:endParaRPr lang="en-US"/>
        </a:p>
      </dgm:t>
    </dgm:pt>
    <dgm:pt modelId="{439B63FB-285E-4817-BD81-C3128ACEABAF}" type="parTrans" cxnId="{9293EDFA-8F4A-4D79-B62F-92454F9BB099}">
      <dgm:prSet/>
      <dgm:spPr/>
      <dgm:t>
        <a:bodyPr/>
        <a:lstStyle/>
        <a:p>
          <a:endParaRPr lang="en-US"/>
        </a:p>
      </dgm:t>
    </dgm:pt>
    <dgm:pt modelId="{DE0FD683-62D4-46C2-9464-7446B14133E9}" type="sibTrans" cxnId="{9293EDFA-8F4A-4D79-B62F-92454F9BB099}">
      <dgm:prSet/>
      <dgm:spPr/>
      <dgm:t>
        <a:bodyPr/>
        <a:lstStyle/>
        <a:p>
          <a:endParaRPr lang="en-US"/>
        </a:p>
      </dgm:t>
    </dgm:pt>
    <dgm:pt modelId="{7E36EE1D-81AF-4802-BE4D-186528D51785}">
      <dgm:prSet/>
      <dgm:spPr/>
      <dgm:t>
        <a:bodyPr/>
        <a:lstStyle/>
        <a:p>
          <a:r>
            <a:rPr lang="en-US"/>
            <a:t>Most common answers :  1. a) 100% b) 0% c) 0% .</a:t>
          </a:r>
        </a:p>
      </dgm:t>
    </dgm:pt>
    <dgm:pt modelId="{DE21D176-9ADF-4A6B-8A0E-E373AF6AAD03}" type="parTrans" cxnId="{410D2ECF-51EB-416D-B8FC-955CBB9805A0}">
      <dgm:prSet/>
      <dgm:spPr/>
      <dgm:t>
        <a:bodyPr/>
        <a:lstStyle/>
        <a:p>
          <a:endParaRPr lang="en-US"/>
        </a:p>
      </dgm:t>
    </dgm:pt>
    <dgm:pt modelId="{3BC30965-1744-4EEA-B88B-B73506A40D13}" type="sibTrans" cxnId="{410D2ECF-51EB-416D-B8FC-955CBB9805A0}">
      <dgm:prSet/>
      <dgm:spPr/>
      <dgm:t>
        <a:bodyPr/>
        <a:lstStyle/>
        <a:p>
          <a:endParaRPr lang="en-US"/>
        </a:p>
      </dgm:t>
    </dgm:pt>
    <dgm:pt modelId="{94D89726-AA63-4460-A8A3-BEF7FAE1C221}">
      <dgm:prSet/>
      <dgm:spPr/>
      <dgm:t>
        <a:bodyPr/>
        <a:lstStyle/>
        <a:p>
          <a:r>
            <a:rPr lang="en-US"/>
            <a:t>2. a) 70%   b) 0% c) 30%</a:t>
          </a:r>
        </a:p>
      </dgm:t>
    </dgm:pt>
    <dgm:pt modelId="{52D8D007-9366-4194-AE36-99DEF6659E65}" type="parTrans" cxnId="{0C82A242-D70F-47AF-8D00-E52F30539207}">
      <dgm:prSet/>
      <dgm:spPr/>
      <dgm:t>
        <a:bodyPr/>
        <a:lstStyle/>
        <a:p>
          <a:endParaRPr lang="en-US"/>
        </a:p>
      </dgm:t>
    </dgm:pt>
    <dgm:pt modelId="{49F88BD3-19BA-4308-98FE-209394813D92}" type="sibTrans" cxnId="{0C82A242-D70F-47AF-8D00-E52F30539207}">
      <dgm:prSet/>
      <dgm:spPr/>
      <dgm:t>
        <a:bodyPr/>
        <a:lstStyle/>
        <a:p>
          <a:endParaRPr lang="en-US"/>
        </a:p>
      </dgm:t>
    </dgm:pt>
    <dgm:pt modelId="{4E1872A8-1642-411F-A14A-DA6B63350370}">
      <dgm:prSet/>
      <dgm:spPr/>
      <dgm:t>
        <a:bodyPr/>
        <a:lstStyle/>
        <a:p>
          <a:r>
            <a:rPr lang="en-US"/>
            <a:t>3. a) 100% b) 0% </a:t>
          </a:r>
        </a:p>
      </dgm:t>
    </dgm:pt>
    <dgm:pt modelId="{9A736D42-8E79-465F-9DD2-F9A2F64740C7}" type="parTrans" cxnId="{511EC842-AC0C-49B1-9BB8-1F7AB549BC39}">
      <dgm:prSet/>
      <dgm:spPr/>
      <dgm:t>
        <a:bodyPr/>
        <a:lstStyle/>
        <a:p>
          <a:endParaRPr lang="en-US"/>
        </a:p>
      </dgm:t>
    </dgm:pt>
    <dgm:pt modelId="{F1A7D122-C593-45DD-AB07-AB39CFEDB0F9}" type="sibTrans" cxnId="{511EC842-AC0C-49B1-9BB8-1F7AB549BC39}">
      <dgm:prSet/>
      <dgm:spPr/>
      <dgm:t>
        <a:bodyPr/>
        <a:lstStyle/>
        <a:p>
          <a:endParaRPr lang="en-US"/>
        </a:p>
      </dgm:t>
    </dgm:pt>
    <dgm:pt modelId="{CB3E908F-D37D-442B-996F-06DD38236EB7}">
      <dgm:prSet/>
      <dgm:spPr/>
      <dgm:t>
        <a:bodyPr/>
        <a:lstStyle/>
        <a:p>
          <a:r>
            <a:rPr lang="en-US"/>
            <a:t>4. a) 90 %  b) 10% </a:t>
          </a:r>
        </a:p>
      </dgm:t>
    </dgm:pt>
    <dgm:pt modelId="{2126427E-DD23-4CFC-99CE-DD7EABF1C705}" type="parTrans" cxnId="{3C876466-6017-4007-8BA0-98B65B6AD501}">
      <dgm:prSet/>
      <dgm:spPr/>
      <dgm:t>
        <a:bodyPr/>
        <a:lstStyle/>
        <a:p>
          <a:endParaRPr lang="en-US"/>
        </a:p>
      </dgm:t>
    </dgm:pt>
    <dgm:pt modelId="{EE4AC017-C002-490D-8F4D-5936666D3BB9}" type="sibTrans" cxnId="{3C876466-6017-4007-8BA0-98B65B6AD501}">
      <dgm:prSet/>
      <dgm:spPr/>
      <dgm:t>
        <a:bodyPr/>
        <a:lstStyle/>
        <a:p>
          <a:endParaRPr lang="en-US"/>
        </a:p>
      </dgm:t>
    </dgm:pt>
    <dgm:pt modelId="{50399360-A71D-4967-BA69-6575A1D038B6}" type="pres">
      <dgm:prSet presAssocID="{66C81652-20BF-4D6D-9A43-3E96DDCA9857}" presName="linear" presStyleCnt="0">
        <dgm:presLayoutVars>
          <dgm:animLvl val="lvl"/>
          <dgm:resizeHandles val="exact"/>
        </dgm:presLayoutVars>
      </dgm:prSet>
      <dgm:spPr/>
    </dgm:pt>
    <dgm:pt modelId="{B35D458A-5BE1-4534-80FA-97B6C0B87CBD}" type="pres">
      <dgm:prSet presAssocID="{B63844BA-DF02-497F-BF57-5F139432091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77D4F98-ABBC-4D58-946E-5ADAAEDDC307}" type="pres">
      <dgm:prSet presAssocID="{DE0FD683-62D4-46C2-9464-7446B14133E9}" presName="spacer" presStyleCnt="0"/>
      <dgm:spPr/>
    </dgm:pt>
    <dgm:pt modelId="{38D7AEDC-23D3-4AD8-BEA8-AEFC1796B7C3}" type="pres">
      <dgm:prSet presAssocID="{7E36EE1D-81AF-4802-BE4D-186528D5178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202661C-9C81-4881-90E5-17AF64A9BC5F}" type="pres">
      <dgm:prSet presAssocID="{3BC30965-1744-4EEA-B88B-B73506A40D13}" presName="spacer" presStyleCnt="0"/>
      <dgm:spPr/>
    </dgm:pt>
    <dgm:pt modelId="{4478818E-5AF6-4D4D-87EF-B8EE8B268D65}" type="pres">
      <dgm:prSet presAssocID="{94D89726-AA63-4460-A8A3-BEF7FAE1C22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6D86EA2-87BD-41C0-AF15-6316D625B743}" type="pres">
      <dgm:prSet presAssocID="{49F88BD3-19BA-4308-98FE-209394813D92}" presName="spacer" presStyleCnt="0"/>
      <dgm:spPr/>
    </dgm:pt>
    <dgm:pt modelId="{DCB93D77-381E-41A6-846A-211A3989C941}" type="pres">
      <dgm:prSet presAssocID="{4E1872A8-1642-411F-A14A-DA6B6335037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1B6133F-9DB3-49D3-BA10-2900D12BBA6D}" type="pres">
      <dgm:prSet presAssocID="{F1A7D122-C593-45DD-AB07-AB39CFEDB0F9}" presName="spacer" presStyleCnt="0"/>
      <dgm:spPr/>
    </dgm:pt>
    <dgm:pt modelId="{48830858-F731-4D45-9766-B5CB1C9E09DB}" type="pres">
      <dgm:prSet presAssocID="{CB3E908F-D37D-442B-996F-06DD38236EB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B1CD308-782A-41DC-BDCC-D1CA3D5D56CE}" type="presOf" srcId="{CB3E908F-D37D-442B-996F-06DD38236EB7}" destId="{48830858-F731-4D45-9766-B5CB1C9E09DB}" srcOrd="0" destOrd="0" presId="urn:microsoft.com/office/officeart/2005/8/layout/vList2"/>
    <dgm:cxn modelId="{AAC51D1B-BA43-43C2-B0EE-67A99307113A}" type="presOf" srcId="{4E1872A8-1642-411F-A14A-DA6B63350370}" destId="{DCB93D77-381E-41A6-846A-211A3989C941}" srcOrd="0" destOrd="0" presId="urn:microsoft.com/office/officeart/2005/8/layout/vList2"/>
    <dgm:cxn modelId="{0C82A242-D70F-47AF-8D00-E52F30539207}" srcId="{66C81652-20BF-4D6D-9A43-3E96DDCA9857}" destId="{94D89726-AA63-4460-A8A3-BEF7FAE1C221}" srcOrd="2" destOrd="0" parTransId="{52D8D007-9366-4194-AE36-99DEF6659E65}" sibTransId="{49F88BD3-19BA-4308-98FE-209394813D92}"/>
    <dgm:cxn modelId="{511EC842-AC0C-49B1-9BB8-1F7AB549BC39}" srcId="{66C81652-20BF-4D6D-9A43-3E96DDCA9857}" destId="{4E1872A8-1642-411F-A14A-DA6B63350370}" srcOrd="3" destOrd="0" parTransId="{9A736D42-8E79-465F-9DD2-F9A2F64740C7}" sibTransId="{F1A7D122-C593-45DD-AB07-AB39CFEDB0F9}"/>
    <dgm:cxn modelId="{3C876466-6017-4007-8BA0-98B65B6AD501}" srcId="{66C81652-20BF-4D6D-9A43-3E96DDCA9857}" destId="{CB3E908F-D37D-442B-996F-06DD38236EB7}" srcOrd="4" destOrd="0" parTransId="{2126427E-DD23-4CFC-99CE-DD7EABF1C705}" sibTransId="{EE4AC017-C002-490D-8F4D-5936666D3BB9}"/>
    <dgm:cxn modelId="{6B030569-22DE-4976-B5E9-4919951455A9}" type="presOf" srcId="{B63844BA-DF02-497F-BF57-5F1394320911}" destId="{B35D458A-5BE1-4534-80FA-97B6C0B87CBD}" srcOrd="0" destOrd="0" presId="urn:microsoft.com/office/officeart/2005/8/layout/vList2"/>
    <dgm:cxn modelId="{3DB13855-676E-49DE-A3EA-EEE8473D98A6}" type="presOf" srcId="{7E36EE1D-81AF-4802-BE4D-186528D51785}" destId="{38D7AEDC-23D3-4AD8-BEA8-AEFC1796B7C3}" srcOrd="0" destOrd="0" presId="urn:microsoft.com/office/officeart/2005/8/layout/vList2"/>
    <dgm:cxn modelId="{C0C76F79-773F-4F28-BFB7-84161814BBA1}" type="presOf" srcId="{66C81652-20BF-4D6D-9A43-3E96DDCA9857}" destId="{50399360-A71D-4967-BA69-6575A1D038B6}" srcOrd="0" destOrd="0" presId="urn:microsoft.com/office/officeart/2005/8/layout/vList2"/>
    <dgm:cxn modelId="{410D2ECF-51EB-416D-B8FC-955CBB9805A0}" srcId="{66C81652-20BF-4D6D-9A43-3E96DDCA9857}" destId="{7E36EE1D-81AF-4802-BE4D-186528D51785}" srcOrd="1" destOrd="0" parTransId="{DE21D176-9ADF-4A6B-8A0E-E373AF6AAD03}" sibTransId="{3BC30965-1744-4EEA-B88B-B73506A40D13}"/>
    <dgm:cxn modelId="{7B49F0F6-568B-489C-9E6E-B1B541119F74}" type="presOf" srcId="{94D89726-AA63-4460-A8A3-BEF7FAE1C221}" destId="{4478818E-5AF6-4D4D-87EF-B8EE8B268D65}" srcOrd="0" destOrd="0" presId="urn:microsoft.com/office/officeart/2005/8/layout/vList2"/>
    <dgm:cxn modelId="{9293EDFA-8F4A-4D79-B62F-92454F9BB099}" srcId="{66C81652-20BF-4D6D-9A43-3E96DDCA9857}" destId="{B63844BA-DF02-497F-BF57-5F1394320911}" srcOrd="0" destOrd="0" parTransId="{439B63FB-285E-4817-BD81-C3128ACEABAF}" sibTransId="{DE0FD683-62D4-46C2-9464-7446B14133E9}"/>
    <dgm:cxn modelId="{95AFCDE2-1263-4783-A2EC-D83B7E9A06F8}" type="presParOf" srcId="{50399360-A71D-4967-BA69-6575A1D038B6}" destId="{B35D458A-5BE1-4534-80FA-97B6C0B87CBD}" srcOrd="0" destOrd="0" presId="urn:microsoft.com/office/officeart/2005/8/layout/vList2"/>
    <dgm:cxn modelId="{F6007443-E882-414A-B405-0A72BF2D705D}" type="presParOf" srcId="{50399360-A71D-4967-BA69-6575A1D038B6}" destId="{277D4F98-ABBC-4D58-946E-5ADAAEDDC307}" srcOrd="1" destOrd="0" presId="urn:microsoft.com/office/officeart/2005/8/layout/vList2"/>
    <dgm:cxn modelId="{835A7109-EF79-4F06-BE1C-07D2B8BC7D63}" type="presParOf" srcId="{50399360-A71D-4967-BA69-6575A1D038B6}" destId="{38D7AEDC-23D3-4AD8-BEA8-AEFC1796B7C3}" srcOrd="2" destOrd="0" presId="urn:microsoft.com/office/officeart/2005/8/layout/vList2"/>
    <dgm:cxn modelId="{C11705C0-74E7-466C-9D65-544D12803355}" type="presParOf" srcId="{50399360-A71D-4967-BA69-6575A1D038B6}" destId="{1202661C-9C81-4881-90E5-17AF64A9BC5F}" srcOrd="3" destOrd="0" presId="urn:microsoft.com/office/officeart/2005/8/layout/vList2"/>
    <dgm:cxn modelId="{303BD289-395D-4CE2-BDA7-BD4D4B86FFAB}" type="presParOf" srcId="{50399360-A71D-4967-BA69-6575A1D038B6}" destId="{4478818E-5AF6-4D4D-87EF-B8EE8B268D65}" srcOrd="4" destOrd="0" presId="urn:microsoft.com/office/officeart/2005/8/layout/vList2"/>
    <dgm:cxn modelId="{0835E63B-9B16-4D0A-8994-51466A107A1A}" type="presParOf" srcId="{50399360-A71D-4967-BA69-6575A1D038B6}" destId="{76D86EA2-87BD-41C0-AF15-6316D625B743}" srcOrd="5" destOrd="0" presId="urn:microsoft.com/office/officeart/2005/8/layout/vList2"/>
    <dgm:cxn modelId="{A1F07E7E-1185-4C43-8D85-DF2BC427D156}" type="presParOf" srcId="{50399360-A71D-4967-BA69-6575A1D038B6}" destId="{DCB93D77-381E-41A6-846A-211A3989C941}" srcOrd="6" destOrd="0" presId="urn:microsoft.com/office/officeart/2005/8/layout/vList2"/>
    <dgm:cxn modelId="{AC7E73E4-3110-4CA5-90C0-6ADE04EC346B}" type="presParOf" srcId="{50399360-A71D-4967-BA69-6575A1D038B6}" destId="{61B6133F-9DB3-49D3-BA10-2900D12BBA6D}" srcOrd="7" destOrd="0" presId="urn:microsoft.com/office/officeart/2005/8/layout/vList2"/>
    <dgm:cxn modelId="{8DC05CCF-2CE7-450E-A0A8-DEBB5EE61EBF}" type="presParOf" srcId="{50399360-A71D-4967-BA69-6575A1D038B6}" destId="{48830858-F731-4D45-9766-B5CB1C9E09D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8ED07-7E46-46E0-A4A3-7807545AC2FB}">
      <dsp:nvSpPr>
        <dsp:cNvPr id="0" name=""/>
        <dsp:cNvSpPr/>
      </dsp:nvSpPr>
      <dsp:spPr>
        <a:xfrm>
          <a:off x="0" y="502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8F3D7D-239D-4367-BE17-F79A03B284AD}">
      <dsp:nvSpPr>
        <dsp:cNvPr id="0" name=""/>
        <dsp:cNvSpPr/>
      </dsp:nvSpPr>
      <dsp:spPr>
        <a:xfrm>
          <a:off x="209416" y="156266"/>
          <a:ext cx="380756" cy="3807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F1231D-30F9-4E26-9113-ED2C3CCBB022}">
      <dsp:nvSpPr>
        <dsp:cNvPr id="0" name=""/>
        <dsp:cNvSpPr/>
      </dsp:nvSpPr>
      <dsp:spPr>
        <a:xfrm>
          <a:off x="799588" y="502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Introduction</a:t>
          </a:r>
        </a:p>
      </dsp:txBody>
      <dsp:txXfrm>
        <a:off x="799588" y="502"/>
        <a:ext cx="5714015" cy="692284"/>
      </dsp:txXfrm>
    </dsp:sp>
    <dsp:sp modelId="{84099585-1404-43DE-8500-77E5A590FBE7}">
      <dsp:nvSpPr>
        <dsp:cNvPr id="0" name=""/>
        <dsp:cNvSpPr/>
      </dsp:nvSpPr>
      <dsp:spPr>
        <a:xfrm>
          <a:off x="0" y="865858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631A43-A1E1-4589-863B-D4842FF90A9E}">
      <dsp:nvSpPr>
        <dsp:cNvPr id="0" name=""/>
        <dsp:cNvSpPr/>
      </dsp:nvSpPr>
      <dsp:spPr>
        <a:xfrm>
          <a:off x="209416" y="1021622"/>
          <a:ext cx="380756" cy="3807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0EBCBF-1574-4258-B1FA-C7537C71214A}">
      <dsp:nvSpPr>
        <dsp:cNvPr id="0" name=""/>
        <dsp:cNvSpPr/>
      </dsp:nvSpPr>
      <dsp:spPr>
        <a:xfrm>
          <a:off x="799588" y="865858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Rationale</a:t>
          </a:r>
        </a:p>
      </dsp:txBody>
      <dsp:txXfrm>
        <a:off x="799588" y="865858"/>
        <a:ext cx="5714015" cy="692284"/>
      </dsp:txXfrm>
    </dsp:sp>
    <dsp:sp modelId="{1D653C0B-F4D0-421C-8E9C-C9D58B47CBFE}">
      <dsp:nvSpPr>
        <dsp:cNvPr id="0" name=""/>
        <dsp:cNvSpPr/>
      </dsp:nvSpPr>
      <dsp:spPr>
        <a:xfrm>
          <a:off x="0" y="1731214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9035D5-6DE0-4BC2-870F-E5B9D1A88CE6}">
      <dsp:nvSpPr>
        <dsp:cNvPr id="0" name=""/>
        <dsp:cNvSpPr/>
      </dsp:nvSpPr>
      <dsp:spPr>
        <a:xfrm>
          <a:off x="209416" y="1886978"/>
          <a:ext cx="380756" cy="3807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A2F2E-5182-460D-AF88-78F32A816646}">
      <dsp:nvSpPr>
        <dsp:cNvPr id="0" name=""/>
        <dsp:cNvSpPr/>
      </dsp:nvSpPr>
      <dsp:spPr>
        <a:xfrm>
          <a:off x="799588" y="1731214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Method</a:t>
          </a:r>
        </a:p>
      </dsp:txBody>
      <dsp:txXfrm>
        <a:off x="799588" y="1731214"/>
        <a:ext cx="5714015" cy="692284"/>
      </dsp:txXfrm>
    </dsp:sp>
    <dsp:sp modelId="{0D7C8015-6CD1-4C17-B29F-50273471F353}">
      <dsp:nvSpPr>
        <dsp:cNvPr id="0" name=""/>
        <dsp:cNvSpPr/>
      </dsp:nvSpPr>
      <dsp:spPr>
        <a:xfrm>
          <a:off x="0" y="2596570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14232F-49A8-490C-A522-4C6468E50F6E}">
      <dsp:nvSpPr>
        <dsp:cNvPr id="0" name=""/>
        <dsp:cNvSpPr/>
      </dsp:nvSpPr>
      <dsp:spPr>
        <a:xfrm>
          <a:off x="209416" y="2752334"/>
          <a:ext cx="380756" cy="3807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37052-424D-4EF2-9133-3C17358DE10D}">
      <dsp:nvSpPr>
        <dsp:cNvPr id="0" name=""/>
        <dsp:cNvSpPr/>
      </dsp:nvSpPr>
      <dsp:spPr>
        <a:xfrm>
          <a:off x="799588" y="2596570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Ethical Considerations</a:t>
          </a:r>
        </a:p>
      </dsp:txBody>
      <dsp:txXfrm>
        <a:off x="799588" y="2596570"/>
        <a:ext cx="5714015" cy="692284"/>
      </dsp:txXfrm>
    </dsp:sp>
    <dsp:sp modelId="{F48DA3D8-911D-4A47-B2F0-46ACE808E48F}">
      <dsp:nvSpPr>
        <dsp:cNvPr id="0" name=""/>
        <dsp:cNvSpPr/>
      </dsp:nvSpPr>
      <dsp:spPr>
        <a:xfrm>
          <a:off x="0" y="3461926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AAF3F0-DBD2-41F0-ABD9-CCB010BFAE6D}">
      <dsp:nvSpPr>
        <dsp:cNvPr id="0" name=""/>
        <dsp:cNvSpPr/>
      </dsp:nvSpPr>
      <dsp:spPr>
        <a:xfrm>
          <a:off x="209416" y="3617690"/>
          <a:ext cx="380756" cy="3807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0DDE75-E19E-4339-8B04-95D3C47A97FE}">
      <dsp:nvSpPr>
        <dsp:cNvPr id="0" name=""/>
        <dsp:cNvSpPr/>
      </dsp:nvSpPr>
      <dsp:spPr>
        <a:xfrm>
          <a:off x="799588" y="3461926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Research timeline</a:t>
          </a:r>
        </a:p>
      </dsp:txBody>
      <dsp:txXfrm>
        <a:off x="799588" y="3461926"/>
        <a:ext cx="5714015" cy="692284"/>
      </dsp:txXfrm>
    </dsp:sp>
    <dsp:sp modelId="{EB0CAA2C-0123-4BD0-A3BB-C6C26C10211F}">
      <dsp:nvSpPr>
        <dsp:cNvPr id="0" name=""/>
        <dsp:cNvSpPr/>
      </dsp:nvSpPr>
      <dsp:spPr>
        <a:xfrm>
          <a:off x="0" y="4327282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5EC4E6-0C02-4FF0-B3DB-8984DCA2FDFE}">
      <dsp:nvSpPr>
        <dsp:cNvPr id="0" name=""/>
        <dsp:cNvSpPr/>
      </dsp:nvSpPr>
      <dsp:spPr>
        <a:xfrm>
          <a:off x="209416" y="4483046"/>
          <a:ext cx="380756" cy="38075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2B2DF8-7FBC-4B76-8D3C-F3FA9CF8BFC0}">
      <dsp:nvSpPr>
        <dsp:cNvPr id="0" name=""/>
        <dsp:cNvSpPr/>
      </dsp:nvSpPr>
      <dsp:spPr>
        <a:xfrm>
          <a:off x="799588" y="4327282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Hypothesis</a:t>
          </a:r>
        </a:p>
      </dsp:txBody>
      <dsp:txXfrm>
        <a:off x="799588" y="4327282"/>
        <a:ext cx="5714015" cy="692284"/>
      </dsp:txXfrm>
    </dsp:sp>
    <dsp:sp modelId="{DA8B3DF8-05D5-4992-BDC4-8F2E18CBB8C5}">
      <dsp:nvSpPr>
        <dsp:cNvPr id="0" name=""/>
        <dsp:cNvSpPr/>
      </dsp:nvSpPr>
      <dsp:spPr>
        <a:xfrm>
          <a:off x="0" y="5192638"/>
          <a:ext cx="6513603" cy="692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82F66-40B6-460D-9507-13867123E473}">
      <dsp:nvSpPr>
        <dsp:cNvPr id="0" name=""/>
        <dsp:cNvSpPr/>
      </dsp:nvSpPr>
      <dsp:spPr>
        <a:xfrm>
          <a:off x="209416" y="5348402"/>
          <a:ext cx="380756" cy="38075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DE163E-0314-4064-BDD3-35C58B76F804}">
      <dsp:nvSpPr>
        <dsp:cNvPr id="0" name=""/>
        <dsp:cNvSpPr/>
      </dsp:nvSpPr>
      <dsp:spPr>
        <a:xfrm>
          <a:off x="799588" y="5192638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Reference list </a:t>
          </a:r>
        </a:p>
      </dsp:txBody>
      <dsp:txXfrm>
        <a:off x="799588" y="5192638"/>
        <a:ext cx="5714015" cy="6922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5D458A-5BE1-4534-80FA-97B6C0B87CBD}">
      <dsp:nvSpPr>
        <dsp:cNvPr id="0" name=""/>
        <dsp:cNvSpPr/>
      </dsp:nvSpPr>
      <dsp:spPr>
        <a:xfrm>
          <a:off x="0" y="682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Link of the quizz- </a:t>
          </a:r>
          <a:r>
            <a:rPr lang="en-US" sz="3300" kern="1200">
              <a:hlinkClick xmlns:r="http://schemas.openxmlformats.org/officeDocument/2006/relationships" r:id="rId1"/>
            </a:rPr>
            <a:t>https://www.quiz-maker.com/</a:t>
          </a:r>
          <a:endParaRPr lang="en-US" sz="3300" kern="1200"/>
        </a:p>
      </dsp:txBody>
      <dsp:txXfrm>
        <a:off x="38638" y="45464"/>
        <a:ext cx="10438324" cy="714229"/>
      </dsp:txXfrm>
    </dsp:sp>
    <dsp:sp modelId="{38D7AEDC-23D3-4AD8-BEA8-AEFC1796B7C3}">
      <dsp:nvSpPr>
        <dsp:cNvPr id="0" name=""/>
        <dsp:cNvSpPr/>
      </dsp:nvSpPr>
      <dsp:spPr>
        <a:xfrm>
          <a:off x="0" y="89337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Most common answers :  1. a) 100% b) 0% c) 0% .</a:t>
          </a:r>
        </a:p>
      </dsp:txBody>
      <dsp:txXfrm>
        <a:off x="38638" y="932009"/>
        <a:ext cx="10438324" cy="714229"/>
      </dsp:txXfrm>
    </dsp:sp>
    <dsp:sp modelId="{4478818E-5AF6-4D4D-87EF-B8EE8B268D65}">
      <dsp:nvSpPr>
        <dsp:cNvPr id="0" name=""/>
        <dsp:cNvSpPr/>
      </dsp:nvSpPr>
      <dsp:spPr>
        <a:xfrm>
          <a:off x="0" y="177991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2. a) 70%   b) 0% c) 30%</a:t>
          </a:r>
        </a:p>
      </dsp:txBody>
      <dsp:txXfrm>
        <a:off x="38638" y="1818554"/>
        <a:ext cx="10438324" cy="714229"/>
      </dsp:txXfrm>
    </dsp:sp>
    <dsp:sp modelId="{DCB93D77-381E-41A6-846A-211A3989C941}">
      <dsp:nvSpPr>
        <dsp:cNvPr id="0" name=""/>
        <dsp:cNvSpPr/>
      </dsp:nvSpPr>
      <dsp:spPr>
        <a:xfrm>
          <a:off x="0" y="266646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3. a) 100% b) 0% </a:t>
          </a:r>
        </a:p>
      </dsp:txBody>
      <dsp:txXfrm>
        <a:off x="38638" y="2705099"/>
        <a:ext cx="10438324" cy="714229"/>
      </dsp:txXfrm>
    </dsp:sp>
    <dsp:sp modelId="{48830858-F731-4D45-9766-B5CB1C9E09DB}">
      <dsp:nvSpPr>
        <dsp:cNvPr id="0" name=""/>
        <dsp:cNvSpPr/>
      </dsp:nvSpPr>
      <dsp:spPr>
        <a:xfrm>
          <a:off x="0" y="355300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4. a) 90 %  b) 10% </a:t>
          </a:r>
        </a:p>
      </dsp:txBody>
      <dsp:txXfrm>
        <a:off x="38638" y="3591644"/>
        <a:ext cx="10438324" cy="7142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technology-pn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hyperlink" Target="https://en.wikipedia.org/wiki/Microsoft_365" TargetMode="External"/><Relationship Id="rId3" Type="http://schemas.openxmlformats.org/officeDocument/2006/relationships/hyperlink" Target="https://www.freepngimg.com/png/65310-icons-media-fb-computer-facebook-social" TargetMode="External"/><Relationship Id="rId7" Type="http://schemas.openxmlformats.org/officeDocument/2006/relationships/hyperlink" Target="https://www.deviantart.com/windytheplaneh/art/Onedrive-Logo-vector-611346233" TargetMode="External"/><Relationship Id="rId12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hyperlink" Target="https://zh.wikipedia.org/wiki/%E5%A8%81%E7%88%BE%E6%96%AF%E4%B8%89%E4%B8%80%E8%81%96%E5%A4%A7%E8%A1%9B%E5%A4%A7%E5%AD%B8" TargetMode="External"/><Relationship Id="rId5" Type="http://schemas.openxmlformats.org/officeDocument/2006/relationships/hyperlink" Target="https://commons.wikimedia.org/wiki/File:WhatsApp_logo-color-vertical.svg" TargetMode="External"/><Relationship Id="rId10" Type="http://schemas.openxmlformats.org/officeDocument/2006/relationships/image" Target="../media/image20.png"/><Relationship Id="rId4" Type="http://schemas.openxmlformats.org/officeDocument/2006/relationships/image" Target="../media/image17.png"/><Relationship Id="rId9" Type="http://schemas.openxmlformats.org/officeDocument/2006/relationships/hyperlink" Target="https://freepngimg.com/png/26754-ms-powerpoint-transparent-background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codegena.com/perfom-ost-office-365-migration-best-way-possible/" TargetMode="External"/><Relationship Id="rId7" Type="http://schemas.openxmlformats.org/officeDocument/2006/relationships/hyperlink" Target="https://diggita.com/story.php?title=WhatsApp_combatte_le_chat_degli_sconosciuti_mentre_Facebook_incentiva_le_Storie_con_realta_aumentata_e_Boomerang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hyperlink" Target="https://www.htnovo.net/2018/07/in-arrivo-miglioramenti-onedrive-desktop.html" TargetMode="External"/><Relationship Id="rId4" Type="http://schemas.openxmlformats.org/officeDocument/2006/relationships/image" Target="../media/image2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file:///E:\Descarcari\ceea,+CEEA_-_ACEG_2019_paper_128.pdf" TargetMode="External"/><Relationship Id="rId2" Type="http://schemas.openxmlformats.org/officeDocument/2006/relationships/hyperlink" Target="https://link.springer.com/article/10.1007/s11412-011-9115-y?fbclid=IwAR21UFz0RX_nFoc3bz36JQHZiAItY2vJdXQARUXuPJ-1P624fPoAMUnWEc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eeexplore.ieee.org/abstract/document/7569516?casa_token=9P9Togur6Q4AAAAA:QBdXC4ZIygNiy0PMzdjyVs1k0HC7iv9gvv2fYcSFZX8j0tJ_VIEqL6sX0Czq5MTA9lI7g2tIuSU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skleo.com/what-is-facebook-fan-friday/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11412-011-9115-y#ref-CR7" TargetMode="External"/><Relationship Id="rId2" Type="http://schemas.openxmlformats.org/officeDocument/2006/relationships/hyperlink" Target="https://link.springer.com/article/10.1007/s11412-011-9115-y#ref-CR3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nk.springer.com/article/10.1007/s11412-011-9115-y#ref-CR33" TargetMode="External"/><Relationship Id="rId4" Type="http://schemas.openxmlformats.org/officeDocument/2006/relationships/hyperlink" Target="https://link.springer.com/article/10.1007/s11412-011-9115-y#ref-CR8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dark&#10;&#10;Description automatically generated">
            <a:extLst>
              <a:ext uri="{FF2B5EF4-FFF2-40B4-BE49-F238E27FC236}">
                <a16:creationId xmlns:a16="http://schemas.microsoft.com/office/drawing/2014/main" id="{B02EAE1B-C806-3AD4-F1BE-471B5F9C214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7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96981" y="152617"/>
            <a:ext cx="5877081" cy="1364329"/>
          </a:xfrm>
        </p:spPr>
        <p:txBody>
          <a:bodyPr>
            <a:normAutofit/>
          </a:bodyPr>
          <a:lstStyle/>
          <a:p>
            <a:r>
              <a:rPr lang="en-US" sz="3100" b="1">
                <a:solidFill>
                  <a:schemeClr val="accent5"/>
                </a:solidFill>
                <a:latin typeface="Arial Nova"/>
                <a:cs typeface="Calibri Light"/>
              </a:rPr>
              <a:t>How do we use </a:t>
            </a:r>
            <a:r>
              <a:rPr lang="en-US" sz="3100" b="1" err="1">
                <a:solidFill>
                  <a:schemeClr val="accent5"/>
                </a:solidFill>
                <a:latin typeface="Arial Nova"/>
                <a:cs typeface="Calibri Light"/>
              </a:rPr>
              <a:t>Tehnology</a:t>
            </a:r>
            <a:r>
              <a:rPr lang="en-US" sz="3100" b="1">
                <a:solidFill>
                  <a:schemeClr val="accent5"/>
                </a:solidFill>
                <a:latin typeface="Arial Nova"/>
                <a:cs typeface="Calibri Light"/>
              </a:rPr>
              <a:t> to collaborate at UWTSD 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93978" y="2236429"/>
            <a:ext cx="6668454" cy="11843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>
                <a:cs typeface="Calibri"/>
              </a:rPr>
              <a:t>Student name-Student number</a:t>
            </a:r>
          </a:p>
          <a:p>
            <a:r>
              <a:rPr lang="en-US" sz="2000" b="1">
                <a:cs typeface="Calibri"/>
              </a:rPr>
              <a:t>Doru Constantinescu-2125559</a:t>
            </a:r>
          </a:p>
          <a:p>
            <a:r>
              <a:rPr lang="en-US" sz="2000" b="1">
                <a:cs typeface="Calibri"/>
              </a:rPr>
              <a:t>Andreea Coptura-2125558</a:t>
            </a:r>
          </a:p>
        </p:txBody>
      </p:sp>
      <p:cxnSp>
        <p:nvCxnSpPr>
          <p:cNvPr id="28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04F1628-C928-C7D1-971B-DB6A86973F44}"/>
              </a:ext>
            </a:extLst>
          </p:cNvPr>
          <p:cNvSpPr txBox="1"/>
          <p:nvPr/>
        </p:nvSpPr>
        <p:spPr>
          <a:xfrm>
            <a:off x="6467605" y="4567825"/>
            <a:ext cx="541541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Calibri"/>
              </a:rPr>
              <a:t>Module title: Digital Skills and Research Methods- BMSW4003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F3759A-A05C-AB99-0BC9-0A58D1EC1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 b="1" i="1" u="sng">
                <a:solidFill>
                  <a:srgbClr val="FFFFFF"/>
                </a:solidFill>
                <a:cs typeface="Calibri Light"/>
              </a:rPr>
              <a:t>We will present this to you :</a:t>
            </a:r>
            <a:r>
              <a:rPr lang="en-US">
                <a:solidFill>
                  <a:srgbClr val="FFFFFF"/>
                </a:solidFill>
                <a:cs typeface="Calibri Light"/>
              </a:rPr>
              <a:t> </a:t>
            </a:r>
            <a:br>
              <a:rPr lang="en-US">
                <a:solidFill>
                  <a:srgbClr val="FFFFFF"/>
                </a:solidFill>
                <a:cs typeface="Calibri Light"/>
              </a:rPr>
            </a:br>
            <a:r>
              <a:rPr lang="en-US">
                <a:solidFill>
                  <a:srgbClr val="FFFFFF"/>
                </a:solidFill>
                <a:cs typeface="Calibri Light"/>
              </a:rPr>
              <a:t>     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6B48A566-7830-D8A1-95CF-3AD18FB61B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4409140"/>
              </p:ext>
            </p:extLst>
          </p:nvPr>
        </p:nvGraphicFramePr>
        <p:xfrm>
          <a:off x="5152547" y="178650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6" name="TextBox 55">
            <a:extLst>
              <a:ext uri="{FF2B5EF4-FFF2-40B4-BE49-F238E27FC236}">
                <a16:creationId xmlns:a16="http://schemas.microsoft.com/office/drawing/2014/main" id="{1420DBF6-CBDF-A71D-E1B0-D8DDB9F169D8}"/>
              </a:ext>
            </a:extLst>
          </p:cNvPr>
          <p:cNvSpPr txBox="1"/>
          <p:nvPr/>
        </p:nvSpPr>
        <p:spPr>
          <a:xfrm>
            <a:off x="9032179" y="6359959"/>
            <a:ext cx="302503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1 : Andreea </a:t>
            </a:r>
            <a:r>
              <a:rPr lang="en-US" b="1" err="1">
                <a:solidFill>
                  <a:schemeClr val="accent5"/>
                </a:solidFill>
                <a:cs typeface="Calibri"/>
              </a:rPr>
              <a:t>Coptura</a:t>
            </a:r>
            <a:r>
              <a:rPr lang="en-US" b="1">
                <a:solidFill>
                  <a:schemeClr val="accent5"/>
                </a:solidFill>
                <a:cs typeface="Calibr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14734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218FE-F47E-5D2C-AFBA-9E150B529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Arial"/>
              <a:buChar char="•"/>
            </a:pPr>
            <a:r>
              <a:rPr lang="en-US" b="1" u="sng">
                <a:solidFill>
                  <a:schemeClr val="accent5"/>
                </a:solidFill>
                <a:cs typeface="Calibri Light"/>
              </a:rPr>
              <a:t>Introduction 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06173-D174-346C-6510-9043CE8AA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9875"/>
            <a:ext cx="10515600" cy="62706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b="1">
                <a:cs typeface="Calibri"/>
              </a:rPr>
              <a:t>Which digital tool is most used by students at UWTSD to collaborate together ?</a:t>
            </a:r>
            <a:r>
              <a:rPr lang="en-US">
                <a:cs typeface="Calibri"/>
              </a:rPr>
              <a:t> </a:t>
            </a: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20554248-51C5-82C3-F419-D1B5115520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6509" y="2033524"/>
            <a:ext cx="1542789" cy="13191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5F2BA1-449C-CCDF-7B96-5CA03668F476}"/>
              </a:ext>
            </a:extLst>
          </p:cNvPr>
          <p:cNvSpPr txBox="1"/>
          <p:nvPr/>
        </p:nvSpPr>
        <p:spPr>
          <a:xfrm>
            <a:off x="2771513" y="3790082"/>
            <a:ext cx="3556088" cy="931667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FF0ACB-22FD-24EA-CE5D-58C63AB30A9B}"/>
              </a:ext>
            </a:extLst>
          </p:cNvPr>
          <p:cNvSpPr txBox="1"/>
          <p:nvPr/>
        </p:nvSpPr>
        <p:spPr>
          <a:xfrm>
            <a:off x="2626290" y="2448838"/>
            <a:ext cx="59164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Using Facebook is an easy way to send messages and calls. 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</p:txBody>
      </p:sp>
      <p:pic>
        <p:nvPicPr>
          <p:cNvPr id="11" name="Picture 11" descr="Logo&#10;&#10;Description automatically generated">
            <a:extLst>
              <a:ext uri="{FF2B5EF4-FFF2-40B4-BE49-F238E27FC236}">
                <a16:creationId xmlns:a16="http://schemas.microsoft.com/office/drawing/2014/main" id="{9FF4996B-28B1-83AD-33FE-DED86CB2AA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57250" y="3390900"/>
            <a:ext cx="1390650" cy="10953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29E6071-6043-2E38-0285-9490F80DE9C4}"/>
              </a:ext>
            </a:extLst>
          </p:cNvPr>
          <p:cNvSpPr txBox="1"/>
          <p:nvPr/>
        </p:nvSpPr>
        <p:spPr>
          <a:xfrm>
            <a:off x="2628900" y="3752850"/>
            <a:ext cx="59150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Calibri"/>
              </a:rPr>
              <a:t>Using </a:t>
            </a:r>
            <a:r>
              <a:rPr lang="en-US" b="1" err="1">
                <a:ea typeface="+mn-lt"/>
                <a:cs typeface="+mn-lt"/>
              </a:rPr>
              <a:t>Whatsapp</a:t>
            </a:r>
            <a:r>
              <a:rPr lang="en-US" b="1">
                <a:ea typeface="+mn-lt"/>
                <a:cs typeface="+mn-lt"/>
              </a:rPr>
              <a:t> to send a picture with a high quality .</a:t>
            </a:r>
          </a:p>
        </p:txBody>
      </p:sp>
      <p:pic>
        <p:nvPicPr>
          <p:cNvPr id="15" name="Picture 15" descr="Logo&#10;&#10;Description automatically generated">
            <a:extLst>
              <a:ext uri="{FF2B5EF4-FFF2-40B4-BE49-F238E27FC236}">
                <a16:creationId xmlns:a16="http://schemas.microsoft.com/office/drawing/2014/main" id="{0DB2712C-73FF-BD9F-0941-7E1A3B41CD7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19125" y="4723803"/>
            <a:ext cx="1866900" cy="142994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165F91E-9FD1-089D-1979-7FCD6987BD8F}"/>
              </a:ext>
            </a:extLst>
          </p:cNvPr>
          <p:cNvSpPr txBox="1"/>
          <p:nvPr/>
        </p:nvSpPr>
        <p:spPr>
          <a:xfrm>
            <a:off x="2771775" y="4972050"/>
            <a:ext cx="70294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OneDrive is good because you can save everything from everywhere. Easy to access. And most important thing we can send to every colleague our work to discuss ! </a:t>
            </a:r>
            <a:endParaRPr lang="en-US" b="1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E8EDD67-C944-E824-0BFC-4E701BA375D7}"/>
              </a:ext>
            </a:extLst>
          </p:cNvPr>
          <p:cNvSpPr txBox="1"/>
          <p:nvPr/>
        </p:nvSpPr>
        <p:spPr>
          <a:xfrm>
            <a:off x="8639175" y="6286500"/>
            <a:ext cx="3552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2: Doru Constantinescu</a:t>
            </a:r>
          </a:p>
        </p:txBody>
      </p:sp>
      <p:pic>
        <p:nvPicPr>
          <p:cNvPr id="20" name="Picture 20" descr="Logo&#10;&#10;Description automatically generated">
            <a:extLst>
              <a:ext uri="{FF2B5EF4-FFF2-40B4-BE49-F238E27FC236}">
                <a16:creationId xmlns:a16="http://schemas.microsoft.com/office/drawing/2014/main" id="{85690FBE-A657-8553-041A-F0A5DD2EBFA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0728959" y="2232659"/>
            <a:ext cx="1154431" cy="1011556"/>
          </a:xfrm>
          <a:prstGeom prst="rect">
            <a:avLst/>
          </a:prstGeom>
        </p:spPr>
      </p:pic>
      <p:pic>
        <p:nvPicPr>
          <p:cNvPr id="23" name="Picture 23" descr="Text&#10;&#10;Description automatically generated">
            <a:extLst>
              <a:ext uri="{FF2B5EF4-FFF2-40B4-BE49-F238E27FC236}">
                <a16:creationId xmlns:a16="http://schemas.microsoft.com/office/drawing/2014/main" id="{EC0995DA-9521-F476-9ECE-5BBB41B4E72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858251" y="3507112"/>
            <a:ext cx="2743198" cy="1101076"/>
          </a:xfrm>
          <a:prstGeom prst="rect">
            <a:avLst/>
          </a:prstGeom>
        </p:spPr>
      </p:pic>
      <p:pic>
        <p:nvPicPr>
          <p:cNvPr id="26" name="Picture 26">
            <a:extLst>
              <a:ext uri="{FF2B5EF4-FFF2-40B4-BE49-F238E27FC236}">
                <a16:creationId xmlns:a16="http://schemas.microsoft.com/office/drawing/2014/main" id="{81A8A9BC-712E-72EF-202D-85783EEAB4B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9144000" y="5392674"/>
            <a:ext cx="2743200" cy="758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357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689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E841F7-2277-B6EC-AF4E-12BEF2598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571500" indent="-571500" algn="ctr"/>
            <a:r>
              <a:rPr lang="en-US" sz="5400" b="1">
                <a:solidFill>
                  <a:srgbClr val="FFFFFF"/>
                </a:solidFill>
              </a:rPr>
              <a:t>Rationale</a:t>
            </a:r>
          </a:p>
        </p:txBody>
      </p:sp>
      <p:pic>
        <p:nvPicPr>
          <p:cNvPr id="11" name="Picture 1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CFCC733-1FAA-0778-337C-AC9191F00F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80560" y="1416166"/>
            <a:ext cx="3425609" cy="1926905"/>
          </a:xfrm>
          <a:prstGeom prst="rect">
            <a:avLst/>
          </a:prstGeom>
        </p:spPr>
      </p:pic>
      <p:pic>
        <p:nvPicPr>
          <p:cNvPr id="17" name="Picture 1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E6CABA2-F584-8814-4EC4-1A40A4311B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341866" y="1415740"/>
            <a:ext cx="3433324" cy="1802495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534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9A43F13-407E-6012-F665-70811E5FE31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18246" y="596028"/>
            <a:ext cx="3423916" cy="3423916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43461820-2948-EE57-8849-A7477D6E45CB}"/>
              </a:ext>
            </a:extLst>
          </p:cNvPr>
          <p:cNvSpPr txBox="1"/>
          <p:nvPr/>
        </p:nvSpPr>
        <p:spPr>
          <a:xfrm>
            <a:off x="5497585" y="3007742"/>
            <a:ext cx="23214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EB7EDAC-9FA7-FC3B-7C94-6852E86348AC}"/>
              </a:ext>
            </a:extLst>
          </p:cNvPr>
          <p:cNvSpPr txBox="1"/>
          <p:nvPr/>
        </p:nvSpPr>
        <p:spPr>
          <a:xfrm>
            <a:off x="8304756" y="5903934"/>
            <a:ext cx="33486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</a:rPr>
              <a:t>Student 1: Andreea </a:t>
            </a:r>
            <a:r>
              <a:rPr lang="en-US" b="1" err="1">
                <a:solidFill>
                  <a:schemeClr val="accent5"/>
                </a:solidFill>
              </a:rPr>
              <a:t>Coptura</a:t>
            </a:r>
            <a:endParaRPr lang="en-US" b="1" err="1">
              <a:solidFill>
                <a:schemeClr val="accent5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43151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5B04C-1D91-E0FA-CF6A-D3A6037BE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pPr marL="571500" indent="-571500">
              <a:buFont typeface="Arial"/>
              <a:buChar char="•"/>
            </a:pPr>
            <a:r>
              <a:rPr lang="en-US" sz="4000" b="1">
                <a:solidFill>
                  <a:srgbClr val="FFFFFF"/>
                </a:solidFill>
                <a:cs typeface="Calibri Light"/>
              </a:rPr>
              <a:t>Rationale Review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EEB34-5D2E-472B-BF5F-A15A90DFF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900" b="1">
                <a:ea typeface="+mn-lt"/>
                <a:cs typeface="+mn-lt"/>
                <a:hlinkClick r:id="rId2"/>
              </a:rPr>
              <a:t>Social network sites (SNSs) such as Facebook may facilitate informal communication around classroom activities. Facebook is not a formal system implemented by the university, but rather a commercial, publicly available system that students usually join for social reasons (Joinson 2008</a:t>
            </a:r>
            <a:r>
              <a:rPr lang="en-US" sz="1900" b="1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US" sz="1900" b="1">
              <a:ea typeface="+mn-lt"/>
              <a:cs typeface="+mn-lt"/>
            </a:endParaRPr>
          </a:p>
          <a:p>
            <a:r>
              <a:rPr lang="en-US" sz="1900" b="1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teams collaborated online using Microsoft Teams [13]. Each Team was configured with “channels” corresponding to the stages of the sustainability assessment method: problem definition; stakeholder analysis; factfinding; synthesis; and conclusions and recommendations. Each channel was configured with a group chat conversation, a file document library, and a shared OneNote notebook. Setting up a team takes a couple of</a:t>
            </a:r>
            <a:r>
              <a:rPr lang="en-US" sz="1900" b="1">
                <a:ea typeface="+mn-lt"/>
                <a:cs typeface="+mn-lt"/>
              </a:rPr>
              <a:t> . </a:t>
            </a:r>
            <a:r>
              <a:rPr lang="en-US" sz="1900">
                <a:ea typeface="+mn-lt"/>
                <a:cs typeface="+mn-lt"/>
              </a:rPr>
              <a:t> </a:t>
            </a:r>
          </a:p>
          <a:p>
            <a:r>
              <a:rPr lang="en-US" sz="1900" b="1">
                <a:solidFill>
                  <a:schemeClr val="accent5">
                    <a:lumMod val="50000"/>
                  </a:schemeClr>
                </a:solidFill>
                <a:ea typeface="+mn-lt"/>
                <a:cs typeface="+mn-lt"/>
                <a:hlinkClick r:id="rId4"/>
              </a:rPr>
              <a:t>There are a variety of storage providers and every one offer few amount of data space as free such as Icloud</a:t>
            </a:r>
            <a:r>
              <a:rPr lang="en-US" sz="1900" b="1">
                <a:solidFill>
                  <a:schemeClr val="accent5">
                    <a:lumMod val="50000"/>
                  </a:schemeClr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Mega, One Drive, Box and Amazon cloud drive.</a:t>
            </a:r>
            <a:endParaRPr lang="en-US" sz="1900" b="1">
              <a:solidFill>
                <a:schemeClr val="accent5">
                  <a:lumMod val="50000"/>
                </a:schemeClr>
              </a:solidFill>
              <a:cs typeface="Calibri" panose="020F0502020204030204"/>
            </a:endParaRPr>
          </a:p>
          <a:p>
            <a:endParaRPr lang="en-US" sz="190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CB41AD-D043-3A06-7F62-42A9245D3559}"/>
              </a:ext>
            </a:extLst>
          </p:cNvPr>
          <p:cNvSpPr txBox="1"/>
          <p:nvPr/>
        </p:nvSpPr>
        <p:spPr>
          <a:xfrm>
            <a:off x="8753606" y="6363222"/>
            <a:ext cx="34112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2: Doru Constantinescu</a:t>
            </a:r>
          </a:p>
        </p:txBody>
      </p:sp>
    </p:spTree>
    <p:extLst>
      <p:ext uri="{BB962C8B-B14F-4D97-AF65-F5344CB8AC3E}">
        <p14:creationId xmlns:p14="http://schemas.microsoft.com/office/powerpoint/2010/main" val="3425970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D8C4B-F6C3-8F01-CAA5-5A09BF7E3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6592" y="264525"/>
            <a:ext cx="5098094" cy="1346439"/>
          </a:xfrm>
        </p:spPr>
        <p:txBody>
          <a:bodyPr/>
          <a:lstStyle/>
          <a:p>
            <a:pPr marL="571500" indent="-571500">
              <a:buFont typeface="Arial"/>
              <a:buChar char="•"/>
            </a:pPr>
            <a:r>
              <a:rPr lang="en-US" b="1">
                <a:solidFill>
                  <a:schemeClr val="accent5"/>
                </a:solidFill>
                <a:cs typeface="Calibri Light"/>
              </a:rPr>
              <a:t> Method</a:t>
            </a:r>
            <a:endParaRPr lang="en-US">
              <a:solidFill>
                <a:schemeClr val="accent5"/>
              </a:solidFill>
              <a:cs typeface="Calibri Light" panose="020F0302020204030204"/>
            </a:endParaRPr>
          </a:p>
        </p:txBody>
      </p:sp>
      <p:sp>
        <p:nvSpPr>
          <p:cNvPr id="4" name="Flowchart: Terminator 3">
            <a:extLst>
              <a:ext uri="{FF2B5EF4-FFF2-40B4-BE49-F238E27FC236}">
                <a16:creationId xmlns:a16="http://schemas.microsoft.com/office/drawing/2014/main" id="{2609F830-C4A8-A111-B23C-E16F3CF25157}"/>
              </a:ext>
            </a:extLst>
          </p:cNvPr>
          <p:cNvSpPr/>
          <p:nvPr/>
        </p:nvSpPr>
        <p:spPr>
          <a:xfrm>
            <a:off x="1212153" y="1885387"/>
            <a:ext cx="3139857" cy="88726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Quantitative Research .</a:t>
            </a:r>
            <a:endParaRPr lang="en-US">
              <a:solidFill>
                <a:schemeClr val="tx1"/>
              </a:solidFill>
              <a:cs typeface="Calibri" panose="020F0502020204030204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577E940-7D6A-6827-6899-CC95180C0D6A}"/>
              </a:ext>
            </a:extLst>
          </p:cNvPr>
          <p:cNvSpPr>
            <a:spLocks noGrp="1"/>
          </p:cNvSpPr>
          <p:nvPr/>
        </p:nvSpPr>
        <p:spPr>
          <a:xfrm>
            <a:off x="3856450" y="380566"/>
            <a:ext cx="7916450" cy="58440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9" name="Flowchart: Terminator 8">
            <a:extLst>
              <a:ext uri="{FF2B5EF4-FFF2-40B4-BE49-F238E27FC236}">
                <a16:creationId xmlns:a16="http://schemas.microsoft.com/office/drawing/2014/main" id="{8E674E33-50A3-AC5E-5D49-7F0611B683A4}"/>
              </a:ext>
            </a:extLst>
          </p:cNvPr>
          <p:cNvSpPr/>
          <p:nvPr/>
        </p:nvSpPr>
        <p:spPr>
          <a:xfrm>
            <a:off x="6486525" y="1839848"/>
            <a:ext cx="3133725" cy="876300"/>
          </a:xfrm>
          <a:prstGeom prst="flowChartTerminator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>
                <a:cs typeface="Calibri"/>
              </a:rPr>
              <a:t>Friends, students .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B93CD73F-DAD6-E4A0-43A4-3A366103A55C}"/>
              </a:ext>
            </a:extLst>
          </p:cNvPr>
          <p:cNvSpPr/>
          <p:nvPr/>
        </p:nvSpPr>
        <p:spPr>
          <a:xfrm>
            <a:off x="5178170" y="2072258"/>
            <a:ext cx="828675" cy="4191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lowchart: Terminator 10">
            <a:extLst>
              <a:ext uri="{FF2B5EF4-FFF2-40B4-BE49-F238E27FC236}">
                <a16:creationId xmlns:a16="http://schemas.microsoft.com/office/drawing/2014/main" id="{5A64A06C-ADFA-5558-E995-71DD379F26DB}"/>
              </a:ext>
            </a:extLst>
          </p:cNvPr>
          <p:cNvSpPr/>
          <p:nvPr/>
        </p:nvSpPr>
        <p:spPr>
          <a:xfrm>
            <a:off x="6486525" y="4078223"/>
            <a:ext cx="3133725" cy="923925"/>
          </a:xfrm>
          <a:prstGeom prst="flowChartTerminator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cs typeface="Calibri"/>
              </a:rPr>
              <a:t>Questions, </a:t>
            </a:r>
            <a:r>
              <a:rPr lang="en-US" b="1" err="1">
                <a:solidFill>
                  <a:schemeClr val="tx1"/>
                </a:solidFill>
                <a:cs typeface="Calibri"/>
              </a:rPr>
              <a:t>quizz</a:t>
            </a:r>
            <a:r>
              <a:rPr lang="en-US" b="1">
                <a:solidFill>
                  <a:schemeClr val="tx1"/>
                </a:solidFill>
                <a:cs typeface="Calibri"/>
              </a:rPr>
              <a:t>. </a:t>
            </a: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A2B03883-64B4-DAF6-DE97-1D827F3E8DB0}"/>
              </a:ext>
            </a:extLst>
          </p:cNvPr>
          <p:cNvSpPr/>
          <p:nvPr/>
        </p:nvSpPr>
        <p:spPr>
          <a:xfrm>
            <a:off x="7815833" y="3111245"/>
            <a:ext cx="476250" cy="638175"/>
          </a:xfrm>
          <a:prstGeom prst="downArrow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row: Left 12">
            <a:extLst>
              <a:ext uri="{FF2B5EF4-FFF2-40B4-BE49-F238E27FC236}">
                <a16:creationId xmlns:a16="http://schemas.microsoft.com/office/drawing/2014/main" id="{2BE7DFA6-DDE1-8994-F139-DF802843BE6D}"/>
              </a:ext>
            </a:extLst>
          </p:cNvPr>
          <p:cNvSpPr/>
          <p:nvPr/>
        </p:nvSpPr>
        <p:spPr>
          <a:xfrm>
            <a:off x="5225795" y="4301108"/>
            <a:ext cx="781050" cy="485775"/>
          </a:xfrm>
          <a:prstGeom prst="lef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lowchart: Terminator 13">
            <a:extLst>
              <a:ext uri="{FF2B5EF4-FFF2-40B4-BE49-F238E27FC236}">
                <a16:creationId xmlns:a16="http://schemas.microsoft.com/office/drawing/2014/main" id="{B84B20EC-2105-6207-CE5D-6773BD541EF2}"/>
              </a:ext>
            </a:extLst>
          </p:cNvPr>
          <p:cNvSpPr/>
          <p:nvPr/>
        </p:nvSpPr>
        <p:spPr>
          <a:xfrm>
            <a:off x="1209675" y="4078224"/>
            <a:ext cx="3181350" cy="914400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cs typeface="Calibri"/>
              </a:rPr>
              <a:t>Email from friends , students .</a:t>
            </a:r>
            <a:endParaRPr lang="en-US" b="1">
              <a:solidFill>
                <a:schemeClr val="tx1"/>
              </a:solidFill>
            </a:endParaRP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CDC5018E-6FEE-F049-1D5A-4D5FE424ACFC}"/>
              </a:ext>
            </a:extLst>
          </p:cNvPr>
          <p:cNvSpPr/>
          <p:nvPr/>
        </p:nvSpPr>
        <p:spPr>
          <a:xfrm rot="17400000">
            <a:off x="2969635" y="5256919"/>
            <a:ext cx="400050" cy="666750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lowchart: Terminator 15">
            <a:extLst>
              <a:ext uri="{FF2B5EF4-FFF2-40B4-BE49-F238E27FC236}">
                <a16:creationId xmlns:a16="http://schemas.microsoft.com/office/drawing/2014/main" id="{31C7A238-6AC8-DA0F-1B82-C6A0F1AF07BF}"/>
              </a:ext>
            </a:extLst>
          </p:cNvPr>
          <p:cNvSpPr/>
          <p:nvPr/>
        </p:nvSpPr>
        <p:spPr>
          <a:xfrm>
            <a:off x="3952875" y="5592699"/>
            <a:ext cx="3124200" cy="962025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cs typeface="Calibri"/>
              </a:rPr>
              <a:t>Analyze 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2D7BD35-80E2-C31A-E17B-90C5CD63C900}"/>
              </a:ext>
            </a:extLst>
          </p:cNvPr>
          <p:cNvSpPr txBox="1"/>
          <p:nvPr/>
        </p:nvSpPr>
        <p:spPr>
          <a:xfrm>
            <a:off x="8848725" y="6115050"/>
            <a:ext cx="317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1 : Andreea </a:t>
            </a:r>
            <a:r>
              <a:rPr lang="en-US" b="1" err="1">
                <a:solidFill>
                  <a:schemeClr val="accent5"/>
                </a:solidFill>
                <a:cs typeface="Calibri"/>
              </a:rPr>
              <a:t>Coptura</a:t>
            </a:r>
            <a:endParaRPr lang="en-US">
              <a:solidFill>
                <a:schemeClr val="accent5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38449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FDB6C-21BB-E14C-DFAB-4BE4EFE3C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25" y="3060700"/>
            <a:ext cx="2809875" cy="915988"/>
          </a:xfrm>
        </p:spPr>
        <p:txBody>
          <a:bodyPr/>
          <a:lstStyle/>
          <a:p>
            <a:r>
              <a:rPr lang="en-US" b="1">
                <a:solidFill>
                  <a:schemeClr val="accent5"/>
                </a:solidFill>
                <a:cs typeface="Calibri Light"/>
              </a:rPr>
              <a:t>Questions :</a:t>
            </a:r>
            <a:endParaRPr lang="en-US" b="1">
              <a:solidFill>
                <a:schemeClr val="accent5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5297C41-3381-A69A-5A24-CB72FF2D794B}"/>
              </a:ext>
            </a:extLst>
          </p:cNvPr>
          <p:cNvSpPr txBox="1"/>
          <p:nvPr/>
        </p:nvSpPr>
        <p:spPr>
          <a:xfrm>
            <a:off x="3381375" y="142875"/>
            <a:ext cx="71247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Is Facebook a good tool to speak and collaborates with other colleague ?</a:t>
            </a:r>
            <a:endParaRPr lang="en-US" b="1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E22ADB8-7C1B-08AF-BB36-53D2AF045E85}"/>
              </a:ext>
            </a:extLst>
          </p:cNvPr>
          <p:cNvSpPr txBox="1"/>
          <p:nvPr/>
        </p:nvSpPr>
        <p:spPr>
          <a:xfrm>
            <a:off x="3733800" y="51435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Yes it's is.</a:t>
            </a:r>
          </a:p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No.</a:t>
            </a:r>
          </a:p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Never use it 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F4F29D1-3C78-239C-E408-407CDC564816}"/>
              </a:ext>
            </a:extLst>
          </p:cNvPr>
          <p:cNvSpPr txBox="1"/>
          <p:nvPr/>
        </p:nvSpPr>
        <p:spPr>
          <a:xfrm>
            <a:off x="3343275" y="1304925"/>
            <a:ext cx="87439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How often do you use Facebook or </a:t>
            </a:r>
            <a:r>
              <a:rPr lang="en-US" b="1" err="1">
                <a:ea typeface="+mn-lt"/>
                <a:cs typeface="+mn-lt"/>
              </a:rPr>
              <a:t>Whatsapp</a:t>
            </a:r>
            <a:r>
              <a:rPr lang="en-US" b="1">
                <a:ea typeface="+mn-lt"/>
                <a:cs typeface="+mn-lt"/>
              </a:rPr>
              <a:t> to communicate and send information with this apps ?</a:t>
            </a:r>
            <a:endParaRPr lang="en-US" b="1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6CA2D5D-2D02-1668-E335-1928B137C874}"/>
              </a:ext>
            </a:extLst>
          </p:cNvPr>
          <p:cNvSpPr txBox="1"/>
          <p:nvPr/>
        </p:nvSpPr>
        <p:spPr>
          <a:xfrm>
            <a:off x="3733800" y="2000250"/>
            <a:ext cx="616267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Very often I speak and </a:t>
            </a:r>
            <a:r>
              <a:rPr lang="en-US" b="1" err="1">
                <a:cs typeface="Calibri"/>
              </a:rPr>
              <a:t>comunicated</a:t>
            </a:r>
            <a:r>
              <a:rPr lang="en-US" b="1">
                <a:cs typeface="Calibri"/>
              </a:rPr>
              <a:t> with my </a:t>
            </a:r>
            <a:r>
              <a:rPr lang="en-US" b="1" err="1">
                <a:cs typeface="Calibri"/>
              </a:rPr>
              <a:t>coleague</a:t>
            </a:r>
            <a:r>
              <a:rPr lang="en-US" b="1">
                <a:cs typeface="Calibri"/>
              </a:rPr>
              <a:t>.</a:t>
            </a:r>
          </a:p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Not at all .</a:t>
            </a:r>
          </a:p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When is really needed.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A1C2DB1-87E0-D475-1BF5-B2D6FA156619}"/>
              </a:ext>
            </a:extLst>
          </p:cNvPr>
          <p:cNvSpPr txBox="1"/>
          <p:nvPr/>
        </p:nvSpPr>
        <p:spPr>
          <a:xfrm>
            <a:off x="3286125" y="3200400"/>
            <a:ext cx="85439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err="1">
                <a:cs typeface="Calibri"/>
              </a:rPr>
              <a:t>Whould</a:t>
            </a:r>
            <a:r>
              <a:rPr lang="en-US" b="1">
                <a:cs typeface="Calibri"/>
              </a:rPr>
              <a:t> you accept to do a </a:t>
            </a:r>
            <a:r>
              <a:rPr lang="en-US" b="1" err="1">
                <a:cs typeface="Calibri"/>
              </a:rPr>
              <a:t>quizz</a:t>
            </a:r>
            <a:r>
              <a:rPr lang="en-US" b="1">
                <a:cs typeface="Calibri"/>
              </a:rPr>
              <a:t> about </a:t>
            </a:r>
            <a:r>
              <a:rPr lang="en-US" b="1">
                <a:ea typeface="+mn-lt"/>
                <a:cs typeface="+mn-lt"/>
              </a:rPr>
              <a:t>which digital tool is most used by students ?</a:t>
            </a:r>
            <a:endParaRPr lang="en-US">
              <a:cs typeface="Calibri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0530E05-246B-CB2C-A4FC-961E999141C0}"/>
              </a:ext>
            </a:extLst>
          </p:cNvPr>
          <p:cNvSpPr txBox="1"/>
          <p:nvPr/>
        </p:nvSpPr>
        <p:spPr>
          <a:xfrm>
            <a:off x="3733800" y="370522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AutoNum type="alphaLcParenR"/>
            </a:pPr>
            <a:r>
              <a:rPr lang="en-US" b="1">
                <a:cs typeface="Calibri"/>
              </a:rPr>
              <a:t>Yes</a:t>
            </a:r>
            <a:endParaRPr lang="en-US"/>
          </a:p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No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2182256-8C1C-D45E-19E5-D3FE0AF27B37}"/>
              </a:ext>
            </a:extLst>
          </p:cNvPr>
          <p:cNvSpPr txBox="1"/>
          <p:nvPr/>
        </p:nvSpPr>
        <p:spPr>
          <a:xfrm>
            <a:off x="3333750" y="4352925"/>
            <a:ext cx="84486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Is OneDrive very good to use ? On the market is any other application better ? Did you have problems when you save your files ?</a:t>
            </a:r>
            <a:endParaRPr lang="en-US" b="1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E4D7554-CD82-D060-C9D9-BC01AE412D51}"/>
              </a:ext>
            </a:extLst>
          </p:cNvPr>
          <p:cNvSpPr txBox="1"/>
          <p:nvPr/>
        </p:nvSpPr>
        <p:spPr>
          <a:xfrm>
            <a:off x="3695700" y="5048250"/>
            <a:ext cx="844867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Yes, I'm very satisfied with One drive . I don't think so , I'm more than happy to use it . Every time I use it to save never lose something .</a:t>
            </a:r>
          </a:p>
          <a:p>
            <a:pPr marL="342900" indent="-342900">
              <a:buAutoNum type="alphaLcParenR"/>
            </a:pPr>
            <a:r>
              <a:rPr lang="en-US" b="1">
                <a:cs typeface="Calibri"/>
              </a:rPr>
              <a:t>Very bad . </a:t>
            </a:r>
            <a:r>
              <a:rPr lang="en-US" b="1" err="1">
                <a:cs typeface="Calibri"/>
              </a:rPr>
              <a:t>Icloud</a:t>
            </a:r>
            <a:r>
              <a:rPr lang="en-US" b="1">
                <a:cs typeface="Calibri"/>
              </a:rPr>
              <a:t> is better . Sometimes when I use it I save files and after I don't </a:t>
            </a:r>
            <a:r>
              <a:rPr lang="en-US" b="1" err="1">
                <a:cs typeface="Calibri"/>
              </a:rPr>
              <a:t>fiind</a:t>
            </a:r>
            <a:r>
              <a:rPr lang="en-US" b="1">
                <a:cs typeface="Calibri"/>
              </a:rPr>
              <a:t> them no more .</a:t>
            </a:r>
          </a:p>
          <a:p>
            <a:pPr marL="342900" indent="-342900">
              <a:buAutoNum type="alphaLcParenR"/>
            </a:pPr>
            <a:endParaRPr lang="en-US">
              <a:cs typeface="Calibri"/>
            </a:endParaRPr>
          </a:p>
        </p:txBody>
      </p:sp>
      <p:pic>
        <p:nvPicPr>
          <p:cNvPr id="33" name="Picture 33" descr="A picture containing diagram&#10;&#10;Description automatically generated">
            <a:extLst>
              <a:ext uri="{FF2B5EF4-FFF2-40B4-BE49-F238E27FC236}">
                <a16:creationId xmlns:a16="http://schemas.microsoft.com/office/drawing/2014/main" id="{BD49E354-819A-8EA6-E60D-E5675FC442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8600" y="293370"/>
            <a:ext cx="2743200" cy="219456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51E306E7-9DB0-0835-91D0-929C7620F0CC}"/>
              </a:ext>
            </a:extLst>
          </p:cNvPr>
          <p:cNvSpPr txBox="1"/>
          <p:nvPr/>
        </p:nvSpPr>
        <p:spPr>
          <a:xfrm>
            <a:off x="228600" y="2487613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BY-NC-ND</a:t>
            </a:r>
            <a:r>
              <a:rPr lang="en-US"/>
              <a:t>.</a:t>
            </a:r>
          </a:p>
        </p:txBody>
      </p:sp>
      <p:pic>
        <p:nvPicPr>
          <p:cNvPr id="36" name="Picture 36" descr="Cartoon Smiley Questions - Free image on Pixabay">
            <a:extLst>
              <a:ext uri="{FF2B5EF4-FFF2-40B4-BE49-F238E27FC236}">
                <a16:creationId xmlns:a16="http://schemas.microsoft.com/office/drawing/2014/main" id="{CDF2F27B-8DA8-C990-4223-69289AA3F4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0755" y="4672423"/>
            <a:ext cx="2743199" cy="2037397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75129955-62DD-0AFF-6CE4-3496A02DB52E}"/>
              </a:ext>
            </a:extLst>
          </p:cNvPr>
          <p:cNvSpPr txBox="1"/>
          <p:nvPr/>
        </p:nvSpPr>
        <p:spPr>
          <a:xfrm>
            <a:off x="8239125" y="6343650"/>
            <a:ext cx="35909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2 : Doru Constantinescu 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FEADFE8-DE22-9674-A54C-C47FB84298A9}"/>
              </a:ext>
            </a:extLst>
          </p:cNvPr>
          <p:cNvSpPr txBox="1"/>
          <p:nvPr/>
        </p:nvSpPr>
        <p:spPr>
          <a:xfrm>
            <a:off x="308975" y="3983277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Calibri"/>
              </a:rPr>
              <a:t>I consent to take apart at this questions . 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AFF2F53-B870-8F19-546E-538F70A92E3E}"/>
              </a:ext>
            </a:extLst>
          </p:cNvPr>
          <p:cNvSpPr/>
          <p:nvPr/>
        </p:nvSpPr>
        <p:spPr>
          <a:xfrm>
            <a:off x="1909042" y="4356838"/>
            <a:ext cx="334030" cy="2192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cs typeface="Calibri"/>
              </a:rPr>
              <a:t>X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850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4B26767-D736-CACA-B523-0A0392093F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6" name="TextBox 35">
            <a:extLst>
              <a:ext uri="{FF2B5EF4-FFF2-40B4-BE49-F238E27FC236}">
                <a16:creationId xmlns:a16="http://schemas.microsoft.com/office/drawing/2014/main" id="{BA1FAF8D-EBA0-72EC-A616-BFF78F70A792}"/>
              </a:ext>
            </a:extLst>
          </p:cNvPr>
          <p:cNvSpPr txBox="1"/>
          <p:nvPr/>
        </p:nvSpPr>
        <p:spPr>
          <a:xfrm>
            <a:off x="8085551" y="6331907"/>
            <a:ext cx="32233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</a:rPr>
              <a:t>Student 1 : Andreea </a:t>
            </a:r>
            <a:r>
              <a:rPr lang="en-US" b="1" err="1">
                <a:solidFill>
                  <a:schemeClr val="accent5"/>
                </a:solidFill>
              </a:rPr>
              <a:t>Coptura</a:t>
            </a:r>
            <a:endParaRPr lang="en-US" b="1" err="1">
              <a:solidFill>
                <a:schemeClr val="accent5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05221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2DA91B-5DE7-220D-DBB1-A4733166E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  <a:ea typeface="+mj-lt"/>
                <a:cs typeface="+mj-lt"/>
              </a:rPr>
              <a:t>Ethical Consideration</a:t>
            </a:r>
            <a:endParaRPr lang="en-US" sz="4000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8D6FAB-52D0-0755-40F8-C75F63F0E2E5}"/>
              </a:ext>
            </a:extLst>
          </p:cNvPr>
          <p:cNvSpPr txBox="1"/>
          <p:nvPr/>
        </p:nvSpPr>
        <p:spPr>
          <a:xfrm>
            <a:off x="6728564" y="3210838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Calibri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FA530D-AD06-4BBA-4D42-C7CAD600B455}"/>
              </a:ext>
            </a:extLst>
          </p:cNvPr>
          <p:cNvSpPr txBox="1"/>
          <p:nvPr/>
        </p:nvSpPr>
        <p:spPr>
          <a:xfrm>
            <a:off x="5357878" y="1986288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Calibri"/>
              </a:rPr>
              <a:t>Saunders et al(2019) 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C2A461F-B00A-EA2F-127A-8AE06F26BD99}"/>
              </a:ext>
            </a:extLst>
          </p:cNvPr>
          <p:cNvSpPr txBox="1"/>
          <p:nvPr/>
        </p:nvSpPr>
        <p:spPr>
          <a:xfrm>
            <a:off x="5010150" y="3423520"/>
            <a:ext cx="451771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US" b="1">
                <a:cs typeface="Calibri"/>
              </a:rPr>
              <a:t>Privacy of those taking part</a:t>
            </a:r>
          </a:p>
          <a:p>
            <a:pPr marL="342900" indent="-342900">
              <a:buAutoNum type="arabicPeriod"/>
            </a:pPr>
            <a:r>
              <a:rPr lang="en-US" b="1">
                <a:cs typeface="Calibri"/>
              </a:rPr>
              <a:t>Respect of others how participates </a:t>
            </a:r>
          </a:p>
          <a:p>
            <a:pPr marL="342900" indent="-342900">
              <a:buAutoNum type="arabicPeriod"/>
            </a:pPr>
            <a:r>
              <a:rPr lang="en-US" b="1">
                <a:cs typeface="Calibri"/>
              </a:rPr>
              <a:t>Integrity, fairness and open-mindedness</a:t>
            </a:r>
          </a:p>
          <a:p>
            <a:pPr marL="342900" indent="-342900">
              <a:buAutoNum type="arabicPeriod"/>
            </a:pPr>
            <a:r>
              <a:rPr lang="en-US" b="1">
                <a:cs typeface="Calibri"/>
              </a:rPr>
              <a:t>Avoidance of harm </a:t>
            </a:r>
          </a:p>
          <a:p>
            <a:pPr marL="342900" indent="-342900">
              <a:buAutoNum type="arabicPeriod"/>
            </a:pPr>
            <a:r>
              <a:rPr lang="en-US" b="1">
                <a:cs typeface="Calibri"/>
              </a:rPr>
              <a:t>Informed consent of those taking part 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D25CDBB-CCD7-6D99-5306-B2DA660397EE}"/>
              </a:ext>
            </a:extLst>
          </p:cNvPr>
          <p:cNvSpPr txBox="1"/>
          <p:nvPr/>
        </p:nvSpPr>
        <p:spPr>
          <a:xfrm>
            <a:off x="7928975" y="6112701"/>
            <a:ext cx="34008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err="1">
                <a:cs typeface="Calibri"/>
              </a:rPr>
              <a:t>Stundent</a:t>
            </a:r>
            <a:r>
              <a:rPr lang="en-US" b="1">
                <a:cs typeface="Calibri"/>
              </a:rPr>
              <a:t> 2 : Doru Constantinescu</a:t>
            </a:r>
          </a:p>
        </p:txBody>
      </p:sp>
    </p:spTree>
    <p:extLst>
      <p:ext uri="{BB962C8B-B14F-4D97-AF65-F5344CB8AC3E}">
        <p14:creationId xmlns:p14="http://schemas.microsoft.com/office/powerpoint/2010/main" val="3457177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4AA68-1404-12FA-64EA-3F892EC4C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317271" cy="772330"/>
          </a:xfrm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chemeClr val="accent5"/>
                </a:solidFill>
                <a:cs typeface="Calibri Light"/>
              </a:rPr>
              <a:t>Ethical Consideration we was doing in our </a:t>
            </a:r>
            <a:r>
              <a:rPr lang="en-US" b="1" err="1">
                <a:solidFill>
                  <a:schemeClr val="accent5"/>
                </a:solidFill>
                <a:cs typeface="Calibri Light"/>
              </a:rPr>
              <a:t>studii</a:t>
            </a:r>
            <a:r>
              <a:rPr lang="en-US" b="1">
                <a:solidFill>
                  <a:schemeClr val="accent5"/>
                </a:solidFill>
                <a:cs typeface="Calibri Light"/>
              </a:rPr>
              <a:t>.  </a:t>
            </a:r>
            <a:endParaRPr lang="en-US" b="1" err="1">
              <a:solidFill>
                <a:schemeClr val="accent5"/>
              </a:solidFill>
              <a:cs typeface="Calibri Light" panose="020F0302020204030204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1CD99D5-CA4E-A9E9-76D6-80B13EF4DEA6}"/>
              </a:ext>
            </a:extLst>
          </p:cNvPr>
          <p:cNvSpPr/>
          <p:nvPr/>
        </p:nvSpPr>
        <p:spPr>
          <a:xfrm>
            <a:off x="1408003" y="2761466"/>
            <a:ext cx="2954053" cy="13256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cs typeface="Calibri"/>
              </a:rPr>
              <a:t>Anonymity </a:t>
            </a:r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999F11B-D0CB-2BF1-5E89-1E4C3586AA15}"/>
              </a:ext>
            </a:extLst>
          </p:cNvPr>
          <p:cNvSpPr/>
          <p:nvPr/>
        </p:nvSpPr>
        <p:spPr>
          <a:xfrm>
            <a:off x="4701043" y="1133083"/>
            <a:ext cx="3047998" cy="13256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ea typeface="+mn-lt"/>
                <a:cs typeface="+mn-lt"/>
              </a:rPr>
              <a:t>Confidentiality</a:t>
            </a:r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2963A14-A7D6-411A-F5B8-DFF049E84314}"/>
              </a:ext>
            </a:extLst>
          </p:cNvPr>
          <p:cNvSpPr/>
          <p:nvPr/>
        </p:nvSpPr>
        <p:spPr>
          <a:xfrm>
            <a:off x="8125737" y="2758595"/>
            <a:ext cx="2943616" cy="13361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cs typeface="Calibri"/>
              </a:rPr>
              <a:t>Informed consent </a:t>
            </a:r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659F1C5-D736-6EA7-A776-1559772D2CF7}"/>
              </a:ext>
            </a:extLst>
          </p:cNvPr>
          <p:cNvSpPr/>
          <p:nvPr/>
        </p:nvSpPr>
        <p:spPr>
          <a:xfrm>
            <a:off x="4699477" y="4412944"/>
            <a:ext cx="3162823" cy="14196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cs typeface="Calibri"/>
              </a:rPr>
              <a:t>Voluntary participation </a:t>
            </a:r>
            <a:endParaRPr lang="en-US"/>
          </a:p>
        </p:txBody>
      </p:sp>
      <p:pic>
        <p:nvPicPr>
          <p:cNvPr id="8" name="Picture 8" descr="Ethics Morality Credibility · Free image on Pixabay">
            <a:extLst>
              <a:ext uri="{FF2B5EF4-FFF2-40B4-BE49-F238E27FC236}">
                <a16:creationId xmlns:a16="http://schemas.microsoft.com/office/drawing/2014/main" id="{8BCD774B-F470-FB2F-5652-B5B69C871C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290" y="4339590"/>
            <a:ext cx="1950720" cy="1950720"/>
          </a:xfrm>
          <a:prstGeom prst="rect">
            <a:avLst/>
          </a:prstGeom>
        </p:spPr>
      </p:pic>
      <p:pic>
        <p:nvPicPr>
          <p:cNvPr id="9" name="Picture 9" descr="Høst Stakk Etikk · Gratis bilde på Pixabay">
            <a:extLst>
              <a:ext uri="{FF2B5EF4-FFF2-40B4-BE49-F238E27FC236}">
                <a16:creationId xmlns:a16="http://schemas.microsoft.com/office/drawing/2014/main" id="{83E76433-47A2-0235-73DF-A1B559ED82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720000">
            <a:off x="9704070" y="4274820"/>
            <a:ext cx="2194560" cy="219456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FDD9B832-D8F0-8A04-FF0D-F0B610D0384D}"/>
              </a:ext>
            </a:extLst>
          </p:cNvPr>
          <p:cNvSpPr/>
          <p:nvPr/>
        </p:nvSpPr>
        <p:spPr>
          <a:xfrm>
            <a:off x="5495925" y="2886075"/>
            <a:ext cx="1562100" cy="1066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cs typeface="Calibri"/>
              </a:rPr>
              <a:t>Over 18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18DECE-405D-9A8D-331A-AD3C3ECA31CD}"/>
              </a:ext>
            </a:extLst>
          </p:cNvPr>
          <p:cNvSpPr txBox="1"/>
          <p:nvPr/>
        </p:nvSpPr>
        <p:spPr>
          <a:xfrm>
            <a:off x="9160702" y="6488482"/>
            <a:ext cx="303547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1 : Andreea </a:t>
            </a:r>
            <a:r>
              <a:rPr lang="en-US" b="1" err="1">
                <a:solidFill>
                  <a:schemeClr val="accent5"/>
                </a:solidFill>
                <a:cs typeface="Calibri"/>
              </a:rPr>
              <a:t>Coptura</a:t>
            </a:r>
            <a:endParaRPr lang="en-US" b="1">
              <a:solidFill>
                <a:schemeClr val="accent5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88784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123F1-85DE-537D-B9D2-058C188DA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chemeClr val="accent5"/>
                </a:solidFill>
                <a:cs typeface="Calibri Light"/>
              </a:rPr>
              <a:t>Hypothesis</a:t>
            </a:r>
            <a:endParaRPr lang="en-US" b="1">
              <a:solidFill>
                <a:schemeClr val="accent5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B2FBD-962B-15F5-91C8-0FCF94E21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cs typeface="Calibri"/>
              </a:rPr>
              <a:t>We are thinking our study will find students with a high </a:t>
            </a:r>
            <a:r>
              <a:rPr lang="en-US" b="1" err="1">
                <a:cs typeface="Calibri"/>
              </a:rPr>
              <a:t>posibility</a:t>
            </a:r>
            <a:r>
              <a:rPr lang="en-US" b="1">
                <a:cs typeface="Calibri"/>
              </a:rPr>
              <a:t> and preparation on using digitals tools very easy to </a:t>
            </a:r>
            <a:r>
              <a:rPr lang="en-US" b="1" err="1">
                <a:cs typeface="Calibri"/>
              </a:rPr>
              <a:t>acces</a:t>
            </a:r>
            <a:r>
              <a:rPr lang="en-US" b="1">
                <a:cs typeface="Calibri"/>
              </a:rPr>
              <a:t> because internet is everywhere and everyone have a phone in this days . </a:t>
            </a:r>
            <a:endParaRPr lang="en-US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B8176A-17C1-24AE-49C8-52FC96E71C2C}"/>
              </a:ext>
            </a:extLst>
          </p:cNvPr>
          <p:cNvSpPr txBox="1"/>
          <p:nvPr/>
        </p:nvSpPr>
        <p:spPr>
          <a:xfrm>
            <a:off x="8920620" y="6530235"/>
            <a:ext cx="32755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2 : Doru Constantinescu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723B6CEB-6F4D-A7F4-3FA9-4F8821241F1D}"/>
              </a:ext>
            </a:extLst>
          </p:cNvPr>
          <p:cNvSpPr/>
          <p:nvPr/>
        </p:nvSpPr>
        <p:spPr>
          <a:xfrm>
            <a:off x="496604" y="3836397"/>
            <a:ext cx="3413342" cy="1576192"/>
          </a:xfrm>
          <a:prstGeom prst="wedgeRound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 These systems are often described as important for reducing the uncertainty inherent in the process of organizing (Weick and Sutcliffe </a:t>
            </a:r>
            <a:r>
              <a:rPr lang="en-US" b="1" u="sng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2001</a:t>
            </a:r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)</a:t>
            </a:r>
            <a:endParaRPr lang="en-US" b="1">
              <a:solidFill>
                <a:schemeClr val="tx1"/>
              </a:solidFill>
            </a:endParaRP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2768A229-218B-4BA7-3C40-A3EC37D38FE1}"/>
              </a:ext>
            </a:extLst>
          </p:cNvPr>
          <p:cNvSpPr/>
          <p:nvPr/>
        </p:nvSpPr>
        <p:spPr>
          <a:xfrm>
            <a:off x="5305423" y="3947958"/>
            <a:ext cx="4718136" cy="1576192"/>
          </a:xfrm>
          <a:prstGeom prst="wedgeRound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Subjective well-being has been shown to be an important predictor of student perceptions of social capital in past studies of Facebook use (Ellison et al. </a:t>
            </a:r>
            <a:r>
              <a:rPr lang="en-US" b="1" u="sng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2007</a:t>
            </a:r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; Ellison et al. </a:t>
            </a:r>
            <a:r>
              <a:rPr lang="en-US" b="1" u="sng">
                <a:solidFill>
                  <a:schemeClr val="tx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 press</a:t>
            </a:r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; </a:t>
            </a:r>
            <a:r>
              <a:rPr lang="en-US" b="1" err="1">
                <a:solidFill>
                  <a:schemeClr val="tx1"/>
                </a:solidFill>
                <a:ea typeface="+mn-lt"/>
                <a:cs typeface="+mn-lt"/>
              </a:rPr>
              <a:t>Steinfield</a:t>
            </a:r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 et al. </a:t>
            </a:r>
            <a:r>
              <a:rPr lang="en-US" b="1" u="sng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2008</a:t>
            </a:r>
            <a:r>
              <a:rPr lang="en-US" b="1">
                <a:solidFill>
                  <a:schemeClr val="tx1"/>
                </a:solidFill>
                <a:ea typeface="+mn-lt"/>
                <a:cs typeface="+mn-lt"/>
              </a:rPr>
              <a:t>)</a:t>
            </a:r>
            <a:endParaRPr lang="en-US" b="1">
              <a:solidFill>
                <a:schemeClr val="tx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6208606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B80436-9E00-395B-33D5-90515F5F2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>
                <a:cs typeface="Calibri Light"/>
              </a:rPr>
              <a:t>Reference List : </a:t>
            </a:r>
            <a:endParaRPr lang="en-US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858FD7-A6CE-42D7-F9BB-848A0441B30C}"/>
              </a:ext>
            </a:extLst>
          </p:cNvPr>
          <p:cNvSpPr txBox="1"/>
          <p:nvPr/>
        </p:nvSpPr>
        <p:spPr>
          <a:xfrm>
            <a:off x="486427" y="2167003"/>
            <a:ext cx="1049889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err="1">
                <a:ea typeface="+mn-lt"/>
                <a:cs typeface="+mn-lt"/>
              </a:rPr>
              <a:t>Joinson</a:t>
            </a:r>
            <a:r>
              <a:rPr lang="en-US" b="1">
                <a:ea typeface="+mn-lt"/>
                <a:cs typeface="+mn-lt"/>
              </a:rPr>
              <a:t>, A. N. (2008). Looking at, looking up or keeping up with people?: Motives and use of Facebook</a:t>
            </a:r>
            <a:r>
              <a:rPr lang="en-US" b="1" i="1">
                <a:ea typeface="+mn-lt"/>
                <a:cs typeface="+mn-lt"/>
              </a:rPr>
              <a:t>.</a:t>
            </a:r>
            <a:r>
              <a:rPr lang="en-US" b="1">
                <a:ea typeface="+mn-lt"/>
                <a:cs typeface="+mn-lt"/>
              </a:rPr>
              <a:t> In </a:t>
            </a:r>
            <a:r>
              <a:rPr lang="en-US" b="1" i="1">
                <a:ea typeface="+mn-lt"/>
                <a:cs typeface="+mn-lt"/>
              </a:rPr>
              <a:t>Proceedings of the SIGCHI Conference on Human Factors in Computing Systems</a:t>
            </a:r>
            <a:r>
              <a:rPr lang="en-US" b="1">
                <a:ea typeface="+mn-lt"/>
                <a:cs typeface="+mn-lt"/>
              </a:rPr>
              <a:t> (pp. 1027–1036). New York: ACM</a:t>
            </a:r>
          </a:p>
          <a:p>
            <a:endParaRPr lang="en-US" b="1">
              <a:cs typeface="Calibri" panose="020F0502020204030204"/>
            </a:endParaRPr>
          </a:p>
          <a:p>
            <a:r>
              <a:rPr lang="en-US" b="1">
                <a:ea typeface="+mn-lt"/>
                <a:cs typeface="+mn-lt"/>
              </a:rPr>
              <a:t>Ellison, N. B., </a:t>
            </a:r>
            <a:r>
              <a:rPr lang="en-US" b="1" err="1">
                <a:ea typeface="+mn-lt"/>
                <a:cs typeface="+mn-lt"/>
              </a:rPr>
              <a:t>Steinfield</a:t>
            </a:r>
            <a:r>
              <a:rPr lang="en-US" b="1">
                <a:ea typeface="+mn-lt"/>
                <a:cs typeface="+mn-lt"/>
              </a:rPr>
              <a:t>, C., &amp; Lampe, C. (2007). The benefits of Facebook “friends:” Social capital and college students' use of online social network sites. </a:t>
            </a:r>
            <a:r>
              <a:rPr lang="en-US" b="1" i="1">
                <a:ea typeface="+mn-lt"/>
                <a:cs typeface="+mn-lt"/>
              </a:rPr>
              <a:t>Journal of Computer-Mediated Communication, 12</a:t>
            </a:r>
            <a:r>
              <a:rPr lang="en-US" b="1">
                <a:ea typeface="+mn-lt"/>
                <a:cs typeface="+mn-lt"/>
              </a:rPr>
              <a:t>, 1143–1168.</a:t>
            </a:r>
          </a:p>
          <a:p>
            <a:endParaRPr lang="en-US" b="1">
              <a:cs typeface="Calibri"/>
            </a:endParaRPr>
          </a:p>
          <a:p>
            <a:r>
              <a:rPr lang="en-US" b="1">
                <a:ea typeface="+mn-lt"/>
                <a:cs typeface="+mn-lt"/>
              </a:rPr>
              <a:t>Weick, K. E., &amp; Sutcliffe, K. (2001). </a:t>
            </a:r>
            <a:r>
              <a:rPr lang="en-US" b="1" i="1">
                <a:ea typeface="+mn-lt"/>
                <a:cs typeface="+mn-lt"/>
              </a:rPr>
              <a:t>Managing the unexpected: Assuring high performance in an age of complexity</a:t>
            </a:r>
            <a:r>
              <a:rPr lang="en-US" b="1">
                <a:ea typeface="+mn-lt"/>
                <a:cs typeface="+mn-lt"/>
              </a:rPr>
              <a:t>. San Francisco: Jossey-Bass.</a:t>
            </a:r>
            <a:endParaRPr lang="en-US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D94B17-11D7-96E7-523B-B98A0B8E1EA2}"/>
              </a:ext>
            </a:extLst>
          </p:cNvPr>
          <p:cNvSpPr txBox="1"/>
          <p:nvPr/>
        </p:nvSpPr>
        <p:spPr>
          <a:xfrm>
            <a:off x="9118948" y="6488482"/>
            <a:ext cx="33695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/>
                </a:solidFill>
                <a:cs typeface="Calibri"/>
              </a:rPr>
              <a:t>Student 1 : Andreea </a:t>
            </a:r>
            <a:r>
              <a:rPr lang="en-US" b="1" err="1">
                <a:solidFill>
                  <a:schemeClr val="accent5"/>
                </a:solidFill>
                <a:cs typeface="Calibri"/>
              </a:rPr>
              <a:t>Coptura</a:t>
            </a:r>
            <a:r>
              <a:rPr lang="en-US" b="1">
                <a:solidFill>
                  <a:schemeClr val="accent5"/>
                </a:solidFill>
                <a:cs typeface="Calibr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2729197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How do we use Tehnology to collaborate at UWTSD ?</vt:lpstr>
      <vt:lpstr>We will present this to you :       </vt:lpstr>
      <vt:lpstr>Introduction :</vt:lpstr>
      <vt:lpstr>Rationale</vt:lpstr>
      <vt:lpstr>Rationale Review </vt:lpstr>
      <vt:lpstr> Method</vt:lpstr>
      <vt:lpstr>Questions :</vt:lpstr>
      <vt:lpstr>PowerPoint Presentation</vt:lpstr>
      <vt:lpstr>Ethical Consideration</vt:lpstr>
      <vt:lpstr>Ethical Consideration we was doing in our studii.  </vt:lpstr>
      <vt:lpstr>Hypothesis</vt:lpstr>
      <vt:lpstr>Reference List :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2022-06-26T08:53:32Z</dcterms:created>
  <dcterms:modified xsi:type="dcterms:W3CDTF">2022-06-26T13:39:43Z</dcterms:modified>
</cp:coreProperties>
</file>