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5"/>
  </p:notesMasterIdLst>
  <p:sldIdLst>
    <p:sldId id="256" r:id="rId2"/>
    <p:sldId id="267" r:id="rId3"/>
    <p:sldId id="257" r:id="rId4"/>
    <p:sldId id="258" r:id="rId5"/>
    <p:sldId id="268" r:id="rId6"/>
    <p:sldId id="269" r:id="rId7"/>
    <p:sldId id="270" r:id="rId8"/>
    <p:sldId id="259" r:id="rId9"/>
    <p:sldId id="271" r:id="rId10"/>
    <p:sldId id="272" r:id="rId11"/>
    <p:sldId id="260" r:id="rId12"/>
    <p:sldId id="273" r:id="rId13"/>
    <p:sldId id="261" r:id="rId14"/>
    <p:sldId id="262" r:id="rId15"/>
    <p:sldId id="275" r:id="rId16"/>
    <p:sldId id="276" r:id="rId17"/>
    <p:sldId id="277" r:id="rId18"/>
    <p:sldId id="278" r:id="rId19"/>
    <p:sldId id="263" r:id="rId20"/>
    <p:sldId id="264" r:id="rId21"/>
    <p:sldId id="279" r:id="rId22"/>
    <p:sldId id="265" r:id="rId23"/>
    <p:sldId id="26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76DC1C-1644-4494-BFE8-82A1D4CA4207}" v="20" dt="2025-03-16T16:22:32.916"/>
    <p1510:client id="{DD598A1B-C423-4111-A41E-EE0BDACAA101}" v="6" dt="2025-03-16T14:31:19.9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2418" autoAdjust="0"/>
  </p:normalViewPr>
  <p:slideViewPr>
    <p:cSldViewPr snapToGrid="0">
      <p:cViewPr varScale="1">
        <p:scale>
          <a:sx n="73" d="100"/>
          <a:sy n="73" d="100"/>
        </p:scale>
        <p:origin x="95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adius David Kulothungan" userId="5e27f31e-8d93-482e-ac92-c74194db9cf9" providerId="ADAL" clId="{DD598A1B-C423-4111-A41E-EE0BDACAA101}"/>
    <pc:docChg chg="addSld modSld">
      <pc:chgData name="Gladius David Kulothungan" userId="5e27f31e-8d93-482e-ac92-c74194db9cf9" providerId="ADAL" clId="{DD598A1B-C423-4111-A41E-EE0BDACAA101}" dt="2025-03-16T14:31:19.980" v="95" actId="1076"/>
      <pc:docMkLst>
        <pc:docMk/>
      </pc:docMkLst>
      <pc:sldChg chg="modSp">
        <pc:chgData name="Gladius David Kulothungan" userId="5e27f31e-8d93-482e-ac92-c74194db9cf9" providerId="ADAL" clId="{DD598A1B-C423-4111-A41E-EE0BDACAA101}" dt="2025-03-16T14:26:29.229" v="0" actId="1076"/>
        <pc:sldMkLst>
          <pc:docMk/>
          <pc:sldMk cId="0" sldId="257"/>
        </pc:sldMkLst>
        <pc:spChg chg="mod">
          <ac:chgData name="Gladius David Kulothungan" userId="5e27f31e-8d93-482e-ac92-c74194db9cf9" providerId="ADAL" clId="{DD598A1B-C423-4111-A41E-EE0BDACAA101}" dt="2025-03-16T14:26:29.229" v="0" actId="1076"/>
          <ac:spMkLst>
            <pc:docMk/>
            <pc:sldMk cId="0" sldId="257"/>
            <ac:spMk id="3" creationId="{00000000-0000-0000-0000-000000000000}"/>
          </ac:spMkLst>
        </pc:spChg>
      </pc:sldChg>
      <pc:sldChg chg="modSp mod">
        <pc:chgData name="Gladius David Kulothungan" userId="5e27f31e-8d93-482e-ac92-c74194db9cf9" providerId="ADAL" clId="{DD598A1B-C423-4111-A41E-EE0BDACAA101}" dt="2025-03-16T14:30:48.616" v="92" actId="404"/>
        <pc:sldMkLst>
          <pc:docMk/>
          <pc:sldMk cId="0" sldId="263"/>
        </pc:sldMkLst>
        <pc:spChg chg="mod">
          <ac:chgData name="Gladius David Kulothungan" userId="5e27f31e-8d93-482e-ac92-c74194db9cf9" providerId="ADAL" clId="{DD598A1B-C423-4111-A41E-EE0BDACAA101}" dt="2025-03-16T14:30:48.616" v="92" actId="404"/>
          <ac:spMkLst>
            <pc:docMk/>
            <pc:sldMk cId="0" sldId="263"/>
            <ac:spMk id="2" creationId="{00000000-0000-0000-0000-000000000000}"/>
          </ac:spMkLst>
        </pc:spChg>
        <pc:spChg chg="mod">
          <ac:chgData name="Gladius David Kulothungan" userId="5e27f31e-8d93-482e-ac92-c74194db9cf9" providerId="ADAL" clId="{DD598A1B-C423-4111-A41E-EE0BDACAA101}" dt="2025-03-16T14:30:37.726" v="91" actId="1076"/>
          <ac:spMkLst>
            <pc:docMk/>
            <pc:sldMk cId="0" sldId="263"/>
            <ac:spMk id="3" creationId="{00000000-0000-0000-0000-000000000000}"/>
          </ac:spMkLst>
        </pc:spChg>
      </pc:sldChg>
      <pc:sldChg chg="modSp">
        <pc:chgData name="Gladius David Kulothungan" userId="5e27f31e-8d93-482e-ac92-c74194db9cf9" providerId="ADAL" clId="{DD598A1B-C423-4111-A41E-EE0BDACAA101}" dt="2025-03-16T14:31:19.980" v="95" actId="1076"/>
        <pc:sldMkLst>
          <pc:docMk/>
          <pc:sldMk cId="0" sldId="265"/>
        </pc:sldMkLst>
        <pc:spChg chg="mod">
          <ac:chgData name="Gladius David Kulothungan" userId="5e27f31e-8d93-482e-ac92-c74194db9cf9" providerId="ADAL" clId="{DD598A1B-C423-4111-A41E-EE0BDACAA101}" dt="2025-03-16T14:31:19.980" v="95" actId="1076"/>
          <ac:spMkLst>
            <pc:docMk/>
            <pc:sldMk cId="0" sldId="265"/>
            <ac:spMk id="3" creationId="{00000000-0000-0000-0000-000000000000}"/>
          </ac:spMkLst>
        </pc:spChg>
      </pc:sldChg>
      <pc:sldChg chg="modSp new mod">
        <pc:chgData name="Gladius David Kulothungan" userId="5e27f31e-8d93-482e-ac92-c74194db9cf9" providerId="ADAL" clId="{DD598A1B-C423-4111-A41E-EE0BDACAA101}" dt="2025-03-16T14:30:10.691" v="89"/>
        <pc:sldMkLst>
          <pc:docMk/>
          <pc:sldMk cId="235682204" sldId="267"/>
        </pc:sldMkLst>
        <pc:spChg chg="mod">
          <ac:chgData name="Gladius David Kulothungan" userId="5e27f31e-8d93-482e-ac92-c74194db9cf9" providerId="ADAL" clId="{DD598A1B-C423-4111-A41E-EE0BDACAA101}" dt="2025-03-16T14:26:55.890" v="20" actId="20577"/>
          <ac:spMkLst>
            <pc:docMk/>
            <pc:sldMk cId="235682204" sldId="267"/>
            <ac:spMk id="2" creationId="{A98E4837-63A9-203A-2338-3280E09BBFBE}"/>
          </ac:spMkLst>
        </pc:spChg>
        <pc:spChg chg="mod">
          <ac:chgData name="Gladius David Kulothungan" userId="5e27f31e-8d93-482e-ac92-c74194db9cf9" providerId="ADAL" clId="{DD598A1B-C423-4111-A41E-EE0BDACAA101}" dt="2025-03-16T14:30:10.691" v="89"/>
          <ac:spMkLst>
            <pc:docMk/>
            <pc:sldMk cId="235682204" sldId="267"/>
            <ac:spMk id="3" creationId="{B1590B88-D8EF-2E80-C27B-2BDB7BB7BFB3}"/>
          </ac:spMkLst>
        </pc:spChg>
      </pc:sldChg>
    </pc:docChg>
  </pc:docChgLst>
  <pc:docChgLst>
    <pc:chgData name="Hoang Dang Nguyen" userId="1de6b3a7-5191-4a0c-8968-b8f905305e1d" providerId="ADAL" clId="{DC76DC1C-1644-4494-BFE8-82A1D4CA4207}"/>
    <pc:docChg chg="undo redo custSel addSld delSld modSld">
      <pc:chgData name="Hoang Dang Nguyen" userId="1de6b3a7-5191-4a0c-8968-b8f905305e1d" providerId="ADAL" clId="{DC76DC1C-1644-4494-BFE8-82A1D4CA4207}" dt="2025-03-16T16:29:13.924" v="578" actId="404"/>
      <pc:docMkLst>
        <pc:docMk/>
      </pc:docMkLst>
      <pc:sldChg chg="modSp mod">
        <pc:chgData name="Hoang Dang Nguyen" userId="1de6b3a7-5191-4a0c-8968-b8f905305e1d" providerId="ADAL" clId="{DC76DC1C-1644-4494-BFE8-82A1D4CA4207}" dt="2025-03-16T15:06:53.228" v="203" actId="20577"/>
        <pc:sldMkLst>
          <pc:docMk/>
          <pc:sldMk cId="3661340027" sldId="256"/>
        </pc:sldMkLst>
        <pc:spChg chg="mod">
          <ac:chgData name="Hoang Dang Nguyen" userId="1de6b3a7-5191-4a0c-8968-b8f905305e1d" providerId="ADAL" clId="{DC76DC1C-1644-4494-BFE8-82A1D4CA4207}" dt="2025-03-16T15:06:53.228" v="203" actId="20577"/>
          <ac:spMkLst>
            <pc:docMk/>
            <pc:sldMk cId="3661340027" sldId="256"/>
            <ac:spMk id="6" creationId="{5E33CEC2-4CCC-CBE6-2D77-B35CDDBE7A37}"/>
          </ac:spMkLst>
        </pc:spChg>
      </pc:sldChg>
      <pc:sldChg chg="addSp delSp modSp mod chgLayout">
        <pc:chgData name="Hoang Dang Nguyen" userId="1de6b3a7-5191-4a0c-8968-b8f905305e1d" providerId="ADAL" clId="{DC76DC1C-1644-4494-BFE8-82A1D4CA4207}" dt="2025-03-16T15:02:30.115" v="9" actId="404"/>
        <pc:sldMkLst>
          <pc:docMk/>
          <pc:sldMk cId="0" sldId="257"/>
        </pc:sldMkLst>
        <pc:spChg chg="mod ord">
          <ac:chgData name="Hoang Dang Nguyen" userId="1de6b3a7-5191-4a0c-8968-b8f905305e1d" providerId="ADAL" clId="{DC76DC1C-1644-4494-BFE8-82A1D4CA4207}" dt="2025-03-16T15:02:24.139" v="0" actId="6264"/>
          <ac:spMkLst>
            <pc:docMk/>
            <pc:sldMk cId="0" sldId="257"/>
            <ac:spMk id="2" creationId="{00000000-0000-0000-0000-000000000000}"/>
          </ac:spMkLst>
        </pc:spChg>
        <pc:spChg chg="mod ord">
          <ac:chgData name="Hoang Dang Nguyen" userId="1de6b3a7-5191-4a0c-8968-b8f905305e1d" providerId="ADAL" clId="{DC76DC1C-1644-4494-BFE8-82A1D4CA4207}" dt="2025-03-16T15:02:30.115" v="9" actId="404"/>
          <ac:spMkLst>
            <pc:docMk/>
            <pc:sldMk cId="0" sldId="257"/>
            <ac:spMk id="3" creationId="{00000000-0000-0000-0000-000000000000}"/>
          </ac:spMkLst>
        </pc:spChg>
        <pc:spChg chg="add del mod">
          <ac:chgData name="Hoang Dang Nguyen" userId="1de6b3a7-5191-4a0c-8968-b8f905305e1d" providerId="ADAL" clId="{DC76DC1C-1644-4494-BFE8-82A1D4CA4207}" dt="2025-03-16T15:02:24.139" v="0" actId="6264"/>
          <ac:spMkLst>
            <pc:docMk/>
            <pc:sldMk cId="0" sldId="257"/>
            <ac:spMk id="4" creationId="{EBBE0DE6-9C86-31F0-20B1-979E41A3E006}"/>
          </ac:spMkLst>
        </pc:spChg>
        <pc:spChg chg="add del mod">
          <ac:chgData name="Hoang Dang Nguyen" userId="1de6b3a7-5191-4a0c-8968-b8f905305e1d" providerId="ADAL" clId="{DC76DC1C-1644-4494-BFE8-82A1D4CA4207}" dt="2025-03-16T15:02:24.139" v="0" actId="6264"/>
          <ac:spMkLst>
            <pc:docMk/>
            <pc:sldMk cId="0" sldId="257"/>
            <ac:spMk id="5" creationId="{93A555A0-9FE2-245E-E4FA-230F57298420}"/>
          </ac:spMkLst>
        </pc:spChg>
      </pc:sldChg>
      <pc:sldChg chg="addSp delSp modSp mod chgLayout">
        <pc:chgData name="Hoang Dang Nguyen" userId="1de6b3a7-5191-4a0c-8968-b8f905305e1d" providerId="ADAL" clId="{DC76DC1C-1644-4494-BFE8-82A1D4CA4207}" dt="2025-03-16T15:02:49.577" v="37" actId="6549"/>
        <pc:sldMkLst>
          <pc:docMk/>
          <pc:sldMk cId="0" sldId="258"/>
        </pc:sldMkLst>
        <pc:spChg chg="mod ord">
          <ac:chgData name="Hoang Dang Nguyen" userId="1de6b3a7-5191-4a0c-8968-b8f905305e1d" providerId="ADAL" clId="{DC76DC1C-1644-4494-BFE8-82A1D4CA4207}" dt="2025-03-16T15:02:34.695" v="10" actId="6264"/>
          <ac:spMkLst>
            <pc:docMk/>
            <pc:sldMk cId="0" sldId="258"/>
            <ac:spMk id="2" creationId="{00000000-0000-0000-0000-000000000000}"/>
          </ac:spMkLst>
        </pc:spChg>
        <pc:spChg chg="mod ord">
          <ac:chgData name="Hoang Dang Nguyen" userId="1de6b3a7-5191-4a0c-8968-b8f905305e1d" providerId="ADAL" clId="{DC76DC1C-1644-4494-BFE8-82A1D4CA4207}" dt="2025-03-16T15:02:49.577" v="37" actId="6549"/>
          <ac:spMkLst>
            <pc:docMk/>
            <pc:sldMk cId="0" sldId="258"/>
            <ac:spMk id="3" creationId="{00000000-0000-0000-0000-000000000000}"/>
          </ac:spMkLst>
        </pc:spChg>
        <pc:spChg chg="add del mod">
          <ac:chgData name="Hoang Dang Nguyen" userId="1de6b3a7-5191-4a0c-8968-b8f905305e1d" providerId="ADAL" clId="{DC76DC1C-1644-4494-BFE8-82A1D4CA4207}" dt="2025-03-16T15:02:34.695" v="10" actId="6264"/>
          <ac:spMkLst>
            <pc:docMk/>
            <pc:sldMk cId="0" sldId="258"/>
            <ac:spMk id="4" creationId="{EB607144-26AC-1614-14C5-84081A8B537D}"/>
          </ac:spMkLst>
        </pc:spChg>
        <pc:spChg chg="add del mod">
          <ac:chgData name="Hoang Dang Nguyen" userId="1de6b3a7-5191-4a0c-8968-b8f905305e1d" providerId="ADAL" clId="{DC76DC1C-1644-4494-BFE8-82A1D4CA4207}" dt="2025-03-16T15:02:34.695" v="10" actId="6264"/>
          <ac:spMkLst>
            <pc:docMk/>
            <pc:sldMk cId="0" sldId="258"/>
            <ac:spMk id="5" creationId="{C50FDB83-9095-9D38-DD03-365A40B18B73}"/>
          </ac:spMkLst>
        </pc:spChg>
      </pc:sldChg>
      <pc:sldChg chg="addSp delSp modSp mod chgLayout modNotesTx">
        <pc:chgData name="Hoang Dang Nguyen" userId="1de6b3a7-5191-4a0c-8968-b8f905305e1d" providerId="ADAL" clId="{DC76DC1C-1644-4494-BFE8-82A1D4CA4207}" dt="2025-03-16T16:26:51.880" v="557"/>
        <pc:sldMkLst>
          <pc:docMk/>
          <pc:sldMk cId="0" sldId="259"/>
        </pc:sldMkLst>
        <pc:spChg chg="mod ord">
          <ac:chgData name="Hoang Dang Nguyen" userId="1de6b3a7-5191-4a0c-8968-b8f905305e1d" providerId="ADAL" clId="{DC76DC1C-1644-4494-BFE8-82A1D4CA4207}" dt="2025-03-16T15:02:57.758" v="38" actId="6264"/>
          <ac:spMkLst>
            <pc:docMk/>
            <pc:sldMk cId="0" sldId="259"/>
            <ac:spMk id="2" creationId="{00000000-0000-0000-0000-000000000000}"/>
          </ac:spMkLst>
        </pc:spChg>
        <pc:spChg chg="mod ord">
          <ac:chgData name="Hoang Dang Nguyen" userId="1de6b3a7-5191-4a0c-8968-b8f905305e1d" providerId="ADAL" clId="{DC76DC1C-1644-4494-BFE8-82A1D4CA4207}" dt="2025-03-16T15:03:14.662" v="69" actId="6549"/>
          <ac:spMkLst>
            <pc:docMk/>
            <pc:sldMk cId="0" sldId="259"/>
            <ac:spMk id="3" creationId="{00000000-0000-0000-0000-000000000000}"/>
          </ac:spMkLst>
        </pc:spChg>
        <pc:spChg chg="add del mod">
          <ac:chgData name="Hoang Dang Nguyen" userId="1de6b3a7-5191-4a0c-8968-b8f905305e1d" providerId="ADAL" clId="{DC76DC1C-1644-4494-BFE8-82A1D4CA4207}" dt="2025-03-16T15:02:57.758" v="38" actId="6264"/>
          <ac:spMkLst>
            <pc:docMk/>
            <pc:sldMk cId="0" sldId="259"/>
            <ac:spMk id="4" creationId="{6387208C-490D-9D74-261B-EA06B9441C73}"/>
          </ac:spMkLst>
        </pc:spChg>
        <pc:spChg chg="add del mod">
          <ac:chgData name="Hoang Dang Nguyen" userId="1de6b3a7-5191-4a0c-8968-b8f905305e1d" providerId="ADAL" clId="{DC76DC1C-1644-4494-BFE8-82A1D4CA4207}" dt="2025-03-16T15:02:57.758" v="38" actId="6264"/>
          <ac:spMkLst>
            <pc:docMk/>
            <pc:sldMk cId="0" sldId="259"/>
            <ac:spMk id="5" creationId="{6E169E83-A997-E4C8-EF19-3D25BF0168FA}"/>
          </ac:spMkLst>
        </pc:spChg>
      </pc:sldChg>
      <pc:sldChg chg="addSp delSp modSp mod chgLayout">
        <pc:chgData name="Hoang Dang Nguyen" userId="1de6b3a7-5191-4a0c-8968-b8f905305e1d" providerId="ADAL" clId="{DC76DC1C-1644-4494-BFE8-82A1D4CA4207}" dt="2025-03-16T15:03:37.874" v="97" actId="20577"/>
        <pc:sldMkLst>
          <pc:docMk/>
          <pc:sldMk cId="0" sldId="260"/>
        </pc:sldMkLst>
        <pc:spChg chg="mod ord">
          <ac:chgData name="Hoang Dang Nguyen" userId="1de6b3a7-5191-4a0c-8968-b8f905305e1d" providerId="ADAL" clId="{DC76DC1C-1644-4494-BFE8-82A1D4CA4207}" dt="2025-03-16T15:03:19.292" v="70" actId="6264"/>
          <ac:spMkLst>
            <pc:docMk/>
            <pc:sldMk cId="0" sldId="260"/>
            <ac:spMk id="2" creationId="{00000000-0000-0000-0000-000000000000}"/>
          </ac:spMkLst>
        </pc:spChg>
        <pc:spChg chg="mod ord">
          <ac:chgData name="Hoang Dang Nguyen" userId="1de6b3a7-5191-4a0c-8968-b8f905305e1d" providerId="ADAL" clId="{DC76DC1C-1644-4494-BFE8-82A1D4CA4207}" dt="2025-03-16T15:03:37.874" v="97" actId="20577"/>
          <ac:spMkLst>
            <pc:docMk/>
            <pc:sldMk cId="0" sldId="260"/>
            <ac:spMk id="3" creationId="{00000000-0000-0000-0000-000000000000}"/>
          </ac:spMkLst>
        </pc:spChg>
        <pc:spChg chg="add del mod">
          <ac:chgData name="Hoang Dang Nguyen" userId="1de6b3a7-5191-4a0c-8968-b8f905305e1d" providerId="ADAL" clId="{DC76DC1C-1644-4494-BFE8-82A1D4CA4207}" dt="2025-03-16T15:03:19.292" v="70" actId="6264"/>
          <ac:spMkLst>
            <pc:docMk/>
            <pc:sldMk cId="0" sldId="260"/>
            <ac:spMk id="4" creationId="{5A846F1A-B2FB-E306-BD65-B39E7B6912FB}"/>
          </ac:spMkLst>
        </pc:spChg>
        <pc:spChg chg="add del mod">
          <ac:chgData name="Hoang Dang Nguyen" userId="1de6b3a7-5191-4a0c-8968-b8f905305e1d" providerId="ADAL" clId="{DC76DC1C-1644-4494-BFE8-82A1D4CA4207}" dt="2025-03-16T15:03:19.292" v="70" actId="6264"/>
          <ac:spMkLst>
            <pc:docMk/>
            <pc:sldMk cId="0" sldId="260"/>
            <ac:spMk id="5" creationId="{9DB8BA20-299C-759A-2F72-F024CA46627C}"/>
          </ac:spMkLst>
        </pc:spChg>
      </pc:sldChg>
      <pc:sldChg chg="addSp delSp modSp mod chgLayout">
        <pc:chgData name="Hoang Dang Nguyen" userId="1de6b3a7-5191-4a0c-8968-b8f905305e1d" providerId="ADAL" clId="{DC76DC1C-1644-4494-BFE8-82A1D4CA4207}" dt="2025-03-16T16:18:19.234" v="418" actId="20577"/>
        <pc:sldMkLst>
          <pc:docMk/>
          <pc:sldMk cId="0" sldId="261"/>
        </pc:sldMkLst>
        <pc:spChg chg="mod ord">
          <ac:chgData name="Hoang Dang Nguyen" userId="1de6b3a7-5191-4a0c-8968-b8f905305e1d" providerId="ADAL" clId="{DC76DC1C-1644-4494-BFE8-82A1D4CA4207}" dt="2025-03-16T16:18:19.234" v="418" actId="20577"/>
          <ac:spMkLst>
            <pc:docMk/>
            <pc:sldMk cId="0" sldId="261"/>
            <ac:spMk id="2" creationId="{00000000-0000-0000-0000-000000000000}"/>
          </ac:spMkLst>
        </pc:spChg>
        <pc:spChg chg="mod ord">
          <ac:chgData name="Hoang Dang Nguyen" userId="1de6b3a7-5191-4a0c-8968-b8f905305e1d" providerId="ADAL" clId="{DC76DC1C-1644-4494-BFE8-82A1D4CA4207}" dt="2025-03-16T15:04:00.413" v="109" actId="6549"/>
          <ac:spMkLst>
            <pc:docMk/>
            <pc:sldMk cId="0" sldId="261"/>
            <ac:spMk id="3" creationId="{00000000-0000-0000-0000-000000000000}"/>
          </ac:spMkLst>
        </pc:spChg>
        <pc:spChg chg="add del mod">
          <ac:chgData name="Hoang Dang Nguyen" userId="1de6b3a7-5191-4a0c-8968-b8f905305e1d" providerId="ADAL" clId="{DC76DC1C-1644-4494-BFE8-82A1D4CA4207}" dt="2025-03-16T15:03:43.492" v="98" actId="6264"/>
          <ac:spMkLst>
            <pc:docMk/>
            <pc:sldMk cId="0" sldId="261"/>
            <ac:spMk id="4" creationId="{60E26684-6329-41D7-487E-D7A2B90896A9}"/>
          </ac:spMkLst>
        </pc:spChg>
        <pc:spChg chg="add del mod">
          <ac:chgData name="Hoang Dang Nguyen" userId="1de6b3a7-5191-4a0c-8968-b8f905305e1d" providerId="ADAL" clId="{DC76DC1C-1644-4494-BFE8-82A1D4CA4207}" dt="2025-03-16T15:03:43.492" v="98" actId="6264"/>
          <ac:spMkLst>
            <pc:docMk/>
            <pc:sldMk cId="0" sldId="261"/>
            <ac:spMk id="5" creationId="{773415AF-F381-2039-6A93-154413E4F31E}"/>
          </ac:spMkLst>
        </pc:spChg>
      </pc:sldChg>
      <pc:sldChg chg="addSp delSp modSp mod chgLayout">
        <pc:chgData name="Hoang Dang Nguyen" userId="1de6b3a7-5191-4a0c-8968-b8f905305e1d" providerId="ADAL" clId="{DC76DC1C-1644-4494-BFE8-82A1D4CA4207}" dt="2025-03-16T15:04:31.137" v="146" actId="6549"/>
        <pc:sldMkLst>
          <pc:docMk/>
          <pc:sldMk cId="0" sldId="262"/>
        </pc:sldMkLst>
        <pc:spChg chg="mod ord">
          <ac:chgData name="Hoang Dang Nguyen" userId="1de6b3a7-5191-4a0c-8968-b8f905305e1d" providerId="ADAL" clId="{DC76DC1C-1644-4494-BFE8-82A1D4CA4207}" dt="2025-03-16T15:04:06.530" v="110" actId="6264"/>
          <ac:spMkLst>
            <pc:docMk/>
            <pc:sldMk cId="0" sldId="262"/>
            <ac:spMk id="2" creationId="{00000000-0000-0000-0000-000000000000}"/>
          </ac:spMkLst>
        </pc:spChg>
        <pc:spChg chg="add del mod ord">
          <ac:chgData name="Hoang Dang Nguyen" userId="1de6b3a7-5191-4a0c-8968-b8f905305e1d" providerId="ADAL" clId="{DC76DC1C-1644-4494-BFE8-82A1D4CA4207}" dt="2025-03-16T15:04:31.137" v="146" actId="6549"/>
          <ac:spMkLst>
            <pc:docMk/>
            <pc:sldMk cId="0" sldId="262"/>
            <ac:spMk id="3" creationId="{00000000-0000-0000-0000-000000000000}"/>
          </ac:spMkLst>
        </pc:spChg>
        <pc:spChg chg="add del mod">
          <ac:chgData name="Hoang Dang Nguyen" userId="1de6b3a7-5191-4a0c-8968-b8f905305e1d" providerId="ADAL" clId="{DC76DC1C-1644-4494-BFE8-82A1D4CA4207}" dt="2025-03-16T15:04:06.530" v="110" actId="6264"/>
          <ac:spMkLst>
            <pc:docMk/>
            <pc:sldMk cId="0" sldId="262"/>
            <ac:spMk id="4" creationId="{FE3CC4FE-3EB0-EFB0-A7BA-EC6D19DBC6F4}"/>
          </ac:spMkLst>
        </pc:spChg>
        <pc:spChg chg="add del mod">
          <ac:chgData name="Hoang Dang Nguyen" userId="1de6b3a7-5191-4a0c-8968-b8f905305e1d" providerId="ADAL" clId="{DC76DC1C-1644-4494-BFE8-82A1D4CA4207}" dt="2025-03-16T15:04:06.530" v="110" actId="6264"/>
          <ac:spMkLst>
            <pc:docMk/>
            <pc:sldMk cId="0" sldId="262"/>
            <ac:spMk id="5" creationId="{0BB1F5CC-220D-FDDC-3ABB-37AD9C8B4326}"/>
          </ac:spMkLst>
        </pc:spChg>
        <pc:spChg chg="add mod">
          <ac:chgData name="Hoang Dang Nguyen" userId="1de6b3a7-5191-4a0c-8968-b8f905305e1d" providerId="ADAL" clId="{DC76DC1C-1644-4494-BFE8-82A1D4CA4207}" dt="2025-03-16T15:04:25.268" v="139" actId="478"/>
          <ac:spMkLst>
            <pc:docMk/>
            <pc:sldMk cId="0" sldId="262"/>
            <ac:spMk id="6" creationId="{3F144C36-9A8B-026A-69DA-B99E98AD8E28}"/>
          </ac:spMkLst>
        </pc:spChg>
      </pc:sldChg>
      <pc:sldChg chg="addSp delSp modSp mod chgLayout">
        <pc:chgData name="Hoang Dang Nguyen" userId="1de6b3a7-5191-4a0c-8968-b8f905305e1d" providerId="ADAL" clId="{DC76DC1C-1644-4494-BFE8-82A1D4CA4207}" dt="2025-03-16T16:18:33.553" v="432" actId="20577"/>
        <pc:sldMkLst>
          <pc:docMk/>
          <pc:sldMk cId="0" sldId="263"/>
        </pc:sldMkLst>
        <pc:spChg chg="mod ord">
          <ac:chgData name="Hoang Dang Nguyen" userId="1de6b3a7-5191-4a0c-8968-b8f905305e1d" providerId="ADAL" clId="{DC76DC1C-1644-4494-BFE8-82A1D4CA4207}" dt="2025-03-16T16:18:33.553" v="432" actId="20577"/>
          <ac:spMkLst>
            <pc:docMk/>
            <pc:sldMk cId="0" sldId="263"/>
            <ac:spMk id="2" creationId="{00000000-0000-0000-0000-000000000000}"/>
          </ac:spMkLst>
        </pc:spChg>
        <pc:spChg chg="mod ord">
          <ac:chgData name="Hoang Dang Nguyen" userId="1de6b3a7-5191-4a0c-8968-b8f905305e1d" providerId="ADAL" clId="{DC76DC1C-1644-4494-BFE8-82A1D4CA4207}" dt="2025-03-16T15:04:47.508" v="158" actId="6549"/>
          <ac:spMkLst>
            <pc:docMk/>
            <pc:sldMk cId="0" sldId="263"/>
            <ac:spMk id="3" creationId="{00000000-0000-0000-0000-000000000000}"/>
          </ac:spMkLst>
        </pc:spChg>
        <pc:spChg chg="add del mod">
          <ac:chgData name="Hoang Dang Nguyen" userId="1de6b3a7-5191-4a0c-8968-b8f905305e1d" providerId="ADAL" clId="{DC76DC1C-1644-4494-BFE8-82A1D4CA4207}" dt="2025-03-16T15:04:35.975" v="147" actId="6264"/>
          <ac:spMkLst>
            <pc:docMk/>
            <pc:sldMk cId="0" sldId="263"/>
            <ac:spMk id="4" creationId="{D92A3A4A-E2C4-66A5-859C-0A7EBA6DB48A}"/>
          </ac:spMkLst>
        </pc:spChg>
        <pc:spChg chg="add del mod">
          <ac:chgData name="Hoang Dang Nguyen" userId="1de6b3a7-5191-4a0c-8968-b8f905305e1d" providerId="ADAL" clId="{DC76DC1C-1644-4494-BFE8-82A1D4CA4207}" dt="2025-03-16T15:04:35.975" v="147" actId="6264"/>
          <ac:spMkLst>
            <pc:docMk/>
            <pc:sldMk cId="0" sldId="263"/>
            <ac:spMk id="5" creationId="{0EC7ECAE-D8D0-18C8-005D-559294847418}"/>
          </ac:spMkLst>
        </pc:spChg>
      </pc:sldChg>
      <pc:sldChg chg="addSp delSp modSp mod chgLayout">
        <pc:chgData name="Hoang Dang Nguyen" userId="1de6b3a7-5191-4a0c-8968-b8f905305e1d" providerId="ADAL" clId="{DC76DC1C-1644-4494-BFE8-82A1D4CA4207}" dt="2025-03-16T15:05:00.463" v="167" actId="6549"/>
        <pc:sldMkLst>
          <pc:docMk/>
          <pc:sldMk cId="0" sldId="264"/>
        </pc:sldMkLst>
        <pc:spChg chg="mod ord">
          <ac:chgData name="Hoang Dang Nguyen" userId="1de6b3a7-5191-4a0c-8968-b8f905305e1d" providerId="ADAL" clId="{DC76DC1C-1644-4494-BFE8-82A1D4CA4207}" dt="2025-03-16T15:04:56.686" v="159" actId="6264"/>
          <ac:spMkLst>
            <pc:docMk/>
            <pc:sldMk cId="0" sldId="264"/>
            <ac:spMk id="2" creationId="{00000000-0000-0000-0000-000000000000}"/>
          </ac:spMkLst>
        </pc:spChg>
        <pc:spChg chg="mod ord">
          <ac:chgData name="Hoang Dang Nguyen" userId="1de6b3a7-5191-4a0c-8968-b8f905305e1d" providerId="ADAL" clId="{DC76DC1C-1644-4494-BFE8-82A1D4CA4207}" dt="2025-03-16T15:05:00.463" v="167" actId="6549"/>
          <ac:spMkLst>
            <pc:docMk/>
            <pc:sldMk cId="0" sldId="264"/>
            <ac:spMk id="3" creationId="{00000000-0000-0000-0000-000000000000}"/>
          </ac:spMkLst>
        </pc:spChg>
        <pc:spChg chg="add del mod">
          <ac:chgData name="Hoang Dang Nguyen" userId="1de6b3a7-5191-4a0c-8968-b8f905305e1d" providerId="ADAL" clId="{DC76DC1C-1644-4494-BFE8-82A1D4CA4207}" dt="2025-03-16T15:04:56.686" v="159" actId="6264"/>
          <ac:spMkLst>
            <pc:docMk/>
            <pc:sldMk cId="0" sldId="264"/>
            <ac:spMk id="4" creationId="{729367C4-53E2-511F-48A0-F068F015F622}"/>
          </ac:spMkLst>
        </pc:spChg>
        <pc:spChg chg="add del mod">
          <ac:chgData name="Hoang Dang Nguyen" userId="1de6b3a7-5191-4a0c-8968-b8f905305e1d" providerId="ADAL" clId="{DC76DC1C-1644-4494-BFE8-82A1D4CA4207}" dt="2025-03-16T15:04:56.686" v="159" actId="6264"/>
          <ac:spMkLst>
            <pc:docMk/>
            <pc:sldMk cId="0" sldId="264"/>
            <ac:spMk id="5" creationId="{9EBCC501-1FDD-828F-7B4A-1D8C7E0B79FA}"/>
          </ac:spMkLst>
        </pc:spChg>
      </pc:sldChg>
      <pc:sldChg chg="addSp delSp modSp mod chgLayout">
        <pc:chgData name="Hoang Dang Nguyen" userId="1de6b3a7-5191-4a0c-8968-b8f905305e1d" providerId="ADAL" clId="{DC76DC1C-1644-4494-BFE8-82A1D4CA4207}" dt="2025-03-16T16:29:13.924" v="578" actId="404"/>
        <pc:sldMkLst>
          <pc:docMk/>
          <pc:sldMk cId="0" sldId="265"/>
        </pc:sldMkLst>
        <pc:spChg chg="mod ord">
          <ac:chgData name="Hoang Dang Nguyen" userId="1de6b3a7-5191-4a0c-8968-b8f905305e1d" providerId="ADAL" clId="{DC76DC1C-1644-4494-BFE8-82A1D4CA4207}" dt="2025-03-16T15:05:04.240" v="168" actId="6264"/>
          <ac:spMkLst>
            <pc:docMk/>
            <pc:sldMk cId="0" sldId="265"/>
            <ac:spMk id="2" creationId="{00000000-0000-0000-0000-000000000000}"/>
          </ac:spMkLst>
        </pc:spChg>
        <pc:spChg chg="mod ord">
          <ac:chgData name="Hoang Dang Nguyen" userId="1de6b3a7-5191-4a0c-8968-b8f905305e1d" providerId="ADAL" clId="{DC76DC1C-1644-4494-BFE8-82A1D4CA4207}" dt="2025-03-16T16:29:13.924" v="578" actId="404"/>
          <ac:spMkLst>
            <pc:docMk/>
            <pc:sldMk cId="0" sldId="265"/>
            <ac:spMk id="3" creationId="{00000000-0000-0000-0000-000000000000}"/>
          </ac:spMkLst>
        </pc:spChg>
        <pc:spChg chg="add del mod">
          <ac:chgData name="Hoang Dang Nguyen" userId="1de6b3a7-5191-4a0c-8968-b8f905305e1d" providerId="ADAL" clId="{DC76DC1C-1644-4494-BFE8-82A1D4CA4207}" dt="2025-03-16T15:05:04.240" v="168" actId="6264"/>
          <ac:spMkLst>
            <pc:docMk/>
            <pc:sldMk cId="0" sldId="265"/>
            <ac:spMk id="4" creationId="{157C2286-8389-96BB-E598-6AB20C9FC1F8}"/>
          </ac:spMkLst>
        </pc:spChg>
        <pc:spChg chg="add del mod">
          <ac:chgData name="Hoang Dang Nguyen" userId="1de6b3a7-5191-4a0c-8968-b8f905305e1d" providerId="ADAL" clId="{DC76DC1C-1644-4494-BFE8-82A1D4CA4207}" dt="2025-03-16T15:05:04.240" v="168" actId="6264"/>
          <ac:spMkLst>
            <pc:docMk/>
            <pc:sldMk cId="0" sldId="265"/>
            <ac:spMk id="5" creationId="{7613F164-46B9-2567-A06B-C911D78CEDD5}"/>
          </ac:spMkLst>
        </pc:spChg>
      </pc:sldChg>
      <pc:sldChg chg="modSp add del mod">
        <pc:chgData name="Hoang Dang Nguyen" userId="1de6b3a7-5191-4a0c-8968-b8f905305e1d" providerId="ADAL" clId="{DC76DC1C-1644-4494-BFE8-82A1D4CA4207}" dt="2025-03-16T15:05:30.822" v="188" actId="6549"/>
        <pc:sldMkLst>
          <pc:docMk/>
          <pc:sldMk cId="0" sldId="266"/>
        </pc:sldMkLst>
        <pc:spChg chg="mod">
          <ac:chgData name="Hoang Dang Nguyen" userId="1de6b3a7-5191-4a0c-8968-b8f905305e1d" providerId="ADAL" clId="{DC76DC1C-1644-4494-BFE8-82A1D4CA4207}" dt="2025-03-16T15:05:30.822" v="188" actId="6549"/>
          <ac:spMkLst>
            <pc:docMk/>
            <pc:sldMk cId="0" sldId="266"/>
            <ac:spMk id="3" creationId="{00000000-0000-0000-0000-000000000000}"/>
          </ac:spMkLst>
        </pc:spChg>
      </pc:sldChg>
      <pc:sldChg chg="addSp delSp modSp new mod">
        <pc:chgData name="Hoang Dang Nguyen" userId="1de6b3a7-5191-4a0c-8968-b8f905305e1d" providerId="ADAL" clId="{DC76DC1C-1644-4494-BFE8-82A1D4CA4207}" dt="2025-03-16T16:08:50.512" v="330" actId="403"/>
        <pc:sldMkLst>
          <pc:docMk/>
          <pc:sldMk cId="4186043540" sldId="268"/>
        </pc:sldMkLst>
        <pc:spChg chg="mod">
          <ac:chgData name="Hoang Dang Nguyen" userId="1de6b3a7-5191-4a0c-8968-b8f905305e1d" providerId="ADAL" clId="{DC76DC1C-1644-4494-BFE8-82A1D4CA4207}" dt="2025-03-16T16:05:58.623" v="236" actId="20577"/>
          <ac:spMkLst>
            <pc:docMk/>
            <pc:sldMk cId="4186043540" sldId="268"/>
            <ac:spMk id="2" creationId="{7A06013E-138F-374D-FA60-99EC7E8022C9}"/>
          </ac:spMkLst>
        </pc:spChg>
        <pc:spChg chg="del">
          <ac:chgData name="Hoang Dang Nguyen" userId="1de6b3a7-5191-4a0c-8968-b8f905305e1d" providerId="ADAL" clId="{DC76DC1C-1644-4494-BFE8-82A1D4CA4207}" dt="2025-03-16T16:05:47.438" v="205" actId="22"/>
          <ac:spMkLst>
            <pc:docMk/>
            <pc:sldMk cId="4186043540" sldId="268"/>
            <ac:spMk id="3" creationId="{5AAE37CA-DC96-367F-9A6A-0F4AEC01A346}"/>
          </ac:spMkLst>
        </pc:spChg>
        <pc:spChg chg="add mod">
          <ac:chgData name="Hoang Dang Nguyen" userId="1de6b3a7-5191-4a0c-8968-b8f905305e1d" providerId="ADAL" clId="{DC76DC1C-1644-4494-BFE8-82A1D4CA4207}" dt="2025-03-16T16:08:50.512" v="330" actId="403"/>
          <ac:spMkLst>
            <pc:docMk/>
            <pc:sldMk cId="4186043540" sldId="268"/>
            <ac:spMk id="7" creationId="{A4789319-D8E4-8109-3BC8-74C123916668}"/>
          </ac:spMkLst>
        </pc:spChg>
        <pc:picChg chg="add mod ord">
          <ac:chgData name="Hoang Dang Nguyen" userId="1de6b3a7-5191-4a0c-8968-b8f905305e1d" providerId="ADAL" clId="{DC76DC1C-1644-4494-BFE8-82A1D4CA4207}" dt="2025-03-16T16:06:08.087" v="241" actId="1076"/>
          <ac:picMkLst>
            <pc:docMk/>
            <pc:sldMk cId="4186043540" sldId="268"/>
            <ac:picMk id="6" creationId="{559FD921-FEA3-3256-F58C-D1A445682380}"/>
          </ac:picMkLst>
        </pc:picChg>
      </pc:sldChg>
      <pc:sldChg chg="addSp delSp modSp new mod">
        <pc:chgData name="Hoang Dang Nguyen" userId="1de6b3a7-5191-4a0c-8968-b8f905305e1d" providerId="ADAL" clId="{DC76DC1C-1644-4494-BFE8-82A1D4CA4207}" dt="2025-03-16T16:08:48.185" v="329" actId="403"/>
        <pc:sldMkLst>
          <pc:docMk/>
          <pc:sldMk cId="2797696923" sldId="269"/>
        </pc:sldMkLst>
        <pc:spChg chg="mod">
          <ac:chgData name="Hoang Dang Nguyen" userId="1de6b3a7-5191-4a0c-8968-b8f905305e1d" providerId="ADAL" clId="{DC76DC1C-1644-4494-BFE8-82A1D4CA4207}" dt="2025-03-16T16:07:57.693" v="320"/>
          <ac:spMkLst>
            <pc:docMk/>
            <pc:sldMk cId="2797696923" sldId="269"/>
            <ac:spMk id="2" creationId="{FA8B15C6-FCC2-04D0-0460-0498DAF2FF5A}"/>
          </ac:spMkLst>
        </pc:spChg>
        <pc:spChg chg="del">
          <ac:chgData name="Hoang Dang Nguyen" userId="1de6b3a7-5191-4a0c-8968-b8f905305e1d" providerId="ADAL" clId="{DC76DC1C-1644-4494-BFE8-82A1D4CA4207}" dt="2025-03-16T16:08:41.877" v="328" actId="478"/>
          <ac:spMkLst>
            <pc:docMk/>
            <pc:sldMk cId="2797696923" sldId="269"/>
            <ac:spMk id="3" creationId="{1B002D22-A98D-1141-1661-F4CAB13307B8}"/>
          </ac:spMkLst>
        </pc:spChg>
        <pc:spChg chg="add mod">
          <ac:chgData name="Hoang Dang Nguyen" userId="1de6b3a7-5191-4a0c-8968-b8f905305e1d" providerId="ADAL" clId="{DC76DC1C-1644-4494-BFE8-82A1D4CA4207}" dt="2025-03-16T16:08:48.185" v="329" actId="403"/>
          <ac:spMkLst>
            <pc:docMk/>
            <pc:sldMk cId="2797696923" sldId="269"/>
            <ac:spMk id="7" creationId="{CF8B8052-2B0E-0909-D600-BBFE66F2D579}"/>
          </ac:spMkLst>
        </pc:spChg>
        <pc:picChg chg="add mod">
          <ac:chgData name="Hoang Dang Nguyen" userId="1de6b3a7-5191-4a0c-8968-b8f905305e1d" providerId="ADAL" clId="{DC76DC1C-1644-4494-BFE8-82A1D4CA4207}" dt="2025-03-16T16:07:54.654" v="319" actId="1076"/>
          <ac:picMkLst>
            <pc:docMk/>
            <pc:sldMk cId="2797696923" sldId="269"/>
            <ac:picMk id="6" creationId="{C8015866-A461-2FA7-3EDB-D274A829D1D2}"/>
          </ac:picMkLst>
        </pc:picChg>
      </pc:sldChg>
      <pc:sldChg chg="addSp delSp modSp new mod">
        <pc:chgData name="Hoang Dang Nguyen" userId="1de6b3a7-5191-4a0c-8968-b8f905305e1d" providerId="ADAL" clId="{DC76DC1C-1644-4494-BFE8-82A1D4CA4207}" dt="2025-03-16T16:10:32.497" v="346" actId="1076"/>
        <pc:sldMkLst>
          <pc:docMk/>
          <pc:sldMk cId="3440611517" sldId="270"/>
        </pc:sldMkLst>
        <pc:spChg chg="mod">
          <ac:chgData name="Hoang Dang Nguyen" userId="1de6b3a7-5191-4a0c-8968-b8f905305e1d" providerId="ADAL" clId="{DC76DC1C-1644-4494-BFE8-82A1D4CA4207}" dt="2025-03-16T16:09:45.416" v="335"/>
          <ac:spMkLst>
            <pc:docMk/>
            <pc:sldMk cId="3440611517" sldId="270"/>
            <ac:spMk id="2" creationId="{F34EF287-2CF8-7402-E18F-172CE76B530D}"/>
          </ac:spMkLst>
        </pc:spChg>
        <pc:spChg chg="del">
          <ac:chgData name="Hoang Dang Nguyen" userId="1de6b3a7-5191-4a0c-8968-b8f905305e1d" providerId="ADAL" clId="{DC76DC1C-1644-4494-BFE8-82A1D4CA4207}" dt="2025-03-16T16:09:59.960" v="340" actId="478"/>
          <ac:spMkLst>
            <pc:docMk/>
            <pc:sldMk cId="3440611517" sldId="270"/>
            <ac:spMk id="3" creationId="{0EA0679C-960F-0D2E-13DE-416AF1080883}"/>
          </ac:spMkLst>
        </pc:spChg>
        <pc:spChg chg="add mod">
          <ac:chgData name="Hoang Dang Nguyen" userId="1de6b3a7-5191-4a0c-8968-b8f905305e1d" providerId="ADAL" clId="{DC76DC1C-1644-4494-BFE8-82A1D4CA4207}" dt="2025-03-16T16:10:23.432" v="345" actId="20577"/>
          <ac:spMkLst>
            <pc:docMk/>
            <pc:sldMk cId="3440611517" sldId="270"/>
            <ac:spMk id="7" creationId="{AEC7B17A-678C-5066-C9D5-9D9783EB3479}"/>
          </ac:spMkLst>
        </pc:spChg>
        <pc:picChg chg="add del mod">
          <ac:chgData name="Hoang Dang Nguyen" userId="1de6b3a7-5191-4a0c-8968-b8f905305e1d" providerId="ADAL" clId="{DC76DC1C-1644-4494-BFE8-82A1D4CA4207}" dt="2025-03-16T16:10:32.497" v="346" actId="1076"/>
          <ac:picMkLst>
            <pc:docMk/>
            <pc:sldMk cId="3440611517" sldId="270"/>
            <ac:picMk id="6" creationId="{36298515-DB9F-023B-3028-9411336BF98E}"/>
          </ac:picMkLst>
        </pc:picChg>
      </pc:sldChg>
      <pc:sldChg chg="addSp delSp modSp new mod">
        <pc:chgData name="Hoang Dang Nguyen" userId="1de6b3a7-5191-4a0c-8968-b8f905305e1d" providerId="ADAL" clId="{DC76DC1C-1644-4494-BFE8-82A1D4CA4207}" dt="2025-03-16T16:26:45.848" v="554" actId="22"/>
        <pc:sldMkLst>
          <pc:docMk/>
          <pc:sldMk cId="2754897262" sldId="271"/>
        </pc:sldMkLst>
        <pc:spChg chg="mod">
          <ac:chgData name="Hoang Dang Nguyen" userId="1de6b3a7-5191-4a0c-8968-b8f905305e1d" providerId="ADAL" clId="{DC76DC1C-1644-4494-BFE8-82A1D4CA4207}" dt="2025-03-16T16:10:52.215" v="364" actId="20577"/>
          <ac:spMkLst>
            <pc:docMk/>
            <pc:sldMk cId="2754897262" sldId="271"/>
            <ac:spMk id="2" creationId="{E5544609-6D72-F5DA-728D-99BD2E9C10A7}"/>
          </ac:spMkLst>
        </pc:spChg>
        <pc:spChg chg="del">
          <ac:chgData name="Hoang Dang Nguyen" userId="1de6b3a7-5191-4a0c-8968-b8f905305e1d" providerId="ADAL" clId="{DC76DC1C-1644-4494-BFE8-82A1D4CA4207}" dt="2025-03-16T16:11:14.725" v="371" actId="478"/>
          <ac:spMkLst>
            <pc:docMk/>
            <pc:sldMk cId="2754897262" sldId="271"/>
            <ac:spMk id="3" creationId="{1388A802-3B7B-A30C-D493-EA91AAA5B114}"/>
          </ac:spMkLst>
        </pc:spChg>
        <pc:spChg chg="add mod">
          <ac:chgData name="Hoang Dang Nguyen" userId="1de6b3a7-5191-4a0c-8968-b8f905305e1d" providerId="ADAL" clId="{DC76DC1C-1644-4494-BFE8-82A1D4CA4207}" dt="2025-03-16T16:12:00.512" v="373"/>
          <ac:spMkLst>
            <pc:docMk/>
            <pc:sldMk cId="2754897262" sldId="271"/>
            <ac:spMk id="7" creationId="{27E6C8BA-5C7C-FCFA-6C3D-2FCF012EBF9B}"/>
          </ac:spMkLst>
        </pc:spChg>
        <pc:spChg chg="add del">
          <ac:chgData name="Hoang Dang Nguyen" userId="1de6b3a7-5191-4a0c-8968-b8f905305e1d" providerId="ADAL" clId="{DC76DC1C-1644-4494-BFE8-82A1D4CA4207}" dt="2025-03-16T16:26:45.848" v="554" actId="22"/>
          <ac:spMkLst>
            <pc:docMk/>
            <pc:sldMk cId="2754897262" sldId="271"/>
            <ac:spMk id="9" creationId="{E611EF7D-F539-E100-C781-1D9ADBBB7862}"/>
          </ac:spMkLst>
        </pc:spChg>
        <pc:picChg chg="add mod">
          <ac:chgData name="Hoang Dang Nguyen" userId="1de6b3a7-5191-4a0c-8968-b8f905305e1d" providerId="ADAL" clId="{DC76DC1C-1644-4494-BFE8-82A1D4CA4207}" dt="2025-03-16T16:11:04.687" v="367" actId="1076"/>
          <ac:picMkLst>
            <pc:docMk/>
            <pc:sldMk cId="2754897262" sldId="271"/>
            <ac:picMk id="6" creationId="{49E13610-EC75-09DD-7355-D2DFAC086EDD}"/>
          </ac:picMkLst>
        </pc:picChg>
      </pc:sldChg>
      <pc:sldChg chg="addSp delSp modSp add mod">
        <pc:chgData name="Hoang Dang Nguyen" userId="1de6b3a7-5191-4a0c-8968-b8f905305e1d" providerId="ADAL" clId="{DC76DC1C-1644-4494-BFE8-82A1D4CA4207}" dt="2025-03-16T16:13:15.330" v="381" actId="1076"/>
        <pc:sldMkLst>
          <pc:docMk/>
          <pc:sldMk cId="2507988008" sldId="272"/>
        </pc:sldMkLst>
        <pc:spChg chg="mod">
          <ac:chgData name="Hoang Dang Nguyen" userId="1de6b3a7-5191-4a0c-8968-b8f905305e1d" providerId="ADAL" clId="{DC76DC1C-1644-4494-BFE8-82A1D4CA4207}" dt="2025-03-16T16:13:15.330" v="381" actId="1076"/>
          <ac:spMkLst>
            <pc:docMk/>
            <pc:sldMk cId="2507988008" sldId="272"/>
            <ac:spMk id="7" creationId="{44F74C50-63F8-752E-9863-B0E95CD56496}"/>
          </ac:spMkLst>
        </pc:spChg>
        <pc:picChg chg="add mod">
          <ac:chgData name="Hoang Dang Nguyen" userId="1de6b3a7-5191-4a0c-8968-b8f905305e1d" providerId="ADAL" clId="{DC76DC1C-1644-4494-BFE8-82A1D4CA4207}" dt="2025-03-16T16:12:34.007" v="378" actId="14100"/>
          <ac:picMkLst>
            <pc:docMk/>
            <pc:sldMk cId="2507988008" sldId="272"/>
            <ac:picMk id="5" creationId="{40120A3D-9CB8-CE87-2D12-E01248C7364C}"/>
          </ac:picMkLst>
        </pc:picChg>
        <pc:picChg chg="del">
          <ac:chgData name="Hoang Dang Nguyen" userId="1de6b3a7-5191-4a0c-8968-b8f905305e1d" providerId="ADAL" clId="{DC76DC1C-1644-4494-BFE8-82A1D4CA4207}" dt="2025-03-16T16:12:20.390" v="375" actId="478"/>
          <ac:picMkLst>
            <pc:docMk/>
            <pc:sldMk cId="2507988008" sldId="272"/>
            <ac:picMk id="6" creationId="{DB026DE2-3725-01E4-1DB2-B1F42E9AC413}"/>
          </ac:picMkLst>
        </pc:picChg>
      </pc:sldChg>
      <pc:sldChg chg="modSp new mod">
        <pc:chgData name="Hoang Dang Nguyen" userId="1de6b3a7-5191-4a0c-8968-b8f905305e1d" providerId="ADAL" clId="{DC76DC1C-1644-4494-BFE8-82A1D4CA4207}" dt="2025-03-16T16:18:01.926" v="409" actId="20577"/>
        <pc:sldMkLst>
          <pc:docMk/>
          <pc:sldMk cId="3830749248" sldId="273"/>
        </pc:sldMkLst>
        <pc:spChg chg="mod">
          <ac:chgData name="Hoang Dang Nguyen" userId="1de6b3a7-5191-4a0c-8968-b8f905305e1d" providerId="ADAL" clId="{DC76DC1C-1644-4494-BFE8-82A1D4CA4207}" dt="2025-03-16T16:17:40.537" v="392" actId="20577"/>
          <ac:spMkLst>
            <pc:docMk/>
            <pc:sldMk cId="3830749248" sldId="273"/>
            <ac:spMk id="2" creationId="{52513135-6E68-7903-D4C3-A85D6F6A0051}"/>
          </ac:spMkLst>
        </pc:spChg>
        <pc:spChg chg="mod">
          <ac:chgData name="Hoang Dang Nguyen" userId="1de6b3a7-5191-4a0c-8968-b8f905305e1d" providerId="ADAL" clId="{DC76DC1C-1644-4494-BFE8-82A1D4CA4207}" dt="2025-03-16T16:18:01.926" v="409" actId="20577"/>
          <ac:spMkLst>
            <pc:docMk/>
            <pc:sldMk cId="3830749248" sldId="273"/>
            <ac:spMk id="3" creationId="{4C93444A-B554-0D30-AC00-DDA1B74BADA4}"/>
          </ac:spMkLst>
        </pc:spChg>
      </pc:sldChg>
      <pc:sldChg chg="modSp new del mod">
        <pc:chgData name="Hoang Dang Nguyen" userId="1de6b3a7-5191-4a0c-8968-b8f905305e1d" providerId="ADAL" clId="{DC76DC1C-1644-4494-BFE8-82A1D4CA4207}" dt="2025-03-16T16:27:54.848" v="562" actId="47"/>
        <pc:sldMkLst>
          <pc:docMk/>
          <pc:sldMk cId="3112432171" sldId="274"/>
        </pc:sldMkLst>
        <pc:spChg chg="mod">
          <ac:chgData name="Hoang Dang Nguyen" userId="1de6b3a7-5191-4a0c-8968-b8f905305e1d" providerId="ADAL" clId="{DC76DC1C-1644-4494-BFE8-82A1D4CA4207}" dt="2025-03-16T16:21:30.664" v="486" actId="404"/>
          <ac:spMkLst>
            <pc:docMk/>
            <pc:sldMk cId="3112432171" sldId="274"/>
            <ac:spMk id="2" creationId="{2EDECFD1-D345-C9AC-BD31-69C795883503}"/>
          </ac:spMkLst>
        </pc:spChg>
        <pc:spChg chg="mod">
          <ac:chgData name="Hoang Dang Nguyen" userId="1de6b3a7-5191-4a0c-8968-b8f905305e1d" providerId="ADAL" clId="{DC76DC1C-1644-4494-BFE8-82A1D4CA4207}" dt="2025-03-16T16:27:44.703" v="561" actId="20577"/>
          <ac:spMkLst>
            <pc:docMk/>
            <pc:sldMk cId="3112432171" sldId="274"/>
            <ac:spMk id="3" creationId="{42BDF4A6-D2E5-B392-F569-7467440C12B5}"/>
          </ac:spMkLst>
        </pc:spChg>
      </pc:sldChg>
      <pc:sldChg chg="modSp add mod">
        <pc:chgData name="Hoang Dang Nguyen" userId="1de6b3a7-5191-4a0c-8968-b8f905305e1d" providerId="ADAL" clId="{DC76DC1C-1644-4494-BFE8-82A1D4CA4207}" dt="2025-03-16T16:27:57.780" v="563" actId="403"/>
        <pc:sldMkLst>
          <pc:docMk/>
          <pc:sldMk cId="3177344257" sldId="275"/>
        </pc:sldMkLst>
        <pc:spChg chg="mod">
          <ac:chgData name="Hoang Dang Nguyen" userId="1de6b3a7-5191-4a0c-8968-b8f905305e1d" providerId="ADAL" clId="{DC76DC1C-1644-4494-BFE8-82A1D4CA4207}" dt="2025-03-16T16:23:21.989" v="531" actId="404"/>
          <ac:spMkLst>
            <pc:docMk/>
            <pc:sldMk cId="3177344257" sldId="275"/>
            <ac:spMk id="2" creationId="{21DC744E-3180-165A-49AA-2D5D69EC4639}"/>
          </ac:spMkLst>
        </pc:spChg>
        <pc:spChg chg="mod">
          <ac:chgData name="Hoang Dang Nguyen" userId="1de6b3a7-5191-4a0c-8968-b8f905305e1d" providerId="ADAL" clId="{DC76DC1C-1644-4494-BFE8-82A1D4CA4207}" dt="2025-03-16T16:27:57.780" v="563" actId="403"/>
          <ac:spMkLst>
            <pc:docMk/>
            <pc:sldMk cId="3177344257" sldId="275"/>
            <ac:spMk id="3" creationId="{00DA2090-B022-E1E0-E911-10250DDCFBBE}"/>
          </ac:spMkLst>
        </pc:spChg>
      </pc:sldChg>
      <pc:sldChg chg="modSp new mod">
        <pc:chgData name="Hoang Dang Nguyen" userId="1de6b3a7-5191-4a0c-8968-b8f905305e1d" providerId="ADAL" clId="{DC76DC1C-1644-4494-BFE8-82A1D4CA4207}" dt="2025-03-16T16:23:29.500" v="535" actId="404"/>
        <pc:sldMkLst>
          <pc:docMk/>
          <pc:sldMk cId="2995225700" sldId="276"/>
        </pc:sldMkLst>
        <pc:spChg chg="mod">
          <ac:chgData name="Hoang Dang Nguyen" userId="1de6b3a7-5191-4a0c-8968-b8f905305e1d" providerId="ADAL" clId="{DC76DC1C-1644-4494-BFE8-82A1D4CA4207}" dt="2025-03-16T16:23:29.500" v="535" actId="404"/>
          <ac:spMkLst>
            <pc:docMk/>
            <pc:sldMk cId="2995225700" sldId="276"/>
            <ac:spMk id="2" creationId="{C16AE571-032A-33CC-0D4A-0D4305F6F8AD}"/>
          </ac:spMkLst>
        </pc:spChg>
        <pc:spChg chg="mod">
          <ac:chgData name="Hoang Dang Nguyen" userId="1de6b3a7-5191-4a0c-8968-b8f905305e1d" providerId="ADAL" clId="{DC76DC1C-1644-4494-BFE8-82A1D4CA4207}" dt="2025-03-16T16:22:29.928" v="503" actId="113"/>
          <ac:spMkLst>
            <pc:docMk/>
            <pc:sldMk cId="2995225700" sldId="276"/>
            <ac:spMk id="3" creationId="{3E5ED466-A899-E78D-F3E5-62431AC28BDC}"/>
          </ac:spMkLst>
        </pc:spChg>
      </pc:sldChg>
      <pc:sldChg chg="modSp add mod">
        <pc:chgData name="Hoang Dang Nguyen" userId="1de6b3a7-5191-4a0c-8968-b8f905305e1d" providerId="ADAL" clId="{DC76DC1C-1644-4494-BFE8-82A1D4CA4207}" dt="2025-03-16T16:23:33.469" v="539" actId="404"/>
        <pc:sldMkLst>
          <pc:docMk/>
          <pc:sldMk cId="3679353351" sldId="277"/>
        </pc:sldMkLst>
        <pc:spChg chg="mod">
          <ac:chgData name="Hoang Dang Nguyen" userId="1de6b3a7-5191-4a0c-8968-b8f905305e1d" providerId="ADAL" clId="{DC76DC1C-1644-4494-BFE8-82A1D4CA4207}" dt="2025-03-16T16:23:33.469" v="539" actId="404"/>
          <ac:spMkLst>
            <pc:docMk/>
            <pc:sldMk cId="3679353351" sldId="277"/>
            <ac:spMk id="2" creationId="{7A338623-752E-3D06-6574-0D066ED365FA}"/>
          </ac:spMkLst>
        </pc:spChg>
        <pc:spChg chg="mod">
          <ac:chgData name="Hoang Dang Nguyen" userId="1de6b3a7-5191-4a0c-8968-b8f905305e1d" providerId="ADAL" clId="{DC76DC1C-1644-4494-BFE8-82A1D4CA4207}" dt="2025-03-16T16:22:42.742" v="509" actId="403"/>
          <ac:spMkLst>
            <pc:docMk/>
            <pc:sldMk cId="3679353351" sldId="277"/>
            <ac:spMk id="3" creationId="{FE50847C-26C0-7B2F-C264-DA7AB7DE2E6C}"/>
          </ac:spMkLst>
        </pc:spChg>
      </pc:sldChg>
      <pc:sldChg chg="modSp new mod">
        <pc:chgData name="Hoang Dang Nguyen" userId="1de6b3a7-5191-4a0c-8968-b8f905305e1d" providerId="ADAL" clId="{DC76DC1C-1644-4494-BFE8-82A1D4CA4207}" dt="2025-03-16T16:23:38.750" v="544" actId="404"/>
        <pc:sldMkLst>
          <pc:docMk/>
          <pc:sldMk cId="1202794657" sldId="278"/>
        </pc:sldMkLst>
        <pc:spChg chg="mod">
          <ac:chgData name="Hoang Dang Nguyen" userId="1de6b3a7-5191-4a0c-8968-b8f905305e1d" providerId="ADAL" clId="{DC76DC1C-1644-4494-BFE8-82A1D4CA4207}" dt="2025-03-16T16:23:38.750" v="544" actId="404"/>
          <ac:spMkLst>
            <pc:docMk/>
            <pc:sldMk cId="1202794657" sldId="278"/>
            <ac:spMk id="2" creationId="{4FC3CF8B-3362-0FEA-2F3C-058A60587583}"/>
          </ac:spMkLst>
        </pc:spChg>
        <pc:spChg chg="mod">
          <ac:chgData name="Hoang Dang Nguyen" userId="1de6b3a7-5191-4a0c-8968-b8f905305e1d" providerId="ADAL" clId="{DC76DC1C-1644-4494-BFE8-82A1D4CA4207}" dt="2025-03-16T16:23:16.053" v="524" actId="20577"/>
          <ac:spMkLst>
            <pc:docMk/>
            <pc:sldMk cId="1202794657" sldId="278"/>
            <ac:spMk id="3" creationId="{5644DC3C-C2DD-AE48-B1E5-DE3C18C44F24}"/>
          </ac:spMkLst>
        </pc:spChg>
      </pc:sldChg>
      <pc:sldChg chg="addSp delSp modSp new mod modClrScheme chgLayout">
        <pc:chgData name="Hoang Dang Nguyen" userId="1de6b3a7-5191-4a0c-8968-b8f905305e1d" providerId="ADAL" clId="{DC76DC1C-1644-4494-BFE8-82A1D4CA4207}" dt="2025-03-16T16:28:22.749" v="575" actId="20577"/>
        <pc:sldMkLst>
          <pc:docMk/>
          <pc:sldMk cId="3916775167" sldId="279"/>
        </pc:sldMkLst>
        <pc:spChg chg="del mod ord">
          <ac:chgData name="Hoang Dang Nguyen" userId="1de6b3a7-5191-4a0c-8968-b8f905305e1d" providerId="ADAL" clId="{DC76DC1C-1644-4494-BFE8-82A1D4CA4207}" dt="2025-03-16T16:28:12.074" v="565" actId="700"/>
          <ac:spMkLst>
            <pc:docMk/>
            <pc:sldMk cId="3916775167" sldId="279"/>
            <ac:spMk id="2" creationId="{9B2C4809-8AC9-9CEC-7C74-8C4E66CBC963}"/>
          </ac:spMkLst>
        </pc:spChg>
        <pc:spChg chg="del mod ord">
          <ac:chgData name="Hoang Dang Nguyen" userId="1de6b3a7-5191-4a0c-8968-b8f905305e1d" providerId="ADAL" clId="{DC76DC1C-1644-4494-BFE8-82A1D4CA4207}" dt="2025-03-16T16:28:12.074" v="565" actId="700"/>
          <ac:spMkLst>
            <pc:docMk/>
            <pc:sldMk cId="3916775167" sldId="279"/>
            <ac:spMk id="3" creationId="{35507DDE-E026-5C44-F50C-5AC690FB0825}"/>
          </ac:spMkLst>
        </pc:spChg>
        <pc:spChg chg="mod ord">
          <ac:chgData name="Hoang Dang Nguyen" userId="1de6b3a7-5191-4a0c-8968-b8f905305e1d" providerId="ADAL" clId="{DC76DC1C-1644-4494-BFE8-82A1D4CA4207}" dt="2025-03-16T16:28:12.074" v="565" actId="700"/>
          <ac:spMkLst>
            <pc:docMk/>
            <pc:sldMk cId="3916775167" sldId="279"/>
            <ac:spMk id="4" creationId="{34058F50-9E3A-1283-8893-3DA90E8146FE}"/>
          </ac:spMkLst>
        </pc:spChg>
        <pc:spChg chg="add mod ord">
          <ac:chgData name="Hoang Dang Nguyen" userId="1de6b3a7-5191-4a0c-8968-b8f905305e1d" providerId="ADAL" clId="{DC76DC1C-1644-4494-BFE8-82A1D4CA4207}" dt="2025-03-16T16:28:22.749" v="575" actId="20577"/>
          <ac:spMkLst>
            <pc:docMk/>
            <pc:sldMk cId="3916775167" sldId="279"/>
            <ac:spMk id="5" creationId="{693ED58B-26D7-5D15-B7B3-FF31137D2E6F}"/>
          </ac:spMkLst>
        </pc:spChg>
        <pc:spChg chg="add mod ord">
          <ac:chgData name="Hoang Dang Nguyen" userId="1de6b3a7-5191-4a0c-8968-b8f905305e1d" providerId="ADAL" clId="{DC76DC1C-1644-4494-BFE8-82A1D4CA4207}" dt="2025-03-16T16:28:19.095" v="567" actId="21"/>
          <ac:spMkLst>
            <pc:docMk/>
            <pc:sldMk cId="3916775167" sldId="279"/>
            <ac:spMk id="6" creationId="{A80E295C-5C33-FCDB-E719-97694157B40D}"/>
          </ac:spMkLst>
        </pc:spChg>
        <pc:spChg chg="add mod ord">
          <ac:chgData name="Hoang Dang Nguyen" userId="1de6b3a7-5191-4a0c-8968-b8f905305e1d" providerId="ADAL" clId="{DC76DC1C-1644-4494-BFE8-82A1D4CA4207}" dt="2025-03-16T16:28:20.044" v="568"/>
          <ac:spMkLst>
            <pc:docMk/>
            <pc:sldMk cId="3916775167" sldId="279"/>
            <ac:spMk id="7" creationId="{3B4C87C1-DD21-267B-BBC3-1307D0750BA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16/03/2025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545D7E"/>
                </a:solidFill>
                <a:effectLst/>
                <a:latin typeface="Google Sans"/>
              </a:rPr>
              <a:t>Psychometric assessments aim to provide a standardized and unbiased way to measure various aspects of an individual, including their skills, knowledge, abilities, personality, and behavioral style. These assessments can include personality questionnaires, aptitude tests (measuring cognitive abilities like verbal and numerical reasoning), and situational judgment test</a:t>
            </a:r>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8</a:t>
            </a:fld>
            <a:endParaRPr lang="en-GB"/>
          </a:p>
        </p:txBody>
      </p:sp>
    </p:spTree>
    <p:extLst>
      <p:ext uri="{BB962C8B-B14F-4D97-AF65-F5344CB8AC3E}">
        <p14:creationId xmlns:p14="http://schemas.microsoft.com/office/powerpoint/2010/main" val="435107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9</a:t>
            </a:fld>
            <a:endParaRPr lang="en-GB"/>
          </a:p>
        </p:txBody>
      </p:sp>
    </p:spTree>
    <p:extLst>
      <p:ext uri="{BB962C8B-B14F-4D97-AF65-F5344CB8AC3E}">
        <p14:creationId xmlns:p14="http://schemas.microsoft.com/office/powerpoint/2010/main" val="41111078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749" y="2834277"/>
            <a:ext cx="4392613" cy="936625"/>
          </a:xfrm>
        </p:spPr>
        <p:txBody>
          <a:bodyPr/>
          <a:lstStyle/>
          <a:p>
            <a:r>
              <a:rPr lang="en-GB" altLang="en-US" b="1" dirty="0"/>
              <a:t>LCMB7023</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2800" b="1" dirty="0">
              <a:solidFill>
                <a:srgbClr val="FFFF00"/>
              </a:solidFill>
              <a:latin typeface="Arial" panose="020B0604020202020204" pitchFamily="34" charset="0"/>
            </a:endParaRPr>
          </a:p>
          <a:p>
            <a:pPr>
              <a:spcBef>
                <a:spcPct val="0"/>
              </a:spcBef>
              <a:buFontTx/>
              <a:buNone/>
            </a:pPr>
            <a:r>
              <a:rPr lang="en-GB" altLang="en-US" sz="2800" b="1" dirty="0">
                <a:solidFill>
                  <a:srgbClr val="FFFF00"/>
                </a:solidFill>
                <a:latin typeface="Arial" panose="020B0604020202020204" pitchFamily="34" charset="0"/>
              </a:rPr>
              <a:t>Session 1 of 2</a:t>
            </a:r>
          </a:p>
          <a:p>
            <a:pPr>
              <a:spcBef>
                <a:spcPct val="0"/>
              </a:spcBef>
              <a:buFontTx/>
              <a:buNone/>
            </a:pPr>
            <a:r>
              <a:rPr lang="en-GB" altLang="en-US" sz="2800" b="1" dirty="0">
                <a:solidFill>
                  <a:srgbClr val="00B0F0"/>
                </a:solidFill>
                <a:latin typeface="Arial" panose="020B0604020202020204" pitchFamily="34" charset="0"/>
              </a:rPr>
              <a:t>Recruitment and selection</a:t>
            </a: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altLang="en-US" sz="4800" b="1">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HUMAN CAPITAL</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a:p>
            <a:pPr eaLnBrk="1" hangingPunct="1">
              <a:defRPr/>
            </a:pPr>
            <a:r>
              <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MANAGEMENT</a:t>
            </a:r>
          </a:p>
        </p:txBody>
      </p:sp>
      <p:sp>
        <p:nvSpPr>
          <p:cNvPr id="2" name="Slide Number Placeholder 1">
            <a:extLst>
              <a:ext uri="{FF2B5EF4-FFF2-40B4-BE49-F238E27FC236}">
                <a16:creationId xmlns:a16="http://schemas.microsoft.com/office/drawing/2014/main" id="{FA65D9C3-DBFB-8353-8918-F1C6851C803E}"/>
              </a:ext>
            </a:extLst>
          </p:cNvPr>
          <p:cNvSpPr>
            <a:spLocks noGrp="1"/>
          </p:cNvSpPr>
          <p:nvPr>
            <p:ph type="sldNum" sz="quarter" idx="12"/>
          </p:nvPr>
        </p:nvSpPr>
        <p:spPr/>
        <p:txBody>
          <a:bodyPr/>
          <a:lstStyle/>
          <a:p>
            <a:pPr>
              <a:defRPr/>
            </a:pPr>
            <a:fld id="{0F359BAA-4C3D-44E8-B8AA-0115E484A981}" type="slidenum">
              <a:rPr lang="en-US" altLang="en-US" smtClean="0"/>
              <a:pPr>
                <a:defRPr/>
              </a:pPr>
              <a:t>1</a:t>
            </a:fld>
            <a:endParaRPr lang="en-US" altLang="en-US"/>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E4837-63A9-203A-2338-3280E09BBFBE}"/>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B1590B88-D8EF-2E80-C27B-2BDB7BB7BFB3}"/>
              </a:ext>
            </a:extLst>
          </p:cNvPr>
          <p:cNvSpPr>
            <a:spLocks noGrp="1"/>
          </p:cNvSpPr>
          <p:nvPr>
            <p:ph idx="1"/>
          </p:nvPr>
        </p:nvSpPr>
        <p:spPr/>
        <p:txBody>
          <a:bodyPr/>
          <a:lstStyle/>
          <a:p>
            <a:r>
              <a:rPr lang="en-GB" dirty="0"/>
              <a:t>Understanding Recruitment &amp; Selection</a:t>
            </a:r>
          </a:p>
          <a:p>
            <a:r>
              <a:rPr lang="en-GB" dirty="0"/>
              <a:t>Strategies and Challenges</a:t>
            </a:r>
          </a:p>
          <a:p>
            <a:r>
              <a:rPr lang="en-GB" dirty="0"/>
              <a:t>Selection Methods &amp; Best Practices</a:t>
            </a:r>
          </a:p>
          <a:p>
            <a:r>
              <a:rPr lang="en-GB" dirty="0"/>
              <a:t>Legal &amp; Ethical Considerations</a:t>
            </a:r>
          </a:p>
        </p:txBody>
      </p:sp>
      <p:sp>
        <p:nvSpPr>
          <p:cNvPr id="4" name="Slide Number Placeholder 3">
            <a:extLst>
              <a:ext uri="{FF2B5EF4-FFF2-40B4-BE49-F238E27FC236}">
                <a16:creationId xmlns:a16="http://schemas.microsoft.com/office/drawing/2014/main" id="{8ACEB252-00BE-EF4C-4058-370080F66F58}"/>
              </a:ext>
            </a:extLst>
          </p:cNvPr>
          <p:cNvSpPr>
            <a:spLocks noGrp="1"/>
          </p:cNvSpPr>
          <p:nvPr>
            <p:ph type="sldNum" sz="quarter" idx="12"/>
          </p:nvPr>
        </p:nvSpPr>
        <p:spPr/>
        <p:txBody>
          <a:bodyPr/>
          <a:lstStyle/>
          <a:p>
            <a:pPr>
              <a:defRPr/>
            </a:pPr>
            <a:fld id="{6B9CAAEB-5DD4-4716-AEA0-BEF1B1D22BD1}" type="slidenum">
              <a:rPr lang="en-US" altLang="en-US" smtClean="0"/>
              <a:pPr>
                <a:defRPr/>
              </a:pPr>
              <a:t>2</a:t>
            </a:fld>
            <a:endParaRPr lang="en-US" altLang="en-US"/>
          </a:p>
        </p:txBody>
      </p:sp>
    </p:spTree>
    <p:extLst>
      <p:ext uri="{BB962C8B-B14F-4D97-AF65-F5344CB8AC3E}">
        <p14:creationId xmlns:p14="http://schemas.microsoft.com/office/powerpoint/2010/main" val="235682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Introduction to Recruitment &amp; Selection</a:t>
            </a:r>
          </a:p>
        </p:txBody>
      </p:sp>
      <p:sp>
        <p:nvSpPr>
          <p:cNvPr id="3" name="Content Placeholder 2"/>
          <p:cNvSpPr>
            <a:spLocks noGrp="1"/>
          </p:cNvSpPr>
          <p:nvPr>
            <p:ph idx="1"/>
          </p:nvPr>
        </p:nvSpPr>
        <p:spPr>
          <a:xfrm>
            <a:off x="609600" y="1600201"/>
            <a:ext cx="10972800" cy="3917032"/>
          </a:xfrm>
        </p:spPr>
        <p:txBody>
          <a:bodyPr/>
          <a:lstStyle/>
          <a:p>
            <a:r>
              <a:rPr lang="en-US" sz="2800" dirty="0"/>
              <a:t>Recruitment and selection are critical HR functions that determine workforce quality.</a:t>
            </a:r>
          </a:p>
          <a:p>
            <a:r>
              <a:rPr lang="en-US" sz="2800" dirty="0"/>
              <a:t>Recruitment: Process of attracting and identifying potential candidates.</a:t>
            </a:r>
          </a:p>
          <a:p>
            <a:r>
              <a:rPr lang="en-US" sz="2800" dirty="0"/>
              <a:t>Selection: Process of assessing and hiring the right candidate.</a:t>
            </a:r>
          </a:p>
          <a:p>
            <a:r>
              <a:rPr lang="en-US" sz="2800" dirty="0"/>
              <a:t>Effective recruitment and selection reduce turnover and enhance organizational success.</a:t>
            </a:r>
          </a:p>
        </p:txBody>
      </p:sp>
      <p:sp>
        <p:nvSpPr>
          <p:cNvPr id="6" name="Slide Number Placeholder 5">
            <a:extLst>
              <a:ext uri="{FF2B5EF4-FFF2-40B4-BE49-F238E27FC236}">
                <a16:creationId xmlns:a16="http://schemas.microsoft.com/office/drawing/2014/main" id="{870DE743-EEBA-EA3A-50A0-2C7997F0134E}"/>
              </a:ext>
            </a:extLst>
          </p:cNvPr>
          <p:cNvSpPr>
            <a:spLocks noGrp="1"/>
          </p:cNvSpPr>
          <p:nvPr>
            <p:ph type="sldNum" sz="quarter" idx="12"/>
          </p:nvPr>
        </p:nvSpPr>
        <p:spPr/>
        <p:txBody>
          <a:bodyPr/>
          <a:lstStyle/>
          <a:p>
            <a:pPr>
              <a:defRPr/>
            </a:pPr>
            <a:fld id="{6B9CAAEB-5DD4-4716-AEA0-BEF1B1D22BD1}" type="slidenum">
              <a:rPr lang="en-US" altLang="en-US" smtClean="0"/>
              <a:pPr>
                <a:defRPr/>
              </a:pPr>
              <a:t>3</a:t>
            </a:fld>
            <a:endParaRPr lang="en-US"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Recruitment Strategies &amp; Challenges</a:t>
            </a:r>
          </a:p>
        </p:txBody>
      </p:sp>
      <p:sp>
        <p:nvSpPr>
          <p:cNvPr id="3" name="Content Placeholder 2"/>
          <p:cNvSpPr>
            <a:spLocks noGrp="1"/>
          </p:cNvSpPr>
          <p:nvPr>
            <p:ph idx="1"/>
          </p:nvPr>
        </p:nvSpPr>
        <p:spPr>
          <a:xfrm>
            <a:off x="609600" y="1600201"/>
            <a:ext cx="10972800" cy="3917032"/>
          </a:xfrm>
        </p:spPr>
        <p:txBody>
          <a:bodyPr>
            <a:normAutofit fontScale="92500" lnSpcReduction="10000"/>
          </a:bodyPr>
          <a:lstStyle/>
          <a:p>
            <a:r>
              <a:rPr lang="en-GB" dirty="0"/>
              <a:t>Internal vs. External Recruitment:</a:t>
            </a:r>
          </a:p>
          <a:p>
            <a:pPr lvl="1"/>
            <a:r>
              <a:rPr lang="en-GB" dirty="0"/>
              <a:t>Internal: Promotions, transfers, referrals.</a:t>
            </a:r>
          </a:p>
          <a:p>
            <a:pPr lvl="1"/>
            <a:r>
              <a:rPr lang="en-GB" dirty="0"/>
              <a:t>External: Job postings, recruitment agencies, social media.</a:t>
            </a:r>
          </a:p>
          <a:p>
            <a:pPr lvl="1"/>
            <a:endParaRPr lang="en-GB" dirty="0"/>
          </a:p>
          <a:p>
            <a:r>
              <a:rPr lang="en-GB" dirty="0"/>
              <a:t>Challenges in Recruitment:</a:t>
            </a:r>
          </a:p>
          <a:p>
            <a:pPr lvl="1"/>
            <a:r>
              <a:rPr lang="en-GB" dirty="0"/>
              <a:t>Talent shortages and skill gaps.</a:t>
            </a:r>
          </a:p>
          <a:p>
            <a:pPr lvl="1"/>
            <a:r>
              <a:rPr lang="en-GB" dirty="0"/>
              <a:t>Employer branding and candidate experience.</a:t>
            </a:r>
          </a:p>
          <a:p>
            <a:pPr lvl="1"/>
            <a:r>
              <a:rPr lang="en-GB" dirty="0"/>
              <a:t>Diversity and inclusion in hiring.</a:t>
            </a:r>
          </a:p>
        </p:txBody>
      </p:sp>
      <p:sp>
        <p:nvSpPr>
          <p:cNvPr id="6" name="Slide Number Placeholder 5">
            <a:extLst>
              <a:ext uri="{FF2B5EF4-FFF2-40B4-BE49-F238E27FC236}">
                <a16:creationId xmlns:a16="http://schemas.microsoft.com/office/drawing/2014/main" id="{5C741E36-A99E-413F-F7F7-3BDF00CC40C5}"/>
              </a:ext>
            </a:extLst>
          </p:cNvPr>
          <p:cNvSpPr>
            <a:spLocks noGrp="1"/>
          </p:cNvSpPr>
          <p:nvPr>
            <p:ph type="sldNum" sz="quarter" idx="12"/>
          </p:nvPr>
        </p:nvSpPr>
        <p:spPr/>
        <p:txBody>
          <a:bodyPr/>
          <a:lstStyle/>
          <a:p>
            <a:pPr>
              <a:defRPr/>
            </a:pPr>
            <a:fld id="{6B9CAAEB-5DD4-4716-AEA0-BEF1B1D22BD1}" type="slidenum">
              <a:rPr lang="en-US" altLang="en-US" smtClean="0"/>
              <a:pPr>
                <a:defRPr/>
              </a:pPr>
              <a:t>4</a:t>
            </a:fld>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6013E-138F-374D-FA60-99EC7E8022C9}"/>
              </a:ext>
            </a:extLst>
          </p:cNvPr>
          <p:cNvSpPr>
            <a:spLocks noGrp="1"/>
          </p:cNvSpPr>
          <p:nvPr>
            <p:ph type="title"/>
          </p:nvPr>
        </p:nvSpPr>
        <p:spPr/>
        <p:txBody>
          <a:bodyPr/>
          <a:lstStyle/>
          <a:p>
            <a:r>
              <a:rPr lang="en-US" dirty="0"/>
              <a:t>Recruitment methods</a:t>
            </a:r>
            <a:endParaRPr lang="en-GB" dirty="0"/>
          </a:p>
        </p:txBody>
      </p:sp>
      <p:pic>
        <p:nvPicPr>
          <p:cNvPr id="6" name="Content Placeholder 5">
            <a:extLst>
              <a:ext uri="{FF2B5EF4-FFF2-40B4-BE49-F238E27FC236}">
                <a16:creationId xmlns:a16="http://schemas.microsoft.com/office/drawing/2014/main" id="{559FD921-FEA3-3256-F58C-D1A445682380}"/>
              </a:ext>
            </a:extLst>
          </p:cNvPr>
          <p:cNvPicPr>
            <a:picLocks noGrp="1" noChangeAspect="1"/>
          </p:cNvPicPr>
          <p:nvPr>
            <p:ph idx="1"/>
          </p:nvPr>
        </p:nvPicPr>
        <p:blipFill>
          <a:blip r:embed="rId2"/>
          <a:stretch>
            <a:fillRect/>
          </a:stretch>
        </p:blipFill>
        <p:spPr>
          <a:xfrm>
            <a:off x="121086" y="1417638"/>
            <a:ext cx="12070914" cy="3017729"/>
          </a:xfrm>
        </p:spPr>
      </p:pic>
      <p:sp>
        <p:nvSpPr>
          <p:cNvPr id="4" name="Slide Number Placeholder 3">
            <a:extLst>
              <a:ext uri="{FF2B5EF4-FFF2-40B4-BE49-F238E27FC236}">
                <a16:creationId xmlns:a16="http://schemas.microsoft.com/office/drawing/2014/main" id="{69878EBB-BD04-5672-36E8-14B1B311CB30}"/>
              </a:ext>
            </a:extLst>
          </p:cNvPr>
          <p:cNvSpPr>
            <a:spLocks noGrp="1"/>
          </p:cNvSpPr>
          <p:nvPr>
            <p:ph type="sldNum" sz="quarter" idx="12"/>
          </p:nvPr>
        </p:nvSpPr>
        <p:spPr/>
        <p:txBody>
          <a:bodyPr/>
          <a:lstStyle/>
          <a:p>
            <a:pPr>
              <a:defRPr/>
            </a:pPr>
            <a:fld id="{6B9CAAEB-5DD4-4716-AEA0-BEF1B1D22BD1}" type="slidenum">
              <a:rPr lang="en-US" altLang="en-US" smtClean="0"/>
              <a:pPr>
                <a:defRPr/>
              </a:pPr>
              <a:t>5</a:t>
            </a:fld>
            <a:endParaRPr lang="en-US" altLang="en-US"/>
          </a:p>
        </p:txBody>
      </p:sp>
      <p:sp>
        <p:nvSpPr>
          <p:cNvPr id="7" name="TextBox 6">
            <a:extLst>
              <a:ext uri="{FF2B5EF4-FFF2-40B4-BE49-F238E27FC236}">
                <a16:creationId xmlns:a16="http://schemas.microsoft.com/office/drawing/2014/main" id="{A4789319-D8E4-8109-3BC8-74C123916668}"/>
              </a:ext>
            </a:extLst>
          </p:cNvPr>
          <p:cNvSpPr txBox="1"/>
          <p:nvPr/>
        </p:nvSpPr>
        <p:spPr>
          <a:xfrm>
            <a:off x="322634" y="4517032"/>
            <a:ext cx="11546732" cy="1015663"/>
          </a:xfrm>
          <a:prstGeom prst="rect">
            <a:avLst/>
          </a:prstGeom>
          <a:noFill/>
        </p:spPr>
        <p:txBody>
          <a:bodyPr wrap="square" rtlCol="0">
            <a:spAutoFit/>
          </a:bodyPr>
          <a:lstStyle/>
          <a:p>
            <a:r>
              <a:rPr lang="en-US" sz="2000" dirty="0"/>
              <a:t>Table – The 10 most widely-used types of external recruitment methods by sectors 	</a:t>
            </a:r>
          </a:p>
          <a:p>
            <a:r>
              <a:rPr lang="en-US" sz="2000" dirty="0"/>
              <a:t>Source: Marchington et al. (2021, p. 390) adapted from Chartered Institute of Personnel and Development/Hays (2017b, p20).</a:t>
            </a:r>
            <a:endParaRPr lang="en-GB" sz="2000" dirty="0"/>
          </a:p>
        </p:txBody>
      </p:sp>
    </p:spTree>
    <p:extLst>
      <p:ext uri="{BB962C8B-B14F-4D97-AF65-F5344CB8AC3E}">
        <p14:creationId xmlns:p14="http://schemas.microsoft.com/office/powerpoint/2010/main" val="4186043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B15C6-FCC2-04D0-0460-0498DAF2FF5A}"/>
              </a:ext>
            </a:extLst>
          </p:cNvPr>
          <p:cNvSpPr>
            <a:spLocks noGrp="1"/>
          </p:cNvSpPr>
          <p:nvPr>
            <p:ph type="title"/>
          </p:nvPr>
        </p:nvSpPr>
        <p:spPr/>
        <p:txBody>
          <a:bodyPr/>
          <a:lstStyle/>
          <a:p>
            <a:r>
              <a:rPr lang="en-US" dirty="0"/>
              <a:t>Recruitment methods</a:t>
            </a:r>
            <a:endParaRPr lang="en-GB" dirty="0"/>
          </a:p>
        </p:txBody>
      </p:sp>
      <p:sp>
        <p:nvSpPr>
          <p:cNvPr id="4" name="Slide Number Placeholder 3">
            <a:extLst>
              <a:ext uri="{FF2B5EF4-FFF2-40B4-BE49-F238E27FC236}">
                <a16:creationId xmlns:a16="http://schemas.microsoft.com/office/drawing/2014/main" id="{0D839E75-6C76-C8CB-8D47-CC33B6EC63EE}"/>
              </a:ext>
            </a:extLst>
          </p:cNvPr>
          <p:cNvSpPr>
            <a:spLocks noGrp="1"/>
          </p:cNvSpPr>
          <p:nvPr>
            <p:ph type="sldNum" sz="quarter" idx="12"/>
          </p:nvPr>
        </p:nvSpPr>
        <p:spPr/>
        <p:txBody>
          <a:bodyPr/>
          <a:lstStyle/>
          <a:p>
            <a:pPr>
              <a:defRPr/>
            </a:pPr>
            <a:fld id="{6B9CAAEB-5DD4-4716-AEA0-BEF1B1D22BD1}" type="slidenum">
              <a:rPr lang="en-US" altLang="en-US" smtClean="0"/>
              <a:pPr>
                <a:defRPr/>
              </a:pPr>
              <a:t>6</a:t>
            </a:fld>
            <a:endParaRPr lang="en-US" altLang="en-US"/>
          </a:p>
        </p:txBody>
      </p:sp>
      <p:pic>
        <p:nvPicPr>
          <p:cNvPr id="6" name="Picture 5">
            <a:extLst>
              <a:ext uri="{FF2B5EF4-FFF2-40B4-BE49-F238E27FC236}">
                <a16:creationId xmlns:a16="http://schemas.microsoft.com/office/drawing/2014/main" id="{C8015866-A461-2FA7-3EDB-D274A829D1D2}"/>
              </a:ext>
            </a:extLst>
          </p:cNvPr>
          <p:cNvPicPr>
            <a:picLocks noChangeAspect="1"/>
          </p:cNvPicPr>
          <p:nvPr/>
        </p:nvPicPr>
        <p:blipFill>
          <a:blip r:embed="rId2"/>
          <a:stretch>
            <a:fillRect/>
          </a:stretch>
        </p:blipFill>
        <p:spPr>
          <a:xfrm>
            <a:off x="344154" y="1600201"/>
            <a:ext cx="11503692" cy="2397867"/>
          </a:xfrm>
          <a:prstGeom prst="rect">
            <a:avLst/>
          </a:prstGeom>
        </p:spPr>
      </p:pic>
      <p:sp>
        <p:nvSpPr>
          <p:cNvPr id="7" name="TextBox 6">
            <a:extLst>
              <a:ext uri="{FF2B5EF4-FFF2-40B4-BE49-F238E27FC236}">
                <a16:creationId xmlns:a16="http://schemas.microsoft.com/office/drawing/2014/main" id="{CF8B8052-2B0E-0909-D600-BBFE66F2D579}"/>
              </a:ext>
            </a:extLst>
          </p:cNvPr>
          <p:cNvSpPr txBox="1"/>
          <p:nvPr/>
        </p:nvSpPr>
        <p:spPr>
          <a:xfrm>
            <a:off x="344154" y="4180631"/>
            <a:ext cx="11546732" cy="707886"/>
          </a:xfrm>
          <a:prstGeom prst="rect">
            <a:avLst/>
          </a:prstGeom>
          <a:noFill/>
        </p:spPr>
        <p:txBody>
          <a:bodyPr wrap="square" rtlCol="0">
            <a:spAutoFit/>
          </a:bodyPr>
          <a:lstStyle/>
          <a:p>
            <a:r>
              <a:rPr lang="en-US" sz="2000" dirty="0"/>
              <a:t>Table – The benefits and drawbacks of online recruitment for employers 	</a:t>
            </a:r>
          </a:p>
          <a:p>
            <a:r>
              <a:rPr lang="en-US" sz="2000" dirty="0"/>
              <a:t>Source: Marchington et al. (2021, p. 395)</a:t>
            </a:r>
            <a:endParaRPr lang="en-GB" sz="2000" dirty="0"/>
          </a:p>
        </p:txBody>
      </p:sp>
    </p:spTree>
    <p:extLst>
      <p:ext uri="{BB962C8B-B14F-4D97-AF65-F5344CB8AC3E}">
        <p14:creationId xmlns:p14="http://schemas.microsoft.com/office/powerpoint/2010/main" val="2797696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EF287-2CF8-7402-E18F-172CE76B530D}"/>
              </a:ext>
            </a:extLst>
          </p:cNvPr>
          <p:cNvSpPr>
            <a:spLocks noGrp="1"/>
          </p:cNvSpPr>
          <p:nvPr>
            <p:ph type="title"/>
          </p:nvPr>
        </p:nvSpPr>
        <p:spPr/>
        <p:txBody>
          <a:bodyPr/>
          <a:lstStyle/>
          <a:p>
            <a:r>
              <a:rPr lang="en-US" dirty="0"/>
              <a:t>Recruitment methods</a:t>
            </a:r>
            <a:endParaRPr lang="en-GB" dirty="0"/>
          </a:p>
        </p:txBody>
      </p:sp>
      <p:sp>
        <p:nvSpPr>
          <p:cNvPr id="4" name="Slide Number Placeholder 3">
            <a:extLst>
              <a:ext uri="{FF2B5EF4-FFF2-40B4-BE49-F238E27FC236}">
                <a16:creationId xmlns:a16="http://schemas.microsoft.com/office/drawing/2014/main" id="{9C9C564D-BF4B-138C-F580-69F89F79FCF7}"/>
              </a:ext>
            </a:extLst>
          </p:cNvPr>
          <p:cNvSpPr>
            <a:spLocks noGrp="1"/>
          </p:cNvSpPr>
          <p:nvPr>
            <p:ph type="sldNum" sz="quarter" idx="12"/>
          </p:nvPr>
        </p:nvSpPr>
        <p:spPr/>
        <p:txBody>
          <a:bodyPr/>
          <a:lstStyle/>
          <a:p>
            <a:pPr>
              <a:defRPr/>
            </a:pPr>
            <a:fld id="{6B9CAAEB-5DD4-4716-AEA0-BEF1B1D22BD1}" type="slidenum">
              <a:rPr lang="en-US" altLang="en-US" smtClean="0"/>
              <a:pPr>
                <a:defRPr/>
              </a:pPr>
              <a:t>7</a:t>
            </a:fld>
            <a:endParaRPr lang="en-US" altLang="en-US"/>
          </a:p>
        </p:txBody>
      </p:sp>
      <p:pic>
        <p:nvPicPr>
          <p:cNvPr id="6" name="Picture 5">
            <a:extLst>
              <a:ext uri="{FF2B5EF4-FFF2-40B4-BE49-F238E27FC236}">
                <a16:creationId xmlns:a16="http://schemas.microsoft.com/office/drawing/2014/main" id="{36298515-DB9F-023B-3028-9411336BF98E}"/>
              </a:ext>
            </a:extLst>
          </p:cNvPr>
          <p:cNvPicPr>
            <a:picLocks noChangeAspect="1"/>
          </p:cNvPicPr>
          <p:nvPr/>
        </p:nvPicPr>
        <p:blipFill>
          <a:blip r:embed="rId2"/>
          <a:stretch>
            <a:fillRect/>
          </a:stretch>
        </p:blipFill>
        <p:spPr>
          <a:xfrm>
            <a:off x="0" y="1417638"/>
            <a:ext cx="12192000" cy="3220528"/>
          </a:xfrm>
          <a:prstGeom prst="rect">
            <a:avLst/>
          </a:prstGeom>
        </p:spPr>
      </p:pic>
      <p:sp>
        <p:nvSpPr>
          <p:cNvPr id="7" name="TextBox 6">
            <a:extLst>
              <a:ext uri="{FF2B5EF4-FFF2-40B4-BE49-F238E27FC236}">
                <a16:creationId xmlns:a16="http://schemas.microsoft.com/office/drawing/2014/main" id="{AEC7B17A-678C-5066-C9D5-9D9783EB3479}"/>
              </a:ext>
            </a:extLst>
          </p:cNvPr>
          <p:cNvSpPr txBox="1"/>
          <p:nvPr/>
        </p:nvSpPr>
        <p:spPr>
          <a:xfrm>
            <a:off x="322634" y="4887663"/>
            <a:ext cx="11546732" cy="707886"/>
          </a:xfrm>
          <a:prstGeom prst="rect">
            <a:avLst/>
          </a:prstGeom>
          <a:noFill/>
        </p:spPr>
        <p:txBody>
          <a:bodyPr wrap="square" rtlCol="0">
            <a:spAutoFit/>
          </a:bodyPr>
          <a:lstStyle/>
          <a:p>
            <a:r>
              <a:rPr lang="en-US" sz="2000" dirty="0"/>
              <a:t>Table – The attractiveness of websites for recruiting staff</a:t>
            </a:r>
          </a:p>
          <a:p>
            <a:r>
              <a:rPr lang="en-US" sz="2000" dirty="0"/>
              <a:t>Source: Marchington et al. (2021, p. 396)</a:t>
            </a:r>
            <a:endParaRPr lang="en-GB" sz="2000" dirty="0"/>
          </a:p>
        </p:txBody>
      </p:sp>
    </p:spTree>
    <p:extLst>
      <p:ext uri="{BB962C8B-B14F-4D97-AF65-F5344CB8AC3E}">
        <p14:creationId xmlns:p14="http://schemas.microsoft.com/office/powerpoint/2010/main" val="3440611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dirty="0"/>
              <a:t>Selection Methods &amp; Best Practices</a:t>
            </a:r>
          </a:p>
        </p:txBody>
      </p:sp>
      <p:sp>
        <p:nvSpPr>
          <p:cNvPr id="3" name="Content Placeholder 2"/>
          <p:cNvSpPr>
            <a:spLocks noGrp="1"/>
          </p:cNvSpPr>
          <p:nvPr>
            <p:ph idx="1"/>
          </p:nvPr>
        </p:nvSpPr>
        <p:spPr>
          <a:xfrm>
            <a:off x="609600" y="1600201"/>
            <a:ext cx="10972800" cy="3917032"/>
          </a:xfrm>
        </p:spPr>
        <p:txBody>
          <a:bodyPr/>
          <a:lstStyle/>
          <a:p>
            <a:r>
              <a:rPr lang="en-US" sz="2800" dirty="0"/>
              <a:t>Common Selection Methods:</a:t>
            </a:r>
          </a:p>
          <a:p>
            <a:pPr lvl="1"/>
            <a:r>
              <a:rPr lang="en-US" sz="2400" dirty="0"/>
              <a:t>Interviews (structured vs. unstructured).</a:t>
            </a:r>
          </a:p>
          <a:p>
            <a:pPr lvl="1"/>
            <a:r>
              <a:rPr lang="en-US" sz="2400" dirty="0"/>
              <a:t>Psychometric and skill assessments.</a:t>
            </a:r>
          </a:p>
          <a:p>
            <a:pPr lvl="1"/>
            <a:r>
              <a:rPr lang="en-US" sz="2400" dirty="0"/>
              <a:t>Work samples and simulations.</a:t>
            </a:r>
          </a:p>
          <a:p>
            <a:r>
              <a:rPr lang="en-US" sz="2800" dirty="0"/>
              <a:t>Best Practices:</a:t>
            </a:r>
          </a:p>
          <a:p>
            <a:pPr lvl="1"/>
            <a:r>
              <a:rPr lang="en-US" sz="2400" dirty="0"/>
              <a:t>Align selection with job competencies.</a:t>
            </a:r>
          </a:p>
          <a:p>
            <a:pPr lvl="1"/>
            <a:r>
              <a:rPr lang="en-US" sz="2400" dirty="0"/>
              <a:t>Reduce biases in hiring decisions.</a:t>
            </a:r>
          </a:p>
          <a:p>
            <a:pPr lvl="1"/>
            <a:r>
              <a:rPr lang="en-US" sz="2400" dirty="0"/>
              <a:t>Use technology (AI-driven recruitment, automated assessments).</a:t>
            </a:r>
          </a:p>
        </p:txBody>
      </p:sp>
      <p:sp>
        <p:nvSpPr>
          <p:cNvPr id="6" name="Slide Number Placeholder 5">
            <a:extLst>
              <a:ext uri="{FF2B5EF4-FFF2-40B4-BE49-F238E27FC236}">
                <a16:creationId xmlns:a16="http://schemas.microsoft.com/office/drawing/2014/main" id="{8A80256B-A360-34BC-FDA8-60143192ECB9}"/>
              </a:ext>
            </a:extLst>
          </p:cNvPr>
          <p:cNvSpPr>
            <a:spLocks noGrp="1"/>
          </p:cNvSpPr>
          <p:nvPr>
            <p:ph type="sldNum" sz="quarter" idx="12"/>
          </p:nvPr>
        </p:nvSpPr>
        <p:spPr/>
        <p:txBody>
          <a:bodyPr/>
          <a:lstStyle/>
          <a:p>
            <a:pPr>
              <a:defRPr/>
            </a:pPr>
            <a:fld id="{6B9CAAEB-5DD4-4716-AEA0-BEF1B1D22BD1}" type="slidenum">
              <a:rPr lang="en-US" altLang="en-US" smtClean="0"/>
              <a:pPr>
                <a:defRPr/>
              </a:pPr>
              <a:t>8</a:t>
            </a:fld>
            <a:endParaRPr lang="en-US"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44609-6D72-F5DA-728D-99BD2E9C10A7}"/>
              </a:ext>
            </a:extLst>
          </p:cNvPr>
          <p:cNvSpPr>
            <a:spLocks noGrp="1"/>
          </p:cNvSpPr>
          <p:nvPr>
            <p:ph type="title"/>
          </p:nvPr>
        </p:nvSpPr>
        <p:spPr/>
        <p:txBody>
          <a:bodyPr/>
          <a:lstStyle/>
          <a:p>
            <a:r>
              <a:rPr lang="en-US" dirty="0"/>
              <a:t>Selection methods</a:t>
            </a:r>
            <a:endParaRPr lang="en-GB" dirty="0"/>
          </a:p>
        </p:txBody>
      </p:sp>
      <p:sp>
        <p:nvSpPr>
          <p:cNvPr id="4" name="Slide Number Placeholder 3">
            <a:extLst>
              <a:ext uri="{FF2B5EF4-FFF2-40B4-BE49-F238E27FC236}">
                <a16:creationId xmlns:a16="http://schemas.microsoft.com/office/drawing/2014/main" id="{DA0D1902-6F00-5812-B6A8-EE1CA00C1102}"/>
              </a:ext>
            </a:extLst>
          </p:cNvPr>
          <p:cNvSpPr>
            <a:spLocks noGrp="1"/>
          </p:cNvSpPr>
          <p:nvPr>
            <p:ph type="sldNum" sz="quarter" idx="12"/>
          </p:nvPr>
        </p:nvSpPr>
        <p:spPr/>
        <p:txBody>
          <a:bodyPr/>
          <a:lstStyle/>
          <a:p>
            <a:pPr>
              <a:defRPr/>
            </a:pPr>
            <a:fld id="{6B9CAAEB-5DD4-4716-AEA0-BEF1B1D22BD1}" type="slidenum">
              <a:rPr lang="en-US" altLang="en-US" smtClean="0"/>
              <a:pPr>
                <a:defRPr/>
              </a:pPr>
              <a:t>9</a:t>
            </a:fld>
            <a:endParaRPr lang="en-US" altLang="en-US"/>
          </a:p>
        </p:txBody>
      </p:sp>
      <p:pic>
        <p:nvPicPr>
          <p:cNvPr id="6" name="Picture 5">
            <a:extLst>
              <a:ext uri="{FF2B5EF4-FFF2-40B4-BE49-F238E27FC236}">
                <a16:creationId xmlns:a16="http://schemas.microsoft.com/office/drawing/2014/main" id="{49E13610-EC75-09DD-7355-D2DFAC086EDD}"/>
              </a:ext>
            </a:extLst>
          </p:cNvPr>
          <p:cNvPicPr>
            <a:picLocks noChangeAspect="1"/>
          </p:cNvPicPr>
          <p:nvPr/>
        </p:nvPicPr>
        <p:blipFill>
          <a:blip r:embed="rId3"/>
          <a:stretch>
            <a:fillRect/>
          </a:stretch>
        </p:blipFill>
        <p:spPr>
          <a:xfrm>
            <a:off x="5424343" y="1340767"/>
            <a:ext cx="6401693" cy="4286848"/>
          </a:xfrm>
          <a:prstGeom prst="rect">
            <a:avLst/>
          </a:prstGeom>
        </p:spPr>
      </p:pic>
      <p:sp>
        <p:nvSpPr>
          <p:cNvPr id="7" name="TextBox 6">
            <a:extLst>
              <a:ext uri="{FF2B5EF4-FFF2-40B4-BE49-F238E27FC236}">
                <a16:creationId xmlns:a16="http://schemas.microsoft.com/office/drawing/2014/main" id="{27E6C8BA-5C7C-FCFA-6C3D-2FCF012EBF9B}"/>
              </a:ext>
            </a:extLst>
          </p:cNvPr>
          <p:cNvSpPr txBox="1"/>
          <p:nvPr/>
        </p:nvSpPr>
        <p:spPr>
          <a:xfrm>
            <a:off x="196175" y="2797966"/>
            <a:ext cx="4784387" cy="1631216"/>
          </a:xfrm>
          <a:prstGeom prst="rect">
            <a:avLst/>
          </a:prstGeom>
          <a:noFill/>
        </p:spPr>
        <p:txBody>
          <a:bodyPr wrap="square" rtlCol="0">
            <a:spAutoFit/>
          </a:bodyPr>
          <a:lstStyle/>
          <a:p>
            <a:r>
              <a:rPr lang="en-US" sz="2000" dirty="0"/>
              <a:t>Table – The popularity of different selection methods over time (%)</a:t>
            </a:r>
          </a:p>
          <a:p>
            <a:r>
              <a:rPr lang="en-US" sz="2000" dirty="0"/>
              <a:t>Source: Marchington et al. (2021, p.398) adapted from CIPD (2015) and CIPD (2017)</a:t>
            </a:r>
            <a:endParaRPr lang="en-GB" sz="2000" dirty="0"/>
          </a:p>
        </p:txBody>
      </p:sp>
    </p:spTree>
    <p:extLst>
      <p:ext uri="{BB962C8B-B14F-4D97-AF65-F5344CB8AC3E}">
        <p14:creationId xmlns:p14="http://schemas.microsoft.com/office/powerpoint/2010/main" val="2754897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6D0F5E-39C4-F0FD-C77A-134BB18343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8F0579-C40D-5EAB-FEE5-767924911967}"/>
              </a:ext>
            </a:extLst>
          </p:cNvPr>
          <p:cNvSpPr>
            <a:spLocks noGrp="1"/>
          </p:cNvSpPr>
          <p:nvPr>
            <p:ph type="title"/>
          </p:nvPr>
        </p:nvSpPr>
        <p:spPr/>
        <p:txBody>
          <a:bodyPr/>
          <a:lstStyle/>
          <a:p>
            <a:r>
              <a:rPr lang="en-US" dirty="0"/>
              <a:t>Selection methods</a:t>
            </a:r>
            <a:endParaRPr lang="en-GB" dirty="0"/>
          </a:p>
        </p:txBody>
      </p:sp>
      <p:sp>
        <p:nvSpPr>
          <p:cNvPr id="4" name="Slide Number Placeholder 3">
            <a:extLst>
              <a:ext uri="{FF2B5EF4-FFF2-40B4-BE49-F238E27FC236}">
                <a16:creationId xmlns:a16="http://schemas.microsoft.com/office/drawing/2014/main" id="{054E5BDE-5D83-F7C0-8C46-F48FCFEEF4E8}"/>
              </a:ext>
            </a:extLst>
          </p:cNvPr>
          <p:cNvSpPr>
            <a:spLocks noGrp="1"/>
          </p:cNvSpPr>
          <p:nvPr>
            <p:ph type="sldNum" sz="quarter" idx="12"/>
          </p:nvPr>
        </p:nvSpPr>
        <p:spPr/>
        <p:txBody>
          <a:bodyPr/>
          <a:lstStyle/>
          <a:p>
            <a:pPr>
              <a:defRPr/>
            </a:pPr>
            <a:fld id="{6B9CAAEB-5DD4-4716-AEA0-BEF1B1D22BD1}" type="slidenum">
              <a:rPr lang="en-US" altLang="en-US" smtClean="0"/>
              <a:pPr>
                <a:defRPr/>
              </a:pPr>
              <a:t>10</a:t>
            </a:fld>
            <a:endParaRPr lang="en-US" altLang="en-US"/>
          </a:p>
        </p:txBody>
      </p:sp>
      <p:sp>
        <p:nvSpPr>
          <p:cNvPr id="7" name="TextBox 6">
            <a:extLst>
              <a:ext uri="{FF2B5EF4-FFF2-40B4-BE49-F238E27FC236}">
                <a16:creationId xmlns:a16="http://schemas.microsoft.com/office/drawing/2014/main" id="{44F74C50-63F8-752E-9863-B0E95CD56496}"/>
              </a:ext>
            </a:extLst>
          </p:cNvPr>
          <p:cNvSpPr txBox="1"/>
          <p:nvPr/>
        </p:nvSpPr>
        <p:spPr>
          <a:xfrm>
            <a:off x="609599" y="2909183"/>
            <a:ext cx="5747425" cy="1015663"/>
          </a:xfrm>
          <a:prstGeom prst="rect">
            <a:avLst/>
          </a:prstGeom>
          <a:noFill/>
        </p:spPr>
        <p:txBody>
          <a:bodyPr wrap="square" rtlCol="0">
            <a:spAutoFit/>
          </a:bodyPr>
          <a:lstStyle/>
          <a:p>
            <a:r>
              <a:rPr lang="en-US" sz="2000" dirty="0"/>
              <a:t>Table – Predictive validity of selection methods</a:t>
            </a:r>
          </a:p>
          <a:p>
            <a:r>
              <a:rPr lang="en-US" sz="2000" dirty="0"/>
              <a:t>Source: Marchington et al. (2021, p.400) adapted from Schmidt et al. (2017).</a:t>
            </a:r>
            <a:endParaRPr lang="en-GB" sz="2000" dirty="0"/>
          </a:p>
        </p:txBody>
      </p:sp>
      <p:pic>
        <p:nvPicPr>
          <p:cNvPr id="5" name="Picture 4">
            <a:extLst>
              <a:ext uri="{FF2B5EF4-FFF2-40B4-BE49-F238E27FC236}">
                <a16:creationId xmlns:a16="http://schemas.microsoft.com/office/drawing/2014/main" id="{40120A3D-9CB8-CE87-2D12-E01248C7364C}"/>
              </a:ext>
            </a:extLst>
          </p:cNvPr>
          <p:cNvPicPr>
            <a:picLocks noChangeAspect="1"/>
          </p:cNvPicPr>
          <p:nvPr/>
        </p:nvPicPr>
        <p:blipFill>
          <a:blip r:embed="rId2"/>
          <a:stretch>
            <a:fillRect/>
          </a:stretch>
        </p:blipFill>
        <p:spPr>
          <a:xfrm>
            <a:off x="6716111" y="1324387"/>
            <a:ext cx="4866290" cy="4185257"/>
          </a:xfrm>
          <a:prstGeom prst="rect">
            <a:avLst/>
          </a:prstGeom>
        </p:spPr>
      </p:pic>
    </p:spTree>
    <p:extLst>
      <p:ext uri="{BB962C8B-B14F-4D97-AF65-F5344CB8AC3E}">
        <p14:creationId xmlns:p14="http://schemas.microsoft.com/office/powerpoint/2010/main" val="2507988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dirty="0"/>
              <a:t>Legal &amp; Ethical Considerations in Recruitment &amp; Selection</a:t>
            </a:r>
          </a:p>
        </p:txBody>
      </p:sp>
      <p:sp>
        <p:nvSpPr>
          <p:cNvPr id="3" name="Content Placeholder 2"/>
          <p:cNvSpPr>
            <a:spLocks noGrp="1"/>
          </p:cNvSpPr>
          <p:nvPr>
            <p:ph idx="1"/>
          </p:nvPr>
        </p:nvSpPr>
        <p:spPr>
          <a:xfrm>
            <a:off x="609600" y="1600201"/>
            <a:ext cx="10972800" cy="3917032"/>
          </a:xfrm>
        </p:spPr>
        <p:txBody>
          <a:bodyPr>
            <a:noAutofit/>
          </a:bodyPr>
          <a:lstStyle/>
          <a:p>
            <a:r>
              <a:rPr lang="en-US" sz="2800" dirty="0"/>
              <a:t>Legal Frameworks:</a:t>
            </a:r>
          </a:p>
          <a:p>
            <a:pPr lvl="1"/>
            <a:r>
              <a:rPr lang="en-US" sz="2400" dirty="0"/>
              <a:t>Equality Act 2010 (UK) – prohibits discrimination.</a:t>
            </a:r>
          </a:p>
          <a:p>
            <a:pPr lvl="1"/>
            <a:r>
              <a:rPr lang="en-US" sz="2400" dirty="0"/>
              <a:t>GDPR – handling candidate data responsibly.</a:t>
            </a:r>
          </a:p>
          <a:p>
            <a:endParaRPr lang="en-US" sz="2800" dirty="0"/>
          </a:p>
          <a:p>
            <a:r>
              <a:rPr lang="en-US" sz="2800" dirty="0"/>
              <a:t>Ethical Considerations:</a:t>
            </a:r>
          </a:p>
          <a:p>
            <a:pPr lvl="1"/>
            <a:r>
              <a:rPr lang="en-US" sz="2400" dirty="0"/>
              <a:t>Unconscious bias in hiring decisions.</a:t>
            </a:r>
          </a:p>
          <a:p>
            <a:pPr lvl="1"/>
            <a:r>
              <a:rPr lang="en-US" sz="2400" dirty="0"/>
              <a:t>Ethical use of AI in recruitment.</a:t>
            </a:r>
          </a:p>
          <a:p>
            <a:pPr lvl="1"/>
            <a:r>
              <a:rPr lang="en-US" sz="2400" dirty="0"/>
              <a:t>Transparency and fairness in selection processes.</a:t>
            </a:r>
          </a:p>
        </p:txBody>
      </p:sp>
      <p:sp>
        <p:nvSpPr>
          <p:cNvPr id="6" name="Slide Number Placeholder 5">
            <a:extLst>
              <a:ext uri="{FF2B5EF4-FFF2-40B4-BE49-F238E27FC236}">
                <a16:creationId xmlns:a16="http://schemas.microsoft.com/office/drawing/2014/main" id="{F60F8586-AFD3-3DD0-BAF4-E8727BDB9559}"/>
              </a:ext>
            </a:extLst>
          </p:cNvPr>
          <p:cNvSpPr>
            <a:spLocks noGrp="1"/>
          </p:cNvSpPr>
          <p:nvPr>
            <p:ph type="sldNum" sz="quarter" idx="12"/>
          </p:nvPr>
        </p:nvSpPr>
        <p:spPr/>
        <p:txBody>
          <a:bodyPr/>
          <a:lstStyle/>
          <a:p>
            <a:pPr>
              <a:defRPr/>
            </a:pPr>
            <a:fld id="{6B9CAAEB-5DD4-4716-AEA0-BEF1B1D22BD1}" type="slidenum">
              <a:rPr lang="en-US" altLang="en-US" smtClean="0"/>
              <a:pPr>
                <a:defRPr/>
              </a:pPr>
              <a:t>11</a:t>
            </a:fld>
            <a:endParaRPr lang="en-US"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13135-6E68-7903-D4C3-A85D6F6A0051}"/>
              </a:ext>
            </a:extLst>
          </p:cNvPr>
          <p:cNvSpPr>
            <a:spLocks noGrp="1"/>
          </p:cNvSpPr>
          <p:nvPr>
            <p:ph type="title"/>
          </p:nvPr>
        </p:nvSpPr>
        <p:spPr/>
        <p:txBody>
          <a:bodyPr/>
          <a:lstStyle/>
          <a:p>
            <a:r>
              <a:rPr lang="en-US" dirty="0"/>
              <a:t>Selection</a:t>
            </a:r>
            <a:endParaRPr lang="en-GB" dirty="0"/>
          </a:p>
        </p:txBody>
      </p:sp>
      <p:sp>
        <p:nvSpPr>
          <p:cNvPr id="3" name="Content Placeholder 2">
            <a:extLst>
              <a:ext uri="{FF2B5EF4-FFF2-40B4-BE49-F238E27FC236}">
                <a16:creationId xmlns:a16="http://schemas.microsoft.com/office/drawing/2014/main" id="{4C93444A-B554-0D30-AC00-DDA1B74BADA4}"/>
              </a:ext>
            </a:extLst>
          </p:cNvPr>
          <p:cNvSpPr>
            <a:spLocks noGrp="1"/>
          </p:cNvSpPr>
          <p:nvPr>
            <p:ph idx="1"/>
          </p:nvPr>
        </p:nvSpPr>
        <p:spPr/>
        <p:txBody>
          <a:bodyPr/>
          <a:lstStyle/>
          <a:p>
            <a:pPr marL="0" indent="0">
              <a:buNone/>
            </a:pPr>
            <a:r>
              <a:rPr lang="en-US" sz="2400" dirty="0"/>
              <a:t>How to select the most suitable selection methods:</a:t>
            </a:r>
          </a:p>
          <a:p>
            <a:r>
              <a:rPr lang="en-US" sz="2400" dirty="0"/>
              <a:t>Practicability: acceptable to all parties (managers, candidates, the government, professional </a:t>
            </a:r>
            <a:r>
              <a:rPr lang="en-US" sz="2400" dirty="0" err="1"/>
              <a:t>organisation</a:t>
            </a:r>
            <a:r>
              <a:rPr lang="en-US" sz="2400" dirty="0"/>
              <a:t>), cost-effective, can be employed.</a:t>
            </a:r>
          </a:p>
          <a:p>
            <a:r>
              <a:rPr lang="en-US" sz="2400" dirty="0"/>
              <a:t>Sensitivity: avoid potential discrimination, and can differentiate candidates' ability to do the job.</a:t>
            </a:r>
          </a:p>
          <a:p>
            <a:r>
              <a:rPr lang="en-US" sz="2400" dirty="0"/>
              <a:t>Reliability: the method must be consistent in: (1) different raters for the same person; (2) if the same technique is used over time; and (3) between different selection methods.</a:t>
            </a:r>
          </a:p>
          <a:p>
            <a:r>
              <a:rPr lang="en-US" sz="2400" dirty="0"/>
              <a:t>Validity: there must be a clear link between the candidate's performance in the test and their performance in their job.</a:t>
            </a:r>
            <a:endParaRPr lang="en-GB" sz="2400" dirty="0"/>
          </a:p>
        </p:txBody>
      </p:sp>
      <p:sp>
        <p:nvSpPr>
          <p:cNvPr id="4" name="Slide Number Placeholder 3">
            <a:extLst>
              <a:ext uri="{FF2B5EF4-FFF2-40B4-BE49-F238E27FC236}">
                <a16:creationId xmlns:a16="http://schemas.microsoft.com/office/drawing/2014/main" id="{5386B88E-939E-A603-AF14-C7793CB1D14D}"/>
              </a:ext>
            </a:extLst>
          </p:cNvPr>
          <p:cNvSpPr>
            <a:spLocks noGrp="1"/>
          </p:cNvSpPr>
          <p:nvPr>
            <p:ph type="sldNum" sz="quarter" idx="12"/>
          </p:nvPr>
        </p:nvSpPr>
        <p:spPr/>
        <p:txBody>
          <a:bodyPr/>
          <a:lstStyle/>
          <a:p>
            <a:pPr>
              <a:defRPr/>
            </a:pPr>
            <a:fld id="{6B9CAAEB-5DD4-4716-AEA0-BEF1B1D22BD1}" type="slidenum">
              <a:rPr lang="en-US" altLang="en-US" smtClean="0"/>
              <a:pPr>
                <a:defRPr/>
              </a:pPr>
              <a:t>12</a:t>
            </a:fld>
            <a:endParaRPr lang="en-US" altLang="en-US"/>
          </a:p>
        </p:txBody>
      </p:sp>
    </p:spTree>
    <p:extLst>
      <p:ext uri="{BB962C8B-B14F-4D97-AF65-F5344CB8AC3E}">
        <p14:creationId xmlns:p14="http://schemas.microsoft.com/office/powerpoint/2010/main" val="3830749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solidFill>
            <a:schemeClr val="accent2"/>
          </a:solidFill>
        </p:spPr>
        <p:txBody>
          <a:bodyPr/>
          <a:lstStyle/>
          <a:p>
            <a:r>
              <a:rPr lang="en-US" dirty="0"/>
              <a:t>Case Study: Bias in Selection</a:t>
            </a:r>
          </a:p>
        </p:txBody>
      </p:sp>
      <p:sp>
        <p:nvSpPr>
          <p:cNvPr id="3" name="Content Placeholder 2"/>
          <p:cNvSpPr>
            <a:spLocks noGrp="1"/>
          </p:cNvSpPr>
          <p:nvPr>
            <p:ph idx="1"/>
          </p:nvPr>
        </p:nvSpPr>
        <p:spPr>
          <a:xfrm>
            <a:off x="609600" y="1600201"/>
            <a:ext cx="10972800" cy="3917032"/>
          </a:xfrm>
        </p:spPr>
        <p:txBody>
          <a:bodyPr>
            <a:noAutofit/>
          </a:bodyPr>
          <a:lstStyle/>
          <a:p>
            <a:r>
              <a:rPr lang="en-US" sz="2800" dirty="0"/>
              <a:t>Scenario: A multinational company found that minority candidates were less likely to pass the interview stage.</a:t>
            </a:r>
          </a:p>
          <a:p>
            <a:r>
              <a:rPr lang="en-US" sz="2800" dirty="0"/>
              <a:t>Discussion:</a:t>
            </a:r>
          </a:p>
          <a:p>
            <a:pPr lvl="1"/>
            <a:r>
              <a:rPr lang="en-US" sz="2400" dirty="0"/>
              <a:t>What unconscious biases might be at play?</a:t>
            </a:r>
          </a:p>
          <a:p>
            <a:pPr lvl="1"/>
            <a:r>
              <a:rPr lang="en-US" sz="2400" dirty="0"/>
              <a:t>How can organizations implement fair hiring practices?</a:t>
            </a:r>
          </a:p>
          <a:p>
            <a:pPr lvl="1"/>
            <a:r>
              <a:rPr lang="en-US" sz="2400" dirty="0"/>
              <a:t>What policies should be introduced to prevent discrimination?</a:t>
            </a:r>
          </a:p>
        </p:txBody>
      </p:sp>
      <p:sp>
        <p:nvSpPr>
          <p:cNvPr id="6" name="Slide Number Placeholder 5">
            <a:extLst>
              <a:ext uri="{FF2B5EF4-FFF2-40B4-BE49-F238E27FC236}">
                <a16:creationId xmlns:a16="http://schemas.microsoft.com/office/drawing/2014/main" id="{9A7834F4-B683-869A-3595-C331A3F22904}"/>
              </a:ext>
            </a:extLst>
          </p:cNvPr>
          <p:cNvSpPr>
            <a:spLocks noGrp="1"/>
          </p:cNvSpPr>
          <p:nvPr>
            <p:ph type="sldNum" sz="quarter" idx="12"/>
          </p:nvPr>
        </p:nvSpPr>
        <p:spPr/>
        <p:txBody>
          <a:bodyPr/>
          <a:lstStyle/>
          <a:p>
            <a:pPr>
              <a:defRPr/>
            </a:pPr>
            <a:fld id="{6B9CAAEB-5DD4-4716-AEA0-BEF1B1D22BD1}" type="slidenum">
              <a:rPr lang="en-US" altLang="en-US" smtClean="0"/>
              <a:pPr>
                <a:defRPr/>
              </a:pPr>
              <a:t>13</a:t>
            </a:fld>
            <a:endParaRPr lang="en-US"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Technology in Recruitment &amp; Selection</a:t>
            </a:r>
          </a:p>
        </p:txBody>
      </p:sp>
      <p:sp>
        <p:nvSpPr>
          <p:cNvPr id="3" name="Content Placeholder 2"/>
          <p:cNvSpPr>
            <a:spLocks noGrp="1"/>
          </p:cNvSpPr>
          <p:nvPr>
            <p:ph idx="1"/>
          </p:nvPr>
        </p:nvSpPr>
        <p:spPr>
          <a:xfrm>
            <a:off x="609600" y="1600201"/>
            <a:ext cx="10972800" cy="3917032"/>
          </a:xfrm>
        </p:spPr>
        <p:txBody>
          <a:bodyPr>
            <a:noAutofit/>
          </a:bodyPr>
          <a:lstStyle/>
          <a:p>
            <a:r>
              <a:rPr lang="en-US" sz="2800" dirty="0"/>
              <a:t>Role of AI &amp; Automation:</a:t>
            </a:r>
          </a:p>
          <a:p>
            <a:pPr lvl="1"/>
            <a:r>
              <a:rPr lang="en-US" sz="2400" dirty="0"/>
              <a:t>AI-driven candidate screening.</a:t>
            </a:r>
          </a:p>
          <a:p>
            <a:pPr lvl="1"/>
            <a:r>
              <a:rPr lang="en-US" sz="2400" dirty="0"/>
              <a:t>Chatbots for initial candidate engagement.</a:t>
            </a:r>
          </a:p>
          <a:p>
            <a:r>
              <a:rPr lang="en-US" sz="2800" dirty="0"/>
              <a:t>Benefits:</a:t>
            </a:r>
          </a:p>
          <a:p>
            <a:pPr lvl="1"/>
            <a:r>
              <a:rPr lang="en-US" sz="2400" dirty="0"/>
              <a:t>Faster hiring processes.</a:t>
            </a:r>
          </a:p>
          <a:p>
            <a:pPr lvl="1"/>
            <a:r>
              <a:rPr lang="en-US" sz="2400" dirty="0"/>
              <a:t>Reduced human bias.</a:t>
            </a:r>
          </a:p>
          <a:p>
            <a:r>
              <a:rPr lang="en-US" sz="2800" dirty="0"/>
              <a:t>Risks:</a:t>
            </a:r>
          </a:p>
          <a:p>
            <a:pPr lvl="1"/>
            <a:r>
              <a:rPr lang="en-US" sz="2400" dirty="0"/>
              <a:t>Algorithmic bias.</a:t>
            </a:r>
          </a:p>
          <a:p>
            <a:pPr lvl="1"/>
            <a:r>
              <a:rPr lang="en-US" sz="2400" dirty="0"/>
              <a:t>Lack of human judgment in hiring decisions.</a:t>
            </a:r>
          </a:p>
        </p:txBody>
      </p:sp>
      <p:sp>
        <p:nvSpPr>
          <p:cNvPr id="7" name="Slide Number Placeholder 6">
            <a:extLst>
              <a:ext uri="{FF2B5EF4-FFF2-40B4-BE49-F238E27FC236}">
                <a16:creationId xmlns:a16="http://schemas.microsoft.com/office/drawing/2014/main" id="{C8C97955-AC75-8D67-E7FB-FB5BE7A26438}"/>
              </a:ext>
            </a:extLst>
          </p:cNvPr>
          <p:cNvSpPr>
            <a:spLocks noGrp="1"/>
          </p:cNvSpPr>
          <p:nvPr>
            <p:ph type="sldNum" sz="quarter" idx="12"/>
          </p:nvPr>
        </p:nvSpPr>
        <p:spPr/>
        <p:txBody>
          <a:bodyPr/>
          <a:lstStyle/>
          <a:p>
            <a:pPr>
              <a:defRPr/>
            </a:pPr>
            <a:fld id="{6B9CAAEB-5DD4-4716-AEA0-BEF1B1D22BD1}" type="slidenum">
              <a:rPr lang="en-US" altLang="en-US" smtClean="0"/>
              <a:pPr>
                <a:defRPr/>
              </a:pPr>
              <a:t>14</a:t>
            </a:fld>
            <a:endParaRPr lang="en-US"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EA200F-542E-5B49-66C0-8E88AEBC4C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DC744E-3180-165A-49AA-2D5D69EC4639}"/>
              </a:ext>
            </a:extLst>
          </p:cNvPr>
          <p:cNvSpPr>
            <a:spLocks noGrp="1"/>
          </p:cNvSpPr>
          <p:nvPr>
            <p:ph type="title"/>
          </p:nvPr>
        </p:nvSpPr>
        <p:spPr/>
        <p:txBody>
          <a:bodyPr/>
          <a:lstStyle/>
          <a:p>
            <a:r>
              <a:rPr lang="en-US" sz="3600" dirty="0"/>
              <a:t>Improving recruitment and selection practice (1/4)</a:t>
            </a:r>
            <a:endParaRPr lang="en-GB" sz="3600" dirty="0"/>
          </a:p>
        </p:txBody>
      </p:sp>
      <p:sp>
        <p:nvSpPr>
          <p:cNvPr id="3" name="Content Placeholder 2">
            <a:extLst>
              <a:ext uri="{FF2B5EF4-FFF2-40B4-BE49-F238E27FC236}">
                <a16:creationId xmlns:a16="http://schemas.microsoft.com/office/drawing/2014/main" id="{00DA2090-B022-E1E0-E911-10250DDCFBBE}"/>
              </a:ext>
            </a:extLst>
          </p:cNvPr>
          <p:cNvSpPr>
            <a:spLocks noGrp="1"/>
          </p:cNvSpPr>
          <p:nvPr>
            <p:ph idx="1"/>
          </p:nvPr>
        </p:nvSpPr>
        <p:spPr/>
        <p:txBody>
          <a:bodyPr/>
          <a:lstStyle/>
          <a:p>
            <a:pPr>
              <a:lnSpc>
                <a:spcPct val="115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Attracting candidates</a:t>
            </a:r>
          </a:p>
          <a:p>
            <a:pPr marL="342900" lvl="0" indent="-342900">
              <a:lnSpc>
                <a:spcPct val="115000"/>
              </a:lnSpc>
              <a:buFont typeface="+mj-lt"/>
              <a:buAutoNum type="arabicPeriod"/>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Review person–organisation fit, considering both current and aspirational organisational culture.</a:t>
            </a:r>
          </a:p>
          <a:p>
            <a:pPr marL="342900" lvl="0" indent="-342900">
              <a:lnSpc>
                <a:spcPct val="115000"/>
              </a:lnSpc>
              <a:buFont typeface="+mj-lt"/>
              <a:buAutoNum type="arabicPeriod"/>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Test the wording of job adverts.</a:t>
            </a:r>
          </a:p>
          <a:p>
            <a:pPr marL="342900" lvl="0" indent="-342900">
              <a:lnSpc>
                <a:spcPct val="115000"/>
              </a:lnSpc>
              <a:buFont typeface="+mj-lt"/>
              <a:buAutoNum type="arabicPeriod"/>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Personalise outreach efforts to encourage applicants.</a:t>
            </a:r>
          </a:p>
          <a:p>
            <a:pPr marL="342900" lvl="0" indent="-342900">
              <a:lnSpc>
                <a:spcPct val="115000"/>
              </a:lnSpc>
              <a:buFont typeface="+mj-lt"/>
              <a:buAutoNum type="arabicPeriod"/>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Make it easy for people to show interest to apply directly.</a:t>
            </a:r>
          </a:p>
          <a:p>
            <a:pPr marL="342900" lvl="0" indent="-342900">
              <a:lnSpc>
                <a:spcPct val="115000"/>
              </a:lnSpc>
              <a:buFont typeface="+mj-lt"/>
              <a:buAutoNum type="arabicPeriod"/>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Vary where and how outreach is undertaken.</a:t>
            </a:r>
          </a:p>
          <a:p>
            <a:pPr marL="342900" lvl="0" indent="-342900">
              <a:lnSpc>
                <a:spcPct val="115000"/>
              </a:lnSpc>
              <a:buFont typeface="+mj-lt"/>
              <a:buAutoNum type="arabicPeriod"/>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Push for transparency in outreach even when using networks for recruitment and selection.</a:t>
            </a:r>
          </a:p>
          <a:p>
            <a:pPr marL="342900" lvl="0" indent="-342900">
              <a:lnSpc>
                <a:spcPct val="115000"/>
              </a:lnSpc>
              <a:spcAft>
                <a:spcPts val="800"/>
              </a:spcAft>
              <a:buFont typeface="+mj-lt"/>
              <a:buAutoNum type="arabicPeriod"/>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Systemise the use of social media in recruitment and ensure its valid and ethical use.</a:t>
            </a:r>
          </a:p>
        </p:txBody>
      </p:sp>
      <p:sp>
        <p:nvSpPr>
          <p:cNvPr id="4" name="Slide Number Placeholder 3">
            <a:extLst>
              <a:ext uri="{FF2B5EF4-FFF2-40B4-BE49-F238E27FC236}">
                <a16:creationId xmlns:a16="http://schemas.microsoft.com/office/drawing/2014/main" id="{40351AE2-4EDB-EA07-7A1C-394E75ED7FB9}"/>
              </a:ext>
            </a:extLst>
          </p:cNvPr>
          <p:cNvSpPr>
            <a:spLocks noGrp="1"/>
          </p:cNvSpPr>
          <p:nvPr>
            <p:ph type="sldNum" sz="quarter" idx="12"/>
          </p:nvPr>
        </p:nvSpPr>
        <p:spPr/>
        <p:txBody>
          <a:bodyPr/>
          <a:lstStyle/>
          <a:p>
            <a:pPr>
              <a:defRPr/>
            </a:pPr>
            <a:fld id="{6B9CAAEB-5DD4-4716-AEA0-BEF1B1D22BD1}" type="slidenum">
              <a:rPr lang="en-US" altLang="en-US" smtClean="0"/>
              <a:pPr>
                <a:defRPr/>
              </a:pPr>
              <a:t>15</a:t>
            </a:fld>
            <a:endParaRPr lang="en-US" altLang="en-US"/>
          </a:p>
        </p:txBody>
      </p:sp>
    </p:spTree>
    <p:extLst>
      <p:ext uri="{BB962C8B-B14F-4D97-AF65-F5344CB8AC3E}">
        <p14:creationId xmlns:p14="http://schemas.microsoft.com/office/powerpoint/2010/main" val="31773442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AE571-032A-33CC-0D4A-0D4305F6F8AD}"/>
              </a:ext>
            </a:extLst>
          </p:cNvPr>
          <p:cNvSpPr>
            <a:spLocks noGrp="1"/>
          </p:cNvSpPr>
          <p:nvPr>
            <p:ph type="title"/>
          </p:nvPr>
        </p:nvSpPr>
        <p:spPr/>
        <p:txBody>
          <a:bodyPr/>
          <a:lstStyle/>
          <a:p>
            <a:r>
              <a:rPr lang="en-US" sz="3600" dirty="0"/>
              <a:t>Improving recruitment and selection practice (2/4)</a:t>
            </a:r>
            <a:endParaRPr lang="en-GB" sz="3600" dirty="0"/>
          </a:p>
        </p:txBody>
      </p:sp>
      <p:sp>
        <p:nvSpPr>
          <p:cNvPr id="3" name="Content Placeholder 2">
            <a:extLst>
              <a:ext uri="{FF2B5EF4-FFF2-40B4-BE49-F238E27FC236}">
                <a16:creationId xmlns:a16="http://schemas.microsoft.com/office/drawing/2014/main" id="{3E5ED466-A899-E78D-F3E5-62431AC28BDC}"/>
              </a:ext>
            </a:extLst>
          </p:cNvPr>
          <p:cNvSpPr>
            <a:spLocks noGrp="1"/>
          </p:cNvSpPr>
          <p:nvPr>
            <p:ph idx="1"/>
          </p:nvPr>
        </p:nvSpPr>
        <p:spPr/>
        <p:txBody>
          <a:bodyPr/>
          <a:lstStyle/>
          <a:p>
            <a:pPr>
              <a:lnSpc>
                <a:spcPct val="115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Assessment</a:t>
            </a:r>
          </a:p>
          <a:p>
            <a:pPr marL="342900" lvl="0" indent="-342900">
              <a:lnSpc>
                <a:spcPct val="115000"/>
              </a:lnSpc>
              <a:buFont typeface="+mj-lt"/>
              <a:buAutoNum type="arabicPeriod"/>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Group and anonymise CVs when reviewing them.</a:t>
            </a:r>
          </a:p>
          <a:p>
            <a:pPr marL="342900" lvl="0" indent="-342900">
              <a:lnSpc>
                <a:spcPct val="115000"/>
              </a:lnSpc>
              <a:buFont typeface="+mj-lt"/>
              <a:buAutoNum type="arabicPeriod"/>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Pre-commit to a set of interview questions that are directly related to performance on the job.</a:t>
            </a:r>
          </a:p>
          <a:p>
            <a:pPr marL="342900" lvl="0" indent="-342900">
              <a:lnSpc>
                <a:spcPct val="115000"/>
              </a:lnSpc>
              <a:buFont typeface="+mj-lt"/>
              <a:buAutoNum type="arabicPeriod"/>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Focus interviews on collecting information, not on making the decision.</a:t>
            </a:r>
          </a:p>
          <a:p>
            <a:pPr marL="342900" lvl="0" indent="-342900">
              <a:lnSpc>
                <a:spcPct val="115000"/>
              </a:lnSpc>
              <a:spcAft>
                <a:spcPts val="800"/>
              </a:spcAft>
              <a:buFont typeface="+mj-lt"/>
              <a:buAutoNum type="arabicPeriod"/>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Make sure tests are relevant to the job and fit for purpose.</a:t>
            </a:r>
          </a:p>
          <a:p>
            <a:endParaRPr lang="en-GB" sz="4000" dirty="0"/>
          </a:p>
        </p:txBody>
      </p:sp>
      <p:sp>
        <p:nvSpPr>
          <p:cNvPr id="4" name="Slide Number Placeholder 3">
            <a:extLst>
              <a:ext uri="{FF2B5EF4-FFF2-40B4-BE49-F238E27FC236}">
                <a16:creationId xmlns:a16="http://schemas.microsoft.com/office/drawing/2014/main" id="{6CD0B7D8-7F50-1FE5-1EBE-549AFC8577D2}"/>
              </a:ext>
            </a:extLst>
          </p:cNvPr>
          <p:cNvSpPr>
            <a:spLocks noGrp="1"/>
          </p:cNvSpPr>
          <p:nvPr>
            <p:ph type="sldNum" sz="quarter" idx="12"/>
          </p:nvPr>
        </p:nvSpPr>
        <p:spPr/>
        <p:txBody>
          <a:bodyPr/>
          <a:lstStyle/>
          <a:p>
            <a:pPr>
              <a:defRPr/>
            </a:pPr>
            <a:fld id="{6B9CAAEB-5DD4-4716-AEA0-BEF1B1D22BD1}" type="slidenum">
              <a:rPr lang="en-US" altLang="en-US" smtClean="0"/>
              <a:pPr>
                <a:defRPr/>
              </a:pPr>
              <a:t>16</a:t>
            </a:fld>
            <a:endParaRPr lang="en-US" altLang="en-US"/>
          </a:p>
        </p:txBody>
      </p:sp>
    </p:spTree>
    <p:extLst>
      <p:ext uri="{BB962C8B-B14F-4D97-AF65-F5344CB8AC3E}">
        <p14:creationId xmlns:p14="http://schemas.microsoft.com/office/powerpoint/2010/main" val="29952257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782406-B692-24F8-4CC9-B61EEC40F3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338623-752E-3D06-6574-0D066ED365FA}"/>
              </a:ext>
            </a:extLst>
          </p:cNvPr>
          <p:cNvSpPr>
            <a:spLocks noGrp="1"/>
          </p:cNvSpPr>
          <p:nvPr>
            <p:ph type="title"/>
          </p:nvPr>
        </p:nvSpPr>
        <p:spPr/>
        <p:txBody>
          <a:bodyPr/>
          <a:lstStyle/>
          <a:p>
            <a:r>
              <a:rPr lang="en-US" sz="3600" dirty="0"/>
              <a:t>Improving recruitment and selection practice (3/4)</a:t>
            </a:r>
            <a:endParaRPr lang="en-GB" sz="3600" dirty="0"/>
          </a:p>
        </p:txBody>
      </p:sp>
      <p:sp>
        <p:nvSpPr>
          <p:cNvPr id="3" name="Content Placeholder 2">
            <a:extLst>
              <a:ext uri="{FF2B5EF4-FFF2-40B4-BE49-F238E27FC236}">
                <a16:creationId xmlns:a16="http://schemas.microsoft.com/office/drawing/2014/main" id="{FE50847C-26C0-7B2F-C264-DA7AB7DE2E6C}"/>
              </a:ext>
            </a:extLst>
          </p:cNvPr>
          <p:cNvSpPr>
            <a:spLocks noGrp="1"/>
          </p:cNvSpPr>
          <p:nvPr>
            <p:ph idx="1"/>
          </p:nvPr>
        </p:nvSpPr>
        <p:spPr/>
        <p:txBody>
          <a:bodyPr/>
          <a:lstStyle/>
          <a:p>
            <a:pPr>
              <a:lnSpc>
                <a:spcPct val="115000"/>
              </a:lnSpc>
              <a:spcAft>
                <a:spcPts val="800"/>
              </a:spcAft>
              <a:buNone/>
            </a:pPr>
            <a:r>
              <a:rPr lang="en-GB" sz="2800" b="1" kern="100" dirty="0">
                <a:effectLst/>
                <a:latin typeface="Aptos" panose="020B0004020202020204" pitchFamily="34" charset="0"/>
                <a:ea typeface="Aptos" panose="020B0004020202020204" pitchFamily="34" charset="0"/>
                <a:cs typeface="Times New Roman" panose="02020603050405020304" pitchFamily="18" charset="0"/>
              </a:rPr>
              <a:t>Selection strategy</a:t>
            </a:r>
          </a:p>
          <a:p>
            <a:pPr marL="342900" lvl="0" indent="-342900">
              <a:lnSpc>
                <a:spcPct val="115000"/>
              </a:lnSpc>
              <a:buFont typeface="+mj-lt"/>
              <a:buAutoNum type="arabicPeriod"/>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Spread assessments and decisions across days, but keep all other conditions similar.</a:t>
            </a:r>
          </a:p>
          <a:p>
            <a:pPr marL="342900" lvl="0" indent="-342900">
              <a:lnSpc>
                <a:spcPct val="115000"/>
              </a:lnSpc>
              <a:buFont typeface="+mj-lt"/>
              <a:buAutoNum type="arabicPeriod"/>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If discussing unconscious bias, emphasise the desired behaviour of assessors, rather than the problem.</a:t>
            </a:r>
          </a:p>
          <a:p>
            <a:pPr marL="342900" lvl="0" indent="-342900">
              <a:lnSpc>
                <a:spcPct val="115000"/>
              </a:lnSpc>
              <a:buFont typeface="+mj-lt"/>
              <a:buAutoNum type="arabicPeriod"/>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Evaluate the assessment practices used.</a:t>
            </a:r>
          </a:p>
          <a:p>
            <a:pPr marL="342900" lvl="0" indent="-342900">
              <a:lnSpc>
                <a:spcPct val="115000"/>
              </a:lnSpc>
              <a:spcAft>
                <a:spcPts val="800"/>
              </a:spcAft>
              <a:buFont typeface="+mj-lt"/>
              <a:buAutoNum type="arabicPeriod"/>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Candidate experience – avoid creating stereotype threat in the assessment process.</a:t>
            </a:r>
          </a:p>
        </p:txBody>
      </p:sp>
      <p:sp>
        <p:nvSpPr>
          <p:cNvPr id="4" name="Slide Number Placeholder 3">
            <a:extLst>
              <a:ext uri="{FF2B5EF4-FFF2-40B4-BE49-F238E27FC236}">
                <a16:creationId xmlns:a16="http://schemas.microsoft.com/office/drawing/2014/main" id="{94BA5613-3A4B-C9AE-9FE2-ED31CC58D57F}"/>
              </a:ext>
            </a:extLst>
          </p:cNvPr>
          <p:cNvSpPr>
            <a:spLocks noGrp="1"/>
          </p:cNvSpPr>
          <p:nvPr>
            <p:ph type="sldNum" sz="quarter" idx="12"/>
          </p:nvPr>
        </p:nvSpPr>
        <p:spPr/>
        <p:txBody>
          <a:bodyPr/>
          <a:lstStyle/>
          <a:p>
            <a:pPr>
              <a:defRPr/>
            </a:pPr>
            <a:fld id="{6B9CAAEB-5DD4-4716-AEA0-BEF1B1D22BD1}" type="slidenum">
              <a:rPr lang="en-US" altLang="en-US" smtClean="0"/>
              <a:pPr>
                <a:defRPr/>
              </a:pPr>
              <a:t>17</a:t>
            </a:fld>
            <a:endParaRPr lang="en-US" altLang="en-US"/>
          </a:p>
        </p:txBody>
      </p:sp>
    </p:spTree>
    <p:extLst>
      <p:ext uri="{BB962C8B-B14F-4D97-AF65-F5344CB8AC3E}">
        <p14:creationId xmlns:p14="http://schemas.microsoft.com/office/powerpoint/2010/main" val="36793533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3CF8B-3362-0FEA-2F3C-058A60587583}"/>
              </a:ext>
            </a:extLst>
          </p:cNvPr>
          <p:cNvSpPr>
            <a:spLocks noGrp="1"/>
          </p:cNvSpPr>
          <p:nvPr>
            <p:ph type="title"/>
          </p:nvPr>
        </p:nvSpPr>
        <p:spPr/>
        <p:txBody>
          <a:bodyPr/>
          <a:lstStyle/>
          <a:p>
            <a:r>
              <a:rPr lang="en-US" sz="3600" dirty="0"/>
              <a:t>Improving recruitment and selection practice (4/4)</a:t>
            </a:r>
            <a:endParaRPr lang="en-GB" sz="3600" dirty="0"/>
          </a:p>
        </p:txBody>
      </p:sp>
      <p:sp>
        <p:nvSpPr>
          <p:cNvPr id="3" name="Content Placeholder 2">
            <a:extLst>
              <a:ext uri="{FF2B5EF4-FFF2-40B4-BE49-F238E27FC236}">
                <a16:creationId xmlns:a16="http://schemas.microsoft.com/office/drawing/2014/main" id="{5644DC3C-C2DD-AE48-B1E5-DE3C18C44F24}"/>
              </a:ext>
            </a:extLst>
          </p:cNvPr>
          <p:cNvSpPr>
            <a:spLocks noGrp="1"/>
          </p:cNvSpPr>
          <p:nvPr>
            <p:ph idx="1"/>
          </p:nvPr>
        </p:nvSpPr>
        <p:spPr/>
        <p:txBody>
          <a:bodyPr/>
          <a:lstStyle/>
          <a:p>
            <a:pPr>
              <a:lnSpc>
                <a:spcPct val="115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Decision-making</a:t>
            </a:r>
          </a:p>
          <a:p>
            <a:pPr marL="342900" lvl="0" indent="-342900">
              <a:lnSpc>
                <a:spcPct val="115000"/>
              </a:lnSpc>
              <a:buFont typeface="+mj-lt"/>
              <a:buAutoNum type="arabicPeriod"/>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Include people in hiring decisions who have not been involved in assessing candidates.</a:t>
            </a:r>
          </a:p>
          <a:p>
            <a:pPr marL="342900" lvl="0" indent="-342900">
              <a:lnSpc>
                <a:spcPct val="115000"/>
              </a:lnSpc>
              <a:buFont typeface="+mj-lt"/>
              <a:buAutoNum type="arabicPeriod"/>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Stick to what the scores tell you for final decisions.</a:t>
            </a:r>
          </a:p>
          <a:p>
            <a:pPr marL="342900" lvl="0" indent="-342900">
              <a:lnSpc>
                <a:spcPct val="115000"/>
              </a:lnSpc>
              <a:spcAft>
                <a:spcPts val="800"/>
              </a:spcAft>
              <a:buFont typeface="+mj-lt"/>
              <a:buAutoNum type="arabicPeriod"/>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Candidate experience – ask for feedback from both successful and unsuccessful candidates.</a:t>
            </a:r>
          </a:p>
          <a:p>
            <a:pPr marL="0" indent="0">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SOURCE: Marchington et al. (2021, p. 412) adapted from CIPD (2015d, A Head For Hiring: The behavioural science of recruitment and selection, p5). With the permission of the publisher, the Chartered Institute of Personnel and Development, London (www.cipd.co.uk)</a:t>
            </a:r>
          </a:p>
          <a:p>
            <a:pPr marL="0" indent="0">
              <a:buNone/>
            </a:pPr>
            <a:endParaRPr lang="en-GB" sz="4000" dirty="0"/>
          </a:p>
        </p:txBody>
      </p:sp>
      <p:sp>
        <p:nvSpPr>
          <p:cNvPr id="4" name="Slide Number Placeholder 3">
            <a:extLst>
              <a:ext uri="{FF2B5EF4-FFF2-40B4-BE49-F238E27FC236}">
                <a16:creationId xmlns:a16="http://schemas.microsoft.com/office/drawing/2014/main" id="{B2EB46C9-4EA7-AA7F-C7D9-02002E2159AC}"/>
              </a:ext>
            </a:extLst>
          </p:cNvPr>
          <p:cNvSpPr>
            <a:spLocks noGrp="1"/>
          </p:cNvSpPr>
          <p:nvPr>
            <p:ph type="sldNum" sz="quarter" idx="12"/>
          </p:nvPr>
        </p:nvSpPr>
        <p:spPr/>
        <p:txBody>
          <a:bodyPr/>
          <a:lstStyle/>
          <a:p>
            <a:pPr>
              <a:defRPr/>
            </a:pPr>
            <a:fld id="{6B9CAAEB-5DD4-4716-AEA0-BEF1B1D22BD1}" type="slidenum">
              <a:rPr lang="en-US" altLang="en-US" smtClean="0"/>
              <a:pPr>
                <a:defRPr/>
              </a:pPr>
              <a:t>18</a:t>
            </a:fld>
            <a:endParaRPr lang="en-US" altLang="en-US"/>
          </a:p>
        </p:txBody>
      </p:sp>
    </p:spTree>
    <p:extLst>
      <p:ext uri="{BB962C8B-B14F-4D97-AF65-F5344CB8AC3E}">
        <p14:creationId xmlns:p14="http://schemas.microsoft.com/office/powerpoint/2010/main" val="12027946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solidFill>
            <a:schemeClr val="accent2"/>
          </a:solidFill>
        </p:spPr>
        <p:txBody>
          <a:bodyPr/>
          <a:lstStyle/>
          <a:p>
            <a:r>
              <a:rPr lang="en-US" dirty="0"/>
              <a:t>Group Activity: Designing a Recruitment and Selection Policy</a:t>
            </a:r>
          </a:p>
        </p:txBody>
      </p:sp>
      <p:sp>
        <p:nvSpPr>
          <p:cNvPr id="3" name="Content Placeholder 2"/>
          <p:cNvSpPr>
            <a:spLocks noGrp="1"/>
          </p:cNvSpPr>
          <p:nvPr>
            <p:ph idx="1"/>
          </p:nvPr>
        </p:nvSpPr>
        <p:spPr>
          <a:xfrm>
            <a:off x="609600" y="1600201"/>
            <a:ext cx="10972800" cy="3917032"/>
          </a:xfrm>
        </p:spPr>
        <p:txBody>
          <a:bodyPr>
            <a:noAutofit/>
          </a:bodyPr>
          <a:lstStyle/>
          <a:p>
            <a:r>
              <a:rPr lang="en-US" sz="2800" dirty="0"/>
              <a:t>Scenario: Your company is expanding and needs to create a fair and effective recruitment policy.</a:t>
            </a:r>
          </a:p>
          <a:p>
            <a:r>
              <a:rPr lang="en-US" sz="2800" dirty="0"/>
              <a:t>Task:</a:t>
            </a:r>
          </a:p>
          <a:p>
            <a:pPr lvl="1"/>
            <a:r>
              <a:rPr lang="en-US" sz="2400" dirty="0"/>
              <a:t>Define recruitment sources (internal vs. external).</a:t>
            </a:r>
          </a:p>
          <a:p>
            <a:pPr lvl="1"/>
            <a:r>
              <a:rPr lang="en-US" sz="2400" dirty="0"/>
              <a:t>Identify selection criteria and assessment tools.</a:t>
            </a:r>
          </a:p>
          <a:p>
            <a:pPr lvl="1"/>
            <a:r>
              <a:rPr lang="en-US" sz="2400" dirty="0"/>
              <a:t>Ensure legal and ethical compliance.</a:t>
            </a:r>
          </a:p>
          <a:p>
            <a:r>
              <a:rPr lang="en-US" sz="2800" dirty="0"/>
              <a:t>Presentation: Each group presents their policy (5 minutes per group).</a:t>
            </a:r>
          </a:p>
        </p:txBody>
      </p:sp>
      <p:sp>
        <p:nvSpPr>
          <p:cNvPr id="6" name="Slide Number Placeholder 5">
            <a:extLst>
              <a:ext uri="{FF2B5EF4-FFF2-40B4-BE49-F238E27FC236}">
                <a16:creationId xmlns:a16="http://schemas.microsoft.com/office/drawing/2014/main" id="{EF679E2C-9944-18FF-FD66-28022CCDEA09}"/>
              </a:ext>
            </a:extLst>
          </p:cNvPr>
          <p:cNvSpPr>
            <a:spLocks noGrp="1"/>
          </p:cNvSpPr>
          <p:nvPr>
            <p:ph type="sldNum" sz="quarter" idx="12"/>
          </p:nvPr>
        </p:nvSpPr>
        <p:spPr/>
        <p:txBody>
          <a:bodyPr/>
          <a:lstStyle/>
          <a:p>
            <a:pPr>
              <a:defRPr/>
            </a:pPr>
            <a:fld id="{6B9CAAEB-5DD4-4716-AEA0-BEF1B1D22BD1}" type="slidenum">
              <a:rPr lang="en-US" altLang="en-US" smtClean="0"/>
              <a:pPr>
                <a:defRPr/>
              </a:pPr>
              <a:t>19</a:t>
            </a:fld>
            <a:endParaRPr lang="en-US"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Key Takeaways</a:t>
            </a:r>
          </a:p>
        </p:txBody>
      </p:sp>
      <p:sp>
        <p:nvSpPr>
          <p:cNvPr id="3" name="Content Placeholder 2"/>
          <p:cNvSpPr>
            <a:spLocks noGrp="1"/>
          </p:cNvSpPr>
          <p:nvPr>
            <p:ph idx="1"/>
          </p:nvPr>
        </p:nvSpPr>
        <p:spPr>
          <a:xfrm>
            <a:off x="609600" y="1600201"/>
            <a:ext cx="10972800" cy="3917032"/>
          </a:xfrm>
        </p:spPr>
        <p:txBody>
          <a:bodyPr/>
          <a:lstStyle/>
          <a:p>
            <a:r>
              <a:rPr lang="en-US" dirty="0"/>
              <a:t>Recruitment and selection impact organizational success.</a:t>
            </a:r>
          </a:p>
          <a:p>
            <a:r>
              <a:rPr lang="en-US" dirty="0"/>
              <a:t>Best practices include structured interviews, diversity hiring, and ethical AI use.</a:t>
            </a:r>
          </a:p>
          <a:p>
            <a:r>
              <a:rPr lang="en-US" dirty="0"/>
              <a:t>Legal compliance is essential (e.g., Equality Act, GDPR).</a:t>
            </a:r>
          </a:p>
          <a:p>
            <a:r>
              <a:rPr lang="en-US" dirty="0"/>
              <a:t>Technology is reshaping hiring but must be managed responsibly.</a:t>
            </a:r>
          </a:p>
        </p:txBody>
      </p:sp>
      <p:sp>
        <p:nvSpPr>
          <p:cNvPr id="6" name="Slide Number Placeholder 5">
            <a:extLst>
              <a:ext uri="{FF2B5EF4-FFF2-40B4-BE49-F238E27FC236}">
                <a16:creationId xmlns:a16="http://schemas.microsoft.com/office/drawing/2014/main" id="{F1F29DE7-5466-1099-88CC-7BECA2FC96F6}"/>
              </a:ext>
            </a:extLst>
          </p:cNvPr>
          <p:cNvSpPr>
            <a:spLocks noGrp="1"/>
          </p:cNvSpPr>
          <p:nvPr>
            <p:ph type="sldNum" sz="quarter" idx="12"/>
          </p:nvPr>
        </p:nvSpPr>
        <p:spPr/>
        <p:txBody>
          <a:bodyPr/>
          <a:lstStyle/>
          <a:p>
            <a:pPr>
              <a:defRPr/>
            </a:pPr>
            <a:fld id="{6B9CAAEB-5DD4-4716-AEA0-BEF1B1D22BD1}" type="slidenum">
              <a:rPr lang="en-US" altLang="en-US" smtClean="0"/>
              <a:pPr>
                <a:defRPr/>
              </a:pPr>
              <a:t>20</a:t>
            </a:fld>
            <a:endParaRPr lang="en-US"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3ED58B-26D7-5D15-B7B3-FF31137D2E6F}"/>
              </a:ext>
            </a:extLst>
          </p:cNvPr>
          <p:cNvSpPr>
            <a:spLocks noGrp="1"/>
          </p:cNvSpPr>
          <p:nvPr>
            <p:ph type="title"/>
          </p:nvPr>
        </p:nvSpPr>
        <p:spPr/>
        <p:txBody>
          <a:bodyPr/>
          <a:lstStyle/>
          <a:p>
            <a:r>
              <a:rPr lang="en-US"/>
              <a:t>Summary</a:t>
            </a:r>
            <a:endParaRPr lang="en-GB"/>
          </a:p>
        </p:txBody>
      </p:sp>
      <p:sp>
        <p:nvSpPr>
          <p:cNvPr id="6" name="Content Placeholder 5">
            <a:extLst>
              <a:ext uri="{FF2B5EF4-FFF2-40B4-BE49-F238E27FC236}">
                <a16:creationId xmlns:a16="http://schemas.microsoft.com/office/drawing/2014/main" id="{A80E295C-5C33-FCDB-E719-97694157B40D}"/>
              </a:ext>
            </a:extLst>
          </p:cNvPr>
          <p:cNvSpPr>
            <a:spLocks noGrp="1"/>
          </p:cNvSpPr>
          <p:nvPr>
            <p:ph sz="half" idx="1"/>
          </p:nvPr>
        </p:nvSpPr>
        <p:spPr/>
        <p:txBody>
          <a:bodyPr/>
          <a:lstStyle/>
          <a:p>
            <a:r>
              <a:rPr lang="en-US" dirty="0"/>
              <a:t>Orientation</a:t>
            </a:r>
          </a:p>
          <a:p>
            <a:r>
              <a:rPr lang="en-US" dirty="0"/>
              <a:t>Induction</a:t>
            </a:r>
          </a:p>
          <a:p>
            <a:r>
              <a:rPr lang="en-US" dirty="0"/>
              <a:t>Recruitment</a:t>
            </a:r>
          </a:p>
          <a:p>
            <a:r>
              <a:rPr lang="en-US" dirty="0"/>
              <a:t>Selection</a:t>
            </a:r>
          </a:p>
          <a:p>
            <a:r>
              <a:rPr lang="en-US" dirty="0"/>
              <a:t>Internal recruitment</a:t>
            </a:r>
          </a:p>
          <a:p>
            <a:r>
              <a:rPr lang="en-US" dirty="0"/>
              <a:t>External recruitment</a:t>
            </a:r>
          </a:p>
          <a:p>
            <a:r>
              <a:rPr lang="en-US" dirty="0"/>
              <a:t>Interviews</a:t>
            </a:r>
          </a:p>
          <a:p>
            <a:endParaRPr lang="en-GB" dirty="0"/>
          </a:p>
        </p:txBody>
      </p:sp>
      <p:sp>
        <p:nvSpPr>
          <p:cNvPr id="7" name="Content Placeholder 6">
            <a:extLst>
              <a:ext uri="{FF2B5EF4-FFF2-40B4-BE49-F238E27FC236}">
                <a16:creationId xmlns:a16="http://schemas.microsoft.com/office/drawing/2014/main" id="{3B4C87C1-DD21-267B-BBC3-1307D0750BA7}"/>
              </a:ext>
            </a:extLst>
          </p:cNvPr>
          <p:cNvSpPr>
            <a:spLocks noGrp="1"/>
          </p:cNvSpPr>
          <p:nvPr>
            <p:ph sz="half" idx="2"/>
          </p:nvPr>
        </p:nvSpPr>
        <p:spPr/>
        <p:txBody>
          <a:bodyPr/>
          <a:lstStyle/>
          <a:p>
            <a:r>
              <a:rPr lang="en-US" dirty="0"/>
              <a:t>Psychometric</a:t>
            </a:r>
          </a:p>
          <a:p>
            <a:r>
              <a:rPr lang="en-US" dirty="0"/>
              <a:t>Work samples</a:t>
            </a:r>
          </a:p>
          <a:p>
            <a:r>
              <a:rPr lang="en-US" dirty="0"/>
              <a:t>Simulations</a:t>
            </a:r>
          </a:p>
          <a:p>
            <a:r>
              <a:rPr lang="en-US" dirty="0"/>
              <a:t>Practicability</a:t>
            </a:r>
          </a:p>
          <a:p>
            <a:r>
              <a:rPr lang="en-US" dirty="0"/>
              <a:t>Sensitivity</a:t>
            </a:r>
          </a:p>
          <a:p>
            <a:r>
              <a:rPr lang="en-US" dirty="0"/>
              <a:t>Reliability</a:t>
            </a:r>
          </a:p>
          <a:p>
            <a:r>
              <a:rPr lang="en-US" dirty="0"/>
              <a:t>Validity</a:t>
            </a:r>
            <a:endParaRPr lang="en-GB" dirty="0"/>
          </a:p>
        </p:txBody>
      </p:sp>
      <p:sp>
        <p:nvSpPr>
          <p:cNvPr id="4" name="Slide Number Placeholder 3">
            <a:extLst>
              <a:ext uri="{FF2B5EF4-FFF2-40B4-BE49-F238E27FC236}">
                <a16:creationId xmlns:a16="http://schemas.microsoft.com/office/drawing/2014/main" id="{34058F50-9E3A-1283-8893-3DA90E8146FE}"/>
              </a:ext>
            </a:extLst>
          </p:cNvPr>
          <p:cNvSpPr>
            <a:spLocks noGrp="1"/>
          </p:cNvSpPr>
          <p:nvPr>
            <p:ph type="sldNum" sz="quarter" idx="11"/>
          </p:nvPr>
        </p:nvSpPr>
        <p:spPr/>
        <p:txBody>
          <a:bodyPr/>
          <a:lstStyle/>
          <a:p>
            <a:pPr>
              <a:defRPr/>
            </a:pPr>
            <a:fld id="{6B9CAAEB-5DD4-4716-AEA0-BEF1B1D22BD1}" type="slidenum">
              <a:rPr lang="en-US" altLang="en-US" smtClean="0"/>
              <a:pPr>
                <a:defRPr/>
              </a:pPr>
              <a:t>21</a:t>
            </a:fld>
            <a:endParaRPr lang="en-US" altLang="en-US"/>
          </a:p>
        </p:txBody>
      </p:sp>
    </p:spTree>
    <p:extLst>
      <p:ext uri="{BB962C8B-B14F-4D97-AF65-F5344CB8AC3E}">
        <p14:creationId xmlns:p14="http://schemas.microsoft.com/office/powerpoint/2010/main" val="39167751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dirty="0"/>
              <a:t>References </a:t>
            </a:r>
          </a:p>
        </p:txBody>
      </p:sp>
      <p:sp>
        <p:nvSpPr>
          <p:cNvPr id="3" name="Content Placeholder 2"/>
          <p:cNvSpPr>
            <a:spLocks noGrp="1"/>
          </p:cNvSpPr>
          <p:nvPr>
            <p:ph idx="1"/>
          </p:nvPr>
        </p:nvSpPr>
        <p:spPr>
          <a:xfrm>
            <a:off x="609600" y="1600201"/>
            <a:ext cx="10972800" cy="3917032"/>
          </a:xfrm>
        </p:spPr>
        <p:txBody>
          <a:bodyPr>
            <a:noAutofit/>
          </a:bodyPr>
          <a:lstStyle/>
          <a:p>
            <a:r>
              <a:rPr lang="en-US" sz="2000" dirty="0"/>
              <a:t>Armstrong, M. (2020). Handbook of Human Resource Management Practice. London: Kogan Page.</a:t>
            </a:r>
          </a:p>
          <a:p>
            <a:r>
              <a:rPr lang="en-US" sz="2000" dirty="0"/>
              <a:t>Dessler, G. (2021). Human Resource Management. Pearson Education.</a:t>
            </a:r>
          </a:p>
          <a:p>
            <a:r>
              <a:rPr lang="en-US" sz="2000" dirty="0" err="1"/>
              <a:t>Breaugh</a:t>
            </a:r>
            <a:r>
              <a:rPr lang="en-US" sz="2000" dirty="0"/>
              <a:t>, J. A. (2017). Talent Acquisition: A Guide to Understanding and Improving Recruitment Practices. SHRM.</a:t>
            </a:r>
          </a:p>
          <a:p>
            <a:r>
              <a:rPr lang="en-US" sz="2000" dirty="0"/>
              <a:t>Cappelli, P. (2019). Your Approach to Hiring is All Wrong. Harvard Business Review.</a:t>
            </a:r>
          </a:p>
          <a:p>
            <a:r>
              <a:rPr lang="en-US" sz="2000" dirty="0"/>
              <a:t>Bartram, D. (2019). The Five Factor Model in Personnel Selection. International Journal of Selection and Assessment.</a:t>
            </a:r>
          </a:p>
          <a:p>
            <a:r>
              <a:rPr lang="en-US" sz="2000" dirty="0"/>
              <a:t>Marchington, M., Wilkinson, A., Donnelly, </a:t>
            </a:r>
            <a:r>
              <a:rPr lang="en-US" sz="2000" dirty="0" err="1"/>
              <a:t>R.and</a:t>
            </a:r>
            <a:r>
              <a:rPr lang="en-US" sz="2000" dirty="0"/>
              <a:t> </a:t>
            </a:r>
            <a:r>
              <a:rPr lang="en-US" sz="2000" dirty="0" err="1"/>
              <a:t>Kynighou</a:t>
            </a:r>
            <a:r>
              <a:rPr lang="en-US" sz="2000" dirty="0"/>
              <a:t>. A. (2021), Human resource management at work : the definitive guide. 7th edition. Kogan Page</a:t>
            </a:r>
          </a:p>
          <a:p>
            <a:endParaRPr lang="en-US" sz="2000" dirty="0"/>
          </a:p>
        </p:txBody>
      </p:sp>
      <p:sp>
        <p:nvSpPr>
          <p:cNvPr id="6" name="Slide Number Placeholder 5">
            <a:extLst>
              <a:ext uri="{FF2B5EF4-FFF2-40B4-BE49-F238E27FC236}">
                <a16:creationId xmlns:a16="http://schemas.microsoft.com/office/drawing/2014/main" id="{00907971-DFFE-5B4A-0922-0F9B5AAA7C18}"/>
              </a:ext>
            </a:extLst>
          </p:cNvPr>
          <p:cNvSpPr>
            <a:spLocks noGrp="1"/>
          </p:cNvSpPr>
          <p:nvPr>
            <p:ph type="sldNum" sz="quarter" idx="12"/>
          </p:nvPr>
        </p:nvSpPr>
        <p:spPr/>
        <p:txBody>
          <a:bodyPr/>
          <a:lstStyle/>
          <a:p>
            <a:pPr>
              <a:defRPr/>
            </a:pPr>
            <a:fld id="{6B9CAAEB-5DD4-4716-AEA0-BEF1B1D22BD1}" type="slidenum">
              <a:rPr lang="en-US" altLang="en-US" smtClean="0"/>
              <a:pPr>
                <a:defRPr/>
              </a:pPr>
              <a:t>22</a:t>
            </a:fld>
            <a:endParaRPr lang="en-US"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Q&amp;A Session</a:t>
            </a:r>
          </a:p>
        </p:txBody>
      </p:sp>
      <p:sp>
        <p:nvSpPr>
          <p:cNvPr id="3" name="Content Placeholder 2"/>
          <p:cNvSpPr>
            <a:spLocks noGrp="1"/>
          </p:cNvSpPr>
          <p:nvPr>
            <p:ph idx="1"/>
          </p:nvPr>
        </p:nvSpPr>
        <p:spPr/>
        <p:txBody>
          <a:bodyPr/>
          <a:lstStyle/>
          <a:p>
            <a:r>
              <a:rPr dirty="0"/>
              <a:t>Open floor for </a:t>
            </a:r>
            <a:r>
              <a:t>questions and </a:t>
            </a:r>
            <a:r>
              <a:rPr dirty="0"/>
              <a:t>discussions.</a:t>
            </a:r>
          </a:p>
        </p:txBody>
      </p:sp>
      <p:sp>
        <p:nvSpPr>
          <p:cNvPr id="4" name="Slide Number Placeholder 3">
            <a:extLst>
              <a:ext uri="{FF2B5EF4-FFF2-40B4-BE49-F238E27FC236}">
                <a16:creationId xmlns:a16="http://schemas.microsoft.com/office/drawing/2014/main" id="{D2D35574-E07C-2309-62B1-1B203C8B5320}"/>
              </a:ext>
            </a:extLst>
          </p:cNvPr>
          <p:cNvSpPr>
            <a:spLocks noGrp="1"/>
          </p:cNvSpPr>
          <p:nvPr>
            <p:ph type="sldNum" sz="quarter" idx="12"/>
          </p:nvPr>
        </p:nvSpPr>
        <p:spPr/>
        <p:txBody>
          <a:bodyPr/>
          <a:lstStyle/>
          <a:p>
            <a:pPr>
              <a:defRPr/>
            </a:pPr>
            <a:fld id="{6B9CAAEB-5DD4-4716-AEA0-BEF1B1D22BD1}" type="slidenum">
              <a:rPr lang="en-US" altLang="en-US" smtClean="0"/>
              <a:pPr>
                <a:defRPr/>
              </a:pPr>
              <a:t>23</a:t>
            </a:fld>
            <a:endParaRPr lang="en-US" altLang="en-US"/>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26</TotalTime>
  <Words>1264</Words>
  <Application>Microsoft Office PowerPoint</Application>
  <PresentationFormat>Widescreen</PresentationFormat>
  <Paragraphs>170</Paragraphs>
  <Slides>23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Aharoni</vt:lpstr>
      <vt:lpstr>Aptos</vt:lpstr>
      <vt:lpstr>Arial</vt:lpstr>
      <vt:lpstr>Google Sans</vt:lpstr>
      <vt:lpstr>Myriad Pro</vt:lpstr>
      <vt:lpstr>20140311PresentationUWTSDTemplate</vt:lpstr>
      <vt:lpstr>LCMB7023</vt:lpstr>
      <vt:lpstr>Learning outcomes</vt:lpstr>
      <vt:lpstr>Introduction to Recruitment &amp; Selection</vt:lpstr>
      <vt:lpstr>Recruitment Strategies &amp; Challenges</vt:lpstr>
      <vt:lpstr>Recruitment methods</vt:lpstr>
      <vt:lpstr>Recruitment methods</vt:lpstr>
      <vt:lpstr>Recruitment methods</vt:lpstr>
      <vt:lpstr>Selection Methods &amp; Best Practices</vt:lpstr>
      <vt:lpstr>Selection methods</vt:lpstr>
      <vt:lpstr>Selection methods</vt:lpstr>
      <vt:lpstr>Legal &amp; Ethical Considerations in Recruitment &amp; Selection</vt:lpstr>
      <vt:lpstr>Selection</vt:lpstr>
      <vt:lpstr>Case Study: Bias in Selection</vt:lpstr>
      <vt:lpstr>Technology in Recruitment &amp; Selection</vt:lpstr>
      <vt:lpstr>Improving recruitment and selection practice (1/4)</vt:lpstr>
      <vt:lpstr>Improving recruitment and selection practice (2/4)</vt:lpstr>
      <vt:lpstr>Improving recruitment and selection practice (3/4)</vt:lpstr>
      <vt:lpstr>Improving recruitment and selection practice (4/4)</vt:lpstr>
      <vt:lpstr>Group Activity: Designing a Recruitment and Selection Policy</vt:lpstr>
      <vt:lpstr>Key Takeaways</vt:lpstr>
      <vt:lpstr>Summary</vt:lpstr>
      <vt:lpstr>References </vt:lpstr>
      <vt:lpstr>Q&amp;A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3</cp:revision>
  <dcterms:created xsi:type="dcterms:W3CDTF">2023-09-20T11:13:31Z</dcterms:created>
  <dcterms:modified xsi:type="dcterms:W3CDTF">2025-03-16T16:29:14Z</dcterms:modified>
</cp:coreProperties>
</file>