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6"/>
  </p:notesMasterIdLst>
  <p:handoutMasterIdLst>
    <p:handoutMasterId r:id="rId17"/>
  </p:handoutMasterIdLst>
  <p:sldIdLst>
    <p:sldId id="277" r:id="rId5"/>
    <p:sldId id="257" r:id="rId6"/>
    <p:sldId id="278" r:id="rId7"/>
    <p:sldId id="279" r:id="rId8"/>
    <p:sldId id="280" r:id="rId9"/>
    <p:sldId id="281" r:id="rId10"/>
    <p:sldId id="282" r:id="rId11"/>
    <p:sldId id="283" r:id="rId12"/>
    <p:sldId id="284" r:id="rId13"/>
    <p:sldId id="285" r:id="rId14"/>
    <p:sldId id="286" r:id="rId15"/>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75F760-C8E7-47C5-91F1-85EE435ED365}" v="1" dt="2025-01-12T08:05:50.693"/>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55" autoAdjust="0"/>
    <p:restoredTop sz="95220" autoAdjust="0"/>
  </p:normalViewPr>
  <p:slideViewPr>
    <p:cSldViewPr snapToGrid="0">
      <p:cViewPr varScale="1">
        <p:scale>
          <a:sx n="36" d="100"/>
          <a:sy n="36" d="100"/>
        </p:scale>
        <p:origin x="1152" y="24"/>
      </p:cViewPr>
      <p:guideLst/>
    </p:cSldViewPr>
  </p:slideViewPr>
  <p:outlineViewPr>
    <p:cViewPr>
      <p:scale>
        <a:sx n="33" d="100"/>
        <a:sy n="33" d="100"/>
      </p:scale>
      <p:origin x="0" y="-21869"/>
    </p:cViewPr>
  </p:outlineViewPr>
  <p:notesTextViewPr>
    <p:cViewPr>
      <p:scale>
        <a:sx n="1" d="1"/>
        <a:sy n="1" d="1"/>
      </p:scale>
      <p:origin x="0" y="0"/>
    </p:cViewPr>
  </p:notesTextViewPr>
  <p:sorterViewPr>
    <p:cViewPr>
      <p:scale>
        <a:sx n="60" d="100"/>
        <a:sy n="60" d="100"/>
      </p:scale>
      <p:origin x="0" y="0"/>
    </p:cViewPr>
  </p:sorterViewPr>
  <p:notesViewPr>
    <p:cSldViewPr snapToGrid="0">
      <p:cViewPr varScale="1">
        <p:scale>
          <a:sx n="99" d="100"/>
          <a:sy n="99" d="100"/>
        </p:scale>
        <p:origin x="271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jones" userId="301fdf0a7733ffd6" providerId="LiveId" clId="{4675F760-C8E7-47C5-91F1-85EE435ED365}"/>
    <pc:docChg chg="modSld">
      <pc:chgData name="hannah jones" userId="301fdf0a7733ffd6" providerId="LiveId" clId="{4675F760-C8E7-47C5-91F1-85EE435ED365}" dt="2025-01-12T08:06:30.413" v="9" actId="207"/>
      <pc:docMkLst>
        <pc:docMk/>
      </pc:docMkLst>
      <pc:sldChg chg="addSp modSp mod">
        <pc:chgData name="hannah jones" userId="301fdf0a7733ffd6" providerId="LiveId" clId="{4675F760-C8E7-47C5-91F1-85EE435ED365}" dt="2025-01-12T08:06:30.413" v="9" actId="207"/>
        <pc:sldMkLst>
          <pc:docMk/>
          <pc:sldMk cId="2583275527" sldId="277"/>
        </pc:sldMkLst>
        <pc:spChg chg="add mod">
          <ac:chgData name="hannah jones" userId="301fdf0a7733ffd6" providerId="LiveId" clId="{4675F760-C8E7-47C5-91F1-85EE435ED365}" dt="2025-01-12T08:06:30.413" v="9" actId="207"/>
          <ac:spMkLst>
            <pc:docMk/>
            <pc:sldMk cId="2583275527" sldId="277"/>
            <ac:spMk id="2" creationId="{B3962F6E-8E9F-58A7-87C2-D4455701515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AA3114B-0CDD-4419-A4DE-E0C29A2AE1A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FC25048-78D1-4821-8E2B-7A77CCA12F8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FBB34DEC-6F4D-41C2-BD81-86E96E63972D}" type="datetime1">
              <a:rPr lang="en-GB" smtClean="0"/>
              <a:t>12/01/2025</a:t>
            </a:fld>
            <a:endParaRPr lang="en-GB"/>
          </a:p>
        </p:txBody>
      </p:sp>
      <p:sp>
        <p:nvSpPr>
          <p:cNvPr id="4" name="Footer Placeholder 3">
            <a:extLst>
              <a:ext uri="{FF2B5EF4-FFF2-40B4-BE49-F238E27FC236}">
                <a16:creationId xmlns:a16="http://schemas.microsoft.com/office/drawing/2014/main" id="{01924695-047D-4CC8-8801-1AA37457E7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0F00293-63F6-438D-A9A8-024975FD55F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D56CFAD-C154-4C9C-AD01-665A5055065E}" type="slidenum">
              <a:rPr lang="en-GB" smtClean="0"/>
              <a:t>‹#›</a:t>
            </a:fld>
            <a:endParaRPr lang="en-GB"/>
          </a:p>
        </p:txBody>
      </p:sp>
    </p:spTree>
    <p:extLst>
      <p:ext uri="{BB962C8B-B14F-4D97-AF65-F5344CB8AC3E}">
        <p14:creationId xmlns:p14="http://schemas.microsoft.com/office/powerpoint/2010/main" val="399787910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FA0476-9E82-496A-B942-42E99DB9000E}" type="datetime1">
              <a:rPr lang="en-GB" smtClean="0"/>
              <a:pPr/>
              <a:t>12/01/2025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5B62BC0-7DC4-4569-951D-2BB9475345C6}" type="slidenum">
              <a:rPr lang="en-GB" noProof="0" smtClean="0"/>
              <a:t>‹#›</a:t>
            </a:fld>
            <a:endParaRPr lang="en-GB" noProof="0"/>
          </a:p>
        </p:txBody>
      </p:sp>
    </p:spTree>
    <p:extLst>
      <p:ext uri="{BB962C8B-B14F-4D97-AF65-F5344CB8AC3E}">
        <p14:creationId xmlns:p14="http://schemas.microsoft.com/office/powerpoint/2010/main" val="33446415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5B62BC0-7DC4-4569-951D-2BB9475345C6}" type="slidenum">
              <a:rPr lang="en-GB" smtClean="0"/>
              <a:t>1</a:t>
            </a:fld>
            <a:endParaRPr lang="en-GB"/>
          </a:p>
        </p:txBody>
      </p:sp>
    </p:spTree>
    <p:extLst>
      <p:ext uri="{BB962C8B-B14F-4D97-AF65-F5344CB8AC3E}">
        <p14:creationId xmlns:p14="http://schemas.microsoft.com/office/powerpoint/2010/main" val="48767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5B62BC0-7DC4-4569-951D-2BB9475345C6}" type="slidenum">
              <a:rPr lang="en-GB" smtClean="0"/>
              <a:t>2</a:t>
            </a:fld>
            <a:endParaRPr lang="en-GB"/>
          </a:p>
        </p:txBody>
      </p:sp>
    </p:spTree>
    <p:extLst>
      <p:ext uri="{BB962C8B-B14F-4D97-AF65-F5344CB8AC3E}">
        <p14:creationId xmlns:p14="http://schemas.microsoft.com/office/powerpoint/2010/main" val="1256429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76F82C-2754-D7C4-BC21-1A6DE143E9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871659-386F-AACC-028C-82A1BAC44E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A9DAAB2-A566-680D-43F8-A187C1C0C57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0F1909F-D0D9-E628-597C-59E4AA7D4472}"/>
              </a:ext>
            </a:extLst>
          </p:cNvPr>
          <p:cNvSpPr>
            <a:spLocks noGrp="1"/>
          </p:cNvSpPr>
          <p:nvPr>
            <p:ph type="sldNum" sz="quarter" idx="5"/>
          </p:nvPr>
        </p:nvSpPr>
        <p:spPr/>
        <p:txBody>
          <a:bodyPr/>
          <a:lstStyle/>
          <a:p>
            <a:pPr rtl="0"/>
            <a:fld id="{F5B62BC0-7DC4-4569-951D-2BB9475345C6}" type="slidenum">
              <a:rPr lang="en-GB" smtClean="0"/>
              <a:t>3</a:t>
            </a:fld>
            <a:endParaRPr lang="en-GB"/>
          </a:p>
        </p:txBody>
      </p:sp>
    </p:spTree>
    <p:extLst>
      <p:ext uri="{BB962C8B-B14F-4D97-AF65-F5344CB8AC3E}">
        <p14:creationId xmlns:p14="http://schemas.microsoft.com/office/powerpoint/2010/main" val="922136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0F93D3-A0FE-D279-0730-83AF7A71D6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3988B6-96C7-6307-547B-8FAC471D38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A5CDE6-E543-C11F-17C8-3F2D9471EAA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F1E67EF-99F2-DC3A-ED1E-FE05D4661F07}"/>
              </a:ext>
            </a:extLst>
          </p:cNvPr>
          <p:cNvSpPr>
            <a:spLocks noGrp="1"/>
          </p:cNvSpPr>
          <p:nvPr>
            <p:ph type="sldNum" sz="quarter" idx="5"/>
          </p:nvPr>
        </p:nvSpPr>
        <p:spPr/>
        <p:txBody>
          <a:bodyPr/>
          <a:lstStyle/>
          <a:p>
            <a:pPr rtl="0"/>
            <a:fld id="{F5B62BC0-7DC4-4569-951D-2BB9475345C6}" type="slidenum">
              <a:rPr lang="en-GB" smtClean="0"/>
              <a:t>4</a:t>
            </a:fld>
            <a:endParaRPr lang="en-GB"/>
          </a:p>
        </p:txBody>
      </p:sp>
    </p:spTree>
    <p:extLst>
      <p:ext uri="{BB962C8B-B14F-4D97-AF65-F5344CB8AC3E}">
        <p14:creationId xmlns:p14="http://schemas.microsoft.com/office/powerpoint/2010/main" val="531006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F229A8-A85D-EE4D-56EB-3EB670956B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205288-38E4-F2B3-4144-FE3B2A7765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CD4BFCA-90EC-9401-56FC-D409D13647C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B0F759B-4ABC-CBCD-7B85-07DDD1D7C87B}"/>
              </a:ext>
            </a:extLst>
          </p:cNvPr>
          <p:cNvSpPr>
            <a:spLocks noGrp="1"/>
          </p:cNvSpPr>
          <p:nvPr>
            <p:ph type="sldNum" sz="quarter" idx="5"/>
          </p:nvPr>
        </p:nvSpPr>
        <p:spPr/>
        <p:txBody>
          <a:bodyPr/>
          <a:lstStyle/>
          <a:p>
            <a:pPr rtl="0"/>
            <a:fld id="{F5B62BC0-7DC4-4569-951D-2BB9475345C6}" type="slidenum">
              <a:rPr lang="en-GB" smtClean="0"/>
              <a:t>5</a:t>
            </a:fld>
            <a:endParaRPr lang="en-GB"/>
          </a:p>
        </p:txBody>
      </p:sp>
    </p:spTree>
    <p:extLst>
      <p:ext uri="{BB962C8B-B14F-4D97-AF65-F5344CB8AC3E}">
        <p14:creationId xmlns:p14="http://schemas.microsoft.com/office/powerpoint/2010/main" val="427302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1CA14B-FAC0-610D-0727-767075E246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F607ED-5030-5591-99E1-1AC15D6C3B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CE816D-004D-81A4-33A4-7F86B765B6E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E335EF9-284C-D5AA-D9C7-12DE0B5BE465}"/>
              </a:ext>
            </a:extLst>
          </p:cNvPr>
          <p:cNvSpPr>
            <a:spLocks noGrp="1"/>
          </p:cNvSpPr>
          <p:nvPr>
            <p:ph type="sldNum" sz="quarter" idx="5"/>
          </p:nvPr>
        </p:nvSpPr>
        <p:spPr/>
        <p:txBody>
          <a:bodyPr/>
          <a:lstStyle/>
          <a:p>
            <a:pPr rtl="0"/>
            <a:fld id="{F5B62BC0-7DC4-4569-951D-2BB9475345C6}" type="slidenum">
              <a:rPr lang="en-GB" smtClean="0"/>
              <a:t>6</a:t>
            </a:fld>
            <a:endParaRPr lang="en-GB"/>
          </a:p>
        </p:txBody>
      </p:sp>
    </p:spTree>
    <p:extLst>
      <p:ext uri="{BB962C8B-B14F-4D97-AF65-F5344CB8AC3E}">
        <p14:creationId xmlns:p14="http://schemas.microsoft.com/office/powerpoint/2010/main" val="37930825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39F69E-815B-618E-7FB9-C5D52AADB1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D72BE7-4770-3598-FC7F-2D58BBDEA6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40586E-C956-6696-051E-873FF80B281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245C709-4FF6-A2B6-8F28-AFF87D9A5349}"/>
              </a:ext>
            </a:extLst>
          </p:cNvPr>
          <p:cNvSpPr>
            <a:spLocks noGrp="1"/>
          </p:cNvSpPr>
          <p:nvPr>
            <p:ph type="sldNum" sz="quarter" idx="5"/>
          </p:nvPr>
        </p:nvSpPr>
        <p:spPr/>
        <p:txBody>
          <a:bodyPr/>
          <a:lstStyle/>
          <a:p>
            <a:pPr rtl="0"/>
            <a:fld id="{F5B62BC0-7DC4-4569-951D-2BB9475345C6}" type="slidenum">
              <a:rPr lang="en-GB" smtClean="0"/>
              <a:t>7</a:t>
            </a:fld>
            <a:endParaRPr lang="en-GB"/>
          </a:p>
        </p:txBody>
      </p:sp>
    </p:spTree>
    <p:extLst>
      <p:ext uri="{BB962C8B-B14F-4D97-AF65-F5344CB8AC3E}">
        <p14:creationId xmlns:p14="http://schemas.microsoft.com/office/powerpoint/2010/main" val="42553273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96828A-65CD-5750-724B-6217FC21C1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E18491-CF6B-73D5-88FD-B0B352F695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97620A-4648-BE60-CF0C-CD9565CE1B1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1ECB50A-CC34-D2D9-86BE-4EC25F9484B5}"/>
              </a:ext>
            </a:extLst>
          </p:cNvPr>
          <p:cNvSpPr>
            <a:spLocks noGrp="1"/>
          </p:cNvSpPr>
          <p:nvPr>
            <p:ph type="sldNum" sz="quarter" idx="5"/>
          </p:nvPr>
        </p:nvSpPr>
        <p:spPr/>
        <p:txBody>
          <a:bodyPr/>
          <a:lstStyle/>
          <a:p>
            <a:pPr rtl="0"/>
            <a:fld id="{F5B62BC0-7DC4-4569-951D-2BB9475345C6}" type="slidenum">
              <a:rPr lang="en-GB" smtClean="0"/>
              <a:t>8</a:t>
            </a:fld>
            <a:endParaRPr lang="en-GB"/>
          </a:p>
        </p:txBody>
      </p:sp>
    </p:spTree>
    <p:extLst>
      <p:ext uri="{BB962C8B-B14F-4D97-AF65-F5344CB8AC3E}">
        <p14:creationId xmlns:p14="http://schemas.microsoft.com/office/powerpoint/2010/main" val="42685613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6BC2EA-62E6-28F9-3EF4-945BE6B285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E7A199-E4E6-F321-61B2-4A8F18816E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B889F1F-3CCA-0F61-4F8E-AE57876747D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826107E-091B-64DB-34ED-547A2F0B1EAA}"/>
              </a:ext>
            </a:extLst>
          </p:cNvPr>
          <p:cNvSpPr>
            <a:spLocks noGrp="1"/>
          </p:cNvSpPr>
          <p:nvPr>
            <p:ph type="sldNum" sz="quarter" idx="5"/>
          </p:nvPr>
        </p:nvSpPr>
        <p:spPr/>
        <p:txBody>
          <a:bodyPr/>
          <a:lstStyle/>
          <a:p>
            <a:pPr rtl="0"/>
            <a:fld id="{F5B62BC0-7DC4-4569-951D-2BB9475345C6}" type="slidenum">
              <a:rPr lang="en-GB" smtClean="0"/>
              <a:t>9</a:t>
            </a:fld>
            <a:endParaRPr lang="en-GB"/>
          </a:p>
        </p:txBody>
      </p:sp>
    </p:spTree>
    <p:extLst>
      <p:ext uri="{BB962C8B-B14F-4D97-AF65-F5344CB8AC3E}">
        <p14:creationId xmlns:p14="http://schemas.microsoft.com/office/powerpoint/2010/main" val="39814724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BEDB1F-CEE6-AF30-2895-8BCC7C56CC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17BCF2-6CB5-453C-F289-107ADC4980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F3D9F9-EF25-7618-72BC-09EE2E7E78F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3FB4926-8267-12FD-F0D1-815E807C2AEE}"/>
              </a:ext>
            </a:extLst>
          </p:cNvPr>
          <p:cNvSpPr>
            <a:spLocks noGrp="1"/>
          </p:cNvSpPr>
          <p:nvPr>
            <p:ph type="sldNum" sz="quarter" idx="5"/>
          </p:nvPr>
        </p:nvSpPr>
        <p:spPr/>
        <p:txBody>
          <a:bodyPr/>
          <a:lstStyle/>
          <a:p>
            <a:pPr rtl="0"/>
            <a:fld id="{F5B62BC0-7DC4-4569-951D-2BB9475345C6}" type="slidenum">
              <a:rPr lang="en-GB" smtClean="0"/>
              <a:t>10</a:t>
            </a:fld>
            <a:endParaRPr lang="en-GB"/>
          </a:p>
        </p:txBody>
      </p:sp>
    </p:spTree>
    <p:extLst>
      <p:ext uri="{BB962C8B-B14F-4D97-AF65-F5344CB8AC3E}">
        <p14:creationId xmlns:p14="http://schemas.microsoft.com/office/powerpoint/2010/main" val="22287419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4C23E2-4D9E-B790-DE66-398C7F8D78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89BC28-089A-9317-8F9E-EEB0A044E79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435F1B0-F0D8-3384-129C-D6087831FBB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9EFC5B8-0512-65ED-F4F7-5ECD14839868}"/>
              </a:ext>
            </a:extLst>
          </p:cNvPr>
          <p:cNvSpPr>
            <a:spLocks noGrp="1"/>
          </p:cNvSpPr>
          <p:nvPr>
            <p:ph type="sldNum" sz="quarter" idx="5"/>
          </p:nvPr>
        </p:nvSpPr>
        <p:spPr/>
        <p:txBody>
          <a:bodyPr/>
          <a:lstStyle/>
          <a:p>
            <a:pPr rtl="0"/>
            <a:fld id="{F5B62BC0-7DC4-4569-951D-2BB9475345C6}" type="slidenum">
              <a:rPr lang="en-GB" smtClean="0"/>
              <a:t>11</a:t>
            </a:fld>
            <a:endParaRPr lang="en-GB"/>
          </a:p>
        </p:txBody>
      </p:sp>
    </p:spTree>
    <p:extLst>
      <p:ext uri="{BB962C8B-B14F-4D97-AF65-F5344CB8AC3E}">
        <p14:creationId xmlns:p14="http://schemas.microsoft.com/office/powerpoint/2010/main" val="1554585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CA325D4D-835D-41B6-9B16-A090AA088329}"/>
              </a:ext>
            </a:extLst>
          </p:cNvPr>
          <p:cNvSpPr>
            <a:spLocks noGrp="1"/>
          </p:cNvSpPr>
          <p:nvPr>
            <p:ph type="pic" sz="quarter" idx="10"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3" name="Title 2">
            <a:extLst>
              <a:ext uri="{FF2B5EF4-FFF2-40B4-BE49-F238E27FC236}">
                <a16:creationId xmlns:a16="http://schemas.microsoft.com/office/drawing/2014/main" id="{D1D87D16-A856-42F4-9D8C-A0C1D482E52D}"/>
              </a:ext>
            </a:extLst>
          </p:cNvPr>
          <p:cNvSpPr>
            <a:spLocks noGrp="1"/>
          </p:cNvSpPr>
          <p:nvPr>
            <p:ph type="title" hasCustomPrompt="1"/>
          </p:nvPr>
        </p:nvSpPr>
        <p:spPr>
          <a:xfrm>
            <a:off x="0" y="2442052"/>
            <a:ext cx="12192000" cy="1425257"/>
          </a:xfrm>
          <a:prstGeom prst="rect">
            <a:avLst/>
          </a:prstGeom>
          <a:solidFill>
            <a:schemeClr val="accent4">
              <a:lumMod val="50000"/>
              <a:alpha val="55000"/>
            </a:schemeClr>
          </a:solidFill>
        </p:spPr>
        <p:txBody>
          <a:bodyPr rtlCol="0" anchor="ctr"/>
          <a:lstStyle>
            <a:lvl1pPr algn="ctr">
              <a:defRPr sz="6000" cap="all" spc="100" baseline="0">
                <a:solidFill>
                  <a:schemeClr val="accent1"/>
                </a:solidFill>
              </a:defRPr>
            </a:lvl1pPr>
          </a:lstStyle>
          <a:p>
            <a:pPr rtl="0"/>
            <a:r>
              <a:rPr lang="en-GB" noProof="0"/>
              <a:t>Add title</a:t>
            </a:r>
          </a:p>
        </p:txBody>
      </p:sp>
      <p:sp>
        <p:nvSpPr>
          <p:cNvPr id="12" name="Text Placeholder 10">
            <a:extLst>
              <a:ext uri="{FF2B5EF4-FFF2-40B4-BE49-F238E27FC236}">
                <a16:creationId xmlns:a16="http://schemas.microsoft.com/office/drawing/2014/main" id="{BD39BB44-64AC-49A7-8555-2CC62AD7C2D6}"/>
              </a:ext>
            </a:extLst>
          </p:cNvPr>
          <p:cNvSpPr>
            <a:spLocks noGrp="1"/>
          </p:cNvSpPr>
          <p:nvPr>
            <p:ph type="body" sz="quarter" idx="12" hasCustomPrompt="1"/>
          </p:nvPr>
        </p:nvSpPr>
        <p:spPr>
          <a:xfrm>
            <a:off x="0" y="3867309"/>
            <a:ext cx="12192000" cy="1036320"/>
          </a:xfrm>
          <a:prstGeom prst="rect">
            <a:avLst/>
          </a:prstGeom>
          <a:solidFill>
            <a:schemeClr val="accent4">
              <a:lumMod val="50000"/>
              <a:alpha val="55000"/>
            </a:schemeClr>
          </a:solidFill>
        </p:spPr>
        <p:txBody>
          <a:bodyPr rtlCol="0" anchor="ctr"/>
          <a:lstStyle>
            <a:lvl1pPr marL="0" indent="0" algn="ctr">
              <a:buNone/>
              <a:defRPr sz="2400" cap="none" spc="100" baseline="0">
                <a:solidFill>
                  <a:schemeClr val="bg1"/>
                </a:solidFill>
                <a:latin typeface="+mn-lt"/>
              </a:defRPr>
            </a:lvl1pPr>
          </a:lstStyle>
          <a:p>
            <a:pPr lvl="0" rtl="0"/>
            <a:r>
              <a:rPr lang="en-GB" noProof="0"/>
              <a:t>Click to add subtitle</a:t>
            </a:r>
          </a:p>
        </p:txBody>
      </p:sp>
      <p:sp>
        <p:nvSpPr>
          <p:cNvPr id="2" name="Rectangle 1">
            <a:extLst>
              <a:ext uri="{FF2B5EF4-FFF2-40B4-BE49-F238E27FC236}">
                <a16:creationId xmlns:a16="http://schemas.microsoft.com/office/drawing/2014/main" id="{9F51AF15-A085-49C8-ABEC-EF90E7D7B280}"/>
              </a:ext>
              <a:ext uri="{C183D7F6-B498-43B3-948B-1728B52AA6E4}">
                <adec:decorative xmlns:adec="http://schemas.microsoft.com/office/drawing/2017/decorative" val="1"/>
              </a:ext>
            </a:extLst>
          </p:cNvPr>
          <p:cNvSpPr/>
          <p:nvPr userDrawn="1"/>
        </p:nvSpPr>
        <p:spPr>
          <a:xfrm>
            <a:off x="3192779" y="2325925"/>
            <a:ext cx="5806440" cy="1596549"/>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492036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1E109A-BBBE-498A-AC65-464AAF5710C4}"/>
              </a:ext>
            </a:extLst>
          </p:cNvPr>
          <p:cNvSpPr>
            <a:spLocks noGrp="1"/>
          </p:cNvSpPr>
          <p:nvPr>
            <p:ph type="title" hasCustomPrompt="1"/>
          </p:nvPr>
        </p:nvSpPr>
        <p:spPr>
          <a:xfrm>
            <a:off x="1526874" y="1329829"/>
            <a:ext cx="2043713" cy="640698"/>
          </a:xfrm>
          <a:prstGeom prst="rect">
            <a:avLst/>
          </a:prstGeom>
          <a:ln w="28575">
            <a:solidFill>
              <a:schemeClr val="accent2"/>
            </a:solidFill>
          </a:ln>
        </p:spPr>
        <p:txBody>
          <a:bodyPr rtlCol="0" anchor="ctr"/>
          <a:lstStyle>
            <a:lvl1pPr algn="ctr">
              <a:lnSpc>
                <a:spcPct val="100000"/>
              </a:lnSpc>
              <a:defRPr sz="2400" cap="all" spc="100" baseline="0">
                <a:solidFill>
                  <a:schemeClr val="accent2"/>
                </a:solidFill>
              </a:defRPr>
            </a:lvl1pPr>
          </a:lstStyle>
          <a:p>
            <a:pPr rtl="0"/>
            <a:r>
              <a:rPr lang="en-GB" noProof="0"/>
              <a:t>title</a:t>
            </a:r>
          </a:p>
        </p:txBody>
      </p:sp>
      <p:sp>
        <p:nvSpPr>
          <p:cNvPr id="10" name="Text Placeholder 10">
            <a:extLst>
              <a:ext uri="{FF2B5EF4-FFF2-40B4-BE49-F238E27FC236}">
                <a16:creationId xmlns:a16="http://schemas.microsoft.com/office/drawing/2014/main" id="{7408009F-7441-4960-8688-598E5537784A}"/>
              </a:ext>
            </a:extLst>
          </p:cNvPr>
          <p:cNvSpPr>
            <a:spLocks noGrp="1"/>
          </p:cNvSpPr>
          <p:nvPr>
            <p:ph type="body" sz="quarter" idx="12" hasCustomPrompt="1"/>
          </p:nvPr>
        </p:nvSpPr>
        <p:spPr>
          <a:xfrm>
            <a:off x="4412513" y="808353"/>
            <a:ext cx="6341212" cy="1682433"/>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8" name="Picture Placeholder 7">
            <a:extLst>
              <a:ext uri="{FF2B5EF4-FFF2-40B4-BE49-F238E27FC236}">
                <a16:creationId xmlns:a16="http://schemas.microsoft.com/office/drawing/2014/main" id="{0721A019-F5C2-4A15-A6AE-C03209D1D7DB}"/>
              </a:ext>
            </a:extLst>
          </p:cNvPr>
          <p:cNvSpPr>
            <a:spLocks noGrp="1"/>
          </p:cNvSpPr>
          <p:nvPr>
            <p:ph type="pic" sz="quarter" idx="10" hasCustomPrompt="1"/>
          </p:nvPr>
        </p:nvSpPr>
        <p:spPr>
          <a:xfrm>
            <a:off x="0" y="3234519"/>
            <a:ext cx="12192000" cy="3623481"/>
          </a:xfrm>
          <a:prstGeom prst="rect">
            <a:avLst/>
          </a:prstGeom>
        </p:spPr>
        <p:txBody>
          <a:bodyPr rtlCol="0"/>
          <a:lstStyle>
            <a:lvl1pPr marL="0" indent="0" algn="ctr">
              <a:buNone/>
              <a:defRPr/>
            </a:lvl1pPr>
          </a:lstStyle>
          <a:p>
            <a:pPr rtl="0"/>
            <a:r>
              <a:rPr lang="en-GB" noProof="0"/>
              <a:t>Click to add photo</a:t>
            </a:r>
          </a:p>
        </p:txBody>
      </p:sp>
      <p:sp>
        <p:nvSpPr>
          <p:cNvPr id="11" name="Date Placeholder 3">
            <a:extLst>
              <a:ext uri="{FF2B5EF4-FFF2-40B4-BE49-F238E27FC236}">
                <a16:creationId xmlns:a16="http://schemas.microsoft.com/office/drawing/2014/main" id="{CFE1DF53-32D0-456E-8221-7FCD23325D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12" name="Footer Placeholder 4">
            <a:extLst>
              <a:ext uri="{FF2B5EF4-FFF2-40B4-BE49-F238E27FC236}">
                <a16:creationId xmlns:a16="http://schemas.microsoft.com/office/drawing/2014/main" id="{DC108F1B-58C5-43B6-8251-B1392CA9A8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pPr rtl="0"/>
            <a:r>
              <a:rPr lang="en-GB" noProof="0"/>
              <a:t>Pitch deck</a:t>
            </a:r>
          </a:p>
        </p:txBody>
      </p:sp>
      <p:sp>
        <p:nvSpPr>
          <p:cNvPr id="13" name="Slide Number Placeholder 5">
            <a:extLst>
              <a:ext uri="{FF2B5EF4-FFF2-40B4-BE49-F238E27FC236}">
                <a16:creationId xmlns:a16="http://schemas.microsoft.com/office/drawing/2014/main" id="{C530B1E0-03D4-4E5B-A2A7-903B17B306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1691211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E3FCFFF-5934-4C8D-A4B0-6B19C662D8BA}"/>
              </a:ext>
              <a:ext uri="{C183D7F6-B498-43B3-948B-1728B52AA6E4}">
                <adec:decorative xmlns:adec="http://schemas.microsoft.com/office/drawing/2017/decorative" val="1"/>
              </a:ext>
            </a:extLst>
          </p:cNvPr>
          <p:cNvSpPr/>
          <p:nvPr userDrawn="1"/>
        </p:nvSpPr>
        <p:spPr>
          <a:xfrm>
            <a:off x="0" y="-13651"/>
            <a:ext cx="3701436"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C720FC4D-FDE2-42C3-B907-27B071B649CC}"/>
              </a:ext>
            </a:extLst>
          </p:cNvPr>
          <p:cNvSpPr>
            <a:spLocks noGrp="1"/>
          </p:cNvSpPr>
          <p:nvPr>
            <p:ph type="title" hasCustomPrompt="1"/>
          </p:nvPr>
        </p:nvSpPr>
        <p:spPr>
          <a:xfrm>
            <a:off x="914441" y="1332239"/>
            <a:ext cx="1871580" cy="640698"/>
          </a:xfrm>
          <a:prstGeom prst="rect">
            <a:avLst/>
          </a:prstGeom>
          <a:ln w="28575">
            <a:solidFill>
              <a:schemeClr val="accent2"/>
            </a:solidFill>
          </a:ln>
        </p:spPr>
        <p:txBody>
          <a:bodyPr rtlCol="0" anchor="ctr"/>
          <a:lstStyle>
            <a:lvl1pPr algn="ctr">
              <a:defRPr sz="2400" cap="all" spc="100" baseline="0">
                <a:solidFill>
                  <a:schemeClr val="accent2"/>
                </a:solidFill>
              </a:defRPr>
            </a:lvl1pPr>
          </a:lstStyle>
          <a:p>
            <a:pPr rtl="0"/>
            <a:r>
              <a:rPr lang="en-GB" noProof="0"/>
              <a:t>Title</a:t>
            </a:r>
          </a:p>
        </p:txBody>
      </p:sp>
      <p:sp>
        <p:nvSpPr>
          <p:cNvPr id="12" name="Text Placeholder 10">
            <a:extLst>
              <a:ext uri="{FF2B5EF4-FFF2-40B4-BE49-F238E27FC236}">
                <a16:creationId xmlns:a16="http://schemas.microsoft.com/office/drawing/2014/main" id="{97404DC9-3FBE-41B9-946D-9A0D878C2887}"/>
              </a:ext>
            </a:extLst>
          </p:cNvPr>
          <p:cNvSpPr>
            <a:spLocks noGrp="1"/>
          </p:cNvSpPr>
          <p:nvPr>
            <p:ph type="body" sz="quarter" idx="16" hasCustomPrompt="1"/>
          </p:nvPr>
        </p:nvSpPr>
        <p:spPr>
          <a:xfrm>
            <a:off x="4231042" y="652826"/>
            <a:ext cx="3433138" cy="426393"/>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8" name="Text Placeholder 10">
            <a:extLst>
              <a:ext uri="{FF2B5EF4-FFF2-40B4-BE49-F238E27FC236}">
                <a16:creationId xmlns:a16="http://schemas.microsoft.com/office/drawing/2014/main" id="{88BB7876-0125-4084-804C-A842C8558604}"/>
              </a:ext>
            </a:extLst>
          </p:cNvPr>
          <p:cNvSpPr>
            <a:spLocks noGrp="1"/>
          </p:cNvSpPr>
          <p:nvPr>
            <p:ph type="body" sz="quarter" idx="12" hasCustomPrompt="1"/>
          </p:nvPr>
        </p:nvSpPr>
        <p:spPr>
          <a:xfrm>
            <a:off x="4231042" y="1032330"/>
            <a:ext cx="3433138" cy="1370672"/>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3" name="Text Placeholder 10">
            <a:extLst>
              <a:ext uri="{FF2B5EF4-FFF2-40B4-BE49-F238E27FC236}">
                <a16:creationId xmlns:a16="http://schemas.microsoft.com/office/drawing/2014/main" id="{8645735C-4621-4667-AB52-0391CFBB6B52}"/>
              </a:ext>
            </a:extLst>
          </p:cNvPr>
          <p:cNvSpPr>
            <a:spLocks noGrp="1"/>
          </p:cNvSpPr>
          <p:nvPr>
            <p:ph type="body" sz="quarter" idx="17" hasCustomPrompt="1"/>
          </p:nvPr>
        </p:nvSpPr>
        <p:spPr>
          <a:xfrm>
            <a:off x="8203339" y="652826"/>
            <a:ext cx="3433138" cy="426393"/>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9" name="Text Placeholder 10">
            <a:extLst>
              <a:ext uri="{FF2B5EF4-FFF2-40B4-BE49-F238E27FC236}">
                <a16:creationId xmlns:a16="http://schemas.microsoft.com/office/drawing/2014/main" id="{488BB2B1-07E3-42A2-B3BE-7FC7D7AE158E}"/>
              </a:ext>
            </a:extLst>
          </p:cNvPr>
          <p:cNvSpPr>
            <a:spLocks noGrp="1"/>
          </p:cNvSpPr>
          <p:nvPr>
            <p:ph type="body" sz="quarter" idx="13" hasCustomPrompt="1"/>
          </p:nvPr>
        </p:nvSpPr>
        <p:spPr>
          <a:xfrm>
            <a:off x="8203339" y="1032330"/>
            <a:ext cx="3433138" cy="1370672"/>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5" name="Text Placeholder 10">
            <a:extLst>
              <a:ext uri="{FF2B5EF4-FFF2-40B4-BE49-F238E27FC236}">
                <a16:creationId xmlns:a16="http://schemas.microsoft.com/office/drawing/2014/main" id="{02C103C8-E422-4DEB-9077-DC11E0080569}"/>
              </a:ext>
            </a:extLst>
          </p:cNvPr>
          <p:cNvSpPr>
            <a:spLocks noGrp="1"/>
          </p:cNvSpPr>
          <p:nvPr>
            <p:ph type="body" sz="quarter" idx="19" hasCustomPrompt="1"/>
          </p:nvPr>
        </p:nvSpPr>
        <p:spPr>
          <a:xfrm>
            <a:off x="4231042" y="2620561"/>
            <a:ext cx="3433138" cy="428891"/>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23" name="Text Placeholder 10">
            <a:extLst>
              <a:ext uri="{FF2B5EF4-FFF2-40B4-BE49-F238E27FC236}">
                <a16:creationId xmlns:a16="http://schemas.microsoft.com/office/drawing/2014/main" id="{FA80948A-8FCC-4BE4-A5F7-20802B176305}"/>
              </a:ext>
            </a:extLst>
          </p:cNvPr>
          <p:cNvSpPr>
            <a:spLocks noGrp="1"/>
          </p:cNvSpPr>
          <p:nvPr>
            <p:ph type="body" sz="quarter" idx="23" hasCustomPrompt="1"/>
          </p:nvPr>
        </p:nvSpPr>
        <p:spPr>
          <a:xfrm>
            <a:off x="4231042" y="3002562"/>
            <a:ext cx="3433138" cy="961350"/>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20" name="Text Placeholder 10">
            <a:extLst>
              <a:ext uri="{FF2B5EF4-FFF2-40B4-BE49-F238E27FC236}">
                <a16:creationId xmlns:a16="http://schemas.microsoft.com/office/drawing/2014/main" id="{4744F88B-3CB7-4A2B-B718-EEB4E061A79F}"/>
              </a:ext>
            </a:extLst>
          </p:cNvPr>
          <p:cNvSpPr>
            <a:spLocks noGrp="1"/>
          </p:cNvSpPr>
          <p:nvPr>
            <p:ph type="body" sz="quarter" idx="21" hasCustomPrompt="1"/>
          </p:nvPr>
        </p:nvSpPr>
        <p:spPr>
          <a:xfrm>
            <a:off x="8203339" y="2620561"/>
            <a:ext cx="3433138" cy="428891"/>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22" name="Text Placeholder 10">
            <a:extLst>
              <a:ext uri="{FF2B5EF4-FFF2-40B4-BE49-F238E27FC236}">
                <a16:creationId xmlns:a16="http://schemas.microsoft.com/office/drawing/2014/main" id="{7343EDF6-C2D8-47E1-856B-6329A7CE07E4}"/>
              </a:ext>
            </a:extLst>
          </p:cNvPr>
          <p:cNvSpPr>
            <a:spLocks noGrp="1"/>
          </p:cNvSpPr>
          <p:nvPr>
            <p:ph type="body" sz="quarter" idx="22" hasCustomPrompt="1"/>
          </p:nvPr>
        </p:nvSpPr>
        <p:spPr>
          <a:xfrm>
            <a:off x="8203339" y="3002562"/>
            <a:ext cx="3433138" cy="961350"/>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4" name="Text Placeholder 10">
            <a:extLst>
              <a:ext uri="{FF2B5EF4-FFF2-40B4-BE49-F238E27FC236}">
                <a16:creationId xmlns:a16="http://schemas.microsoft.com/office/drawing/2014/main" id="{AC6352A5-5003-4E32-B8FF-A84B4A4AC3AA}"/>
              </a:ext>
            </a:extLst>
          </p:cNvPr>
          <p:cNvSpPr>
            <a:spLocks noGrp="1"/>
          </p:cNvSpPr>
          <p:nvPr>
            <p:ph type="body" sz="quarter" idx="18" hasCustomPrompt="1"/>
          </p:nvPr>
        </p:nvSpPr>
        <p:spPr>
          <a:xfrm>
            <a:off x="4231042" y="4147932"/>
            <a:ext cx="3433138" cy="428891"/>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24" name="Text Placeholder 10">
            <a:extLst>
              <a:ext uri="{FF2B5EF4-FFF2-40B4-BE49-F238E27FC236}">
                <a16:creationId xmlns:a16="http://schemas.microsoft.com/office/drawing/2014/main" id="{CC2603EF-30BF-4C6C-BA93-E99C72480916}"/>
              </a:ext>
            </a:extLst>
          </p:cNvPr>
          <p:cNvSpPr>
            <a:spLocks noGrp="1"/>
          </p:cNvSpPr>
          <p:nvPr>
            <p:ph type="body" sz="quarter" idx="24" hasCustomPrompt="1"/>
          </p:nvPr>
        </p:nvSpPr>
        <p:spPr>
          <a:xfrm>
            <a:off x="4231042" y="4529933"/>
            <a:ext cx="3433138" cy="1450988"/>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6" name="Date Placeholder 3">
            <a:extLst>
              <a:ext uri="{FF2B5EF4-FFF2-40B4-BE49-F238E27FC236}">
                <a16:creationId xmlns:a16="http://schemas.microsoft.com/office/drawing/2014/main" id="{D38E30C9-543F-4532-B571-2F2EF52E7A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pPr rtl="0"/>
            <a:r>
              <a:rPr lang="en-GB" noProof="0"/>
              <a:t>20XX</a:t>
            </a:r>
          </a:p>
        </p:txBody>
      </p:sp>
      <p:sp>
        <p:nvSpPr>
          <p:cNvPr id="17" name="Footer Placeholder 4">
            <a:extLst>
              <a:ext uri="{FF2B5EF4-FFF2-40B4-BE49-F238E27FC236}">
                <a16:creationId xmlns:a16="http://schemas.microsoft.com/office/drawing/2014/main" id="{9E2F8B6B-A63E-448F-86E5-CF3F12A297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pPr rtl="0"/>
            <a:r>
              <a:rPr lang="en-GB" noProof="0"/>
              <a:t>Pitch deck</a:t>
            </a:r>
          </a:p>
        </p:txBody>
      </p:sp>
      <p:sp>
        <p:nvSpPr>
          <p:cNvPr id="18" name="Slide Number Placeholder 5">
            <a:extLst>
              <a:ext uri="{FF2B5EF4-FFF2-40B4-BE49-F238E27FC236}">
                <a16:creationId xmlns:a16="http://schemas.microsoft.com/office/drawing/2014/main" id="{5EC1D779-DE8A-45DF-9A79-70F63DD68B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3476491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A5AC9-F6E1-46F9-8810-475475E17B9A}"/>
              </a:ext>
            </a:extLst>
          </p:cNvPr>
          <p:cNvSpPr>
            <a:spLocks noGrp="1"/>
          </p:cNvSpPr>
          <p:nvPr>
            <p:ph type="title" hasCustomPrompt="1"/>
          </p:nvPr>
        </p:nvSpPr>
        <p:spPr>
          <a:xfrm>
            <a:off x="5134980" y="848536"/>
            <a:ext cx="1929607" cy="640698"/>
          </a:xfrm>
          <a:prstGeom prst="rect">
            <a:avLst/>
          </a:prstGeom>
          <a:ln w="28575">
            <a:solidFill>
              <a:schemeClr val="accent2"/>
            </a:solidFill>
          </a:ln>
        </p:spPr>
        <p:txBody>
          <a:bodyPr rtlCol="0" anchor="ctr"/>
          <a:lstStyle>
            <a:lvl1pPr algn="ctr">
              <a:defRPr sz="2400" cap="all" spc="100" baseline="0">
                <a:solidFill>
                  <a:schemeClr val="accent2"/>
                </a:solidFill>
              </a:defRPr>
            </a:lvl1pPr>
          </a:lstStyle>
          <a:p>
            <a:pPr rtl="0"/>
            <a:r>
              <a:rPr lang="en-GB" noProof="0"/>
              <a:t>Title</a:t>
            </a:r>
          </a:p>
        </p:txBody>
      </p:sp>
      <p:sp>
        <p:nvSpPr>
          <p:cNvPr id="9" name="Picture Placeholder 8">
            <a:extLst>
              <a:ext uri="{FF2B5EF4-FFF2-40B4-BE49-F238E27FC236}">
                <a16:creationId xmlns:a16="http://schemas.microsoft.com/office/drawing/2014/main" id="{952C02D9-C262-43C0-BE24-402661B0594A}"/>
              </a:ext>
            </a:extLst>
          </p:cNvPr>
          <p:cNvSpPr>
            <a:spLocks noGrp="1"/>
          </p:cNvSpPr>
          <p:nvPr>
            <p:ph type="pic" sz="quarter" idx="10" hasCustomPrompt="1"/>
          </p:nvPr>
        </p:nvSpPr>
        <p:spPr>
          <a:xfrm>
            <a:off x="-1" y="0"/>
            <a:ext cx="4495801" cy="6858000"/>
          </a:xfrm>
          <a:prstGeom prst="rect">
            <a:avLst/>
          </a:prstGeom>
        </p:spPr>
        <p:txBody>
          <a:bodyPr rtlCol="0"/>
          <a:lstStyle>
            <a:lvl1pPr marL="0" indent="0" algn="ctr">
              <a:buNone/>
              <a:defRPr/>
            </a:lvl1pPr>
          </a:lstStyle>
          <a:p>
            <a:pPr rtl="0"/>
            <a:r>
              <a:rPr lang="en-GB" noProof="0"/>
              <a:t>Click to add photo</a:t>
            </a:r>
          </a:p>
        </p:txBody>
      </p:sp>
      <p:sp>
        <p:nvSpPr>
          <p:cNvPr id="15" name="Text Placeholder 10">
            <a:extLst>
              <a:ext uri="{FF2B5EF4-FFF2-40B4-BE49-F238E27FC236}">
                <a16:creationId xmlns:a16="http://schemas.microsoft.com/office/drawing/2014/main" id="{D8BD2DF2-5753-43B2-82AD-30DBE8004DEB}"/>
              </a:ext>
            </a:extLst>
          </p:cNvPr>
          <p:cNvSpPr>
            <a:spLocks noGrp="1"/>
          </p:cNvSpPr>
          <p:nvPr>
            <p:ph type="body" sz="quarter" idx="16" hasCustomPrompt="1"/>
          </p:nvPr>
        </p:nvSpPr>
        <p:spPr>
          <a:xfrm>
            <a:off x="5024359" y="2046233"/>
            <a:ext cx="3126583" cy="426393"/>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11" name="Text Placeholder 10">
            <a:extLst>
              <a:ext uri="{FF2B5EF4-FFF2-40B4-BE49-F238E27FC236}">
                <a16:creationId xmlns:a16="http://schemas.microsoft.com/office/drawing/2014/main" id="{3A5FD5DB-8694-4BD8-819A-7AD23AAAEF4D}"/>
              </a:ext>
            </a:extLst>
          </p:cNvPr>
          <p:cNvSpPr>
            <a:spLocks noGrp="1"/>
          </p:cNvSpPr>
          <p:nvPr>
            <p:ph type="body" sz="quarter" idx="12" hasCustomPrompt="1"/>
          </p:nvPr>
        </p:nvSpPr>
        <p:spPr>
          <a:xfrm>
            <a:off x="5024359" y="2425736"/>
            <a:ext cx="3126583" cy="1306527"/>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7" name="Text Placeholder 10">
            <a:extLst>
              <a:ext uri="{FF2B5EF4-FFF2-40B4-BE49-F238E27FC236}">
                <a16:creationId xmlns:a16="http://schemas.microsoft.com/office/drawing/2014/main" id="{1F5129C3-CFB0-408F-BE5C-AC32F5C68F13}"/>
              </a:ext>
            </a:extLst>
          </p:cNvPr>
          <p:cNvSpPr>
            <a:spLocks noGrp="1"/>
          </p:cNvSpPr>
          <p:nvPr>
            <p:ph type="body" sz="quarter" idx="17" hasCustomPrompt="1"/>
          </p:nvPr>
        </p:nvSpPr>
        <p:spPr>
          <a:xfrm>
            <a:off x="8526986" y="2046233"/>
            <a:ext cx="3281556" cy="426393"/>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12" name="Text Placeholder 10">
            <a:extLst>
              <a:ext uri="{FF2B5EF4-FFF2-40B4-BE49-F238E27FC236}">
                <a16:creationId xmlns:a16="http://schemas.microsoft.com/office/drawing/2014/main" id="{3344438D-488B-4739-95B6-56F81A25FACC}"/>
              </a:ext>
            </a:extLst>
          </p:cNvPr>
          <p:cNvSpPr>
            <a:spLocks noGrp="1"/>
          </p:cNvSpPr>
          <p:nvPr>
            <p:ph type="body" sz="quarter" idx="13" hasCustomPrompt="1"/>
          </p:nvPr>
        </p:nvSpPr>
        <p:spPr>
          <a:xfrm>
            <a:off x="8526986" y="2425736"/>
            <a:ext cx="3281556" cy="1306527"/>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8" name="Text Placeholder 10">
            <a:extLst>
              <a:ext uri="{FF2B5EF4-FFF2-40B4-BE49-F238E27FC236}">
                <a16:creationId xmlns:a16="http://schemas.microsoft.com/office/drawing/2014/main" id="{A6F801D1-185D-4C5B-9855-3AD0372C33D8}"/>
              </a:ext>
            </a:extLst>
          </p:cNvPr>
          <p:cNvSpPr>
            <a:spLocks noGrp="1"/>
          </p:cNvSpPr>
          <p:nvPr>
            <p:ph type="body" sz="quarter" idx="18" hasCustomPrompt="1"/>
          </p:nvPr>
        </p:nvSpPr>
        <p:spPr>
          <a:xfrm>
            <a:off x="5024359" y="4180976"/>
            <a:ext cx="3126583" cy="428891"/>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13" name="Text Placeholder 10">
            <a:extLst>
              <a:ext uri="{FF2B5EF4-FFF2-40B4-BE49-F238E27FC236}">
                <a16:creationId xmlns:a16="http://schemas.microsoft.com/office/drawing/2014/main" id="{E46B3EF2-B93D-4E2D-8ECF-31A1DF927BE9}"/>
              </a:ext>
            </a:extLst>
          </p:cNvPr>
          <p:cNvSpPr>
            <a:spLocks noGrp="1"/>
          </p:cNvSpPr>
          <p:nvPr>
            <p:ph type="body" sz="quarter" idx="14" hasCustomPrompt="1"/>
          </p:nvPr>
        </p:nvSpPr>
        <p:spPr>
          <a:xfrm>
            <a:off x="5024359" y="4562976"/>
            <a:ext cx="3126583" cy="1258935"/>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9" name="Text Placeholder 10">
            <a:extLst>
              <a:ext uri="{FF2B5EF4-FFF2-40B4-BE49-F238E27FC236}">
                <a16:creationId xmlns:a16="http://schemas.microsoft.com/office/drawing/2014/main" id="{35A8C3BD-2930-45A1-B3E0-EC8FA92B65F8}"/>
              </a:ext>
            </a:extLst>
          </p:cNvPr>
          <p:cNvSpPr>
            <a:spLocks noGrp="1"/>
          </p:cNvSpPr>
          <p:nvPr>
            <p:ph type="body" sz="quarter" idx="19" hasCustomPrompt="1"/>
          </p:nvPr>
        </p:nvSpPr>
        <p:spPr>
          <a:xfrm>
            <a:off x="8526986" y="4180976"/>
            <a:ext cx="3281556" cy="428891"/>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14" name="Text Placeholder 10">
            <a:extLst>
              <a:ext uri="{FF2B5EF4-FFF2-40B4-BE49-F238E27FC236}">
                <a16:creationId xmlns:a16="http://schemas.microsoft.com/office/drawing/2014/main" id="{E7A5E528-A349-45DA-A841-E092311D8F76}"/>
              </a:ext>
            </a:extLst>
          </p:cNvPr>
          <p:cNvSpPr>
            <a:spLocks noGrp="1"/>
          </p:cNvSpPr>
          <p:nvPr>
            <p:ph type="body" sz="quarter" idx="15" hasCustomPrompt="1"/>
          </p:nvPr>
        </p:nvSpPr>
        <p:spPr>
          <a:xfrm>
            <a:off x="8526986" y="4562976"/>
            <a:ext cx="3281556" cy="1258935"/>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30" name="Date Placeholder 3">
            <a:extLst>
              <a:ext uri="{FF2B5EF4-FFF2-40B4-BE49-F238E27FC236}">
                <a16:creationId xmlns:a16="http://schemas.microsoft.com/office/drawing/2014/main" id="{61AB9D5A-1951-48B0-9CAE-84FC869BE5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31" name="Footer Placeholder 4">
            <a:extLst>
              <a:ext uri="{FF2B5EF4-FFF2-40B4-BE49-F238E27FC236}">
                <a16:creationId xmlns:a16="http://schemas.microsoft.com/office/drawing/2014/main" id="{3AEF9F4B-0EB4-4C9F-9159-80E393F3A1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pPr rtl="0"/>
            <a:r>
              <a:rPr lang="en-GB" noProof="0"/>
              <a:t>Pitch deck</a:t>
            </a:r>
          </a:p>
        </p:txBody>
      </p:sp>
      <p:sp>
        <p:nvSpPr>
          <p:cNvPr id="32" name="Slide Number Placeholder 5">
            <a:extLst>
              <a:ext uri="{FF2B5EF4-FFF2-40B4-BE49-F238E27FC236}">
                <a16:creationId xmlns:a16="http://schemas.microsoft.com/office/drawing/2014/main" id="{6BC4F905-196D-4DFF-9947-C56088B56F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1031209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2B5AB06-9792-445C-9B3C-103D5EBCE6D9}"/>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B6AEFB40-063A-41A7-9581-865BBE62C3C5}"/>
              </a:ext>
            </a:extLst>
          </p:cNvPr>
          <p:cNvSpPr>
            <a:spLocks noGrp="1"/>
          </p:cNvSpPr>
          <p:nvPr>
            <p:ph type="title" hasCustomPrompt="1"/>
          </p:nvPr>
        </p:nvSpPr>
        <p:spPr>
          <a:xfrm>
            <a:off x="838200" y="597992"/>
            <a:ext cx="10515600" cy="994835"/>
          </a:xfrm>
          <a:prstGeom prst="rect">
            <a:avLst/>
          </a:prstGeom>
        </p:spPr>
        <p:txBody>
          <a:bodyPr rtlCol="0" anchor="ctr"/>
          <a:lstStyle>
            <a:lvl1pPr algn="ctr">
              <a:defRPr sz="2400" cap="all" spc="100" baseline="0">
                <a:solidFill>
                  <a:schemeClr val="tx2">
                    <a:lumMod val="75000"/>
                  </a:schemeClr>
                </a:solidFill>
              </a:defRPr>
            </a:lvl1pPr>
          </a:lstStyle>
          <a:p>
            <a:pPr rtl="0"/>
            <a:r>
              <a:rPr lang="en-GB" noProof="0"/>
              <a:t>Click to add title</a:t>
            </a:r>
          </a:p>
        </p:txBody>
      </p:sp>
      <p:sp>
        <p:nvSpPr>
          <p:cNvPr id="5" name="Picture Placeholder 4">
            <a:extLst>
              <a:ext uri="{FF2B5EF4-FFF2-40B4-BE49-F238E27FC236}">
                <a16:creationId xmlns:a16="http://schemas.microsoft.com/office/drawing/2014/main" id="{4C3BAD53-6B4A-490D-BE06-B5A0B068755B}"/>
              </a:ext>
            </a:extLst>
          </p:cNvPr>
          <p:cNvSpPr>
            <a:spLocks noGrp="1"/>
          </p:cNvSpPr>
          <p:nvPr>
            <p:ph type="pic" sz="quarter" idx="23"/>
          </p:nvPr>
        </p:nvSpPr>
        <p:spPr>
          <a:xfrm>
            <a:off x="1632608" y="2982740"/>
            <a:ext cx="603504" cy="603504"/>
          </a:xfrm>
          <a:prstGeom prst="rect">
            <a:avLst/>
          </a:prstGeom>
        </p:spPr>
        <p:txBody>
          <a:bodyPr rtlCol="0"/>
          <a:lstStyle>
            <a:lvl1pPr marL="0" indent="0" algn="ctr">
              <a:buNone/>
              <a:defRPr sz="1100"/>
            </a:lvl1pPr>
          </a:lstStyle>
          <a:p>
            <a:pPr rtl="0"/>
            <a:r>
              <a:rPr lang="en-US" noProof="0"/>
              <a:t>Click icon to add picture</a:t>
            </a:r>
            <a:endParaRPr lang="en-GB" noProof="0"/>
          </a:p>
        </p:txBody>
      </p:sp>
      <p:sp>
        <p:nvSpPr>
          <p:cNvPr id="22" name="Picture Placeholder 4">
            <a:extLst>
              <a:ext uri="{FF2B5EF4-FFF2-40B4-BE49-F238E27FC236}">
                <a16:creationId xmlns:a16="http://schemas.microsoft.com/office/drawing/2014/main" id="{30E1FC4A-DE44-4B85-856E-E2480DF55A80}"/>
              </a:ext>
            </a:extLst>
          </p:cNvPr>
          <p:cNvSpPr>
            <a:spLocks noGrp="1"/>
          </p:cNvSpPr>
          <p:nvPr>
            <p:ph type="pic" sz="quarter" idx="24"/>
          </p:nvPr>
        </p:nvSpPr>
        <p:spPr>
          <a:xfrm>
            <a:off x="4388240" y="2981421"/>
            <a:ext cx="603504" cy="594360"/>
          </a:xfrm>
          <a:prstGeom prst="rect">
            <a:avLst/>
          </a:prstGeom>
        </p:spPr>
        <p:txBody>
          <a:bodyPr rtlCol="0"/>
          <a:lstStyle>
            <a:lvl1pPr marL="0" indent="0" algn="ctr">
              <a:buNone/>
              <a:defRPr sz="1100"/>
            </a:lvl1pPr>
          </a:lstStyle>
          <a:p>
            <a:pPr rtl="0"/>
            <a:r>
              <a:rPr lang="en-US" noProof="0"/>
              <a:t>Click icon to add picture</a:t>
            </a:r>
            <a:endParaRPr lang="en-GB" noProof="0"/>
          </a:p>
        </p:txBody>
      </p:sp>
      <p:sp>
        <p:nvSpPr>
          <p:cNvPr id="23" name="Picture Placeholder 4">
            <a:extLst>
              <a:ext uri="{FF2B5EF4-FFF2-40B4-BE49-F238E27FC236}">
                <a16:creationId xmlns:a16="http://schemas.microsoft.com/office/drawing/2014/main" id="{02E70B7A-F000-4D8D-9BDF-E10FF6B38374}"/>
              </a:ext>
            </a:extLst>
          </p:cNvPr>
          <p:cNvSpPr>
            <a:spLocks noGrp="1"/>
          </p:cNvSpPr>
          <p:nvPr>
            <p:ph type="pic" sz="quarter" idx="25"/>
          </p:nvPr>
        </p:nvSpPr>
        <p:spPr>
          <a:xfrm>
            <a:off x="7182902" y="2983163"/>
            <a:ext cx="603504" cy="603504"/>
          </a:xfrm>
          <a:prstGeom prst="rect">
            <a:avLst/>
          </a:prstGeom>
        </p:spPr>
        <p:txBody>
          <a:bodyPr rtlCol="0"/>
          <a:lstStyle>
            <a:lvl1pPr marL="0" indent="0" algn="ctr">
              <a:buNone/>
              <a:defRPr sz="1100"/>
            </a:lvl1pPr>
          </a:lstStyle>
          <a:p>
            <a:pPr rtl="0"/>
            <a:r>
              <a:rPr lang="en-US" noProof="0"/>
              <a:t>Click icon to add picture</a:t>
            </a:r>
            <a:endParaRPr lang="en-GB" noProof="0"/>
          </a:p>
        </p:txBody>
      </p:sp>
      <p:sp>
        <p:nvSpPr>
          <p:cNvPr id="24" name="Picture Placeholder 4">
            <a:extLst>
              <a:ext uri="{FF2B5EF4-FFF2-40B4-BE49-F238E27FC236}">
                <a16:creationId xmlns:a16="http://schemas.microsoft.com/office/drawing/2014/main" id="{1CED61F8-3F2F-4611-8E56-88AAF763257E}"/>
              </a:ext>
            </a:extLst>
          </p:cNvPr>
          <p:cNvSpPr>
            <a:spLocks noGrp="1"/>
          </p:cNvSpPr>
          <p:nvPr>
            <p:ph type="pic" sz="quarter" idx="26"/>
          </p:nvPr>
        </p:nvSpPr>
        <p:spPr>
          <a:xfrm>
            <a:off x="9927648" y="3001928"/>
            <a:ext cx="594360" cy="594360"/>
          </a:xfrm>
          <a:prstGeom prst="rect">
            <a:avLst/>
          </a:prstGeom>
        </p:spPr>
        <p:txBody>
          <a:bodyPr rtlCol="0"/>
          <a:lstStyle>
            <a:lvl1pPr marL="0" indent="0" algn="ctr">
              <a:buNone/>
              <a:defRPr sz="1100"/>
            </a:lvl1pPr>
          </a:lstStyle>
          <a:p>
            <a:pPr rtl="0"/>
            <a:r>
              <a:rPr lang="en-US" noProof="0"/>
              <a:t>Click icon to add picture</a:t>
            </a:r>
            <a:endParaRPr lang="en-GB" noProof="0"/>
          </a:p>
        </p:txBody>
      </p:sp>
      <p:sp>
        <p:nvSpPr>
          <p:cNvPr id="30" name="Text Placeholder 10">
            <a:extLst>
              <a:ext uri="{FF2B5EF4-FFF2-40B4-BE49-F238E27FC236}">
                <a16:creationId xmlns:a16="http://schemas.microsoft.com/office/drawing/2014/main" id="{B7058D0A-FADA-4AE8-99E1-90B4E5D358AC}"/>
              </a:ext>
            </a:extLst>
          </p:cNvPr>
          <p:cNvSpPr>
            <a:spLocks noGrp="1"/>
          </p:cNvSpPr>
          <p:nvPr>
            <p:ph type="body" sz="quarter" idx="16" hasCustomPrompt="1"/>
          </p:nvPr>
        </p:nvSpPr>
        <p:spPr>
          <a:xfrm>
            <a:off x="740800" y="3608439"/>
            <a:ext cx="2351446" cy="491509"/>
          </a:xfrm>
          <a:prstGeom prst="rect">
            <a:avLst/>
          </a:prstGeom>
        </p:spPr>
        <p:txBody>
          <a:bodyPr rtlCol="0" anchor="b"/>
          <a:lstStyle>
            <a:lvl1pPr marL="0" indent="0" algn="ctr">
              <a:buNone/>
              <a:defRPr sz="1800" cap="all" spc="100" baseline="0">
                <a:solidFill>
                  <a:schemeClr val="accent5">
                    <a:lumMod val="50000"/>
                  </a:schemeClr>
                </a:solidFill>
                <a:latin typeface="+mj-lt"/>
              </a:defRPr>
            </a:lvl1pPr>
          </a:lstStyle>
          <a:p>
            <a:pPr lvl="0" rtl="0"/>
            <a:r>
              <a:rPr lang="en-GB" noProof="0"/>
              <a:t>Click to add subtitle</a:t>
            </a:r>
          </a:p>
        </p:txBody>
      </p:sp>
      <p:sp>
        <p:nvSpPr>
          <p:cNvPr id="28" name="Text Placeholder 10">
            <a:extLst>
              <a:ext uri="{FF2B5EF4-FFF2-40B4-BE49-F238E27FC236}">
                <a16:creationId xmlns:a16="http://schemas.microsoft.com/office/drawing/2014/main" id="{3B7B90F8-2155-4E8A-BCE9-7780EE14ED2C}"/>
              </a:ext>
            </a:extLst>
          </p:cNvPr>
          <p:cNvSpPr>
            <a:spLocks noGrp="1"/>
          </p:cNvSpPr>
          <p:nvPr>
            <p:ph type="body" sz="quarter" idx="12" hasCustomPrompt="1"/>
          </p:nvPr>
        </p:nvSpPr>
        <p:spPr>
          <a:xfrm>
            <a:off x="740800" y="4036041"/>
            <a:ext cx="2351446" cy="1704547"/>
          </a:xfrm>
          <a:prstGeom prst="rect">
            <a:avLst/>
          </a:prstGeom>
        </p:spPr>
        <p:txBody>
          <a:bodyPr rtlCol="0" anchor="t"/>
          <a:lstStyle>
            <a:lvl1pPr marL="0" indent="0" algn="ctr">
              <a:lnSpc>
                <a:spcPct val="10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44" name="Text Placeholder 10">
            <a:extLst>
              <a:ext uri="{FF2B5EF4-FFF2-40B4-BE49-F238E27FC236}">
                <a16:creationId xmlns:a16="http://schemas.microsoft.com/office/drawing/2014/main" id="{9C0C6E63-A45B-409B-824C-FAA0CC56EC89}"/>
              </a:ext>
            </a:extLst>
          </p:cNvPr>
          <p:cNvSpPr>
            <a:spLocks noGrp="1"/>
          </p:cNvSpPr>
          <p:nvPr>
            <p:ph type="body" sz="quarter" idx="18" hasCustomPrompt="1"/>
          </p:nvPr>
        </p:nvSpPr>
        <p:spPr>
          <a:xfrm>
            <a:off x="3508580" y="3608439"/>
            <a:ext cx="2351446" cy="491509"/>
          </a:xfrm>
          <a:prstGeom prst="rect">
            <a:avLst/>
          </a:prstGeom>
        </p:spPr>
        <p:txBody>
          <a:bodyPr rtlCol="0" anchor="b"/>
          <a:lstStyle>
            <a:lvl1pPr marL="0" indent="0" algn="ctr">
              <a:buNone/>
              <a:defRPr sz="1800" cap="all" spc="100" baseline="0">
                <a:solidFill>
                  <a:schemeClr val="accent5">
                    <a:lumMod val="50000"/>
                  </a:schemeClr>
                </a:solidFill>
                <a:latin typeface="+mj-lt"/>
              </a:defRPr>
            </a:lvl1pPr>
          </a:lstStyle>
          <a:p>
            <a:pPr lvl="0" rtl="0"/>
            <a:r>
              <a:rPr lang="en-GB" noProof="0"/>
              <a:t>Click to add subtitle</a:t>
            </a:r>
          </a:p>
        </p:txBody>
      </p:sp>
      <p:sp>
        <p:nvSpPr>
          <p:cNvPr id="43" name="Text Placeholder 10">
            <a:extLst>
              <a:ext uri="{FF2B5EF4-FFF2-40B4-BE49-F238E27FC236}">
                <a16:creationId xmlns:a16="http://schemas.microsoft.com/office/drawing/2014/main" id="{B910C319-3589-469F-9A8A-173CB714BA47}"/>
              </a:ext>
            </a:extLst>
          </p:cNvPr>
          <p:cNvSpPr>
            <a:spLocks noGrp="1"/>
          </p:cNvSpPr>
          <p:nvPr>
            <p:ph type="body" sz="quarter" idx="17" hasCustomPrompt="1"/>
          </p:nvPr>
        </p:nvSpPr>
        <p:spPr>
          <a:xfrm>
            <a:off x="3508580" y="4036041"/>
            <a:ext cx="2351446" cy="1704547"/>
          </a:xfrm>
          <a:prstGeom prst="rect">
            <a:avLst/>
          </a:prstGeom>
        </p:spPr>
        <p:txBody>
          <a:bodyPr rtlCol="0" anchor="t"/>
          <a:lstStyle>
            <a:lvl1pPr marL="0" indent="0" algn="ctr">
              <a:lnSpc>
                <a:spcPct val="10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46" name="Text Placeholder 10">
            <a:extLst>
              <a:ext uri="{FF2B5EF4-FFF2-40B4-BE49-F238E27FC236}">
                <a16:creationId xmlns:a16="http://schemas.microsoft.com/office/drawing/2014/main" id="{D9802FCD-21E3-4F6F-B57C-02AEB618FE8B}"/>
              </a:ext>
            </a:extLst>
          </p:cNvPr>
          <p:cNvSpPr>
            <a:spLocks noGrp="1"/>
          </p:cNvSpPr>
          <p:nvPr>
            <p:ph type="body" sz="quarter" idx="20" hasCustomPrompt="1"/>
          </p:nvPr>
        </p:nvSpPr>
        <p:spPr>
          <a:xfrm>
            <a:off x="6303400" y="3608439"/>
            <a:ext cx="2351446" cy="491509"/>
          </a:xfrm>
          <a:prstGeom prst="rect">
            <a:avLst/>
          </a:prstGeom>
        </p:spPr>
        <p:txBody>
          <a:bodyPr rtlCol="0" anchor="b"/>
          <a:lstStyle>
            <a:lvl1pPr marL="0" indent="0" algn="ctr">
              <a:buNone/>
              <a:defRPr sz="1800" cap="all" spc="100" baseline="0">
                <a:solidFill>
                  <a:schemeClr val="accent5">
                    <a:lumMod val="50000"/>
                  </a:schemeClr>
                </a:solidFill>
                <a:latin typeface="+mj-lt"/>
              </a:defRPr>
            </a:lvl1pPr>
          </a:lstStyle>
          <a:p>
            <a:pPr lvl="0" rtl="0"/>
            <a:r>
              <a:rPr lang="en-GB" noProof="0"/>
              <a:t>Click to add subtitle</a:t>
            </a:r>
          </a:p>
        </p:txBody>
      </p:sp>
      <p:sp>
        <p:nvSpPr>
          <p:cNvPr id="45" name="Text Placeholder 10">
            <a:extLst>
              <a:ext uri="{FF2B5EF4-FFF2-40B4-BE49-F238E27FC236}">
                <a16:creationId xmlns:a16="http://schemas.microsoft.com/office/drawing/2014/main" id="{4AFEE648-F3AD-453E-895B-F43C7415C7BC}"/>
              </a:ext>
            </a:extLst>
          </p:cNvPr>
          <p:cNvSpPr>
            <a:spLocks noGrp="1"/>
          </p:cNvSpPr>
          <p:nvPr>
            <p:ph type="body" sz="quarter" idx="19" hasCustomPrompt="1"/>
          </p:nvPr>
        </p:nvSpPr>
        <p:spPr>
          <a:xfrm>
            <a:off x="6303400" y="4036041"/>
            <a:ext cx="2351446" cy="1704547"/>
          </a:xfrm>
          <a:prstGeom prst="rect">
            <a:avLst/>
          </a:prstGeom>
        </p:spPr>
        <p:txBody>
          <a:bodyPr rtlCol="0" anchor="t"/>
          <a:lstStyle>
            <a:lvl1pPr marL="0" indent="0" algn="ctr">
              <a:lnSpc>
                <a:spcPct val="10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48" name="Text Placeholder 10">
            <a:extLst>
              <a:ext uri="{FF2B5EF4-FFF2-40B4-BE49-F238E27FC236}">
                <a16:creationId xmlns:a16="http://schemas.microsoft.com/office/drawing/2014/main" id="{AA760860-8E89-42DD-87FD-F9951F283727}"/>
              </a:ext>
            </a:extLst>
          </p:cNvPr>
          <p:cNvSpPr>
            <a:spLocks noGrp="1"/>
          </p:cNvSpPr>
          <p:nvPr>
            <p:ph type="body" sz="quarter" idx="22" hasCustomPrompt="1"/>
          </p:nvPr>
        </p:nvSpPr>
        <p:spPr>
          <a:xfrm>
            <a:off x="9071180" y="3608439"/>
            <a:ext cx="2351446" cy="491509"/>
          </a:xfrm>
          <a:prstGeom prst="rect">
            <a:avLst/>
          </a:prstGeom>
        </p:spPr>
        <p:txBody>
          <a:bodyPr rtlCol="0" anchor="b"/>
          <a:lstStyle>
            <a:lvl1pPr marL="0" indent="0" algn="ctr">
              <a:buNone/>
              <a:defRPr sz="1800" cap="all" spc="100" baseline="0">
                <a:solidFill>
                  <a:schemeClr val="accent5">
                    <a:lumMod val="50000"/>
                  </a:schemeClr>
                </a:solidFill>
                <a:latin typeface="+mj-lt"/>
              </a:defRPr>
            </a:lvl1pPr>
          </a:lstStyle>
          <a:p>
            <a:pPr lvl="0" rtl="0"/>
            <a:r>
              <a:rPr lang="en-GB" noProof="0"/>
              <a:t>Click to add subtitle</a:t>
            </a:r>
          </a:p>
        </p:txBody>
      </p:sp>
      <p:sp>
        <p:nvSpPr>
          <p:cNvPr id="47" name="Text Placeholder 10">
            <a:extLst>
              <a:ext uri="{FF2B5EF4-FFF2-40B4-BE49-F238E27FC236}">
                <a16:creationId xmlns:a16="http://schemas.microsoft.com/office/drawing/2014/main" id="{5FD2DFE0-D25E-4B72-A2B4-C40CF72D522E}"/>
              </a:ext>
            </a:extLst>
          </p:cNvPr>
          <p:cNvSpPr>
            <a:spLocks noGrp="1"/>
          </p:cNvSpPr>
          <p:nvPr>
            <p:ph type="body" sz="quarter" idx="21" hasCustomPrompt="1"/>
          </p:nvPr>
        </p:nvSpPr>
        <p:spPr>
          <a:xfrm>
            <a:off x="9071180" y="4036041"/>
            <a:ext cx="2351446" cy="1704547"/>
          </a:xfrm>
          <a:prstGeom prst="rect">
            <a:avLst/>
          </a:prstGeom>
        </p:spPr>
        <p:txBody>
          <a:bodyPr rtlCol="0" anchor="t"/>
          <a:lstStyle>
            <a:lvl1pPr marL="0" indent="0" algn="ctr">
              <a:lnSpc>
                <a:spcPct val="10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40" name="Date Placeholder 3">
            <a:extLst>
              <a:ext uri="{FF2B5EF4-FFF2-40B4-BE49-F238E27FC236}">
                <a16:creationId xmlns:a16="http://schemas.microsoft.com/office/drawing/2014/main" id="{573EDDB2-8AC2-4A88-95EE-20082E77DE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pPr rtl="0"/>
            <a:r>
              <a:rPr lang="en-GB" noProof="0"/>
              <a:t>20XX</a:t>
            </a:r>
          </a:p>
        </p:txBody>
      </p:sp>
      <p:sp>
        <p:nvSpPr>
          <p:cNvPr id="41" name="Footer Placeholder 4">
            <a:extLst>
              <a:ext uri="{FF2B5EF4-FFF2-40B4-BE49-F238E27FC236}">
                <a16:creationId xmlns:a16="http://schemas.microsoft.com/office/drawing/2014/main" id="{325A34CF-B8DC-4A28-86BC-8D450E3D3C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pPr rtl="0"/>
            <a:r>
              <a:rPr lang="en-GB" noProof="0"/>
              <a:t>Pitch deck</a:t>
            </a:r>
          </a:p>
        </p:txBody>
      </p:sp>
      <p:sp>
        <p:nvSpPr>
          <p:cNvPr id="42" name="Slide Number Placeholder 5">
            <a:extLst>
              <a:ext uri="{FF2B5EF4-FFF2-40B4-BE49-F238E27FC236}">
                <a16:creationId xmlns:a16="http://schemas.microsoft.com/office/drawing/2014/main" id="{3F009426-0603-4EF7-8DE1-0CA50818F7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4147655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E090415B-A73D-4D17-B5FA-F442D6C0EB27}"/>
              </a:ext>
            </a:extLst>
          </p:cNvPr>
          <p:cNvSpPr>
            <a:spLocks noGrp="1"/>
          </p:cNvSpPr>
          <p:nvPr>
            <p:ph type="pic" sz="quarter" idx="10" hasCustomPrompt="1"/>
          </p:nvPr>
        </p:nvSpPr>
        <p:spPr>
          <a:xfrm>
            <a:off x="0" y="0"/>
            <a:ext cx="12192000" cy="3429000"/>
          </a:xfrm>
          <a:prstGeom prst="rect">
            <a:avLst/>
          </a:prstGeom>
        </p:spPr>
        <p:txBody>
          <a:bodyPr rtlCol="0"/>
          <a:lstStyle>
            <a:lvl1pPr marL="0" indent="0" algn="ctr">
              <a:buNone/>
              <a:defRPr/>
            </a:lvl1pPr>
          </a:lstStyle>
          <a:p>
            <a:pPr rtl="0"/>
            <a:r>
              <a:rPr lang="en-GB" noProof="0"/>
              <a:t>Click to add photo</a:t>
            </a:r>
          </a:p>
        </p:txBody>
      </p:sp>
      <p:sp>
        <p:nvSpPr>
          <p:cNvPr id="3" name="Title 2">
            <a:extLst>
              <a:ext uri="{FF2B5EF4-FFF2-40B4-BE49-F238E27FC236}">
                <a16:creationId xmlns:a16="http://schemas.microsoft.com/office/drawing/2014/main" id="{AB9CB337-B3D4-443D-99C2-B7AE9EB5D243}"/>
              </a:ext>
            </a:extLst>
          </p:cNvPr>
          <p:cNvSpPr>
            <a:spLocks noGrp="1"/>
          </p:cNvSpPr>
          <p:nvPr>
            <p:ph type="title" hasCustomPrompt="1"/>
          </p:nvPr>
        </p:nvSpPr>
        <p:spPr>
          <a:xfrm>
            <a:off x="81279" y="-136525"/>
            <a:ext cx="4979773" cy="6858000"/>
          </a:xfrm>
          <a:prstGeom prst="rect">
            <a:avLst/>
          </a:prstGeom>
          <a:solidFill>
            <a:schemeClr val="accent2">
              <a:alpha val="92000"/>
            </a:schemeClr>
          </a:solidFill>
        </p:spPr>
        <p:txBody>
          <a:bodyPr tIns="3246120" rtlCol="0" anchor="ctr"/>
          <a:lstStyle>
            <a:lvl1pPr algn="ctr">
              <a:defRPr sz="2400" cap="all" spc="100" baseline="0">
                <a:solidFill>
                  <a:schemeClr val="bg1"/>
                </a:solidFill>
              </a:defRPr>
            </a:lvl1pPr>
          </a:lstStyle>
          <a:p>
            <a:pPr rtl="0"/>
            <a:r>
              <a:rPr lang="en-GB" noProof="0"/>
              <a:t>Add title</a:t>
            </a:r>
          </a:p>
        </p:txBody>
      </p:sp>
      <p:sp>
        <p:nvSpPr>
          <p:cNvPr id="8" name="Date Placeholder 3">
            <a:extLst>
              <a:ext uri="{FF2B5EF4-FFF2-40B4-BE49-F238E27FC236}">
                <a16:creationId xmlns:a16="http://schemas.microsoft.com/office/drawing/2014/main" id="{C9AB6E92-BF31-4AA5-B407-78E1D7795A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9" name="Footer Placeholder 4">
            <a:extLst>
              <a:ext uri="{FF2B5EF4-FFF2-40B4-BE49-F238E27FC236}">
                <a16:creationId xmlns:a16="http://schemas.microsoft.com/office/drawing/2014/main" id="{3803124F-8B71-4805-8DBD-A3AB3ED434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pPr rtl="0"/>
            <a:r>
              <a:rPr lang="en-GB" noProof="0"/>
              <a:t>Pitch deck</a:t>
            </a:r>
          </a:p>
        </p:txBody>
      </p:sp>
      <p:sp>
        <p:nvSpPr>
          <p:cNvPr id="10" name="Slide Number Placeholder 5">
            <a:extLst>
              <a:ext uri="{FF2B5EF4-FFF2-40B4-BE49-F238E27FC236}">
                <a16:creationId xmlns:a16="http://schemas.microsoft.com/office/drawing/2014/main" id="{99A9D64C-A9E2-4148-B514-933547C5B9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pPr rtl="0"/>
            <a:fld id="{EA87306C-81BA-4795-A5CA-9392456A8C1E}" type="slidenum">
              <a:rPr lang="en-GB" noProof="0" smtClean="0"/>
              <a:pPr/>
              <a:t>‹#›</a:t>
            </a:fld>
            <a:endParaRPr lang="en-GB" noProof="0"/>
          </a:p>
        </p:txBody>
      </p:sp>
      <p:sp>
        <p:nvSpPr>
          <p:cNvPr id="15" name="Text Placeholder 10">
            <a:extLst>
              <a:ext uri="{FF2B5EF4-FFF2-40B4-BE49-F238E27FC236}">
                <a16:creationId xmlns:a16="http://schemas.microsoft.com/office/drawing/2014/main" id="{4218B468-C542-4326-86FA-43DF3A4F3DB9}"/>
              </a:ext>
            </a:extLst>
          </p:cNvPr>
          <p:cNvSpPr>
            <a:spLocks noGrp="1"/>
          </p:cNvSpPr>
          <p:nvPr>
            <p:ph type="body" sz="quarter" idx="16" hasCustomPrompt="1"/>
          </p:nvPr>
        </p:nvSpPr>
        <p:spPr>
          <a:xfrm>
            <a:off x="5743575" y="3972253"/>
            <a:ext cx="5859420" cy="1769419"/>
          </a:xfrm>
          <a:prstGeom prst="rect">
            <a:avLst/>
          </a:prstGeom>
        </p:spPr>
        <p:txBody>
          <a:bodyPr rtlCol="0" anchor="ctr"/>
          <a:lstStyle>
            <a:lvl1pPr marL="0" indent="0" algn="l">
              <a:lnSpc>
                <a:spcPct val="200000"/>
              </a:lnSpc>
              <a:spcBef>
                <a:spcPts val="0"/>
              </a:spcBef>
              <a:buNone/>
              <a:defRPr sz="1800" cap="none" spc="100" baseline="0">
                <a:solidFill>
                  <a:schemeClr val="tx1"/>
                </a:solidFill>
                <a:latin typeface="+mn-lt"/>
              </a:defRPr>
            </a:lvl1pPr>
          </a:lstStyle>
          <a:p>
            <a:pPr lvl="0" rtl="0"/>
            <a:r>
              <a:rPr lang="en-GB" noProof="0"/>
              <a:t>Click to add subtitle</a:t>
            </a:r>
          </a:p>
        </p:txBody>
      </p:sp>
    </p:spTree>
    <p:extLst>
      <p:ext uri="{BB962C8B-B14F-4D97-AF65-F5344CB8AC3E}">
        <p14:creationId xmlns:p14="http://schemas.microsoft.com/office/powerpoint/2010/main" val="4170420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Slide">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02728A58-8DE2-4B1C-B6CA-F2AED56F4504}"/>
              </a:ext>
            </a:extLst>
          </p:cNvPr>
          <p:cNvSpPr>
            <a:spLocks noGrp="1"/>
          </p:cNvSpPr>
          <p:nvPr>
            <p:ph type="pic" sz="quarter" idx="10"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2" name="Title 1">
            <a:extLst>
              <a:ext uri="{FF2B5EF4-FFF2-40B4-BE49-F238E27FC236}">
                <a16:creationId xmlns:a16="http://schemas.microsoft.com/office/drawing/2014/main" id="{B69D7CAC-EE78-4BAE-94EA-EBE4BB118115}"/>
              </a:ext>
            </a:extLst>
          </p:cNvPr>
          <p:cNvSpPr>
            <a:spLocks noGrp="1"/>
          </p:cNvSpPr>
          <p:nvPr>
            <p:ph type="title" hasCustomPrompt="1"/>
          </p:nvPr>
        </p:nvSpPr>
        <p:spPr>
          <a:xfrm>
            <a:off x="0" y="2375848"/>
            <a:ext cx="12192000" cy="4491182"/>
          </a:xfrm>
          <a:prstGeom prst="rect">
            <a:avLst/>
          </a:prstGeom>
          <a:solidFill>
            <a:schemeClr val="accent4">
              <a:lumMod val="50000"/>
              <a:alpha val="55000"/>
            </a:schemeClr>
          </a:solidFill>
        </p:spPr>
        <p:txBody>
          <a:bodyPr lIns="3657600" tIns="182880" rIns="3657600" rtlCol="0"/>
          <a:lstStyle>
            <a:lvl1pPr algn="ctr">
              <a:defRPr sz="6000" cap="all" spc="100" baseline="0">
                <a:solidFill>
                  <a:schemeClr val="accent5"/>
                </a:solidFill>
              </a:defRPr>
            </a:lvl1pPr>
          </a:lstStyle>
          <a:p>
            <a:pPr rtl="0"/>
            <a:r>
              <a:rPr lang="en-GB" noProof="0"/>
              <a:t>Click to add title</a:t>
            </a:r>
          </a:p>
        </p:txBody>
      </p:sp>
    </p:spTree>
    <p:extLst>
      <p:ext uri="{BB962C8B-B14F-4D97-AF65-F5344CB8AC3E}">
        <p14:creationId xmlns:p14="http://schemas.microsoft.com/office/powerpoint/2010/main" val="1148328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bg>
      <p:bgPr>
        <a:solidFill>
          <a:schemeClr val="accent5">
            <a:alpha val="10000"/>
          </a:schemeClr>
        </a:solidFill>
        <a:effectLst/>
      </p:bgPr>
    </p:bg>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50298920-F98C-4AFF-A39F-BB5644F96EBA}"/>
              </a:ext>
            </a:extLst>
          </p:cNvPr>
          <p:cNvSpPr>
            <a:spLocks noGrp="1"/>
          </p:cNvSpPr>
          <p:nvPr>
            <p:ph type="pic" sz="quarter" idx="10" hasCustomPrompt="1"/>
          </p:nvPr>
        </p:nvSpPr>
        <p:spPr>
          <a:xfrm>
            <a:off x="-1" y="0"/>
            <a:ext cx="6772276" cy="6858000"/>
          </a:xfrm>
          <a:prstGeom prst="rect">
            <a:avLst/>
          </a:prstGeom>
        </p:spPr>
        <p:txBody>
          <a:bodyPr rtlCol="0"/>
          <a:lstStyle>
            <a:lvl1pPr marL="0" indent="0" algn="ctr">
              <a:buNone/>
              <a:defRPr/>
            </a:lvl1pPr>
          </a:lstStyle>
          <a:p>
            <a:pPr rtl="0"/>
            <a:r>
              <a:rPr lang="en-GB" noProof="0"/>
              <a:t>Click to add photo</a:t>
            </a:r>
          </a:p>
        </p:txBody>
      </p:sp>
      <p:sp>
        <p:nvSpPr>
          <p:cNvPr id="2" name="Title 1">
            <a:extLst>
              <a:ext uri="{FF2B5EF4-FFF2-40B4-BE49-F238E27FC236}">
                <a16:creationId xmlns:a16="http://schemas.microsoft.com/office/drawing/2014/main" id="{7D906EC1-D867-4113-B1E4-72ADCC4B1586}"/>
              </a:ext>
            </a:extLst>
          </p:cNvPr>
          <p:cNvSpPr>
            <a:spLocks noGrp="1"/>
          </p:cNvSpPr>
          <p:nvPr>
            <p:ph type="title" hasCustomPrompt="1"/>
          </p:nvPr>
        </p:nvSpPr>
        <p:spPr>
          <a:xfrm>
            <a:off x="1861354" y="790901"/>
            <a:ext cx="3049568" cy="640698"/>
          </a:xfrm>
          <a:prstGeom prst="rect">
            <a:avLst/>
          </a:prstGeom>
          <a:gradFill>
            <a:gsLst>
              <a:gs pos="50000">
                <a:schemeClr val="accent1">
                  <a:lumMod val="5000"/>
                  <a:lumOff val="95000"/>
                  <a:alpha val="0"/>
                </a:schemeClr>
              </a:gs>
              <a:gs pos="50000">
                <a:schemeClr val="accent5">
                  <a:alpha val="10000"/>
                </a:schemeClr>
              </a:gs>
            </a:gsLst>
            <a:lin ang="0" scaled="0"/>
          </a:gradFill>
          <a:ln w="28575">
            <a:solidFill>
              <a:schemeClr val="bg1"/>
            </a:solidFill>
          </a:ln>
        </p:spPr>
        <p:txBody>
          <a:bodyPr rtlCol="0" anchor="ctr"/>
          <a:lstStyle>
            <a:lvl1pPr algn="ctr">
              <a:defRPr sz="2400" cap="all" spc="100" baseline="0">
                <a:solidFill>
                  <a:schemeClr val="bg1"/>
                </a:solidFill>
              </a:defRPr>
            </a:lvl1pPr>
          </a:lstStyle>
          <a:p>
            <a:pPr rtl="0"/>
            <a:r>
              <a:rPr lang="en-GB" noProof="0"/>
              <a:t>Add title</a:t>
            </a:r>
          </a:p>
        </p:txBody>
      </p:sp>
      <p:sp>
        <p:nvSpPr>
          <p:cNvPr id="16" name="Text Placeholder 10">
            <a:extLst>
              <a:ext uri="{FF2B5EF4-FFF2-40B4-BE49-F238E27FC236}">
                <a16:creationId xmlns:a16="http://schemas.microsoft.com/office/drawing/2014/main" id="{782CE97E-7FF6-4E8B-AF42-9777A2451F87}"/>
              </a:ext>
            </a:extLst>
          </p:cNvPr>
          <p:cNvSpPr>
            <a:spLocks noGrp="1"/>
          </p:cNvSpPr>
          <p:nvPr>
            <p:ph type="body" sz="quarter" idx="16" hasCustomPrompt="1"/>
          </p:nvPr>
        </p:nvSpPr>
        <p:spPr>
          <a:xfrm>
            <a:off x="7822086" y="826720"/>
            <a:ext cx="3421103" cy="426393"/>
          </a:xfrm>
          <a:prstGeom prst="rect">
            <a:avLst/>
          </a:prstGeom>
        </p:spPr>
        <p:txBody>
          <a:bodyPr rtlCol="0" anchor="b"/>
          <a:lstStyle>
            <a:lvl1pPr marL="0" indent="0" algn="l">
              <a:buNone/>
              <a:defRPr sz="1800" cap="all" spc="100" baseline="0">
                <a:solidFill>
                  <a:schemeClr val="accent2"/>
                </a:solidFill>
                <a:latin typeface="+mj-lt"/>
              </a:defRPr>
            </a:lvl1pPr>
          </a:lstStyle>
          <a:p>
            <a:pPr lvl="0" rtl="0"/>
            <a:r>
              <a:rPr lang="en-GB" noProof="0"/>
              <a:t>Click to add subtitle</a:t>
            </a:r>
          </a:p>
        </p:txBody>
      </p:sp>
      <p:sp>
        <p:nvSpPr>
          <p:cNvPr id="14" name="Text Placeholder 10">
            <a:extLst>
              <a:ext uri="{FF2B5EF4-FFF2-40B4-BE49-F238E27FC236}">
                <a16:creationId xmlns:a16="http://schemas.microsoft.com/office/drawing/2014/main" id="{F57B5FEE-44D7-4F94-A843-EC7BD802D827}"/>
              </a:ext>
            </a:extLst>
          </p:cNvPr>
          <p:cNvSpPr>
            <a:spLocks noGrp="1"/>
          </p:cNvSpPr>
          <p:nvPr>
            <p:ph type="body" sz="quarter" idx="12" hasCustomPrompt="1"/>
          </p:nvPr>
        </p:nvSpPr>
        <p:spPr>
          <a:xfrm>
            <a:off x="7822086" y="1206225"/>
            <a:ext cx="3421103" cy="1017102"/>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36" name="Text Placeholder 10">
            <a:extLst>
              <a:ext uri="{FF2B5EF4-FFF2-40B4-BE49-F238E27FC236}">
                <a16:creationId xmlns:a16="http://schemas.microsoft.com/office/drawing/2014/main" id="{4250112D-DE79-407A-BBAB-B2BB2CB881C5}"/>
              </a:ext>
            </a:extLst>
          </p:cNvPr>
          <p:cNvSpPr>
            <a:spLocks noGrp="1"/>
          </p:cNvSpPr>
          <p:nvPr>
            <p:ph type="body" sz="quarter" idx="18" hasCustomPrompt="1"/>
          </p:nvPr>
        </p:nvSpPr>
        <p:spPr>
          <a:xfrm>
            <a:off x="7822086" y="2666702"/>
            <a:ext cx="3421103" cy="426393"/>
          </a:xfrm>
          <a:prstGeom prst="rect">
            <a:avLst/>
          </a:prstGeom>
        </p:spPr>
        <p:txBody>
          <a:bodyPr rtlCol="0" anchor="b"/>
          <a:lstStyle>
            <a:lvl1pPr marL="0" indent="0" algn="l">
              <a:buNone/>
              <a:defRPr sz="1800" cap="all" spc="100" baseline="0">
                <a:solidFill>
                  <a:schemeClr val="accent2"/>
                </a:solidFill>
                <a:latin typeface="+mj-lt"/>
              </a:defRPr>
            </a:lvl1pPr>
          </a:lstStyle>
          <a:p>
            <a:pPr lvl="0" rtl="0"/>
            <a:r>
              <a:rPr lang="en-GB" noProof="0"/>
              <a:t>Click to add subtitle</a:t>
            </a:r>
          </a:p>
        </p:txBody>
      </p:sp>
      <p:sp>
        <p:nvSpPr>
          <p:cNvPr id="35" name="Text Placeholder 10">
            <a:extLst>
              <a:ext uri="{FF2B5EF4-FFF2-40B4-BE49-F238E27FC236}">
                <a16:creationId xmlns:a16="http://schemas.microsoft.com/office/drawing/2014/main" id="{1C55DCE1-6E6B-4CDD-A9D8-B2A003485698}"/>
              </a:ext>
            </a:extLst>
          </p:cNvPr>
          <p:cNvSpPr>
            <a:spLocks noGrp="1"/>
          </p:cNvSpPr>
          <p:nvPr>
            <p:ph type="body" sz="quarter" idx="17" hasCustomPrompt="1"/>
          </p:nvPr>
        </p:nvSpPr>
        <p:spPr>
          <a:xfrm>
            <a:off x="7822086" y="3046207"/>
            <a:ext cx="3421103" cy="1017102"/>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39" name="Text Placeholder 10">
            <a:extLst>
              <a:ext uri="{FF2B5EF4-FFF2-40B4-BE49-F238E27FC236}">
                <a16:creationId xmlns:a16="http://schemas.microsoft.com/office/drawing/2014/main" id="{9CAE3862-A5E9-4B70-8F14-8F5BFEE3AAEC}"/>
              </a:ext>
            </a:extLst>
          </p:cNvPr>
          <p:cNvSpPr>
            <a:spLocks noGrp="1"/>
          </p:cNvSpPr>
          <p:nvPr>
            <p:ph type="body" sz="quarter" idx="20" hasCustomPrompt="1"/>
          </p:nvPr>
        </p:nvSpPr>
        <p:spPr>
          <a:xfrm>
            <a:off x="7822086" y="4536575"/>
            <a:ext cx="3421103" cy="426393"/>
          </a:xfrm>
          <a:prstGeom prst="rect">
            <a:avLst/>
          </a:prstGeom>
        </p:spPr>
        <p:txBody>
          <a:bodyPr rtlCol="0" anchor="b"/>
          <a:lstStyle>
            <a:lvl1pPr marL="0" indent="0" algn="l">
              <a:buNone/>
              <a:defRPr sz="1800" cap="all" spc="100" baseline="0">
                <a:solidFill>
                  <a:schemeClr val="accent2"/>
                </a:solidFill>
                <a:latin typeface="+mj-lt"/>
              </a:defRPr>
            </a:lvl1pPr>
          </a:lstStyle>
          <a:p>
            <a:pPr lvl="0" rtl="0"/>
            <a:r>
              <a:rPr lang="en-GB" noProof="0"/>
              <a:t>Click to add subtitle</a:t>
            </a:r>
          </a:p>
        </p:txBody>
      </p:sp>
      <p:sp>
        <p:nvSpPr>
          <p:cNvPr id="38" name="Text Placeholder 10">
            <a:extLst>
              <a:ext uri="{FF2B5EF4-FFF2-40B4-BE49-F238E27FC236}">
                <a16:creationId xmlns:a16="http://schemas.microsoft.com/office/drawing/2014/main" id="{34C23C4D-3C16-4A17-BF8A-A9C4E2F013E3}"/>
              </a:ext>
            </a:extLst>
          </p:cNvPr>
          <p:cNvSpPr>
            <a:spLocks noGrp="1"/>
          </p:cNvSpPr>
          <p:nvPr>
            <p:ph type="body" sz="quarter" idx="19" hasCustomPrompt="1"/>
          </p:nvPr>
        </p:nvSpPr>
        <p:spPr>
          <a:xfrm>
            <a:off x="7822086" y="4916080"/>
            <a:ext cx="3421103" cy="1017102"/>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8" name="Date Placeholder 3">
            <a:extLst>
              <a:ext uri="{FF2B5EF4-FFF2-40B4-BE49-F238E27FC236}">
                <a16:creationId xmlns:a16="http://schemas.microsoft.com/office/drawing/2014/main" id="{E0398655-42A6-4DBC-9542-9A8D10B44A63}"/>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9" name="Footer Placeholder 4">
            <a:extLst>
              <a:ext uri="{FF2B5EF4-FFF2-40B4-BE49-F238E27FC236}">
                <a16:creationId xmlns:a16="http://schemas.microsoft.com/office/drawing/2014/main" id="{1FF7C44B-1689-4CA8-B0BC-0671EA12750F}"/>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effectLst/>
                <a:latin typeface="+mj-lt"/>
              </a:defRPr>
            </a:lvl1pPr>
          </a:lstStyle>
          <a:p>
            <a:pPr rtl="0"/>
            <a:r>
              <a:rPr lang="en-GB" noProof="0"/>
              <a:t>Pitch deck</a:t>
            </a:r>
          </a:p>
        </p:txBody>
      </p:sp>
      <p:sp>
        <p:nvSpPr>
          <p:cNvPr id="10" name="Slide Number Placeholder 5">
            <a:extLst>
              <a:ext uri="{FF2B5EF4-FFF2-40B4-BE49-F238E27FC236}">
                <a16:creationId xmlns:a16="http://schemas.microsoft.com/office/drawing/2014/main" id="{7D6105C8-7607-448C-9CD2-9CA33B49B4DB}"/>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2004238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pportunity Overvie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78E2C-0F13-417A-AD7A-E478D5C3BD4C}"/>
              </a:ext>
            </a:extLst>
          </p:cNvPr>
          <p:cNvSpPr>
            <a:spLocks noGrp="1"/>
          </p:cNvSpPr>
          <p:nvPr>
            <p:ph type="title" hasCustomPrompt="1"/>
          </p:nvPr>
        </p:nvSpPr>
        <p:spPr>
          <a:xfrm>
            <a:off x="808382" y="422661"/>
            <a:ext cx="5200532" cy="720399"/>
          </a:xfrm>
          <a:prstGeom prst="rect">
            <a:avLst/>
          </a:prstGeom>
        </p:spPr>
        <p:txBody>
          <a:bodyPr rtlCol="0" anchor="ctr"/>
          <a:lstStyle>
            <a:lvl1pPr algn="l">
              <a:defRPr sz="2400" cap="all" spc="100" baseline="0">
                <a:solidFill>
                  <a:schemeClr val="accent2"/>
                </a:solidFill>
              </a:defRPr>
            </a:lvl1pPr>
          </a:lstStyle>
          <a:p>
            <a:pPr rtl="0"/>
            <a:r>
              <a:rPr lang="en-GB" noProof="0"/>
              <a:t>Click to add title</a:t>
            </a:r>
          </a:p>
        </p:txBody>
      </p:sp>
      <p:sp>
        <p:nvSpPr>
          <p:cNvPr id="15" name="Text Placeholder 10">
            <a:extLst>
              <a:ext uri="{FF2B5EF4-FFF2-40B4-BE49-F238E27FC236}">
                <a16:creationId xmlns:a16="http://schemas.microsoft.com/office/drawing/2014/main" id="{30892B14-4811-4781-A0D4-2D26A55DFF2F}"/>
              </a:ext>
            </a:extLst>
          </p:cNvPr>
          <p:cNvSpPr>
            <a:spLocks noGrp="1"/>
          </p:cNvSpPr>
          <p:nvPr>
            <p:ph type="body" sz="quarter" idx="16" hasCustomPrompt="1"/>
          </p:nvPr>
        </p:nvSpPr>
        <p:spPr>
          <a:xfrm>
            <a:off x="920003" y="1617548"/>
            <a:ext cx="876929" cy="720399"/>
          </a:xfrm>
          <a:prstGeom prst="rect">
            <a:avLst/>
          </a:prstGeom>
          <a:ln w="28575">
            <a:solidFill>
              <a:schemeClr val="accent4"/>
            </a:solidFill>
          </a:ln>
        </p:spPr>
        <p:txBody>
          <a:bodyPr lIns="0" tIns="0" rIns="0" bIns="0" rtlCol="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rtl="0"/>
            <a:r>
              <a:rPr lang="en-GB" noProof="0"/>
              <a:t>text</a:t>
            </a:r>
          </a:p>
        </p:txBody>
      </p:sp>
      <p:sp>
        <p:nvSpPr>
          <p:cNvPr id="22" name="Text Placeholder 10">
            <a:extLst>
              <a:ext uri="{FF2B5EF4-FFF2-40B4-BE49-F238E27FC236}">
                <a16:creationId xmlns:a16="http://schemas.microsoft.com/office/drawing/2014/main" id="{950B6E72-89BA-408A-B2C8-8424747605D1}"/>
              </a:ext>
            </a:extLst>
          </p:cNvPr>
          <p:cNvSpPr>
            <a:spLocks noGrp="1"/>
          </p:cNvSpPr>
          <p:nvPr>
            <p:ph type="body" sz="quarter" idx="18" hasCustomPrompt="1"/>
          </p:nvPr>
        </p:nvSpPr>
        <p:spPr>
          <a:xfrm>
            <a:off x="920003" y="3180036"/>
            <a:ext cx="876930" cy="720400"/>
          </a:xfrm>
          <a:prstGeom prst="rect">
            <a:avLst/>
          </a:prstGeom>
          <a:ln w="28575">
            <a:solidFill>
              <a:schemeClr val="accent4"/>
            </a:solidFill>
          </a:ln>
        </p:spPr>
        <p:txBody>
          <a:bodyPr lIns="0" tIns="0" rIns="0" bIns="0" rtlCol="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rtl="0"/>
            <a:r>
              <a:rPr lang="en-GB" noProof="0"/>
              <a:t>text</a:t>
            </a:r>
          </a:p>
        </p:txBody>
      </p:sp>
      <p:sp>
        <p:nvSpPr>
          <p:cNvPr id="24" name="Text Placeholder 10">
            <a:extLst>
              <a:ext uri="{FF2B5EF4-FFF2-40B4-BE49-F238E27FC236}">
                <a16:creationId xmlns:a16="http://schemas.microsoft.com/office/drawing/2014/main" id="{1FCE449C-D340-41D2-BDD5-5A31068FC8B8}"/>
              </a:ext>
            </a:extLst>
          </p:cNvPr>
          <p:cNvSpPr>
            <a:spLocks noGrp="1"/>
          </p:cNvSpPr>
          <p:nvPr>
            <p:ph type="body" sz="quarter" idx="20" hasCustomPrompt="1"/>
          </p:nvPr>
        </p:nvSpPr>
        <p:spPr>
          <a:xfrm>
            <a:off x="920003" y="4760985"/>
            <a:ext cx="876930" cy="720400"/>
          </a:xfrm>
          <a:prstGeom prst="rect">
            <a:avLst/>
          </a:prstGeom>
          <a:ln w="28575">
            <a:solidFill>
              <a:schemeClr val="accent4"/>
            </a:solidFill>
          </a:ln>
        </p:spPr>
        <p:txBody>
          <a:bodyPr lIns="0" tIns="0" rIns="0" bIns="0" rtlCol="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rtl="0"/>
            <a:r>
              <a:rPr lang="en-GB" noProof="0"/>
              <a:t>text</a:t>
            </a:r>
          </a:p>
        </p:txBody>
      </p:sp>
      <p:sp>
        <p:nvSpPr>
          <p:cNvPr id="14" name="Text Placeholder 10">
            <a:extLst>
              <a:ext uri="{FF2B5EF4-FFF2-40B4-BE49-F238E27FC236}">
                <a16:creationId xmlns:a16="http://schemas.microsoft.com/office/drawing/2014/main" id="{41E2BD66-8465-46D7-9283-569B4EE4590B}"/>
              </a:ext>
            </a:extLst>
          </p:cNvPr>
          <p:cNvSpPr>
            <a:spLocks noGrp="1"/>
          </p:cNvSpPr>
          <p:nvPr>
            <p:ph type="body" sz="quarter" idx="12" hasCustomPrompt="1"/>
          </p:nvPr>
        </p:nvSpPr>
        <p:spPr>
          <a:xfrm>
            <a:off x="2102977" y="1456753"/>
            <a:ext cx="3365003" cy="1017102"/>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21" name="Text Placeholder 10">
            <a:extLst>
              <a:ext uri="{FF2B5EF4-FFF2-40B4-BE49-F238E27FC236}">
                <a16:creationId xmlns:a16="http://schemas.microsoft.com/office/drawing/2014/main" id="{13CFC961-1ED9-4817-9DB9-A1F1D0FD2ABA}"/>
              </a:ext>
            </a:extLst>
          </p:cNvPr>
          <p:cNvSpPr>
            <a:spLocks noGrp="1"/>
          </p:cNvSpPr>
          <p:nvPr>
            <p:ph type="body" sz="quarter" idx="17" hasCustomPrompt="1"/>
          </p:nvPr>
        </p:nvSpPr>
        <p:spPr>
          <a:xfrm>
            <a:off x="2102977" y="3031685"/>
            <a:ext cx="3365003" cy="1017102"/>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23" name="Text Placeholder 10">
            <a:extLst>
              <a:ext uri="{FF2B5EF4-FFF2-40B4-BE49-F238E27FC236}">
                <a16:creationId xmlns:a16="http://schemas.microsoft.com/office/drawing/2014/main" id="{7E0D9B8E-402D-44A1-920E-4838543BD9F3}"/>
              </a:ext>
            </a:extLst>
          </p:cNvPr>
          <p:cNvSpPr>
            <a:spLocks noGrp="1"/>
          </p:cNvSpPr>
          <p:nvPr>
            <p:ph type="body" sz="quarter" idx="19" hasCustomPrompt="1"/>
          </p:nvPr>
        </p:nvSpPr>
        <p:spPr>
          <a:xfrm>
            <a:off x="2102977" y="4612634"/>
            <a:ext cx="3365003" cy="1017102"/>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25" name="Date Placeholder 3">
            <a:extLst>
              <a:ext uri="{FF2B5EF4-FFF2-40B4-BE49-F238E27FC236}">
                <a16:creationId xmlns:a16="http://schemas.microsoft.com/office/drawing/2014/main" id="{64607288-5296-4BAF-B405-7F1902FA0EF0}"/>
              </a:ext>
            </a:extLst>
          </p:cNvPr>
          <p:cNvSpPr>
            <a:spLocks noGrp="1"/>
          </p:cNvSpPr>
          <p:nvPr>
            <p:ph type="dt" sz="half" idx="2"/>
          </p:nvPr>
        </p:nvSpPr>
        <p:spPr>
          <a:xfrm>
            <a:off x="0" y="6248018"/>
            <a:ext cx="2435528" cy="614850"/>
          </a:xfrm>
          <a:prstGeom prst="rect">
            <a:avLst/>
          </a:prstGeom>
          <a:solidFill>
            <a:schemeClr val="accent2">
              <a:alpha val="92000"/>
            </a:schemeClr>
          </a:solidFill>
        </p:spPr>
        <p:txBody>
          <a:bodyPr vert="horz" lIns="274320" tIns="0" rIns="91440" bIns="45720" rtlCol="0" anchor="ctr"/>
          <a:lstStyle>
            <a:lvl1pPr algn="ctr">
              <a:defRPr sz="1200" spc="100" baseline="0">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8" name="Picture Placeholder 8">
            <a:extLst>
              <a:ext uri="{FF2B5EF4-FFF2-40B4-BE49-F238E27FC236}">
                <a16:creationId xmlns:a16="http://schemas.microsoft.com/office/drawing/2014/main" id="{61341B70-2018-4DBE-BB9A-D1F7A895F9BE}"/>
              </a:ext>
            </a:extLst>
          </p:cNvPr>
          <p:cNvSpPr>
            <a:spLocks noGrp="1"/>
          </p:cNvSpPr>
          <p:nvPr>
            <p:ph type="pic" sz="quarter" idx="10" hasCustomPrompt="1"/>
          </p:nvPr>
        </p:nvSpPr>
        <p:spPr>
          <a:xfrm>
            <a:off x="6384174" y="0"/>
            <a:ext cx="5807825" cy="6858000"/>
          </a:xfrm>
          <a:prstGeom prst="rect">
            <a:avLst/>
          </a:prstGeom>
        </p:spPr>
        <p:txBody>
          <a:bodyPr rtlCol="0"/>
          <a:lstStyle>
            <a:lvl1pPr marL="0" indent="0" algn="ctr">
              <a:buNone/>
              <a:defRPr/>
            </a:lvl1pPr>
          </a:lstStyle>
          <a:p>
            <a:pPr rtl="0"/>
            <a:r>
              <a:rPr lang="en-GB" noProof="0"/>
              <a:t>Click to add photo</a:t>
            </a:r>
          </a:p>
        </p:txBody>
      </p:sp>
      <p:sp>
        <p:nvSpPr>
          <p:cNvPr id="13" name="Footer Placeholder 3">
            <a:extLst>
              <a:ext uri="{FF2B5EF4-FFF2-40B4-BE49-F238E27FC236}">
                <a16:creationId xmlns:a16="http://schemas.microsoft.com/office/drawing/2014/main" id="{83CCEE28-12C2-4138-9214-420B5A5BCEC1}"/>
              </a:ext>
            </a:extLst>
          </p:cNvPr>
          <p:cNvSpPr>
            <a:spLocks noGrp="1"/>
          </p:cNvSpPr>
          <p:nvPr>
            <p:ph type="ftr" sz="quarter" idx="11"/>
          </p:nvPr>
        </p:nvSpPr>
        <p:spPr>
          <a:xfrm>
            <a:off x="2439762" y="6248018"/>
            <a:ext cx="7267426" cy="620868"/>
          </a:xfrm>
          <a:prstGeom prst="rect">
            <a:avLst/>
          </a:prstGeom>
          <a:solidFill>
            <a:schemeClr val="accent2">
              <a:alpha val="92000"/>
            </a:schemeClr>
          </a:solidFill>
        </p:spPr>
        <p:txBody>
          <a:bodyPr tIns="0" rtlCol="0"/>
          <a:lstStyle>
            <a:lvl1pPr>
              <a:defRPr>
                <a:solidFill>
                  <a:schemeClr val="bg1"/>
                </a:solidFill>
                <a:effectLst>
                  <a:outerShdw blurRad="38100" dist="38100" dir="2700000" algn="tl">
                    <a:srgbClr val="000000">
                      <a:alpha val="43137"/>
                    </a:srgbClr>
                  </a:outerShdw>
                </a:effectLst>
              </a:defRPr>
            </a:lvl1pPr>
          </a:lstStyle>
          <a:p>
            <a:pPr rtl="0"/>
            <a:r>
              <a:rPr lang="en-GB" noProof="0"/>
              <a:t>Pitch deck</a:t>
            </a:r>
          </a:p>
        </p:txBody>
      </p:sp>
      <p:sp>
        <p:nvSpPr>
          <p:cNvPr id="27" name="Slide Number Placeholder 5">
            <a:extLst>
              <a:ext uri="{FF2B5EF4-FFF2-40B4-BE49-F238E27FC236}">
                <a16:creationId xmlns:a16="http://schemas.microsoft.com/office/drawing/2014/main" id="{347ECA7D-7D2B-475F-874D-51236135A6E9}"/>
              </a:ext>
            </a:extLst>
          </p:cNvPr>
          <p:cNvSpPr>
            <a:spLocks noGrp="1"/>
          </p:cNvSpPr>
          <p:nvPr>
            <p:ph type="sldNum" sz="quarter" idx="4"/>
          </p:nvPr>
        </p:nvSpPr>
        <p:spPr>
          <a:xfrm>
            <a:off x="9707188" y="6248018"/>
            <a:ext cx="2495699" cy="620866"/>
          </a:xfrm>
          <a:prstGeom prst="rect">
            <a:avLst/>
          </a:prstGeom>
          <a:solidFill>
            <a:schemeClr val="accent2">
              <a:alpha val="92000"/>
            </a:schemeClr>
          </a:solidFill>
        </p:spPr>
        <p:txBody>
          <a:bodyPr vert="horz" lIns="457200" tIns="0" rIns="91440" bIns="45720" rtlCol="0" anchor="ctr"/>
          <a:lstStyle>
            <a:lvl1pPr algn="ctr">
              <a:defRPr sz="1200" spc="100" baseline="0">
                <a:solidFill>
                  <a:schemeClr val="bg1"/>
                </a:solidFill>
                <a:effectLst>
                  <a:outerShdw blurRad="38100" dist="38100" dir="2700000" algn="tl">
                    <a:srgbClr val="000000">
                      <a:alpha val="43137"/>
                    </a:srgbClr>
                  </a:outerShdw>
                </a:effectLst>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1625327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Opportunity Comparison">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198964-B829-4E4F-AAE7-4D7A404AB794}"/>
              </a:ext>
            </a:extLst>
          </p:cNvPr>
          <p:cNvSpPr>
            <a:spLocks noGrp="1"/>
          </p:cNvSpPr>
          <p:nvPr>
            <p:ph type="title" hasCustomPrompt="1"/>
          </p:nvPr>
        </p:nvSpPr>
        <p:spPr>
          <a:xfrm>
            <a:off x="3233057" y="698523"/>
            <a:ext cx="5715000" cy="469089"/>
          </a:xfrm>
          <a:prstGeom prst="rect">
            <a:avLst/>
          </a:prstGeom>
        </p:spPr>
        <p:txBody>
          <a:bodyPr rtlCol="0" anchor="ctr"/>
          <a:lstStyle>
            <a:lvl1pPr algn="ctr">
              <a:defRPr sz="2400" cap="all" spc="100" baseline="0">
                <a:solidFill>
                  <a:schemeClr val="accent2"/>
                </a:solidFill>
              </a:defRPr>
            </a:lvl1pPr>
          </a:lstStyle>
          <a:p>
            <a:pPr rtl="0"/>
            <a:r>
              <a:rPr lang="en-GB" noProof="0"/>
              <a:t>Click to add title</a:t>
            </a:r>
          </a:p>
        </p:txBody>
      </p:sp>
      <p:sp>
        <p:nvSpPr>
          <p:cNvPr id="21" name="Text Placeholder 10">
            <a:extLst>
              <a:ext uri="{FF2B5EF4-FFF2-40B4-BE49-F238E27FC236}">
                <a16:creationId xmlns:a16="http://schemas.microsoft.com/office/drawing/2014/main" id="{F7C80E83-E343-4BA5-ABB5-ACA84EEE6236}"/>
              </a:ext>
            </a:extLst>
          </p:cNvPr>
          <p:cNvSpPr>
            <a:spLocks noGrp="1"/>
          </p:cNvSpPr>
          <p:nvPr>
            <p:ph type="body" sz="quarter" idx="16" hasCustomPrompt="1"/>
          </p:nvPr>
        </p:nvSpPr>
        <p:spPr>
          <a:xfrm>
            <a:off x="1681078" y="1853427"/>
            <a:ext cx="1252367" cy="863490"/>
          </a:xfrm>
          <a:prstGeom prst="rect">
            <a:avLst/>
          </a:prstGeom>
          <a:ln w="28575">
            <a:solidFill>
              <a:schemeClr val="accent4"/>
            </a:solidFill>
          </a:ln>
        </p:spPr>
        <p:txBody>
          <a:bodyPr rtlCol="0" anchor="ctr"/>
          <a:lstStyle>
            <a:lvl1pPr marL="0" indent="0" algn="ctr">
              <a:buNone/>
              <a:defRPr sz="3200" cap="all" spc="100" baseline="0">
                <a:solidFill>
                  <a:schemeClr val="accent5">
                    <a:lumMod val="50000"/>
                  </a:schemeClr>
                </a:solidFill>
                <a:latin typeface="+mj-lt"/>
              </a:defRPr>
            </a:lvl1pPr>
          </a:lstStyle>
          <a:p>
            <a:pPr lvl="0" rtl="0"/>
            <a:r>
              <a:rPr lang="en-GB" noProof="0"/>
              <a:t>text</a:t>
            </a:r>
          </a:p>
        </p:txBody>
      </p:sp>
      <p:sp>
        <p:nvSpPr>
          <p:cNvPr id="20" name="Text Placeholder 10">
            <a:extLst>
              <a:ext uri="{FF2B5EF4-FFF2-40B4-BE49-F238E27FC236}">
                <a16:creationId xmlns:a16="http://schemas.microsoft.com/office/drawing/2014/main" id="{BA56986C-C9AC-44CD-9D32-24AA209F7648}"/>
              </a:ext>
            </a:extLst>
          </p:cNvPr>
          <p:cNvSpPr>
            <a:spLocks noGrp="1"/>
          </p:cNvSpPr>
          <p:nvPr>
            <p:ph type="body" sz="quarter" idx="12" hasCustomPrompt="1"/>
          </p:nvPr>
        </p:nvSpPr>
        <p:spPr>
          <a:xfrm>
            <a:off x="838200" y="2883704"/>
            <a:ext cx="2939143" cy="469089"/>
          </a:xfrm>
          <a:prstGeom prst="rect">
            <a:avLst/>
          </a:prstGeom>
        </p:spPr>
        <p:txBody>
          <a:bodyPr rtlCol="0" anchor="t"/>
          <a:lstStyle>
            <a:lvl1pPr marL="0" indent="0" algn="ctr">
              <a:lnSpc>
                <a:spcPct val="125000"/>
              </a:lnSpc>
              <a:spcBef>
                <a:spcPts val="0"/>
              </a:spcBef>
              <a:buNone/>
              <a:defRPr sz="1800" cap="none" spc="100" baseline="0">
                <a:solidFill>
                  <a:schemeClr val="tx1"/>
                </a:solidFill>
                <a:latin typeface="+mn-lt"/>
              </a:defRPr>
            </a:lvl1pPr>
          </a:lstStyle>
          <a:p>
            <a:pPr lvl="0" rtl="0"/>
            <a:r>
              <a:rPr lang="en-GB" noProof="0"/>
              <a:t>Click to add text</a:t>
            </a:r>
          </a:p>
        </p:txBody>
      </p:sp>
      <p:sp>
        <p:nvSpPr>
          <p:cNvPr id="27" name="Text Placeholder 10">
            <a:extLst>
              <a:ext uri="{FF2B5EF4-FFF2-40B4-BE49-F238E27FC236}">
                <a16:creationId xmlns:a16="http://schemas.microsoft.com/office/drawing/2014/main" id="{61B45AB9-9A5F-4872-A322-AD3890A5BE65}"/>
              </a:ext>
            </a:extLst>
          </p:cNvPr>
          <p:cNvSpPr>
            <a:spLocks noGrp="1"/>
          </p:cNvSpPr>
          <p:nvPr>
            <p:ph type="body" sz="quarter" idx="17" hasCustomPrompt="1"/>
          </p:nvPr>
        </p:nvSpPr>
        <p:spPr>
          <a:xfrm>
            <a:off x="838200" y="3253816"/>
            <a:ext cx="2939143" cy="469089"/>
          </a:xfrm>
          <a:prstGeom prst="rect">
            <a:avLst/>
          </a:prstGeom>
        </p:spPr>
        <p:txBody>
          <a:bodyPr rtlCol="0" anchor="t"/>
          <a:lstStyle>
            <a:lvl1pPr marL="0" indent="0" algn="ctr">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29" name="Text Placeholder 10">
            <a:extLst>
              <a:ext uri="{FF2B5EF4-FFF2-40B4-BE49-F238E27FC236}">
                <a16:creationId xmlns:a16="http://schemas.microsoft.com/office/drawing/2014/main" id="{E5E3032E-6B86-4F42-95E1-7C7B13087199}"/>
              </a:ext>
            </a:extLst>
          </p:cNvPr>
          <p:cNvSpPr>
            <a:spLocks noGrp="1"/>
          </p:cNvSpPr>
          <p:nvPr>
            <p:ph type="body" sz="quarter" idx="19" hasCustomPrompt="1"/>
          </p:nvPr>
        </p:nvSpPr>
        <p:spPr>
          <a:xfrm>
            <a:off x="5469646" y="1853426"/>
            <a:ext cx="1252367" cy="863491"/>
          </a:xfrm>
          <a:prstGeom prst="rect">
            <a:avLst/>
          </a:prstGeom>
          <a:ln w="28575">
            <a:solidFill>
              <a:schemeClr val="accent4"/>
            </a:solidFill>
          </a:ln>
        </p:spPr>
        <p:txBody>
          <a:bodyPr rtlCol="0" anchor="ctr"/>
          <a:lstStyle>
            <a:lvl1pPr marL="0" indent="0" algn="ctr">
              <a:buNone/>
              <a:defRPr sz="3200" cap="all" spc="100" baseline="0">
                <a:solidFill>
                  <a:schemeClr val="accent5">
                    <a:lumMod val="50000"/>
                  </a:schemeClr>
                </a:solidFill>
                <a:latin typeface="+mj-lt"/>
              </a:defRPr>
            </a:lvl1pPr>
          </a:lstStyle>
          <a:p>
            <a:pPr lvl="0" rtl="0"/>
            <a:r>
              <a:rPr lang="en-GB" noProof="0"/>
              <a:t>text</a:t>
            </a:r>
          </a:p>
        </p:txBody>
      </p:sp>
      <p:sp>
        <p:nvSpPr>
          <p:cNvPr id="28" name="Text Placeholder 10">
            <a:extLst>
              <a:ext uri="{FF2B5EF4-FFF2-40B4-BE49-F238E27FC236}">
                <a16:creationId xmlns:a16="http://schemas.microsoft.com/office/drawing/2014/main" id="{C56EA384-B876-4E37-81CC-FF14C8064ED4}"/>
              </a:ext>
            </a:extLst>
          </p:cNvPr>
          <p:cNvSpPr>
            <a:spLocks noGrp="1"/>
          </p:cNvSpPr>
          <p:nvPr>
            <p:ph type="body" sz="quarter" idx="18" hasCustomPrompt="1"/>
          </p:nvPr>
        </p:nvSpPr>
        <p:spPr>
          <a:xfrm>
            <a:off x="4626428" y="2883704"/>
            <a:ext cx="2939143" cy="469089"/>
          </a:xfrm>
          <a:prstGeom prst="rect">
            <a:avLst/>
          </a:prstGeom>
        </p:spPr>
        <p:txBody>
          <a:bodyPr rtlCol="0" anchor="t"/>
          <a:lstStyle>
            <a:lvl1pPr marL="0" indent="0" algn="ctr">
              <a:lnSpc>
                <a:spcPct val="125000"/>
              </a:lnSpc>
              <a:spcBef>
                <a:spcPts val="0"/>
              </a:spcBef>
              <a:buNone/>
              <a:defRPr sz="1800" cap="none" spc="100" baseline="0">
                <a:solidFill>
                  <a:schemeClr val="tx1"/>
                </a:solidFill>
                <a:latin typeface="+mn-lt"/>
              </a:defRPr>
            </a:lvl1pPr>
          </a:lstStyle>
          <a:p>
            <a:pPr lvl="0" rtl="0"/>
            <a:r>
              <a:rPr lang="en-GB" noProof="0"/>
              <a:t>Click to add text</a:t>
            </a:r>
          </a:p>
        </p:txBody>
      </p:sp>
      <p:sp>
        <p:nvSpPr>
          <p:cNvPr id="30" name="Text Placeholder 10">
            <a:extLst>
              <a:ext uri="{FF2B5EF4-FFF2-40B4-BE49-F238E27FC236}">
                <a16:creationId xmlns:a16="http://schemas.microsoft.com/office/drawing/2014/main" id="{7A136A37-A8C3-48F4-978F-3042B2451FFF}"/>
              </a:ext>
            </a:extLst>
          </p:cNvPr>
          <p:cNvSpPr>
            <a:spLocks noGrp="1"/>
          </p:cNvSpPr>
          <p:nvPr>
            <p:ph type="body" sz="quarter" idx="20" hasCustomPrompt="1"/>
          </p:nvPr>
        </p:nvSpPr>
        <p:spPr>
          <a:xfrm>
            <a:off x="4626428" y="3253816"/>
            <a:ext cx="2939143" cy="469089"/>
          </a:xfrm>
          <a:prstGeom prst="rect">
            <a:avLst/>
          </a:prstGeom>
        </p:spPr>
        <p:txBody>
          <a:bodyPr rtlCol="0" anchor="t"/>
          <a:lstStyle>
            <a:lvl1pPr marL="0" indent="0" algn="ctr">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32" name="Text Placeholder 10">
            <a:extLst>
              <a:ext uri="{FF2B5EF4-FFF2-40B4-BE49-F238E27FC236}">
                <a16:creationId xmlns:a16="http://schemas.microsoft.com/office/drawing/2014/main" id="{90D156C2-557C-45F2-B9BA-7CE533312A02}"/>
              </a:ext>
            </a:extLst>
          </p:cNvPr>
          <p:cNvSpPr>
            <a:spLocks noGrp="1"/>
          </p:cNvSpPr>
          <p:nvPr>
            <p:ph type="body" sz="quarter" idx="22" hasCustomPrompt="1"/>
          </p:nvPr>
        </p:nvSpPr>
        <p:spPr>
          <a:xfrm>
            <a:off x="9258214" y="1853427"/>
            <a:ext cx="1252028" cy="863492"/>
          </a:xfrm>
          <a:prstGeom prst="rect">
            <a:avLst/>
          </a:prstGeom>
          <a:ln w="28575">
            <a:solidFill>
              <a:schemeClr val="accent4"/>
            </a:solidFill>
          </a:ln>
        </p:spPr>
        <p:txBody>
          <a:bodyPr rtlCol="0" anchor="ctr"/>
          <a:lstStyle>
            <a:lvl1pPr marL="0" indent="0" algn="ctr">
              <a:buNone/>
              <a:defRPr sz="3200" cap="all" spc="100" baseline="0">
                <a:solidFill>
                  <a:schemeClr val="accent5">
                    <a:lumMod val="50000"/>
                  </a:schemeClr>
                </a:solidFill>
                <a:latin typeface="+mj-lt"/>
              </a:defRPr>
            </a:lvl1pPr>
          </a:lstStyle>
          <a:p>
            <a:pPr lvl="0" rtl="0"/>
            <a:r>
              <a:rPr lang="en-GB" noProof="0"/>
              <a:t>text</a:t>
            </a:r>
          </a:p>
        </p:txBody>
      </p:sp>
      <p:sp>
        <p:nvSpPr>
          <p:cNvPr id="31" name="Text Placeholder 10">
            <a:extLst>
              <a:ext uri="{FF2B5EF4-FFF2-40B4-BE49-F238E27FC236}">
                <a16:creationId xmlns:a16="http://schemas.microsoft.com/office/drawing/2014/main" id="{38E358D4-D1F9-4872-A079-98E1F6BD662D}"/>
              </a:ext>
            </a:extLst>
          </p:cNvPr>
          <p:cNvSpPr>
            <a:spLocks noGrp="1"/>
          </p:cNvSpPr>
          <p:nvPr>
            <p:ph type="body" sz="quarter" idx="21" hasCustomPrompt="1"/>
          </p:nvPr>
        </p:nvSpPr>
        <p:spPr>
          <a:xfrm>
            <a:off x="8414657" y="2883704"/>
            <a:ext cx="2939143" cy="469089"/>
          </a:xfrm>
          <a:prstGeom prst="rect">
            <a:avLst/>
          </a:prstGeom>
        </p:spPr>
        <p:txBody>
          <a:bodyPr rtlCol="0" anchor="t"/>
          <a:lstStyle>
            <a:lvl1pPr marL="0" indent="0" algn="ctr">
              <a:lnSpc>
                <a:spcPct val="125000"/>
              </a:lnSpc>
              <a:spcBef>
                <a:spcPts val="0"/>
              </a:spcBef>
              <a:buNone/>
              <a:defRPr sz="1800" cap="none" spc="100" baseline="0">
                <a:solidFill>
                  <a:schemeClr val="tx1"/>
                </a:solidFill>
                <a:latin typeface="+mn-lt"/>
              </a:defRPr>
            </a:lvl1pPr>
          </a:lstStyle>
          <a:p>
            <a:pPr lvl="0" rtl="0"/>
            <a:r>
              <a:rPr lang="en-GB" noProof="0"/>
              <a:t>Click to add text</a:t>
            </a:r>
          </a:p>
        </p:txBody>
      </p:sp>
      <p:sp>
        <p:nvSpPr>
          <p:cNvPr id="33" name="Text Placeholder 10">
            <a:extLst>
              <a:ext uri="{FF2B5EF4-FFF2-40B4-BE49-F238E27FC236}">
                <a16:creationId xmlns:a16="http://schemas.microsoft.com/office/drawing/2014/main" id="{8D809314-142B-40CA-8424-37611F5E9C1F}"/>
              </a:ext>
            </a:extLst>
          </p:cNvPr>
          <p:cNvSpPr>
            <a:spLocks noGrp="1"/>
          </p:cNvSpPr>
          <p:nvPr>
            <p:ph type="body" sz="quarter" idx="23" hasCustomPrompt="1"/>
          </p:nvPr>
        </p:nvSpPr>
        <p:spPr>
          <a:xfrm>
            <a:off x="8414657" y="3253816"/>
            <a:ext cx="2939143" cy="469089"/>
          </a:xfrm>
          <a:prstGeom prst="rect">
            <a:avLst/>
          </a:prstGeom>
        </p:spPr>
        <p:txBody>
          <a:bodyPr rtlCol="0" anchor="t"/>
          <a:lstStyle>
            <a:lvl1pPr marL="0" indent="0" algn="ctr">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16" name="Picture Placeholder 8">
            <a:extLst>
              <a:ext uri="{FF2B5EF4-FFF2-40B4-BE49-F238E27FC236}">
                <a16:creationId xmlns:a16="http://schemas.microsoft.com/office/drawing/2014/main" id="{3B652552-1A5B-4884-9BDF-1A2663959342}"/>
              </a:ext>
            </a:extLst>
          </p:cNvPr>
          <p:cNvSpPr>
            <a:spLocks noGrp="1"/>
          </p:cNvSpPr>
          <p:nvPr>
            <p:ph type="pic" sz="quarter" idx="14" hasCustomPrompt="1"/>
          </p:nvPr>
        </p:nvSpPr>
        <p:spPr>
          <a:xfrm>
            <a:off x="0" y="4234542"/>
            <a:ext cx="12191999" cy="2623457"/>
          </a:xfrm>
          <a:prstGeom prst="rect">
            <a:avLst/>
          </a:prstGeom>
        </p:spPr>
        <p:txBody>
          <a:bodyPr rtlCol="0"/>
          <a:lstStyle>
            <a:lvl1pPr marL="0" indent="0" algn="ctr">
              <a:buNone/>
              <a:defRPr/>
            </a:lvl1pPr>
          </a:lstStyle>
          <a:p>
            <a:pPr rtl="0"/>
            <a:r>
              <a:rPr lang="en-GB" noProof="0"/>
              <a:t>Click to add photo</a:t>
            </a:r>
          </a:p>
        </p:txBody>
      </p:sp>
      <p:sp>
        <p:nvSpPr>
          <p:cNvPr id="36" name="Date Placeholder 3">
            <a:extLst>
              <a:ext uri="{FF2B5EF4-FFF2-40B4-BE49-F238E27FC236}">
                <a16:creationId xmlns:a16="http://schemas.microsoft.com/office/drawing/2014/main" id="{5C7A8808-3BA5-498D-8E57-CAB9DF0182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37" name="Footer Placeholder 4">
            <a:extLst>
              <a:ext uri="{FF2B5EF4-FFF2-40B4-BE49-F238E27FC236}">
                <a16:creationId xmlns:a16="http://schemas.microsoft.com/office/drawing/2014/main" id="{742EE3D7-DACC-458E-82B0-EC87F8BAE8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pPr rtl="0"/>
            <a:r>
              <a:rPr lang="en-GB" noProof="0"/>
              <a:t>Pitch deck</a:t>
            </a:r>
          </a:p>
        </p:txBody>
      </p:sp>
      <p:sp>
        <p:nvSpPr>
          <p:cNvPr id="38" name="Slide Number Placeholder 5">
            <a:extLst>
              <a:ext uri="{FF2B5EF4-FFF2-40B4-BE49-F238E27FC236}">
                <a16:creationId xmlns:a16="http://schemas.microsoft.com/office/drawing/2014/main" id="{8ED908E6-B839-44D9-AFFC-E5E5E592E5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3182226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1225E-57F6-4605-A684-F9B30F1F664E}"/>
              </a:ext>
            </a:extLst>
          </p:cNvPr>
          <p:cNvSpPr>
            <a:spLocks noGrp="1"/>
          </p:cNvSpPr>
          <p:nvPr>
            <p:ph type="title" hasCustomPrompt="1"/>
          </p:nvPr>
        </p:nvSpPr>
        <p:spPr>
          <a:xfrm>
            <a:off x="809568" y="2450440"/>
            <a:ext cx="4143432" cy="548711"/>
          </a:xfrm>
          <a:prstGeom prst="rect">
            <a:avLst/>
          </a:prstGeom>
        </p:spPr>
        <p:txBody>
          <a:bodyPr rtlCol="0" anchor="b"/>
          <a:lstStyle>
            <a:lvl1pPr>
              <a:defRPr sz="2400" cap="all" spc="100" baseline="0">
                <a:solidFill>
                  <a:schemeClr val="accent2"/>
                </a:solidFill>
              </a:defRPr>
            </a:lvl1pPr>
          </a:lstStyle>
          <a:p>
            <a:pPr rtl="0"/>
            <a:r>
              <a:rPr lang="en-GB" noProof="0"/>
              <a:t>Click to add title</a:t>
            </a:r>
          </a:p>
        </p:txBody>
      </p:sp>
      <p:sp>
        <p:nvSpPr>
          <p:cNvPr id="7" name="Picture Placeholder 8">
            <a:extLst>
              <a:ext uri="{FF2B5EF4-FFF2-40B4-BE49-F238E27FC236}">
                <a16:creationId xmlns:a16="http://schemas.microsoft.com/office/drawing/2014/main" id="{C93927AF-DF09-4CE5-8767-B2ECF0215BF5}"/>
              </a:ext>
            </a:extLst>
          </p:cNvPr>
          <p:cNvSpPr>
            <a:spLocks noGrp="1"/>
          </p:cNvSpPr>
          <p:nvPr>
            <p:ph type="pic" sz="quarter" idx="10" hasCustomPrompt="1"/>
          </p:nvPr>
        </p:nvSpPr>
        <p:spPr>
          <a:xfrm>
            <a:off x="4837756" y="0"/>
            <a:ext cx="7354243" cy="2862470"/>
          </a:xfrm>
          <a:prstGeom prst="rect">
            <a:avLst/>
          </a:prstGeom>
        </p:spPr>
        <p:txBody>
          <a:bodyPr rtlCol="0"/>
          <a:lstStyle>
            <a:lvl1pPr marL="0" indent="0" algn="ctr">
              <a:buNone/>
              <a:defRPr/>
            </a:lvl1pPr>
          </a:lstStyle>
          <a:p>
            <a:pPr rtl="0"/>
            <a:r>
              <a:rPr lang="en-GB" noProof="0"/>
              <a:t>Click to add photo</a:t>
            </a:r>
          </a:p>
        </p:txBody>
      </p:sp>
      <p:sp>
        <p:nvSpPr>
          <p:cNvPr id="12" name="Text Placeholder 10">
            <a:extLst>
              <a:ext uri="{FF2B5EF4-FFF2-40B4-BE49-F238E27FC236}">
                <a16:creationId xmlns:a16="http://schemas.microsoft.com/office/drawing/2014/main" id="{AE2342C8-E968-4F49-930C-F5C43F88F0BF}"/>
              </a:ext>
            </a:extLst>
          </p:cNvPr>
          <p:cNvSpPr>
            <a:spLocks noGrp="1"/>
          </p:cNvSpPr>
          <p:nvPr>
            <p:ph type="body" sz="quarter" idx="16" hasCustomPrompt="1"/>
          </p:nvPr>
        </p:nvSpPr>
        <p:spPr>
          <a:xfrm>
            <a:off x="819728" y="3365446"/>
            <a:ext cx="4953000" cy="426393"/>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11" name="Text Placeholder 10">
            <a:extLst>
              <a:ext uri="{FF2B5EF4-FFF2-40B4-BE49-F238E27FC236}">
                <a16:creationId xmlns:a16="http://schemas.microsoft.com/office/drawing/2014/main" id="{FE8D114B-8AAB-41D6-AFCF-750066A65291}"/>
              </a:ext>
            </a:extLst>
          </p:cNvPr>
          <p:cNvSpPr>
            <a:spLocks noGrp="1"/>
          </p:cNvSpPr>
          <p:nvPr>
            <p:ph type="body" sz="quarter" idx="12" hasCustomPrompt="1"/>
          </p:nvPr>
        </p:nvSpPr>
        <p:spPr>
          <a:xfrm>
            <a:off x="819728" y="3744950"/>
            <a:ext cx="4953000" cy="2046251"/>
          </a:xfrm>
          <a:prstGeom prst="rect">
            <a:avLst/>
          </a:prstGeom>
        </p:spPr>
        <p:txBody>
          <a:bodyPr rtlCol="0" anchor="t"/>
          <a:lstStyle>
            <a:lvl1pPr marL="0" indent="0" algn="l">
              <a:lnSpc>
                <a:spcPct val="10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5" name="Text Placeholder 10">
            <a:extLst>
              <a:ext uri="{FF2B5EF4-FFF2-40B4-BE49-F238E27FC236}">
                <a16:creationId xmlns:a16="http://schemas.microsoft.com/office/drawing/2014/main" id="{DCCC938D-0BC7-4BBB-BBF2-B830D9D0C13A}"/>
              </a:ext>
            </a:extLst>
          </p:cNvPr>
          <p:cNvSpPr>
            <a:spLocks noGrp="1"/>
          </p:cNvSpPr>
          <p:nvPr>
            <p:ph type="body" sz="quarter" idx="18" hasCustomPrompt="1"/>
          </p:nvPr>
        </p:nvSpPr>
        <p:spPr>
          <a:xfrm>
            <a:off x="6400800" y="3365446"/>
            <a:ext cx="4953000" cy="426393"/>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14" name="Text Placeholder 10">
            <a:extLst>
              <a:ext uri="{FF2B5EF4-FFF2-40B4-BE49-F238E27FC236}">
                <a16:creationId xmlns:a16="http://schemas.microsoft.com/office/drawing/2014/main" id="{796405D2-E28F-41EC-844E-034C5D70725D}"/>
              </a:ext>
            </a:extLst>
          </p:cNvPr>
          <p:cNvSpPr>
            <a:spLocks noGrp="1"/>
          </p:cNvSpPr>
          <p:nvPr>
            <p:ph type="body" sz="quarter" idx="17" hasCustomPrompt="1"/>
          </p:nvPr>
        </p:nvSpPr>
        <p:spPr>
          <a:xfrm>
            <a:off x="6400800" y="3744950"/>
            <a:ext cx="4953000" cy="2046251"/>
          </a:xfrm>
          <a:prstGeom prst="rect">
            <a:avLst/>
          </a:prstGeom>
        </p:spPr>
        <p:txBody>
          <a:bodyPr rtlCol="0" anchor="t"/>
          <a:lstStyle>
            <a:lvl1pPr marL="0" indent="0" algn="l">
              <a:lnSpc>
                <a:spcPct val="10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8" name="Date Placeholder 3">
            <a:extLst>
              <a:ext uri="{FF2B5EF4-FFF2-40B4-BE49-F238E27FC236}">
                <a16:creationId xmlns:a16="http://schemas.microsoft.com/office/drawing/2014/main" id="{8751D887-2419-4911-A7CC-9B5A598D71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pPr rtl="0"/>
            <a:r>
              <a:rPr lang="en-GB" noProof="0"/>
              <a:t>20XX</a:t>
            </a:r>
          </a:p>
        </p:txBody>
      </p:sp>
      <p:sp>
        <p:nvSpPr>
          <p:cNvPr id="9" name="Footer Placeholder 4">
            <a:extLst>
              <a:ext uri="{FF2B5EF4-FFF2-40B4-BE49-F238E27FC236}">
                <a16:creationId xmlns:a16="http://schemas.microsoft.com/office/drawing/2014/main" id="{B8B214E0-C574-4CE5-8FF0-E0F965A4A0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pPr rtl="0"/>
            <a:r>
              <a:rPr lang="en-GB" noProof="0"/>
              <a:t>Pitch deck</a:t>
            </a:r>
          </a:p>
        </p:txBody>
      </p:sp>
      <p:sp>
        <p:nvSpPr>
          <p:cNvPr id="10" name="Slide Number Placeholder 5">
            <a:extLst>
              <a:ext uri="{FF2B5EF4-FFF2-40B4-BE49-F238E27FC236}">
                <a16:creationId xmlns:a16="http://schemas.microsoft.com/office/drawing/2014/main" id="{6C033920-FB08-49F3-8A75-14E68EF78D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2651951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pic>
        <p:nvPicPr>
          <p:cNvPr id="49" name="Graphic 48">
            <a:extLst>
              <a:ext uri="{FF2B5EF4-FFF2-40B4-BE49-F238E27FC236}">
                <a16:creationId xmlns:a16="http://schemas.microsoft.com/office/drawing/2014/main" id="{CC3C8467-268E-4ABA-B4F5-0808AFBB278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 y="6237133"/>
            <a:ext cx="12191999" cy="620867"/>
          </a:xfrm>
          <a:prstGeom prst="rect">
            <a:avLst/>
          </a:prstGeom>
        </p:spPr>
      </p:pic>
      <p:cxnSp>
        <p:nvCxnSpPr>
          <p:cNvPr id="18" name="Straight Connector 17">
            <a:extLst>
              <a:ext uri="{FF2B5EF4-FFF2-40B4-BE49-F238E27FC236}">
                <a16:creationId xmlns:a16="http://schemas.microsoft.com/office/drawing/2014/main" id="{D69FF8FD-CDD1-4BEE-8DB9-0CD4BDE983AA}"/>
              </a:ext>
              <a:ext uri="{C183D7F6-B498-43B3-948B-1728B52AA6E4}">
                <adec:decorative xmlns:adec="http://schemas.microsoft.com/office/drawing/2017/decorative" val="1"/>
              </a:ext>
            </a:extLst>
          </p:cNvPr>
          <p:cNvCxnSpPr>
            <a:cxnSpLocks/>
          </p:cNvCxnSpPr>
          <p:nvPr userDrawn="1"/>
        </p:nvCxnSpPr>
        <p:spPr>
          <a:xfrm>
            <a:off x="7335793" y="766762"/>
            <a:ext cx="0" cy="4903903"/>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9F1257F-A86F-48F4-BFFA-9BFB4355ED20}"/>
              </a:ext>
              <a:ext uri="{C183D7F6-B498-43B3-948B-1728B52AA6E4}">
                <adec:decorative xmlns:adec="http://schemas.microsoft.com/office/drawing/2017/decorative" val="1"/>
              </a:ext>
            </a:extLst>
          </p:cNvPr>
          <p:cNvCxnSpPr>
            <a:cxnSpLocks/>
          </p:cNvCxnSpPr>
          <p:nvPr userDrawn="1"/>
        </p:nvCxnSpPr>
        <p:spPr>
          <a:xfrm rot="5400000">
            <a:off x="7334351" y="757238"/>
            <a:ext cx="0" cy="4903903"/>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FFD01FCA-DF30-466C-9EAE-B0A13CF25D3B}"/>
              </a:ext>
              <a:ext uri="{C183D7F6-B498-43B3-948B-1728B52AA6E4}">
                <adec:decorative xmlns:adec="http://schemas.microsoft.com/office/drawing/2017/decorative" val="1"/>
              </a:ext>
            </a:extLst>
          </p:cNvPr>
          <p:cNvSpPr/>
          <p:nvPr userDrawn="1"/>
        </p:nvSpPr>
        <p:spPr>
          <a:xfrm>
            <a:off x="5831167" y="4486275"/>
            <a:ext cx="622236" cy="622236"/>
          </a:xfrm>
          <a:prstGeom prst="rect">
            <a:avLst/>
          </a:prstGeom>
          <a:noFill/>
          <a:ln w="28575">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56F9F0CF-5966-47C2-9A41-0CD85E85D264}"/>
              </a:ext>
              <a:ext uri="{C183D7F6-B498-43B3-948B-1728B52AA6E4}">
                <adec:decorative xmlns:adec="http://schemas.microsoft.com/office/drawing/2017/decorative" val="1"/>
              </a:ext>
            </a:extLst>
          </p:cNvPr>
          <p:cNvSpPr/>
          <p:nvPr userDrawn="1"/>
        </p:nvSpPr>
        <p:spPr>
          <a:xfrm>
            <a:off x="4564642" y="4047275"/>
            <a:ext cx="622236" cy="622236"/>
          </a:xfrm>
          <a:prstGeom prst="rect">
            <a:avLst/>
          </a:prstGeom>
          <a:noFill/>
          <a:ln w="28575">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92EFF630-FDAA-46A7-8CEE-21CAB6BC2507}"/>
              </a:ext>
              <a:ext uri="{C183D7F6-B498-43B3-948B-1728B52AA6E4}">
                <adec:decorative xmlns:adec="http://schemas.microsoft.com/office/drawing/2017/decorative" val="1"/>
              </a:ext>
            </a:extLst>
          </p:cNvPr>
          <p:cNvSpPr/>
          <p:nvPr userDrawn="1"/>
        </p:nvSpPr>
        <p:spPr>
          <a:xfrm>
            <a:off x="6229331" y="2163148"/>
            <a:ext cx="622236" cy="622236"/>
          </a:xfrm>
          <a:prstGeom prst="rect">
            <a:avLst/>
          </a:prstGeom>
          <a:noFill/>
          <a:ln w="28575">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Rectangle 26">
            <a:extLst>
              <a:ext uri="{FF2B5EF4-FFF2-40B4-BE49-F238E27FC236}">
                <a16:creationId xmlns:a16="http://schemas.microsoft.com/office/drawing/2014/main" id="{2383BA8C-6DBE-4569-B07B-9FB55F80D616}"/>
              </a:ext>
              <a:ext uri="{C183D7F6-B498-43B3-948B-1728B52AA6E4}">
                <adec:decorative xmlns:adec="http://schemas.microsoft.com/office/drawing/2017/decorative" val="1"/>
              </a:ext>
            </a:extLst>
          </p:cNvPr>
          <p:cNvSpPr/>
          <p:nvPr userDrawn="1"/>
        </p:nvSpPr>
        <p:spPr>
          <a:xfrm>
            <a:off x="7859108" y="3573553"/>
            <a:ext cx="622236" cy="622236"/>
          </a:xfrm>
          <a:prstGeom prst="rect">
            <a:avLst/>
          </a:prstGeom>
          <a:noFill/>
          <a:ln w="285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Rectangle 28">
            <a:extLst>
              <a:ext uri="{FF2B5EF4-FFF2-40B4-BE49-F238E27FC236}">
                <a16:creationId xmlns:a16="http://schemas.microsoft.com/office/drawing/2014/main" id="{1108DE16-ABA8-4BC8-93C4-F8A521C8A509}"/>
              </a:ext>
              <a:ext uri="{C183D7F6-B498-43B3-948B-1728B52AA6E4}">
                <adec:decorative xmlns:adec="http://schemas.microsoft.com/office/drawing/2017/decorative" val="1"/>
              </a:ext>
            </a:extLst>
          </p:cNvPr>
          <p:cNvSpPr/>
          <p:nvPr userDrawn="1"/>
        </p:nvSpPr>
        <p:spPr>
          <a:xfrm>
            <a:off x="9795826" y="4201049"/>
            <a:ext cx="622236" cy="622236"/>
          </a:xfrm>
          <a:prstGeom prst="rect">
            <a:avLst/>
          </a:prstGeom>
          <a:noFill/>
          <a:ln w="28575">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Rectangle 30">
            <a:extLst>
              <a:ext uri="{FF2B5EF4-FFF2-40B4-BE49-F238E27FC236}">
                <a16:creationId xmlns:a16="http://schemas.microsoft.com/office/drawing/2014/main" id="{E93C062E-DD5E-49BC-A10D-F70C1931F00A}"/>
              </a:ext>
              <a:ext uri="{C183D7F6-B498-43B3-948B-1728B52AA6E4}">
                <adec:decorative xmlns:adec="http://schemas.microsoft.com/office/drawing/2017/decorative" val="1"/>
              </a:ext>
            </a:extLst>
          </p:cNvPr>
          <p:cNvSpPr/>
          <p:nvPr userDrawn="1"/>
        </p:nvSpPr>
        <p:spPr>
          <a:xfrm>
            <a:off x="7962756" y="1603981"/>
            <a:ext cx="2057805" cy="767123"/>
          </a:xfrm>
          <a:prstGeom prst="rect">
            <a:avLst/>
          </a:prstGeom>
          <a:noFill/>
          <a:ln w="28575">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B1799781-E0A0-4C4E-A069-37290BED8FE5}"/>
              </a:ext>
            </a:extLst>
          </p:cNvPr>
          <p:cNvSpPr>
            <a:spLocks noGrp="1"/>
          </p:cNvSpPr>
          <p:nvPr>
            <p:ph type="title" hasCustomPrompt="1"/>
          </p:nvPr>
        </p:nvSpPr>
        <p:spPr>
          <a:xfrm>
            <a:off x="740427" y="571145"/>
            <a:ext cx="5355570" cy="438144"/>
          </a:xfrm>
          <a:prstGeom prst="rect">
            <a:avLst/>
          </a:prstGeom>
        </p:spPr>
        <p:txBody>
          <a:bodyPr rtlCol="0"/>
          <a:lstStyle>
            <a:lvl1pPr>
              <a:defRPr sz="2400" cap="all" spc="100" baseline="0">
                <a:solidFill>
                  <a:schemeClr val="accent2"/>
                </a:solidFill>
              </a:defRPr>
            </a:lvl1pPr>
          </a:lstStyle>
          <a:p>
            <a:pPr rtl="0"/>
            <a:r>
              <a:rPr lang="en-GB" noProof="0"/>
              <a:t>Click to add title</a:t>
            </a:r>
          </a:p>
        </p:txBody>
      </p:sp>
      <p:sp>
        <p:nvSpPr>
          <p:cNvPr id="38" name="Text Placeholder 10">
            <a:extLst>
              <a:ext uri="{FF2B5EF4-FFF2-40B4-BE49-F238E27FC236}">
                <a16:creationId xmlns:a16="http://schemas.microsoft.com/office/drawing/2014/main" id="{5D896357-F0C4-4728-BE54-A809E6E3100F}"/>
              </a:ext>
            </a:extLst>
          </p:cNvPr>
          <p:cNvSpPr>
            <a:spLocks noGrp="1"/>
          </p:cNvSpPr>
          <p:nvPr>
            <p:ph type="body" sz="quarter" idx="16" hasCustomPrompt="1"/>
          </p:nvPr>
        </p:nvSpPr>
        <p:spPr>
          <a:xfrm>
            <a:off x="6463262" y="311795"/>
            <a:ext cx="1706966" cy="426393"/>
          </a:xfrm>
          <a:prstGeom prst="rect">
            <a:avLst/>
          </a:prstGeom>
        </p:spPr>
        <p:txBody>
          <a:bodyPr rtlCol="0" anchor="b"/>
          <a:lstStyle>
            <a:lvl1pPr marL="0" indent="0" algn="ctr">
              <a:buNone/>
              <a:defRPr sz="1400" cap="all" spc="100" baseline="0">
                <a:solidFill>
                  <a:schemeClr val="bg1">
                    <a:lumMod val="50000"/>
                  </a:schemeClr>
                </a:solidFill>
                <a:latin typeface="+mj-lt"/>
              </a:defRPr>
            </a:lvl1pPr>
          </a:lstStyle>
          <a:p>
            <a:pPr lvl="0" rtl="0"/>
            <a:r>
              <a:rPr lang="en-GB" noProof="0"/>
              <a:t>Click to add name</a:t>
            </a:r>
          </a:p>
        </p:txBody>
      </p:sp>
      <p:sp>
        <p:nvSpPr>
          <p:cNvPr id="42" name="Text Placeholder 10">
            <a:extLst>
              <a:ext uri="{FF2B5EF4-FFF2-40B4-BE49-F238E27FC236}">
                <a16:creationId xmlns:a16="http://schemas.microsoft.com/office/drawing/2014/main" id="{CB13D4EF-593A-4D3C-9712-515EE5A358AC}"/>
              </a:ext>
            </a:extLst>
          </p:cNvPr>
          <p:cNvSpPr>
            <a:spLocks noGrp="1"/>
          </p:cNvSpPr>
          <p:nvPr>
            <p:ph type="body" sz="quarter" idx="20" hasCustomPrompt="1"/>
          </p:nvPr>
        </p:nvSpPr>
        <p:spPr>
          <a:xfrm>
            <a:off x="8026762" y="1774346"/>
            <a:ext cx="1929792" cy="426393"/>
          </a:xfrm>
          <a:prstGeom prst="rect">
            <a:avLst/>
          </a:prstGeom>
        </p:spPr>
        <p:txBody>
          <a:bodyPr rtlCol="0" anchor="ctr"/>
          <a:lstStyle>
            <a:lvl1pPr marL="0" indent="0" algn="ctr">
              <a:lnSpc>
                <a:spcPct val="80000"/>
              </a:lnSpc>
              <a:spcBef>
                <a:spcPts val="0"/>
              </a:spcBef>
              <a:buNone/>
              <a:defRPr sz="2000" cap="all" spc="100" baseline="0">
                <a:solidFill>
                  <a:schemeClr val="accent6">
                    <a:lumMod val="50000"/>
                  </a:schemeClr>
                </a:solidFill>
                <a:latin typeface="+mj-lt"/>
              </a:defRPr>
            </a:lvl1pPr>
          </a:lstStyle>
          <a:p>
            <a:pPr lvl="0" rtl="0"/>
            <a:r>
              <a:rPr lang="en-GB" noProof="0"/>
              <a:t>Click to add name</a:t>
            </a:r>
          </a:p>
        </p:txBody>
      </p:sp>
      <p:sp>
        <p:nvSpPr>
          <p:cNvPr id="47" name="Text Placeholder 10">
            <a:extLst>
              <a:ext uri="{FF2B5EF4-FFF2-40B4-BE49-F238E27FC236}">
                <a16:creationId xmlns:a16="http://schemas.microsoft.com/office/drawing/2014/main" id="{449D2BE7-8177-406D-94BB-001D561B5A89}"/>
              </a:ext>
            </a:extLst>
          </p:cNvPr>
          <p:cNvSpPr>
            <a:spLocks noGrp="1"/>
          </p:cNvSpPr>
          <p:nvPr>
            <p:ph type="body" sz="quarter" idx="25" hasCustomPrompt="1"/>
          </p:nvPr>
        </p:nvSpPr>
        <p:spPr>
          <a:xfrm>
            <a:off x="6083673" y="2261070"/>
            <a:ext cx="913553" cy="426393"/>
          </a:xfrm>
          <a:prstGeom prst="rect">
            <a:avLst/>
          </a:prstGeom>
        </p:spPr>
        <p:txBody>
          <a:bodyPr rtlCol="0" anchor="ctr"/>
          <a:lstStyle>
            <a:lvl1pPr marL="0" indent="0" algn="ctr">
              <a:buNone/>
              <a:defRPr sz="1600" cap="all" spc="100" baseline="0">
                <a:solidFill>
                  <a:schemeClr val="accent4">
                    <a:lumMod val="50000"/>
                  </a:schemeClr>
                </a:solidFill>
                <a:latin typeface="+mj-lt"/>
              </a:defRPr>
            </a:lvl1pPr>
          </a:lstStyle>
          <a:p>
            <a:pPr lvl="0" rtl="0"/>
            <a:r>
              <a:rPr lang="en-GB" noProof="0"/>
              <a:t>name</a:t>
            </a:r>
          </a:p>
        </p:txBody>
      </p:sp>
      <p:sp>
        <p:nvSpPr>
          <p:cNvPr id="40" name="Text Placeholder 10">
            <a:extLst>
              <a:ext uri="{FF2B5EF4-FFF2-40B4-BE49-F238E27FC236}">
                <a16:creationId xmlns:a16="http://schemas.microsoft.com/office/drawing/2014/main" id="{FD164278-C8C4-4514-8B3E-9505CB674743}"/>
              </a:ext>
            </a:extLst>
          </p:cNvPr>
          <p:cNvSpPr>
            <a:spLocks noGrp="1"/>
          </p:cNvSpPr>
          <p:nvPr>
            <p:ph type="body" sz="quarter" idx="18" hasCustomPrompt="1"/>
          </p:nvPr>
        </p:nvSpPr>
        <p:spPr>
          <a:xfrm>
            <a:off x="3149242" y="3061800"/>
            <a:ext cx="1706966" cy="426393"/>
          </a:xfrm>
          <a:prstGeom prst="rect">
            <a:avLst/>
          </a:prstGeom>
        </p:spPr>
        <p:txBody>
          <a:bodyPr rtlCol="0" anchor="t"/>
          <a:lstStyle>
            <a:lvl1pPr marL="0" indent="0" algn="r">
              <a:buNone/>
              <a:defRPr sz="1400" cap="all" spc="100" baseline="0">
                <a:solidFill>
                  <a:schemeClr val="bg1">
                    <a:lumMod val="50000"/>
                  </a:schemeClr>
                </a:solidFill>
                <a:latin typeface="+mj-lt"/>
              </a:defRPr>
            </a:lvl1pPr>
          </a:lstStyle>
          <a:p>
            <a:pPr lvl="0" rtl="0"/>
            <a:r>
              <a:rPr lang="en-GB" noProof="0"/>
              <a:t>Click to add name</a:t>
            </a:r>
          </a:p>
        </p:txBody>
      </p:sp>
      <p:sp>
        <p:nvSpPr>
          <p:cNvPr id="41" name="Text Placeholder 10">
            <a:extLst>
              <a:ext uri="{FF2B5EF4-FFF2-40B4-BE49-F238E27FC236}">
                <a16:creationId xmlns:a16="http://schemas.microsoft.com/office/drawing/2014/main" id="{45FF02C4-FA25-4AE4-B4EF-D106CDD0FEB4}"/>
              </a:ext>
            </a:extLst>
          </p:cNvPr>
          <p:cNvSpPr>
            <a:spLocks noGrp="1"/>
          </p:cNvSpPr>
          <p:nvPr>
            <p:ph type="body" sz="quarter" idx="19" hasCustomPrompt="1"/>
          </p:nvPr>
        </p:nvSpPr>
        <p:spPr>
          <a:xfrm>
            <a:off x="9795826" y="3061800"/>
            <a:ext cx="1706966" cy="426393"/>
          </a:xfrm>
          <a:prstGeom prst="rect">
            <a:avLst/>
          </a:prstGeom>
        </p:spPr>
        <p:txBody>
          <a:bodyPr rtlCol="0" anchor="t"/>
          <a:lstStyle>
            <a:lvl1pPr marL="0" indent="0" algn="l">
              <a:buNone/>
              <a:defRPr sz="1400" cap="all" spc="100" baseline="0">
                <a:solidFill>
                  <a:schemeClr val="bg1">
                    <a:lumMod val="50000"/>
                  </a:schemeClr>
                </a:solidFill>
                <a:latin typeface="+mj-lt"/>
              </a:defRPr>
            </a:lvl1pPr>
          </a:lstStyle>
          <a:p>
            <a:pPr lvl="0" rtl="0"/>
            <a:r>
              <a:rPr lang="en-GB" noProof="0"/>
              <a:t>Click to add name</a:t>
            </a:r>
          </a:p>
        </p:txBody>
      </p:sp>
      <p:sp>
        <p:nvSpPr>
          <p:cNvPr id="45" name="Text Placeholder 10">
            <a:extLst>
              <a:ext uri="{FF2B5EF4-FFF2-40B4-BE49-F238E27FC236}">
                <a16:creationId xmlns:a16="http://schemas.microsoft.com/office/drawing/2014/main" id="{2EA0BE42-73C1-43D0-9520-94265CBEE415}"/>
              </a:ext>
            </a:extLst>
          </p:cNvPr>
          <p:cNvSpPr>
            <a:spLocks noGrp="1"/>
          </p:cNvSpPr>
          <p:nvPr>
            <p:ph type="body" sz="quarter" idx="23" hasCustomPrompt="1"/>
          </p:nvPr>
        </p:nvSpPr>
        <p:spPr>
          <a:xfrm>
            <a:off x="7713450" y="3671475"/>
            <a:ext cx="913553" cy="426393"/>
          </a:xfrm>
          <a:prstGeom prst="rect">
            <a:avLst/>
          </a:prstGeom>
        </p:spPr>
        <p:txBody>
          <a:bodyPr rtlCol="0" anchor="ctr"/>
          <a:lstStyle>
            <a:lvl1pPr marL="0" indent="0" algn="ctr">
              <a:buNone/>
              <a:defRPr sz="1600" cap="all" spc="100" baseline="0">
                <a:solidFill>
                  <a:schemeClr val="bg2">
                    <a:lumMod val="50000"/>
                  </a:schemeClr>
                </a:solidFill>
                <a:latin typeface="+mj-lt"/>
              </a:defRPr>
            </a:lvl1pPr>
          </a:lstStyle>
          <a:p>
            <a:pPr lvl="0" rtl="0"/>
            <a:r>
              <a:rPr lang="en-GB" noProof="0"/>
              <a:t>name</a:t>
            </a:r>
          </a:p>
        </p:txBody>
      </p:sp>
      <p:sp>
        <p:nvSpPr>
          <p:cNvPr id="43" name="Text Placeholder 10">
            <a:extLst>
              <a:ext uri="{FF2B5EF4-FFF2-40B4-BE49-F238E27FC236}">
                <a16:creationId xmlns:a16="http://schemas.microsoft.com/office/drawing/2014/main" id="{4E23821A-CE37-4CA8-82BC-5731CBD7BC63}"/>
              </a:ext>
            </a:extLst>
          </p:cNvPr>
          <p:cNvSpPr>
            <a:spLocks noGrp="1"/>
          </p:cNvSpPr>
          <p:nvPr>
            <p:ph type="body" sz="quarter" idx="21" hasCustomPrompt="1"/>
          </p:nvPr>
        </p:nvSpPr>
        <p:spPr>
          <a:xfrm>
            <a:off x="4418984" y="4145197"/>
            <a:ext cx="913553" cy="426393"/>
          </a:xfrm>
          <a:prstGeom prst="rect">
            <a:avLst/>
          </a:prstGeom>
        </p:spPr>
        <p:txBody>
          <a:bodyPr rtlCol="0" anchor="ctr"/>
          <a:lstStyle>
            <a:lvl1pPr marL="0" indent="0" algn="ctr">
              <a:buNone/>
              <a:defRPr sz="1600" cap="all" spc="100" baseline="0">
                <a:solidFill>
                  <a:schemeClr val="accent1">
                    <a:lumMod val="75000"/>
                  </a:schemeClr>
                </a:solidFill>
                <a:latin typeface="+mj-lt"/>
              </a:defRPr>
            </a:lvl1pPr>
          </a:lstStyle>
          <a:p>
            <a:pPr lvl="0" rtl="0"/>
            <a:r>
              <a:rPr lang="en-GB" noProof="0"/>
              <a:t>name</a:t>
            </a:r>
          </a:p>
        </p:txBody>
      </p:sp>
      <p:sp>
        <p:nvSpPr>
          <p:cNvPr id="44" name="Text Placeholder 10">
            <a:extLst>
              <a:ext uri="{FF2B5EF4-FFF2-40B4-BE49-F238E27FC236}">
                <a16:creationId xmlns:a16="http://schemas.microsoft.com/office/drawing/2014/main" id="{83ED92E9-F268-4C1E-9440-F605C9EBD510}"/>
              </a:ext>
            </a:extLst>
          </p:cNvPr>
          <p:cNvSpPr>
            <a:spLocks noGrp="1"/>
          </p:cNvSpPr>
          <p:nvPr>
            <p:ph type="body" sz="quarter" idx="22" hasCustomPrompt="1"/>
          </p:nvPr>
        </p:nvSpPr>
        <p:spPr>
          <a:xfrm>
            <a:off x="5685509" y="4584197"/>
            <a:ext cx="913553" cy="426393"/>
          </a:xfrm>
          <a:prstGeom prst="rect">
            <a:avLst/>
          </a:prstGeom>
        </p:spPr>
        <p:txBody>
          <a:bodyPr rtlCol="0" anchor="ctr"/>
          <a:lstStyle>
            <a:lvl1pPr marL="0" indent="0" algn="ctr">
              <a:buNone/>
              <a:defRPr sz="1600" cap="all" spc="100" baseline="0">
                <a:solidFill>
                  <a:schemeClr val="accent1">
                    <a:lumMod val="50000"/>
                  </a:schemeClr>
                </a:solidFill>
                <a:latin typeface="+mj-lt"/>
              </a:defRPr>
            </a:lvl1pPr>
          </a:lstStyle>
          <a:p>
            <a:pPr lvl="0" rtl="0"/>
            <a:r>
              <a:rPr lang="en-GB" noProof="0"/>
              <a:t>name</a:t>
            </a:r>
          </a:p>
        </p:txBody>
      </p:sp>
      <p:sp>
        <p:nvSpPr>
          <p:cNvPr id="46" name="Text Placeholder 10">
            <a:extLst>
              <a:ext uri="{FF2B5EF4-FFF2-40B4-BE49-F238E27FC236}">
                <a16:creationId xmlns:a16="http://schemas.microsoft.com/office/drawing/2014/main" id="{B29F508B-CAFE-4871-8267-E5406A4D6C46}"/>
              </a:ext>
            </a:extLst>
          </p:cNvPr>
          <p:cNvSpPr>
            <a:spLocks noGrp="1"/>
          </p:cNvSpPr>
          <p:nvPr>
            <p:ph type="body" sz="quarter" idx="24" hasCustomPrompt="1"/>
          </p:nvPr>
        </p:nvSpPr>
        <p:spPr>
          <a:xfrm>
            <a:off x="9650168" y="4298971"/>
            <a:ext cx="913553" cy="426393"/>
          </a:xfrm>
          <a:prstGeom prst="rect">
            <a:avLst/>
          </a:prstGeom>
        </p:spPr>
        <p:txBody>
          <a:bodyPr rtlCol="0" anchor="ctr"/>
          <a:lstStyle>
            <a:lvl1pPr marL="0" indent="0" algn="ctr">
              <a:buNone/>
              <a:defRPr sz="1600" cap="all" spc="100" baseline="0">
                <a:solidFill>
                  <a:schemeClr val="bg2">
                    <a:lumMod val="75000"/>
                  </a:schemeClr>
                </a:solidFill>
                <a:latin typeface="+mj-lt"/>
              </a:defRPr>
            </a:lvl1pPr>
          </a:lstStyle>
          <a:p>
            <a:pPr lvl="0" rtl="0"/>
            <a:r>
              <a:rPr lang="en-GB" noProof="0"/>
              <a:t>name</a:t>
            </a:r>
          </a:p>
        </p:txBody>
      </p:sp>
      <p:sp>
        <p:nvSpPr>
          <p:cNvPr id="39" name="Text Placeholder 10">
            <a:extLst>
              <a:ext uri="{FF2B5EF4-FFF2-40B4-BE49-F238E27FC236}">
                <a16:creationId xmlns:a16="http://schemas.microsoft.com/office/drawing/2014/main" id="{C40D7D1C-3379-42CE-B3D7-A585CDECBD11}"/>
              </a:ext>
            </a:extLst>
          </p:cNvPr>
          <p:cNvSpPr>
            <a:spLocks noGrp="1"/>
          </p:cNvSpPr>
          <p:nvPr>
            <p:ph type="body" sz="quarter" idx="17" hasCustomPrompt="1"/>
          </p:nvPr>
        </p:nvSpPr>
        <p:spPr>
          <a:xfrm>
            <a:off x="6463261" y="5683895"/>
            <a:ext cx="1706966" cy="426393"/>
          </a:xfrm>
          <a:prstGeom prst="rect">
            <a:avLst/>
          </a:prstGeom>
        </p:spPr>
        <p:txBody>
          <a:bodyPr rtlCol="0" anchor="t"/>
          <a:lstStyle>
            <a:lvl1pPr marL="0" indent="0" algn="ctr">
              <a:buNone/>
              <a:defRPr sz="1400" cap="all" spc="100" baseline="0">
                <a:solidFill>
                  <a:schemeClr val="bg1">
                    <a:lumMod val="50000"/>
                  </a:schemeClr>
                </a:solidFill>
                <a:latin typeface="+mj-lt"/>
              </a:defRPr>
            </a:lvl1pPr>
          </a:lstStyle>
          <a:p>
            <a:pPr lvl="0" rtl="0"/>
            <a:r>
              <a:rPr lang="en-GB" noProof="0"/>
              <a:t>Click to add name</a:t>
            </a:r>
          </a:p>
        </p:txBody>
      </p:sp>
      <p:sp>
        <p:nvSpPr>
          <p:cNvPr id="3" name="Date Placeholder 2">
            <a:extLst>
              <a:ext uri="{FF2B5EF4-FFF2-40B4-BE49-F238E27FC236}">
                <a16:creationId xmlns:a16="http://schemas.microsoft.com/office/drawing/2014/main" id="{35129BD8-DBDF-484C-89DD-80EDD7B827E7}"/>
              </a:ext>
            </a:extLst>
          </p:cNvPr>
          <p:cNvSpPr>
            <a:spLocks noGrp="1"/>
          </p:cNvSpPr>
          <p:nvPr>
            <p:ph type="dt" sz="half" idx="10"/>
          </p:nvPr>
        </p:nvSpPr>
        <p:spPr>
          <a:xfrm>
            <a:off x="838200" y="6356350"/>
            <a:ext cx="2743200" cy="365125"/>
          </a:xfrm>
          <a:prstGeom prst="rect">
            <a:avLst/>
          </a:prstGeom>
        </p:spPr>
        <p:txBody>
          <a:bodyPr rtlCol="0"/>
          <a:lstStyle>
            <a:lvl1pPr>
              <a:defRPr>
                <a:solidFill>
                  <a:schemeClr val="bg1"/>
                </a:solidFill>
              </a:defRPr>
            </a:lvl1pPr>
          </a:lstStyle>
          <a:p>
            <a:pPr rtl="0"/>
            <a:r>
              <a:rPr lang="en-GB" noProof="0"/>
              <a:t>20XX</a:t>
            </a:r>
          </a:p>
        </p:txBody>
      </p:sp>
      <p:sp>
        <p:nvSpPr>
          <p:cNvPr id="4" name="Footer Placeholder 3">
            <a:extLst>
              <a:ext uri="{FF2B5EF4-FFF2-40B4-BE49-F238E27FC236}">
                <a16:creationId xmlns:a16="http://schemas.microsoft.com/office/drawing/2014/main" id="{8CF621E8-9FBF-4DC8-AA1D-234C0A47D713}"/>
              </a:ext>
            </a:extLst>
          </p:cNvPr>
          <p:cNvSpPr>
            <a:spLocks noGrp="1"/>
          </p:cNvSpPr>
          <p:nvPr>
            <p:ph type="ftr" sz="quarter" idx="11"/>
          </p:nvPr>
        </p:nvSpPr>
        <p:spPr>
          <a:xfrm>
            <a:off x="4038600" y="6356350"/>
            <a:ext cx="4114800" cy="365125"/>
          </a:xfrm>
          <a:prstGeom prst="rect">
            <a:avLst/>
          </a:prstGeom>
        </p:spPr>
        <p:txBody>
          <a:bodyPr rtlCol="0"/>
          <a:lstStyle>
            <a:lvl1pPr>
              <a:defRPr>
                <a:solidFill>
                  <a:schemeClr val="bg1"/>
                </a:solidFill>
              </a:defRPr>
            </a:lvl1pPr>
          </a:lstStyle>
          <a:p>
            <a:pPr rtl="0"/>
            <a:r>
              <a:rPr lang="en-GB" noProof="0"/>
              <a:t>Pitch deck</a:t>
            </a:r>
          </a:p>
        </p:txBody>
      </p:sp>
      <p:sp>
        <p:nvSpPr>
          <p:cNvPr id="5" name="Slide Number Placeholder 4">
            <a:extLst>
              <a:ext uri="{FF2B5EF4-FFF2-40B4-BE49-F238E27FC236}">
                <a16:creationId xmlns:a16="http://schemas.microsoft.com/office/drawing/2014/main" id="{1C1D5819-A04D-4AB0-A144-E7BBA3400317}"/>
              </a:ext>
            </a:extLst>
          </p:cNvPr>
          <p:cNvSpPr>
            <a:spLocks noGrp="1"/>
          </p:cNvSpPr>
          <p:nvPr>
            <p:ph type="sldNum" sz="quarter" idx="12"/>
          </p:nvPr>
        </p:nvSpPr>
        <p:spPr>
          <a:xfrm>
            <a:off x="8610600" y="6356350"/>
            <a:ext cx="2743200" cy="365125"/>
          </a:xfrm>
          <a:prstGeom prst="rect">
            <a:avLst/>
          </a:prstGeom>
        </p:spPr>
        <p:txBody>
          <a:bodyPr rtlCol="0"/>
          <a:lstStyle>
            <a:lvl1pPr>
              <a:defRPr>
                <a:solidFill>
                  <a:schemeClr val="bg1"/>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31608472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B3D21-9143-4E6D-87CD-82F00F7DC6FA}"/>
              </a:ext>
            </a:extLst>
          </p:cNvPr>
          <p:cNvSpPr>
            <a:spLocks noGrp="1"/>
          </p:cNvSpPr>
          <p:nvPr>
            <p:ph type="title" hasCustomPrompt="1"/>
          </p:nvPr>
        </p:nvSpPr>
        <p:spPr>
          <a:xfrm>
            <a:off x="827314" y="627486"/>
            <a:ext cx="5268686" cy="568896"/>
          </a:xfrm>
          <a:prstGeom prst="rect">
            <a:avLst/>
          </a:prstGeom>
        </p:spPr>
        <p:txBody>
          <a:bodyPr rtlCol="0" anchor="ctr"/>
          <a:lstStyle>
            <a:lvl1pPr>
              <a:defRPr sz="2400" cap="all" spc="100" baseline="0">
                <a:solidFill>
                  <a:schemeClr val="accent2"/>
                </a:solidFill>
              </a:defRPr>
            </a:lvl1pPr>
          </a:lstStyle>
          <a:p>
            <a:pPr rtl="0"/>
            <a:r>
              <a:rPr lang="en-GB" noProof="0"/>
              <a:t>Click to add title</a:t>
            </a:r>
          </a:p>
        </p:txBody>
      </p:sp>
      <p:sp>
        <p:nvSpPr>
          <p:cNvPr id="11" name="Text Placeholder 10">
            <a:extLst>
              <a:ext uri="{FF2B5EF4-FFF2-40B4-BE49-F238E27FC236}">
                <a16:creationId xmlns:a16="http://schemas.microsoft.com/office/drawing/2014/main" id="{235C24E7-D67D-40AA-B6B1-AE47659E18EC}"/>
              </a:ext>
            </a:extLst>
          </p:cNvPr>
          <p:cNvSpPr>
            <a:spLocks noGrp="1"/>
          </p:cNvSpPr>
          <p:nvPr>
            <p:ph type="body" sz="quarter" idx="33" hasCustomPrompt="1"/>
          </p:nvPr>
        </p:nvSpPr>
        <p:spPr>
          <a:xfrm>
            <a:off x="820438" y="1011439"/>
            <a:ext cx="4989233" cy="568896"/>
          </a:xfrm>
          <a:prstGeom prst="rect">
            <a:avLst/>
          </a:prstGeom>
        </p:spPr>
        <p:txBody>
          <a:bodyPr rtlCol="0" anchor="ctr"/>
          <a:lstStyle>
            <a:lvl1pPr marL="0" indent="0" algn="l">
              <a:buNone/>
              <a:defRPr sz="2000" cap="none" spc="100" baseline="0">
                <a:solidFill>
                  <a:schemeClr val="accent2"/>
                </a:solidFill>
                <a:latin typeface="+mn-lt"/>
              </a:defRPr>
            </a:lvl1pPr>
          </a:lstStyle>
          <a:p>
            <a:pPr lvl="0" rtl="0"/>
            <a:r>
              <a:rPr lang="en-GB" noProof="0"/>
              <a:t>Click to add title</a:t>
            </a:r>
          </a:p>
        </p:txBody>
      </p:sp>
      <p:sp>
        <p:nvSpPr>
          <p:cNvPr id="19" name="Text Placeholder 14">
            <a:extLst>
              <a:ext uri="{FF2B5EF4-FFF2-40B4-BE49-F238E27FC236}">
                <a16:creationId xmlns:a16="http://schemas.microsoft.com/office/drawing/2014/main" id="{A756E9B8-BA57-4251-A0E6-DDADC29D95B9}"/>
              </a:ext>
            </a:extLst>
          </p:cNvPr>
          <p:cNvSpPr>
            <a:spLocks noGrp="1"/>
          </p:cNvSpPr>
          <p:nvPr>
            <p:ph type="body" sz="quarter" idx="26" hasCustomPrompt="1"/>
          </p:nvPr>
        </p:nvSpPr>
        <p:spPr>
          <a:xfrm>
            <a:off x="920666" y="2044485"/>
            <a:ext cx="1584471" cy="1121230"/>
          </a:xfrm>
          <a:prstGeom prst="rect">
            <a:avLst/>
          </a:prstGeom>
          <a:ln w="28575">
            <a:solidFill>
              <a:schemeClr val="accent5">
                <a:lumMod val="50000"/>
              </a:schemeClr>
            </a:solidFill>
          </a:ln>
        </p:spPr>
        <p:txBody>
          <a:bodyPr lIns="182880" rIns="182880" rtlCol="0" anchor="ctr"/>
          <a:lstStyle>
            <a:lvl1pPr marL="0" indent="0" algn="ctr">
              <a:lnSpc>
                <a:spcPct val="100000"/>
              </a:lnSpc>
              <a:buNone/>
              <a:defRPr sz="2000" cap="all" spc="200" baseline="0">
                <a:solidFill>
                  <a:schemeClr val="accent5">
                    <a:lumMod val="50000"/>
                  </a:schemeClr>
                </a:solidFill>
                <a:latin typeface="+mj-lt"/>
              </a:defRPr>
            </a:lvl1pPr>
          </a:lstStyle>
          <a:p>
            <a:pPr lvl="0" rtl="0"/>
            <a:r>
              <a:rPr lang="en-GB" noProof="0"/>
              <a:t>Click to add name</a:t>
            </a:r>
          </a:p>
        </p:txBody>
      </p:sp>
      <p:sp>
        <p:nvSpPr>
          <p:cNvPr id="20" name="Text Placeholder 14">
            <a:extLst>
              <a:ext uri="{FF2B5EF4-FFF2-40B4-BE49-F238E27FC236}">
                <a16:creationId xmlns:a16="http://schemas.microsoft.com/office/drawing/2014/main" id="{C0B962B5-0EC7-48EC-A687-C206A69C56D6}"/>
              </a:ext>
            </a:extLst>
          </p:cNvPr>
          <p:cNvSpPr>
            <a:spLocks noGrp="1"/>
          </p:cNvSpPr>
          <p:nvPr>
            <p:ph type="body" sz="quarter" idx="13" hasCustomPrompt="1"/>
          </p:nvPr>
        </p:nvSpPr>
        <p:spPr>
          <a:xfrm>
            <a:off x="2727695" y="2044485"/>
            <a:ext cx="3081975" cy="1121230"/>
          </a:xfrm>
          <a:prstGeom prst="rect">
            <a:avLst/>
          </a:prstGeom>
        </p:spPr>
        <p:txBody>
          <a:bodyPr rtlCol="0" anchor="ctr"/>
          <a:lstStyle>
            <a:lvl1pPr marL="0" indent="0" algn="l">
              <a:lnSpc>
                <a:spcPct val="100000"/>
              </a:lnSpc>
              <a:spcBef>
                <a:spcPts val="0"/>
              </a:spcBef>
              <a:buNone/>
              <a:defRPr sz="1600" cap="none" spc="0" baseline="0">
                <a:solidFill>
                  <a:schemeClr val="tx1"/>
                </a:solidFill>
                <a:latin typeface="+mn-lt"/>
              </a:defRPr>
            </a:lvl1pPr>
          </a:lstStyle>
          <a:p>
            <a:pPr lvl="0" rtl="0"/>
            <a:r>
              <a:rPr lang="en-GB" noProof="0"/>
              <a:t>Click to add text</a:t>
            </a:r>
          </a:p>
        </p:txBody>
      </p:sp>
      <p:sp>
        <p:nvSpPr>
          <p:cNvPr id="22" name="Text Placeholder 14">
            <a:extLst>
              <a:ext uri="{FF2B5EF4-FFF2-40B4-BE49-F238E27FC236}">
                <a16:creationId xmlns:a16="http://schemas.microsoft.com/office/drawing/2014/main" id="{1314A100-8075-4D1D-995C-34F5838D58F2}"/>
              </a:ext>
            </a:extLst>
          </p:cNvPr>
          <p:cNvSpPr>
            <a:spLocks noGrp="1"/>
          </p:cNvSpPr>
          <p:nvPr>
            <p:ph type="body" sz="quarter" idx="34" hasCustomPrompt="1"/>
          </p:nvPr>
        </p:nvSpPr>
        <p:spPr>
          <a:xfrm>
            <a:off x="920666" y="3428263"/>
            <a:ext cx="1584471" cy="1121230"/>
          </a:xfrm>
          <a:prstGeom prst="rect">
            <a:avLst/>
          </a:prstGeom>
          <a:ln w="28575">
            <a:solidFill>
              <a:schemeClr val="accent5">
                <a:lumMod val="50000"/>
              </a:schemeClr>
            </a:solidFill>
          </a:ln>
        </p:spPr>
        <p:txBody>
          <a:bodyPr lIns="182880" rIns="182880" rtlCol="0" anchor="ctr"/>
          <a:lstStyle>
            <a:lvl1pPr marL="0" indent="0" algn="ctr">
              <a:lnSpc>
                <a:spcPct val="100000"/>
              </a:lnSpc>
              <a:buNone/>
              <a:defRPr sz="2000" cap="all" spc="200" baseline="0">
                <a:solidFill>
                  <a:schemeClr val="accent5">
                    <a:lumMod val="50000"/>
                  </a:schemeClr>
                </a:solidFill>
                <a:latin typeface="+mj-lt"/>
              </a:defRPr>
            </a:lvl1pPr>
          </a:lstStyle>
          <a:p>
            <a:pPr lvl="0" rtl="0"/>
            <a:r>
              <a:rPr lang="en-GB" noProof="0"/>
              <a:t>Click to add name</a:t>
            </a:r>
          </a:p>
        </p:txBody>
      </p:sp>
      <p:sp>
        <p:nvSpPr>
          <p:cNvPr id="23" name="Text Placeholder 14">
            <a:extLst>
              <a:ext uri="{FF2B5EF4-FFF2-40B4-BE49-F238E27FC236}">
                <a16:creationId xmlns:a16="http://schemas.microsoft.com/office/drawing/2014/main" id="{9C946523-4B92-4003-B43C-B01D972454F4}"/>
              </a:ext>
            </a:extLst>
          </p:cNvPr>
          <p:cNvSpPr>
            <a:spLocks noGrp="1"/>
          </p:cNvSpPr>
          <p:nvPr>
            <p:ph type="body" sz="quarter" idx="35" hasCustomPrompt="1"/>
          </p:nvPr>
        </p:nvSpPr>
        <p:spPr>
          <a:xfrm>
            <a:off x="2727695" y="3428263"/>
            <a:ext cx="3081975" cy="1121230"/>
          </a:xfrm>
          <a:prstGeom prst="rect">
            <a:avLst/>
          </a:prstGeom>
        </p:spPr>
        <p:txBody>
          <a:bodyPr rtlCol="0" anchor="ctr"/>
          <a:lstStyle>
            <a:lvl1pPr marL="0" indent="0" algn="l">
              <a:lnSpc>
                <a:spcPct val="100000"/>
              </a:lnSpc>
              <a:spcBef>
                <a:spcPts val="0"/>
              </a:spcBef>
              <a:buNone/>
              <a:defRPr sz="1600" cap="none" spc="0" baseline="0">
                <a:solidFill>
                  <a:schemeClr val="tx1"/>
                </a:solidFill>
                <a:latin typeface="+mn-lt"/>
              </a:defRPr>
            </a:lvl1pPr>
          </a:lstStyle>
          <a:p>
            <a:pPr lvl="0" rtl="0"/>
            <a:r>
              <a:rPr lang="en-GB" noProof="0"/>
              <a:t>Click to add text</a:t>
            </a:r>
          </a:p>
        </p:txBody>
      </p:sp>
      <p:sp>
        <p:nvSpPr>
          <p:cNvPr id="25" name="Text Placeholder 14">
            <a:extLst>
              <a:ext uri="{FF2B5EF4-FFF2-40B4-BE49-F238E27FC236}">
                <a16:creationId xmlns:a16="http://schemas.microsoft.com/office/drawing/2014/main" id="{F9BEEAAD-CC7F-427D-BCFF-1BBA5023ABE6}"/>
              </a:ext>
            </a:extLst>
          </p:cNvPr>
          <p:cNvSpPr>
            <a:spLocks noGrp="1"/>
          </p:cNvSpPr>
          <p:nvPr>
            <p:ph type="body" sz="quarter" idx="36" hasCustomPrompt="1"/>
          </p:nvPr>
        </p:nvSpPr>
        <p:spPr>
          <a:xfrm>
            <a:off x="920666" y="4812041"/>
            <a:ext cx="1584471" cy="1121230"/>
          </a:xfrm>
          <a:prstGeom prst="rect">
            <a:avLst/>
          </a:prstGeom>
          <a:ln w="28575">
            <a:solidFill>
              <a:schemeClr val="accent5">
                <a:lumMod val="50000"/>
              </a:schemeClr>
            </a:solidFill>
          </a:ln>
        </p:spPr>
        <p:txBody>
          <a:bodyPr lIns="182880" rIns="182880" rtlCol="0" anchor="ctr"/>
          <a:lstStyle>
            <a:lvl1pPr marL="0" indent="0" algn="ctr">
              <a:lnSpc>
                <a:spcPct val="100000"/>
              </a:lnSpc>
              <a:buNone/>
              <a:defRPr sz="2000" cap="all" spc="200" baseline="0">
                <a:solidFill>
                  <a:schemeClr val="accent5">
                    <a:lumMod val="50000"/>
                  </a:schemeClr>
                </a:solidFill>
                <a:latin typeface="+mj-lt"/>
              </a:defRPr>
            </a:lvl1pPr>
          </a:lstStyle>
          <a:p>
            <a:pPr lvl="0" rtl="0"/>
            <a:r>
              <a:rPr lang="en-GB" noProof="0"/>
              <a:t>Click to add name</a:t>
            </a:r>
          </a:p>
        </p:txBody>
      </p:sp>
      <p:sp>
        <p:nvSpPr>
          <p:cNvPr id="26" name="Text Placeholder 14">
            <a:extLst>
              <a:ext uri="{FF2B5EF4-FFF2-40B4-BE49-F238E27FC236}">
                <a16:creationId xmlns:a16="http://schemas.microsoft.com/office/drawing/2014/main" id="{B6693A35-4411-4FE2-82FD-5D30D8D62AF3}"/>
              </a:ext>
            </a:extLst>
          </p:cNvPr>
          <p:cNvSpPr>
            <a:spLocks noGrp="1"/>
          </p:cNvSpPr>
          <p:nvPr>
            <p:ph type="body" sz="quarter" idx="37" hasCustomPrompt="1"/>
          </p:nvPr>
        </p:nvSpPr>
        <p:spPr>
          <a:xfrm>
            <a:off x="2727695" y="4812041"/>
            <a:ext cx="3081975" cy="1121230"/>
          </a:xfrm>
          <a:prstGeom prst="rect">
            <a:avLst/>
          </a:prstGeom>
        </p:spPr>
        <p:txBody>
          <a:bodyPr rtlCol="0" anchor="ctr"/>
          <a:lstStyle>
            <a:lvl1pPr marL="0" indent="0" algn="l">
              <a:lnSpc>
                <a:spcPct val="100000"/>
              </a:lnSpc>
              <a:spcBef>
                <a:spcPts val="0"/>
              </a:spcBef>
              <a:buNone/>
              <a:defRPr sz="1600" cap="none" spc="0" baseline="0">
                <a:solidFill>
                  <a:schemeClr val="tx1"/>
                </a:solidFill>
                <a:latin typeface="+mn-lt"/>
              </a:defRPr>
            </a:lvl1pPr>
          </a:lstStyle>
          <a:p>
            <a:pPr lvl="0" rtl="0"/>
            <a:r>
              <a:rPr lang="en-GB" noProof="0"/>
              <a:t>Click to add text</a:t>
            </a:r>
          </a:p>
        </p:txBody>
      </p:sp>
      <p:sp>
        <p:nvSpPr>
          <p:cNvPr id="17" name="Date Placeholder 3">
            <a:extLst>
              <a:ext uri="{FF2B5EF4-FFF2-40B4-BE49-F238E27FC236}">
                <a16:creationId xmlns:a16="http://schemas.microsoft.com/office/drawing/2014/main" id="{B658EBA7-4275-488A-B86F-67B70609FC99}"/>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2">
                    <a:lumMod val="50000"/>
                  </a:schemeClr>
                </a:solidFill>
                <a:effectLst/>
              </a:defRPr>
            </a:lvl1pPr>
          </a:lstStyle>
          <a:p>
            <a:pPr rtl="0"/>
            <a:r>
              <a:rPr lang="en-GB" noProof="0"/>
              <a:t>20XX</a:t>
            </a:r>
          </a:p>
        </p:txBody>
      </p:sp>
      <p:sp>
        <p:nvSpPr>
          <p:cNvPr id="27" name="Footer Placeholder 4">
            <a:extLst>
              <a:ext uri="{FF2B5EF4-FFF2-40B4-BE49-F238E27FC236}">
                <a16:creationId xmlns:a16="http://schemas.microsoft.com/office/drawing/2014/main" id="{A59824DA-522A-4135-800A-60F504928B2D}"/>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pPr rtl="0"/>
            <a:r>
              <a:rPr lang="en-GB" noProof="0"/>
              <a:t>Pitch deck</a:t>
            </a:r>
          </a:p>
        </p:txBody>
      </p:sp>
      <p:sp>
        <p:nvSpPr>
          <p:cNvPr id="7" name="Picture Placeholder 8">
            <a:extLst>
              <a:ext uri="{FF2B5EF4-FFF2-40B4-BE49-F238E27FC236}">
                <a16:creationId xmlns:a16="http://schemas.microsoft.com/office/drawing/2014/main" id="{93D3F372-68E2-486A-A105-748C2BB245A0}"/>
              </a:ext>
            </a:extLst>
          </p:cNvPr>
          <p:cNvSpPr>
            <a:spLocks noGrp="1"/>
          </p:cNvSpPr>
          <p:nvPr>
            <p:ph type="pic" sz="quarter" idx="14" hasCustomPrompt="1"/>
          </p:nvPr>
        </p:nvSpPr>
        <p:spPr>
          <a:xfrm>
            <a:off x="6683831" y="0"/>
            <a:ext cx="5508168" cy="6858000"/>
          </a:xfrm>
          <a:prstGeom prst="rect">
            <a:avLst/>
          </a:prstGeom>
        </p:spPr>
        <p:txBody>
          <a:bodyPr rtlCol="0"/>
          <a:lstStyle>
            <a:lvl1pPr marL="0" indent="0" algn="ctr">
              <a:buNone/>
              <a:defRPr/>
            </a:lvl1pPr>
          </a:lstStyle>
          <a:p>
            <a:pPr rtl="0"/>
            <a:r>
              <a:rPr lang="en-GB" noProof="0"/>
              <a:t>Click to add photo</a:t>
            </a:r>
          </a:p>
        </p:txBody>
      </p:sp>
      <p:sp>
        <p:nvSpPr>
          <p:cNvPr id="28" name="Slide Number Placeholder 5">
            <a:extLst>
              <a:ext uri="{FF2B5EF4-FFF2-40B4-BE49-F238E27FC236}">
                <a16:creationId xmlns:a16="http://schemas.microsoft.com/office/drawing/2014/main" id="{8D667147-015B-4B04-886E-3451355DC70A}"/>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23712061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09C70A-0F34-4BEB-BABD-659A58DC489C}"/>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Title 9">
            <a:extLst>
              <a:ext uri="{FF2B5EF4-FFF2-40B4-BE49-F238E27FC236}">
                <a16:creationId xmlns:a16="http://schemas.microsoft.com/office/drawing/2014/main" id="{8F6663C8-5425-48D7-9E9D-F2B794222FA5}"/>
              </a:ext>
            </a:extLst>
          </p:cNvPr>
          <p:cNvSpPr>
            <a:spLocks noGrp="1"/>
          </p:cNvSpPr>
          <p:nvPr>
            <p:ph type="title" hasCustomPrompt="1"/>
          </p:nvPr>
        </p:nvSpPr>
        <p:spPr>
          <a:xfrm>
            <a:off x="4038600" y="599301"/>
            <a:ext cx="4114800" cy="607969"/>
          </a:xfrm>
          <a:prstGeom prst="rect">
            <a:avLst/>
          </a:prstGeom>
        </p:spPr>
        <p:txBody>
          <a:bodyPr rtlCol="0" anchor="ctr"/>
          <a:lstStyle>
            <a:lvl1pPr algn="ctr">
              <a:defRPr sz="2400" cap="all" spc="100" baseline="0">
                <a:solidFill>
                  <a:schemeClr val="tx2">
                    <a:lumMod val="75000"/>
                  </a:schemeClr>
                </a:solidFill>
              </a:defRPr>
            </a:lvl1pPr>
          </a:lstStyle>
          <a:p>
            <a:pPr rtl="0"/>
            <a:r>
              <a:rPr lang="en-GB" noProof="0"/>
              <a:t>CLICK TO add title</a:t>
            </a:r>
          </a:p>
        </p:txBody>
      </p:sp>
      <p:sp>
        <p:nvSpPr>
          <p:cNvPr id="34" name="Text Placeholder 10">
            <a:extLst>
              <a:ext uri="{FF2B5EF4-FFF2-40B4-BE49-F238E27FC236}">
                <a16:creationId xmlns:a16="http://schemas.microsoft.com/office/drawing/2014/main" id="{781F399C-8EA8-402F-B2A4-828B062584C2}"/>
              </a:ext>
            </a:extLst>
          </p:cNvPr>
          <p:cNvSpPr>
            <a:spLocks noGrp="1"/>
          </p:cNvSpPr>
          <p:nvPr>
            <p:ph type="body" sz="quarter" idx="33" hasCustomPrompt="1"/>
          </p:nvPr>
        </p:nvSpPr>
        <p:spPr>
          <a:xfrm>
            <a:off x="4362186" y="1011441"/>
            <a:ext cx="3467628" cy="568896"/>
          </a:xfrm>
          <a:prstGeom prst="rect">
            <a:avLst/>
          </a:prstGeom>
        </p:spPr>
        <p:txBody>
          <a:bodyPr rtlCol="0" anchor="ctr"/>
          <a:lstStyle>
            <a:lvl1pPr marL="0" indent="0" algn="ctr">
              <a:buNone/>
              <a:defRPr sz="2000" cap="none" spc="100" baseline="0">
                <a:solidFill>
                  <a:schemeClr val="tx2">
                    <a:lumMod val="75000"/>
                  </a:schemeClr>
                </a:solidFill>
                <a:latin typeface="+mn-lt"/>
              </a:defRPr>
            </a:lvl1pPr>
          </a:lstStyle>
          <a:p>
            <a:pPr lvl="0" rtl="0"/>
            <a:r>
              <a:rPr lang="en-GB" noProof="0"/>
              <a:t>Click to add title</a:t>
            </a:r>
          </a:p>
        </p:txBody>
      </p:sp>
      <p:sp>
        <p:nvSpPr>
          <p:cNvPr id="35" name="Text Placeholder 10">
            <a:extLst>
              <a:ext uri="{FF2B5EF4-FFF2-40B4-BE49-F238E27FC236}">
                <a16:creationId xmlns:a16="http://schemas.microsoft.com/office/drawing/2014/main" id="{07DF62A2-2B04-4192-9858-1F4C30EFDA5B}"/>
              </a:ext>
            </a:extLst>
          </p:cNvPr>
          <p:cNvSpPr>
            <a:spLocks noGrp="1"/>
          </p:cNvSpPr>
          <p:nvPr>
            <p:ph type="body" sz="quarter" idx="34" hasCustomPrompt="1"/>
          </p:nvPr>
        </p:nvSpPr>
        <p:spPr>
          <a:xfrm>
            <a:off x="910838" y="2564313"/>
            <a:ext cx="4750631" cy="448769"/>
          </a:xfrm>
          <a:prstGeom prst="rect">
            <a:avLst/>
          </a:prstGeom>
        </p:spPr>
        <p:txBody>
          <a:bodyPr rtlCol="0"/>
          <a:lstStyle>
            <a:lvl1pPr marL="0" indent="0" algn="ctr">
              <a:buNone/>
              <a:defRPr sz="1800" cap="none" spc="200" baseline="0">
                <a:solidFill>
                  <a:schemeClr val="accent5">
                    <a:lumMod val="50000"/>
                  </a:schemeClr>
                </a:solidFill>
                <a:latin typeface="+mj-lt"/>
              </a:defRPr>
            </a:lvl1pPr>
          </a:lstStyle>
          <a:p>
            <a:pPr lvl="0" rtl="0"/>
            <a:r>
              <a:rPr lang="en-GB" noProof="0"/>
              <a:t>Click to add title</a:t>
            </a:r>
          </a:p>
        </p:txBody>
      </p:sp>
      <p:sp>
        <p:nvSpPr>
          <p:cNvPr id="11" name="Text Placeholder 10">
            <a:extLst>
              <a:ext uri="{FF2B5EF4-FFF2-40B4-BE49-F238E27FC236}">
                <a16:creationId xmlns:a16="http://schemas.microsoft.com/office/drawing/2014/main" id="{910CB016-EEF8-4992-8F92-8FE3375CEB06}"/>
              </a:ext>
            </a:extLst>
          </p:cNvPr>
          <p:cNvSpPr>
            <a:spLocks noGrp="1"/>
          </p:cNvSpPr>
          <p:nvPr>
            <p:ph type="body" sz="quarter" idx="25" hasCustomPrompt="1"/>
          </p:nvPr>
        </p:nvSpPr>
        <p:spPr>
          <a:xfrm>
            <a:off x="7739877" y="2564313"/>
            <a:ext cx="3532840" cy="448769"/>
          </a:xfrm>
          <a:prstGeom prst="rect">
            <a:avLst/>
          </a:prstGeom>
        </p:spPr>
        <p:txBody>
          <a:bodyPr rtlCol="0"/>
          <a:lstStyle>
            <a:lvl1pPr marL="0" indent="0" algn="ctr">
              <a:buNone/>
              <a:defRPr sz="1800" cap="none" spc="200" baseline="0">
                <a:solidFill>
                  <a:schemeClr val="accent5">
                    <a:lumMod val="50000"/>
                  </a:schemeClr>
                </a:solidFill>
                <a:latin typeface="+mj-lt"/>
              </a:defRPr>
            </a:lvl1pPr>
          </a:lstStyle>
          <a:p>
            <a:pPr lvl="0" rtl="0"/>
            <a:r>
              <a:rPr lang="en-GB" noProof="0"/>
              <a:t>Click to add title</a:t>
            </a:r>
          </a:p>
        </p:txBody>
      </p:sp>
      <p:sp>
        <p:nvSpPr>
          <p:cNvPr id="30" name="Content Placeholder 29">
            <a:extLst>
              <a:ext uri="{FF2B5EF4-FFF2-40B4-BE49-F238E27FC236}">
                <a16:creationId xmlns:a16="http://schemas.microsoft.com/office/drawing/2014/main" id="{E7176063-74EF-4FC1-A687-2F5900412F55}"/>
              </a:ext>
            </a:extLst>
          </p:cNvPr>
          <p:cNvSpPr>
            <a:spLocks noGrp="1"/>
          </p:cNvSpPr>
          <p:nvPr>
            <p:ph sz="quarter" idx="35" hasCustomPrompt="1"/>
          </p:nvPr>
        </p:nvSpPr>
        <p:spPr>
          <a:xfrm>
            <a:off x="911225" y="3187700"/>
            <a:ext cx="4749800" cy="2771775"/>
          </a:xfrm>
          <a:prstGeom prst="rect">
            <a:avLst/>
          </a:prstGeom>
        </p:spPr>
        <p:txBody>
          <a:bodyPr rtlCol="0"/>
          <a:lstStyle>
            <a:lvl1pPr marL="0" indent="0">
              <a:buNone/>
              <a:defRPr sz="1400" cap="all" baseline="0"/>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37" name="Content Placeholder 29">
            <a:extLst>
              <a:ext uri="{FF2B5EF4-FFF2-40B4-BE49-F238E27FC236}">
                <a16:creationId xmlns:a16="http://schemas.microsoft.com/office/drawing/2014/main" id="{1958214F-5F3C-4FBF-9DBD-97579EF4CF49}"/>
              </a:ext>
            </a:extLst>
          </p:cNvPr>
          <p:cNvSpPr>
            <a:spLocks noGrp="1"/>
          </p:cNvSpPr>
          <p:nvPr>
            <p:ph sz="quarter" idx="36" hasCustomPrompt="1"/>
          </p:nvPr>
        </p:nvSpPr>
        <p:spPr>
          <a:xfrm>
            <a:off x="7028164" y="3107442"/>
            <a:ext cx="4252612" cy="2882900"/>
          </a:xfrm>
          <a:prstGeom prst="rect">
            <a:avLst/>
          </a:prstGeom>
        </p:spPr>
        <p:txBody>
          <a:bodyPr rtlCol="0"/>
          <a:lstStyle>
            <a:lvl1pPr marL="0" indent="0">
              <a:buNone/>
              <a:defRPr sz="1400" cap="all" baseline="0"/>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3" name="Date Placeholder 2">
            <a:extLst>
              <a:ext uri="{FF2B5EF4-FFF2-40B4-BE49-F238E27FC236}">
                <a16:creationId xmlns:a16="http://schemas.microsoft.com/office/drawing/2014/main" id="{39058ECB-2935-45B1-80F1-ED38302C2759}"/>
              </a:ext>
            </a:extLst>
          </p:cNvPr>
          <p:cNvSpPr>
            <a:spLocks noGrp="1"/>
          </p:cNvSpPr>
          <p:nvPr>
            <p:ph type="dt" sz="half" idx="10"/>
          </p:nvPr>
        </p:nvSpPr>
        <p:spPr>
          <a:xfrm>
            <a:off x="838200" y="6356350"/>
            <a:ext cx="2743200" cy="365125"/>
          </a:xfrm>
          <a:prstGeom prst="rect">
            <a:avLst/>
          </a:prstGeom>
        </p:spPr>
        <p:txBody>
          <a:bodyPr rtlCol="0"/>
          <a:lstStyle/>
          <a:p>
            <a:pPr rtl="0"/>
            <a:r>
              <a:rPr lang="en-GB" noProof="0"/>
              <a:t>20XX</a:t>
            </a:r>
          </a:p>
        </p:txBody>
      </p:sp>
      <p:sp>
        <p:nvSpPr>
          <p:cNvPr id="4" name="Footer Placeholder 3">
            <a:extLst>
              <a:ext uri="{FF2B5EF4-FFF2-40B4-BE49-F238E27FC236}">
                <a16:creationId xmlns:a16="http://schemas.microsoft.com/office/drawing/2014/main" id="{B8FC42CC-A62B-40E8-907A-F15D7C216F8A}"/>
              </a:ext>
            </a:extLst>
          </p:cNvPr>
          <p:cNvSpPr>
            <a:spLocks noGrp="1"/>
          </p:cNvSpPr>
          <p:nvPr>
            <p:ph type="ftr" sz="quarter" idx="11"/>
          </p:nvPr>
        </p:nvSpPr>
        <p:spPr>
          <a:xfrm>
            <a:off x="4038600" y="6356350"/>
            <a:ext cx="4114800" cy="365125"/>
          </a:xfrm>
          <a:prstGeom prst="rect">
            <a:avLst/>
          </a:prstGeom>
        </p:spPr>
        <p:txBody>
          <a:bodyPr rtlCol="0"/>
          <a:lstStyle/>
          <a:p>
            <a:pPr rtl="0"/>
            <a:r>
              <a:rPr lang="en-GB" noProof="0"/>
              <a:t>Pitch deck</a:t>
            </a:r>
          </a:p>
        </p:txBody>
      </p:sp>
      <p:sp>
        <p:nvSpPr>
          <p:cNvPr id="5" name="Slide Number Placeholder 4">
            <a:extLst>
              <a:ext uri="{FF2B5EF4-FFF2-40B4-BE49-F238E27FC236}">
                <a16:creationId xmlns:a16="http://schemas.microsoft.com/office/drawing/2014/main" id="{333E0735-85DE-48C3-8FE9-0754F9ABD6C1}"/>
              </a:ext>
            </a:extLst>
          </p:cNvPr>
          <p:cNvSpPr>
            <a:spLocks noGrp="1"/>
          </p:cNvSpPr>
          <p:nvPr>
            <p:ph type="sldNum" sz="quarter" idx="12"/>
          </p:nvPr>
        </p:nvSpPr>
        <p:spPr>
          <a:xfrm>
            <a:off x="8610600" y="6356350"/>
            <a:ext cx="2743200" cy="365125"/>
          </a:xfrm>
          <a:prstGeom prst="rect">
            <a:avLst/>
          </a:prstGeom>
        </p:spPr>
        <p:txBody>
          <a:bodyPr rtlCol="0"/>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781160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Yr Action Plan">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1A378E50-94EF-4230-91B3-4CDA4804D460}"/>
              </a:ext>
              <a:ext uri="{C183D7F6-B498-43B3-948B-1728B52AA6E4}">
                <adec:decorative xmlns:adec="http://schemas.microsoft.com/office/drawing/2017/decorative" val="1"/>
              </a:ext>
            </a:extLst>
          </p:cNvPr>
          <p:cNvGrpSpPr/>
          <p:nvPr userDrawn="1"/>
        </p:nvGrpSpPr>
        <p:grpSpPr>
          <a:xfrm>
            <a:off x="2749477" y="4411918"/>
            <a:ext cx="7895340" cy="344415"/>
            <a:chOff x="2749477" y="4411918"/>
            <a:chExt cx="7895340" cy="344415"/>
          </a:xfrm>
        </p:grpSpPr>
        <p:cxnSp>
          <p:nvCxnSpPr>
            <p:cNvPr id="102" name="Straight Connector 101">
              <a:extLst>
                <a:ext uri="{FF2B5EF4-FFF2-40B4-BE49-F238E27FC236}">
                  <a16:creationId xmlns:a16="http://schemas.microsoft.com/office/drawing/2014/main" id="{3FDF687F-1594-4839-AA46-5DACB2E040FA}"/>
                </a:ext>
                <a:ext uri="{C183D7F6-B498-43B3-948B-1728B52AA6E4}">
                  <adec:decorative xmlns:adec="http://schemas.microsoft.com/office/drawing/2017/decorative" val="1"/>
                </a:ext>
              </a:extLst>
            </p:cNvPr>
            <p:cNvCxnSpPr>
              <a:cxnSpLocks/>
            </p:cNvCxnSpPr>
            <p:nvPr/>
          </p:nvCxnSpPr>
          <p:spPr>
            <a:xfrm flipH="1">
              <a:off x="2749477"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EAD917A9-665D-46F4-8911-E2881838B6E6}"/>
                </a:ext>
                <a:ext uri="{C183D7F6-B498-43B3-948B-1728B52AA6E4}">
                  <adec:decorative xmlns:adec="http://schemas.microsoft.com/office/drawing/2017/decorative" val="1"/>
                </a:ext>
              </a:extLst>
            </p:cNvPr>
            <p:cNvCxnSpPr>
              <a:cxnSpLocks/>
            </p:cNvCxnSpPr>
            <p:nvPr/>
          </p:nvCxnSpPr>
          <p:spPr>
            <a:xfrm flipH="1">
              <a:off x="6699668"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37D52265-C77D-45A6-96A5-2656848A3117}"/>
                </a:ext>
                <a:ext uri="{C183D7F6-B498-43B3-948B-1728B52AA6E4}">
                  <adec:decorative xmlns:adec="http://schemas.microsoft.com/office/drawing/2017/decorative" val="1"/>
                </a:ext>
              </a:extLst>
            </p:cNvPr>
            <p:cNvCxnSpPr>
              <a:cxnSpLocks/>
            </p:cNvCxnSpPr>
            <p:nvPr/>
          </p:nvCxnSpPr>
          <p:spPr>
            <a:xfrm flipH="1">
              <a:off x="10643557"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2" name="Group 1">
            <a:extLst>
              <a:ext uri="{FF2B5EF4-FFF2-40B4-BE49-F238E27FC236}">
                <a16:creationId xmlns:a16="http://schemas.microsoft.com/office/drawing/2014/main" id="{4075B284-B3F9-49E3-A5BC-FBFD2C706C3D}"/>
              </a:ext>
              <a:ext uri="{C183D7F6-B498-43B3-948B-1728B52AA6E4}">
                <adec:decorative xmlns:adec="http://schemas.microsoft.com/office/drawing/2017/decorative" val="1"/>
              </a:ext>
            </a:extLst>
          </p:cNvPr>
          <p:cNvGrpSpPr/>
          <p:nvPr userDrawn="1"/>
        </p:nvGrpSpPr>
        <p:grpSpPr>
          <a:xfrm>
            <a:off x="2750737" y="2675138"/>
            <a:ext cx="6313957" cy="344415"/>
            <a:chOff x="2750737" y="2675138"/>
            <a:chExt cx="6313957" cy="344415"/>
          </a:xfrm>
        </p:grpSpPr>
        <p:cxnSp>
          <p:nvCxnSpPr>
            <p:cNvPr id="148" name="Straight Connector 147">
              <a:extLst>
                <a:ext uri="{FF2B5EF4-FFF2-40B4-BE49-F238E27FC236}">
                  <a16:creationId xmlns:a16="http://schemas.microsoft.com/office/drawing/2014/main" id="{1D75FFD8-965E-47C7-B05F-A941B5164AB4}"/>
                </a:ext>
                <a:ext uri="{C183D7F6-B498-43B3-948B-1728B52AA6E4}">
                  <adec:decorative xmlns:adec="http://schemas.microsoft.com/office/drawing/2017/decorative" val="1"/>
                </a:ext>
              </a:extLst>
            </p:cNvPr>
            <p:cNvCxnSpPr>
              <a:cxnSpLocks/>
            </p:cNvCxnSpPr>
            <p:nvPr userDrawn="1"/>
          </p:nvCxnSpPr>
          <p:spPr>
            <a:xfrm flipH="1">
              <a:off x="2750737"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ABDDFF1A-AABD-4DA5-9811-02C4149132AF}"/>
                </a:ext>
                <a:ext uri="{C183D7F6-B498-43B3-948B-1728B52AA6E4}">
                  <adec:decorative xmlns:adec="http://schemas.microsoft.com/office/drawing/2017/decorative" val="1"/>
                </a:ext>
              </a:extLst>
            </p:cNvPr>
            <p:cNvCxnSpPr>
              <a:cxnSpLocks/>
            </p:cNvCxnSpPr>
            <p:nvPr userDrawn="1"/>
          </p:nvCxnSpPr>
          <p:spPr>
            <a:xfrm flipH="1">
              <a:off x="5116887"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7862A0FB-DDED-42C5-B28D-D466080F4637}"/>
                </a:ext>
                <a:ext uri="{C183D7F6-B498-43B3-948B-1728B52AA6E4}">
                  <adec:decorative xmlns:adec="http://schemas.microsoft.com/office/drawing/2017/decorative" val="1"/>
                </a:ext>
              </a:extLst>
            </p:cNvPr>
            <p:cNvCxnSpPr>
              <a:cxnSpLocks/>
            </p:cNvCxnSpPr>
            <p:nvPr userDrawn="1"/>
          </p:nvCxnSpPr>
          <p:spPr>
            <a:xfrm flipH="1">
              <a:off x="9063434"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sp>
        <p:nvSpPr>
          <p:cNvPr id="4" name="Title 3">
            <a:extLst>
              <a:ext uri="{FF2B5EF4-FFF2-40B4-BE49-F238E27FC236}">
                <a16:creationId xmlns:a16="http://schemas.microsoft.com/office/drawing/2014/main" id="{7CD073CE-AA33-40C2-9636-3F5C236050F4}"/>
              </a:ext>
            </a:extLst>
          </p:cNvPr>
          <p:cNvSpPr>
            <a:spLocks noGrp="1"/>
          </p:cNvSpPr>
          <p:nvPr>
            <p:ph type="title" hasCustomPrompt="1"/>
          </p:nvPr>
        </p:nvSpPr>
        <p:spPr>
          <a:xfrm>
            <a:off x="4292241" y="693422"/>
            <a:ext cx="3607518" cy="633402"/>
          </a:xfrm>
          <a:prstGeom prst="rect">
            <a:avLst/>
          </a:prstGeom>
          <a:ln w="28575">
            <a:solidFill>
              <a:schemeClr val="accent2"/>
            </a:solidFill>
          </a:ln>
        </p:spPr>
        <p:txBody>
          <a:bodyPr rtlCol="0" anchor="ctr"/>
          <a:lstStyle>
            <a:lvl1pPr algn="ctr">
              <a:defRPr sz="2400" cap="all" spc="100" baseline="0">
                <a:solidFill>
                  <a:schemeClr val="tx2"/>
                </a:solidFill>
              </a:defRPr>
            </a:lvl1pPr>
          </a:lstStyle>
          <a:p>
            <a:pPr rtl="0"/>
            <a:r>
              <a:rPr lang="en-GB" noProof="0"/>
              <a:t>Click to add title</a:t>
            </a:r>
          </a:p>
        </p:txBody>
      </p:sp>
      <p:sp>
        <p:nvSpPr>
          <p:cNvPr id="58" name="Text Placeholder 14">
            <a:extLst>
              <a:ext uri="{FF2B5EF4-FFF2-40B4-BE49-F238E27FC236}">
                <a16:creationId xmlns:a16="http://schemas.microsoft.com/office/drawing/2014/main" id="{FC053B39-4BE6-44B3-8D93-ED230B1611A4}"/>
              </a:ext>
            </a:extLst>
          </p:cNvPr>
          <p:cNvSpPr>
            <a:spLocks noGrp="1"/>
          </p:cNvSpPr>
          <p:nvPr>
            <p:ph type="body" sz="quarter" idx="43" hasCustomPrompt="1"/>
          </p:nvPr>
        </p:nvSpPr>
        <p:spPr>
          <a:xfrm>
            <a:off x="2029367" y="220055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9" name="Text Placeholder 14">
            <a:extLst>
              <a:ext uri="{FF2B5EF4-FFF2-40B4-BE49-F238E27FC236}">
                <a16:creationId xmlns:a16="http://schemas.microsoft.com/office/drawing/2014/main" id="{95F74BD3-C751-4644-9E0D-36D890A69E6E}"/>
              </a:ext>
            </a:extLst>
          </p:cNvPr>
          <p:cNvSpPr>
            <a:spLocks noGrp="1"/>
          </p:cNvSpPr>
          <p:nvPr>
            <p:ph type="body" sz="quarter" idx="44" hasCustomPrompt="1"/>
          </p:nvPr>
        </p:nvSpPr>
        <p:spPr>
          <a:xfrm>
            <a:off x="4397612" y="220055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60" name="Text Placeholder 14">
            <a:extLst>
              <a:ext uri="{FF2B5EF4-FFF2-40B4-BE49-F238E27FC236}">
                <a16:creationId xmlns:a16="http://schemas.microsoft.com/office/drawing/2014/main" id="{3D5CF2BE-8C0B-408F-AEEB-45E3B588305D}"/>
              </a:ext>
            </a:extLst>
          </p:cNvPr>
          <p:cNvSpPr>
            <a:spLocks noGrp="1"/>
          </p:cNvSpPr>
          <p:nvPr>
            <p:ph type="body" sz="quarter" idx="45" hasCustomPrompt="1"/>
          </p:nvPr>
        </p:nvSpPr>
        <p:spPr>
          <a:xfrm>
            <a:off x="8344687" y="220055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6" name="Text Placeholder 14">
            <a:extLst>
              <a:ext uri="{FF2B5EF4-FFF2-40B4-BE49-F238E27FC236}">
                <a16:creationId xmlns:a16="http://schemas.microsoft.com/office/drawing/2014/main" id="{4A07D9B0-4F06-4D69-B211-37FC634E5084}"/>
              </a:ext>
            </a:extLst>
          </p:cNvPr>
          <p:cNvSpPr>
            <a:spLocks noGrp="1"/>
          </p:cNvSpPr>
          <p:nvPr>
            <p:ph type="body" sz="quarter" idx="41" hasCustomPrompt="1"/>
          </p:nvPr>
        </p:nvSpPr>
        <p:spPr>
          <a:xfrm>
            <a:off x="696804" y="2739533"/>
            <a:ext cx="1021001" cy="501726"/>
          </a:xfrm>
          <a:prstGeom prst="rect">
            <a:avLst/>
          </a:prstGeom>
        </p:spPr>
        <p:txBody>
          <a:bodyPr rtlCol="0" anchor="ctr"/>
          <a:lstStyle>
            <a:lvl1pPr marL="0" indent="0" algn="ctr">
              <a:buNone/>
              <a:defRPr sz="2000" cap="none" spc="100" baseline="0">
                <a:solidFill>
                  <a:schemeClr val="accent5">
                    <a:lumMod val="50000"/>
                  </a:schemeClr>
                </a:solidFill>
                <a:latin typeface="+mj-lt"/>
              </a:defRPr>
            </a:lvl1pPr>
          </a:lstStyle>
          <a:p>
            <a:pPr lvl="0" rtl="0"/>
            <a:r>
              <a:rPr lang="en-GB" noProof="0"/>
              <a:t>Add year</a:t>
            </a:r>
          </a:p>
        </p:txBody>
      </p:sp>
      <p:sp>
        <p:nvSpPr>
          <p:cNvPr id="20" name="Text Placeholder 14">
            <a:extLst>
              <a:ext uri="{FF2B5EF4-FFF2-40B4-BE49-F238E27FC236}">
                <a16:creationId xmlns:a16="http://schemas.microsoft.com/office/drawing/2014/main" id="{E36FDE7A-7F96-4A7E-AB4F-DBCEFD81C3BA}"/>
              </a:ext>
            </a:extLst>
          </p:cNvPr>
          <p:cNvSpPr>
            <a:spLocks noGrp="1"/>
          </p:cNvSpPr>
          <p:nvPr>
            <p:ph type="body" sz="quarter" idx="17" hasCustomPrompt="1"/>
          </p:nvPr>
        </p:nvSpPr>
        <p:spPr>
          <a:xfrm>
            <a:off x="1712346"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1" name="Text Placeholder 14">
            <a:extLst>
              <a:ext uri="{FF2B5EF4-FFF2-40B4-BE49-F238E27FC236}">
                <a16:creationId xmlns:a16="http://schemas.microsoft.com/office/drawing/2014/main" id="{C3C9C771-CEBA-46FF-9941-0F82E4028CC4}"/>
              </a:ext>
            </a:extLst>
          </p:cNvPr>
          <p:cNvSpPr>
            <a:spLocks noGrp="1"/>
          </p:cNvSpPr>
          <p:nvPr>
            <p:ph type="body" sz="quarter" idx="18" hasCustomPrompt="1"/>
          </p:nvPr>
        </p:nvSpPr>
        <p:spPr>
          <a:xfrm>
            <a:off x="2501761"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2" name="Text Placeholder 14">
            <a:extLst>
              <a:ext uri="{FF2B5EF4-FFF2-40B4-BE49-F238E27FC236}">
                <a16:creationId xmlns:a16="http://schemas.microsoft.com/office/drawing/2014/main" id="{945F6154-355B-4195-8155-1E8C079CDEE2}"/>
              </a:ext>
            </a:extLst>
          </p:cNvPr>
          <p:cNvSpPr>
            <a:spLocks noGrp="1"/>
          </p:cNvSpPr>
          <p:nvPr>
            <p:ph type="body" sz="quarter" idx="19" hasCustomPrompt="1"/>
          </p:nvPr>
        </p:nvSpPr>
        <p:spPr>
          <a:xfrm>
            <a:off x="3291176"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3" name="Text Placeholder 14">
            <a:extLst>
              <a:ext uri="{FF2B5EF4-FFF2-40B4-BE49-F238E27FC236}">
                <a16:creationId xmlns:a16="http://schemas.microsoft.com/office/drawing/2014/main" id="{B8E228D5-C0F1-4215-8880-B28856B6F77B}"/>
              </a:ext>
            </a:extLst>
          </p:cNvPr>
          <p:cNvSpPr>
            <a:spLocks noGrp="1"/>
          </p:cNvSpPr>
          <p:nvPr>
            <p:ph type="body" sz="quarter" idx="20" hasCustomPrompt="1"/>
          </p:nvPr>
        </p:nvSpPr>
        <p:spPr>
          <a:xfrm>
            <a:off x="4080591"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4" name="Text Placeholder 14">
            <a:extLst>
              <a:ext uri="{FF2B5EF4-FFF2-40B4-BE49-F238E27FC236}">
                <a16:creationId xmlns:a16="http://schemas.microsoft.com/office/drawing/2014/main" id="{5568E40A-0330-4C80-9F64-FB6C4B7CC11D}"/>
              </a:ext>
            </a:extLst>
          </p:cNvPr>
          <p:cNvSpPr>
            <a:spLocks noGrp="1"/>
          </p:cNvSpPr>
          <p:nvPr>
            <p:ph type="body" sz="quarter" idx="21" hasCustomPrompt="1"/>
          </p:nvPr>
        </p:nvSpPr>
        <p:spPr>
          <a:xfrm>
            <a:off x="4810807" y="3170170"/>
            <a:ext cx="61531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5" name="Text Placeholder 14">
            <a:extLst>
              <a:ext uri="{FF2B5EF4-FFF2-40B4-BE49-F238E27FC236}">
                <a16:creationId xmlns:a16="http://schemas.microsoft.com/office/drawing/2014/main" id="{EC8A3FD2-F6F6-40A0-89E1-7769CBB8D4BB}"/>
              </a:ext>
            </a:extLst>
          </p:cNvPr>
          <p:cNvSpPr>
            <a:spLocks noGrp="1"/>
          </p:cNvSpPr>
          <p:nvPr>
            <p:ph type="body" sz="quarter" idx="22" hasCustomPrompt="1"/>
          </p:nvPr>
        </p:nvSpPr>
        <p:spPr>
          <a:xfrm>
            <a:off x="5659421"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6" name="Text Placeholder 14">
            <a:extLst>
              <a:ext uri="{FF2B5EF4-FFF2-40B4-BE49-F238E27FC236}">
                <a16:creationId xmlns:a16="http://schemas.microsoft.com/office/drawing/2014/main" id="{A882D901-8E7C-431B-B6E9-14C8BD5B22C0}"/>
              </a:ext>
            </a:extLst>
          </p:cNvPr>
          <p:cNvSpPr>
            <a:spLocks noGrp="1"/>
          </p:cNvSpPr>
          <p:nvPr>
            <p:ph type="body" sz="quarter" idx="23" hasCustomPrompt="1"/>
          </p:nvPr>
        </p:nvSpPr>
        <p:spPr>
          <a:xfrm>
            <a:off x="6448836"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7" name="Text Placeholder 14">
            <a:extLst>
              <a:ext uri="{FF2B5EF4-FFF2-40B4-BE49-F238E27FC236}">
                <a16:creationId xmlns:a16="http://schemas.microsoft.com/office/drawing/2014/main" id="{2051E2EF-F729-4B79-8CD4-C0D60EE9AD08}"/>
              </a:ext>
            </a:extLst>
          </p:cNvPr>
          <p:cNvSpPr>
            <a:spLocks noGrp="1"/>
          </p:cNvSpPr>
          <p:nvPr>
            <p:ph type="body" sz="quarter" idx="24" hasCustomPrompt="1"/>
          </p:nvPr>
        </p:nvSpPr>
        <p:spPr>
          <a:xfrm>
            <a:off x="7238251"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8" name="Text Placeholder 14">
            <a:extLst>
              <a:ext uri="{FF2B5EF4-FFF2-40B4-BE49-F238E27FC236}">
                <a16:creationId xmlns:a16="http://schemas.microsoft.com/office/drawing/2014/main" id="{A8A6BF26-67C7-4AFD-82B4-5F8831E6276B}"/>
              </a:ext>
            </a:extLst>
          </p:cNvPr>
          <p:cNvSpPr>
            <a:spLocks noGrp="1"/>
          </p:cNvSpPr>
          <p:nvPr>
            <p:ph type="body" sz="quarter" idx="25" hasCustomPrompt="1"/>
          </p:nvPr>
        </p:nvSpPr>
        <p:spPr>
          <a:xfrm>
            <a:off x="8027666"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9" name="Text Placeholder 14">
            <a:extLst>
              <a:ext uri="{FF2B5EF4-FFF2-40B4-BE49-F238E27FC236}">
                <a16:creationId xmlns:a16="http://schemas.microsoft.com/office/drawing/2014/main" id="{9D579002-8C14-4A35-90BB-43E508420D98}"/>
              </a:ext>
            </a:extLst>
          </p:cNvPr>
          <p:cNvSpPr>
            <a:spLocks noGrp="1"/>
          </p:cNvSpPr>
          <p:nvPr>
            <p:ph type="body" sz="quarter" idx="26" hasCustomPrompt="1"/>
          </p:nvPr>
        </p:nvSpPr>
        <p:spPr>
          <a:xfrm>
            <a:off x="8817081"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0" name="Text Placeholder 14">
            <a:extLst>
              <a:ext uri="{FF2B5EF4-FFF2-40B4-BE49-F238E27FC236}">
                <a16:creationId xmlns:a16="http://schemas.microsoft.com/office/drawing/2014/main" id="{AA2D386B-15E3-4543-8D79-5B890CB60E7F}"/>
              </a:ext>
            </a:extLst>
          </p:cNvPr>
          <p:cNvSpPr>
            <a:spLocks noGrp="1"/>
          </p:cNvSpPr>
          <p:nvPr>
            <p:ph type="body" sz="quarter" idx="27" hasCustomPrompt="1"/>
          </p:nvPr>
        </p:nvSpPr>
        <p:spPr>
          <a:xfrm>
            <a:off x="9606496"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1" name="Text Placeholder 14">
            <a:extLst>
              <a:ext uri="{FF2B5EF4-FFF2-40B4-BE49-F238E27FC236}">
                <a16:creationId xmlns:a16="http://schemas.microsoft.com/office/drawing/2014/main" id="{D1BBCCCB-0A70-4CE2-AC23-DC53C20096BA}"/>
              </a:ext>
            </a:extLst>
          </p:cNvPr>
          <p:cNvSpPr>
            <a:spLocks noGrp="1"/>
          </p:cNvSpPr>
          <p:nvPr>
            <p:ph type="body" sz="quarter" idx="28" hasCustomPrompt="1"/>
          </p:nvPr>
        </p:nvSpPr>
        <p:spPr>
          <a:xfrm>
            <a:off x="10395907"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61" name="Text Placeholder 14">
            <a:extLst>
              <a:ext uri="{FF2B5EF4-FFF2-40B4-BE49-F238E27FC236}">
                <a16:creationId xmlns:a16="http://schemas.microsoft.com/office/drawing/2014/main" id="{83DD38EA-382F-4255-927F-5F23153D51A7}"/>
              </a:ext>
            </a:extLst>
          </p:cNvPr>
          <p:cNvSpPr>
            <a:spLocks noGrp="1"/>
          </p:cNvSpPr>
          <p:nvPr>
            <p:ph type="body" sz="quarter" idx="46" hasCustomPrompt="1"/>
          </p:nvPr>
        </p:nvSpPr>
        <p:spPr>
          <a:xfrm>
            <a:off x="2029367" y="400313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62" name="Text Placeholder 14">
            <a:extLst>
              <a:ext uri="{FF2B5EF4-FFF2-40B4-BE49-F238E27FC236}">
                <a16:creationId xmlns:a16="http://schemas.microsoft.com/office/drawing/2014/main" id="{DDBB317C-ECEA-48F8-B070-51A7C7B4CDB2}"/>
              </a:ext>
            </a:extLst>
          </p:cNvPr>
          <p:cNvSpPr>
            <a:spLocks noGrp="1"/>
          </p:cNvSpPr>
          <p:nvPr>
            <p:ph type="body" sz="quarter" idx="47" hasCustomPrompt="1"/>
          </p:nvPr>
        </p:nvSpPr>
        <p:spPr>
          <a:xfrm>
            <a:off x="5976442" y="4003137"/>
            <a:ext cx="1440088" cy="408780"/>
          </a:xfrm>
          <a:prstGeom prst="rect">
            <a:avLst/>
          </a:prstGeom>
        </p:spPr>
        <p:txBody>
          <a:bodyPr rtlCol="0" anchor="b"/>
          <a:lstStyle>
            <a:lvl1pPr marL="0" indent="0" algn="ctr">
              <a:lnSpc>
                <a:spcPct val="100000"/>
              </a:lnSpc>
              <a:spcBef>
                <a:spcPts val="0"/>
              </a:spcBef>
              <a:buNone/>
              <a:defRPr sz="1400" b="0" cap="none" spc="100" baseline="0">
                <a:solidFill>
                  <a:schemeClr val="accent5">
                    <a:lumMod val="50000"/>
                  </a:schemeClr>
                </a:solidFill>
                <a:latin typeface="+mn-lt"/>
              </a:defRPr>
            </a:lvl1pPr>
          </a:lstStyle>
          <a:p>
            <a:pPr lvl="0" rtl="0"/>
            <a:r>
              <a:rPr lang="en-GB" noProof="0"/>
              <a:t>Click to add text</a:t>
            </a:r>
          </a:p>
        </p:txBody>
      </p:sp>
      <p:sp>
        <p:nvSpPr>
          <p:cNvPr id="63" name="Text Placeholder 14">
            <a:extLst>
              <a:ext uri="{FF2B5EF4-FFF2-40B4-BE49-F238E27FC236}">
                <a16:creationId xmlns:a16="http://schemas.microsoft.com/office/drawing/2014/main" id="{5C19CD78-318A-4E21-9027-254A8711F4C1}"/>
              </a:ext>
            </a:extLst>
          </p:cNvPr>
          <p:cNvSpPr>
            <a:spLocks noGrp="1"/>
          </p:cNvSpPr>
          <p:nvPr>
            <p:ph type="body" sz="quarter" idx="48" hasCustomPrompt="1"/>
          </p:nvPr>
        </p:nvSpPr>
        <p:spPr>
          <a:xfrm>
            <a:off x="9923517" y="400313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j-lt"/>
              </a:defRPr>
            </a:lvl1pPr>
          </a:lstStyle>
          <a:p>
            <a:pPr lvl="0" rtl="0"/>
            <a:r>
              <a:rPr lang="en-GB" noProof="0"/>
              <a:t>Click to add text</a:t>
            </a:r>
          </a:p>
        </p:txBody>
      </p:sp>
      <p:sp>
        <p:nvSpPr>
          <p:cNvPr id="57" name="Text Placeholder 14">
            <a:extLst>
              <a:ext uri="{FF2B5EF4-FFF2-40B4-BE49-F238E27FC236}">
                <a16:creationId xmlns:a16="http://schemas.microsoft.com/office/drawing/2014/main" id="{A437805B-FB40-4996-AD55-1BF1A2D64F0B}"/>
              </a:ext>
            </a:extLst>
          </p:cNvPr>
          <p:cNvSpPr>
            <a:spLocks noGrp="1"/>
          </p:cNvSpPr>
          <p:nvPr>
            <p:ph type="body" sz="quarter" idx="42" hasCustomPrompt="1"/>
          </p:nvPr>
        </p:nvSpPr>
        <p:spPr>
          <a:xfrm>
            <a:off x="696804" y="4437609"/>
            <a:ext cx="1021001" cy="501726"/>
          </a:xfrm>
          <a:prstGeom prst="rect">
            <a:avLst/>
          </a:prstGeom>
        </p:spPr>
        <p:txBody>
          <a:bodyPr rtlCol="0" anchor="ctr"/>
          <a:lstStyle>
            <a:lvl1pPr marL="0" indent="0" algn="ctr">
              <a:buNone/>
              <a:defRPr sz="2000" cap="none" spc="100" baseline="0">
                <a:solidFill>
                  <a:schemeClr val="accent5">
                    <a:lumMod val="50000"/>
                  </a:schemeClr>
                </a:solidFill>
                <a:latin typeface="+mj-lt"/>
              </a:defRPr>
            </a:lvl1pPr>
          </a:lstStyle>
          <a:p>
            <a:pPr lvl="0" rtl="0"/>
            <a:r>
              <a:rPr lang="en-GB" noProof="0"/>
              <a:t>Add year</a:t>
            </a:r>
          </a:p>
        </p:txBody>
      </p:sp>
      <p:sp>
        <p:nvSpPr>
          <p:cNvPr id="32" name="Text Placeholder 14">
            <a:extLst>
              <a:ext uri="{FF2B5EF4-FFF2-40B4-BE49-F238E27FC236}">
                <a16:creationId xmlns:a16="http://schemas.microsoft.com/office/drawing/2014/main" id="{40A55730-770B-4851-B7C1-A3AE260339EC}"/>
              </a:ext>
            </a:extLst>
          </p:cNvPr>
          <p:cNvSpPr>
            <a:spLocks noGrp="1"/>
          </p:cNvSpPr>
          <p:nvPr>
            <p:ph type="body" sz="quarter" idx="29" hasCustomPrompt="1"/>
          </p:nvPr>
        </p:nvSpPr>
        <p:spPr>
          <a:xfrm>
            <a:off x="1712346"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3" name="Text Placeholder 14">
            <a:extLst>
              <a:ext uri="{FF2B5EF4-FFF2-40B4-BE49-F238E27FC236}">
                <a16:creationId xmlns:a16="http://schemas.microsoft.com/office/drawing/2014/main" id="{32F5F67C-8450-4CC2-984C-18CEA2A424FA}"/>
              </a:ext>
            </a:extLst>
          </p:cNvPr>
          <p:cNvSpPr>
            <a:spLocks noGrp="1"/>
          </p:cNvSpPr>
          <p:nvPr>
            <p:ph type="body" sz="quarter" idx="30" hasCustomPrompt="1"/>
          </p:nvPr>
        </p:nvSpPr>
        <p:spPr>
          <a:xfrm>
            <a:off x="2501761"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4" name="Text Placeholder 14">
            <a:extLst>
              <a:ext uri="{FF2B5EF4-FFF2-40B4-BE49-F238E27FC236}">
                <a16:creationId xmlns:a16="http://schemas.microsoft.com/office/drawing/2014/main" id="{205940B1-D0A7-4FA0-8075-1DD875262A2B}"/>
              </a:ext>
            </a:extLst>
          </p:cNvPr>
          <p:cNvSpPr>
            <a:spLocks noGrp="1"/>
          </p:cNvSpPr>
          <p:nvPr>
            <p:ph type="body" sz="quarter" idx="31" hasCustomPrompt="1"/>
          </p:nvPr>
        </p:nvSpPr>
        <p:spPr>
          <a:xfrm>
            <a:off x="3291176"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5" name="Text Placeholder 14">
            <a:extLst>
              <a:ext uri="{FF2B5EF4-FFF2-40B4-BE49-F238E27FC236}">
                <a16:creationId xmlns:a16="http://schemas.microsoft.com/office/drawing/2014/main" id="{FF257E24-EF53-4359-8CF5-CC42A8F66184}"/>
              </a:ext>
            </a:extLst>
          </p:cNvPr>
          <p:cNvSpPr>
            <a:spLocks noGrp="1"/>
          </p:cNvSpPr>
          <p:nvPr>
            <p:ph type="body" sz="quarter" idx="32" hasCustomPrompt="1"/>
          </p:nvPr>
        </p:nvSpPr>
        <p:spPr>
          <a:xfrm>
            <a:off x="4080591"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6" name="Text Placeholder 14">
            <a:extLst>
              <a:ext uri="{FF2B5EF4-FFF2-40B4-BE49-F238E27FC236}">
                <a16:creationId xmlns:a16="http://schemas.microsoft.com/office/drawing/2014/main" id="{5A2166B8-0F7E-45E9-970E-79F921472A30}"/>
              </a:ext>
            </a:extLst>
          </p:cNvPr>
          <p:cNvSpPr>
            <a:spLocks noGrp="1"/>
          </p:cNvSpPr>
          <p:nvPr>
            <p:ph type="body" sz="quarter" idx="33" hasCustomPrompt="1"/>
          </p:nvPr>
        </p:nvSpPr>
        <p:spPr>
          <a:xfrm>
            <a:off x="4810807" y="4871997"/>
            <a:ext cx="61531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7" name="Text Placeholder 14">
            <a:extLst>
              <a:ext uri="{FF2B5EF4-FFF2-40B4-BE49-F238E27FC236}">
                <a16:creationId xmlns:a16="http://schemas.microsoft.com/office/drawing/2014/main" id="{FF45DCBF-40C1-4B85-9196-4C0237FA8CE9}"/>
              </a:ext>
            </a:extLst>
          </p:cNvPr>
          <p:cNvSpPr>
            <a:spLocks noGrp="1"/>
          </p:cNvSpPr>
          <p:nvPr>
            <p:ph type="body" sz="quarter" idx="34" hasCustomPrompt="1"/>
          </p:nvPr>
        </p:nvSpPr>
        <p:spPr>
          <a:xfrm>
            <a:off x="5659421"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8" name="Text Placeholder 14">
            <a:extLst>
              <a:ext uri="{FF2B5EF4-FFF2-40B4-BE49-F238E27FC236}">
                <a16:creationId xmlns:a16="http://schemas.microsoft.com/office/drawing/2014/main" id="{E0182695-A664-4408-ACB6-D9273831D560}"/>
              </a:ext>
            </a:extLst>
          </p:cNvPr>
          <p:cNvSpPr>
            <a:spLocks noGrp="1"/>
          </p:cNvSpPr>
          <p:nvPr>
            <p:ph type="body" sz="quarter" idx="35" hasCustomPrompt="1"/>
          </p:nvPr>
        </p:nvSpPr>
        <p:spPr>
          <a:xfrm>
            <a:off x="6448836"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9" name="Text Placeholder 14">
            <a:extLst>
              <a:ext uri="{FF2B5EF4-FFF2-40B4-BE49-F238E27FC236}">
                <a16:creationId xmlns:a16="http://schemas.microsoft.com/office/drawing/2014/main" id="{2928531F-4FEC-4B06-9428-27244D33B936}"/>
              </a:ext>
            </a:extLst>
          </p:cNvPr>
          <p:cNvSpPr>
            <a:spLocks noGrp="1"/>
          </p:cNvSpPr>
          <p:nvPr>
            <p:ph type="body" sz="quarter" idx="36" hasCustomPrompt="1"/>
          </p:nvPr>
        </p:nvSpPr>
        <p:spPr>
          <a:xfrm>
            <a:off x="7238251"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40" name="Text Placeholder 14">
            <a:extLst>
              <a:ext uri="{FF2B5EF4-FFF2-40B4-BE49-F238E27FC236}">
                <a16:creationId xmlns:a16="http://schemas.microsoft.com/office/drawing/2014/main" id="{E678C8DB-AF28-4A99-B976-36F54BA279CD}"/>
              </a:ext>
            </a:extLst>
          </p:cNvPr>
          <p:cNvSpPr>
            <a:spLocks noGrp="1"/>
          </p:cNvSpPr>
          <p:nvPr>
            <p:ph type="body" sz="quarter" idx="37" hasCustomPrompt="1"/>
          </p:nvPr>
        </p:nvSpPr>
        <p:spPr>
          <a:xfrm>
            <a:off x="8027666"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41" name="Text Placeholder 14">
            <a:extLst>
              <a:ext uri="{FF2B5EF4-FFF2-40B4-BE49-F238E27FC236}">
                <a16:creationId xmlns:a16="http://schemas.microsoft.com/office/drawing/2014/main" id="{FB1CBFC6-0E9C-4ECA-A915-798C00479D6B}"/>
              </a:ext>
            </a:extLst>
          </p:cNvPr>
          <p:cNvSpPr>
            <a:spLocks noGrp="1"/>
          </p:cNvSpPr>
          <p:nvPr>
            <p:ph type="body" sz="quarter" idx="38" hasCustomPrompt="1"/>
          </p:nvPr>
        </p:nvSpPr>
        <p:spPr>
          <a:xfrm>
            <a:off x="8817081"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42" name="Text Placeholder 14">
            <a:extLst>
              <a:ext uri="{FF2B5EF4-FFF2-40B4-BE49-F238E27FC236}">
                <a16:creationId xmlns:a16="http://schemas.microsoft.com/office/drawing/2014/main" id="{B4EC71CB-AE6D-46A0-87B4-6E2BD6A1CF6F}"/>
              </a:ext>
            </a:extLst>
          </p:cNvPr>
          <p:cNvSpPr>
            <a:spLocks noGrp="1"/>
          </p:cNvSpPr>
          <p:nvPr>
            <p:ph type="body" sz="quarter" idx="39" hasCustomPrompt="1"/>
          </p:nvPr>
        </p:nvSpPr>
        <p:spPr>
          <a:xfrm>
            <a:off x="9606496"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43" name="Text Placeholder 14">
            <a:extLst>
              <a:ext uri="{FF2B5EF4-FFF2-40B4-BE49-F238E27FC236}">
                <a16:creationId xmlns:a16="http://schemas.microsoft.com/office/drawing/2014/main" id="{16A1EE39-3790-4721-9E09-19024F590A96}"/>
              </a:ext>
            </a:extLst>
          </p:cNvPr>
          <p:cNvSpPr>
            <a:spLocks noGrp="1"/>
          </p:cNvSpPr>
          <p:nvPr>
            <p:ph type="body" sz="quarter" idx="40" hasCustomPrompt="1"/>
          </p:nvPr>
        </p:nvSpPr>
        <p:spPr>
          <a:xfrm>
            <a:off x="10395907"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grpSp>
        <p:nvGrpSpPr>
          <p:cNvPr id="44" name="Group 43">
            <a:extLst>
              <a:ext uri="{FF2B5EF4-FFF2-40B4-BE49-F238E27FC236}">
                <a16:creationId xmlns:a16="http://schemas.microsoft.com/office/drawing/2014/main" id="{D4F8B141-9EE2-47E7-AF2A-94CECF90771C}"/>
              </a:ext>
              <a:ext uri="{C183D7F6-B498-43B3-948B-1728B52AA6E4}">
                <adec:decorative xmlns:adec="http://schemas.microsoft.com/office/drawing/2017/decorative" val="1"/>
              </a:ext>
            </a:extLst>
          </p:cNvPr>
          <p:cNvGrpSpPr/>
          <p:nvPr userDrawn="1"/>
        </p:nvGrpSpPr>
        <p:grpSpPr>
          <a:xfrm>
            <a:off x="2047081" y="4694680"/>
            <a:ext cx="8510121" cy="0"/>
            <a:chOff x="1504814" y="2488864"/>
            <a:chExt cx="8510121" cy="0"/>
          </a:xfrm>
        </p:grpSpPr>
        <p:cxnSp>
          <p:nvCxnSpPr>
            <p:cNvPr id="45" name="Straight Connector 44">
              <a:extLst>
                <a:ext uri="{FF2B5EF4-FFF2-40B4-BE49-F238E27FC236}">
                  <a16:creationId xmlns:a16="http://schemas.microsoft.com/office/drawing/2014/main" id="{0D73D561-653C-420E-BC66-5DA51DD36C89}"/>
                </a:ext>
              </a:extLst>
            </p:cNvPr>
            <p:cNvCxnSpPr>
              <a:cxnSpLocks/>
            </p:cNvCxnSpPr>
            <p:nvPr userDrawn="1"/>
          </p:nvCxnSpPr>
          <p:spPr>
            <a:xfrm>
              <a:off x="1504814"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3729D46-C590-474A-BF51-5B9D4359EB74}"/>
                </a:ext>
              </a:extLst>
            </p:cNvPr>
            <p:cNvCxnSpPr>
              <a:cxnSpLocks/>
            </p:cNvCxnSpPr>
            <p:nvPr userDrawn="1"/>
          </p:nvCxnSpPr>
          <p:spPr>
            <a:xfrm>
              <a:off x="2301137"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48D21A3-16A8-4ECB-832A-29159F1D20E9}"/>
                </a:ext>
              </a:extLst>
            </p:cNvPr>
            <p:cNvCxnSpPr>
              <a:cxnSpLocks/>
            </p:cNvCxnSpPr>
            <p:nvPr userDrawn="1"/>
          </p:nvCxnSpPr>
          <p:spPr>
            <a:xfrm>
              <a:off x="308377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DB217E3B-A68A-4BBD-889D-C078F6616CB6}"/>
                </a:ext>
              </a:extLst>
            </p:cNvPr>
            <p:cNvCxnSpPr>
              <a:cxnSpLocks/>
            </p:cNvCxnSpPr>
            <p:nvPr userDrawn="1"/>
          </p:nvCxnSpPr>
          <p:spPr>
            <a:xfrm>
              <a:off x="388009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AC64796-B68D-4AE1-A16E-54663926A7FD}"/>
                </a:ext>
              </a:extLst>
            </p:cNvPr>
            <p:cNvCxnSpPr>
              <a:cxnSpLocks/>
            </p:cNvCxnSpPr>
            <p:nvPr userDrawn="1"/>
          </p:nvCxnSpPr>
          <p:spPr>
            <a:xfrm>
              <a:off x="465589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869D787A-5A6E-4ADB-BAAA-FC5EF3EF1BE0}"/>
                </a:ext>
              </a:extLst>
            </p:cNvPr>
            <p:cNvCxnSpPr>
              <a:cxnSpLocks/>
            </p:cNvCxnSpPr>
            <p:nvPr userDrawn="1"/>
          </p:nvCxnSpPr>
          <p:spPr>
            <a:xfrm>
              <a:off x="545221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E371F89-9862-4F45-9CA4-A53BF2C3F720}"/>
                </a:ext>
              </a:extLst>
            </p:cNvPr>
            <p:cNvCxnSpPr>
              <a:cxnSpLocks/>
            </p:cNvCxnSpPr>
            <p:nvPr userDrawn="1"/>
          </p:nvCxnSpPr>
          <p:spPr>
            <a:xfrm>
              <a:off x="6234858"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19AC00F-FB14-4E51-ABB2-C72FB6C0A0F7}"/>
                </a:ext>
              </a:extLst>
            </p:cNvPr>
            <p:cNvCxnSpPr>
              <a:cxnSpLocks/>
            </p:cNvCxnSpPr>
            <p:nvPr userDrawn="1"/>
          </p:nvCxnSpPr>
          <p:spPr>
            <a:xfrm>
              <a:off x="7031181"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083D041-D6E2-4DFF-A37E-21E03F46AF94}"/>
                </a:ext>
              </a:extLst>
            </p:cNvPr>
            <p:cNvCxnSpPr>
              <a:cxnSpLocks/>
            </p:cNvCxnSpPr>
            <p:nvPr userDrawn="1"/>
          </p:nvCxnSpPr>
          <p:spPr>
            <a:xfrm>
              <a:off x="7813820"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E4589E1D-9976-4550-917F-D88195CDCE9F}"/>
                </a:ext>
              </a:extLst>
            </p:cNvPr>
            <p:cNvCxnSpPr>
              <a:cxnSpLocks/>
            </p:cNvCxnSpPr>
            <p:nvPr userDrawn="1"/>
          </p:nvCxnSpPr>
          <p:spPr>
            <a:xfrm>
              <a:off x="8610143"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065CC16-DED3-4048-8705-CA87554422D7}"/>
                </a:ext>
              </a:extLst>
            </p:cNvPr>
            <p:cNvCxnSpPr>
              <a:cxnSpLocks/>
            </p:cNvCxnSpPr>
            <p:nvPr userDrawn="1"/>
          </p:nvCxnSpPr>
          <p:spPr>
            <a:xfrm>
              <a:off x="9399625"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33" name="Group 132">
            <a:extLst>
              <a:ext uri="{FF2B5EF4-FFF2-40B4-BE49-F238E27FC236}">
                <a16:creationId xmlns:a16="http://schemas.microsoft.com/office/drawing/2014/main" id="{4EDC1B45-4090-4B45-80FB-8DF542E67EC0}"/>
              </a:ext>
              <a:ext uri="{C183D7F6-B498-43B3-948B-1728B52AA6E4}">
                <adec:decorative xmlns:adec="http://schemas.microsoft.com/office/drawing/2017/decorative" val="1"/>
              </a:ext>
            </a:extLst>
          </p:cNvPr>
          <p:cNvGrpSpPr/>
          <p:nvPr userDrawn="1"/>
        </p:nvGrpSpPr>
        <p:grpSpPr>
          <a:xfrm>
            <a:off x="1872910" y="4599626"/>
            <a:ext cx="8858463" cy="174171"/>
            <a:chOff x="1835966" y="4162015"/>
            <a:chExt cx="8858463" cy="174171"/>
          </a:xfrm>
        </p:grpSpPr>
        <p:sp>
          <p:nvSpPr>
            <p:cNvPr id="90" name="Oval 234">
              <a:extLst>
                <a:ext uri="{FF2B5EF4-FFF2-40B4-BE49-F238E27FC236}">
                  <a16:creationId xmlns:a16="http://schemas.microsoft.com/office/drawing/2014/main" id="{1EFAF30E-1CB4-4DCC-B1A8-30450AECDE71}"/>
                </a:ext>
                <a:ext uri="{C183D7F6-B498-43B3-948B-1728B52AA6E4}">
                  <adec:decorative xmlns:adec="http://schemas.microsoft.com/office/drawing/2017/decorative" val="1"/>
                </a:ext>
              </a:extLst>
            </p:cNvPr>
            <p:cNvSpPr/>
            <p:nvPr userDrawn="1"/>
          </p:nvSpPr>
          <p:spPr>
            <a:xfrm>
              <a:off x="183596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1" name="Oval 236">
              <a:extLst>
                <a:ext uri="{FF2B5EF4-FFF2-40B4-BE49-F238E27FC236}">
                  <a16:creationId xmlns:a16="http://schemas.microsoft.com/office/drawing/2014/main" id="{A53911EE-BFCB-48ED-9821-C8FD0449842D}"/>
                </a:ext>
                <a:ext uri="{C183D7F6-B498-43B3-948B-1728B52AA6E4}">
                  <adec:decorative xmlns:adec="http://schemas.microsoft.com/office/drawing/2017/decorative" val="1"/>
                </a:ext>
              </a:extLst>
            </p:cNvPr>
            <p:cNvSpPr/>
            <p:nvPr userDrawn="1"/>
          </p:nvSpPr>
          <p:spPr>
            <a:xfrm>
              <a:off x="2625447"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2" name="Oval 238">
              <a:extLst>
                <a:ext uri="{FF2B5EF4-FFF2-40B4-BE49-F238E27FC236}">
                  <a16:creationId xmlns:a16="http://schemas.microsoft.com/office/drawing/2014/main" id="{AE84E691-02AF-4C42-B3B7-EE46E825C03F}"/>
                </a:ext>
                <a:ext uri="{C183D7F6-B498-43B3-948B-1728B52AA6E4}">
                  <adec:decorative xmlns:adec="http://schemas.microsoft.com/office/drawing/2017/decorative" val="1"/>
                </a:ext>
              </a:extLst>
            </p:cNvPr>
            <p:cNvSpPr/>
            <p:nvPr userDrawn="1"/>
          </p:nvSpPr>
          <p:spPr>
            <a:xfrm>
              <a:off x="341492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3" name="Oval 240">
              <a:extLst>
                <a:ext uri="{FF2B5EF4-FFF2-40B4-BE49-F238E27FC236}">
                  <a16:creationId xmlns:a16="http://schemas.microsoft.com/office/drawing/2014/main" id="{EB9041A9-2967-41AF-BE0A-A7476B97B2CA}"/>
                </a:ext>
                <a:ext uri="{C183D7F6-B498-43B3-948B-1728B52AA6E4}">
                  <adec:decorative xmlns:adec="http://schemas.microsoft.com/office/drawing/2017/decorative" val="1"/>
                </a:ext>
              </a:extLst>
            </p:cNvPr>
            <p:cNvSpPr/>
            <p:nvPr userDrawn="1"/>
          </p:nvSpPr>
          <p:spPr>
            <a:xfrm>
              <a:off x="4204409"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4" name="Oval 242">
              <a:extLst>
                <a:ext uri="{FF2B5EF4-FFF2-40B4-BE49-F238E27FC236}">
                  <a16:creationId xmlns:a16="http://schemas.microsoft.com/office/drawing/2014/main" id="{2B7F05AE-8C2E-43EB-BBA0-897D173AF613}"/>
                </a:ext>
                <a:ext uri="{C183D7F6-B498-43B3-948B-1728B52AA6E4}">
                  <adec:decorative xmlns:adec="http://schemas.microsoft.com/office/drawing/2017/decorative" val="1"/>
                </a:ext>
              </a:extLst>
            </p:cNvPr>
            <p:cNvSpPr/>
            <p:nvPr userDrawn="1"/>
          </p:nvSpPr>
          <p:spPr>
            <a:xfrm>
              <a:off x="4993890"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5" name="Oval 244">
              <a:extLst>
                <a:ext uri="{FF2B5EF4-FFF2-40B4-BE49-F238E27FC236}">
                  <a16:creationId xmlns:a16="http://schemas.microsoft.com/office/drawing/2014/main" id="{4248E8A5-3D01-49ED-BEC6-0D27C4C50B7E}"/>
                </a:ext>
                <a:ext uri="{C183D7F6-B498-43B3-948B-1728B52AA6E4}">
                  <adec:decorative xmlns:adec="http://schemas.microsoft.com/office/drawing/2017/decorative" val="1"/>
                </a:ext>
              </a:extLst>
            </p:cNvPr>
            <p:cNvSpPr/>
            <p:nvPr userDrawn="1"/>
          </p:nvSpPr>
          <p:spPr>
            <a:xfrm>
              <a:off x="5783371"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6" name="Oval 246">
              <a:extLst>
                <a:ext uri="{FF2B5EF4-FFF2-40B4-BE49-F238E27FC236}">
                  <a16:creationId xmlns:a16="http://schemas.microsoft.com/office/drawing/2014/main" id="{A50B1FA2-FFAB-4A04-8C04-CF6BC1BCDC98}"/>
                </a:ext>
                <a:ext uri="{C183D7F6-B498-43B3-948B-1728B52AA6E4}">
                  <adec:decorative xmlns:adec="http://schemas.microsoft.com/office/drawing/2017/decorative" val="1"/>
                </a:ext>
              </a:extLst>
            </p:cNvPr>
            <p:cNvSpPr/>
            <p:nvPr userDrawn="1"/>
          </p:nvSpPr>
          <p:spPr>
            <a:xfrm>
              <a:off x="6572852"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7" name="Oval 248">
              <a:extLst>
                <a:ext uri="{FF2B5EF4-FFF2-40B4-BE49-F238E27FC236}">
                  <a16:creationId xmlns:a16="http://schemas.microsoft.com/office/drawing/2014/main" id="{B70F9284-E3A9-4E8C-9C28-93D985513A99}"/>
                </a:ext>
                <a:ext uri="{C183D7F6-B498-43B3-948B-1728B52AA6E4}">
                  <adec:decorative xmlns:adec="http://schemas.microsoft.com/office/drawing/2017/decorative" val="1"/>
                </a:ext>
              </a:extLst>
            </p:cNvPr>
            <p:cNvSpPr/>
            <p:nvPr userDrawn="1"/>
          </p:nvSpPr>
          <p:spPr>
            <a:xfrm>
              <a:off x="7362333"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8" name="Oval 250">
              <a:extLst>
                <a:ext uri="{FF2B5EF4-FFF2-40B4-BE49-F238E27FC236}">
                  <a16:creationId xmlns:a16="http://schemas.microsoft.com/office/drawing/2014/main" id="{494AA308-491E-44AE-A81D-E62D362FC479}"/>
                </a:ext>
                <a:ext uri="{C183D7F6-B498-43B3-948B-1728B52AA6E4}">
                  <adec:decorative xmlns:adec="http://schemas.microsoft.com/office/drawing/2017/decorative" val="1"/>
                </a:ext>
              </a:extLst>
            </p:cNvPr>
            <p:cNvSpPr/>
            <p:nvPr userDrawn="1"/>
          </p:nvSpPr>
          <p:spPr>
            <a:xfrm>
              <a:off x="8151814"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9" name="Oval 252">
              <a:extLst>
                <a:ext uri="{FF2B5EF4-FFF2-40B4-BE49-F238E27FC236}">
                  <a16:creationId xmlns:a16="http://schemas.microsoft.com/office/drawing/2014/main" id="{03B58A61-0691-4D1F-9A25-7CCB12DA9159}"/>
                </a:ext>
                <a:ext uri="{C183D7F6-B498-43B3-948B-1728B52AA6E4}">
                  <adec:decorative xmlns:adec="http://schemas.microsoft.com/office/drawing/2017/decorative" val="1"/>
                </a:ext>
              </a:extLst>
            </p:cNvPr>
            <p:cNvSpPr/>
            <p:nvPr userDrawn="1"/>
          </p:nvSpPr>
          <p:spPr>
            <a:xfrm>
              <a:off x="8941295"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0" name="Oval 254">
              <a:extLst>
                <a:ext uri="{FF2B5EF4-FFF2-40B4-BE49-F238E27FC236}">
                  <a16:creationId xmlns:a16="http://schemas.microsoft.com/office/drawing/2014/main" id="{57F5DE50-7369-4681-A8F6-5E935A517811}"/>
                </a:ext>
                <a:ext uri="{C183D7F6-B498-43B3-948B-1728B52AA6E4}">
                  <adec:decorative xmlns:adec="http://schemas.microsoft.com/office/drawing/2017/decorative" val="1"/>
                </a:ext>
              </a:extLst>
            </p:cNvPr>
            <p:cNvSpPr/>
            <p:nvPr userDrawn="1"/>
          </p:nvSpPr>
          <p:spPr>
            <a:xfrm>
              <a:off x="973077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1" name="Oval 256">
              <a:extLst>
                <a:ext uri="{FF2B5EF4-FFF2-40B4-BE49-F238E27FC236}">
                  <a16:creationId xmlns:a16="http://schemas.microsoft.com/office/drawing/2014/main" id="{4C666F7C-EBDE-456E-B607-1E0FA692438A}"/>
                </a:ext>
                <a:ext uri="{C183D7F6-B498-43B3-948B-1728B52AA6E4}">
                  <adec:decorative xmlns:adec="http://schemas.microsoft.com/office/drawing/2017/decorative" val="1"/>
                </a:ext>
              </a:extLst>
            </p:cNvPr>
            <p:cNvSpPr/>
            <p:nvPr userDrawn="1"/>
          </p:nvSpPr>
          <p:spPr>
            <a:xfrm>
              <a:off x="10520258"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105" name="Group 104">
            <a:extLst>
              <a:ext uri="{FF2B5EF4-FFF2-40B4-BE49-F238E27FC236}">
                <a16:creationId xmlns:a16="http://schemas.microsoft.com/office/drawing/2014/main" id="{FFFF66A7-062A-4A45-8A10-A8F847AF1847}"/>
              </a:ext>
              <a:ext uri="{C183D7F6-B498-43B3-948B-1728B52AA6E4}">
                <adec:decorative xmlns:adec="http://schemas.microsoft.com/office/drawing/2017/decorative" val="1"/>
              </a:ext>
            </a:extLst>
          </p:cNvPr>
          <p:cNvGrpSpPr/>
          <p:nvPr userDrawn="1"/>
        </p:nvGrpSpPr>
        <p:grpSpPr>
          <a:xfrm>
            <a:off x="2049387" y="2999128"/>
            <a:ext cx="8510121" cy="0"/>
            <a:chOff x="1504814" y="2488864"/>
            <a:chExt cx="8510121" cy="0"/>
          </a:xfrm>
        </p:grpSpPr>
        <p:cxnSp>
          <p:nvCxnSpPr>
            <p:cNvPr id="106" name="Straight Connector 105">
              <a:extLst>
                <a:ext uri="{FF2B5EF4-FFF2-40B4-BE49-F238E27FC236}">
                  <a16:creationId xmlns:a16="http://schemas.microsoft.com/office/drawing/2014/main" id="{A2090933-BFE5-4598-998F-C2857039426F}"/>
                </a:ext>
              </a:extLst>
            </p:cNvPr>
            <p:cNvCxnSpPr>
              <a:cxnSpLocks/>
            </p:cNvCxnSpPr>
            <p:nvPr userDrawn="1"/>
          </p:nvCxnSpPr>
          <p:spPr>
            <a:xfrm>
              <a:off x="1504814"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C7E50B9E-AD14-448E-B2DF-ED1D0F490865}"/>
                </a:ext>
              </a:extLst>
            </p:cNvPr>
            <p:cNvCxnSpPr>
              <a:cxnSpLocks/>
            </p:cNvCxnSpPr>
            <p:nvPr userDrawn="1"/>
          </p:nvCxnSpPr>
          <p:spPr>
            <a:xfrm>
              <a:off x="2301137"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1F782020-9AE0-4B20-ACD4-057C60173A6C}"/>
                </a:ext>
              </a:extLst>
            </p:cNvPr>
            <p:cNvCxnSpPr>
              <a:cxnSpLocks/>
            </p:cNvCxnSpPr>
            <p:nvPr userDrawn="1"/>
          </p:nvCxnSpPr>
          <p:spPr>
            <a:xfrm>
              <a:off x="308377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DE1A502D-7651-4CBE-81DE-FF4F102DAA73}"/>
                </a:ext>
              </a:extLst>
            </p:cNvPr>
            <p:cNvCxnSpPr>
              <a:cxnSpLocks/>
            </p:cNvCxnSpPr>
            <p:nvPr userDrawn="1"/>
          </p:nvCxnSpPr>
          <p:spPr>
            <a:xfrm>
              <a:off x="388009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D4C29AAF-4E83-44DA-A084-3FF3C70F6155}"/>
                </a:ext>
              </a:extLst>
            </p:cNvPr>
            <p:cNvCxnSpPr>
              <a:cxnSpLocks/>
            </p:cNvCxnSpPr>
            <p:nvPr userDrawn="1"/>
          </p:nvCxnSpPr>
          <p:spPr>
            <a:xfrm>
              <a:off x="465589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C5616E9-1DAC-4713-A257-8682DD24AC5C}"/>
                </a:ext>
              </a:extLst>
            </p:cNvPr>
            <p:cNvCxnSpPr>
              <a:cxnSpLocks/>
            </p:cNvCxnSpPr>
            <p:nvPr userDrawn="1"/>
          </p:nvCxnSpPr>
          <p:spPr>
            <a:xfrm>
              <a:off x="545221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ACDC726D-AB0E-4ED3-82DB-9DD54ADB100A}"/>
                </a:ext>
              </a:extLst>
            </p:cNvPr>
            <p:cNvCxnSpPr>
              <a:cxnSpLocks/>
            </p:cNvCxnSpPr>
            <p:nvPr userDrawn="1"/>
          </p:nvCxnSpPr>
          <p:spPr>
            <a:xfrm>
              <a:off x="6234858"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12F1E4A6-E07E-4550-AB72-53438E0C4F0E}"/>
                </a:ext>
              </a:extLst>
            </p:cNvPr>
            <p:cNvCxnSpPr>
              <a:cxnSpLocks/>
            </p:cNvCxnSpPr>
            <p:nvPr userDrawn="1"/>
          </p:nvCxnSpPr>
          <p:spPr>
            <a:xfrm>
              <a:off x="7031181"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6B638F82-2127-4858-AA45-F08A1CADABB9}"/>
                </a:ext>
              </a:extLst>
            </p:cNvPr>
            <p:cNvCxnSpPr>
              <a:cxnSpLocks/>
            </p:cNvCxnSpPr>
            <p:nvPr userDrawn="1"/>
          </p:nvCxnSpPr>
          <p:spPr>
            <a:xfrm>
              <a:off x="7813820"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028005E8-9894-4966-8BDE-95577A6039DC}"/>
                </a:ext>
              </a:extLst>
            </p:cNvPr>
            <p:cNvCxnSpPr>
              <a:cxnSpLocks/>
            </p:cNvCxnSpPr>
            <p:nvPr userDrawn="1"/>
          </p:nvCxnSpPr>
          <p:spPr>
            <a:xfrm>
              <a:off x="8610143"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CFFBFEB2-9943-4D83-86DB-1A86AC15E8EF}"/>
                </a:ext>
              </a:extLst>
            </p:cNvPr>
            <p:cNvCxnSpPr>
              <a:cxnSpLocks/>
            </p:cNvCxnSpPr>
            <p:nvPr userDrawn="1"/>
          </p:nvCxnSpPr>
          <p:spPr>
            <a:xfrm>
              <a:off x="9399625"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34" name="Group 133">
            <a:extLst>
              <a:ext uri="{FF2B5EF4-FFF2-40B4-BE49-F238E27FC236}">
                <a16:creationId xmlns:a16="http://schemas.microsoft.com/office/drawing/2014/main" id="{67045F09-8CF5-4E51-A65C-54F8BF015868}"/>
              </a:ext>
              <a:ext uri="{C183D7F6-B498-43B3-948B-1728B52AA6E4}">
                <adec:decorative xmlns:adec="http://schemas.microsoft.com/office/drawing/2017/decorative" val="1"/>
              </a:ext>
            </a:extLst>
          </p:cNvPr>
          <p:cNvGrpSpPr/>
          <p:nvPr userDrawn="1"/>
        </p:nvGrpSpPr>
        <p:grpSpPr>
          <a:xfrm>
            <a:off x="1872910" y="2903401"/>
            <a:ext cx="8858463" cy="174171"/>
            <a:chOff x="1835966" y="4162015"/>
            <a:chExt cx="8858463" cy="174171"/>
          </a:xfrm>
        </p:grpSpPr>
        <p:sp>
          <p:nvSpPr>
            <p:cNvPr id="135" name="Oval 234">
              <a:extLst>
                <a:ext uri="{FF2B5EF4-FFF2-40B4-BE49-F238E27FC236}">
                  <a16:creationId xmlns:a16="http://schemas.microsoft.com/office/drawing/2014/main" id="{09B4CFFD-0C29-4685-915E-4DC40D4DFD91}"/>
                </a:ext>
                <a:ext uri="{C183D7F6-B498-43B3-948B-1728B52AA6E4}">
                  <adec:decorative xmlns:adec="http://schemas.microsoft.com/office/drawing/2017/decorative" val="1"/>
                </a:ext>
              </a:extLst>
            </p:cNvPr>
            <p:cNvSpPr/>
            <p:nvPr userDrawn="1"/>
          </p:nvSpPr>
          <p:spPr>
            <a:xfrm>
              <a:off x="183596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6" name="Oval 236">
              <a:extLst>
                <a:ext uri="{FF2B5EF4-FFF2-40B4-BE49-F238E27FC236}">
                  <a16:creationId xmlns:a16="http://schemas.microsoft.com/office/drawing/2014/main" id="{736381B7-7D05-4040-9A1B-1918415768F3}"/>
                </a:ext>
                <a:ext uri="{C183D7F6-B498-43B3-948B-1728B52AA6E4}">
                  <adec:decorative xmlns:adec="http://schemas.microsoft.com/office/drawing/2017/decorative" val="1"/>
                </a:ext>
              </a:extLst>
            </p:cNvPr>
            <p:cNvSpPr/>
            <p:nvPr userDrawn="1"/>
          </p:nvSpPr>
          <p:spPr>
            <a:xfrm>
              <a:off x="2625447"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7" name="Oval 238">
              <a:extLst>
                <a:ext uri="{FF2B5EF4-FFF2-40B4-BE49-F238E27FC236}">
                  <a16:creationId xmlns:a16="http://schemas.microsoft.com/office/drawing/2014/main" id="{4F77152F-41F4-45EC-B530-B38C5111C2BA}"/>
                </a:ext>
                <a:ext uri="{C183D7F6-B498-43B3-948B-1728B52AA6E4}">
                  <adec:decorative xmlns:adec="http://schemas.microsoft.com/office/drawing/2017/decorative" val="1"/>
                </a:ext>
              </a:extLst>
            </p:cNvPr>
            <p:cNvSpPr/>
            <p:nvPr userDrawn="1"/>
          </p:nvSpPr>
          <p:spPr>
            <a:xfrm>
              <a:off x="341492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8" name="Oval 240">
              <a:extLst>
                <a:ext uri="{FF2B5EF4-FFF2-40B4-BE49-F238E27FC236}">
                  <a16:creationId xmlns:a16="http://schemas.microsoft.com/office/drawing/2014/main" id="{8FB428D5-0A0E-4CF3-A223-9F4F7B386105}"/>
                </a:ext>
                <a:ext uri="{C183D7F6-B498-43B3-948B-1728B52AA6E4}">
                  <adec:decorative xmlns:adec="http://schemas.microsoft.com/office/drawing/2017/decorative" val="1"/>
                </a:ext>
              </a:extLst>
            </p:cNvPr>
            <p:cNvSpPr/>
            <p:nvPr userDrawn="1"/>
          </p:nvSpPr>
          <p:spPr>
            <a:xfrm>
              <a:off x="4204409"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9" name="Oval 242">
              <a:extLst>
                <a:ext uri="{FF2B5EF4-FFF2-40B4-BE49-F238E27FC236}">
                  <a16:creationId xmlns:a16="http://schemas.microsoft.com/office/drawing/2014/main" id="{A4275727-B33C-4EB0-9E6E-7CE33560321C}"/>
                </a:ext>
                <a:ext uri="{C183D7F6-B498-43B3-948B-1728B52AA6E4}">
                  <adec:decorative xmlns:adec="http://schemas.microsoft.com/office/drawing/2017/decorative" val="1"/>
                </a:ext>
              </a:extLst>
            </p:cNvPr>
            <p:cNvSpPr/>
            <p:nvPr userDrawn="1"/>
          </p:nvSpPr>
          <p:spPr>
            <a:xfrm>
              <a:off x="4993890"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0" name="Oval 244">
              <a:extLst>
                <a:ext uri="{FF2B5EF4-FFF2-40B4-BE49-F238E27FC236}">
                  <a16:creationId xmlns:a16="http://schemas.microsoft.com/office/drawing/2014/main" id="{7998F366-05B2-42D3-9B4E-CD7F91FB9396}"/>
                </a:ext>
                <a:ext uri="{C183D7F6-B498-43B3-948B-1728B52AA6E4}">
                  <adec:decorative xmlns:adec="http://schemas.microsoft.com/office/drawing/2017/decorative" val="1"/>
                </a:ext>
              </a:extLst>
            </p:cNvPr>
            <p:cNvSpPr/>
            <p:nvPr userDrawn="1"/>
          </p:nvSpPr>
          <p:spPr>
            <a:xfrm>
              <a:off x="5783371"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1" name="Oval 246">
              <a:extLst>
                <a:ext uri="{FF2B5EF4-FFF2-40B4-BE49-F238E27FC236}">
                  <a16:creationId xmlns:a16="http://schemas.microsoft.com/office/drawing/2014/main" id="{8593BF6C-17E2-4AB7-85D7-0B93D2376884}"/>
                </a:ext>
                <a:ext uri="{C183D7F6-B498-43B3-948B-1728B52AA6E4}">
                  <adec:decorative xmlns:adec="http://schemas.microsoft.com/office/drawing/2017/decorative" val="1"/>
                </a:ext>
              </a:extLst>
            </p:cNvPr>
            <p:cNvSpPr/>
            <p:nvPr userDrawn="1"/>
          </p:nvSpPr>
          <p:spPr>
            <a:xfrm>
              <a:off x="6572852"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2" name="Oval 248">
              <a:extLst>
                <a:ext uri="{FF2B5EF4-FFF2-40B4-BE49-F238E27FC236}">
                  <a16:creationId xmlns:a16="http://schemas.microsoft.com/office/drawing/2014/main" id="{74F85EBE-E43B-4B81-85F1-89969EC56D55}"/>
                </a:ext>
                <a:ext uri="{C183D7F6-B498-43B3-948B-1728B52AA6E4}">
                  <adec:decorative xmlns:adec="http://schemas.microsoft.com/office/drawing/2017/decorative" val="1"/>
                </a:ext>
              </a:extLst>
            </p:cNvPr>
            <p:cNvSpPr/>
            <p:nvPr userDrawn="1"/>
          </p:nvSpPr>
          <p:spPr>
            <a:xfrm>
              <a:off x="7362333"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3" name="Oval 250">
              <a:extLst>
                <a:ext uri="{FF2B5EF4-FFF2-40B4-BE49-F238E27FC236}">
                  <a16:creationId xmlns:a16="http://schemas.microsoft.com/office/drawing/2014/main" id="{16C21525-8829-45F3-8C9F-05274678E7C1}"/>
                </a:ext>
                <a:ext uri="{C183D7F6-B498-43B3-948B-1728B52AA6E4}">
                  <adec:decorative xmlns:adec="http://schemas.microsoft.com/office/drawing/2017/decorative" val="1"/>
                </a:ext>
              </a:extLst>
            </p:cNvPr>
            <p:cNvSpPr/>
            <p:nvPr userDrawn="1"/>
          </p:nvSpPr>
          <p:spPr>
            <a:xfrm>
              <a:off x="8151814"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4" name="Oval 252">
              <a:extLst>
                <a:ext uri="{FF2B5EF4-FFF2-40B4-BE49-F238E27FC236}">
                  <a16:creationId xmlns:a16="http://schemas.microsoft.com/office/drawing/2014/main" id="{8FFF03BC-2EFF-4AF5-B788-A1FEA5378092}"/>
                </a:ext>
                <a:ext uri="{C183D7F6-B498-43B3-948B-1728B52AA6E4}">
                  <adec:decorative xmlns:adec="http://schemas.microsoft.com/office/drawing/2017/decorative" val="1"/>
                </a:ext>
              </a:extLst>
            </p:cNvPr>
            <p:cNvSpPr/>
            <p:nvPr userDrawn="1"/>
          </p:nvSpPr>
          <p:spPr>
            <a:xfrm>
              <a:off x="8941295"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5" name="Oval 254">
              <a:extLst>
                <a:ext uri="{FF2B5EF4-FFF2-40B4-BE49-F238E27FC236}">
                  <a16:creationId xmlns:a16="http://schemas.microsoft.com/office/drawing/2014/main" id="{D811BD14-6461-4DD9-9A2C-BFC2C955390B}"/>
                </a:ext>
                <a:ext uri="{C183D7F6-B498-43B3-948B-1728B52AA6E4}">
                  <adec:decorative xmlns:adec="http://schemas.microsoft.com/office/drawing/2017/decorative" val="1"/>
                </a:ext>
              </a:extLst>
            </p:cNvPr>
            <p:cNvSpPr/>
            <p:nvPr userDrawn="1"/>
          </p:nvSpPr>
          <p:spPr>
            <a:xfrm>
              <a:off x="973077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6" name="Oval 256">
              <a:extLst>
                <a:ext uri="{FF2B5EF4-FFF2-40B4-BE49-F238E27FC236}">
                  <a16:creationId xmlns:a16="http://schemas.microsoft.com/office/drawing/2014/main" id="{929BB859-9DB9-433D-8C7B-91E7FED48B59}"/>
                </a:ext>
                <a:ext uri="{C183D7F6-B498-43B3-948B-1728B52AA6E4}">
                  <adec:decorative xmlns:adec="http://schemas.microsoft.com/office/drawing/2017/decorative" val="1"/>
                </a:ext>
              </a:extLst>
            </p:cNvPr>
            <p:cNvSpPr/>
            <p:nvPr userDrawn="1"/>
          </p:nvSpPr>
          <p:spPr>
            <a:xfrm>
              <a:off x="1052025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pic>
        <p:nvPicPr>
          <p:cNvPr id="159" name="Graphic 158">
            <a:extLst>
              <a:ext uri="{FF2B5EF4-FFF2-40B4-BE49-F238E27FC236}">
                <a16:creationId xmlns:a16="http://schemas.microsoft.com/office/drawing/2014/main" id="{A24C8354-AD07-4B50-9334-314D6B2B101B}"/>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 y="6237133"/>
            <a:ext cx="12191999" cy="620867"/>
          </a:xfrm>
          <a:prstGeom prst="rect">
            <a:avLst/>
          </a:prstGeom>
        </p:spPr>
      </p:pic>
      <p:sp>
        <p:nvSpPr>
          <p:cNvPr id="160" name="Date Placeholder 2">
            <a:extLst>
              <a:ext uri="{FF2B5EF4-FFF2-40B4-BE49-F238E27FC236}">
                <a16:creationId xmlns:a16="http://schemas.microsoft.com/office/drawing/2014/main" id="{D3F09D93-A56A-41E4-A3BA-42472B0A3850}"/>
              </a:ext>
            </a:extLst>
          </p:cNvPr>
          <p:cNvSpPr>
            <a:spLocks noGrp="1"/>
          </p:cNvSpPr>
          <p:nvPr>
            <p:ph type="dt" sz="half" idx="10"/>
          </p:nvPr>
        </p:nvSpPr>
        <p:spPr>
          <a:xfrm>
            <a:off x="838200" y="6356350"/>
            <a:ext cx="2743200" cy="365125"/>
          </a:xfrm>
          <a:prstGeom prst="rect">
            <a:avLst/>
          </a:prstGeom>
        </p:spPr>
        <p:txBody>
          <a:bodyPr rtlCol="0"/>
          <a:lstStyle>
            <a:lvl1pPr>
              <a:defRPr>
                <a:solidFill>
                  <a:schemeClr val="bg1"/>
                </a:solidFill>
              </a:defRPr>
            </a:lvl1pPr>
          </a:lstStyle>
          <a:p>
            <a:pPr rtl="0"/>
            <a:r>
              <a:rPr lang="en-GB" noProof="0"/>
              <a:t>20XX</a:t>
            </a:r>
          </a:p>
        </p:txBody>
      </p:sp>
      <p:sp>
        <p:nvSpPr>
          <p:cNvPr id="161" name="Footer Placeholder 3">
            <a:extLst>
              <a:ext uri="{FF2B5EF4-FFF2-40B4-BE49-F238E27FC236}">
                <a16:creationId xmlns:a16="http://schemas.microsoft.com/office/drawing/2014/main" id="{5951592E-5737-43C9-B6B0-D134076610B8}"/>
              </a:ext>
            </a:extLst>
          </p:cNvPr>
          <p:cNvSpPr>
            <a:spLocks noGrp="1"/>
          </p:cNvSpPr>
          <p:nvPr>
            <p:ph type="ftr" sz="quarter" idx="11"/>
          </p:nvPr>
        </p:nvSpPr>
        <p:spPr>
          <a:xfrm>
            <a:off x="4038600" y="6356350"/>
            <a:ext cx="4114800" cy="365125"/>
          </a:xfrm>
          <a:prstGeom prst="rect">
            <a:avLst/>
          </a:prstGeom>
        </p:spPr>
        <p:txBody>
          <a:bodyPr rtlCol="0"/>
          <a:lstStyle>
            <a:lvl1pPr>
              <a:defRPr>
                <a:solidFill>
                  <a:schemeClr val="bg1"/>
                </a:solidFill>
              </a:defRPr>
            </a:lvl1pPr>
          </a:lstStyle>
          <a:p>
            <a:pPr rtl="0"/>
            <a:r>
              <a:rPr lang="en-GB" noProof="0"/>
              <a:t>Pitch deck</a:t>
            </a:r>
          </a:p>
        </p:txBody>
      </p:sp>
      <p:sp>
        <p:nvSpPr>
          <p:cNvPr id="162" name="Slide Number Placeholder 4">
            <a:extLst>
              <a:ext uri="{FF2B5EF4-FFF2-40B4-BE49-F238E27FC236}">
                <a16:creationId xmlns:a16="http://schemas.microsoft.com/office/drawing/2014/main" id="{3B542197-0399-4FBD-A10C-B97A68AA2A07}"/>
              </a:ext>
            </a:extLst>
          </p:cNvPr>
          <p:cNvSpPr>
            <a:spLocks noGrp="1"/>
          </p:cNvSpPr>
          <p:nvPr>
            <p:ph type="sldNum" sz="quarter" idx="12"/>
          </p:nvPr>
        </p:nvSpPr>
        <p:spPr>
          <a:xfrm>
            <a:off x="8610600" y="6356350"/>
            <a:ext cx="2743200" cy="365125"/>
          </a:xfrm>
          <a:prstGeom prst="rect">
            <a:avLst/>
          </a:prstGeom>
        </p:spPr>
        <p:txBody>
          <a:bodyPr rtlCol="0"/>
          <a:lstStyle>
            <a:lvl1pPr>
              <a:defRPr>
                <a:solidFill>
                  <a:schemeClr val="bg1"/>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3706256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96D4A-16D3-4C35-A383-2DF039D54CF4}"/>
              </a:ext>
            </a:extLst>
          </p:cNvPr>
          <p:cNvSpPr>
            <a:spLocks noGrp="1"/>
          </p:cNvSpPr>
          <p:nvPr>
            <p:ph type="title" hasCustomPrompt="1"/>
          </p:nvPr>
        </p:nvSpPr>
        <p:spPr>
          <a:xfrm>
            <a:off x="819728" y="317739"/>
            <a:ext cx="4114800" cy="623923"/>
          </a:xfrm>
          <a:prstGeom prst="rect">
            <a:avLst/>
          </a:prstGeom>
        </p:spPr>
        <p:txBody>
          <a:bodyPr rtlCol="0" anchor="ctr"/>
          <a:lstStyle>
            <a:lvl1pPr>
              <a:defRPr sz="2400" cap="all" spc="100" baseline="0">
                <a:solidFill>
                  <a:schemeClr val="tx2"/>
                </a:solidFill>
              </a:defRPr>
            </a:lvl1pPr>
          </a:lstStyle>
          <a:p>
            <a:pPr rtl="0"/>
            <a:r>
              <a:rPr lang="en-GB" noProof="0"/>
              <a:t>Click to add title</a:t>
            </a:r>
          </a:p>
        </p:txBody>
      </p:sp>
      <p:sp>
        <p:nvSpPr>
          <p:cNvPr id="10" name="Content Placeholder 9">
            <a:extLst>
              <a:ext uri="{FF2B5EF4-FFF2-40B4-BE49-F238E27FC236}">
                <a16:creationId xmlns:a16="http://schemas.microsoft.com/office/drawing/2014/main" id="{FF255611-8280-41F3-A5FA-821E144AEAE7}"/>
              </a:ext>
            </a:extLst>
          </p:cNvPr>
          <p:cNvSpPr>
            <a:spLocks noGrp="1"/>
          </p:cNvSpPr>
          <p:nvPr>
            <p:ph sz="quarter" idx="15" hasCustomPrompt="1"/>
          </p:nvPr>
        </p:nvSpPr>
        <p:spPr>
          <a:xfrm>
            <a:off x="914400" y="905856"/>
            <a:ext cx="5759450" cy="5047269"/>
          </a:xfrm>
          <a:prstGeom prst="rect">
            <a:avLst/>
          </a:prstGeom>
        </p:spPr>
        <p:txBody>
          <a:bodyPr rtlCol="0"/>
          <a:lstStyle>
            <a:lvl1pPr marL="0" indent="0">
              <a:buNone/>
              <a:defRPr sz="1800" cap="all" baseline="0">
                <a:solidFill>
                  <a:schemeClr val="accent5">
                    <a:lumMod val="50000"/>
                  </a:schemeClr>
                </a:solidFill>
              </a:defRPr>
            </a:lvl1pPr>
            <a:lvl2pPr marL="457200" indent="0">
              <a:buNone/>
              <a:defRPr sz="1600" cap="all" baseline="0">
                <a:solidFill>
                  <a:schemeClr val="accent5">
                    <a:lumMod val="50000"/>
                  </a:schemeClr>
                </a:solidFill>
              </a:defRPr>
            </a:lvl2pPr>
            <a:lvl3pPr marL="914400" indent="0">
              <a:buNone/>
              <a:defRPr sz="1400" cap="all" baseline="0">
                <a:solidFill>
                  <a:schemeClr val="accent5">
                    <a:lumMod val="50000"/>
                  </a:schemeClr>
                </a:solidFill>
              </a:defRPr>
            </a:lvl3pPr>
            <a:lvl4pPr marL="1371600" indent="0">
              <a:buNone/>
              <a:defRPr sz="1200" cap="all" baseline="0">
                <a:solidFill>
                  <a:schemeClr val="accent5">
                    <a:lumMod val="50000"/>
                  </a:schemeClr>
                </a:solidFill>
              </a:defRPr>
            </a:lvl4pPr>
            <a:lvl5pPr marL="1828800" indent="0">
              <a:buNone/>
              <a:defRPr sz="1200" cap="all" baseline="0">
                <a:solidFill>
                  <a:schemeClr val="accent5">
                    <a:lumMod val="50000"/>
                  </a:schemeClr>
                </a:solidFill>
              </a:defRPr>
            </a:lvl5pPr>
          </a:lstStyle>
          <a:p>
            <a:pPr lvl="0" rtl="0"/>
            <a:r>
              <a:rPr lang="en-GB" noProof="0"/>
              <a:t>Click to add content</a:t>
            </a:r>
          </a:p>
        </p:txBody>
      </p:sp>
      <p:sp>
        <p:nvSpPr>
          <p:cNvPr id="3" name="Date Placeholder 2">
            <a:extLst>
              <a:ext uri="{FF2B5EF4-FFF2-40B4-BE49-F238E27FC236}">
                <a16:creationId xmlns:a16="http://schemas.microsoft.com/office/drawing/2014/main" id="{33453DB9-3C4B-4136-96D2-08A7D5AD418F}"/>
              </a:ext>
            </a:extLst>
          </p:cNvPr>
          <p:cNvSpPr>
            <a:spLocks noGrp="1"/>
          </p:cNvSpPr>
          <p:nvPr>
            <p:ph type="dt" sz="half" idx="10"/>
          </p:nvPr>
        </p:nvSpPr>
        <p:spPr>
          <a:xfrm>
            <a:off x="838200" y="6356350"/>
            <a:ext cx="2743200" cy="365125"/>
          </a:xfrm>
          <a:prstGeom prst="rect">
            <a:avLst/>
          </a:prstGeom>
        </p:spPr>
        <p:txBody>
          <a:bodyPr rtlCol="0"/>
          <a:lstStyle/>
          <a:p>
            <a:pPr rtl="0"/>
            <a:r>
              <a:rPr lang="en-GB" noProof="0"/>
              <a:t>20XX</a:t>
            </a:r>
          </a:p>
        </p:txBody>
      </p:sp>
      <p:sp>
        <p:nvSpPr>
          <p:cNvPr id="4" name="Footer Placeholder 3">
            <a:extLst>
              <a:ext uri="{FF2B5EF4-FFF2-40B4-BE49-F238E27FC236}">
                <a16:creationId xmlns:a16="http://schemas.microsoft.com/office/drawing/2014/main" id="{81464841-801A-499A-BFD2-9731D2D89C25}"/>
              </a:ext>
            </a:extLst>
          </p:cNvPr>
          <p:cNvSpPr>
            <a:spLocks noGrp="1"/>
          </p:cNvSpPr>
          <p:nvPr>
            <p:ph type="ftr" sz="quarter" idx="11"/>
          </p:nvPr>
        </p:nvSpPr>
        <p:spPr>
          <a:xfrm>
            <a:off x="4038600" y="6356350"/>
            <a:ext cx="4114800" cy="365125"/>
          </a:xfrm>
          <a:prstGeom prst="rect">
            <a:avLst/>
          </a:prstGeom>
        </p:spPr>
        <p:txBody>
          <a:bodyPr rtlCol="0"/>
          <a:lstStyle/>
          <a:p>
            <a:pPr rtl="0"/>
            <a:r>
              <a:rPr lang="en-GB" noProof="0"/>
              <a:t>Pitch deck</a:t>
            </a:r>
          </a:p>
        </p:txBody>
      </p:sp>
      <p:sp>
        <p:nvSpPr>
          <p:cNvPr id="8" name="Picture Placeholder 8">
            <a:extLst>
              <a:ext uri="{FF2B5EF4-FFF2-40B4-BE49-F238E27FC236}">
                <a16:creationId xmlns:a16="http://schemas.microsoft.com/office/drawing/2014/main" id="{A6BF61C1-4A8C-44D4-901D-E065B7B42A25}"/>
              </a:ext>
            </a:extLst>
          </p:cNvPr>
          <p:cNvSpPr>
            <a:spLocks noGrp="1"/>
          </p:cNvSpPr>
          <p:nvPr>
            <p:ph type="pic" sz="quarter" idx="14" hasCustomPrompt="1"/>
          </p:nvPr>
        </p:nvSpPr>
        <p:spPr>
          <a:xfrm>
            <a:off x="7598229" y="0"/>
            <a:ext cx="4593770" cy="6858000"/>
          </a:xfrm>
          <a:prstGeom prst="rect">
            <a:avLst/>
          </a:prstGeom>
        </p:spPr>
        <p:txBody>
          <a:bodyPr rtlCol="0"/>
          <a:lstStyle>
            <a:lvl1pPr marL="0" indent="0" algn="ctr">
              <a:buNone/>
              <a:defRPr/>
            </a:lvl1pPr>
          </a:lstStyle>
          <a:p>
            <a:pPr rtl="0"/>
            <a:r>
              <a:rPr lang="en-GB" noProof="0"/>
              <a:t>Click to add photo</a:t>
            </a:r>
          </a:p>
        </p:txBody>
      </p:sp>
      <p:sp>
        <p:nvSpPr>
          <p:cNvPr id="5" name="Slide Number Placeholder 4">
            <a:extLst>
              <a:ext uri="{FF2B5EF4-FFF2-40B4-BE49-F238E27FC236}">
                <a16:creationId xmlns:a16="http://schemas.microsoft.com/office/drawing/2014/main" id="{F9C78F9D-CD73-4D53-A871-D6C0B643A68D}"/>
              </a:ext>
            </a:extLst>
          </p:cNvPr>
          <p:cNvSpPr>
            <a:spLocks noGrp="1"/>
          </p:cNvSpPr>
          <p:nvPr>
            <p:ph type="sldNum" sz="quarter" idx="12"/>
          </p:nvPr>
        </p:nvSpPr>
        <p:spPr>
          <a:xfrm>
            <a:off x="8610600" y="6356350"/>
            <a:ext cx="2743200" cy="365125"/>
          </a:xfrm>
          <a:prstGeom prst="rect">
            <a:avLst/>
          </a:prstGeom>
        </p:spPr>
        <p:txBody>
          <a:bodyPr rtlCol="0"/>
          <a:lstStyle>
            <a:lvl1pPr>
              <a:defRPr>
                <a:solidFill>
                  <a:schemeClr val="bg1"/>
                </a:solidFill>
                <a:effectLst>
                  <a:outerShdw blurRad="38100" dist="38100" dir="2700000" algn="tl">
                    <a:srgbClr val="000000">
                      <a:alpha val="43137"/>
                    </a:srgbClr>
                  </a:outerShdw>
                </a:effectLst>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1378806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Our Team 4-Up">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7726902C-381D-4629-AF04-0689A76C513B}"/>
              </a:ext>
              <a:ext uri="{C183D7F6-B498-43B3-948B-1728B52AA6E4}">
                <adec:decorative xmlns:adec="http://schemas.microsoft.com/office/drawing/2017/decorative" val="1"/>
              </a:ext>
            </a:extLst>
          </p:cNvPr>
          <p:cNvSpPr/>
          <p:nvPr userDrawn="1"/>
        </p:nvSpPr>
        <p:spPr>
          <a:xfrm>
            <a:off x="-1" y="4354286"/>
            <a:ext cx="12192001" cy="2503713"/>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F480C3F3-53A4-4049-96CE-C6C4EB9DA62C}"/>
              </a:ext>
            </a:extLst>
          </p:cNvPr>
          <p:cNvSpPr>
            <a:spLocks noGrp="1"/>
          </p:cNvSpPr>
          <p:nvPr>
            <p:ph type="title" hasCustomPrompt="1"/>
          </p:nvPr>
        </p:nvSpPr>
        <p:spPr>
          <a:xfrm>
            <a:off x="4038600" y="544286"/>
            <a:ext cx="4114800" cy="747929"/>
          </a:xfrm>
          <a:prstGeom prst="rect">
            <a:avLst/>
          </a:prstGeom>
        </p:spPr>
        <p:txBody>
          <a:bodyPr rtlCol="0" anchor="ctr"/>
          <a:lstStyle>
            <a:lvl1pPr algn="ctr">
              <a:defRPr sz="2400" cap="all" spc="100" baseline="0">
                <a:solidFill>
                  <a:schemeClr val="accent2"/>
                </a:solidFill>
              </a:defRPr>
            </a:lvl1pPr>
          </a:lstStyle>
          <a:p>
            <a:pPr rtl="0"/>
            <a:r>
              <a:rPr lang="en-GB" noProof="0"/>
              <a:t>Click to add title</a:t>
            </a:r>
          </a:p>
        </p:txBody>
      </p:sp>
      <p:sp>
        <p:nvSpPr>
          <p:cNvPr id="10" name="Picture Placeholder 9">
            <a:extLst>
              <a:ext uri="{FF2B5EF4-FFF2-40B4-BE49-F238E27FC236}">
                <a16:creationId xmlns:a16="http://schemas.microsoft.com/office/drawing/2014/main" id="{3F669E6E-28BD-4FC9-BFB3-B42707D25AE2}"/>
              </a:ext>
            </a:extLst>
          </p:cNvPr>
          <p:cNvSpPr>
            <a:spLocks noGrp="1"/>
          </p:cNvSpPr>
          <p:nvPr>
            <p:ph type="pic" sz="quarter" idx="14" hasCustomPrompt="1"/>
          </p:nvPr>
        </p:nvSpPr>
        <p:spPr>
          <a:xfrm>
            <a:off x="897731" y="2427897"/>
            <a:ext cx="2099702" cy="2115227"/>
          </a:xfrm>
          <a:prstGeom prst="rect">
            <a:avLst/>
          </a:prstGeom>
        </p:spPr>
        <p:txBody>
          <a:bodyPr rtlCol="0"/>
          <a:lstStyle>
            <a:lvl1pPr marL="0" indent="0" algn="ctr">
              <a:buNone/>
              <a:defRPr/>
            </a:lvl1pPr>
          </a:lstStyle>
          <a:p>
            <a:pPr rtl="0"/>
            <a:r>
              <a:rPr lang="en-GB" noProof="0"/>
              <a:t>Click to add photo</a:t>
            </a:r>
          </a:p>
        </p:txBody>
      </p:sp>
      <p:sp>
        <p:nvSpPr>
          <p:cNvPr id="14" name="Text Placeholder 10">
            <a:extLst>
              <a:ext uri="{FF2B5EF4-FFF2-40B4-BE49-F238E27FC236}">
                <a16:creationId xmlns:a16="http://schemas.microsoft.com/office/drawing/2014/main" id="{B0CE1D3C-6E95-41C8-9202-B6BACEA97CBA}"/>
              </a:ext>
            </a:extLst>
          </p:cNvPr>
          <p:cNvSpPr>
            <a:spLocks noGrp="1"/>
          </p:cNvSpPr>
          <p:nvPr>
            <p:ph type="body" sz="quarter" idx="18" hasCustomPrompt="1"/>
          </p:nvPr>
        </p:nvSpPr>
        <p:spPr>
          <a:xfrm>
            <a:off x="703729" y="4731112"/>
            <a:ext cx="2487705" cy="531393"/>
          </a:xfrm>
          <a:prstGeom prst="rect">
            <a:avLst/>
          </a:prstGeom>
        </p:spPr>
        <p:txBody>
          <a:bodyPr rtlCol="0" anchor="b"/>
          <a:lstStyle>
            <a:lvl1pPr marL="0" indent="0" algn="ctr">
              <a:buNone/>
              <a:defRPr sz="1800" cap="all" spc="100" baseline="0">
                <a:solidFill>
                  <a:schemeClr val="accent4">
                    <a:lumMod val="50000"/>
                  </a:schemeClr>
                </a:solidFill>
                <a:latin typeface="+mj-lt"/>
              </a:defRPr>
            </a:lvl1pPr>
          </a:lstStyle>
          <a:p>
            <a:pPr lvl="0" rtl="0"/>
            <a:r>
              <a:rPr lang="en-GB" noProof="0"/>
              <a:t>Add name</a:t>
            </a:r>
          </a:p>
        </p:txBody>
      </p:sp>
      <p:sp>
        <p:nvSpPr>
          <p:cNvPr id="15" name="Text Placeholder 10">
            <a:extLst>
              <a:ext uri="{FF2B5EF4-FFF2-40B4-BE49-F238E27FC236}">
                <a16:creationId xmlns:a16="http://schemas.microsoft.com/office/drawing/2014/main" id="{A90F4B16-F669-4D35-8B6D-5DE38097DD9A}"/>
              </a:ext>
            </a:extLst>
          </p:cNvPr>
          <p:cNvSpPr>
            <a:spLocks noGrp="1"/>
          </p:cNvSpPr>
          <p:nvPr>
            <p:ph type="body" sz="quarter" idx="19" hasCustomPrompt="1"/>
          </p:nvPr>
        </p:nvSpPr>
        <p:spPr>
          <a:xfrm>
            <a:off x="703728" y="5199750"/>
            <a:ext cx="2487705" cy="531393"/>
          </a:xfrm>
          <a:prstGeom prst="rect">
            <a:avLst/>
          </a:prstGeom>
        </p:spPr>
        <p:txBody>
          <a:bodyPr rtlCol="0" anchor="t"/>
          <a:lstStyle>
            <a:lvl1pPr marL="0" indent="0" algn="ctr">
              <a:buNone/>
              <a:defRPr sz="1400" cap="none" spc="100" baseline="0">
                <a:solidFill>
                  <a:schemeClr val="tx1"/>
                </a:solidFill>
                <a:latin typeface="+mn-lt"/>
              </a:defRPr>
            </a:lvl1pPr>
          </a:lstStyle>
          <a:p>
            <a:pPr lvl="0" rtl="0"/>
            <a:r>
              <a:rPr lang="en-GB" noProof="0"/>
              <a:t>Add title</a:t>
            </a:r>
          </a:p>
        </p:txBody>
      </p:sp>
      <p:sp>
        <p:nvSpPr>
          <p:cNvPr id="17" name="Rectangle 16">
            <a:extLst>
              <a:ext uri="{FF2B5EF4-FFF2-40B4-BE49-F238E27FC236}">
                <a16:creationId xmlns:a16="http://schemas.microsoft.com/office/drawing/2014/main" id="{E90D56BE-BB71-4ADC-B308-883B7BB63CDE}"/>
              </a:ext>
              <a:ext uri="{C183D7F6-B498-43B3-948B-1728B52AA6E4}">
                <adec:decorative xmlns:adec="http://schemas.microsoft.com/office/drawing/2017/decorative" val="1"/>
              </a:ext>
            </a:extLst>
          </p:cNvPr>
          <p:cNvSpPr/>
          <p:nvPr userDrawn="1"/>
        </p:nvSpPr>
        <p:spPr>
          <a:xfrm>
            <a:off x="703729"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Picture Placeholder 9">
            <a:extLst>
              <a:ext uri="{FF2B5EF4-FFF2-40B4-BE49-F238E27FC236}">
                <a16:creationId xmlns:a16="http://schemas.microsoft.com/office/drawing/2014/main" id="{24532133-7BD7-49DF-96C1-B4A992CE4DF0}"/>
              </a:ext>
            </a:extLst>
          </p:cNvPr>
          <p:cNvSpPr>
            <a:spLocks noGrp="1"/>
          </p:cNvSpPr>
          <p:nvPr>
            <p:ph type="pic" sz="quarter" idx="20" hasCustomPrompt="1"/>
          </p:nvPr>
        </p:nvSpPr>
        <p:spPr>
          <a:xfrm>
            <a:off x="3667826" y="2427897"/>
            <a:ext cx="2099702" cy="2115227"/>
          </a:xfrm>
          <a:prstGeom prst="rect">
            <a:avLst/>
          </a:prstGeom>
        </p:spPr>
        <p:txBody>
          <a:bodyPr rtlCol="0"/>
          <a:lstStyle>
            <a:lvl1pPr marL="0" indent="0" algn="ctr">
              <a:buNone/>
              <a:defRPr/>
            </a:lvl1pPr>
          </a:lstStyle>
          <a:p>
            <a:pPr rtl="0"/>
            <a:r>
              <a:rPr lang="en-GB" noProof="0"/>
              <a:t>Click to add photo</a:t>
            </a:r>
          </a:p>
        </p:txBody>
      </p:sp>
      <p:sp>
        <p:nvSpPr>
          <p:cNvPr id="19" name="Rectangle 18">
            <a:extLst>
              <a:ext uri="{FF2B5EF4-FFF2-40B4-BE49-F238E27FC236}">
                <a16:creationId xmlns:a16="http://schemas.microsoft.com/office/drawing/2014/main" id="{4AF4F5B9-821C-4A57-B5E2-055949CECC07}"/>
              </a:ext>
              <a:ext uri="{C183D7F6-B498-43B3-948B-1728B52AA6E4}">
                <adec:decorative xmlns:adec="http://schemas.microsoft.com/office/drawing/2017/decorative" val="1"/>
              </a:ext>
            </a:extLst>
          </p:cNvPr>
          <p:cNvSpPr/>
          <p:nvPr userDrawn="1"/>
        </p:nvSpPr>
        <p:spPr>
          <a:xfrm>
            <a:off x="3473824"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Text Placeholder 10">
            <a:extLst>
              <a:ext uri="{FF2B5EF4-FFF2-40B4-BE49-F238E27FC236}">
                <a16:creationId xmlns:a16="http://schemas.microsoft.com/office/drawing/2014/main" id="{63893EB3-C98E-4A69-A71C-7C922128375E}"/>
              </a:ext>
            </a:extLst>
          </p:cNvPr>
          <p:cNvSpPr>
            <a:spLocks noGrp="1"/>
          </p:cNvSpPr>
          <p:nvPr>
            <p:ph type="body" sz="quarter" idx="23" hasCustomPrompt="1"/>
          </p:nvPr>
        </p:nvSpPr>
        <p:spPr>
          <a:xfrm>
            <a:off x="3473826" y="4731112"/>
            <a:ext cx="2487705" cy="531393"/>
          </a:xfrm>
          <a:prstGeom prst="rect">
            <a:avLst/>
          </a:prstGeom>
        </p:spPr>
        <p:txBody>
          <a:bodyPr rtlCol="0" anchor="b"/>
          <a:lstStyle>
            <a:lvl1pPr marL="0" indent="0" algn="ctr">
              <a:buNone/>
              <a:defRPr sz="1800" cap="all" spc="100" baseline="0">
                <a:solidFill>
                  <a:schemeClr val="accent4">
                    <a:lumMod val="50000"/>
                  </a:schemeClr>
                </a:solidFill>
                <a:latin typeface="+mj-lt"/>
              </a:defRPr>
            </a:lvl1pPr>
          </a:lstStyle>
          <a:p>
            <a:pPr lvl="0" rtl="0"/>
            <a:r>
              <a:rPr lang="en-GB" noProof="0"/>
              <a:t>Add name</a:t>
            </a:r>
          </a:p>
        </p:txBody>
      </p:sp>
      <p:sp>
        <p:nvSpPr>
          <p:cNvPr id="27" name="Text Placeholder 10">
            <a:extLst>
              <a:ext uri="{FF2B5EF4-FFF2-40B4-BE49-F238E27FC236}">
                <a16:creationId xmlns:a16="http://schemas.microsoft.com/office/drawing/2014/main" id="{5D0352AF-E877-45F2-9868-A8A1E017A91E}"/>
              </a:ext>
            </a:extLst>
          </p:cNvPr>
          <p:cNvSpPr>
            <a:spLocks noGrp="1"/>
          </p:cNvSpPr>
          <p:nvPr>
            <p:ph type="body" sz="quarter" idx="24" hasCustomPrompt="1"/>
          </p:nvPr>
        </p:nvSpPr>
        <p:spPr>
          <a:xfrm>
            <a:off x="3473825" y="5199750"/>
            <a:ext cx="2487705" cy="531393"/>
          </a:xfrm>
          <a:prstGeom prst="rect">
            <a:avLst/>
          </a:prstGeom>
        </p:spPr>
        <p:txBody>
          <a:bodyPr rtlCol="0" anchor="t"/>
          <a:lstStyle>
            <a:lvl1pPr marL="0" indent="0" algn="ctr">
              <a:buNone/>
              <a:defRPr sz="1400" cap="none" spc="100" baseline="0">
                <a:solidFill>
                  <a:schemeClr val="tx1"/>
                </a:solidFill>
                <a:latin typeface="+mn-lt"/>
              </a:defRPr>
            </a:lvl1pPr>
          </a:lstStyle>
          <a:p>
            <a:pPr lvl="0" rtl="0"/>
            <a:r>
              <a:rPr lang="en-GB" noProof="0"/>
              <a:t>Add title</a:t>
            </a:r>
          </a:p>
        </p:txBody>
      </p:sp>
      <p:sp>
        <p:nvSpPr>
          <p:cNvPr id="20" name="Picture Placeholder 9">
            <a:extLst>
              <a:ext uri="{FF2B5EF4-FFF2-40B4-BE49-F238E27FC236}">
                <a16:creationId xmlns:a16="http://schemas.microsoft.com/office/drawing/2014/main" id="{750DAF93-603B-44B6-99DC-79A63DC3A1F4}"/>
              </a:ext>
            </a:extLst>
          </p:cNvPr>
          <p:cNvSpPr>
            <a:spLocks noGrp="1"/>
          </p:cNvSpPr>
          <p:nvPr>
            <p:ph type="pic" sz="quarter" idx="21" hasCustomPrompt="1"/>
          </p:nvPr>
        </p:nvSpPr>
        <p:spPr>
          <a:xfrm>
            <a:off x="6437921" y="2427897"/>
            <a:ext cx="2099702" cy="2115227"/>
          </a:xfrm>
          <a:prstGeom prst="rect">
            <a:avLst/>
          </a:prstGeom>
        </p:spPr>
        <p:txBody>
          <a:bodyPr rtlCol="0"/>
          <a:lstStyle>
            <a:lvl1pPr marL="0" indent="0" algn="ctr">
              <a:buNone/>
              <a:defRPr/>
            </a:lvl1pPr>
          </a:lstStyle>
          <a:p>
            <a:pPr rtl="0"/>
            <a:r>
              <a:rPr lang="en-GB" noProof="0"/>
              <a:t>Click to add photo</a:t>
            </a:r>
          </a:p>
        </p:txBody>
      </p:sp>
      <p:sp>
        <p:nvSpPr>
          <p:cNvPr id="21" name="Rectangle 20">
            <a:extLst>
              <a:ext uri="{FF2B5EF4-FFF2-40B4-BE49-F238E27FC236}">
                <a16:creationId xmlns:a16="http://schemas.microsoft.com/office/drawing/2014/main" id="{C372AD67-26BA-4843-BAFE-B661A05BBE9D}"/>
              </a:ext>
              <a:ext uri="{C183D7F6-B498-43B3-948B-1728B52AA6E4}">
                <adec:decorative xmlns:adec="http://schemas.microsoft.com/office/drawing/2017/decorative" val="1"/>
              </a:ext>
            </a:extLst>
          </p:cNvPr>
          <p:cNvSpPr/>
          <p:nvPr userDrawn="1"/>
        </p:nvSpPr>
        <p:spPr>
          <a:xfrm>
            <a:off x="6243919"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FE0EAD7F-FBD0-4EA0-A7E7-5E65604B4716}"/>
              </a:ext>
              <a:ext uri="{C183D7F6-B498-43B3-948B-1728B52AA6E4}">
                <adec:decorative xmlns:adec="http://schemas.microsoft.com/office/drawing/2017/decorative" val="1"/>
              </a:ext>
            </a:extLst>
          </p:cNvPr>
          <p:cNvSpPr/>
          <p:nvPr userDrawn="1"/>
        </p:nvSpPr>
        <p:spPr>
          <a:xfrm>
            <a:off x="9014014"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Text Placeholder 10">
            <a:extLst>
              <a:ext uri="{FF2B5EF4-FFF2-40B4-BE49-F238E27FC236}">
                <a16:creationId xmlns:a16="http://schemas.microsoft.com/office/drawing/2014/main" id="{DA3EAA29-D608-4031-9C0E-0610D1886CA5}"/>
              </a:ext>
            </a:extLst>
          </p:cNvPr>
          <p:cNvSpPr>
            <a:spLocks noGrp="1"/>
          </p:cNvSpPr>
          <p:nvPr>
            <p:ph type="body" sz="quarter" idx="25" hasCustomPrompt="1"/>
          </p:nvPr>
        </p:nvSpPr>
        <p:spPr>
          <a:xfrm>
            <a:off x="6243921" y="4731112"/>
            <a:ext cx="2487705" cy="531393"/>
          </a:xfrm>
          <a:prstGeom prst="rect">
            <a:avLst/>
          </a:prstGeom>
        </p:spPr>
        <p:txBody>
          <a:bodyPr rtlCol="0" anchor="b"/>
          <a:lstStyle>
            <a:lvl1pPr marL="0" indent="0" algn="ctr">
              <a:buNone/>
              <a:defRPr sz="1800" cap="all" spc="100" baseline="0">
                <a:solidFill>
                  <a:schemeClr val="accent4">
                    <a:lumMod val="50000"/>
                  </a:schemeClr>
                </a:solidFill>
                <a:latin typeface="+mj-lt"/>
              </a:defRPr>
            </a:lvl1pPr>
          </a:lstStyle>
          <a:p>
            <a:pPr lvl="0" rtl="0"/>
            <a:r>
              <a:rPr lang="en-GB" noProof="0"/>
              <a:t>Add name</a:t>
            </a:r>
          </a:p>
        </p:txBody>
      </p:sp>
      <p:sp>
        <p:nvSpPr>
          <p:cNvPr id="29" name="Text Placeholder 10">
            <a:extLst>
              <a:ext uri="{FF2B5EF4-FFF2-40B4-BE49-F238E27FC236}">
                <a16:creationId xmlns:a16="http://schemas.microsoft.com/office/drawing/2014/main" id="{1DC4676B-9880-4C33-A8A2-88FB0944CF3B}"/>
              </a:ext>
            </a:extLst>
          </p:cNvPr>
          <p:cNvSpPr>
            <a:spLocks noGrp="1"/>
          </p:cNvSpPr>
          <p:nvPr>
            <p:ph type="body" sz="quarter" idx="26" hasCustomPrompt="1"/>
          </p:nvPr>
        </p:nvSpPr>
        <p:spPr>
          <a:xfrm>
            <a:off x="6243920" y="5199750"/>
            <a:ext cx="2487705" cy="531393"/>
          </a:xfrm>
          <a:prstGeom prst="rect">
            <a:avLst/>
          </a:prstGeom>
        </p:spPr>
        <p:txBody>
          <a:bodyPr rtlCol="0" anchor="t"/>
          <a:lstStyle>
            <a:lvl1pPr marL="0" indent="0" algn="ctr">
              <a:buNone/>
              <a:defRPr sz="1400" cap="none" spc="100" baseline="0">
                <a:solidFill>
                  <a:schemeClr val="tx1"/>
                </a:solidFill>
                <a:latin typeface="+mn-lt"/>
              </a:defRPr>
            </a:lvl1pPr>
          </a:lstStyle>
          <a:p>
            <a:pPr lvl="0" rtl="0"/>
            <a:r>
              <a:rPr lang="en-GB" noProof="0"/>
              <a:t>Add title</a:t>
            </a:r>
          </a:p>
        </p:txBody>
      </p:sp>
      <p:sp>
        <p:nvSpPr>
          <p:cNvPr id="24" name="Picture Placeholder 9">
            <a:extLst>
              <a:ext uri="{FF2B5EF4-FFF2-40B4-BE49-F238E27FC236}">
                <a16:creationId xmlns:a16="http://schemas.microsoft.com/office/drawing/2014/main" id="{AF6D479F-D265-4CD5-88BE-FC37AFC5FF4B}"/>
              </a:ext>
            </a:extLst>
          </p:cNvPr>
          <p:cNvSpPr>
            <a:spLocks noGrp="1"/>
          </p:cNvSpPr>
          <p:nvPr>
            <p:ph type="pic" sz="quarter" idx="22" hasCustomPrompt="1"/>
          </p:nvPr>
        </p:nvSpPr>
        <p:spPr>
          <a:xfrm>
            <a:off x="9208016" y="2427897"/>
            <a:ext cx="2099702" cy="2115227"/>
          </a:xfrm>
          <a:prstGeom prst="rect">
            <a:avLst/>
          </a:prstGeom>
        </p:spPr>
        <p:txBody>
          <a:bodyPr rtlCol="0"/>
          <a:lstStyle>
            <a:lvl1pPr marL="0" indent="0" algn="ctr">
              <a:buNone/>
              <a:defRPr/>
            </a:lvl1pPr>
          </a:lstStyle>
          <a:p>
            <a:pPr rtl="0"/>
            <a:r>
              <a:rPr lang="en-GB" noProof="0"/>
              <a:t>Click to add photo</a:t>
            </a:r>
          </a:p>
        </p:txBody>
      </p:sp>
      <p:sp>
        <p:nvSpPr>
          <p:cNvPr id="30" name="Text Placeholder 10">
            <a:extLst>
              <a:ext uri="{FF2B5EF4-FFF2-40B4-BE49-F238E27FC236}">
                <a16:creationId xmlns:a16="http://schemas.microsoft.com/office/drawing/2014/main" id="{ED618ADF-296A-4300-A8AE-A1837B390A9F}"/>
              </a:ext>
            </a:extLst>
          </p:cNvPr>
          <p:cNvSpPr>
            <a:spLocks noGrp="1"/>
          </p:cNvSpPr>
          <p:nvPr>
            <p:ph type="body" sz="quarter" idx="27" hasCustomPrompt="1"/>
          </p:nvPr>
        </p:nvSpPr>
        <p:spPr>
          <a:xfrm>
            <a:off x="9014015" y="4731112"/>
            <a:ext cx="2487705" cy="531393"/>
          </a:xfrm>
          <a:prstGeom prst="rect">
            <a:avLst/>
          </a:prstGeom>
        </p:spPr>
        <p:txBody>
          <a:bodyPr rtlCol="0" anchor="b"/>
          <a:lstStyle>
            <a:lvl1pPr marL="0" indent="0" algn="ctr">
              <a:buNone/>
              <a:defRPr sz="1800" cap="all" spc="100" baseline="0">
                <a:solidFill>
                  <a:schemeClr val="accent4">
                    <a:lumMod val="50000"/>
                  </a:schemeClr>
                </a:solidFill>
                <a:latin typeface="+mj-lt"/>
              </a:defRPr>
            </a:lvl1pPr>
          </a:lstStyle>
          <a:p>
            <a:pPr lvl="0" rtl="0"/>
            <a:r>
              <a:rPr lang="en-GB" noProof="0"/>
              <a:t>Add name</a:t>
            </a:r>
          </a:p>
        </p:txBody>
      </p:sp>
      <p:sp>
        <p:nvSpPr>
          <p:cNvPr id="31" name="Text Placeholder 10">
            <a:extLst>
              <a:ext uri="{FF2B5EF4-FFF2-40B4-BE49-F238E27FC236}">
                <a16:creationId xmlns:a16="http://schemas.microsoft.com/office/drawing/2014/main" id="{CA503612-3331-4786-8298-4A1E0C1C75DD}"/>
              </a:ext>
            </a:extLst>
          </p:cNvPr>
          <p:cNvSpPr>
            <a:spLocks noGrp="1"/>
          </p:cNvSpPr>
          <p:nvPr>
            <p:ph type="body" sz="quarter" idx="28" hasCustomPrompt="1"/>
          </p:nvPr>
        </p:nvSpPr>
        <p:spPr>
          <a:xfrm>
            <a:off x="9014014" y="5199750"/>
            <a:ext cx="2487705" cy="531393"/>
          </a:xfrm>
          <a:prstGeom prst="rect">
            <a:avLst/>
          </a:prstGeom>
        </p:spPr>
        <p:txBody>
          <a:bodyPr rtlCol="0" anchor="t"/>
          <a:lstStyle>
            <a:lvl1pPr marL="0" indent="0" algn="ctr">
              <a:buNone/>
              <a:defRPr sz="1400" cap="none" spc="100" baseline="0">
                <a:solidFill>
                  <a:schemeClr val="tx1"/>
                </a:solidFill>
                <a:latin typeface="+mn-lt"/>
              </a:defRPr>
            </a:lvl1pPr>
          </a:lstStyle>
          <a:p>
            <a:pPr lvl="0" rtl="0"/>
            <a:r>
              <a:rPr lang="en-GB" noProof="0"/>
              <a:t>Add title</a:t>
            </a:r>
          </a:p>
        </p:txBody>
      </p:sp>
      <p:sp>
        <p:nvSpPr>
          <p:cNvPr id="3" name="Date Placeholder 2">
            <a:extLst>
              <a:ext uri="{FF2B5EF4-FFF2-40B4-BE49-F238E27FC236}">
                <a16:creationId xmlns:a16="http://schemas.microsoft.com/office/drawing/2014/main" id="{75A1D0F5-2B0B-4318-B5DC-AECB09851E41}"/>
              </a:ext>
            </a:extLst>
          </p:cNvPr>
          <p:cNvSpPr>
            <a:spLocks noGrp="1"/>
          </p:cNvSpPr>
          <p:nvPr>
            <p:ph type="dt" sz="half" idx="10"/>
          </p:nvPr>
        </p:nvSpPr>
        <p:spPr>
          <a:xfrm>
            <a:off x="838200" y="6356350"/>
            <a:ext cx="2743200" cy="365125"/>
          </a:xfrm>
          <a:prstGeom prst="rect">
            <a:avLst/>
          </a:prstGeom>
        </p:spPr>
        <p:txBody>
          <a:bodyPr rtlCol="0"/>
          <a:lstStyle/>
          <a:p>
            <a:pPr rtl="0"/>
            <a:r>
              <a:rPr lang="en-GB" noProof="0"/>
              <a:t>20XX</a:t>
            </a:r>
          </a:p>
        </p:txBody>
      </p:sp>
      <p:sp>
        <p:nvSpPr>
          <p:cNvPr id="4" name="Footer Placeholder 3">
            <a:extLst>
              <a:ext uri="{FF2B5EF4-FFF2-40B4-BE49-F238E27FC236}">
                <a16:creationId xmlns:a16="http://schemas.microsoft.com/office/drawing/2014/main" id="{E63A8939-F5BE-47FA-AE2F-AF66C45B1355}"/>
              </a:ext>
            </a:extLst>
          </p:cNvPr>
          <p:cNvSpPr>
            <a:spLocks noGrp="1"/>
          </p:cNvSpPr>
          <p:nvPr>
            <p:ph type="ftr" sz="quarter" idx="11"/>
          </p:nvPr>
        </p:nvSpPr>
        <p:spPr>
          <a:xfrm>
            <a:off x="4038600" y="6356350"/>
            <a:ext cx="4114800" cy="365125"/>
          </a:xfrm>
          <a:prstGeom prst="rect">
            <a:avLst/>
          </a:prstGeom>
        </p:spPr>
        <p:txBody>
          <a:bodyPr rtlCol="0"/>
          <a:lstStyle/>
          <a:p>
            <a:pPr rtl="0"/>
            <a:r>
              <a:rPr lang="en-GB" noProof="0"/>
              <a:t>Pitch deck</a:t>
            </a:r>
          </a:p>
        </p:txBody>
      </p:sp>
      <p:sp>
        <p:nvSpPr>
          <p:cNvPr id="5" name="Slide Number Placeholder 4">
            <a:extLst>
              <a:ext uri="{FF2B5EF4-FFF2-40B4-BE49-F238E27FC236}">
                <a16:creationId xmlns:a16="http://schemas.microsoft.com/office/drawing/2014/main" id="{798A3F37-FB91-4420-832B-EA39AE37BFF9}"/>
              </a:ext>
            </a:extLst>
          </p:cNvPr>
          <p:cNvSpPr>
            <a:spLocks noGrp="1"/>
          </p:cNvSpPr>
          <p:nvPr>
            <p:ph type="sldNum" sz="quarter" idx="12"/>
          </p:nvPr>
        </p:nvSpPr>
        <p:spPr>
          <a:xfrm>
            <a:off x="8610600" y="6356350"/>
            <a:ext cx="2743200" cy="365125"/>
          </a:xfrm>
          <a:prstGeom prst="rect">
            <a:avLst/>
          </a:prstGeom>
        </p:spPr>
        <p:txBody>
          <a:bodyPr rtlCol="0"/>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7232596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Our Team 8-Up">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B70B2057-9B78-4391-A15F-27A41A72F11D}"/>
              </a:ext>
              <a:ext uri="{C183D7F6-B498-43B3-948B-1728B52AA6E4}">
                <adec:decorative xmlns:adec="http://schemas.microsoft.com/office/drawing/2017/decorative" val="1"/>
              </a:ext>
            </a:extLst>
          </p:cNvPr>
          <p:cNvSpPr/>
          <p:nvPr userDrawn="1"/>
        </p:nvSpPr>
        <p:spPr>
          <a:xfrm>
            <a:off x="-1" y="4354286"/>
            <a:ext cx="12192001" cy="2503713"/>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AB059CD-37AB-48A3-9976-0B38FF7A5A95}"/>
              </a:ext>
            </a:extLst>
          </p:cNvPr>
          <p:cNvSpPr>
            <a:spLocks noGrp="1"/>
          </p:cNvSpPr>
          <p:nvPr>
            <p:ph type="title" hasCustomPrompt="1"/>
          </p:nvPr>
        </p:nvSpPr>
        <p:spPr>
          <a:xfrm>
            <a:off x="4097106" y="589720"/>
            <a:ext cx="4006114" cy="657784"/>
          </a:xfrm>
          <a:prstGeom prst="rect">
            <a:avLst/>
          </a:prstGeom>
        </p:spPr>
        <p:txBody>
          <a:bodyPr rtlCol="0" anchor="ctr"/>
          <a:lstStyle>
            <a:lvl1pPr algn="ctr">
              <a:defRPr sz="2400" cap="all" spc="100" baseline="0">
                <a:solidFill>
                  <a:schemeClr val="accent2"/>
                </a:solidFill>
              </a:defRPr>
            </a:lvl1pPr>
          </a:lstStyle>
          <a:p>
            <a:pPr rtl="0"/>
            <a:r>
              <a:rPr lang="en-GB" noProof="0"/>
              <a:t>Click to add title</a:t>
            </a:r>
          </a:p>
        </p:txBody>
      </p:sp>
      <p:sp>
        <p:nvSpPr>
          <p:cNvPr id="10" name="Picture Placeholder 9">
            <a:extLst>
              <a:ext uri="{FF2B5EF4-FFF2-40B4-BE49-F238E27FC236}">
                <a16:creationId xmlns:a16="http://schemas.microsoft.com/office/drawing/2014/main" id="{236E0B0A-0B1B-438D-8971-570ACA956B88}"/>
              </a:ext>
            </a:extLst>
          </p:cNvPr>
          <p:cNvSpPr>
            <a:spLocks noGrp="1"/>
          </p:cNvSpPr>
          <p:nvPr>
            <p:ph type="pic" sz="quarter" idx="14" hasCustomPrompt="1"/>
          </p:nvPr>
        </p:nvSpPr>
        <p:spPr>
          <a:xfrm>
            <a:off x="1564029" y="1862038"/>
            <a:ext cx="1243292" cy="1144666"/>
          </a:xfrm>
          <a:prstGeom prst="rect">
            <a:avLst/>
          </a:prstGeom>
        </p:spPr>
        <p:txBody>
          <a:bodyPr rtlCol="0"/>
          <a:lstStyle>
            <a:lvl1pPr marL="0" indent="0" algn="ctr">
              <a:buNone/>
              <a:defRPr/>
            </a:lvl1pPr>
          </a:lstStyle>
          <a:p>
            <a:pPr rtl="0"/>
            <a:r>
              <a:rPr lang="en-GB" noProof="0"/>
              <a:t>Click to add photo</a:t>
            </a:r>
          </a:p>
        </p:txBody>
      </p:sp>
      <p:sp>
        <p:nvSpPr>
          <p:cNvPr id="11" name="Rectangle 10">
            <a:extLst>
              <a:ext uri="{FF2B5EF4-FFF2-40B4-BE49-F238E27FC236}">
                <a16:creationId xmlns:a16="http://schemas.microsoft.com/office/drawing/2014/main" id="{21FB8438-2DA4-4B23-ACCD-3DEADF3E753E}"/>
              </a:ext>
              <a:ext uri="{C183D7F6-B498-43B3-948B-1728B52AA6E4}">
                <adec:decorative xmlns:adec="http://schemas.microsoft.com/office/drawing/2017/decorative" val="1"/>
              </a:ext>
            </a:extLst>
          </p:cNvPr>
          <p:cNvSpPr/>
          <p:nvPr userDrawn="1"/>
        </p:nvSpPr>
        <p:spPr>
          <a:xfrm>
            <a:off x="1449156"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6" name="Text Placeholder 10">
            <a:extLst>
              <a:ext uri="{FF2B5EF4-FFF2-40B4-BE49-F238E27FC236}">
                <a16:creationId xmlns:a16="http://schemas.microsoft.com/office/drawing/2014/main" id="{3E63EE1F-208F-40D0-9307-47F66C8581BD}"/>
              </a:ext>
            </a:extLst>
          </p:cNvPr>
          <p:cNvSpPr>
            <a:spLocks noGrp="1"/>
          </p:cNvSpPr>
          <p:nvPr>
            <p:ph type="body" sz="quarter" idx="22" hasCustomPrompt="1"/>
          </p:nvPr>
        </p:nvSpPr>
        <p:spPr>
          <a:xfrm>
            <a:off x="1028073" y="3212687"/>
            <a:ext cx="2315205" cy="348421"/>
          </a:xfrm>
          <a:prstGeom prst="rect">
            <a:avLst/>
          </a:prstGeom>
        </p:spPr>
        <p:txBody>
          <a:bodyPr rtlCol="0" anchor="b"/>
          <a:lstStyle>
            <a:lvl1pPr marL="0" indent="0" algn="ctr">
              <a:buNone/>
              <a:defRPr sz="1600" cap="all" spc="100" baseline="0">
                <a:solidFill>
                  <a:schemeClr val="accent4">
                    <a:lumMod val="50000"/>
                  </a:schemeClr>
                </a:solidFill>
                <a:latin typeface="+mj-lt"/>
              </a:defRPr>
            </a:lvl1pPr>
          </a:lstStyle>
          <a:p>
            <a:pPr lvl="0" rtl="0"/>
            <a:r>
              <a:rPr lang="en-GB" noProof="0"/>
              <a:t>Add name</a:t>
            </a:r>
          </a:p>
        </p:txBody>
      </p:sp>
      <p:sp>
        <p:nvSpPr>
          <p:cNvPr id="47" name="Text Placeholder 10">
            <a:extLst>
              <a:ext uri="{FF2B5EF4-FFF2-40B4-BE49-F238E27FC236}">
                <a16:creationId xmlns:a16="http://schemas.microsoft.com/office/drawing/2014/main" id="{40F7C878-62A1-4A30-AA27-C5F502C8D315}"/>
              </a:ext>
            </a:extLst>
          </p:cNvPr>
          <p:cNvSpPr>
            <a:spLocks noGrp="1"/>
          </p:cNvSpPr>
          <p:nvPr>
            <p:ph type="body" sz="quarter" idx="23" hasCustomPrompt="1"/>
          </p:nvPr>
        </p:nvSpPr>
        <p:spPr>
          <a:xfrm>
            <a:off x="1028073" y="3496277"/>
            <a:ext cx="2315205" cy="287066"/>
          </a:xfrm>
          <a:prstGeom prst="rect">
            <a:avLst/>
          </a:prstGeom>
        </p:spPr>
        <p:txBody>
          <a:bodyPr rtlCol="0" anchor="t"/>
          <a:lstStyle>
            <a:lvl1pPr marL="0" indent="0" algn="ctr">
              <a:buNone/>
              <a:defRPr sz="1200" cap="none" spc="100" baseline="0">
                <a:solidFill>
                  <a:schemeClr val="tx1"/>
                </a:solidFill>
                <a:latin typeface="+mn-lt"/>
              </a:defRPr>
            </a:lvl1pPr>
          </a:lstStyle>
          <a:p>
            <a:pPr lvl="0" rtl="0"/>
            <a:r>
              <a:rPr lang="en-GB" noProof="0"/>
              <a:t>Add title</a:t>
            </a:r>
          </a:p>
        </p:txBody>
      </p:sp>
      <p:sp>
        <p:nvSpPr>
          <p:cNvPr id="48" name="Picture Placeholder 9">
            <a:extLst>
              <a:ext uri="{FF2B5EF4-FFF2-40B4-BE49-F238E27FC236}">
                <a16:creationId xmlns:a16="http://schemas.microsoft.com/office/drawing/2014/main" id="{5D495D18-EB49-4AD5-A7EE-1E6D2496B69A}"/>
              </a:ext>
            </a:extLst>
          </p:cNvPr>
          <p:cNvSpPr>
            <a:spLocks noGrp="1"/>
          </p:cNvSpPr>
          <p:nvPr>
            <p:ph type="pic" sz="quarter" idx="24" hasCustomPrompt="1"/>
          </p:nvPr>
        </p:nvSpPr>
        <p:spPr>
          <a:xfrm>
            <a:off x="4211979" y="1862038"/>
            <a:ext cx="1243292" cy="1144666"/>
          </a:xfrm>
          <a:prstGeom prst="rect">
            <a:avLst/>
          </a:prstGeom>
        </p:spPr>
        <p:txBody>
          <a:bodyPr rtlCol="0"/>
          <a:lstStyle>
            <a:lvl1pPr marL="0" indent="0" algn="ctr">
              <a:buNone/>
              <a:defRPr/>
            </a:lvl1pPr>
          </a:lstStyle>
          <a:p>
            <a:pPr rtl="0"/>
            <a:r>
              <a:rPr lang="en-GB" noProof="0"/>
              <a:t>Click to add photo</a:t>
            </a:r>
          </a:p>
        </p:txBody>
      </p:sp>
      <p:sp>
        <p:nvSpPr>
          <p:cNvPr id="49" name="Rectangle 48">
            <a:extLst>
              <a:ext uri="{FF2B5EF4-FFF2-40B4-BE49-F238E27FC236}">
                <a16:creationId xmlns:a16="http://schemas.microsoft.com/office/drawing/2014/main" id="{9248BBAE-0CA8-464A-A4E0-AB7D697DA0F5}"/>
              </a:ext>
              <a:ext uri="{C183D7F6-B498-43B3-948B-1728B52AA6E4}">
                <adec:decorative xmlns:adec="http://schemas.microsoft.com/office/drawing/2017/decorative" val="1"/>
              </a:ext>
            </a:extLst>
          </p:cNvPr>
          <p:cNvSpPr/>
          <p:nvPr userDrawn="1"/>
        </p:nvSpPr>
        <p:spPr>
          <a:xfrm>
            <a:off x="4097106"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0" name="Text Placeholder 10">
            <a:extLst>
              <a:ext uri="{FF2B5EF4-FFF2-40B4-BE49-F238E27FC236}">
                <a16:creationId xmlns:a16="http://schemas.microsoft.com/office/drawing/2014/main" id="{03551339-A94F-4674-8165-3BFA78946D07}"/>
              </a:ext>
            </a:extLst>
          </p:cNvPr>
          <p:cNvSpPr>
            <a:spLocks noGrp="1"/>
          </p:cNvSpPr>
          <p:nvPr>
            <p:ph type="body" sz="quarter" idx="25" hasCustomPrompt="1"/>
          </p:nvPr>
        </p:nvSpPr>
        <p:spPr>
          <a:xfrm>
            <a:off x="3676023" y="3212687"/>
            <a:ext cx="2315205" cy="348421"/>
          </a:xfrm>
          <a:prstGeom prst="rect">
            <a:avLst/>
          </a:prstGeom>
        </p:spPr>
        <p:txBody>
          <a:bodyPr rtlCol="0" anchor="b"/>
          <a:lstStyle>
            <a:lvl1pPr marL="0" indent="0" algn="ctr">
              <a:buNone/>
              <a:defRPr sz="1600" cap="all" spc="100" baseline="0">
                <a:solidFill>
                  <a:schemeClr val="accent4">
                    <a:lumMod val="50000"/>
                  </a:schemeClr>
                </a:solidFill>
                <a:latin typeface="+mj-lt"/>
              </a:defRPr>
            </a:lvl1pPr>
          </a:lstStyle>
          <a:p>
            <a:pPr lvl="0" rtl="0"/>
            <a:r>
              <a:rPr lang="en-GB" noProof="0"/>
              <a:t>Add name</a:t>
            </a:r>
          </a:p>
        </p:txBody>
      </p:sp>
      <p:sp>
        <p:nvSpPr>
          <p:cNvPr id="51" name="Text Placeholder 10">
            <a:extLst>
              <a:ext uri="{FF2B5EF4-FFF2-40B4-BE49-F238E27FC236}">
                <a16:creationId xmlns:a16="http://schemas.microsoft.com/office/drawing/2014/main" id="{D1839C5B-C216-4FB8-A285-4D99AF56E826}"/>
              </a:ext>
            </a:extLst>
          </p:cNvPr>
          <p:cNvSpPr>
            <a:spLocks noGrp="1"/>
          </p:cNvSpPr>
          <p:nvPr>
            <p:ph type="body" sz="quarter" idx="26" hasCustomPrompt="1"/>
          </p:nvPr>
        </p:nvSpPr>
        <p:spPr>
          <a:xfrm>
            <a:off x="3676023" y="3496277"/>
            <a:ext cx="2315205" cy="287066"/>
          </a:xfrm>
          <a:prstGeom prst="rect">
            <a:avLst/>
          </a:prstGeom>
        </p:spPr>
        <p:txBody>
          <a:bodyPr rtlCol="0" anchor="t"/>
          <a:lstStyle>
            <a:lvl1pPr marL="0" indent="0" algn="ctr">
              <a:buNone/>
              <a:defRPr sz="1200" cap="none" spc="100" baseline="0">
                <a:solidFill>
                  <a:schemeClr val="tx1"/>
                </a:solidFill>
                <a:latin typeface="+mn-lt"/>
              </a:defRPr>
            </a:lvl1pPr>
          </a:lstStyle>
          <a:p>
            <a:pPr lvl="0" rtl="0"/>
            <a:r>
              <a:rPr lang="en-GB" noProof="0"/>
              <a:t>Add title</a:t>
            </a:r>
          </a:p>
        </p:txBody>
      </p:sp>
      <p:sp>
        <p:nvSpPr>
          <p:cNvPr id="52" name="Picture Placeholder 9">
            <a:extLst>
              <a:ext uri="{FF2B5EF4-FFF2-40B4-BE49-F238E27FC236}">
                <a16:creationId xmlns:a16="http://schemas.microsoft.com/office/drawing/2014/main" id="{ACA22B55-1DD2-4FE6-95FC-D8BC2BBECF0A}"/>
              </a:ext>
            </a:extLst>
          </p:cNvPr>
          <p:cNvSpPr>
            <a:spLocks noGrp="1"/>
          </p:cNvSpPr>
          <p:nvPr>
            <p:ph type="pic" sz="quarter" idx="27" hasCustomPrompt="1"/>
          </p:nvPr>
        </p:nvSpPr>
        <p:spPr>
          <a:xfrm>
            <a:off x="6859928" y="1862038"/>
            <a:ext cx="1243292" cy="1144666"/>
          </a:xfrm>
          <a:prstGeom prst="rect">
            <a:avLst/>
          </a:prstGeom>
        </p:spPr>
        <p:txBody>
          <a:bodyPr rtlCol="0"/>
          <a:lstStyle>
            <a:lvl1pPr marL="0" indent="0" algn="ctr">
              <a:buNone/>
              <a:defRPr/>
            </a:lvl1pPr>
          </a:lstStyle>
          <a:p>
            <a:pPr rtl="0"/>
            <a:r>
              <a:rPr lang="en-GB" noProof="0"/>
              <a:t>Click to add photo</a:t>
            </a:r>
          </a:p>
        </p:txBody>
      </p:sp>
      <p:sp>
        <p:nvSpPr>
          <p:cNvPr id="53" name="Rectangle 52">
            <a:extLst>
              <a:ext uri="{FF2B5EF4-FFF2-40B4-BE49-F238E27FC236}">
                <a16:creationId xmlns:a16="http://schemas.microsoft.com/office/drawing/2014/main" id="{9473BE6D-AE02-42D4-838E-F7916980D8B2}"/>
              </a:ext>
              <a:ext uri="{C183D7F6-B498-43B3-948B-1728B52AA6E4}">
                <adec:decorative xmlns:adec="http://schemas.microsoft.com/office/drawing/2017/decorative" val="1"/>
              </a:ext>
            </a:extLst>
          </p:cNvPr>
          <p:cNvSpPr/>
          <p:nvPr userDrawn="1"/>
        </p:nvSpPr>
        <p:spPr>
          <a:xfrm>
            <a:off x="6745055"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4" name="Text Placeholder 10">
            <a:extLst>
              <a:ext uri="{FF2B5EF4-FFF2-40B4-BE49-F238E27FC236}">
                <a16:creationId xmlns:a16="http://schemas.microsoft.com/office/drawing/2014/main" id="{35C2A2FE-AA36-4715-97F6-B743D26DE3F2}"/>
              </a:ext>
            </a:extLst>
          </p:cNvPr>
          <p:cNvSpPr>
            <a:spLocks noGrp="1"/>
          </p:cNvSpPr>
          <p:nvPr>
            <p:ph type="body" sz="quarter" idx="28" hasCustomPrompt="1"/>
          </p:nvPr>
        </p:nvSpPr>
        <p:spPr>
          <a:xfrm>
            <a:off x="6323972" y="3212687"/>
            <a:ext cx="2315205" cy="348421"/>
          </a:xfrm>
          <a:prstGeom prst="rect">
            <a:avLst/>
          </a:prstGeom>
        </p:spPr>
        <p:txBody>
          <a:bodyPr rtlCol="0" anchor="b"/>
          <a:lstStyle>
            <a:lvl1pPr marL="0" indent="0" algn="ctr">
              <a:buNone/>
              <a:defRPr sz="1600" cap="all" spc="100" baseline="0">
                <a:solidFill>
                  <a:schemeClr val="accent4">
                    <a:lumMod val="50000"/>
                  </a:schemeClr>
                </a:solidFill>
                <a:latin typeface="+mj-lt"/>
              </a:defRPr>
            </a:lvl1pPr>
          </a:lstStyle>
          <a:p>
            <a:pPr lvl="0" rtl="0"/>
            <a:r>
              <a:rPr lang="en-GB" noProof="0"/>
              <a:t>Add name</a:t>
            </a:r>
          </a:p>
        </p:txBody>
      </p:sp>
      <p:sp>
        <p:nvSpPr>
          <p:cNvPr id="55" name="Text Placeholder 10">
            <a:extLst>
              <a:ext uri="{FF2B5EF4-FFF2-40B4-BE49-F238E27FC236}">
                <a16:creationId xmlns:a16="http://schemas.microsoft.com/office/drawing/2014/main" id="{B98652DE-F8C8-4EA5-8CDA-9985B636DEA1}"/>
              </a:ext>
            </a:extLst>
          </p:cNvPr>
          <p:cNvSpPr>
            <a:spLocks noGrp="1"/>
          </p:cNvSpPr>
          <p:nvPr>
            <p:ph type="body" sz="quarter" idx="29" hasCustomPrompt="1"/>
          </p:nvPr>
        </p:nvSpPr>
        <p:spPr>
          <a:xfrm>
            <a:off x="6323972" y="3496277"/>
            <a:ext cx="2315205" cy="287066"/>
          </a:xfrm>
          <a:prstGeom prst="rect">
            <a:avLst/>
          </a:prstGeom>
        </p:spPr>
        <p:txBody>
          <a:bodyPr rtlCol="0" anchor="t"/>
          <a:lstStyle>
            <a:lvl1pPr marL="0" indent="0" algn="ctr">
              <a:buNone/>
              <a:defRPr sz="1200" cap="none" spc="100" baseline="0">
                <a:solidFill>
                  <a:schemeClr val="tx1"/>
                </a:solidFill>
                <a:latin typeface="+mn-lt"/>
              </a:defRPr>
            </a:lvl1pPr>
          </a:lstStyle>
          <a:p>
            <a:pPr lvl="0" rtl="0"/>
            <a:r>
              <a:rPr lang="en-GB" noProof="0"/>
              <a:t>Add title</a:t>
            </a:r>
          </a:p>
        </p:txBody>
      </p:sp>
      <p:sp>
        <p:nvSpPr>
          <p:cNvPr id="56" name="Picture Placeholder 9">
            <a:extLst>
              <a:ext uri="{FF2B5EF4-FFF2-40B4-BE49-F238E27FC236}">
                <a16:creationId xmlns:a16="http://schemas.microsoft.com/office/drawing/2014/main" id="{40C3D084-82F3-4C1C-95E8-56362097EDFB}"/>
              </a:ext>
            </a:extLst>
          </p:cNvPr>
          <p:cNvSpPr>
            <a:spLocks noGrp="1"/>
          </p:cNvSpPr>
          <p:nvPr>
            <p:ph type="pic" sz="quarter" idx="30" hasCustomPrompt="1"/>
          </p:nvPr>
        </p:nvSpPr>
        <p:spPr>
          <a:xfrm>
            <a:off x="9507876" y="1858432"/>
            <a:ext cx="1243292" cy="1144666"/>
          </a:xfrm>
          <a:prstGeom prst="rect">
            <a:avLst/>
          </a:prstGeom>
        </p:spPr>
        <p:txBody>
          <a:bodyPr rtlCol="0"/>
          <a:lstStyle>
            <a:lvl1pPr marL="0" indent="0" algn="ctr">
              <a:buNone/>
              <a:defRPr/>
            </a:lvl1pPr>
          </a:lstStyle>
          <a:p>
            <a:pPr rtl="0"/>
            <a:r>
              <a:rPr lang="en-GB" noProof="0"/>
              <a:t>Click to add photo</a:t>
            </a:r>
          </a:p>
        </p:txBody>
      </p:sp>
      <p:sp>
        <p:nvSpPr>
          <p:cNvPr id="57" name="Rectangle 56">
            <a:extLst>
              <a:ext uri="{FF2B5EF4-FFF2-40B4-BE49-F238E27FC236}">
                <a16:creationId xmlns:a16="http://schemas.microsoft.com/office/drawing/2014/main" id="{E0EC4B6A-1FAA-43D1-9436-A3BFF08A8493}"/>
              </a:ext>
              <a:ext uri="{C183D7F6-B498-43B3-948B-1728B52AA6E4}">
                <adec:decorative xmlns:adec="http://schemas.microsoft.com/office/drawing/2017/decorative" val="1"/>
              </a:ext>
            </a:extLst>
          </p:cNvPr>
          <p:cNvSpPr/>
          <p:nvPr userDrawn="1"/>
        </p:nvSpPr>
        <p:spPr>
          <a:xfrm>
            <a:off x="9393003" y="1715538"/>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8" name="Text Placeholder 10">
            <a:extLst>
              <a:ext uri="{FF2B5EF4-FFF2-40B4-BE49-F238E27FC236}">
                <a16:creationId xmlns:a16="http://schemas.microsoft.com/office/drawing/2014/main" id="{ABB7ACFA-C6F3-4D7A-A6D8-73035EF164D6}"/>
              </a:ext>
            </a:extLst>
          </p:cNvPr>
          <p:cNvSpPr>
            <a:spLocks noGrp="1"/>
          </p:cNvSpPr>
          <p:nvPr>
            <p:ph type="body" sz="quarter" idx="31" hasCustomPrompt="1"/>
          </p:nvPr>
        </p:nvSpPr>
        <p:spPr>
          <a:xfrm>
            <a:off x="8971920" y="3209081"/>
            <a:ext cx="2315205" cy="348421"/>
          </a:xfrm>
          <a:prstGeom prst="rect">
            <a:avLst/>
          </a:prstGeom>
        </p:spPr>
        <p:txBody>
          <a:bodyPr rtlCol="0" anchor="b"/>
          <a:lstStyle>
            <a:lvl1pPr marL="0" indent="0" algn="ctr">
              <a:buNone/>
              <a:defRPr sz="1600" cap="all" spc="100" baseline="0">
                <a:solidFill>
                  <a:schemeClr val="accent4">
                    <a:lumMod val="50000"/>
                  </a:schemeClr>
                </a:solidFill>
                <a:latin typeface="+mj-lt"/>
              </a:defRPr>
            </a:lvl1pPr>
          </a:lstStyle>
          <a:p>
            <a:pPr lvl="0" rtl="0"/>
            <a:r>
              <a:rPr lang="en-GB" noProof="0"/>
              <a:t>Add name</a:t>
            </a:r>
          </a:p>
        </p:txBody>
      </p:sp>
      <p:sp>
        <p:nvSpPr>
          <p:cNvPr id="59" name="Text Placeholder 10">
            <a:extLst>
              <a:ext uri="{FF2B5EF4-FFF2-40B4-BE49-F238E27FC236}">
                <a16:creationId xmlns:a16="http://schemas.microsoft.com/office/drawing/2014/main" id="{F9CBC3B9-EDF1-45E0-BFBF-53888131CBA0}"/>
              </a:ext>
            </a:extLst>
          </p:cNvPr>
          <p:cNvSpPr>
            <a:spLocks noGrp="1"/>
          </p:cNvSpPr>
          <p:nvPr>
            <p:ph type="body" sz="quarter" idx="32" hasCustomPrompt="1"/>
          </p:nvPr>
        </p:nvSpPr>
        <p:spPr>
          <a:xfrm>
            <a:off x="8971920" y="3492671"/>
            <a:ext cx="2315205" cy="287066"/>
          </a:xfrm>
          <a:prstGeom prst="rect">
            <a:avLst/>
          </a:prstGeom>
        </p:spPr>
        <p:txBody>
          <a:bodyPr rtlCol="0" anchor="t"/>
          <a:lstStyle>
            <a:lvl1pPr marL="0" indent="0" algn="ctr">
              <a:buNone/>
              <a:defRPr sz="1200" cap="none" spc="100" baseline="0">
                <a:solidFill>
                  <a:schemeClr val="tx1"/>
                </a:solidFill>
                <a:latin typeface="+mn-lt"/>
              </a:defRPr>
            </a:lvl1pPr>
          </a:lstStyle>
          <a:p>
            <a:pPr lvl="0" rtl="0"/>
            <a:r>
              <a:rPr lang="en-GB" noProof="0"/>
              <a:t>Add title</a:t>
            </a:r>
          </a:p>
        </p:txBody>
      </p:sp>
      <p:sp>
        <p:nvSpPr>
          <p:cNvPr id="60" name="Picture Placeholder 9">
            <a:extLst>
              <a:ext uri="{FF2B5EF4-FFF2-40B4-BE49-F238E27FC236}">
                <a16:creationId xmlns:a16="http://schemas.microsoft.com/office/drawing/2014/main" id="{A7D13807-1ECF-4830-AB8D-D33E4F22330E}"/>
              </a:ext>
            </a:extLst>
          </p:cNvPr>
          <p:cNvSpPr>
            <a:spLocks noGrp="1"/>
          </p:cNvSpPr>
          <p:nvPr>
            <p:ph type="pic" sz="quarter" idx="33" hasCustomPrompt="1"/>
          </p:nvPr>
        </p:nvSpPr>
        <p:spPr>
          <a:xfrm>
            <a:off x="1564029" y="4129478"/>
            <a:ext cx="1243292" cy="1144666"/>
          </a:xfrm>
          <a:prstGeom prst="rect">
            <a:avLst/>
          </a:prstGeom>
        </p:spPr>
        <p:txBody>
          <a:bodyPr rtlCol="0"/>
          <a:lstStyle>
            <a:lvl1pPr marL="0" indent="0" algn="ctr">
              <a:buNone/>
              <a:defRPr/>
            </a:lvl1pPr>
          </a:lstStyle>
          <a:p>
            <a:pPr rtl="0"/>
            <a:r>
              <a:rPr lang="en-GB" noProof="0"/>
              <a:t>Click to add photo</a:t>
            </a:r>
          </a:p>
        </p:txBody>
      </p:sp>
      <p:sp>
        <p:nvSpPr>
          <p:cNvPr id="61" name="Rectangle 60">
            <a:extLst>
              <a:ext uri="{FF2B5EF4-FFF2-40B4-BE49-F238E27FC236}">
                <a16:creationId xmlns:a16="http://schemas.microsoft.com/office/drawing/2014/main" id="{40E1F756-2737-4291-8D41-307BFE737E46}"/>
              </a:ext>
              <a:ext uri="{C183D7F6-B498-43B3-948B-1728B52AA6E4}">
                <adec:decorative xmlns:adec="http://schemas.microsoft.com/office/drawing/2017/decorative" val="1"/>
              </a:ext>
            </a:extLst>
          </p:cNvPr>
          <p:cNvSpPr/>
          <p:nvPr userDrawn="1"/>
        </p:nvSpPr>
        <p:spPr>
          <a:xfrm>
            <a:off x="1449156"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2" name="Text Placeholder 10">
            <a:extLst>
              <a:ext uri="{FF2B5EF4-FFF2-40B4-BE49-F238E27FC236}">
                <a16:creationId xmlns:a16="http://schemas.microsoft.com/office/drawing/2014/main" id="{C5BD35EC-547F-4A42-85C6-E2C94C2A03CE}"/>
              </a:ext>
            </a:extLst>
          </p:cNvPr>
          <p:cNvSpPr>
            <a:spLocks noGrp="1"/>
          </p:cNvSpPr>
          <p:nvPr>
            <p:ph type="body" sz="quarter" idx="34" hasCustomPrompt="1"/>
          </p:nvPr>
        </p:nvSpPr>
        <p:spPr>
          <a:xfrm>
            <a:off x="1028073" y="5480127"/>
            <a:ext cx="2315205" cy="348421"/>
          </a:xfrm>
          <a:prstGeom prst="rect">
            <a:avLst/>
          </a:prstGeom>
        </p:spPr>
        <p:txBody>
          <a:bodyPr rtlCol="0" anchor="b"/>
          <a:lstStyle>
            <a:lvl1pPr marL="0" indent="0" algn="ctr">
              <a:buNone/>
              <a:defRPr sz="1600" cap="all" spc="100" baseline="0">
                <a:solidFill>
                  <a:schemeClr val="accent4">
                    <a:lumMod val="50000"/>
                  </a:schemeClr>
                </a:solidFill>
                <a:latin typeface="+mj-lt"/>
              </a:defRPr>
            </a:lvl1pPr>
          </a:lstStyle>
          <a:p>
            <a:pPr lvl="0" rtl="0"/>
            <a:r>
              <a:rPr lang="en-GB" noProof="0"/>
              <a:t>Add name</a:t>
            </a:r>
          </a:p>
        </p:txBody>
      </p:sp>
      <p:sp>
        <p:nvSpPr>
          <p:cNvPr id="63" name="Text Placeholder 10">
            <a:extLst>
              <a:ext uri="{FF2B5EF4-FFF2-40B4-BE49-F238E27FC236}">
                <a16:creationId xmlns:a16="http://schemas.microsoft.com/office/drawing/2014/main" id="{D89797D3-65B3-414D-9657-B5DA3934914C}"/>
              </a:ext>
            </a:extLst>
          </p:cNvPr>
          <p:cNvSpPr>
            <a:spLocks noGrp="1"/>
          </p:cNvSpPr>
          <p:nvPr>
            <p:ph type="body" sz="quarter" idx="35" hasCustomPrompt="1"/>
          </p:nvPr>
        </p:nvSpPr>
        <p:spPr>
          <a:xfrm>
            <a:off x="1028073" y="5763717"/>
            <a:ext cx="2315205" cy="287066"/>
          </a:xfrm>
          <a:prstGeom prst="rect">
            <a:avLst/>
          </a:prstGeom>
        </p:spPr>
        <p:txBody>
          <a:bodyPr rtlCol="0" anchor="t"/>
          <a:lstStyle>
            <a:lvl1pPr marL="0" indent="0" algn="ctr">
              <a:buNone/>
              <a:defRPr sz="1200" cap="none" spc="100" baseline="0">
                <a:solidFill>
                  <a:schemeClr val="tx1"/>
                </a:solidFill>
                <a:latin typeface="+mn-lt"/>
              </a:defRPr>
            </a:lvl1pPr>
          </a:lstStyle>
          <a:p>
            <a:pPr lvl="0" rtl="0"/>
            <a:r>
              <a:rPr lang="en-GB" noProof="0"/>
              <a:t>Add title</a:t>
            </a:r>
          </a:p>
        </p:txBody>
      </p:sp>
      <p:sp>
        <p:nvSpPr>
          <p:cNvPr id="64" name="Picture Placeholder 9">
            <a:extLst>
              <a:ext uri="{FF2B5EF4-FFF2-40B4-BE49-F238E27FC236}">
                <a16:creationId xmlns:a16="http://schemas.microsoft.com/office/drawing/2014/main" id="{280147ED-89CE-475D-A96F-AA7A912E00B8}"/>
              </a:ext>
            </a:extLst>
          </p:cNvPr>
          <p:cNvSpPr>
            <a:spLocks noGrp="1"/>
          </p:cNvSpPr>
          <p:nvPr>
            <p:ph type="pic" sz="quarter" idx="36" hasCustomPrompt="1"/>
          </p:nvPr>
        </p:nvSpPr>
        <p:spPr>
          <a:xfrm>
            <a:off x="4211979" y="4129478"/>
            <a:ext cx="1243292" cy="1144666"/>
          </a:xfrm>
          <a:prstGeom prst="rect">
            <a:avLst/>
          </a:prstGeom>
        </p:spPr>
        <p:txBody>
          <a:bodyPr rtlCol="0"/>
          <a:lstStyle>
            <a:lvl1pPr marL="0" indent="0" algn="ctr">
              <a:buNone/>
              <a:defRPr/>
            </a:lvl1pPr>
          </a:lstStyle>
          <a:p>
            <a:pPr rtl="0"/>
            <a:r>
              <a:rPr lang="en-GB" noProof="0"/>
              <a:t>Click to add photo</a:t>
            </a:r>
          </a:p>
        </p:txBody>
      </p:sp>
      <p:sp>
        <p:nvSpPr>
          <p:cNvPr id="65" name="Rectangle 64">
            <a:extLst>
              <a:ext uri="{FF2B5EF4-FFF2-40B4-BE49-F238E27FC236}">
                <a16:creationId xmlns:a16="http://schemas.microsoft.com/office/drawing/2014/main" id="{B10D74ED-CECE-4A22-B877-966D53821E46}"/>
              </a:ext>
              <a:ext uri="{C183D7F6-B498-43B3-948B-1728B52AA6E4}">
                <adec:decorative xmlns:adec="http://schemas.microsoft.com/office/drawing/2017/decorative" val="1"/>
              </a:ext>
            </a:extLst>
          </p:cNvPr>
          <p:cNvSpPr/>
          <p:nvPr userDrawn="1"/>
        </p:nvSpPr>
        <p:spPr>
          <a:xfrm>
            <a:off x="4097106"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6" name="Text Placeholder 10">
            <a:extLst>
              <a:ext uri="{FF2B5EF4-FFF2-40B4-BE49-F238E27FC236}">
                <a16:creationId xmlns:a16="http://schemas.microsoft.com/office/drawing/2014/main" id="{0C937A25-DAA7-4478-ADF6-728F4D61897E}"/>
              </a:ext>
            </a:extLst>
          </p:cNvPr>
          <p:cNvSpPr>
            <a:spLocks noGrp="1"/>
          </p:cNvSpPr>
          <p:nvPr>
            <p:ph type="body" sz="quarter" idx="37" hasCustomPrompt="1"/>
          </p:nvPr>
        </p:nvSpPr>
        <p:spPr>
          <a:xfrm>
            <a:off x="3676023" y="5480127"/>
            <a:ext cx="2315205" cy="348421"/>
          </a:xfrm>
          <a:prstGeom prst="rect">
            <a:avLst/>
          </a:prstGeom>
        </p:spPr>
        <p:txBody>
          <a:bodyPr rtlCol="0" anchor="b"/>
          <a:lstStyle>
            <a:lvl1pPr marL="0" indent="0" algn="ctr">
              <a:buNone/>
              <a:defRPr sz="1600" cap="all" spc="100" baseline="0">
                <a:solidFill>
                  <a:schemeClr val="accent4">
                    <a:lumMod val="50000"/>
                  </a:schemeClr>
                </a:solidFill>
                <a:latin typeface="+mj-lt"/>
              </a:defRPr>
            </a:lvl1pPr>
          </a:lstStyle>
          <a:p>
            <a:pPr lvl="0" rtl="0"/>
            <a:r>
              <a:rPr lang="en-GB" noProof="0"/>
              <a:t>Add name</a:t>
            </a:r>
          </a:p>
        </p:txBody>
      </p:sp>
      <p:sp>
        <p:nvSpPr>
          <p:cNvPr id="67" name="Text Placeholder 10">
            <a:extLst>
              <a:ext uri="{FF2B5EF4-FFF2-40B4-BE49-F238E27FC236}">
                <a16:creationId xmlns:a16="http://schemas.microsoft.com/office/drawing/2014/main" id="{8AB48703-9A4A-440C-9049-7FE889764E5D}"/>
              </a:ext>
            </a:extLst>
          </p:cNvPr>
          <p:cNvSpPr>
            <a:spLocks noGrp="1"/>
          </p:cNvSpPr>
          <p:nvPr>
            <p:ph type="body" sz="quarter" idx="38" hasCustomPrompt="1"/>
          </p:nvPr>
        </p:nvSpPr>
        <p:spPr>
          <a:xfrm>
            <a:off x="3676023" y="5763717"/>
            <a:ext cx="2315205" cy="287066"/>
          </a:xfrm>
          <a:prstGeom prst="rect">
            <a:avLst/>
          </a:prstGeom>
        </p:spPr>
        <p:txBody>
          <a:bodyPr rtlCol="0" anchor="t"/>
          <a:lstStyle>
            <a:lvl1pPr marL="0" indent="0" algn="ctr">
              <a:buNone/>
              <a:defRPr sz="1200" cap="none" spc="100" baseline="0">
                <a:solidFill>
                  <a:schemeClr val="tx1"/>
                </a:solidFill>
                <a:latin typeface="+mn-lt"/>
              </a:defRPr>
            </a:lvl1pPr>
          </a:lstStyle>
          <a:p>
            <a:pPr lvl="0" rtl="0"/>
            <a:r>
              <a:rPr lang="en-GB" noProof="0"/>
              <a:t>Add title</a:t>
            </a:r>
          </a:p>
        </p:txBody>
      </p:sp>
      <p:sp>
        <p:nvSpPr>
          <p:cNvPr id="68" name="Picture Placeholder 9">
            <a:extLst>
              <a:ext uri="{FF2B5EF4-FFF2-40B4-BE49-F238E27FC236}">
                <a16:creationId xmlns:a16="http://schemas.microsoft.com/office/drawing/2014/main" id="{5D9D5119-D677-47FD-AEEB-49FE4DDEF6B0}"/>
              </a:ext>
            </a:extLst>
          </p:cNvPr>
          <p:cNvSpPr>
            <a:spLocks noGrp="1"/>
          </p:cNvSpPr>
          <p:nvPr>
            <p:ph type="pic" sz="quarter" idx="39" hasCustomPrompt="1"/>
          </p:nvPr>
        </p:nvSpPr>
        <p:spPr>
          <a:xfrm>
            <a:off x="6859928" y="4129478"/>
            <a:ext cx="1243292" cy="1144666"/>
          </a:xfrm>
          <a:prstGeom prst="rect">
            <a:avLst/>
          </a:prstGeom>
        </p:spPr>
        <p:txBody>
          <a:bodyPr rtlCol="0"/>
          <a:lstStyle>
            <a:lvl1pPr marL="0" indent="0" algn="ctr">
              <a:buNone/>
              <a:defRPr/>
            </a:lvl1pPr>
          </a:lstStyle>
          <a:p>
            <a:pPr rtl="0"/>
            <a:r>
              <a:rPr lang="en-GB" noProof="0"/>
              <a:t>Click to add photo</a:t>
            </a:r>
          </a:p>
        </p:txBody>
      </p:sp>
      <p:sp>
        <p:nvSpPr>
          <p:cNvPr id="69" name="Rectangle 68">
            <a:extLst>
              <a:ext uri="{FF2B5EF4-FFF2-40B4-BE49-F238E27FC236}">
                <a16:creationId xmlns:a16="http://schemas.microsoft.com/office/drawing/2014/main" id="{0AF0F623-CF57-4D6B-87F3-FD410516E16D}"/>
              </a:ext>
              <a:ext uri="{C183D7F6-B498-43B3-948B-1728B52AA6E4}">
                <adec:decorative xmlns:adec="http://schemas.microsoft.com/office/drawing/2017/decorative" val="1"/>
              </a:ext>
            </a:extLst>
          </p:cNvPr>
          <p:cNvSpPr/>
          <p:nvPr userDrawn="1"/>
        </p:nvSpPr>
        <p:spPr>
          <a:xfrm>
            <a:off x="6745055"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0" name="Text Placeholder 10">
            <a:extLst>
              <a:ext uri="{FF2B5EF4-FFF2-40B4-BE49-F238E27FC236}">
                <a16:creationId xmlns:a16="http://schemas.microsoft.com/office/drawing/2014/main" id="{3BE3B8C3-ECB9-46D2-B11F-A55699097486}"/>
              </a:ext>
            </a:extLst>
          </p:cNvPr>
          <p:cNvSpPr>
            <a:spLocks noGrp="1"/>
          </p:cNvSpPr>
          <p:nvPr>
            <p:ph type="body" sz="quarter" idx="40" hasCustomPrompt="1"/>
          </p:nvPr>
        </p:nvSpPr>
        <p:spPr>
          <a:xfrm>
            <a:off x="6323972" y="5480127"/>
            <a:ext cx="2315205" cy="348421"/>
          </a:xfrm>
          <a:prstGeom prst="rect">
            <a:avLst/>
          </a:prstGeom>
        </p:spPr>
        <p:txBody>
          <a:bodyPr rtlCol="0" anchor="b"/>
          <a:lstStyle>
            <a:lvl1pPr marL="0" indent="0" algn="ctr">
              <a:buNone/>
              <a:defRPr sz="1600" cap="all" spc="100" baseline="0">
                <a:solidFill>
                  <a:schemeClr val="accent4">
                    <a:lumMod val="50000"/>
                  </a:schemeClr>
                </a:solidFill>
                <a:latin typeface="+mj-lt"/>
              </a:defRPr>
            </a:lvl1pPr>
          </a:lstStyle>
          <a:p>
            <a:pPr lvl="0" rtl="0"/>
            <a:r>
              <a:rPr lang="en-GB" noProof="0"/>
              <a:t>Add name</a:t>
            </a:r>
          </a:p>
        </p:txBody>
      </p:sp>
      <p:sp>
        <p:nvSpPr>
          <p:cNvPr id="71" name="Text Placeholder 10">
            <a:extLst>
              <a:ext uri="{FF2B5EF4-FFF2-40B4-BE49-F238E27FC236}">
                <a16:creationId xmlns:a16="http://schemas.microsoft.com/office/drawing/2014/main" id="{FB1EE68D-97FA-4EA4-B792-5AC6C49F9021}"/>
              </a:ext>
            </a:extLst>
          </p:cNvPr>
          <p:cNvSpPr>
            <a:spLocks noGrp="1"/>
          </p:cNvSpPr>
          <p:nvPr>
            <p:ph type="body" sz="quarter" idx="41" hasCustomPrompt="1"/>
          </p:nvPr>
        </p:nvSpPr>
        <p:spPr>
          <a:xfrm>
            <a:off x="6323972" y="5763717"/>
            <a:ext cx="2315205" cy="287066"/>
          </a:xfrm>
          <a:prstGeom prst="rect">
            <a:avLst/>
          </a:prstGeom>
        </p:spPr>
        <p:txBody>
          <a:bodyPr rtlCol="0" anchor="t"/>
          <a:lstStyle>
            <a:lvl1pPr marL="0" indent="0" algn="ctr">
              <a:buNone/>
              <a:defRPr sz="1200" cap="none" spc="100" baseline="0">
                <a:solidFill>
                  <a:schemeClr val="tx1"/>
                </a:solidFill>
                <a:latin typeface="+mn-lt"/>
              </a:defRPr>
            </a:lvl1pPr>
          </a:lstStyle>
          <a:p>
            <a:pPr lvl="0" rtl="0"/>
            <a:r>
              <a:rPr lang="en-GB" noProof="0"/>
              <a:t>Add title</a:t>
            </a:r>
          </a:p>
        </p:txBody>
      </p:sp>
      <p:sp>
        <p:nvSpPr>
          <p:cNvPr id="72" name="Picture Placeholder 9">
            <a:extLst>
              <a:ext uri="{FF2B5EF4-FFF2-40B4-BE49-F238E27FC236}">
                <a16:creationId xmlns:a16="http://schemas.microsoft.com/office/drawing/2014/main" id="{7E98343B-32E9-4538-991A-B5EACD651D41}"/>
              </a:ext>
            </a:extLst>
          </p:cNvPr>
          <p:cNvSpPr>
            <a:spLocks noGrp="1"/>
          </p:cNvSpPr>
          <p:nvPr>
            <p:ph type="pic" sz="quarter" idx="42" hasCustomPrompt="1"/>
          </p:nvPr>
        </p:nvSpPr>
        <p:spPr>
          <a:xfrm>
            <a:off x="9507876" y="4125872"/>
            <a:ext cx="1243292" cy="1144666"/>
          </a:xfrm>
          <a:prstGeom prst="rect">
            <a:avLst/>
          </a:prstGeom>
        </p:spPr>
        <p:txBody>
          <a:bodyPr rtlCol="0"/>
          <a:lstStyle>
            <a:lvl1pPr marL="0" indent="0" algn="ctr">
              <a:buNone/>
              <a:defRPr/>
            </a:lvl1pPr>
          </a:lstStyle>
          <a:p>
            <a:pPr rtl="0"/>
            <a:r>
              <a:rPr lang="en-GB" noProof="0"/>
              <a:t>Click to add photo</a:t>
            </a:r>
          </a:p>
        </p:txBody>
      </p:sp>
      <p:sp>
        <p:nvSpPr>
          <p:cNvPr id="73" name="Rectangle 72">
            <a:extLst>
              <a:ext uri="{FF2B5EF4-FFF2-40B4-BE49-F238E27FC236}">
                <a16:creationId xmlns:a16="http://schemas.microsoft.com/office/drawing/2014/main" id="{823CC91A-02A3-4B96-BCEE-76C1D25CCDC3}"/>
              </a:ext>
              <a:ext uri="{C183D7F6-B498-43B3-948B-1728B52AA6E4}">
                <adec:decorative xmlns:adec="http://schemas.microsoft.com/office/drawing/2017/decorative" val="1"/>
              </a:ext>
            </a:extLst>
          </p:cNvPr>
          <p:cNvSpPr/>
          <p:nvPr userDrawn="1"/>
        </p:nvSpPr>
        <p:spPr>
          <a:xfrm>
            <a:off x="9393003" y="3982978"/>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4" name="Text Placeholder 10">
            <a:extLst>
              <a:ext uri="{FF2B5EF4-FFF2-40B4-BE49-F238E27FC236}">
                <a16:creationId xmlns:a16="http://schemas.microsoft.com/office/drawing/2014/main" id="{DBE2EAAB-674D-41E1-92E6-A7459FEFDAEC}"/>
              </a:ext>
            </a:extLst>
          </p:cNvPr>
          <p:cNvSpPr>
            <a:spLocks noGrp="1"/>
          </p:cNvSpPr>
          <p:nvPr>
            <p:ph type="body" sz="quarter" idx="43" hasCustomPrompt="1"/>
          </p:nvPr>
        </p:nvSpPr>
        <p:spPr>
          <a:xfrm>
            <a:off x="8971920" y="5476521"/>
            <a:ext cx="2315205" cy="348421"/>
          </a:xfrm>
          <a:prstGeom prst="rect">
            <a:avLst/>
          </a:prstGeom>
        </p:spPr>
        <p:txBody>
          <a:bodyPr rtlCol="0" anchor="b"/>
          <a:lstStyle>
            <a:lvl1pPr marL="0" indent="0" algn="ctr">
              <a:buNone/>
              <a:defRPr sz="1600" cap="all" spc="100" baseline="0">
                <a:solidFill>
                  <a:schemeClr val="accent4">
                    <a:lumMod val="50000"/>
                  </a:schemeClr>
                </a:solidFill>
                <a:latin typeface="+mj-lt"/>
              </a:defRPr>
            </a:lvl1pPr>
          </a:lstStyle>
          <a:p>
            <a:pPr lvl="0" rtl="0"/>
            <a:r>
              <a:rPr lang="en-GB" noProof="0"/>
              <a:t>Add name</a:t>
            </a:r>
          </a:p>
        </p:txBody>
      </p:sp>
      <p:sp>
        <p:nvSpPr>
          <p:cNvPr id="75" name="Text Placeholder 10">
            <a:extLst>
              <a:ext uri="{FF2B5EF4-FFF2-40B4-BE49-F238E27FC236}">
                <a16:creationId xmlns:a16="http://schemas.microsoft.com/office/drawing/2014/main" id="{C60D862C-3474-4A4A-8557-AD2C7917BFE2}"/>
              </a:ext>
            </a:extLst>
          </p:cNvPr>
          <p:cNvSpPr>
            <a:spLocks noGrp="1"/>
          </p:cNvSpPr>
          <p:nvPr>
            <p:ph type="body" sz="quarter" idx="44" hasCustomPrompt="1"/>
          </p:nvPr>
        </p:nvSpPr>
        <p:spPr>
          <a:xfrm>
            <a:off x="8971920" y="5760111"/>
            <a:ext cx="2315205" cy="287066"/>
          </a:xfrm>
          <a:prstGeom prst="rect">
            <a:avLst/>
          </a:prstGeom>
        </p:spPr>
        <p:txBody>
          <a:bodyPr rtlCol="0" anchor="t"/>
          <a:lstStyle>
            <a:lvl1pPr marL="0" indent="0" algn="ctr">
              <a:buNone/>
              <a:defRPr sz="1200" cap="none" spc="100" baseline="0">
                <a:solidFill>
                  <a:schemeClr val="tx1"/>
                </a:solidFill>
                <a:latin typeface="+mn-lt"/>
              </a:defRPr>
            </a:lvl1pPr>
          </a:lstStyle>
          <a:p>
            <a:pPr lvl="0" rtl="0"/>
            <a:r>
              <a:rPr lang="en-GB" noProof="0"/>
              <a:t>Add title</a:t>
            </a:r>
          </a:p>
        </p:txBody>
      </p:sp>
      <p:sp>
        <p:nvSpPr>
          <p:cNvPr id="3" name="Date Placeholder 2">
            <a:extLst>
              <a:ext uri="{FF2B5EF4-FFF2-40B4-BE49-F238E27FC236}">
                <a16:creationId xmlns:a16="http://schemas.microsoft.com/office/drawing/2014/main" id="{63508728-25CF-4DB1-9A83-FAFA5ABEC903}"/>
              </a:ext>
            </a:extLst>
          </p:cNvPr>
          <p:cNvSpPr>
            <a:spLocks noGrp="1"/>
          </p:cNvSpPr>
          <p:nvPr>
            <p:ph type="dt" sz="half" idx="10"/>
          </p:nvPr>
        </p:nvSpPr>
        <p:spPr>
          <a:xfrm>
            <a:off x="838200" y="6356350"/>
            <a:ext cx="2743200" cy="365125"/>
          </a:xfrm>
          <a:prstGeom prst="rect">
            <a:avLst/>
          </a:prstGeom>
        </p:spPr>
        <p:txBody>
          <a:bodyPr rtlCol="0"/>
          <a:lstStyle/>
          <a:p>
            <a:pPr rtl="0"/>
            <a:r>
              <a:rPr lang="en-GB" noProof="0"/>
              <a:t>20XX</a:t>
            </a:r>
          </a:p>
        </p:txBody>
      </p:sp>
      <p:sp>
        <p:nvSpPr>
          <p:cNvPr id="4" name="Footer Placeholder 3">
            <a:extLst>
              <a:ext uri="{FF2B5EF4-FFF2-40B4-BE49-F238E27FC236}">
                <a16:creationId xmlns:a16="http://schemas.microsoft.com/office/drawing/2014/main" id="{99D454F9-A55F-44A0-9695-FC40C6684C20}"/>
              </a:ext>
            </a:extLst>
          </p:cNvPr>
          <p:cNvSpPr>
            <a:spLocks noGrp="1"/>
          </p:cNvSpPr>
          <p:nvPr>
            <p:ph type="ftr" sz="quarter" idx="11"/>
          </p:nvPr>
        </p:nvSpPr>
        <p:spPr>
          <a:xfrm>
            <a:off x="4038600" y="6356350"/>
            <a:ext cx="4114800" cy="365125"/>
          </a:xfrm>
          <a:prstGeom prst="rect">
            <a:avLst/>
          </a:prstGeom>
        </p:spPr>
        <p:txBody>
          <a:bodyPr rtlCol="0"/>
          <a:lstStyle/>
          <a:p>
            <a:pPr rtl="0"/>
            <a:r>
              <a:rPr lang="en-GB" noProof="0"/>
              <a:t>Pitch deck</a:t>
            </a:r>
          </a:p>
        </p:txBody>
      </p:sp>
      <p:sp>
        <p:nvSpPr>
          <p:cNvPr id="5" name="Slide Number Placeholder 4">
            <a:extLst>
              <a:ext uri="{FF2B5EF4-FFF2-40B4-BE49-F238E27FC236}">
                <a16:creationId xmlns:a16="http://schemas.microsoft.com/office/drawing/2014/main" id="{0A38C64F-7F14-454A-B830-80CCE5B1D7B9}"/>
              </a:ext>
            </a:extLst>
          </p:cNvPr>
          <p:cNvSpPr>
            <a:spLocks noGrp="1"/>
          </p:cNvSpPr>
          <p:nvPr>
            <p:ph type="sldNum" sz="quarter" idx="12"/>
          </p:nvPr>
        </p:nvSpPr>
        <p:spPr>
          <a:xfrm>
            <a:off x="8610600" y="6356350"/>
            <a:ext cx="2743200" cy="365125"/>
          </a:xfrm>
          <a:prstGeom prst="rect">
            <a:avLst/>
          </a:prstGeom>
        </p:spPr>
        <p:txBody>
          <a:bodyPr rtlCol="0"/>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18281625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4C64230-8BD4-4150-967D-421B6FE432E3}"/>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Title 2">
            <a:extLst>
              <a:ext uri="{FF2B5EF4-FFF2-40B4-BE49-F238E27FC236}">
                <a16:creationId xmlns:a16="http://schemas.microsoft.com/office/drawing/2014/main" id="{BBA8AE08-0788-4D8A-8C9D-7E5AAA112A39}"/>
              </a:ext>
            </a:extLst>
          </p:cNvPr>
          <p:cNvSpPr>
            <a:spLocks noGrp="1"/>
          </p:cNvSpPr>
          <p:nvPr>
            <p:ph type="title" hasCustomPrompt="1"/>
          </p:nvPr>
        </p:nvSpPr>
        <p:spPr>
          <a:xfrm>
            <a:off x="4038600" y="615940"/>
            <a:ext cx="4137262" cy="938778"/>
          </a:xfrm>
          <a:prstGeom prst="rect">
            <a:avLst/>
          </a:prstGeom>
        </p:spPr>
        <p:txBody>
          <a:bodyPr rtlCol="0" anchor="ctr"/>
          <a:lstStyle>
            <a:lvl1pPr algn="ctr">
              <a:defRPr lang="en-US" sz="2400" cap="all" spc="100" baseline="0">
                <a:solidFill>
                  <a:schemeClr val="tx2">
                    <a:lumMod val="75000"/>
                  </a:schemeClr>
                </a:solidFill>
              </a:defRPr>
            </a:lvl1pPr>
          </a:lstStyle>
          <a:p>
            <a:pPr rtl="0"/>
            <a:r>
              <a:rPr lang="en-GB" noProof="0"/>
              <a:t>Click to add title</a:t>
            </a:r>
          </a:p>
        </p:txBody>
      </p:sp>
      <p:sp>
        <p:nvSpPr>
          <p:cNvPr id="18" name="Text Placeholder 10">
            <a:extLst>
              <a:ext uri="{FF2B5EF4-FFF2-40B4-BE49-F238E27FC236}">
                <a16:creationId xmlns:a16="http://schemas.microsoft.com/office/drawing/2014/main" id="{8A119E1C-2243-42E2-8A58-CC171131D195}"/>
              </a:ext>
            </a:extLst>
          </p:cNvPr>
          <p:cNvSpPr>
            <a:spLocks noGrp="1"/>
          </p:cNvSpPr>
          <p:nvPr>
            <p:ph type="body" sz="quarter" idx="21" hasCustomPrompt="1"/>
          </p:nvPr>
        </p:nvSpPr>
        <p:spPr>
          <a:xfrm>
            <a:off x="1101170" y="3079567"/>
            <a:ext cx="1200150" cy="1151632"/>
          </a:xfrm>
          <a:prstGeom prst="rect">
            <a:avLst/>
          </a:prstGeom>
        </p:spPr>
        <p:txBody>
          <a:bodyPr rtlCol="0"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rtl="0"/>
            <a:r>
              <a:rPr lang="en-GB" noProof="0"/>
              <a:t>add</a:t>
            </a:r>
          </a:p>
        </p:txBody>
      </p:sp>
      <p:sp>
        <p:nvSpPr>
          <p:cNvPr id="59" name="Text Placeholder 10">
            <a:extLst>
              <a:ext uri="{FF2B5EF4-FFF2-40B4-BE49-F238E27FC236}">
                <a16:creationId xmlns:a16="http://schemas.microsoft.com/office/drawing/2014/main" id="{337797F5-74CE-492B-806B-221CAF3535C7}"/>
              </a:ext>
            </a:extLst>
          </p:cNvPr>
          <p:cNvSpPr>
            <a:spLocks noGrp="1"/>
          </p:cNvSpPr>
          <p:nvPr>
            <p:ph type="body" sz="quarter" idx="27" hasCustomPrompt="1"/>
          </p:nvPr>
        </p:nvSpPr>
        <p:spPr>
          <a:xfrm>
            <a:off x="4010890" y="3079567"/>
            <a:ext cx="1223858" cy="1151632"/>
          </a:xfrm>
          <a:prstGeom prst="rect">
            <a:avLst/>
          </a:prstGeom>
        </p:spPr>
        <p:txBody>
          <a:bodyPr rtlCol="0"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rtl="0"/>
            <a:r>
              <a:rPr lang="en-GB" noProof="0"/>
              <a:t>add</a:t>
            </a:r>
          </a:p>
        </p:txBody>
      </p:sp>
      <p:sp>
        <p:nvSpPr>
          <p:cNvPr id="60" name="Text Placeholder 10">
            <a:extLst>
              <a:ext uri="{FF2B5EF4-FFF2-40B4-BE49-F238E27FC236}">
                <a16:creationId xmlns:a16="http://schemas.microsoft.com/office/drawing/2014/main" id="{2431D1A0-10D1-4D2E-AC6F-F8C9E6A22601}"/>
              </a:ext>
            </a:extLst>
          </p:cNvPr>
          <p:cNvSpPr>
            <a:spLocks noGrp="1"/>
          </p:cNvSpPr>
          <p:nvPr>
            <p:ph type="body" sz="quarter" idx="28" hasCustomPrompt="1"/>
          </p:nvPr>
        </p:nvSpPr>
        <p:spPr>
          <a:xfrm>
            <a:off x="6988252" y="3079567"/>
            <a:ext cx="1187610" cy="1151632"/>
          </a:xfrm>
          <a:prstGeom prst="rect">
            <a:avLst/>
          </a:prstGeom>
        </p:spPr>
        <p:txBody>
          <a:bodyPr rtlCol="0"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rtl="0"/>
            <a:r>
              <a:rPr lang="en-GB" noProof="0"/>
              <a:t>add</a:t>
            </a:r>
          </a:p>
        </p:txBody>
      </p:sp>
      <p:sp>
        <p:nvSpPr>
          <p:cNvPr id="61" name="Text Placeholder 10">
            <a:extLst>
              <a:ext uri="{FF2B5EF4-FFF2-40B4-BE49-F238E27FC236}">
                <a16:creationId xmlns:a16="http://schemas.microsoft.com/office/drawing/2014/main" id="{4028BD6A-568F-4A16-AE86-5D88861C3BB5}"/>
              </a:ext>
            </a:extLst>
          </p:cNvPr>
          <p:cNvSpPr>
            <a:spLocks noGrp="1"/>
          </p:cNvSpPr>
          <p:nvPr>
            <p:ph type="body" sz="quarter" idx="29" hasCustomPrompt="1"/>
          </p:nvPr>
        </p:nvSpPr>
        <p:spPr>
          <a:xfrm>
            <a:off x="9879382" y="3079567"/>
            <a:ext cx="1211785" cy="1151632"/>
          </a:xfrm>
          <a:prstGeom prst="rect">
            <a:avLst/>
          </a:prstGeom>
        </p:spPr>
        <p:txBody>
          <a:bodyPr rtlCol="0"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rtl="0"/>
            <a:r>
              <a:rPr lang="en-GB" noProof="0"/>
              <a:t>add</a:t>
            </a:r>
          </a:p>
        </p:txBody>
      </p:sp>
      <p:sp>
        <p:nvSpPr>
          <p:cNvPr id="52" name="Text Placeholder 10">
            <a:extLst>
              <a:ext uri="{FF2B5EF4-FFF2-40B4-BE49-F238E27FC236}">
                <a16:creationId xmlns:a16="http://schemas.microsoft.com/office/drawing/2014/main" id="{2E935678-32B2-4589-933F-F74B3E68FFA6}"/>
              </a:ext>
            </a:extLst>
          </p:cNvPr>
          <p:cNvSpPr>
            <a:spLocks noGrp="1"/>
          </p:cNvSpPr>
          <p:nvPr>
            <p:ph type="body" sz="quarter" idx="16" hasCustomPrompt="1"/>
          </p:nvPr>
        </p:nvSpPr>
        <p:spPr>
          <a:xfrm>
            <a:off x="510458" y="4524194"/>
            <a:ext cx="2381574" cy="632643"/>
          </a:xfrm>
          <a:prstGeom prst="rect">
            <a:avLst/>
          </a:prstGeom>
        </p:spPr>
        <p:txBody>
          <a:bodyPr rtlCol="0" anchor="b"/>
          <a:lstStyle>
            <a:lvl1pPr marL="0" indent="0" algn="ctr">
              <a:buNone/>
              <a:defRPr sz="1800" cap="all" spc="100" baseline="0">
                <a:solidFill>
                  <a:schemeClr val="tx2"/>
                </a:solidFill>
                <a:latin typeface="+mj-lt"/>
              </a:defRPr>
            </a:lvl1pPr>
          </a:lstStyle>
          <a:p>
            <a:pPr lvl="0" rtl="0"/>
            <a:r>
              <a:rPr lang="en-GB" noProof="0"/>
              <a:t>Click to add subtitle</a:t>
            </a:r>
          </a:p>
        </p:txBody>
      </p:sp>
      <p:sp>
        <p:nvSpPr>
          <p:cNvPr id="51" name="Text Placeholder 10">
            <a:extLst>
              <a:ext uri="{FF2B5EF4-FFF2-40B4-BE49-F238E27FC236}">
                <a16:creationId xmlns:a16="http://schemas.microsoft.com/office/drawing/2014/main" id="{B3C5A73C-51DD-4781-943C-235704BBF6B5}"/>
              </a:ext>
            </a:extLst>
          </p:cNvPr>
          <p:cNvSpPr>
            <a:spLocks noGrp="1"/>
          </p:cNvSpPr>
          <p:nvPr>
            <p:ph type="body" sz="quarter" idx="26" hasCustomPrompt="1"/>
          </p:nvPr>
        </p:nvSpPr>
        <p:spPr>
          <a:xfrm>
            <a:off x="510458" y="5156838"/>
            <a:ext cx="2381574" cy="905378"/>
          </a:xfrm>
          <a:prstGeom prst="rect">
            <a:avLst/>
          </a:prstGeom>
        </p:spPr>
        <p:txBody>
          <a:bodyPr rtlCol="0" anchor="t"/>
          <a:lstStyle>
            <a:lvl1pPr marL="0" indent="0" algn="ctr">
              <a:lnSpc>
                <a:spcPct val="100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78" name="Text Placeholder 10">
            <a:extLst>
              <a:ext uri="{FF2B5EF4-FFF2-40B4-BE49-F238E27FC236}">
                <a16:creationId xmlns:a16="http://schemas.microsoft.com/office/drawing/2014/main" id="{AD95FB24-5DA0-4000-B023-A00C32D53F08}"/>
              </a:ext>
            </a:extLst>
          </p:cNvPr>
          <p:cNvSpPr>
            <a:spLocks noGrp="1"/>
          </p:cNvSpPr>
          <p:nvPr>
            <p:ph type="body" sz="quarter" idx="31" hasCustomPrompt="1"/>
          </p:nvPr>
        </p:nvSpPr>
        <p:spPr>
          <a:xfrm>
            <a:off x="3432032" y="4524194"/>
            <a:ext cx="2381574" cy="632643"/>
          </a:xfrm>
          <a:prstGeom prst="rect">
            <a:avLst/>
          </a:prstGeom>
        </p:spPr>
        <p:txBody>
          <a:bodyPr rtlCol="0" anchor="b"/>
          <a:lstStyle>
            <a:lvl1pPr marL="0" indent="0" algn="ctr">
              <a:buNone/>
              <a:defRPr sz="1800" cap="all" spc="100" baseline="0">
                <a:solidFill>
                  <a:schemeClr val="tx2"/>
                </a:solidFill>
                <a:latin typeface="+mj-lt"/>
              </a:defRPr>
            </a:lvl1pPr>
          </a:lstStyle>
          <a:p>
            <a:pPr lvl="0" rtl="0"/>
            <a:r>
              <a:rPr lang="en-GB" noProof="0"/>
              <a:t>Click to add subtitle</a:t>
            </a:r>
          </a:p>
        </p:txBody>
      </p:sp>
      <p:sp>
        <p:nvSpPr>
          <p:cNvPr id="77" name="Text Placeholder 10">
            <a:extLst>
              <a:ext uri="{FF2B5EF4-FFF2-40B4-BE49-F238E27FC236}">
                <a16:creationId xmlns:a16="http://schemas.microsoft.com/office/drawing/2014/main" id="{7455F56A-A263-4D13-A484-2D15CD61D0FC}"/>
              </a:ext>
            </a:extLst>
          </p:cNvPr>
          <p:cNvSpPr>
            <a:spLocks noGrp="1"/>
          </p:cNvSpPr>
          <p:nvPr>
            <p:ph type="body" sz="quarter" idx="30" hasCustomPrompt="1"/>
          </p:nvPr>
        </p:nvSpPr>
        <p:spPr>
          <a:xfrm>
            <a:off x="3432032" y="5156837"/>
            <a:ext cx="2381574" cy="905378"/>
          </a:xfrm>
          <a:prstGeom prst="rect">
            <a:avLst/>
          </a:prstGeom>
        </p:spPr>
        <p:txBody>
          <a:bodyPr rtlCol="0" anchor="t"/>
          <a:lstStyle>
            <a:lvl1pPr marL="0" indent="0" algn="ctr">
              <a:lnSpc>
                <a:spcPct val="100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80" name="Text Placeholder 10">
            <a:extLst>
              <a:ext uri="{FF2B5EF4-FFF2-40B4-BE49-F238E27FC236}">
                <a16:creationId xmlns:a16="http://schemas.microsoft.com/office/drawing/2014/main" id="{6C6ABB33-3D98-4D76-B96F-65F574936223}"/>
              </a:ext>
            </a:extLst>
          </p:cNvPr>
          <p:cNvSpPr>
            <a:spLocks noGrp="1"/>
          </p:cNvSpPr>
          <p:nvPr>
            <p:ph type="body" sz="quarter" idx="33" hasCustomPrompt="1"/>
          </p:nvPr>
        </p:nvSpPr>
        <p:spPr>
          <a:xfrm>
            <a:off x="6391270" y="4524194"/>
            <a:ext cx="2381574" cy="632643"/>
          </a:xfrm>
          <a:prstGeom prst="rect">
            <a:avLst/>
          </a:prstGeom>
        </p:spPr>
        <p:txBody>
          <a:bodyPr rtlCol="0" anchor="b"/>
          <a:lstStyle>
            <a:lvl1pPr marL="0" indent="0" algn="ctr">
              <a:buNone/>
              <a:defRPr sz="1800" cap="all" spc="100" baseline="0">
                <a:solidFill>
                  <a:schemeClr val="tx2"/>
                </a:solidFill>
                <a:latin typeface="+mj-lt"/>
              </a:defRPr>
            </a:lvl1pPr>
          </a:lstStyle>
          <a:p>
            <a:pPr lvl="0" rtl="0"/>
            <a:r>
              <a:rPr lang="en-GB" noProof="0"/>
              <a:t>Click to add subtitle</a:t>
            </a:r>
          </a:p>
        </p:txBody>
      </p:sp>
      <p:sp>
        <p:nvSpPr>
          <p:cNvPr id="79" name="Text Placeholder 10">
            <a:extLst>
              <a:ext uri="{FF2B5EF4-FFF2-40B4-BE49-F238E27FC236}">
                <a16:creationId xmlns:a16="http://schemas.microsoft.com/office/drawing/2014/main" id="{8EA8275A-A17A-42ED-9DDC-5F06000BFBEF}"/>
              </a:ext>
            </a:extLst>
          </p:cNvPr>
          <p:cNvSpPr>
            <a:spLocks noGrp="1"/>
          </p:cNvSpPr>
          <p:nvPr>
            <p:ph type="body" sz="quarter" idx="32" hasCustomPrompt="1"/>
          </p:nvPr>
        </p:nvSpPr>
        <p:spPr>
          <a:xfrm>
            <a:off x="6391270" y="5157592"/>
            <a:ext cx="2381574" cy="905378"/>
          </a:xfrm>
          <a:prstGeom prst="rect">
            <a:avLst/>
          </a:prstGeom>
        </p:spPr>
        <p:txBody>
          <a:bodyPr rtlCol="0" anchor="t"/>
          <a:lstStyle>
            <a:lvl1pPr marL="0" indent="0" algn="ctr">
              <a:lnSpc>
                <a:spcPct val="100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82" name="Text Placeholder 10">
            <a:extLst>
              <a:ext uri="{FF2B5EF4-FFF2-40B4-BE49-F238E27FC236}">
                <a16:creationId xmlns:a16="http://schemas.microsoft.com/office/drawing/2014/main" id="{4AEA6122-22B2-49EC-8451-E43D40F3236D}"/>
              </a:ext>
            </a:extLst>
          </p:cNvPr>
          <p:cNvSpPr>
            <a:spLocks noGrp="1"/>
          </p:cNvSpPr>
          <p:nvPr>
            <p:ph type="body" sz="quarter" idx="35" hasCustomPrompt="1"/>
          </p:nvPr>
        </p:nvSpPr>
        <p:spPr>
          <a:xfrm>
            <a:off x="9294487" y="4524194"/>
            <a:ext cx="2381574" cy="632643"/>
          </a:xfrm>
          <a:prstGeom prst="rect">
            <a:avLst/>
          </a:prstGeom>
        </p:spPr>
        <p:txBody>
          <a:bodyPr rtlCol="0" anchor="b"/>
          <a:lstStyle>
            <a:lvl1pPr marL="0" indent="0" algn="ctr">
              <a:buNone/>
              <a:defRPr sz="1800" cap="all" spc="100" baseline="0">
                <a:solidFill>
                  <a:schemeClr val="tx2"/>
                </a:solidFill>
                <a:latin typeface="+mj-lt"/>
              </a:defRPr>
            </a:lvl1pPr>
          </a:lstStyle>
          <a:p>
            <a:pPr lvl="0" rtl="0"/>
            <a:r>
              <a:rPr lang="en-GB" noProof="0"/>
              <a:t>Click to add subtitle</a:t>
            </a:r>
          </a:p>
        </p:txBody>
      </p:sp>
      <p:sp>
        <p:nvSpPr>
          <p:cNvPr id="81" name="Text Placeholder 10">
            <a:extLst>
              <a:ext uri="{FF2B5EF4-FFF2-40B4-BE49-F238E27FC236}">
                <a16:creationId xmlns:a16="http://schemas.microsoft.com/office/drawing/2014/main" id="{103D7EA4-00E4-43FA-8129-1CBE0C1291A0}"/>
              </a:ext>
            </a:extLst>
          </p:cNvPr>
          <p:cNvSpPr>
            <a:spLocks noGrp="1"/>
          </p:cNvSpPr>
          <p:nvPr>
            <p:ph type="body" sz="quarter" idx="34" hasCustomPrompt="1"/>
          </p:nvPr>
        </p:nvSpPr>
        <p:spPr>
          <a:xfrm>
            <a:off x="9294487" y="5166170"/>
            <a:ext cx="2381574" cy="905378"/>
          </a:xfrm>
          <a:prstGeom prst="rect">
            <a:avLst/>
          </a:prstGeom>
        </p:spPr>
        <p:txBody>
          <a:bodyPr rtlCol="0" anchor="t"/>
          <a:lstStyle>
            <a:lvl1pPr marL="0" indent="0" algn="ctr">
              <a:lnSpc>
                <a:spcPct val="100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68" name="Date Placeholder 2">
            <a:extLst>
              <a:ext uri="{FF2B5EF4-FFF2-40B4-BE49-F238E27FC236}">
                <a16:creationId xmlns:a16="http://schemas.microsoft.com/office/drawing/2014/main" id="{811592B2-2D21-495C-8C11-680EC81556F4}"/>
              </a:ext>
            </a:extLst>
          </p:cNvPr>
          <p:cNvSpPr>
            <a:spLocks noGrp="1"/>
          </p:cNvSpPr>
          <p:nvPr>
            <p:ph type="dt" sz="half" idx="10"/>
          </p:nvPr>
        </p:nvSpPr>
        <p:spPr>
          <a:xfrm>
            <a:off x="838200" y="6356350"/>
            <a:ext cx="2743200" cy="365125"/>
          </a:xfrm>
          <a:prstGeom prst="rect">
            <a:avLst/>
          </a:prstGeom>
        </p:spPr>
        <p:txBody>
          <a:bodyPr rtlCol="0"/>
          <a:lstStyle/>
          <a:p>
            <a:pPr rtl="0"/>
            <a:r>
              <a:rPr lang="en-GB" noProof="0"/>
              <a:t>20XX</a:t>
            </a:r>
          </a:p>
        </p:txBody>
      </p:sp>
      <p:sp>
        <p:nvSpPr>
          <p:cNvPr id="4" name="Footer Placeholder 3">
            <a:extLst>
              <a:ext uri="{FF2B5EF4-FFF2-40B4-BE49-F238E27FC236}">
                <a16:creationId xmlns:a16="http://schemas.microsoft.com/office/drawing/2014/main" id="{BEFB73D1-17D7-400F-B750-F5EA2675DD25}"/>
              </a:ext>
            </a:extLst>
          </p:cNvPr>
          <p:cNvSpPr>
            <a:spLocks noGrp="1"/>
          </p:cNvSpPr>
          <p:nvPr>
            <p:ph type="ftr" sz="quarter" idx="11"/>
          </p:nvPr>
        </p:nvSpPr>
        <p:spPr>
          <a:xfrm>
            <a:off x="4038600" y="6356350"/>
            <a:ext cx="4114800" cy="365125"/>
          </a:xfrm>
          <a:prstGeom prst="rect">
            <a:avLst/>
          </a:prstGeom>
        </p:spPr>
        <p:txBody>
          <a:bodyPr rtlCol="0"/>
          <a:lstStyle/>
          <a:p>
            <a:pPr rtl="0"/>
            <a:r>
              <a:rPr lang="en-GB" noProof="0"/>
              <a:t>Pitch deck</a:t>
            </a:r>
          </a:p>
        </p:txBody>
      </p:sp>
      <p:sp>
        <p:nvSpPr>
          <p:cNvPr id="5" name="Slide Number Placeholder 4">
            <a:extLst>
              <a:ext uri="{FF2B5EF4-FFF2-40B4-BE49-F238E27FC236}">
                <a16:creationId xmlns:a16="http://schemas.microsoft.com/office/drawing/2014/main" id="{DE30E81D-C76E-4DB7-9722-4BE8D7CF33E8}"/>
              </a:ext>
            </a:extLst>
          </p:cNvPr>
          <p:cNvSpPr>
            <a:spLocks noGrp="1"/>
          </p:cNvSpPr>
          <p:nvPr>
            <p:ph type="sldNum" sz="quarter" idx="12"/>
          </p:nvPr>
        </p:nvSpPr>
        <p:spPr>
          <a:xfrm>
            <a:off x="8610600" y="6356350"/>
            <a:ext cx="2743200" cy="365125"/>
          </a:xfrm>
          <a:prstGeom prst="rect">
            <a:avLst/>
          </a:prstGeom>
        </p:spPr>
        <p:txBody>
          <a:bodyPr rtlCol="0"/>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2294014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07C99-0702-4DEF-A72F-2451B3DC6D0C}"/>
              </a:ext>
            </a:extLst>
          </p:cNvPr>
          <p:cNvSpPr>
            <a:spLocks noGrp="1"/>
          </p:cNvSpPr>
          <p:nvPr>
            <p:ph type="title" hasCustomPrompt="1"/>
          </p:nvPr>
        </p:nvSpPr>
        <p:spPr>
          <a:xfrm>
            <a:off x="1186544" y="-1"/>
            <a:ext cx="3944790" cy="1845127"/>
          </a:xfrm>
          <a:prstGeom prst="rect">
            <a:avLst/>
          </a:prstGeom>
        </p:spPr>
        <p:txBody>
          <a:bodyPr rtlCol="0" anchor="ctr"/>
          <a:lstStyle>
            <a:lvl1pPr algn="r">
              <a:defRPr sz="2400" cap="all" spc="100" baseline="0">
                <a:solidFill>
                  <a:schemeClr val="accent2"/>
                </a:solidFill>
              </a:defRPr>
            </a:lvl1pPr>
          </a:lstStyle>
          <a:p>
            <a:pPr rtl="0"/>
            <a:r>
              <a:rPr lang="en-GB" noProof="0"/>
              <a:t>Click to add title</a:t>
            </a:r>
          </a:p>
        </p:txBody>
      </p:sp>
      <p:sp>
        <p:nvSpPr>
          <p:cNvPr id="6" name="Picture Placeholder 7">
            <a:extLst>
              <a:ext uri="{FF2B5EF4-FFF2-40B4-BE49-F238E27FC236}">
                <a16:creationId xmlns:a16="http://schemas.microsoft.com/office/drawing/2014/main" id="{74497024-D7D5-447C-8133-660B1F47A190}"/>
              </a:ext>
            </a:extLst>
          </p:cNvPr>
          <p:cNvSpPr>
            <a:spLocks noGrp="1"/>
          </p:cNvSpPr>
          <p:nvPr>
            <p:ph type="pic" sz="quarter" idx="13" hasCustomPrompt="1"/>
          </p:nvPr>
        </p:nvSpPr>
        <p:spPr>
          <a:xfrm>
            <a:off x="0" y="1845128"/>
            <a:ext cx="12192000" cy="5012871"/>
          </a:xfrm>
          <a:prstGeom prst="rect">
            <a:avLst/>
          </a:prstGeom>
        </p:spPr>
        <p:txBody>
          <a:bodyPr rtlCol="0"/>
          <a:lstStyle>
            <a:lvl1pPr marL="0" indent="0" algn="l">
              <a:buNone/>
              <a:defRPr/>
            </a:lvl1pPr>
          </a:lstStyle>
          <a:p>
            <a:pPr rtl="0"/>
            <a:r>
              <a:rPr lang="en-GB" noProof="0"/>
              <a:t>Click to add photo</a:t>
            </a:r>
          </a:p>
        </p:txBody>
      </p:sp>
      <p:sp>
        <p:nvSpPr>
          <p:cNvPr id="3" name="Date Placeholder 2">
            <a:extLst>
              <a:ext uri="{FF2B5EF4-FFF2-40B4-BE49-F238E27FC236}">
                <a16:creationId xmlns:a16="http://schemas.microsoft.com/office/drawing/2014/main" id="{AAE88F42-9013-4CBC-BF65-3FE1470550BE}"/>
              </a:ext>
            </a:extLst>
          </p:cNvPr>
          <p:cNvSpPr>
            <a:spLocks noGrp="1"/>
          </p:cNvSpPr>
          <p:nvPr>
            <p:ph type="dt" sz="half" idx="10"/>
          </p:nvPr>
        </p:nvSpPr>
        <p:spPr>
          <a:xfrm>
            <a:off x="838200" y="6356350"/>
            <a:ext cx="2743200" cy="365125"/>
          </a:xfrm>
          <a:prstGeom prst="rect">
            <a:avLst/>
          </a:prstGeo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8" name="Text Placeholder 10">
            <a:extLst>
              <a:ext uri="{FF2B5EF4-FFF2-40B4-BE49-F238E27FC236}">
                <a16:creationId xmlns:a16="http://schemas.microsoft.com/office/drawing/2014/main" id="{91F54EB4-06CA-459B-8F8C-86061BA6F1B2}"/>
              </a:ext>
            </a:extLst>
          </p:cNvPr>
          <p:cNvSpPr>
            <a:spLocks noGrp="1"/>
          </p:cNvSpPr>
          <p:nvPr>
            <p:ph type="body" sz="quarter" idx="16" hasCustomPrompt="1"/>
          </p:nvPr>
        </p:nvSpPr>
        <p:spPr>
          <a:xfrm>
            <a:off x="5627913" y="0"/>
            <a:ext cx="6564087" cy="3614737"/>
          </a:xfrm>
          <a:prstGeom prst="rect">
            <a:avLst/>
          </a:prstGeom>
          <a:solidFill>
            <a:schemeClr val="accent2">
              <a:alpha val="92000"/>
            </a:schemeClr>
          </a:solidFill>
        </p:spPr>
        <p:txBody>
          <a:bodyPr lIns="640080" tIns="731520" rIns="548640" rtlCol="0" anchor="t"/>
          <a:lstStyle>
            <a:lvl1pPr marL="0" indent="0" algn="l">
              <a:lnSpc>
                <a:spcPct val="125000"/>
              </a:lnSpc>
              <a:spcBef>
                <a:spcPts val="0"/>
              </a:spcBef>
              <a:buNone/>
              <a:defRPr sz="1600" cap="none" spc="100" baseline="0">
                <a:solidFill>
                  <a:schemeClr val="bg1"/>
                </a:solidFill>
                <a:latin typeface="+mn-lt"/>
              </a:defRPr>
            </a:lvl1pPr>
          </a:lstStyle>
          <a:p>
            <a:pPr lvl="0" rtl="0"/>
            <a:r>
              <a:rPr lang="en-GB" noProof="0"/>
              <a:t>Click to add subtitle</a:t>
            </a:r>
          </a:p>
        </p:txBody>
      </p:sp>
      <p:sp>
        <p:nvSpPr>
          <p:cNvPr id="4" name="Footer Placeholder 3">
            <a:extLst>
              <a:ext uri="{FF2B5EF4-FFF2-40B4-BE49-F238E27FC236}">
                <a16:creationId xmlns:a16="http://schemas.microsoft.com/office/drawing/2014/main" id="{9322B1A3-ADD1-4AAF-A733-AF9AEAB499A8}"/>
              </a:ext>
            </a:extLst>
          </p:cNvPr>
          <p:cNvSpPr>
            <a:spLocks noGrp="1"/>
          </p:cNvSpPr>
          <p:nvPr>
            <p:ph type="ftr" sz="quarter" idx="11"/>
          </p:nvPr>
        </p:nvSpPr>
        <p:spPr>
          <a:xfrm>
            <a:off x="4038600" y="6356350"/>
            <a:ext cx="4114800" cy="365125"/>
          </a:xfrm>
          <a:prstGeom prst="rect">
            <a:avLst/>
          </a:prstGeo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Pitch deck</a:t>
            </a:r>
          </a:p>
        </p:txBody>
      </p:sp>
      <p:sp>
        <p:nvSpPr>
          <p:cNvPr id="5" name="Slide Number Placeholder 4">
            <a:extLst>
              <a:ext uri="{FF2B5EF4-FFF2-40B4-BE49-F238E27FC236}">
                <a16:creationId xmlns:a16="http://schemas.microsoft.com/office/drawing/2014/main" id="{68AE2F48-AB83-42F0-93C2-9F943F0B00C0}"/>
              </a:ext>
            </a:extLst>
          </p:cNvPr>
          <p:cNvSpPr>
            <a:spLocks noGrp="1"/>
          </p:cNvSpPr>
          <p:nvPr>
            <p:ph type="sldNum" sz="quarter" idx="12"/>
          </p:nvPr>
        </p:nvSpPr>
        <p:spPr>
          <a:xfrm>
            <a:off x="8610600" y="6356350"/>
            <a:ext cx="2743200" cy="365125"/>
          </a:xfrm>
          <a:prstGeom prst="rect">
            <a:avLst/>
          </a:prstGeom>
        </p:spPr>
        <p:txBody>
          <a:bodyPr rtlCol="0"/>
          <a:lstStyle>
            <a:lvl1pPr>
              <a:defRPr>
                <a:solidFill>
                  <a:schemeClr val="bg1"/>
                </a:solidFill>
                <a:effectLst>
                  <a:outerShdw blurRad="38100" dist="38100" dir="2700000" algn="tl">
                    <a:srgbClr val="000000">
                      <a:alpha val="43137"/>
                    </a:srgbClr>
                  </a:outerShdw>
                </a:effectLst>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15020691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0ED8B338-CD86-47FF-A4B9-9EE6A11AFBFD}"/>
              </a:ext>
            </a:extLst>
          </p:cNvPr>
          <p:cNvSpPr>
            <a:spLocks noGrp="1"/>
          </p:cNvSpPr>
          <p:nvPr>
            <p:ph type="pic" sz="quarter" idx="15" hasCustomPrompt="1"/>
          </p:nvPr>
        </p:nvSpPr>
        <p:spPr>
          <a:xfrm>
            <a:off x="5511344" y="0"/>
            <a:ext cx="6680656" cy="6858000"/>
          </a:xfrm>
          <a:prstGeom prst="rect">
            <a:avLst/>
          </a:prstGeom>
        </p:spPr>
        <p:txBody>
          <a:bodyPr rtlCol="0"/>
          <a:lstStyle>
            <a:lvl1pPr marL="0" indent="0" algn="ctr">
              <a:buNone/>
              <a:defRPr/>
            </a:lvl1pPr>
          </a:lstStyle>
          <a:p>
            <a:pPr rtl="0"/>
            <a:r>
              <a:rPr lang="en-GB" noProof="0"/>
              <a:t>Click to add photo</a:t>
            </a:r>
          </a:p>
        </p:txBody>
      </p:sp>
      <p:sp>
        <p:nvSpPr>
          <p:cNvPr id="11" name="Rectangle 10">
            <a:extLst>
              <a:ext uri="{FF2B5EF4-FFF2-40B4-BE49-F238E27FC236}">
                <a16:creationId xmlns:a16="http://schemas.microsoft.com/office/drawing/2014/main" id="{FAF4E84F-A3BE-442F-B9F1-68AB2244AF96}"/>
              </a:ext>
              <a:ext uri="{C183D7F6-B498-43B3-948B-1728B52AA6E4}">
                <adec:decorative xmlns:adec="http://schemas.microsoft.com/office/drawing/2017/decorative" val="1"/>
              </a:ext>
            </a:extLst>
          </p:cNvPr>
          <p:cNvSpPr/>
          <p:nvPr userDrawn="1"/>
        </p:nvSpPr>
        <p:spPr>
          <a:xfrm>
            <a:off x="-20320" y="-7084"/>
            <a:ext cx="5511344"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B39AED10-F37C-48B3-A407-EDC6878C712E}"/>
              </a:ext>
            </a:extLst>
          </p:cNvPr>
          <p:cNvSpPr>
            <a:spLocks noGrp="1"/>
          </p:cNvSpPr>
          <p:nvPr>
            <p:ph type="title" hasCustomPrompt="1"/>
          </p:nvPr>
        </p:nvSpPr>
        <p:spPr>
          <a:xfrm>
            <a:off x="1486566" y="3035081"/>
            <a:ext cx="2341256" cy="640698"/>
          </a:xfrm>
          <a:prstGeom prst="rect">
            <a:avLst/>
          </a:prstGeom>
          <a:ln w="28575">
            <a:solidFill>
              <a:schemeClr val="accent4">
                <a:lumMod val="50000"/>
              </a:schemeClr>
            </a:solidFill>
          </a:ln>
        </p:spPr>
        <p:txBody>
          <a:bodyPr rtlCol="0" anchor="ctr"/>
          <a:lstStyle>
            <a:lvl1pPr algn="ctr">
              <a:defRPr sz="2400" cap="all" spc="100" baseline="0">
                <a:solidFill>
                  <a:schemeClr val="accent4">
                    <a:lumMod val="50000"/>
                  </a:schemeClr>
                </a:solidFill>
              </a:defRPr>
            </a:lvl1pPr>
          </a:lstStyle>
          <a:p>
            <a:pPr rtl="0"/>
            <a:r>
              <a:rPr lang="en-GB" noProof="0"/>
              <a:t>Add title</a:t>
            </a:r>
          </a:p>
        </p:txBody>
      </p:sp>
      <p:sp>
        <p:nvSpPr>
          <p:cNvPr id="7" name="Text Placeholder 10">
            <a:extLst>
              <a:ext uri="{FF2B5EF4-FFF2-40B4-BE49-F238E27FC236}">
                <a16:creationId xmlns:a16="http://schemas.microsoft.com/office/drawing/2014/main" id="{F20D097E-45D7-422E-A8D1-635C7DE9A997}"/>
              </a:ext>
            </a:extLst>
          </p:cNvPr>
          <p:cNvSpPr>
            <a:spLocks noGrp="1"/>
          </p:cNvSpPr>
          <p:nvPr>
            <p:ph type="body" sz="quarter" idx="14" hasCustomPrompt="1"/>
          </p:nvPr>
        </p:nvSpPr>
        <p:spPr>
          <a:xfrm>
            <a:off x="1704805" y="3959761"/>
            <a:ext cx="2879477" cy="1790164"/>
          </a:xfrm>
          <a:prstGeom prst="rect">
            <a:avLst/>
          </a:prstGeom>
        </p:spPr>
        <p:txBody>
          <a:bodyPr rtlCol="0" anchor="t"/>
          <a:lstStyle>
            <a:lvl1pPr marL="0" indent="0" algn="l">
              <a:lnSpc>
                <a:spcPct val="8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5" name="Date Placeholder 2">
            <a:extLst>
              <a:ext uri="{FF2B5EF4-FFF2-40B4-BE49-F238E27FC236}">
                <a16:creationId xmlns:a16="http://schemas.microsoft.com/office/drawing/2014/main" id="{19507D12-915D-42C7-9250-F3912C1CAEBE}"/>
              </a:ext>
            </a:extLst>
          </p:cNvPr>
          <p:cNvSpPr>
            <a:spLocks noGrp="1"/>
          </p:cNvSpPr>
          <p:nvPr>
            <p:ph type="dt" sz="half" idx="10"/>
          </p:nvPr>
        </p:nvSpPr>
        <p:spPr>
          <a:xfrm>
            <a:off x="838200" y="6356350"/>
            <a:ext cx="2743200" cy="365125"/>
          </a:xfrm>
          <a:prstGeom prst="rect">
            <a:avLst/>
          </a:prstGeom>
        </p:spPr>
        <p:txBody>
          <a:bodyPr rtlCol="0"/>
          <a:lstStyle>
            <a:lvl1pPr>
              <a:defRPr/>
            </a:lvl1pPr>
          </a:lstStyle>
          <a:p>
            <a:pPr rtl="0"/>
            <a:r>
              <a:rPr lang="en-GB" noProof="0"/>
              <a:t>20XX</a:t>
            </a:r>
          </a:p>
        </p:txBody>
      </p:sp>
      <p:sp>
        <p:nvSpPr>
          <p:cNvPr id="12" name="Footer Placeholder 4">
            <a:extLst>
              <a:ext uri="{FF2B5EF4-FFF2-40B4-BE49-F238E27FC236}">
                <a16:creationId xmlns:a16="http://schemas.microsoft.com/office/drawing/2014/main" id="{14520C17-104B-4F9D-B1D8-2FA4676B3C15}"/>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pPr rtl="0"/>
            <a:r>
              <a:rPr lang="en-GB" noProof="0"/>
              <a:t>Pitch deck</a:t>
            </a:r>
          </a:p>
        </p:txBody>
      </p:sp>
      <p:sp>
        <p:nvSpPr>
          <p:cNvPr id="13" name="Slide Number Placeholder 5">
            <a:extLst>
              <a:ext uri="{FF2B5EF4-FFF2-40B4-BE49-F238E27FC236}">
                <a16:creationId xmlns:a16="http://schemas.microsoft.com/office/drawing/2014/main" id="{219F9CF7-C4CD-4EEB-A49F-1820A981A249}"/>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2671333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BE02389-643A-44A3-9E32-4459CAEAC3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1E3E221A-6F27-4890-B073-7BA27B8FB5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pPr rtl="0"/>
            <a:r>
              <a:rPr lang="en-GB" noProof="0"/>
              <a:t>Pitch deck</a:t>
            </a:r>
          </a:p>
        </p:txBody>
      </p:sp>
      <p:sp>
        <p:nvSpPr>
          <p:cNvPr id="6" name="Slide Number Placeholder 5">
            <a:extLst>
              <a:ext uri="{FF2B5EF4-FFF2-40B4-BE49-F238E27FC236}">
                <a16:creationId xmlns:a16="http://schemas.microsoft.com/office/drawing/2014/main" id="{40B06CAC-A122-486F-81C6-4299D83E94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42301138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image" Target="../media/image4.jpg"/><Relationship Id="rId7" Type="http://schemas.openxmlformats.org/officeDocument/2006/relationships/image" Target="../media/image8.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image" Target="../media/image6.jp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close up of green grass&#10;">
            <a:extLst>
              <a:ext uri="{FF2B5EF4-FFF2-40B4-BE49-F238E27FC236}">
                <a16:creationId xmlns:a16="http://schemas.microsoft.com/office/drawing/2014/main" id="{2A7E6CAB-B5FF-46B8-964A-7A01020AAB15}"/>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val="0"/>
              </a:ext>
            </a:extLst>
          </a:blip>
          <a:srcRect/>
          <a:stretch/>
        </p:blipFill>
        <p:spPr>
          <a:xfrm>
            <a:off x="-1" y="0"/>
            <a:ext cx="12192000" cy="6858000"/>
          </a:xfrm>
        </p:spPr>
      </p:pic>
      <p:sp>
        <p:nvSpPr>
          <p:cNvPr id="7" name="Title 6">
            <a:extLst>
              <a:ext uri="{FF2B5EF4-FFF2-40B4-BE49-F238E27FC236}">
                <a16:creationId xmlns:a16="http://schemas.microsoft.com/office/drawing/2014/main" id="{CF45A9EB-00FC-4DE7-8041-09649EF9B9B6}"/>
              </a:ext>
            </a:extLst>
          </p:cNvPr>
          <p:cNvSpPr>
            <a:spLocks noGrp="1"/>
          </p:cNvSpPr>
          <p:nvPr>
            <p:ph type="title"/>
          </p:nvPr>
        </p:nvSpPr>
        <p:spPr>
          <a:xfrm>
            <a:off x="0" y="1425258"/>
            <a:ext cx="12192000" cy="2990691"/>
          </a:xfrm>
        </p:spPr>
        <p:txBody>
          <a:bodyPr rtlCol="0"/>
          <a:lstStyle/>
          <a:p>
            <a:pPr rtl="0"/>
            <a:r>
              <a:rPr lang="en-GB" sz="6000" spc="-25" dirty="0">
                <a:solidFill>
                  <a:schemeClr val="bg1"/>
                </a:solidFill>
                <a:effectLst/>
                <a:latin typeface="Poppins" panose="00000500000000000000" pitchFamily="2" charset="0"/>
                <a:ea typeface="Aptos" panose="020B0004020202020204" pitchFamily="34" charset="0"/>
              </a:rPr>
              <a:t>A Framework on Embedding a Whole-School </a:t>
            </a:r>
            <a:r>
              <a:rPr lang="en-GB" sz="6000" spc="-25" dirty="0">
                <a:solidFill>
                  <a:schemeClr val="bg1"/>
                </a:solidFill>
                <a:latin typeface="Poppins" panose="00000500000000000000" pitchFamily="2" charset="0"/>
                <a:ea typeface="Aptos" panose="020B0004020202020204" pitchFamily="34" charset="0"/>
              </a:rPr>
              <a:t>A</a:t>
            </a:r>
            <a:r>
              <a:rPr lang="en-GB" sz="6000" spc="-25" dirty="0">
                <a:solidFill>
                  <a:schemeClr val="bg1"/>
                </a:solidFill>
                <a:effectLst/>
                <a:latin typeface="Poppins" panose="00000500000000000000" pitchFamily="2" charset="0"/>
                <a:ea typeface="Aptos" panose="020B0004020202020204" pitchFamily="34" charset="0"/>
              </a:rPr>
              <a:t>pproach to Emotional and Mental </a:t>
            </a:r>
            <a:r>
              <a:rPr lang="en-GB" sz="6000" spc="-25" dirty="0">
                <a:solidFill>
                  <a:schemeClr val="bg1"/>
                </a:solidFill>
                <a:latin typeface="Poppins" panose="00000500000000000000" pitchFamily="2" charset="0"/>
                <a:ea typeface="Aptos" panose="020B0004020202020204" pitchFamily="34" charset="0"/>
              </a:rPr>
              <a:t>W</a:t>
            </a:r>
            <a:r>
              <a:rPr lang="en-GB" sz="6000" spc="-25" dirty="0">
                <a:solidFill>
                  <a:schemeClr val="bg1"/>
                </a:solidFill>
                <a:effectLst/>
                <a:latin typeface="Poppins" panose="00000500000000000000" pitchFamily="2" charset="0"/>
                <a:ea typeface="Aptos" panose="020B0004020202020204" pitchFamily="34" charset="0"/>
              </a:rPr>
              <a:t>ell-Being</a:t>
            </a:r>
            <a:endParaRPr lang="en-GB" dirty="0"/>
          </a:p>
        </p:txBody>
      </p:sp>
      <p:sp>
        <p:nvSpPr>
          <p:cNvPr id="22" name="Rectangle 21">
            <a:extLst>
              <a:ext uri="{FF2B5EF4-FFF2-40B4-BE49-F238E27FC236}">
                <a16:creationId xmlns:a16="http://schemas.microsoft.com/office/drawing/2014/main" id="{EA4B20A4-BDBA-4ACB-BCCE-1FF6B09FE0A1}"/>
              </a:ext>
              <a:ext uri="{C183D7F6-B498-43B3-948B-1728B52AA6E4}">
                <adec:decorative xmlns:adec="http://schemas.microsoft.com/office/drawing/2017/decorative" val="1"/>
              </a:ext>
            </a:extLst>
          </p:cNvPr>
          <p:cNvSpPr/>
          <p:nvPr/>
        </p:nvSpPr>
        <p:spPr>
          <a:xfrm>
            <a:off x="-1" y="6161385"/>
            <a:ext cx="12192000" cy="1954212"/>
          </a:xfrm>
          <a:prstGeom prst="rect">
            <a:avLst/>
          </a:prstGeom>
          <a:solidFill>
            <a:schemeClr val="accent4">
              <a:lumMod val="5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 name="TextBox 1">
            <a:extLst>
              <a:ext uri="{FF2B5EF4-FFF2-40B4-BE49-F238E27FC236}">
                <a16:creationId xmlns:a16="http://schemas.microsoft.com/office/drawing/2014/main" id="{B3962F6E-8E9F-58A7-87C2-D44557015159}"/>
              </a:ext>
            </a:extLst>
          </p:cNvPr>
          <p:cNvSpPr txBox="1"/>
          <p:nvPr/>
        </p:nvSpPr>
        <p:spPr>
          <a:xfrm>
            <a:off x="8310282" y="5163671"/>
            <a:ext cx="3065930" cy="338554"/>
          </a:xfrm>
          <a:prstGeom prst="rect">
            <a:avLst/>
          </a:prstGeom>
          <a:noFill/>
        </p:spPr>
        <p:txBody>
          <a:bodyPr wrap="square" rtlCol="0">
            <a:spAutoFit/>
          </a:bodyPr>
          <a:lstStyle/>
          <a:p>
            <a:r>
              <a:rPr lang="en-GB" sz="1600" dirty="0">
                <a:solidFill>
                  <a:schemeClr val="bg1"/>
                </a:solidFill>
              </a:rPr>
              <a:t>2316803</a:t>
            </a:r>
          </a:p>
        </p:txBody>
      </p:sp>
    </p:spTree>
    <p:extLst>
      <p:ext uri="{BB962C8B-B14F-4D97-AF65-F5344CB8AC3E}">
        <p14:creationId xmlns:p14="http://schemas.microsoft.com/office/powerpoint/2010/main" val="2583275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Date Placeholder 56">
            <a:extLst>
              <a:ext uri="{FF2B5EF4-FFF2-40B4-BE49-F238E27FC236}">
                <a16:creationId xmlns:a16="http://schemas.microsoft.com/office/drawing/2014/main" id="{653BB8CA-23AF-4226-9FB3-FA1964EBA661}"/>
              </a:ext>
            </a:extLst>
          </p:cNvPr>
          <p:cNvSpPr>
            <a:spLocks noGrp="1"/>
          </p:cNvSpPr>
          <p:nvPr>
            <p:ph type="dt" sz="half" idx="2"/>
          </p:nvPr>
        </p:nvSpPr>
        <p:spPr>
          <a:xfrm>
            <a:off x="838200" y="6356350"/>
            <a:ext cx="2743200" cy="365125"/>
          </a:xfrm>
        </p:spPr>
        <p:txBody>
          <a:bodyPr rtlCol="0"/>
          <a:lstStyle/>
          <a:p>
            <a:pPr rtl="0"/>
            <a:r>
              <a:rPr lang="en-GB"/>
              <a:t>20XX</a:t>
            </a:r>
          </a:p>
        </p:txBody>
      </p:sp>
      <p:sp>
        <p:nvSpPr>
          <p:cNvPr id="58" name="Footer Placeholder 57">
            <a:extLst>
              <a:ext uri="{FF2B5EF4-FFF2-40B4-BE49-F238E27FC236}">
                <a16:creationId xmlns:a16="http://schemas.microsoft.com/office/drawing/2014/main" id="{4DDD181B-D1CF-4E5A-B354-DE584F3F2B23}"/>
              </a:ext>
            </a:extLst>
          </p:cNvPr>
          <p:cNvSpPr>
            <a:spLocks noGrp="1"/>
          </p:cNvSpPr>
          <p:nvPr>
            <p:ph type="ftr" sz="quarter" idx="3"/>
          </p:nvPr>
        </p:nvSpPr>
        <p:spPr>
          <a:xfrm>
            <a:off x="4038600" y="6356350"/>
            <a:ext cx="4114800" cy="365125"/>
          </a:xfrm>
        </p:spPr>
        <p:txBody>
          <a:bodyPr rtlCol="0"/>
          <a:lstStyle/>
          <a:p>
            <a:pPr rtl="0"/>
            <a:r>
              <a:rPr lang="en-GB"/>
              <a:t>Pitch deck</a:t>
            </a:r>
          </a:p>
        </p:txBody>
      </p:sp>
      <p:sp>
        <p:nvSpPr>
          <p:cNvPr id="59" name="Slide Number Placeholder 58">
            <a:extLst>
              <a:ext uri="{FF2B5EF4-FFF2-40B4-BE49-F238E27FC236}">
                <a16:creationId xmlns:a16="http://schemas.microsoft.com/office/drawing/2014/main" id="{185AB600-E5B8-4AFD-A7DA-37E5D3AFF5FA}"/>
              </a:ext>
            </a:extLst>
          </p:cNvPr>
          <p:cNvSpPr>
            <a:spLocks noGrp="1"/>
          </p:cNvSpPr>
          <p:nvPr>
            <p:ph type="sldNum" sz="quarter" idx="4"/>
          </p:nvPr>
        </p:nvSpPr>
        <p:spPr>
          <a:xfrm>
            <a:off x="8610600" y="6356350"/>
            <a:ext cx="2743200" cy="365125"/>
          </a:xfrm>
        </p:spPr>
        <p:txBody>
          <a:bodyPr rtlCol="0"/>
          <a:lstStyle/>
          <a:p>
            <a:pPr rtl="0"/>
            <a:fld id="{EA87306C-81BA-4795-A5CA-9392456A8C1E}" type="slidenum">
              <a:rPr lang="en-GB" smtClean="0"/>
              <a:pPr rtl="0"/>
              <a:t>2</a:t>
            </a:fld>
            <a:endParaRPr lang="en-GB"/>
          </a:p>
        </p:txBody>
      </p:sp>
      <p:sp>
        <p:nvSpPr>
          <p:cNvPr id="10" name="TextBox 9">
            <a:extLst>
              <a:ext uri="{FF2B5EF4-FFF2-40B4-BE49-F238E27FC236}">
                <a16:creationId xmlns:a16="http://schemas.microsoft.com/office/drawing/2014/main" id="{64E8B0A6-54DF-51D8-9D0A-2DAC86B6AF04}"/>
              </a:ext>
            </a:extLst>
          </p:cNvPr>
          <p:cNvSpPr txBox="1"/>
          <p:nvPr/>
        </p:nvSpPr>
        <p:spPr>
          <a:xfrm>
            <a:off x="188259" y="1909482"/>
            <a:ext cx="11165541" cy="3046988"/>
          </a:xfrm>
          <a:prstGeom prst="rect">
            <a:avLst/>
          </a:prstGeom>
          <a:noFill/>
        </p:spPr>
        <p:txBody>
          <a:bodyPr wrap="square" rtlCol="0">
            <a:spAutoFit/>
          </a:bodyPr>
          <a:lstStyle/>
          <a:p>
            <a:r>
              <a:rPr lang="en-GB" sz="1800" dirty="0">
                <a:effectLst/>
                <a:latin typeface="Times New Roman" panose="02020603050405020304" pitchFamily="18" charset="0"/>
                <a:ea typeface="Times New Roman" panose="02020603050405020304" pitchFamily="18" charset="0"/>
              </a:rPr>
              <a:t>“</a:t>
            </a:r>
            <a:r>
              <a:rPr lang="en-GB" sz="3200" dirty="0">
                <a:latin typeface="Times New Roman" panose="02020603050405020304" pitchFamily="18" charset="0"/>
                <a:ea typeface="Times New Roman" panose="02020603050405020304" pitchFamily="18" charset="0"/>
              </a:rPr>
              <a:t>P</a:t>
            </a:r>
            <a:r>
              <a:rPr lang="en-GB" sz="3200" dirty="0">
                <a:effectLst/>
                <a:latin typeface="Times New Roman" panose="02020603050405020304" pitchFamily="18" charset="0"/>
                <a:ea typeface="Times New Roman" panose="02020603050405020304" pitchFamily="18" charset="0"/>
              </a:rPr>
              <a:t>artners and stakeholders should involve and engage children and young people to understand this framework. Children and young people should have a route to tell partners/ stakeholders what they think about the arrangements being put in place and what is important to them within the framework”- Involving children and allowing them to express their voices on what’s important to them”</a:t>
            </a:r>
          </a:p>
        </p:txBody>
      </p:sp>
    </p:spTree>
    <p:extLst>
      <p:ext uri="{BB962C8B-B14F-4D97-AF65-F5344CB8AC3E}">
        <p14:creationId xmlns:p14="http://schemas.microsoft.com/office/powerpoint/2010/main" val="2815339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901FA5-7460-8D18-4B0D-177A17EC0CE4}"/>
            </a:ext>
          </a:extLst>
        </p:cNvPr>
        <p:cNvGrpSpPr/>
        <p:nvPr/>
      </p:nvGrpSpPr>
      <p:grpSpPr>
        <a:xfrm>
          <a:off x="0" y="0"/>
          <a:ext cx="0" cy="0"/>
          <a:chOff x="0" y="0"/>
          <a:chExt cx="0" cy="0"/>
        </a:xfrm>
      </p:grpSpPr>
      <p:sp>
        <p:nvSpPr>
          <p:cNvPr id="57" name="Date Placeholder 56">
            <a:extLst>
              <a:ext uri="{FF2B5EF4-FFF2-40B4-BE49-F238E27FC236}">
                <a16:creationId xmlns:a16="http://schemas.microsoft.com/office/drawing/2014/main" id="{1378B655-4EBA-1EDE-8BC0-99E7871F4608}"/>
              </a:ext>
            </a:extLst>
          </p:cNvPr>
          <p:cNvSpPr>
            <a:spLocks noGrp="1"/>
          </p:cNvSpPr>
          <p:nvPr>
            <p:ph type="dt" sz="half" idx="2"/>
          </p:nvPr>
        </p:nvSpPr>
        <p:spPr>
          <a:xfrm>
            <a:off x="838200" y="6356350"/>
            <a:ext cx="2743200" cy="365125"/>
          </a:xfrm>
        </p:spPr>
        <p:txBody>
          <a:bodyPr rtlCol="0"/>
          <a:lstStyle/>
          <a:p>
            <a:pPr rtl="0"/>
            <a:r>
              <a:rPr lang="en-GB"/>
              <a:t>20XX</a:t>
            </a:r>
          </a:p>
        </p:txBody>
      </p:sp>
      <p:sp>
        <p:nvSpPr>
          <p:cNvPr id="58" name="Footer Placeholder 57">
            <a:extLst>
              <a:ext uri="{FF2B5EF4-FFF2-40B4-BE49-F238E27FC236}">
                <a16:creationId xmlns:a16="http://schemas.microsoft.com/office/drawing/2014/main" id="{FBAC6E18-AF4C-F4C4-13E3-5C983AD32F7B}"/>
              </a:ext>
            </a:extLst>
          </p:cNvPr>
          <p:cNvSpPr>
            <a:spLocks noGrp="1"/>
          </p:cNvSpPr>
          <p:nvPr>
            <p:ph type="ftr" sz="quarter" idx="3"/>
          </p:nvPr>
        </p:nvSpPr>
        <p:spPr>
          <a:xfrm>
            <a:off x="4038600" y="6356350"/>
            <a:ext cx="4114800" cy="365125"/>
          </a:xfrm>
        </p:spPr>
        <p:txBody>
          <a:bodyPr rtlCol="0"/>
          <a:lstStyle/>
          <a:p>
            <a:pPr rtl="0"/>
            <a:r>
              <a:rPr lang="en-GB"/>
              <a:t>Pitch deck</a:t>
            </a:r>
          </a:p>
        </p:txBody>
      </p:sp>
      <p:sp>
        <p:nvSpPr>
          <p:cNvPr id="59" name="Slide Number Placeholder 58">
            <a:extLst>
              <a:ext uri="{FF2B5EF4-FFF2-40B4-BE49-F238E27FC236}">
                <a16:creationId xmlns:a16="http://schemas.microsoft.com/office/drawing/2014/main" id="{92D652EA-8BFF-624D-AD96-84E64C4DF490}"/>
              </a:ext>
            </a:extLst>
          </p:cNvPr>
          <p:cNvSpPr>
            <a:spLocks noGrp="1"/>
          </p:cNvSpPr>
          <p:nvPr>
            <p:ph type="sldNum" sz="quarter" idx="4"/>
          </p:nvPr>
        </p:nvSpPr>
        <p:spPr>
          <a:xfrm>
            <a:off x="8610600" y="6356350"/>
            <a:ext cx="2743200" cy="365125"/>
          </a:xfrm>
        </p:spPr>
        <p:txBody>
          <a:bodyPr rtlCol="0"/>
          <a:lstStyle/>
          <a:p>
            <a:pPr rtl="0"/>
            <a:fld id="{EA87306C-81BA-4795-A5CA-9392456A8C1E}" type="slidenum">
              <a:rPr lang="en-GB" smtClean="0"/>
              <a:pPr rtl="0"/>
              <a:t>3</a:t>
            </a:fld>
            <a:endParaRPr lang="en-GB"/>
          </a:p>
        </p:txBody>
      </p:sp>
      <p:sp>
        <p:nvSpPr>
          <p:cNvPr id="10" name="TextBox 9">
            <a:extLst>
              <a:ext uri="{FF2B5EF4-FFF2-40B4-BE49-F238E27FC236}">
                <a16:creationId xmlns:a16="http://schemas.microsoft.com/office/drawing/2014/main" id="{4B85A45D-6D54-6092-AE0F-F4F1DC78C368}"/>
              </a:ext>
            </a:extLst>
          </p:cNvPr>
          <p:cNvSpPr txBox="1"/>
          <p:nvPr/>
        </p:nvSpPr>
        <p:spPr>
          <a:xfrm>
            <a:off x="188259" y="1828799"/>
            <a:ext cx="11165541" cy="2677656"/>
          </a:xfrm>
          <a:prstGeom prst="rect">
            <a:avLst/>
          </a:prstGeom>
          <a:noFill/>
        </p:spPr>
        <p:txBody>
          <a:bodyPr wrap="square" rtlCol="0">
            <a:spAutoFit/>
          </a:bodyPr>
          <a:lstStyle/>
          <a:p>
            <a:r>
              <a:rPr lang="en-GB" sz="2800" dirty="0">
                <a:effectLst/>
                <a:latin typeface="Aptos" panose="020B0004020202020204" pitchFamily="34" charset="0"/>
                <a:ea typeface="Aptos" panose="020B0004020202020204" pitchFamily="34" charset="0"/>
                <a:cs typeface="Times New Roman" panose="02020603050405020304" pitchFamily="18" charset="0"/>
              </a:rPr>
              <a:t>“Developing trusting relationships is central to the whole- school approach. Developing positive relationships between a teacher and learner is a fundamental aspect of quality learning and teaching. The effects of teacher- learner relationships have been researched extensively, and point to how positive relationships can have good social and academic outcomes” </a:t>
            </a:r>
            <a:endParaRPr lang="en-GB" sz="2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169788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690D15-3B85-4C4D-746C-5211E30AFE14}"/>
            </a:ext>
          </a:extLst>
        </p:cNvPr>
        <p:cNvGrpSpPr/>
        <p:nvPr/>
      </p:nvGrpSpPr>
      <p:grpSpPr>
        <a:xfrm>
          <a:off x="0" y="0"/>
          <a:ext cx="0" cy="0"/>
          <a:chOff x="0" y="0"/>
          <a:chExt cx="0" cy="0"/>
        </a:xfrm>
      </p:grpSpPr>
      <p:sp>
        <p:nvSpPr>
          <p:cNvPr id="57" name="Date Placeholder 56">
            <a:extLst>
              <a:ext uri="{FF2B5EF4-FFF2-40B4-BE49-F238E27FC236}">
                <a16:creationId xmlns:a16="http://schemas.microsoft.com/office/drawing/2014/main" id="{D36114BC-4A7D-9D94-13D6-437A42A25B9A}"/>
              </a:ext>
            </a:extLst>
          </p:cNvPr>
          <p:cNvSpPr>
            <a:spLocks noGrp="1"/>
          </p:cNvSpPr>
          <p:nvPr>
            <p:ph type="dt" sz="half" idx="2"/>
          </p:nvPr>
        </p:nvSpPr>
        <p:spPr>
          <a:xfrm>
            <a:off x="838200" y="6356350"/>
            <a:ext cx="2743200" cy="365125"/>
          </a:xfrm>
        </p:spPr>
        <p:txBody>
          <a:bodyPr rtlCol="0"/>
          <a:lstStyle/>
          <a:p>
            <a:pPr rtl="0"/>
            <a:r>
              <a:rPr lang="en-GB"/>
              <a:t>20XX</a:t>
            </a:r>
          </a:p>
        </p:txBody>
      </p:sp>
      <p:sp>
        <p:nvSpPr>
          <p:cNvPr id="58" name="Footer Placeholder 57">
            <a:extLst>
              <a:ext uri="{FF2B5EF4-FFF2-40B4-BE49-F238E27FC236}">
                <a16:creationId xmlns:a16="http://schemas.microsoft.com/office/drawing/2014/main" id="{0A899603-7B92-B561-01C8-5BF7FAE57077}"/>
              </a:ext>
            </a:extLst>
          </p:cNvPr>
          <p:cNvSpPr>
            <a:spLocks noGrp="1"/>
          </p:cNvSpPr>
          <p:nvPr>
            <p:ph type="ftr" sz="quarter" idx="3"/>
          </p:nvPr>
        </p:nvSpPr>
        <p:spPr>
          <a:xfrm>
            <a:off x="4038600" y="6356350"/>
            <a:ext cx="4114800" cy="365125"/>
          </a:xfrm>
        </p:spPr>
        <p:txBody>
          <a:bodyPr rtlCol="0"/>
          <a:lstStyle/>
          <a:p>
            <a:pPr rtl="0"/>
            <a:r>
              <a:rPr lang="en-GB"/>
              <a:t>Pitch deck</a:t>
            </a:r>
          </a:p>
        </p:txBody>
      </p:sp>
      <p:sp>
        <p:nvSpPr>
          <p:cNvPr id="59" name="Slide Number Placeholder 58">
            <a:extLst>
              <a:ext uri="{FF2B5EF4-FFF2-40B4-BE49-F238E27FC236}">
                <a16:creationId xmlns:a16="http://schemas.microsoft.com/office/drawing/2014/main" id="{4AE0057B-77A0-266C-E7AA-6B48BFC59D22}"/>
              </a:ext>
            </a:extLst>
          </p:cNvPr>
          <p:cNvSpPr>
            <a:spLocks noGrp="1"/>
          </p:cNvSpPr>
          <p:nvPr>
            <p:ph type="sldNum" sz="quarter" idx="4"/>
          </p:nvPr>
        </p:nvSpPr>
        <p:spPr>
          <a:xfrm>
            <a:off x="8610600" y="6356350"/>
            <a:ext cx="2743200" cy="365125"/>
          </a:xfrm>
        </p:spPr>
        <p:txBody>
          <a:bodyPr rtlCol="0"/>
          <a:lstStyle/>
          <a:p>
            <a:pPr rtl="0"/>
            <a:fld id="{EA87306C-81BA-4795-A5CA-9392456A8C1E}" type="slidenum">
              <a:rPr lang="en-GB" smtClean="0"/>
              <a:pPr rtl="0"/>
              <a:t>4</a:t>
            </a:fld>
            <a:endParaRPr lang="en-GB"/>
          </a:p>
        </p:txBody>
      </p:sp>
      <p:sp>
        <p:nvSpPr>
          <p:cNvPr id="10" name="TextBox 9">
            <a:extLst>
              <a:ext uri="{FF2B5EF4-FFF2-40B4-BE49-F238E27FC236}">
                <a16:creationId xmlns:a16="http://schemas.microsoft.com/office/drawing/2014/main" id="{1912D889-5A0B-8B3F-FC96-5C8549589B74}"/>
              </a:ext>
            </a:extLst>
          </p:cNvPr>
          <p:cNvSpPr txBox="1"/>
          <p:nvPr/>
        </p:nvSpPr>
        <p:spPr>
          <a:xfrm>
            <a:off x="188259" y="1828799"/>
            <a:ext cx="11165541" cy="2616101"/>
          </a:xfrm>
          <a:prstGeom prst="rect">
            <a:avLst/>
          </a:prstGeom>
          <a:noFill/>
        </p:spPr>
        <p:txBody>
          <a:bodyPr wrap="square" rtlCol="0">
            <a:spAutoFit/>
          </a:bodyPr>
          <a:lstStyle/>
          <a:p>
            <a:r>
              <a:rPr lang="en-GB" sz="2800" dirty="0">
                <a:effectLst/>
                <a:latin typeface="Aptos" panose="020B0004020202020204" pitchFamily="34" charset="0"/>
                <a:ea typeface="Aptos" panose="020B0004020202020204" pitchFamily="34" charset="0"/>
                <a:cs typeface="Times New Roman" panose="02020603050405020304" pitchFamily="18" charset="0"/>
              </a:rPr>
              <a:t>“</a:t>
            </a:r>
            <a:r>
              <a:rPr lang="en-GB" sz="3200" dirty="0">
                <a:latin typeface="Aptos" panose="020B0004020202020204" pitchFamily="34" charset="0"/>
              </a:rPr>
              <a:t>Things that can help keep children and young people mentally and emotionally well and resilient include:</a:t>
            </a:r>
          </a:p>
          <a:p>
            <a:r>
              <a:rPr lang="en-GB" sz="3200" dirty="0">
                <a:latin typeface="Aptos" panose="020B0004020202020204" pitchFamily="34" charset="0"/>
                <a:ea typeface="Aptos" panose="020B0004020202020204" pitchFamily="34" charset="0"/>
                <a:cs typeface="Times New Roman" panose="02020603050405020304" pitchFamily="18" charset="0"/>
              </a:rPr>
              <a:t>B</a:t>
            </a:r>
            <a:r>
              <a:rPr lang="en-GB" sz="3200" dirty="0">
                <a:effectLst/>
                <a:latin typeface="Aptos" panose="020B0004020202020204" pitchFamily="34" charset="0"/>
                <a:ea typeface="Times New Roman" panose="02020603050405020304" pitchFamily="18" charset="0"/>
              </a:rPr>
              <a:t>eing listened to, feeling valued, respected and known as individuals”</a:t>
            </a:r>
          </a:p>
          <a:p>
            <a:endParaRPr lang="en-GB"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542632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F127B3-5AB6-C5DF-E2FF-86186ED3B021}"/>
            </a:ext>
          </a:extLst>
        </p:cNvPr>
        <p:cNvGrpSpPr/>
        <p:nvPr/>
      </p:nvGrpSpPr>
      <p:grpSpPr>
        <a:xfrm>
          <a:off x="0" y="0"/>
          <a:ext cx="0" cy="0"/>
          <a:chOff x="0" y="0"/>
          <a:chExt cx="0" cy="0"/>
        </a:xfrm>
      </p:grpSpPr>
      <p:sp>
        <p:nvSpPr>
          <p:cNvPr id="57" name="Date Placeholder 56">
            <a:extLst>
              <a:ext uri="{FF2B5EF4-FFF2-40B4-BE49-F238E27FC236}">
                <a16:creationId xmlns:a16="http://schemas.microsoft.com/office/drawing/2014/main" id="{D1CE33DF-0069-6FDA-BC56-E01A130D5149}"/>
              </a:ext>
            </a:extLst>
          </p:cNvPr>
          <p:cNvSpPr>
            <a:spLocks noGrp="1"/>
          </p:cNvSpPr>
          <p:nvPr>
            <p:ph type="dt" sz="half" idx="2"/>
          </p:nvPr>
        </p:nvSpPr>
        <p:spPr>
          <a:xfrm>
            <a:off x="838200" y="6356350"/>
            <a:ext cx="2743200" cy="365125"/>
          </a:xfrm>
        </p:spPr>
        <p:txBody>
          <a:bodyPr rtlCol="0"/>
          <a:lstStyle/>
          <a:p>
            <a:pPr rtl="0"/>
            <a:r>
              <a:rPr lang="en-GB"/>
              <a:t>20XX</a:t>
            </a:r>
          </a:p>
        </p:txBody>
      </p:sp>
      <p:sp>
        <p:nvSpPr>
          <p:cNvPr id="58" name="Footer Placeholder 57">
            <a:extLst>
              <a:ext uri="{FF2B5EF4-FFF2-40B4-BE49-F238E27FC236}">
                <a16:creationId xmlns:a16="http://schemas.microsoft.com/office/drawing/2014/main" id="{79F6AC13-34D1-2633-77A9-4A62D84CC765}"/>
              </a:ext>
            </a:extLst>
          </p:cNvPr>
          <p:cNvSpPr>
            <a:spLocks noGrp="1"/>
          </p:cNvSpPr>
          <p:nvPr>
            <p:ph type="ftr" sz="quarter" idx="3"/>
          </p:nvPr>
        </p:nvSpPr>
        <p:spPr>
          <a:xfrm>
            <a:off x="4038600" y="6356350"/>
            <a:ext cx="4114800" cy="365125"/>
          </a:xfrm>
        </p:spPr>
        <p:txBody>
          <a:bodyPr rtlCol="0"/>
          <a:lstStyle/>
          <a:p>
            <a:pPr rtl="0"/>
            <a:r>
              <a:rPr lang="en-GB"/>
              <a:t>Pitch deck</a:t>
            </a:r>
          </a:p>
        </p:txBody>
      </p:sp>
      <p:sp>
        <p:nvSpPr>
          <p:cNvPr id="59" name="Slide Number Placeholder 58">
            <a:extLst>
              <a:ext uri="{FF2B5EF4-FFF2-40B4-BE49-F238E27FC236}">
                <a16:creationId xmlns:a16="http://schemas.microsoft.com/office/drawing/2014/main" id="{CD9702A7-C76A-5AD7-A350-BF9A13BEDCF3}"/>
              </a:ext>
            </a:extLst>
          </p:cNvPr>
          <p:cNvSpPr>
            <a:spLocks noGrp="1"/>
          </p:cNvSpPr>
          <p:nvPr>
            <p:ph type="sldNum" sz="quarter" idx="4"/>
          </p:nvPr>
        </p:nvSpPr>
        <p:spPr>
          <a:xfrm>
            <a:off x="8610600" y="6356350"/>
            <a:ext cx="2743200" cy="365125"/>
          </a:xfrm>
        </p:spPr>
        <p:txBody>
          <a:bodyPr rtlCol="0"/>
          <a:lstStyle/>
          <a:p>
            <a:pPr rtl="0"/>
            <a:fld id="{EA87306C-81BA-4795-A5CA-9392456A8C1E}" type="slidenum">
              <a:rPr lang="en-GB" smtClean="0"/>
              <a:pPr rtl="0"/>
              <a:t>5</a:t>
            </a:fld>
            <a:endParaRPr lang="en-GB"/>
          </a:p>
        </p:txBody>
      </p:sp>
      <p:pic>
        <p:nvPicPr>
          <p:cNvPr id="3" name="Picture 2" descr="A screenshot of a news&#10;&#10;Description automatically generated">
            <a:extLst>
              <a:ext uri="{FF2B5EF4-FFF2-40B4-BE49-F238E27FC236}">
                <a16:creationId xmlns:a16="http://schemas.microsoft.com/office/drawing/2014/main" id="{2C37D460-D47D-7D1B-D8BC-435F0DC4B358}"/>
              </a:ext>
            </a:extLst>
          </p:cNvPr>
          <p:cNvPicPr>
            <a:picLocks noChangeAspect="1"/>
          </p:cNvPicPr>
          <p:nvPr/>
        </p:nvPicPr>
        <p:blipFill>
          <a:blip r:embed="rId3"/>
          <a:stretch>
            <a:fillRect/>
          </a:stretch>
        </p:blipFill>
        <p:spPr>
          <a:xfrm>
            <a:off x="0" y="-94131"/>
            <a:ext cx="3388659" cy="2874085"/>
          </a:xfrm>
          <a:prstGeom prst="rect">
            <a:avLst/>
          </a:prstGeom>
        </p:spPr>
      </p:pic>
      <p:pic>
        <p:nvPicPr>
          <p:cNvPr id="5" name="Picture 4" descr="A screenshot of a news page&#10;&#10;Description automatically generated">
            <a:extLst>
              <a:ext uri="{FF2B5EF4-FFF2-40B4-BE49-F238E27FC236}">
                <a16:creationId xmlns:a16="http://schemas.microsoft.com/office/drawing/2014/main" id="{9C782A4A-0D6E-B8B4-37EC-04E40A8872D7}"/>
              </a:ext>
            </a:extLst>
          </p:cNvPr>
          <p:cNvPicPr>
            <a:picLocks noChangeAspect="1"/>
          </p:cNvPicPr>
          <p:nvPr/>
        </p:nvPicPr>
        <p:blipFill>
          <a:blip r:embed="rId4"/>
          <a:stretch>
            <a:fillRect/>
          </a:stretch>
        </p:blipFill>
        <p:spPr>
          <a:xfrm>
            <a:off x="4038600" y="-94130"/>
            <a:ext cx="3583027" cy="2622178"/>
          </a:xfrm>
          <a:prstGeom prst="rect">
            <a:avLst/>
          </a:prstGeom>
        </p:spPr>
      </p:pic>
      <p:pic>
        <p:nvPicPr>
          <p:cNvPr id="7" name="Picture 6" descr="A screenshot of a news&#10;&#10;Description automatically generated">
            <a:extLst>
              <a:ext uri="{FF2B5EF4-FFF2-40B4-BE49-F238E27FC236}">
                <a16:creationId xmlns:a16="http://schemas.microsoft.com/office/drawing/2014/main" id="{A6B985D5-8ED0-B0BF-DFDE-D94CA751AD87}"/>
              </a:ext>
            </a:extLst>
          </p:cNvPr>
          <p:cNvPicPr>
            <a:picLocks noChangeAspect="1"/>
          </p:cNvPicPr>
          <p:nvPr/>
        </p:nvPicPr>
        <p:blipFill>
          <a:blip r:embed="rId5"/>
          <a:stretch>
            <a:fillRect/>
          </a:stretch>
        </p:blipFill>
        <p:spPr>
          <a:xfrm>
            <a:off x="8361144" y="0"/>
            <a:ext cx="3242112" cy="2779954"/>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97A52FEB-1422-1756-F60C-A6E72AEA8F28}"/>
              </a:ext>
            </a:extLst>
          </p:cNvPr>
          <p:cNvPicPr>
            <a:picLocks noChangeAspect="1"/>
          </p:cNvPicPr>
          <p:nvPr/>
        </p:nvPicPr>
        <p:blipFill>
          <a:blip r:embed="rId6"/>
          <a:srcRect t="26434" b="41984"/>
          <a:stretch/>
        </p:blipFill>
        <p:spPr>
          <a:xfrm>
            <a:off x="69728" y="2250795"/>
            <a:ext cx="5328944" cy="2622179"/>
          </a:xfrm>
          <a:prstGeom prst="rect">
            <a:avLst/>
          </a:prstGeom>
        </p:spPr>
      </p:pic>
      <p:pic>
        <p:nvPicPr>
          <p:cNvPr id="12" name="Picture 11" descr="A computer screen with a message&#10;&#10;Description automatically generated">
            <a:extLst>
              <a:ext uri="{FF2B5EF4-FFF2-40B4-BE49-F238E27FC236}">
                <a16:creationId xmlns:a16="http://schemas.microsoft.com/office/drawing/2014/main" id="{71815072-6A00-58E2-6947-2D7586CFF0B7}"/>
              </a:ext>
            </a:extLst>
          </p:cNvPr>
          <p:cNvPicPr>
            <a:picLocks noChangeAspect="1"/>
          </p:cNvPicPr>
          <p:nvPr/>
        </p:nvPicPr>
        <p:blipFill>
          <a:blip r:embed="rId7"/>
          <a:srcRect t="32541" b="35981"/>
          <a:stretch/>
        </p:blipFill>
        <p:spPr>
          <a:xfrm>
            <a:off x="5830113" y="2998206"/>
            <a:ext cx="6405856" cy="1811658"/>
          </a:xfrm>
          <a:prstGeom prst="rect">
            <a:avLst/>
          </a:prstGeom>
        </p:spPr>
      </p:pic>
      <p:pic>
        <p:nvPicPr>
          <p:cNvPr id="14" name="Picture 13" descr="A white text on a white background&#10;&#10;Description automatically generated">
            <a:extLst>
              <a:ext uri="{FF2B5EF4-FFF2-40B4-BE49-F238E27FC236}">
                <a16:creationId xmlns:a16="http://schemas.microsoft.com/office/drawing/2014/main" id="{987F1C04-FDF7-3BB9-A4BB-08689198F306}"/>
              </a:ext>
            </a:extLst>
          </p:cNvPr>
          <p:cNvPicPr>
            <a:picLocks noChangeAspect="1"/>
          </p:cNvPicPr>
          <p:nvPr/>
        </p:nvPicPr>
        <p:blipFill>
          <a:blip r:embed="rId8"/>
          <a:srcRect b="30990"/>
          <a:stretch/>
        </p:blipFill>
        <p:spPr>
          <a:xfrm>
            <a:off x="172822" y="5181228"/>
            <a:ext cx="5657291" cy="1540247"/>
          </a:xfrm>
          <a:prstGeom prst="rect">
            <a:avLst/>
          </a:prstGeom>
        </p:spPr>
      </p:pic>
      <p:sp>
        <p:nvSpPr>
          <p:cNvPr id="16" name="TextBox 15">
            <a:extLst>
              <a:ext uri="{FF2B5EF4-FFF2-40B4-BE49-F238E27FC236}">
                <a16:creationId xmlns:a16="http://schemas.microsoft.com/office/drawing/2014/main" id="{B93CFE4A-853C-38B3-B0F5-3C518611BAC9}"/>
              </a:ext>
            </a:extLst>
          </p:cNvPr>
          <p:cNvSpPr txBox="1"/>
          <p:nvPr/>
        </p:nvSpPr>
        <p:spPr>
          <a:xfrm>
            <a:off x="6669741" y="5181228"/>
            <a:ext cx="4933515" cy="1200329"/>
          </a:xfrm>
          <a:prstGeom prst="rect">
            <a:avLst/>
          </a:prstGeom>
          <a:noFill/>
        </p:spPr>
        <p:txBody>
          <a:bodyPr wrap="square" rtlCol="0">
            <a:spAutoFit/>
          </a:bodyPr>
          <a:lstStyle/>
          <a:p>
            <a:r>
              <a:rPr lang="en-GB" dirty="0"/>
              <a:t>Simson (2020)</a:t>
            </a:r>
          </a:p>
          <a:p>
            <a:r>
              <a:rPr lang="en-GB" dirty="0"/>
              <a:t>Gill (2022)</a:t>
            </a:r>
          </a:p>
          <a:p>
            <a:r>
              <a:rPr lang="en-GB" dirty="0" err="1"/>
              <a:t>Dowrick</a:t>
            </a:r>
            <a:r>
              <a:rPr lang="en-GB" dirty="0"/>
              <a:t> (2022)</a:t>
            </a:r>
          </a:p>
          <a:p>
            <a:endParaRPr lang="en-GB" dirty="0"/>
          </a:p>
        </p:txBody>
      </p:sp>
    </p:spTree>
    <p:extLst>
      <p:ext uri="{BB962C8B-B14F-4D97-AF65-F5344CB8AC3E}">
        <p14:creationId xmlns:p14="http://schemas.microsoft.com/office/powerpoint/2010/main" val="690966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FFD3A-1F3F-3F43-B9DA-945FEC402405}"/>
            </a:ext>
          </a:extLst>
        </p:cNvPr>
        <p:cNvGrpSpPr/>
        <p:nvPr/>
      </p:nvGrpSpPr>
      <p:grpSpPr>
        <a:xfrm>
          <a:off x="0" y="0"/>
          <a:ext cx="0" cy="0"/>
          <a:chOff x="0" y="0"/>
          <a:chExt cx="0" cy="0"/>
        </a:xfrm>
      </p:grpSpPr>
      <p:sp>
        <p:nvSpPr>
          <p:cNvPr id="57" name="Date Placeholder 56">
            <a:extLst>
              <a:ext uri="{FF2B5EF4-FFF2-40B4-BE49-F238E27FC236}">
                <a16:creationId xmlns:a16="http://schemas.microsoft.com/office/drawing/2014/main" id="{86F23625-5BDD-47DE-212E-B77C4574B6B9}"/>
              </a:ext>
            </a:extLst>
          </p:cNvPr>
          <p:cNvSpPr>
            <a:spLocks noGrp="1"/>
          </p:cNvSpPr>
          <p:nvPr>
            <p:ph type="dt" sz="half" idx="2"/>
          </p:nvPr>
        </p:nvSpPr>
        <p:spPr>
          <a:xfrm>
            <a:off x="838200" y="6356350"/>
            <a:ext cx="2743200" cy="365125"/>
          </a:xfrm>
        </p:spPr>
        <p:txBody>
          <a:bodyPr rtlCol="0"/>
          <a:lstStyle/>
          <a:p>
            <a:pPr rtl="0"/>
            <a:r>
              <a:rPr lang="en-GB"/>
              <a:t>20XX</a:t>
            </a:r>
          </a:p>
        </p:txBody>
      </p:sp>
      <p:sp>
        <p:nvSpPr>
          <p:cNvPr id="58" name="Footer Placeholder 57">
            <a:extLst>
              <a:ext uri="{FF2B5EF4-FFF2-40B4-BE49-F238E27FC236}">
                <a16:creationId xmlns:a16="http://schemas.microsoft.com/office/drawing/2014/main" id="{2FA8B05B-0617-F8C5-24E4-2DEFA219FEFA}"/>
              </a:ext>
            </a:extLst>
          </p:cNvPr>
          <p:cNvSpPr>
            <a:spLocks noGrp="1"/>
          </p:cNvSpPr>
          <p:nvPr>
            <p:ph type="ftr" sz="quarter" idx="3"/>
          </p:nvPr>
        </p:nvSpPr>
        <p:spPr>
          <a:xfrm>
            <a:off x="4038600" y="6356350"/>
            <a:ext cx="4114800" cy="365125"/>
          </a:xfrm>
        </p:spPr>
        <p:txBody>
          <a:bodyPr rtlCol="0"/>
          <a:lstStyle/>
          <a:p>
            <a:pPr rtl="0"/>
            <a:r>
              <a:rPr lang="en-GB"/>
              <a:t>Pitch deck</a:t>
            </a:r>
          </a:p>
        </p:txBody>
      </p:sp>
      <p:sp>
        <p:nvSpPr>
          <p:cNvPr id="59" name="Slide Number Placeholder 58">
            <a:extLst>
              <a:ext uri="{FF2B5EF4-FFF2-40B4-BE49-F238E27FC236}">
                <a16:creationId xmlns:a16="http://schemas.microsoft.com/office/drawing/2014/main" id="{185964DC-F07E-0AC3-A858-AB9B838E5227}"/>
              </a:ext>
            </a:extLst>
          </p:cNvPr>
          <p:cNvSpPr>
            <a:spLocks noGrp="1"/>
          </p:cNvSpPr>
          <p:nvPr>
            <p:ph type="sldNum" sz="quarter" idx="4"/>
          </p:nvPr>
        </p:nvSpPr>
        <p:spPr>
          <a:xfrm>
            <a:off x="8610600" y="6356350"/>
            <a:ext cx="2743200" cy="365125"/>
          </a:xfrm>
        </p:spPr>
        <p:txBody>
          <a:bodyPr rtlCol="0"/>
          <a:lstStyle/>
          <a:p>
            <a:pPr rtl="0"/>
            <a:fld id="{EA87306C-81BA-4795-A5CA-9392456A8C1E}" type="slidenum">
              <a:rPr lang="en-GB" smtClean="0"/>
              <a:pPr rtl="0"/>
              <a:t>6</a:t>
            </a:fld>
            <a:endParaRPr lang="en-GB"/>
          </a:p>
        </p:txBody>
      </p:sp>
      <p:pic>
        <p:nvPicPr>
          <p:cNvPr id="1026" name="Picture 2" descr="Maslow's Hierarchy of Needs Explained">
            <a:extLst>
              <a:ext uri="{FF2B5EF4-FFF2-40B4-BE49-F238E27FC236}">
                <a16:creationId xmlns:a16="http://schemas.microsoft.com/office/drawing/2014/main" id="{8F223632-2D78-3DDA-6F86-DBFDBEA99D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250" y="0"/>
            <a:ext cx="10475913"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905B09E-F3A9-281E-2075-FA8FBB7086AD}"/>
              </a:ext>
            </a:extLst>
          </p:cNvPr>
          <p:cNvSpPr txBox="1"/>
          <p:nvPr/>
        </p:nvSpPr>
        <p:spPr>
          <a:xfrm>
            <a:off x="8610600" y="860612"/>
            <a:ext cx="3249706" cy="369332"/>
          </a:xfrm>
          <a:prstGeom prst="rect">
            <a:avLst/>
          </a:prstGeom>
          <a:noFill/>
        </p:spPr>
        <p:txBody>
          <a:bodyPr wrap="square" rtlCol="0">
            <a:spAutoFit/>
          </a:bodyPr>
          <a:lstStyle/>
          <a:p>
            <a:r>
              <a:rPr lang="en-GB" dirty="0"/>
              <a:t>Google Images (2025)</a:t>
            </a:r>
          </a:p>
        </p:txBody>
      </p:sp>
    </p:spTree>
    <p:extLst>
      <p:ext uri="{BB962C8B-B14F-4D97-AF65-F5344CB8AC3E}">
        <p14:creationId xmlns:p14="http://schemas.microsoft.com/office/powerpoint/2010/main" val="37540220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540AFA-4F93-7470-DBCA-A59F4C1945DF}"/>
            </a:ext>
          </a:extLst>
        </p:cNvPr>
        <p:cNvGrpSpPr/>
        <p:nvPr/>
      </p:nvGrpSpPr>
      <p:grpSpPr>
        <a:xfrm>
          <a:off x="0" y="0"/>
          <a:ext cx="0" cy="0"/>
          <a:chOff x="0" y="0"/>
          <a:chExt cx="0" cy="0"/>
        </a:xfrm>
      </p:grpSpPr>
      <p:sp>
        <p:nvSpPr>
          <p:cNvPr id="57" name="Date Placeholder 56">
            <a:extLst>
              <a:ext uri="{FF2B5EF4-FFF2-40B4-BE49-F238E27FC236}">
                <a16:creationId xmlns:a16="http://schemas.microsoft.com/office/drawing/2014/main" id="{6B9AEEEE-5F11-2371-6CF8-304AE75C6BEF}"/>
              </a:ext>
            </a:extLst>
          </p:cNvPr>
          <p:cNvSpPr>
            <a:spLocks noGrp="1"/>
          </p:cNvSpPr>
          <p:nvPr>
            <p:ph type="dt" sz="half" idx="2"/>
          </p:nvPr>
        </p:nvSpPr>
        <p:spPr>
          <a:xfrm>
            <a:off x="838200" y="6356350"/>
            <a:ext cx="2743200" cy="365125"/>
          </a:xfrm>
        </p:spPr>
        <p:txBody>
          <a:bodyPr rtlCol="0"/>
          <a:lstStyle/>
          <a:p>
            <a:pPr rtl="0"/>
            <a:r>
              <a:rPr lang="en-GB"/>
              <a:t>20XX</a:t>
            </a:r>
          </a:p>
        </p:txBody>
      </p:sp>
      <p:sp>
        <p:nvSpPr>
          <p:cNvPr id="58" name="Footer Placeholder 57">
            <a:extLst>
              <a:ext uri="{FF2B5EF4-FFF2-40B4-BE49-F238E27FC236}">
                <a16:creationId xmlns:a16="http://schemas.microsoft.com/office/drawing/2014/main" id="{2AF1181C-BA28-C75A-E5D6-D3506C990C87}"/>
              </a:ext>
            </a:extLst>
          </p:cNvPr>
          <p:cNvSpPr>
            <a:spLocks noGrp="1"/>
          </p:cNvSpPr>
          <p:nvPr>
            <p:ph type="ftr" sz="quarter" idx="3"/>
          </p:nvPr>
        </p:nvSpPr>
        <p:spPr>
          <a:xfrm>
            <a:off x="4038600" y="6356350"/>
            <a:ext cx="4114800" cy="365125"/>
          </a:xfrm>
        </p:spPr>
        <p:txBody>
          <a:bodyPr rtlCol="0"/>
          <a:lstStyle/>
          <a:p>
            <a:pPr rtl="0"/>
            <a:r>
              <a:rPr lang="en-GB"/>
              <a:t>Pitch deck</a:t>
            </a:r>
          </a:p>
        </p:txBody>
      </p:sp>
      <p:sp>
        <p:nvSpPr>
          <p:cNvPr id="59" name="Slide Number Placeholder 58">
            <a:extLst>
              <a:ext uri="{FF2B5EF4-FFF2-40B4-BE49-F238E27FC236}">
                <a16:creationId xmlns:a16="http://schemas.microsoft.com/office/drawing/2014/main" id="{9D1CD14D-EE2A-417E-1850-AF419D70A9B7}"/>
              </a:ext>
            </a:extLst>
          </p:cNvPr>
          <p:cNvSpPr>
            <a:spLocks noGrp="1"/>
          </p:cNvSpPr>
          <p:nvPr>
            <p:ph type="sldNum" sz="quarter" idx="4"/>
          </p:nvPr>
        </p:nvSpPr>
        <p:spPr>
          <a:xfrm>
            <a:off x="8610600" y="6356350"/>
            <a:ext cx="2743200" cy="365125"/>
          </a:xfrm>
        </p:spPr>
        <p:txBody>
          <a:bodyPr rtlCol="0"/>
          <a:lstStyle/>
          <a:p>
            <a:pPr rtl="0"/>
            <a:fld id="{EA87306C-81BA-4795-A5CA-9392456A8C1E}" type="slidenum">
              <a:rPr lang="en-GB" smtClean="0"/>
              <a:pPr rtl="0"/>
              <a:t>7</a:t>
            </a:fld>
            <a:endParaRPr lang="en-GB"/>
          </a:p>
        </p:txBody>
      </p:sp>
      <p:sp>
        <p:nvSpPr>
          <p:cNvPr id="10" name="TextBox 9">
            <a:extLst>
              <a:ext uri="{FF2B5EF4-FFF2-40B4-BE49-F238E27FC236}">
                <a16:creationId xmlns:a16="http://schemas.microsoft.com/office/drawing/2014/main" id="{7CC0FF2B-4C43-0030-7AF7-41B0A148694D}"/>
              </a:ext>
            </a:extLst>
          </p:cNvPr>
          <p:cNvSpPr txBox="1"/>
          <p:nvPr/>
        </p:nvSpPr>
        <p:spPr>
          <a:xfrm>
            <a:off x="188259" y="1828799"/>
            <a:ext cx="11165541" cy="1815882"/>
          </a:xfrm>
          <a:prstGeom prst="rect">
            <a:avLst/>
          </a:prstGeom>
          <a:noFill/>
        </p:spPr>
        <p:txBody>
          <a:bodyPr wrap="square" rtlCol="0">
            <a:spAutoFit/>
          </a:bodyPr>
          <a:lstStyle/>
          <a:p>
            <a:r>
              <a:rPr lang="en-GB" sz="2800" dirty="0">
                <a:effectLst/>
                <a:latin typeface="Aptos" panose="020B0004020202020204" pitchFamily="34" charset="0"/>
                <a:ea typeface="Aptos" panose="020B0004020202020204" pitchFamily="34" charset="0"/>
                <a:cs typeface="Times New Roman" panose="02020603050405020304" pitchFamily="18" charset="0"/>
              </a:rPr>
              <a:t>“For young people experiencing distress, having access to safe, private (but not isolated) and calming spaces where they are not overlooked or overheard is important. Schools should not have spaces labelled so as to avoid any stigma and discrimination attached to its use”. </a:t>
            </a:r>
            <a:endParaRPr lang="en-GB" sz="28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80223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C67363-23D4-406C-161E-05404298B807}"/>
            </a:ext>
          </a:extLst>
        </p:cNvPr>
        <p:cNvGrpSpPr/>
        <p:nvPr/>
      </p:nvGrpSpPr>
      <p:grpSpPr>
        <a:xfrm>
          <a:off x="0" y="0"/>
          <a:ext cx="0" cy="0"/>
          <a:chOff x="0" y="0"/>
          <a:chExt cx="0" cy="0"/>
        </a:xfrm>
      </p:grpSpPr>
      <p:sp>
        <p:nvSpPr>
          <p:cNvPr id="57" name="Date Placeholder 56">
            <a:extLst>
              <a:ext uri="{FF2B5EF4-FFF2-40B4-BE49-F238E27FC236}">
                <a16:creationId xmlns:a16="http://schemas.microsoft.com/office/drawing/2014/main" id="{8B70F46A-5063-BD43-EEFB-97CDD90BB46A}"/>
              </a:ext>
            </a:extLst>
          </p:cNvPr>
          <p:cNvSpPr>
            <a:spLocks noGrp="1"/>
          </p:cNvSpPr>
          <p:nvPr>
            <p:ph type="dt" sz="half" idx="2"/>
          </p:nvPr>
        </p:nvSpPr>
        <p:spPr>
          <a:xfrm>
            <a:off x="838200" y="6356350"/>
            <a:ext cx="2743200" cy="365125"/>
          </a:xfrm>
        </p:spPr>
        <p:txBody>
          <a:bodyPr rtlCol="0"/>
          <a:lstStyle/>
          <a:p>
            <a:pPr rtl="0"/>
            <a:r>
              <a:rPr lang="en-GB"/>
              <a:t>20XX</a:t>
            </a:r>
          </a:p>
        </p:txBody>
      </p:sp>
      <p:sp>
        <p:nvSpPr>
          <p:cNvPr id="58" name="Footer Placeholder 57">
            <a:extLst>
              <a:ext uri="{FF2B5EF4-FFF2-40B4-BE49-F238E27FC236}">
                <a16:creationId xmlns:a16="http://schemas.microsoft.com/office/drawing/2014/main" id="{93837DA5-128B-46D4-666D-C486F681446E}"/>
              </a:ext>
            </a:extLst>
          </p:cNvPr>
          <p:cNvSpPr>
            <a:spLocks noGrp="1"/>
          </p:cNvSpPr>
          <p:nvPr>
            <p:ph type="ftr" sz="quarter" idx="3"/>
          </p:nvPr>
        </p:nvSpPr>
        <p:spPr>
          <a:xfrm>
            <a:off x="4038600" y="6356350"/>
            <a:ext cx="4114800" cy="365125"/>
          </a:xfrm>
        </p:spPr>
        <p:txBody>
          <a:bodyPr rtlCol="0"/>
          <a:lstStyle/>
          <a:p>
            <a:pPr rtl="0"/>
            <a:r>
              <a:rPr lang="en-GB"/>
              <a:t>Pitch deck</a:t>
            </a:r>
          </a:p>
        </p:txBody>
      </p:sp>
      <p:sp>
        <p:nvSpPr>
          <p:cNvPr id="59" name="Slide Number Placeholder 58">
            <a:extLst>
              <a:ext uri="{FF2B5EF4-FFF2-40B4-BE49-F238E27FC236}">
                <a16:creationId xmlns:a16="http://schemas.microsoft.com/office/drawing/2014/main" id="{A2987CEB-696E-7B2E-F17E-6040BC2242CF}"/>
              </a:ext>
            </a:extLst>
          </p:cNvPr>
          <p:cNvSpPr>
            <a:spLocks noGrp="1"/>
          </p:cNvSpPr>
          <p:nvPr>
            <p:ph type="sldNum" sz="quarter" idx="4"/>
          </p:nvPr>
        </p:nvSpPr>
        <p:spPr>
          <a:xfrm>
            <a:off x="8610600" y="6356350"/>
            <a:ext cx="2743200" cy="365125"/>
          </a:xfrm>
        </p:spPr>
        <p:txBody>
          <a:bodyPr rtlCol="0"/>
          <a:lstStyle/>
          <a:p>
            <a:pPr rtl="0"/>
            <a:fld id="{EA87306C-81BA-4795-A5CA-9392456A8C1E}" type="slidenum">
              <a:rPr lang="en-GB" smtClean="0"/>
              <a:pPr rtl="0"/>
              <a:t>8</a:t>
            </a:fld>
            <a:endParaRPr lang="en-GB"/>
          </a:p>
        </p:txBody>
      </p:sp>
      <p:pic>
        <p:nvPicPr>
          <p:cNvPr id="2050" name="Picture 2" descr="Image result for isolation pods hugh school">
            <a:extLst>
              <a:ext uri="{FF2B5EF4-FFF2-40B4-BE49-F238E27FC236}">
                <a16:creationId xmlns:a16="http://schemas.microsoft.com/office/drawing/2014/main" id="{BF64DD36-30DE-BDF8-BF97-1C82B8E89D0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0" y="457200"/>
            <a:ext cx="10515599" cy="5899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79188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7C62A-F6AD-B428-F711-1309800E4C50}"/>
            </a:ext>
          </a:extLst>
        </p:cNvPr>
        <p:cNvGrpSpPr/>
        <p:nvPr/>
      </p:nvGrpSpPr>
      <p:grpSpPr>
        <a:xfrm>
          <a:off x="0" y="0"/>
          <a:ext cx="0" cy="0"/>
          <a:chOff x="0" y="0"/>
          <a:chExt cx="0" cy="0"/>
        </a:xfrm>
      </p:grpSpPr>
      <p:sp>
        <p:nvSpPr>
          <p:cNvPr id="57" name="Date Placeholder 56">
            <a:extLst>
              <a:ext uri="{FF2B5EF4-FFF2-40B4-BE49-F238E27FC236}">
                <a16:creationId xmlns:a16="http://schemas.microsoft.com/office/drawing/2014/main" id="{D462085E-DF7A-D252-C505-51FBB6876904}"/>
              </a:ext>
            </a:extLst>
          </p:cNvPr>
          <p:cNvSpPr>
            <a:spLocks noGrp="1"/>
          </p:cNvSpPr>
          <p:nvPr>
            <p:ph type="dt" sz="half" idx="2"/>
          </p:nvPr>
        </p:nvSpPr>
        <p:spPr>
          <a:xfrm>
            <a:off x="838200" y="6356350"/>
            <a:ext cx="2743200" cy="365125"/>
          </a:xfrm>
        </p:spPr>
        <p:txBody>
          <a:bodyPr rtlCol="0"/>
          <a:lstStyle/>
          <a:p>
            <a:pPr rtl="0"/>
            <a:r>
              <a:rPr lang="en-GB"/>
              <a:t>20XX</a:t>
            </a:r>
          </a:p>
        </p:txBody>
      </p:sp>
      <p:sp>
        <p:nvSpPr>
          <p:cNvPr id="58" name="Footer Placeholder 57">
            <a:extLst>
              <a:ext uri="{FF2B5EF4-FFF2-40B4-BE49-F238E27FC236}">
                <a16:creationId xmlns:a16="http://schemas.microsoft.com/office/drawing/2014/main" id="{2A1BE893-4F35-913F-1897-4FEF6F6FEE02}"/>
              </a:ext>
            </a:extLst>
          </p:cNvPr>
          <p:cNvSpPr>
            <a:spLocks noGrp="1"/>
          </p:cNvSpPr>
          <p:nvPr>
            <p:ph type="ftr" sz="quarter" idx="3"/>
          </p:nvPr>
        </p:nvSpPr>
        <p:spPr>
          <a:xfrm>
            <a:off x="4038600" y="6356350"/>
            <a:ext cx="4114800" cy="365125"/>
          </a:xfrm>
        </p:spPr>
        <p:txBody>
          <a:bodyPr rtlCol="0"/>
          <a:lstStyle/>
          <a:p>
            <a:pPr rtl="0"/>
            <a:r>
              <a:rPr lang="en-GB"/>
              <a:t>Pitch deck</a:t>
            </a:r>
          </a:p>
        </p:txBody>
      </p:sp>
      <p:sp>
        <p:nvSpPr>
          <p:cNvPr id="59" name="Slide Number Placeholder 58">
            <a:extLst>
              <a:ext uri="{FF2B5EF4-FFF2-40B4-BE49-F238E27FC236}">
                <a16:creationId xmlns:a16="http://schemas.microsoft.com/office/drawing/2014/main" id="{A33701A5-9EC8-72AE-25EE-AFCEEC0E8073}"/>
              </a:ext>
            </a:extLst>
          </p:cNvPr>
          <p:cNvSpPr>
            <a:spLocks noGrp="1"/>
          </p:cNvSpPr>
          <p:nvPr>
            <p:ph type="sldNum" sz="quarter" idx="4"/>
          </p:nvPr>
        </p:nvSpPr>
        <p:spPr>
          <a:xfrm>
            <a:off x="8610600" y="6356350"/>
            <a:ext cx="2743200" cy="365125"/>
          </a:xfrm>
        </p:spPr>
        <p:txBody>
          <a:bodyPr rtlCol="0"/>
          <a:lstStyle/>
          <a:p>
            <a:pPr rtl="0"/>
            <a:fld id="{EA87306C-81BA-4795-A5CA-9392456A8C1E}" type="slidenum">
              <a:rPr lang="en-GB" smtClean="0"/>
              <a:pPr rtl="0"/>
              <a:t>9</a:t>
            </a:fld>
            <a:endParaRPr lang="en-GB"/>
          </a:p>
        </p:txBody>
      </p:sp>
      <p:sp>
        <p:nvSpPr>
          <p:cNvPr id="10" name="TextBox 9">
            <a:extLst>
              <a:ext uri="{FF2B5EF4-FFF2-40B4-BE49-F238E27FC236}">
                <a16:creationId xmlns:a16="http://schemas.microsoft.com/office/drawing/2014/main" id="{F549D8CD-9B24-3697-668E-6AA746027AE5}"/>
              </a:ext>
            </a:extLst>
          </p:cNvPr>
          <p:cNvSpPr txBox="1"/>
          <p:nvPr/>
        </p:nvSpPr>
        <p:spPr>
          <a:xfrm>
            <a:off x="188259" y="1828799"/>
            <a:ext cx="11165541" cy="2862322"/>
          </a:xfrm>
          <a:prstGeom prst="rect">
            <a:avLst/>
          </a:prstGeom>
          <a:noFill/>
        </p:spPr>
        <p:txBody>
          <a:bodyPr wrap="square" rtlCol="0">
            <a:spAutoFit/>
          </a:bodyPr>
          <a:lstStyle/>
          <a:p>
            <a:r>
              <a:rPr lang="en-GB" sz="3600" dirty="0">
                <a:effectLst/>
                <a:latin typeface="Aptos" panose="020B0004020202020204" pitchFamily="34" charset="0"/>
                <a:ea typeface="Aptos" panose="020B0004020202020204" pitchFamily="34" charset="0"/>
                <a:cs typeface="Times New Roman" panose="02020603050405020304" pitchFamily="18" charset="0"/>
              </a:rPr>
              <a:t>“The removal of breaktime as a punishment for bad behaviour and its inclusion within behavioural management policies can cause stigmatisation and can constitute bullying. It is also in conflict with the child’s right to play.”</a:t>
            </a:r>
            <a:endParaRPr lang="en-GB"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271113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B36F58-E521-43C7-11C4-F59D1A6251B0}"/>
            </a:ext>
          </a:extLst>
        </p:cNvPr>
        <p:cNvGrpSpPr/>
        <p:nvPr/>
      </p:nvGrpSpPr>
      <p:grpSpPr>
        <a:xfrm>
          <a:off x="0" y="0"/>
          <a:ext cx="0" cy="0"/>
          <a:chOff x="0" y="0"/>
          <a:chExt cx="0" cy="0"/>
        </a:xfrm>
      </p:grpSpPr>
      <p:sp>
        <p:nvSpPr>
          <p:cNvPr id="57" name="Date Placeholder 56">
            <a:extLst>
              <a:ext uri="{FF2B5EF4-FFF2-40B4-BE49-F238E27FC236}">
                <a16:creationId xmlns:a16="http://schemas.microsoft.com/office/drawing/2014/main" id="{B66BD470-D508-E557-9D9C-7077CB851C28}"/>
              </a:ext>
            </a:extLst>
          </p:cNvPr>
          <p:cNvSpPr>
            <a:spLocks noGrp="1"/>
          </p:cNvSpPr>
          <p:nvPr>
            <p:ph type="dt" sz="half" idx="2"/>
          </p:nvPr>
        </p:nvSpPr>
        <p:spPr>
          <a:xfrm>
            <a:off x="838200" y="6356350"/>
            <a:ext cx="2743200" cy="365125"/>
          </a:xfrm>
        </p:spPr>
        <p:txBody>
          <a:bodyPr rtlCol="0"/>
          <a:lstStyle/>
          <a:p>
            <a:pPr rtl="0"/>
            <a:r>
              <a:rPr lang="en-GB"/>
              <a:t>20XX</a:t>
            </a:r>
          </a:p>
        </p:txBody>
      </p:sp>
      <p:sp>
        <p:nvSpPr>
          <p:cNvPr id="58" name="Footer Placeholder 57">
            <a:extLst>
              <a:ext uri="{FF2B5EF4-FFF2-40B4-BE49-F238E27FC236}">
                <a16:creationId xmlns:a16="http://schemas.microsoft.com/office/drawing/2014/main" id="{E7A7FC91-837C-5D23-8D79-0D38690012F7}"/>
              </a:ext>
            </a:extLst>
          </p:cNvPr>
          <p:cNvSpPr>
            <a:spLocks noGrp="1"/>
          </p:cNvSpPr>
          <p:nvPr>
            <p:ph type="ftr" sz="quarter" idx="3"/>
          </p:nvPr>
        </p:nvSpPr>
        <p:spPr>
          <a:xfrm>
            <a:off x="4038600" y="6356350"/>
            <a:ext cx="4114800" cy="365125"/>
          </a:xfrm>
        </p:spPr>
        <p:txBody>
          <a:bodyPr rtlCol="0"/>
          <a:lstStyle/>
          <a:p>
            <a:pPr rtl="0"/>
            <a:r>
              <a:rPr lang="en-GB"/>
              <a:t>Pitch deck</a:t>
            </a:r>
          </a:p>
        </p:txBody>
      </p:sp>
      <p:sp>
        <p:nvSpPr>
          <p:cNvPr id="59" name="Slide Number Placeholder 58">
            <a:extLst>
              <a:ext uri="{FF2B5EF4-FFF2-40B4-BE49-F238E27FC236}">
                <a16:creationId xmlns:a16="http://schemas.microsoft.com/office/drawing/2014/main" id="{F570ED12-5FB6-3B70-0477-B034B2D7C933}"/>
              </a:ext>
            </a:extLst>
          </p:cNvPr>
          <p:cNvSpPr>
            <a:spLocks noGrp="1"/>
          </p:cNvSpPr>
          <p:nvPr>
            <p:ph type="sldNum" sz="quarter" idx="4"/>
          </p:nvPr>
        </p:nvSpPr>
        <p:spPr>
          <a:xfrm>
            <a:off x="8610600" y="6356350"/>
            <a:ext cx="2743200" cy="365125"/>
          </a:xfrm>
        </p:spPr>
        <p:txBody>
          <a:bodyPr rtlCol="0"/>
          <a:lstStyle/>
          <a:p>
            <a:pPr rtl="0"/>
            <a:fld id="{EA87306C-81BA-4795-A5CA-9392456A8C1E}" type="slidenum">
              <a:rPr lang="en-GB" smtClean="0"/>
              <a:pPr rtl="0"/>
              <a:t>10</a:t>
            </a:fld>
            <a:endParaRPr lang="en-GB"/>
          </a:p>
        </p:txBody>
      </p:sp>
      <p:sp>
        <p:nvSpPr>
          <p:cNvPr id="10" name="TextBox 9">
            <a:extLst>
              <a:ext uri="{FF2B5EF4-FFF2-40B4-BE49-F238E27FC236}">
                <a16:creationId xmlns:a16="http://schemas.microsoft.com/office/drawing/2014/main" id="{3ECD3909-0B10-DF74-6769-CC9FBE88A5E4}"/>
              </a:ext>
            </a:extLst>
          </p:cNvPr>
          <p:cNvSpPr txBox="1"/>
          <p:nvPr/>
        </p:nvSpPr>
        <p:spPr>
          <a:xfrm>
            <a:off x="188259" y="1828799"/>
            <a:ext cx="11165541" cy="3539430"/>
          </a:xfrm>
          <a:prstGeom prst="rect">
            <a:avLst/>
          </a:prstGeom>
          <a:noFill/>
        </p:spPr>
        <p:txBody>
          <a:bodyPr wrap="square" rtlCol="0">
            <a:spAutoFit/>
          </a:bodyPr>
          <a:lstStyle/>
          <a:p>
            <a:r>
              <a:rPr lang="en-GB" sz="3200" dirty="0">
                <a:effectLst/>
                <a:latin typeface="Times New Roman" panose="02020603050405020304" pitchFamily="18" charset="0"/>
                <a:ea typeface="Times New Roman" panose="02020603050405020304" pitchFamily="18" charset="0"/>
              </a:rPr>
              <a:t>Teachers and leaders should be given opportunities and time to access training on how they are able to support learners’ well-being. Some teachers may also wish to develop a greater knowledge and professional understanding of more specific issues and should have access to a range of resources and additional training to do so. Such professional learning opportunities will also support the design and implementation of a school’s curriculum”</a:t>
            </a:r>
          </a:p>
        </p:txBody>
      </p:sp>
    </p:spTree>
    <p:extLst>
      <p:ext uri="{BB962C8B-B14F-4D97-AF65-F5344CB8AC3E}">
        <p14:creationId xmlns:p14="http://schemas.microsoft.com/office/powerpoint/2010/main" val="3090228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5A9953-D5A8-12EA-DA70-8D717B6EF03C}"/>
            </a:ext>
          </a:extLst>
        </p:cNvPr>
        <p:cNvGrpSpPr/>
        <p:nvPr/>
      </p:nvGrpSpPr>
      <p:grpSpPr>
        <a:xfrm>
          <a:off x="0" y="0"/>
          <a:ext cx="0" cy="0"/>
          <a:chOff x="0" y="0"/>
          <a:chExt cx="0" cy="0"/>
        </a:xfrm>
      </p:grpSpPr>
      <p:pic>
        <p:nvPicPr>
          <p:cNvPr id="6" name="Picture Placeholder 5" descr="A close up of green grass&#10;">
            <a:extLst>
              <a:ext uri="{FF2B5EF4-FFF2-40B4-BE49-F238E27FC236}">
                <a16:creationId xmlns:a16="http://schemas.microsoft.com/office/drawing/2014/main" id="{1CEEEDC8-0689-C577-46FB-01247FF725FE}"/>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val="0"/>
              </a:ext>
            </a:extLst>
          </a:blip>
          <a:srcRect/>
          <a:stretch/>
        </p:blipFill>
        <p:spPr>
          <a:xfrm>
            <a:off x="-1" y="0"/>
            <a:ext cx="12192000" cy="6858000"/>
          </a:xfrm>
        </p:spPr>
      </p:pic>
      <p:sp>
        <p:nvSpPr>
          <p:cNvPr id="7" name="Title 6">
            <a:extLst>
              <a:ext uri="{FF2B5EF4-FFF2-40B4-BE49-F238E27FC236}">
                <a16:creationId xmlns:a16="http://schemas.microsoft.com/office/drawing/2014/main" id="{103ABEF4-E623-7610-85C1-1A34A5069CED}"/>
              </a:ext>
            </a:extLst>
          </p:cNvPr>
          <p:cNvSpPr>
            <a:spLocks noGrp="1"/>
          </p:cNvSpPr>
          <p:nvPr>
            <p:ph type="title"/>
          </p:nvPr>
        </p:nvSpPr>
        <p:spPr>
          <a:xfrm>
            <a:off x="-1" y="1425258"/>
            <a:ext cx="12192000" cy="2990691"/>
          </a:xfrm>
        </p:spPr>
        <p:txBody>
          <a:bodyPr rtlCol="0"/>
          <a:lstStyle/>
          <a:p>
            <a:pPr algn="l" rtl="0"/>
            <a:r>
              <a:rPr lang="en-GB" spc="-25" dirty="0">
                <a:solidFill>
                  <a:schemeClr val="tx1"/>
                </a:solidFill>
                <a:highlight>
                  <a:srgbClr val="00FF00"/>
                </a:highlight>
                <a:latin typeface="Poppins" panose="00000500000000000000" pitchFamily="2" charset="0"/>
              </a:rPr>
              <a:t>G</a:t>
            </a:r>
            <a:r>
              <a:rPr lang="en-GB" spc="-25" dirty="0">
                <a:solidFill>
                  <a:schemeClr val="bg1"/>
                </a:solidFill>
                <a:highlight>
                  <a:srgbClr val="00FF00"/>
                </a:highlight>
                <a:latin typeface="Poppins" panose="00000500000000000000" pitchFamily="2" charset="0"/>
              </a:rPr>
              <a:t>limmers</a:t>
            </a:r>
            <a:br>
              <a:rPr lang="en-GB" spc="-25" dirty="0">
                <a:solidFill>
                  <a:schemeClr val="bg1"/>
                </a:solidFill>
                <a:highlight>
                  <a:srgbClr val="00FF00"/>
                </a:highlight>
                <a:latin typeface="Poppins" panose="00000500000000000000" pitchFamily="2" charset="0"/>
              </a:rPr>
            </a:br>
            <a:r>
              <a:rPr lang="en-GB" spc="-25" dirty="0">
                <a:solidFill>
                  <a:schemeClr val="tx1"/>
                </a:solidFill>
                <a:highlight>
                  <a:srgbClr val="00FF00"/>
                </a:highlight>
                <a:latin typeface="Poppins" panose="00000500000000000000" pitchFamily="2" charset="0"/>
              </a:rPr>
              <a:t>V</a:t>
            </a:r>
            <a:r>
              <a:rPr lang="en-GB" spc="-25" dirty="0">
                <a:solidFill>
                  <a:schemeClr val="bg1"/>
                </a:solidFill>
                <a:highlight>
                  <a:srgbClr val="00FF00"/>
                </a:highlight>
                <a:latin typeface="Poppins" panose="00000500000000000000" pitchFamily="2" charset="0"/>
              </a:rPr>
              <a:t>alidate </a:t>
            </a:r>
            <a:br>
              <a:rPr lang="en-GB" spc="-25" dirty="0">
                <a:solidFill>
                  <a:schemeClr val="bg1"/>
                </a:solidFill>
                <a:highlight>
                  <a:srgbClr val="00FF00"/>
                </a:highlight>
                <a:latin typeface="Poppins" panose="00000500000000000000" pitchFamily="2" charset="0"/>
              </a:rPr>
            </a:br>
            <a:r>
              <a:rPr lang="en-GB" spc="-25" dirty="0">
                <a:solidFill>
                  <a:schemeClr val="tx1"/>
                </a:solidFill>
                <a:highlight>
                  <a:srgbClr val="00FF00"/>
                </a:highlight>
                <a:latin typeface="Poppins" panose="00000500000000000000" pitchFamily="2" charset="0"/>
              </a:rPr>
              <a:t>R</a:t>
            </a:r>
            <a:r>
              <a:rPr lang="en-GB" spc="-25" dirty="0">
                <a:solidFill>
                  <a:schemeClr val="bg1"/>
                </a:solidFill>
                <a:highlight>
                  <a:srgbClr val="00FF00"/>
                </a:highlight>
                <a:latin typeface="Poppins" panose="00000500000000000000" pitchFamily="2" charset="0"/>
              </a:rPr>
              <a:t>egulation</a:t>
            </a:r>
            <a:br>
              <a:rPr lang="en-GB" spc="-25" dirty="0">
                <a:solidFill>
                  <a:schemeClr val="bg1"/>
                </a:solidFill>
                <a:latin typeface="Poppins" panose="00000500000000000000" pitchFamily="2" charset="0"/>
              </a:rPr>
            </a:br>
            <a:r>
              <a:rPr lang="en-GB" spc="-25" dirty="0">
                <a:solidFill>
                  <a:schemeClr val="tx1"/>
                </a:solidFill>
                <a:highlight>
                  <a:srgbClr val="FFFF00"/>
                </a:highlight>
                <a:latin typeface="Poppins" panose="00000500000000000000" pitchFamily="2" charset="0"/>
              </a:rPr>
              <a:t>E</a:t>
            </a:r>
            <a:r>
              <a:rPr lang="en-GB" spc="-25" dirty="0">
                <a:solidFill>
                  <a:schemeClr val="bg1"/>
                </a:solidFill>
                <a:highlight>
                  <a:srgbClr val="FFFF00"/>
                </a:highlight>
                <a:latin typeface="Poppins" panose="00000500000000000000" pitchFamily="2" charset="0"/>
              </a:rPr>
              <a:t>ducation</a:t>
            </a:r>
            <a:br>
              <a:rPr lang="en-GB" spc="-25" dirty="0">
                <a:solidFill>
                  <a:schemeClr val="bg1"/>
                </a:solidFill>
                <a:highlight>
                  <a:srgbClr val="FFFF00"/>
                </a:highlight>
                <a:latin typeface="Poppins" panose="00000500000000000000" pitchFamily="2" charset="0"/>
              </a:rPr>
            </a:br>
            <a:r>
              <a:rPr lang="en-GB" spc="-25" dirty="0">
                <a:solidFill>
                  <a:schemeClr val="tx1"/>
                </a:solidFill>
                <a:highlight>
                  <a:srgbClr val="FFFF00"/>
                </a:highlight>
                <a:latin typeface="Poppins" panose="00000500000000000000" pitchFamily="2" charset="0"/>
              </a:rPr>
              <a:t>A</a:t>
            </a:r>
            <a:r>
              <a:rPr lang="en-GB" spc="-25" dirty="0">
                <a:solidFill>
                  <a:schemeClr val="bg1"/>
                </a:solidFill>
                <a:highlight>
                  <a:srgbClr val="FFFF00"/>
                </a:highlight>
                <a:latin typeface="Poppins" panose="00000500000000000000" pitchFamily="2" charset="0"/>
              </a:rPr>
              <a:t>ccountability</a:t>
            </a:r>
            <a:br>
              <a:rPr lang="en-GB" spc="-25" dirty="0">
                <a:solidFill>
                  <a:schemeClr val="bg1"/>
                </a:solidFill>
                <a:highlight>
                  <a:srgbClr val="FFFF00"/>
                </a:highlight>
                <a:latin typeface="Poppins" panose="00000500000000000000" pitchFamily="2" charset="0"/>
              </a:rPr>
            </a:br>
            <a:r>
              <a:rPr lang="en-GB" spc="-25" dirty="0">
                <a:solidFill>
                  <a:schemeClr val="tx1"/>
                </a:solidFill>
                <a:highlight>
                  <a:srgbClr val="FFFF00"/>
                </a:highlight>
                <a:latin typeface="Poppins" panose="00000500000000000000" pitchFamily="2" charset="0"/>
              </a:rPr>
              <a:t>P</a:t>
            </a:r>
            <a:r>
              <a:rPr lang="en-GB" spc="-25" dirty="0">
                <a:solidFill>
                  <a:schemeClr val="bg1"/>
                </a:solidFill>
                <a:highlight>
                  <a:srgbClr val="FFFF00"/>
                </a:highlight>
                <a:latin typeface="Poppins" panose="00000500000000000000" pitchFamily="2" charset="0"/>
              </a:rPr>
              <a:t>roblem solve</a:t>
            </a:r>
            <a:br>
              <a:rPr lang="en-GB" spc="-25" dirty="0">
                <a:solidFill>
                  <a:schemeClr val="bg1"/>
                </a:solidFill>
                <a:highlight>
                  <a:srgbClr val="FFFF00"/>
                </a:highlight>
                <a:latin typeface="Poppins" panose="00000500000000000000" pitchFamily="2" charset="0"/>
              </a:rPr>
            </a:br>
            <a:r>
              <a:rPr lang="en-GB" spc="-25" dirty="0">
                <a:solidFill>
                  <a:schemeClr val="tx1"/>
                </a:solidFill>
                <a:highlight>
                  <a:srgbClr val="FFFF00"/>
                </a:highlight>
                <a:latin typeface="Poppins" panose="00000500000000000000" pitchFamily="2" charset="0"/>
              </a:rPr>
              <a:t>s</a:t>
            </a:r>
            <a:r>
              <a:rPr lang="en-GB" spc="-25" dirty="0">
                <a:solidFill>
                  <a:schemeClr val="bg1"/>
                </a:solidFill>
                <a:highlight>
                  <a:srgbClr val="FFFF00"/>
                </a:highlight>
                <a:latin typeface="Poppins" panose="00000500000000000000" pitchFamily="2" charset="0"/>
              </a:rPr>
              <a:t>pecific praise </a:t>
            </a:r>
            <a:endParaRPr lang="en-GB" dirty="0">
              <a:highlight>
                <a:srgbClr val="FFFF00"/>
              </a:highlight>
            </a:endParaRPr>
          </a:p>
        </p:txBody>
      </p:sp>
      <p:sp>
        <p:nvSpPr>
          <p:cNvPr id="22" name="Rectangle 21">
            <a:extLst>
              <a:ext uri="{FF2B5EF4-FFF2-40B4-BE49-F238E27FC236}">
                <a16:creationId xmlns:a16="http://schemas.microsoft.com/office/drawing/2014/main" id="{A2AD17C4-A268-9CBA-2564-67894E1FD16F}"/>
              </a:ext>
              <a:ext uri="{C183D7F6-B498-43B3-948B-1728B52AA6E4}">
                <adec:decorative xmlns:adec="http://schemas.microsoft.com/office/drawing/2017/decorative" val="1"/>
              </a:ext>
            </a:extLst>
          </p:cNvPr>
          <p:cNvSpPr/>
          <p:nvPr/>
        </p:nvSpPr>
        <p:spPr>
          <a:xfrm>
            <a:off x="-1" y="6161385"/>
            <a:ext cx="12192000" cy="1954212"/>
          </a:xfrm>
          <a:prstGeom prst="rect">
            <a:avLst/>
          </a:prstGeom>
          <a:solidFill>
            <a:schemeClr val="accent4">
              <a:lumMod val="5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Tree>
    <p:extLst>
      <p:ext uri="{BB962C8B-B14F-4D97-AF65-F5344CB8AC3E}">
        <p14:creationId xmlns:p14="http://schemas.microsoft.com/office/powerpoint/2010/main" val="4140817214"/>
      </p:ext>
    </p:extLst>
  </p:cSld>
  <p:clrMapOvr>
    <a:masterClrMapping/>
  </p:clrMapOvr>
</p:sld>
</file>

<file path=ppt/theme/theme1.xml><?xml version="1.0" encoding="utf-8"?>
<a:theme xmlns:a="http://schemas.openxmlformats.org/drawingml/2006/main" name="Office Theme">
  <a:themeElements>
    <a:clrScheme name="Custom 19">
      <a:dk1>
        <a:sysClr val="windowText" lastClr="000000"/>
      </a:dk1>
      <a:lt1>
        <a:sysClr val="window" lastClr="FFFFFF"/>
      </a:lt1>
      <a:dk2>
        <a:srgbClr val="44546A"/>
      </a:dk2>
      <a:lt2>
        <a:srgbClr val="E7E6E6"/>
      </a:lt2>
      <a:accent1>
        <a:srgbClr val="B4D0E9"/>
      </a:accent1>
      <a:accent2>
        <a:srgbClr val="476977"/>
      </a:accent2>
      <a:accent3>
        <a:srgbClr val="79BBE9"/>
      </a:accent3>
      <a:accent4>
        <a:srgbClr val="6B8043"/>
      </a:accent4>
      <a:accent5>
        <a:srgbClr val="9ACF21"/>
      </a:accent5>
      <a:accent6>
        <a:srgbClr val="CFDCA5"/>
      </a:accent6>
      <a:hlink>
        <a:srgbClr val="0563C1"/>
      </a:hlink>
      <a:folHlink>
        <a:srgbClr val="954F72"/>
      </a:folHlink>
    </a:clrScheme>
    <a:fontScheme name="Custom 26">
      <a:majorFont>
        <a:latin typeface="Tenorite Bold"/>
        <a:ea typeface=""/>
        <a:cs typeface=""/>
      </a:majorFont>
      <a:minorFont>
        <a:latin typeface="Tenorite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3327445_TF16411175_Win32" id="{3E63FBEE-0B20-49DB-A864-9F83A265D51A}" vid="{7B842A89-1C44-4E10-8740-538BAD7706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065F1115-A9D1-4ADF-878E-8B9CEB1416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F1B15C2-B622-4464-872A-FFB13E3A35CE}">
  <ds:schemaRefs>
    <ds:schemaRef ds:uri="http://schemas.microsoft.com/sharepoint/v3/contenttype/forms"/>
  </ds:schemaRefs>
</ds:datastoreItem>
</file>

<file path=customXml/itemProps3.xml><?xml version="1.0" encoding="utf-8"?>
<ds:datastoreItem xmlns:ds="http://schemas.openxmlformats.org/officeDocument/2006/customXml" ds:itemID="{0E439292-23DE-4FBC-B000-AFED89AC64F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Verdant pitch deck</Template>
  <TotalTime>248</TotalTime>
  <Words>403</Words>
  <Application>Microsoft Office PowerPoint</Application>
  <PresentationFormat>Widescreen</PresentationFormat>
  <Paragraphs>52</Paragraphs>
  <Slides>11</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Aptos</vt:lpstr>
      <vt:lpstr>Arial</vt:lpstr>
      <vt:lpstr>Calibri</vt:lpstr>
      <vt:lpstr>Poppins</vt:lpstr>
      <vt:lpstr>Tenorite </vt:lpstr>
      <vt:lpstr>Tenorite Bold</vt:lpstr>
      <vt:lpstr>Times New Roman</vt:lpstr>
      <vt:lpstr>Office Theme</vt:lpstr>
      <vt:lpstr>A Framework on Embedding a Whole-School Approach to Emotional and Mental Well-Being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Glimmers Validate  Regulation Education Accountability Problem solve specific praise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hannah jones</dc:creator>
  <cp:lastModifiedBy>hannah jones</cp:lastModifiedBy>
  <cp:revision>1</cp:revision>
  <dcterms:created xsi:type="dcterms:W3CDTF">2025-01-11T23:01:56Z</dcterms:created>
  <dcterms:modified xsi:type="dcterms:W3CDTF">2025-01-12T08:06:32Z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