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7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933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82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611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17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807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596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325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917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786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14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30919-65B9-4804-8F27-1B0CFB14BC0C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84B4D-15D0-4610-A927-997644778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618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076" y="365126"/>
            <a:ext cx="10298723" cy="33826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Global Destination </a:t>
            </a:r>
            <a:r>
              <a:rPr lang="en-GB" b="1" dirty="0" err="1" smtClean="0">
                <a:solidFill>
                  <a:srgbClr val="FF0000"/>
                </a:solidFill>
              </a:rPr>
              <a:t>Mgt</a:t>
            </a:r>
            <a:r>
              <a:rPr lang="en-GB" b="1" dirty="0" smtClean="0">
                <a:solidFill>
                  <a:srgbClr val="FF0000"/>
                </a:solidFill>
              </a:rPr>
              <a:t>  - Assignment Guidance.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HAND IN DATE: </a:t>
            </a:r>
          </a:p>
          <a:p>
            <a:endParaRPr lang="en-GB" dirty="0" smtClean="0"/>
          </a:p>
          <a:p>
            <a:r>
              <a:rPr lang="en-GB" dirty="0" smtClean="0"/>
              <a:t>        4</a:t>
            </a:r>
            <a:r>
              <a:rPr lang="en-GB" baseline="30000" dirty="0" smtClean="0"/>
              <a:t>th</a:t>
            </a:r>
            <a:r>
              <a:rPr lang="en-GB" dirty="0" smtClean="0"/>
              <a:t> of MAY 2020.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6 weeks from now!!!!</a:t>
            </a:r>
          </a:p>
          <a:p>
            <a:endParaRPr lang="en-GB" dirty="0"/>
          </a:p>
          <a:p>
            <a:r>
              <a:rPr lang="en-GB" dirty="0" smtClean="0"/>
              <a:t>STUDENTS MUST CHOOSE AN INTERNATIONAL CASE STUDY OF CHOICE.  (Must be approved by KF)</a:t>
            </a:r>
            <a:endParaRPr lang="en-GB" dirty="0"/>
          </a:p>
        </p:txBody>
      </p:sp>
      <p:pic>
        <p:nvPicPr>
          <p:cNvPr id="4" name="SLIDE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498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4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</Words>
  <Application>Microsoft Office PowerPoint</Application>
  <PresentationFormat>Widescreen</PresentationFormat>
  <Paragraphs>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Global Destination Mgt  - Assignment Guidance.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Destination Mgt  - Assignment Guidance.</dc:title>
  <dc:creator>Kathryn Flynn</dc:creator>
  <cp:lastModifiedBy>Kathryn Flynn</cp:lastModifiedBy>
  <cp:revision>1</cp:revision>
  <dcterms:created xsi:type="dcterms:W3CDTF">2020-03-24T02:39:24Z</dcterms:created>
  <dcterms:modified xsi:type="dcterms:W3CDTF">2020-03-24T02:39:53Z</dcterms:modified>
</cp:coreProperties>
</file>