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4"/>
    <p:sldMasterId id="2147483693" r:id="rId5"/>
  </p:sldMasterIdLst>
  <p:notesMasterIdLst>
    <p:notesMasterId r:id="rId46"/>
  </p:notesMasterIdLst>
  <p:sldIdLst>
    <p:sldId id="257" r:id="rId6"/>
    <p:sldId id="268" r:id="rId7"/>
    <p:sldId id="269" r:id="rId8"/>
    <p:sldId id="270" r:id="rId9"/>
    <p:sldId id="271" r:id="rId10"/>
    <p:sldId id="275" r:id="rId11"/>
    <p:sldId id="272" r:id="rId12"/>
    <p:sldId id="273" r:id="rId13"/>
    <p:sldId id="274" r:id="rId14"/>
    <p:sldId id="276" r:id="rId15"/>
    <p:sldId id="277" r:id="rId16"/>
    <p:sldId id="278" r:id="rId17"/>
    <p:sldId id="280" r:id="rId18"/>
    <p:sldId id="279" r:id="rId19"/>
    <p:sldId id="281" r:id="rId20"/>
    <p:sldId id="282" r:id="rId21"/>
    <p:sldId id="283" r:id="rId22"/>
    <p:sldId id="284" r:id="rId23"/>
    <p:sldId id="285" r:id="rId24"/>
    <p:sldId id="286" r:id="rId25"/>
    <p:sldId id="287" r:id="rId26"/>
    <p:sldId id="290" r:id="rId27"/>
    <p:sldId id="288" r:id="rId28"/>
    <p:sldId id="289" r:id="rId29"/>
    <p:sldId id="291" r:id="rId30"/>
    <p:sldId id="292" r:id="rId31"/>
    <p:sldId id="293" r:id="rId32"/>
    <p:sldId id="294" r:id="rId33"/>
    <p:sldId id="295" r:id="rId34"/>
    <p:sldId id="297" r:id="rId35"/>
    <p:sldId id="300" r:id="rId36"/>
    <p:sldId id="298" r:id="rId37"/>
    <p:sldId id="306" r:id="rId38"/>
    <p:sldId id="299" r:id="rId39"/>
    <p:sldId id="305" r:id="rId40"/>
    <p:sldId id="301" r:id="rId41"/>
    <p:sldId id="302" r:id="rId42"/>
    <p:sldId id="303" r:id="rId43"/>
    <p:sldId id="304" r:id="rId44"/>
    <p:sldId id="267" r:id="rId4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A703F7C-3464-403B-A08F-9A2FA8BFC823}" v="20" dt="2025-10-29T13:57:26.0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6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8" y="8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viewProps" Target="viewProps.xml"/><Relationship Id="rId8" Type="http://schemas.openxmlformats.org/officeDocument/2006/relationships/slide" Target="slides/slide3.xml"/><Relationship Id="rId51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ana Enoch" userId="ba41983e-3215-417a-a480-486e03c9bd95" providerId="ADAL" clId="{CC6F2984-5DDD-47B8-9530-D4BF4A390326}"/>
    <pc:docChg chg="custSel addSld delSld modSld">
      <pc:chgData name="Alana Enoch" userId="ba41983e-3215-417a-a480-486e03c9bd95" providerId="ADAL" clId="{CC6F2984-5DDD-47B8-9530-D4BF4A390326}" dt="2025-10-29T13:57:26.088" v="258"/>
      <pc:docMkLst>
        <pc:docMk/>
      </pc:docMkLst>
      <pc:sldChg chg="modSp mod">
        <pc:chgData name="Alana Enoch" userId="ba41983e-3215-417a-a480-486e03c9bd95" providerId="ADAL" clId="{CC6F2984-5DDD-47B8-9530-D4BF4A390326}" dt="2025-10-29T13:40:36.511" v="2" actId="20577"/>
        <pc:sldMkLst>
          <pc:docMk/>
          <pc:sldMk cId="4001439265" sldId="268"/>
        </pc:sldMkLst>
        <pc:spChg chg="mod">
          <ac:chgData name="Alana Enoch" userId="ba41983e-3215-417a-a480-486e03c9bd95" providerId="ADAL" clId="{CC6F2984-5DDD-47B8-9530-D4BF4A390326}" dt="2025-10-29T13:40:36.511" v="2" actId="20577"/>
          <ac:spMkLst>
            <pc:docMk/>
            <pc:sldMk cId="4001439265" sldId="268"/>
            <ac:spMk id="3" creationId="{3E172AC1-6034-6646-8034-389D164FF9D5}"/>
          </ac:spMkLst>
        </pc:spChg>
      </pc:sldChg>
      <pc:sldChg chg="modSp mod">
        <pc:chgData name="Alana Enoch" userId="ba41983e-3215-417a-a480-486e03c9bd95" providerId="ADAL" clId="{CC6F2984-5DDD-47B8-9530-D4BF4A390326}" dt="2025-10-29T13:40:59.456" v="5" actId="113"/>
        <pc:sldMkLst>
          <pc:docMk/>
          <pc:sldMk cId="3744960148" sldId="269"/>
        </pc:sldMkLst>
        <pc:spChg chg="mod">
          <ac:chgData name="Alana Enoch" userId="ba41983e-3215-417a-a480-486e03c9bd95" providerId="ADAL" clId="{CC6F2984-5DDD-47B8-9530-D4BF4A390326}" dt="2025-10-29T13:40:59.456" v="5" actId="113"/>
          <ac:spMkLst>
            <pc:docMk/>
            <pc:sldMk cId="3744960148" sldId="269"/>
            <ac:spMk id="3" creationId="{E38D337F-6433-ADC6-81E4-49F4EDFDC6D3}"/>
          </ac:spMkLst>
        </pc:spChg>
      </pc:sldChg>
      <pc:sldChg chg="modSp mod">
        <pc:chgData name="Alana Enoch" userId="ba41983e-3215-417a-a480-486e03c9bd95" providerId="ADAL" clId="{CC6F2984-5DDD-47B8-9530-D4BF4A390326}" dt="2025-10-29T13:41:39.155" v="24" actId="20577"/>
        <pc:sldMkLst>
          <pc:docMk/>
          <pc:sldMk cId="3200795360" sldId="270"/>
        </pc:sldMkLst>
        <pc:spChg chg="mod">
          <ac:chgData name="Alana Enoch" userId="ba41983e-3215-417a-a480-486e03c9bd95" providerId="ADAL" clId="{CC6F2984-5DDD-47B8-9530-D4BF4A390326}" dt="2025-10-29T13:41:39.155" v="24" actId="20577"/>
          <ac:spMkLst>
            <pc:docMk/>
            <pc:sldMk cId="3200795360" sldId="270"/>
            <ac:spMk id="3" creationId="{6B3C2F18-41B8-0A21-83E6-3F213535A102}"/>
          </ac:spMkLst>
        </pc:spChg>
      </pc:sldChg>
      <pc:sldChg chg="modSp mod">
        <pc:chgData name="Alana Enoch" userId="ba41983e-3215-417a-a480-486e03c9bd95" providerId="ADAL" clId="{CC6F2984-5DDD-47B8-9530-D4BF4A390326}" dt="2025-10-29T13:42:14.635" v="43" actId="313"/>
        <pc:sldMkLst>
          <pc:docMk/>
          <pc:sldMk cId="1760928652" sldId="271"/>
        </pc:sldMkLst>
        <pc:spChg chg="mod">
          <ac:chgData name="Alana Enoch" userId="ba41983e-3215-417a-a480-486e03c9bd95" providerId="ADAL" clId="{CC6F2984-5DDD-47B8-9530-D4BF4A390326}" dt="2025-10-29T13:41:51.386" v="28" actId="20577"/>
          <ac:spMkLst>
            <pc:docMk/>
            <pc:sldMk cId="1760928652" sldId="271"/>
            <ac:spMk id="2" creationId="{3FB3254F-5F02-CF6C-F87D-90BA1A92C155}"/>
          </ac:spMkLst>
        </pc:spChg>
        <pc:spChg chg="mod">
          <ac:chgData name="Alana Enoch" userId="ba41983e-3215-417a-a480-486e03c9bd95" providerId="ADAL" clId="{CC6F2984-5DDD-47B8-9530-D4BF4A390326}" dt="2025-10-29T13:42:14.635" v="43" actId="313"/>
          <ac:spMkLst>
            <pc:docMk/>
            <pc:sldMk cId="1760928652" sldId="271"/>
            <ac:spMk id="3" creationId="{F6A43426-5DB7-A45D-B04E-322C82F1DE99}"/>
          </ac:spMkLst>
        </pc:spChg>
      </pc:sldChg>
      <pc:sldChg chg="modSp mod">
        <pc:chgData name="Alana Enoch" userId="ba41983e-3215-417a-a480-486e03c9bd95" providerId="ADAL" clId="{CC6F2984-5DDD-47B8-9530-D4BF4A390326}" dt="2025-10-29T13:42:59.150" v="55" actId="20577"/>
        <pc:sldMkLst>
          <pc:docMk/>
          <pc:sldMk cId="2839916720" sldId="272"/>
        </pc:sldMkLst>
        <pc:spChg chg="mod">
          <ac:chgData name="Alana Enoch" userId="ba41983e-3215-417a-a480-486e03c9bd95" providerId="ADAL" clId="{CC6F2984-5DDD-47B8-9530-D4BF4A390326}" dt="2025-10-29T13:42:59.150" v="55" actId="20577"/>
          <ac:spMkLst>
            <pc:docMk/>
            <pc:sldMk cId="2839916720" sldId="272"/>
            <ac:spMk id="3" creationId="{7ABA36C9-34C0-E8C2-2D85-A91DAE0B6608}"/>
          </ac:spMkLst>
        </pc:spChg>
      </pc:sldChg>
      <pc:sldChg chg="modSp mod">
        <pc:chgData name="Alana Enoch" userId="ba41983e-3215-417a-a480-486e03c9bd95" providerId="ADAL" clId="{CC6F2984-5DDD-47B8-9530-D4BF4A390326}" dt="2025-10-29T13:54:12.113" v="212"/>
        <pc:sldMkLst>
          <pc:docMk/>
          <pc:sldMk cId="3523184121" sldId="274"/>
        </pc:sldMkLst>
        <pc:spChg chg="mod">
          <ac:chgData name="Alana Enoch" userId="ba41983e-3215-417a-a480-486e03c9bd95" providerId="ADAL" clId="{CC6F2984-5DDD-47B8-9530-D4BF4A390326}" dt="2025-10-29T13:54:12.113" v="212"/>
          <ac:spMkLst>
            <pc:docMk/>
            <pc:sldMk cId="3523184121" sldId="274"/>
            <ac:spMk id="2" creationId="{32BA884A-97D1-F4B4-72B1-FB075D987607}"/>
          </ac:spMkLst>
        </pc:spChg>
        <pc:spChg chg="mod">
          <ac:chgData name="Alana Enoch" userId="ba41983e-3215-417a-a480-486e03c9bd95" providerId="ADAL" clId="{CC6F2984-5DDD-47B8-9530-D4BF4A390326}" dt="2025-10-29T13:54:10.358" v="211" actId="21"/>
          <ac:spMkLst>
            <pc:docMk/>
            <pc:sldMk cId="3523184121" sldId="274"/>
            <ac:spMk id="3" creationId="{BBAFA514-0F9E-55E3-AE93-6E83E43541D3}"/>
          </ac:spMkLst>
        </pc:spChg>
      </pc:sldChg>
      <pc:sldChg chg="modSp mod">
        <pc:chgData name="Alana Enoch" userId="ba41983e-3215-417a-a480-486e03c9bd95" providerId="ADAL" clId="{CC6F2984-5DDD-47B8-9530-D4BF4A390326}" dt="2025-10-29T13:42:35.796" v="50" actId="20577"/>
        <pc:sldMkLst>
          <pc:docMk/>
          <pc:sldMk cId="144385432" sldId="275"/>
        </pc:sldMkLst>
        <pc:spChg chg="mod">
          <ac:chgData name="Alana Enoch" userId="ba41983e-3215-417a-a480-486e03c9bd95" providerId="ADAL" clId="{CC6F2984-5DDD-47B8-9530-D4BF4A390326}" dt="2025-10-29T13:42:35.796" v="50" actId="20577"/>
          <ac:spMkLst>
            <pc:docMk/>
            <pc:sldMk cId="144385432" sldId="275"/>
            <ac:spMk id="3" creationId="{DE07A41C-37A0-446C-7847-D78F617AD0FD}"/>
          </ac:spMkLst>
        </pc:spChg>
      </pc:sldChg>
      <pc:sldChg chg="modSp mod">
        <pc:chgData name="Alana Enoch" userId="ba41983e-3215-417a-a480-486e03c9bd95" providerId="ADAL" clId="{CC6F2984-5DDD-47B8-9530-D4BF4A390326}" dt="2025-10-29T13:54:34.953" v="217" actId="20577"/>
        <pc:sldMkLst>
          <pc:docMk/>
          <pc:sldMk cId="3998852519" sldId="276"/>
        </pc:sldMkLst>
        <pc:spChg chg="mod">
          <ac:chgData name="Alana Enoch" userId="ba41983e-3215-417a-a480-486e03c9bd95" providerId="ADAL" clId="{CC6F2984-5DDD-47B8-9530-D4BF4A390326}" dt="2025-10-29T13:54:29.162" v="215"/>
          <ac:spMkLst>
            <pc:docMk/>
            <pc:sldMk cId="3998852519" sldId="276"/>
            <ac:spMk id="2" creationId="{C50FAF0F-A389-C1ED-29FF-66CF8EAA265D}"/>
          </ac:spMkLst>
        </pc:spChg>
        <pc:spChg chg="mod">
          <ac:chgData name="Alana Enoch" userId="ba41983e-3215-417a-a480-486e03c9bd95" providerId="ADAL" clId="{CC6F2984-5DDD-47B8-9530-D4BF4A390326}" dt="2025-10-29T13:54:34.953" v="217" actId="20577"/>
          <ac:spMkLst>
            <pc:docMk/>
            <pc:sldMk cId="3998852519" sldId="276"/>
            <ac:spMk id="3" creationId="{A1B129B3-8B06-CAAA-8090-F76FDE78B986}"/>
          </ac:spMkLst>
        </pc:spChg>
      </pc:sldChg>
      <pc:sldChg chg="modSp mod">
        <pc:chgData name="Alana Enoch" userId="ba41983e-3215-417a-a480-486e03c9bd95" providerId="ADAL" clId="{CC6F2984-5DDD-47B8-9530-D4BF4A390326}" dt="2025-10-29T13:54:50.034" v="220"/>
        <pc:sldMkLst>
          <pc:docMk/>
          <pc:sldMk cId="1725639445" sldId="277"/>
        </pc:sldMkLst>
        <pc:spChg chg="mod">
          <ac:chgData name="Alana Enoch" userId="ba41983e-3215-417a-a480-486e03c9bd95" providerId="ADAL" clId="{CC6F2984-5DDD-47B8-9530-D4BF4A390326}" dt="2025-10-29T13:54:50.034" v="220"/>
          <ac:spMkLst>
            <pc:docMk/>
            <pc:sldMk cId="1725639445" sldId="277"/>
            <ac:spMk id="2" creationId="{DD15DEFD-6B94-9037-801F-FFCE82259756}"/>
          </ac:spMkLst>
        </pc:spChg>
        <pc:spChg chg="mod">
          <ac:chgData name="Alana Enoch" userId="ba41983e-3215-417a-a480-486e03c9bd95" providerId="ADAL" clId="{CC6F2984-5DDD-47B8-9530-D4BF4A390326}" dt="2025-10-29T13:54:47.602" v="219" actId="21"/>
          <ac:spMkLst>
            <pc:docMk/>
            <pc:sldMk cId="1725639445" sldId="277"/>
            <ac:spMk id="3" creationId="{A2D1C082-C396-65FC-7025-4FD50089BFA4}"/>
          </ac:spMkLst>
        </pc:spChg>
      </pc:sldChg>
      <pc:sldChg chg="modSp mod">
        <pc:chgData name="Alana Enoch" userId="ba41983e-3215-417a-a480-486e03c9bd95" providerId="ADAL" clId="{CC6F2984-5DDD-47B8-9530-D4BF4A390326}" dt="2025-10-29T13:55:13.735" v="224" actId="20577"/>
        <pc:sldMkLst>
          <pc:docMk/>
          <pc:sldMk cId="4131018330" sldId="278"/>
        </pc:sldMkLst>
        <pc:spChg chg="mod">
          <ac:chgData name="Alana Enoch" userId="ba41983e-3215-417a-a480-486e03c9bd95" providerId="ADAL" clId="{CC6F2984-5DDD-47B8-9530-D4BF4A390326}" dt="2025-10-29T13:55:07.417" v="223"/>
          <ac:spMkLst>
            <pc:docMk/>
            <pc:sldMk cId="4131018330" sldId="278"/>
            <ac:spMk id="2" creationId="{EFB55192-3F0A-226E-A48A-8F7FB4513213}"/>
          </ac:spMkLst>
        </pc:spChg>
        <pc:spChg chg="mod">
          <ac:chgData name="Alana Enoch" userId="ba41983e-3215-417a-a480-486e03c9bd95" providerId="ADAL" clId="{CC6F2984-5DDD-47B8-9530-D4BF4A390326}" dt="2025-10-29T13:55:13.735" v="224" actId="20577"/>
          <ac:spMkLst>
            <pc:docMk/>
            <pc:sldMk cId="4131018330" sldId="278"/>
            <ac:spMk id="3" creationId="{504733BD-9522-5D46-8A2D-F598E54FF35B}"/>
          </ac:spMkLst>
        </pc:spChg>
      </pc:sldChg>
      <pc:sldChg chg="modSp mod">
        <pc:chgData name="Alana Enoch" userId="ba41983e-3215-417a-a480-486e03c9bd95" providerId="ADAL" clId="{CC6F2984-5DDD-47B8-9530-D4BF4A390326}" dt="2025-10-29T13:55:55.628" v="230"/>
        <pc:sldMkLst>
          <pc:docMk/>
          <pc:sldMk cId="2742935897" sldId="281"/>
        </pc:sldMkLst>
        <pc:spChg chg="mod">
          <ac:chgData name="Alana Enoch" userId="ba41983e-3215-417a-a480-486e03c9bd95" providerId="ADAL" clId="{CC6F2984-5DDD-47B8-9530-D4BF4A390326}" dt="2025-10-29T13:55:55.628" v="230"/>
          <ac:spMkLst>
            <pc:docMk/>
            <pc:sldMk cId="2742935897" sldId="281"/>
            <ac:spMk id="2" creationId="{A54C2BFD-8D95-D31E-7A7C-6984C185B9FA}"/>
          </ac:spMkLst>
        </pc:spChg>
        <pc:spChg chg="mod">
          <ac:chgData name="Alana Enoch" userId="ba41983e-3215-417a-a480-486e03c9bd95" providerId="ADAL" clId="{CC6F2984-5DDD-47B8-9530-D4BF4A390326}" dt="2025-10-29T13:55:51.768" v="229" actId="21"/>
          <ac:spMkLst>
            <pc:docMk/>
            <pc:sldMk cId="2742935897" sldId="281"/>
            <ac:spMk id="3" creationId="{43285224-B6CB-1CAB-B417-A1310D4F1AC8}"/>
          </ac:spMkLst>
        </pc:spChg>
      </pc:sldChg>
      <pc:sldChg chg="modSp mod">
        <pc:chgData name="Alana Enoch" userId="ba41983e-3215-417a-a480-486e03c9bd95" providerId="ADAL" clId="{CC6F2984-5DDD-47B8-9530-D4BF4A390326}" dt="2025-10-29T13:56:16.762" v="235"/>
        <pc:sldMkLst>
          <pc:docMk/>
          <pc:sldMk cId="194792312" sldId="282"/>
        </pc:sldMkLst>
        <pc:spChg chg="mod">
          <ac:chgData name="Alana Enoch" userId="ba41983e-3215-417a-a480-486e03c9bd95" providerId="ADAL" clId="{CC6F2984-5DDD-47B8-9530-D4BF4A390326}" dt="2025-10-29T13:56:16.762" v="235"/>
          <ac:spMkLst>
            <pc:docMk/>
            <pc:sldMk cId="194792312" sldId="282"/>
            <ac:spMk id="2" creationId="{6F5B9559-FB7D-4D05-4BDC-19D9EEF5D821}"/>
          </ac:spMkLst>
        </pc:spChg>
        <pc:spChg chg="mod">
          <ac:chgData name="Alana Enoch" userId="ba41983e-3215-417a-a480-486e03c9bd95" providerId="ADAL" clId="{CC6F2984-5DDD-47B8-9530-D4BF4A390326}" dt="2025-10-29T13:56:11.744" v="234" actId="21"/>
          <ac:spMkLst>
            <pc:docMk/>
            <pc:sldMk cId="194792312" sldId="282"/>
            <ac:spMk id="3" creationId="{90741035-397F-3B3D-48E0-6F9376A1D2B9}"/>
          </ac:spMkLst>
        </pc:spChg>
      </pc:sldChg>
      <pc:sldChg chg="modSp mod">
        <pc:chgData name="Alana Enoch" userId="ba41983e-3215-417a-a480-486e03c9bd95" providerId="ADAL" clId="{CC6F2984-5DDD-47B8-9530-D4BF4A390326}" dt="2025-10-29T13:56:35.475" v="241"/>
        <pc:sldMkLst>
          <pc:docMk/>
          <pc:sldMk cId="3582096941" sldId="283"/>
        </pc:sldMkLst>
        <pc:spChg chg="mod">
          <ac:chgData name="Alana Enoch" userId="ba41983e-3215-417a-a480-486e03c9bd95" providerId="ADAL" clId="{CC6F2984-5DDD-47B8-9530-D4BF4A390326}" dt="2025-10-29T13:56:35.475" v="241"/>
          <ac:spMkLst>
            <pc:docMk/>
            <pc:sldMk cId="3582096941" sldId="283"/>
            <ac:spMk id="2" creationId="{F77C4A86-1975-8A33-FBD0-43ED7F062F46}"/>
          </ac:spMkLst>
        </pc:spChg>
        <pc:spChg chg="mod">
          <ac:chgData name="Alana Enoch" userId="ba41983e-3215-417a-a480-486e03c9bd95" providerId="ADAL" clId="{CC6F2984-5DDD-47B8-9530-D4BF4A390326}" dt="2025-10-29T13:56:33.506" v="240" actId="21"/>
          <ac:spMkLst>
            <pc:docMk/>
            <pc:sldMk cId="3582096941" sldId="283"/>
            <ac:spMk id="3" creationId="{28BC1899-881B-A866-A1BC-7DFA12DFA1B3}"/>
          </ac:spMkLst>
        </pc:spChg>
      </pc:sldChg>
      <pc:sldChg chg="modSp mod">
        <pc:chgData name="Alana Enoch" userId="ba41983e-3215-417a-a480-486e03c9bd95" providerId="ADAL" clId="{CC6F2984-5DDD-47B8-9530-D4BF4A390326}" dt="2025-10-29T13:56:52.821" v="249" actId="20577"/>
        <pc:sldMkLst>
          <pc:docMk/>
          <pc:sldMk cId="3888217894" sldId="284"/>
        </pc:sldMkLst>
        <pc:spChg chg="mod">
          <ac:chgData name="Alana Enoch" userId="ba41983e-3215-417a-a480-486e03c9bd95" providerId="ADAL" clId="{CC6F2984-5DDD-47B8-9530-D4BF4A390326}" dt="2025-10-29T13:56:49.955" v="247"/>
          <ac:spMkLst>
            <pc:docMk/>
            <pc:sldMk cId="3888217894" sldId="284"/>
            <ac:spMk id="2" creationId="{8A5DF8FC-506A-19FD-15B3-E928F7D70FAA}"/>
          </ac:spMkLst>
        </pc:spChg>
        <pc:spChg chg="mod">
          <ac:chgData name="Alana Enoch" userId="ba41983e-3215-417a-a480-486e03c9bd95" providerId="ADAL" clId="{CC6F2984-5DDD-47B8-9530-D4BF4A390326}" dt="2025-10-29T13:56:52.821" v="249" actId="20577"/>
          <ac:spMkLst>
            <pc:docMk/>
            <pc:sldMk cId="3888217894" sldId="284"/>
            <ac:spMk id="3" creationId="{251AA317-DDD3-A24E-C3B5-EC58A2D0186C}"/>
          </ac:spMkLst>
        </pc:spChg>
      </pc:sldChg>
      <pc:sldChg chg="modSp mod">
        <pc:chgData name="Alana Enoch" userId="ba41983e-3215-417a-a480-486e03c9bd95" providerId="ADAL" clId="{CC6F2984-5DDD-47B8-9530-D4BF4A390326}" dt="2025-10-29T13:57:07.449" v="255"/>
        <pc:sldMkLst>
          <pc:docMk/>
          <pc:sldMk cId="1557138083" sldId="285"/>
        </pc:sldMkLst>
        <pc:spChg chg="mod">
          <ac:chgData name="Alana Enoch" userId="ba41983e-3215-417a-a480-486e03c9bd95" providerId="ADAL" clId="{CC6F2984-5DDD-47B8-9530-D4BF4A390326}" dt="2025-10-29T13:57:07.449" v="255"/>
          <ac:spMkLst>
            <pc:docMk/>
            <pc:sldMk cId="1557138083" sldId="285"/>
            <ac:spMk id="2" creationId="{B3F239CA-82BA-449D-B525-BAD37ECCCC61}"/>
          </ac:spMkLst>
        </pc:spChg>
        <pc:spChg chg="mod">
          <ac:chgData name="Alana Enoch" userId="ba41983e-3215-417a-a480-486e03c9bd95" providerId="ADAL" clId="{CC6F2984-5DDD-47B8-9530-D4BF4A390326}" dt="2025-10-29T13:57:05.409" v="254" actId="21"/>
          <ac:spMkLst>
            <pc:docMk/>
            <pc:sldMk cId="1557138083" sldId="285"/>
            <ac:spMk id="3" creationId="{6543FDA3-2F34-1C7B-F69A-8A75E3E7EE93}"/>
          </ac:spMkLst>
        </pc:spChg>
      </pc:sldChg>
      <pc:sldChg chg="modSp mod">
        <pc:chgData name="Alana Enoch" userId="ba41983e-3215-417a-a480-486e03c9bd95" providerId="ADAL" clId="{CC6F2984-5DDD-47B8-9530-D4BF4A390326}" dt="2025-10-29T13:57:26.088" v="258"/>
        <pc:sldMkLst>
          <pc:docMk/>
          <pc:sldMk cId="3656089405" sldId="286"/>
        </pc:sldMkLst>
        <pc:spChg chg="mod">
          <ac:chgData name="Alana Enoch" userId="ba41983e-3215-417a-a480-486e03c9bd95" providerId="ADAL" clId="{CC6F2984-5DDD-47B8-9530-D4BF4A390326}" dt="2025-10-29T13:57:26.088" v="258"/>
          <ac:spMkLst>
            <pc:docMk/>
            <pc:sldMk cId="3656089405" sldId="286"/>
            <ac:spMk id="2" creationId="{A6F2BDA3-8939-3C26-A3D8-CECD315820C4}"/>
          </ac:spMkLst>
        </pc:spChg>
        <pc:spChg chg="mod">
          <ac:chgData name="Alana Enoch" userId="ba41983e-3215-417a-a480-486e03c9bd95" providerId="ADAL" clId="{CC6F2984-5DDD-47B8-9530-D4BF4A390326}" dt="2025-10-29T13:57:24.049" v="257" actId="21"/>
          <ac:spMkLst>
            <pc:docMk/>
            <pc:sldMk cId="3656089405" sldId="286"/>
            <ac:spMk id="3" creationId="{9463A6A1-8DF3-400F-B0EA-8D2A5F434146}"/>
          </ac:spMkLst>
        </pc:spChg>
      </pc:sldChg>
      <pc:sldChg chg="modSp mod">
        <pc:chgData name="Alana Enoch" userId="ba41983e-3215-417a-a480-486e03c9bd95" providerId="ADAL" clId="{CC6F2984-5DDD-47B8-9530-D4BF4A390326}" dt="2025-10-29T13:45:47.477" v="119" actId="20577"/>
        <pc:sldMkLst>
          <pc:docMk/>
          <pc:sldMk cId="3018367640" sldId="288"/>
        </pc:sldMkLst>
        <pc:spChg chg="mod">
          <ac:chgData name="Alana Enoch" userId="ba41983e-3215-417a-a480-486e03c9bd95" providerId="ADAL" clId="{CC6F2984-5DDD-47B8-9530-D4BF4A390326}" dt="2025-10-29T13:45:47.477" v="119" actId="20577"/>
          <ac:spMkLst>
            <pc:docMk/>
            <pc:sldMk cId="3018367640" sldId="288"/>
            <ac:spMk id="3" creationId="{1F35E5BC-1509-8654-A2AE-75F49EEAE771}"/>
          </ac:spMkLst>
        </pc:spChg>
      </pc:sldChg>
      <pc:sldChg chg="modSp mod">
        <pc:chgData name="Alana Enoch" userId="ba41983e-3215-417a-a480-486e03c9bd95" providerId="ADAL" clId="{CC6F2984-5DDD-47B8-9530-D4BF4A390326}" dt="2025-10-29T13:46:00.385" v="123" actId="20577"/>
        <pc:sldMkLst>
          <pc:docMk/>
          <pc:sldMk cId="480715512" sldId="289"/>
        </pc:sldMkLst>
        <pc:spChg chg="mod">
          <ac:chgData name="Alana Enoch" userId="ba41983e-3215-417a-a480-486e03c9bd95" providerId="ADAL" clId="{CC6F2984-5DDD-47B8-9530-D4BF4A390326}" dt="2025-10-29T13:46:00.385" v="123" actId="20577"/>
          <ac:spMkLst>
            <pc:docMk/>
            <pc:sldMk cId="480715512" sldId="289"/>
            <ac:spMk id="3" creationId="{39EDE309-5321-219F-4D0A-A6FC5FFAEC5C}"/>
          </ac:spMkLst>
        </pc:spChg>
      </pc:sldChg>
      <pc:sldChg chg="modSp mod">
        <pc:chgData name="Alana Enoch" userId="ba41983e-3215-417a-a480-486e03c9bd95" providerId="ADAL" clId="{CC6F2984-5DDD-47B8-9530-D4BF4A390326}" dt="2025-10-29T13:45:32.951" v="116" actId="20577"/>
        <pc:sldMkLst>
          <pc:docMk/>
          <pc:sldMk cId="2000415747" sldId="290"/>
        </pc:sldMkLst>
        <pc:spChg chg="mod">
          <ac:chgData name="Alana Enoch" userId="ba41983e-3215-417a-a480-486e03c9bd95" providerId="ADAL" clId="{CC6F2984-5DDD-47B8-9530-D4BF4A390326}" dt="2025-10-29T13:45:32.951" v="116" actId="20577"/>
          <ac:spMkLst>
            <pc:docMk/>
            <pc:sldMk cId="2000415747" sldId="290"/>
            <ac:spMk id="3" creationId="{6859194F-C87E-7F0C-2FAF-F8BF4556403D}"/>
          </ac:spMkLst>
        </pc:spChg>
      </pc:sldChg>
      <pc:sldChg chg="modSp mod">
        <pc:chgData name="Alana Enoch" userId="ba41983e-3215-417a-a480-486e03c9bd95" providerId="ADAL" clId="{CC6F2984-5DDD-47B8-9530-D4BF4A390326}" dt="2025-10-29T13:46:22.811" v="128" actId="20577"/>
        <pc:sldMkLst>
          <pc:docMk/>
          <pc:sldMk cId="2231263237" sldId="291"/>
        </pc:sldMkLst>
        <pc:spChg chg="mod">
          <ac:chgData name="Alana Enoch" userId="ba41983e-3215-417a-a480-486e03c9bd95" providerId="ADAL" clId="{CC6F2984-5DDD-47B8-9530-D4BF4A390326}" dt="2025-10-29T13:46:22.811" v="128" actId="20577"/>
          <ac:spMkLst>
            <pc:docMk/>
            <pc:sldMk cId="2231263237" sldId="291"/>
            <ac:spMk id="3" creationId="{888C74B4-F7B3-7A90-21E6-C9DC541A8486}"/>
          </ac:spMkLst>
        </pc:spChg>
      </pc:sldChg>
      <pc:sldChg chg="modSp mod">
        <pc:chgData name="Alana Enoch" userId="ba41983e-3215-417a-a480-486e03c9bd95" providerId="ADAL" clId="{CC6F2984-5DDD-47B8-9530-D4BF4A390326}" dt="2025-10-29T13:46:29.753" v="131" actId="20577"/>
        <pc:sldMkLst>
          <pc:docMk/>
          <pc:sldMk cId="1741143003" sldId="292"/>
        </pc:sldMkLst>
        <pc:spChg chg="mod">
          <ac:chgData name="Alana Enoch" userId="ba41983e-3215-417a-a480-486e03c9bd95" providerId="ADAL" clId="{CC6F2984-5DDD-47B8-9530-D4BF4A390326}" dt="2025-10-29T13:46:29.753" v="131" actId="20577"/>
          <ac:spMkLst>
            <pc:docMk/>
            <pc:sldMk cId="1741143003" sldId="292"/>
            <ac:spMk id="3" creationId="{961276DB-BFEB-730C-0717-18EC279A6022}"/>
          </ac:spMkLst>
        </pc:spChg>
      </pc:sldChg>
      <pc:sldChg chg="modSp mod">
        <pc:chgData name="Alana Enoch" userId="ba41983e-3215-417a-a480-486e03c9bd95" providerId="ADAL" clId="{CC6F2984-5DDD-47B8-9530-D4BF4A390326}" dt="2025-10-29T13:46:43.139" v="135" actId="20577"/>
        <pc:sldMkLst>
          <pc:docMk/>
          <pc:sldMk cId="2851333929" sldId="293"/>
        </pc:sldMkLst>
        <pc:spChg chg="mod">
          <ac:chgData name="Alana Enoch" userId="ba41983e-3215-417a-a480-486e03c9bd95" providerId="ADAL" clId="{CC6F2984-5DDD-47B8-9530-D4BF4A390326}" dt="2025-10-29T13:46:43.139" v="135" actId="20577"/>
          <ac:spMkLst>
            <pc:docMk/>
            <pc:sldMk cId="2851333929" sldId="293"/>
            <ac:spMk id="3" creationId="{44CD845A-A2FF-5BC0-53F8-E90962A0E0A8}"/>
          </ac:spMkLst>
        </pc:spChg>
      </pc:sldChg>
      <pc:sldChg chg="modSp mod">
        <pc:chgData name="Alana Enoch" userId="ba41983e-3215-417a-a480-486e03c9bd95" providerId="ADAL" clId="{CC6F2984-5DDD-47B8-9530-D4BF4A390326}" dt="2025-10-29T13:46:54.478" v="138" actId="20577"/>
        <pc:sldMkLst>
          <pc:docMk/>
          <pc:sldMk cId="221708560" sldId="294"/>
        </pc:sldMkLst>
        <pc:spChg chg="mod">
          <ac:chgData name="Alana Enoch" userId="ba41983e-3215-417a-a480-486e03c9bd95" providerId="ADAL" clId="{CC6F2984-5DDD-47B8-9530-D4BF4A390326}" dt="2025-10-29T13:46:54.478" v="138" actId="20577"/>
          <ac:spMkLst>
            <pc:docMk/>
            <pc:sldMk cId="221708560" sldId="294"/>
            <ac:spMk id="3" creationId="{369767D1-63F2-E044-1ECE-B56104C40B90}"/>
          </ac:spMkLst>
        </pc:spChg>
      </pc:sldChg>
      <pc:sldChg chg="modSp mod">
        <pc:chgData name="Alana Enoch" userId="ba41983e-3215-417a-a480-486e03c9bd95" providerId="ADAL" clId="{CC6F2984-5DDD-47B8-9530-D4BF4A390326}" dt="2025-10-29T13:47:06.536" v="141" actId="20577"/>
        <pc:sldMkLst>
          <pc:docMk/>
          <pc:sldMk cId="2798235905" sldId="295"/>
        </pc:sldMkLst>
        <pc:spChg chg="mod">
          <ac:chgData name="Alana Enoch" userId="ba41983e-3215-417a-a480-486e03c9bd95" providerId="ADAL" clId="{CC6F2984-5DDD-47B8-9530-D4BF4A390326}" dt="2025-10-29T13:47:06.536" v="141" actId="20577"/>
          <ac:spMkLst>
            <pc:docMk/>
            <pc:sldMk cId="2798235905" sldId="295"/>
            <ac:spMk id="3" creationId="{FBCC5651-5E0D-BAB8-E0F9-FBAC70E37CA0}"/>
          </ac:spMkLst>
        </pc:spChg>
      </pc:sldChg>
      <pc:sldChg chg="del">
        <pc:chgData name="Alana Enoch" userId="ba41983e-3215-417a-a480-486e03c9bd95" providerId="ADAL" clId="{CC6F2984-5DDD-47B8-9530-D4BF4A390326}" dt="2025-10-29T13:47:20.729" v="142" actId="47"/>
        <pc:sldMkLst>
          <pc:docMk/>
          <pc:sldMk cId="1726340999" sldId="296"/>
        </pc:sldMkLst>
      </pc:sldChg>
      <pc:sldChg chg="modSp mod">
        <pc:chgData name="Alana Enoch" userId="ba41983e-3215-417a-a480-486e03c9bd95" providerId="ADAL" clId="{CC6F2984-5DDD-47B8-9530-D4BF4A390326}" dt="2025-10-29T13:51:51.123" v="191" actId="20577"/>
        <pc:sldMkLst>
          <pc:docMk/>
          <pc:sldMk cId="4277304862" sldId="298"/>
        </pc:sldMkLst>
        <pc:spChg chg="mod">
          <ac:chgData name="Alana Enoch" userId="ba41983e-3215-417a-a480-486e03c9bd95" providerId="ADAL" clId="{CC6F2984-5DDD-47B8-9530-D4BF4A390326}" dt="2025-10-29T13:51:51.123" v="191" actId="20577"/>
          <ac:spMkLst>
            <pc:docMk/>
            <pc:sldMk cId="4277304862" sldId="298"/>
            <ac:spMk id="2" creationId="{B6F46853-FD7B-FF44-BFAB-91296F0DCC06}"/>
          </ac:spMkLst>
        </pc:spChg>
        <pc:spChg chg="mod">
          <ac:chgData name="Alana Enoch" userId="ba41983e-3215-417a-a480-486e03c9bd95" providerId="ADAL" clId="{CC6F2984-5DDD-47B8-9530-D4BF4A390326}" dt="2025-10-29T13:51:34.441" v="188" actId="27636"/>
          <ac:spMkLst>
            <pc:docMk/>
            <pc:sldMk cId="4277304862" sldId="298"/>
            <ac:spMk id="3" creationId="{1CBB4E20-9743-26DF-6492-6F97FD1452CB}"/>
          </ac:spMkLst>
        </pc:spChg>
      </pc:sldChg>
      <pc:sldChg chg="modSp mod">
        <pc:chgData name="Alana Enoch" userId="ba41983e-3215-417a-a480-486e03c9bd95" providerId="ADAL" clId="{CC6F2984-5DDD-47B8-9530-D4BF4A390326}" dt="2025-10-29T13:50:31.151" v="179" actId="21"/>
        <pc:sldMkLst>
          <pc:docMk/>
          <pc:sldMk cId="2286484290" sldId="299"/>
        </pc:sldMkLst>
        <pc:spChg chg="mod">
          <ac:chgData name="Alana Enoch" userId="ba41983e-3215-417a-a480-486e03c9bd95" providerId="ADAL" clId="{CC6F2984-5DDD-47B8-9530-D4BF4A390326}" dt="2025-10-29T13:49:00.003" v="171"/>
          <ac:spMkLst>
            <pc:docMk/>
            <pc:sldMk cId="2286484290" sldId="299"/>
            <ac:spMk id="2" creationId="{1205449E-FE2B-6D54-8B32-A79363041D3D}"/>
          </ac:spMkLst>
        </pc:spChg>
        <pc:spChg chg="mod">
          <ac:chgData name="Alana Enoch" userId="ba41983e-3215-417a-a480-486e03c9bd95" providerId="ADAL" clId="{CC6F2984-5DDD-47B8-9530-D4BF4A390326}" dt="2025-10-29T13:50:31.151" v="179" actId="21"/>
          <ac:spMkLst>
            <pc:docMk/>
            <pc:sldMk cId="2286484290" sldId="299"/>
            <ac:spMk id="3" creationId="{881F6A89-4480-FFEF-30E0-8B151F0762DD}"/>
          </ac:spMkLst>
        </pc:spChg>
      </pc:sldChg>
      <pc:sldChg chg="modSp mod">
        <pc:chgData name="Alana Enoch" userId="ba41983e-3215-417a-a480-486e03c9bd95" providerId="ADAL" clId="{CC6F2984-5DDD-47B8-9530-D4BF4A390326}" dt="2025-10-29T13:52:29.304" v="197" actId="12"/>
        <pc:sldMkLst>
          <pc:docMk/>
          <pc:sldMk cId="2300200179" sldId="301"/>
        </pc:sldMkLst>
        <pc:spChg chg="mod">
          <ac:chgData name="Alana Enoch" userId="ba41983e-3215-417a-a480-486e03c9bd95" providerId="ADAL" clId="{CC6F2984-5DDD-47B8-9530-D4BF4A390326}" dt="2025-10-29T13:52:23.451" v="193"/>
          <ac:spMkLst>
            <pc:docMk/>
            <pc:sldMk cId="2300200179" sldId="301"/>
            <ac:spMk id="2" creationId="{49CA381D-FEA2-3EB8-B442-4E139F9592BF}"/>
          </ac:spMkLst>
        </pc:spChg>
        <pc:spChg chg="mod">
          <ac:chgData name="Alana Enoch" userId="ba41983e-3215-417a-a480-486e03c9bd95" providerId="ADAL" clId="{CC6F2984-5DDD-47B8-9530-D4BF4A390326}" dt="2025-10-29T13:52:29.304" v="197" actId="12"/>
          <ac:spMkLst>
            <pc:docMk/>
            <pc:sldMk cId="2300200179" sldId="301"/>
            <ac:spMk id="3" creationId="{5D351EAA-3E73-B11D-F4B9-11AD1DCE467E}"/>
          </ac:spMkLst>
        </pc:spChg>
      </pc:sldChg>
      <pc:sldChg chg="modSp mod">
        <pc:chgData name="Alana Enoch" userId="ba41983e-3215-417a-a480-486e03c9bd95" providerId="ADAL" clId="{CC6F2984-5DDD-47B8-9530-D4BF4A390326}" dt="2025-10-29T13:52:56.460" v="203"/>
        <pc:sldMkLst>
          <pc:docMk/>
          <pc:sldMk cId="1381309818" sldId="302"/>
        </pc:sldMkLst>
        <pc:spChg chg="mod">
          <ac:chgData name="Alana Enoch" userId="ba41983e-3215-417a-a480-486e03c9bd95" providerId="ADAL" clId="{CC6F2984-5DDD-47B8-9530-D4BF4A390326}" dt="2025-10-29T13:52:56.460" v="203"/>
          <ac:spMkLst>
            <pc:docMk/>
            <pc:sldMk cId="1381309818" sldId="302"/>
            <ac:spMk id="2" creationId="{E5A2E31B-44CA-9146-09EC-7BEA7CCA3557}"/>
          </ac:spMkLst>
        </pc:spChg>
        <pc:spChg chg="mod">
          <ac:chgData name="Alana Enoch" userId="ba41983e-3215-417a-a480-486e03c9bd95" providerId="ADAL" clId="{CC6F2984-5DDD-47B8-9530-D4BF4A390326}" dt="2025-10-29T13:52:55.031" v="202" actId="21"/>
          <ac:spMkLst>
            <pc:docMk/>
            <pc:sldMk cId="1381309818" sldId="302"/>
            <ac:spMk id="3" creationId="{F9AE8240-647D-CFD2-A7E4-C59902BB6084}"/>
          </ac:spMkLst>
        </pc:spChg>
      </pc:sldChg>
      <pc:sldChg chg="modSp mod">
        <pc:chgData name="Alana Enoch" userId="ba41983e-3215-417a-a480-486e03c9bd95" providerId="ADAL" clId="{CC6F2984-5DDD-47B8-9530-D4BF4A390326}" dt="2025-10-29T13:53:14.512" v="209"/>
        <pc:sldMkLst>
          <pc:docMk/>
          <pc:sldMk cId="3659924918" sldId="303"/>
        </pc:sldMkLst>
        <pc:spChg chg="mod">
          <ac:chgData name="Alana Enoch" userId="ba41983e-3215-417a-a480-486e03c9bd95" providerId="ADAL" clId="{CC6F2984-5DDD-47B8-9530-D4BF4A390326}" dt="2025-10-29T13:53:14.512" v="209"/>
          <ac:spMkLst>
            <pc:docMk/>
            <pc:sldMk cId="3659924918" sldId="303"/>
            <ac:spMk id="2" creationId="{AD805A8C-8DB7-0FE3-0823-C4ABC37B1D66}"/>
          </ac:spMkLst>
        </pc:spChg>
        <pc:spChg chg="mod">
          <ac:chgData name="Alana Enoch" userId="ba41983e-3215-417a-a480-486e03c9bd95" providerId="ADAL" clId="{CC6F2984-5DDD-47B8-9530-D4BF4A390326}" dt="2025-10-29T13:53:12.710" v="208" actId="21"/>
          <ac:spMkLst>
            <pc:docMk/>
            <pc:sldMk cId="3659924918" sldId="303"/>
            <ac:spMk id="3" creationId="{1E38408C-E316-7167-5D82-941128483827}"/>
          </ac:spMkLst>
        </pc:spChg>
      </pc:sldChg>
      <pc:sldChg chg="modSp new mod">
        <pc:chgData name="Alana Enoch" userId="ba41983e-3215-417a-a480-486e03c9bd95" providerId="ADAL" clId="{CC6F2984-5DDD-47B8-9530-D4BF4A390326}" dt="2025-10-29T13:50:35.042" v="180"/>
        <pc:sldMkLst>
          <pc:docMk/>
          <pc:sldMk cId="1224633012" sldId="305"/>
        </pc:sldMkLst>
        <pc:spChg chg="mod">
          <ac:chgData name="Alana Enoch" userId="ba41983e-3215-417a-a480-486e03c9bd95" providerId="ADAL" clId="{CC6F2984-5DDD-47B8-9530-D4BF4A390326}" dt="2025-10-29T13:50:20.004" v="178" actId="20577"/>
          <ac:spMkLst>
            <pc:docMk/>
            <pc:sldMk cId="1224633012" sldId="305"/>
            <ac:spMk id="2" creationId="{87143F90-329A-60F7-E64B-D50EB0670CD8}"/>
          </ac:spMkLst>
        </pc:spChg>
        <pc:spChg chg="mod">
          <ac:chgData name="Alana Enoch" userId="ba41983e-3215-417a-a480-486e03c9bd95" providerId="ADAL" clId="{CC6F2984-5DDD-47B8-9530-D4BF4A390326}" dt="2025-10-29T13:50:35.042" v="180"/>
          <ac:spMkLst>
            <pc:docMk/>
            <pc:sldMk cId="1224633012" sldId="305"/>
            <ac:spMk id="3" creationId="{A55CEB3C-28DB-F01E-EBC5-DA5A60696BD8}"/>
          </ac:spMkLst>
        </pc:spChg>
      </pc:sldChg>
      <pc:sldChg chg="modSp new mod">
        <pc:chgData name="Alana Enoch" userId="ba41983e-3215-417a-a480-486e03c9bd95" providerId="ADAL" clId="{CC6F2984-5DDD-47B8-9530-D4BF4A390326}" dt="2025-10-29T13:51:37.912" v="189"/>
        <pc:sldMkLst>
          <pc:docMk/>
          <pc:sldMk cId="3146744763" sldId="306"/>
        </pc:sldMkLst>
        <pc:spChg chg="mod">
          <ac:chgData name="Alana Enoch" userId="ba41983e-3215-417a-a480-486e03c9bd95" providerId="ADAL" clId="{CC6F2984-5DDD-47B8-9530-D4BF4A390326}" dt="2025-10-29T13:51:24.909" v="186" actId="20577"/>
          <ac:spMkLst>
            <pc:docMk/>
            <pc:sldMk cId="3146744763" sldId="306"/>
            <ac:spMk id="2" creationId="{B196471A-70D2-6E1F-62A9-F4B7DC00F862}"/>
          </ac:spMkLst>
        </pc:spChg>
        <pc:spChg chg="mod">
          <ac:chgData name="Alana Enoch" userId="ba41983e-3215-417a-a480-486e03c9bd95" providerId="ADAL" clId="{CC6F2984-5DDD-47B8-9530-D4BF4A390326}" dt="2025-10-29T13:51:37.912" v="189"/>
          <ac:spMkLst>
            <pc:docMk/>
            <pc:sldMk cId="3146744763" sldId="306"/>
            <ac:spMk id="3" creationId="{D06293F9-22F7-CB2E-303F-4B66033A2E5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AA7656-64B3-4E88-AA6B-6B13EAD0CB76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64941D-40EE-4ACB-B0DD-9F90DC2B7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320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558238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2472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2016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3384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8581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7888467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10501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23600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002108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063022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111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8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57986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42228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9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thriveldn.co.uk/communications/toolkits-and-resources/toolkit/trauma-informed-practice-training/" TargetMode="External"/><Relationship Id="rId2" Type="http://schemas.openxmlformats.org/officeDocument/2006/relationships/hyperlink" Target="https://nya.org.uk/nya-academy/introduction-to-trauma-informed-practice/" TargetMode="Externa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dc.gov/violenceprevention/aces/index.html" TargetMode="External"/><Relationship Id="rId2" Type="http://schemas.openxmlformats.org/officeDocument/2006/relationships/hyperlink" Target="http://www2.nphs.wales.nhs.uk:8080/PRIDDocs.nsf/61c1e930f9121fd080256f2a004937ed/00c40b58ce773d5e80257f3700390f65/$FILE/ACE%20Infograph%20FINAL%20(E).pdf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childwelfare.gov/topics/preventing/preventionmonth/resources/ace/" TargetMode="External"/><Relationship Id="rId4" Type="http://schemas.openxmlformats.org/officeDocument/2006/relationships/hyperlink" Target="https://www.ted.com/talks/nadine_burke_harris_how_childhood_trauma_affects_health_across_a_lifetime#t-9165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D68DA-43BA-4508-8DE2-BA9BB7B2FA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3097" y="332509"/>
            <a:ext cx="11083637" cy="4145280"/>
          </a:xfrm>
        </p:spPr>
        <p:txBody>
          <a:bodyPr>
            <a:noAutofit/>
          </a:bodyPr>
          <a:lstStyle/>
          <a:p>
            <a:pPr algn="l"/>
            <a:br>
              <a:rPr lang="en-US" dirty="0"/>
            </a:br>
            <a:br>
              <a:rPr lang="en-US" dirty="0"/>
            </a:br>
            <a:b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Trauma-Informed Practice (TIP) 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37378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332B2-28A8-37A4-7630-507C028BF2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172AC1-6034-6646-8034-389D164FF9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Trauma-Informed Practice (TIP) is an approach in various professional settings—such as education, healthcare, social work, and criminal justice—that recognises and responds to the widespread impact of trauma. </a:t>
            </a:r>
          </a:p>
          <a:p>
            <a:r>
              <a:rPr lang="en-GB" dirty="0"/>
              <a:t>It aims to create environments that are physically and emotionally safe, empowering, and healing for individuals who may have experienced trauma.</a:t>
            </a:r>
          </a:p>
        </p:txBody>
      </p:sp>
    </p:spTree>
    <p:extLst>
      <p:ext uri="{BB962C8B-B14F-4D97-AF65-F5344CB8AC3E}">
        <p14:creationId xmlns:p14="http://schemas.microsoft.com/office/powerpoint/2010/main" val="40014392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12213-87F1-7C82-69FE-93D7F7827B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Core Principles of Trauma-Informed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8D337F-6433-ADC6-81E4-49F4EDFDC6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/>
              <a:t>Safety</a:t>
            </a:r>
          </a:p>
          <a:p>
            <a:r>
              <a:rPr lang="en-GB" dirty="0"/>
              <a:t>Ensuring physical and emotional safety for everyone involved.</a:t>
            </a:r>
          </a:p>
          <a:p>
            <a:endParaRPr lang="en-GB" dirty="0"/>
          </a:p>
          <a:p>
            <a:r>
              <a:rPr lang="en-GB" b="1" dirty="0"/>
              <a:t>Trustworthiness and Transparency</a:t>
            </a:r>
          </a:p>
          <a:p>
            <a:r>
              <a:rPr lang="en-GB" dirty="0"/>
              <a:t>Building and maintaining trust through clear, consistent, and honest communication.</a:t>
            </a:r>
          </a:p>
          <a:p>
            <a:endParaRPr lang="en-GB" dirty="0"/>
          </a:p>
          <a:p>
            <a:r>
              <a:rPr lang="en-GB" b="1" dirty="0"/>
              <a:t>Peer Support</a:t>
            </a:r>
          </a:p>
          <a:p>
            <a:r>
              <a:rPr lang="en-GB" dirty="0"/>
              <a:t>Encouraging mutual self-help and support among individuals with shared experiences.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49601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371E55-1B15-EDFE-F9EB-DDDE75F0D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3C2F18-41B8-0A21-83E6-3F213535A1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/>
              <a:t>Collaboration and Mutuality</a:t>
            </a:r>
          </a:p>
          <a:p>
            <a:r>
              <a:rPr lang="en-GB" dirty="0"/>
              <a:t>Emphasising partnership and levelling power differences between staff and clients.</a:t>
            </a:r>
          </a:p>
          <a:p>
            <a:endParaRPr lang="en-GB" dirty="0"/>
          </a:p>
          <a:p>
            <a:r>
              <a:rPr lang="en-GB" b="1" dirty="0"/>
              <a:t>Empowerment, Voice, and Choice</a:t>
            </a:r>
          </a:p>
          <a:p>
            <a:r>
              <a:rPr lang="en-GB" dirty="0"/>
              <a:t>Prioritising individuals’ strengths and giving them a voice in their care or support.</a:t>
            </a:r>
          </a:p>
          <a:p>
            <a:endParaRPr lang="en-GB" b="1" dirty="0"/>
          </a:p>
          <a:p>
            <a:r>
              <a:rPr lang="en-GB" b="1" dirty="0"/>
              <a:t>Cultural, Historical, and Gender Sensitivity</a:t>
            </a:r>
          </a:p>
          <a:p>
            <a:r>
              <a:rPr lang="en-GB" dirty="0"/>
              <a:t>Recognising and addressing cultural, historical, and gender-based trauma and biases.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07953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B3254F-5F02-CF6C-F87D-90BA1A92C1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Why it Matters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43426-5DB7-A45D-B04E-322C82F1DE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Trauma can deeply affect how people think, feel, and behave. TIP helps professionals avoid re-traumatisation and instead foster resilience and recovery. </a:t>
            </a:r>
          </a:p>
          <a:p>
            <a:r>
              <a:rPr lang="en-GB" dirty="0"/>
              <a:t>For example, in education, a trauma-informed teacher might recognize that a student’s disruptive behaviour could stem from past trauma and respond with compassion and support rather than punishment</a:t>
            </a:r>
          </a:p>
        </p:txBody>
      </p:sp>
    </p:spTree>
    <p:extLst>
      <p:ext uri="{BB962C8B-B14F-4D97-AF65-F5344CB8AC3E}">
        <p14:creationId xmlns:p14="http://schemas.microsoft.com/office/powerpoint/2010/main" val="17609286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1319A6-358A-C1D7-B30E-B4DA357168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07A41C-37A0-446C-7847-D78F617AD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Trauma-Informed Practice (TIP) has its roots in psychological and social research, particularly in the late 20th and early 21st centuries.</a:t>
            </a:r>
          </a:p>
          <a:p>
            <a:r>
              <a:rPr lang="en-GB" dirty="0"/>
              <a:t>It emerged from growing awareness of how trauma affects mental, emotional, and physical health, and how traditional systems—like healthcare, education, and criminal justice—often unintentionally re-traumatise individuals.</a:t>
            </a:r>
          </a:p>
        </p:txBody>
      </p:sp>
    </p:spTree>
    <p:extLst>
      <p:ext uri="{BB962C8B-B14F-4D97-AF65-F5344CB8AC3E}">
        <p14:creationId xmlns:p14="http://schemas.microsoft.com/office/powerpoint/2010/main" val="1443854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E3D93-108D-6D94-3A90-8FEB2D1B3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Origins and Influences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BA36C9-34C0-E8C2-2D85-A91DAE0B66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Adverse Childhood Experiences (ACEs) Study (1990s)</a:t>
            </a:r>
          </a:p>
          <a:p>
            <a:r>
              <a:rPr lang="en-GB" dirty="0"/>
              <a:t>Conducted by the CDC and Kaiser Permanente, this landmark study revealed strong correlations between childhood trauma and long-term health outcomes.</a:t>
            </a:r>
          </a:p>
          <a:p>
            <a:r>
              <a:rPr lang="en-GB" dirty="0"/>
              <a:t>It highlighted how common trauma is and how deeply it affects development and well-being.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99167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62498-C959-70EA-0458-DE2694DE51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Origins and Influences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89003-3A73-AA48-3E54-A46009CAD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Mental Health and PTSD Research Studies on post-traumatic stress disorder (PTSD), especially among veterans and survivors of abuse, helped shape understanding of trauma’s psychological impact and the need for sensitive care approaches.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48678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A884A-97D1-F4B4-72B1-FB075D9876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Work and Human Services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AFA514-0F9E-55E3-AE93-6E83E43541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Practitioners began advocating for trauma-informed models to better support clients, especially those with histories of abuse, neglect, or systemic oppression.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31841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FAF0F-A389-C1ED-29FF-66CF8EAA26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Substance Abuse and Recovery Fields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B129B3-8B06-CAAA-8090-F76FDE78B9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TIP gained traction in addiction treatment, recognising that trauma often underlies substance use and that recovery must address emotional and psychological wounds.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88525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5DEFD-6B94-9037-801F-FFCE822597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Policy and Institutional Adoption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1C082-C396-65FC-7025-4FD50089BF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Organizations like SAMHSA (Substance Abuse and Mental Health Services Administration) in the U.S. formalized TIP frameworks, promoting them across public health, education, and justice systems.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56394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55192-3F0A-226E-A48A-8F7FB45132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Evolution and Spread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733BD-9522-5D46-8A2D-F598E54FF3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Over time, TIP has evolved into a universal framework used not just in therapy, but in schools, hospitals, workplaces, and community programs. </a:t>
            </a:r>
          </a:p>
          <a:p>
            <a:r>
              <a:rPr lang="en-GB" dirty="0"/>
              <a:t>It’s now seen as a best practice for creating inclusive, respectful, and healing-</a:t>
            </a:r>
            <a:r>
              <a:rPr lang="en-GB" dirty="0" err="1"/>
              <a:t>centered</a:t>
            </a:r>
            <a:r>
              <a:rPr lang="en-GB" dirty="0"/>
              <a:t> environments.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10183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AB243-88D1-DA0C-8AFF-974A97CDC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does it influence practice with young people?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38EF17-8AE0-3056-3701-9FB8A64988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Discuss</a:t>
            </a:r>
          </a:p>
        </p:txBody>
      </p:sp>
    </p:spTree>
    <p:extLst>
      <p:ext uri="{BB962C8B-B14F-4D97-AF65-F5344CB8AC3E}">
        <p14:creationId xmlns:p14="http://schemas.microsoft.com/office/powerpoint/2010/main" val="29807431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E06BA-7B4D-F645-BC90-0F3A329375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F42CB4-12B8-E4BB-E112-80525E2664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Trauma-Informed Practice (TIP) significantly shapes how professionals engage with young people, especially in education, youth work, social care, and mental health services. Here's how it influences practice:</a:t>
            </a:r>
          </a:p>
        </p:txBody>
      </p:sp>
    </p:spTree>
    <p:extLst>
      <p:ext uri="{BB962C8B-B14F-4D97-AF65-F5344CB8AC3E}">
        <p14:creationId xmlns:p14="http://schemas.microsoft.com/office/powerpoint/2010/main" val="41509161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C2BFD-8D95-D31E-7A7C-6984C185B9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Safe and Predictable Environments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285224-B6CB-1CAB-B417-A1310D4F1A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Young people who have experienced trauma often feel unsafe or hypervigilant. TIP encourages:</a:t>
            </a:r>
          </a:p>
          <a:p>
            <a:endParaRPr lang="en-GB" dirty="0"/>
          </a:p>
          <a:p>
            <a:r>
              <a:rPr lang="en-GB" dirty="0"/>
              <a:t>Consistent routines and clear expectations</a:t>
            </a:r>
          </a:p>
          <a:p>
            <a:r>
              <a:rPr lang="en-GB" dirty="0"/>
              <a:t>Calm, welcoming spaces that reduce sensory overload</a:t>
            </a:r>
          </a:p>
          <a:p>
            <a:r>
              <a:rPr lang="en-GB" dirty="0"/>
              <a:t>Predictable responses from adults to build trust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29358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B9559-FB7D-4D05-4BDC-19D9EEF5D8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Understanding Behaviour as Communication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741035-397F-3B3D-48E0-6F9376A1D2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Instead of viewing challenging behaviour as defiance, TIP reframes it as a response to unmet needs or past trauma. Practitioners:</a:t>
            </a:r>
          </a:p>
          <a:p>
            <a:endParaRPr lang="en-GB" dirty="0"/>
          </a:p>
          <a:p>
            <a:r>
              <a:rPr lang="en-GB" dirty="0"/>
              <a:t>Ask “What happened to you?” instead of “What’s wrong with you?”</a:t>
            </a:r>
          </a:p>
          <a:p>
            <a:r>
              <a:rPr lang="en-GB" dirty="0"/>
              <a:t>Use curiosity and empathy to understand triggers</a:t>
            </a:r>
          </a:p>
          <a:p>
            <a:r>
              <a:rPr lang="en-GB" dirty="0"/>
              <a:t>Avoid punitive responses that may re-traumatise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923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C4A86-1975-8A33-FBD0-43ED7F062F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Empowering Voice and Choice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BC1899-881B-A866-A1BC-7DFA12DFA1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Trauma can make young people feel powerless. TIP promotes:</a:t>
            </a:r>
          </a:p>
          <a:p>
            <a:endParaRPr lang="en-GB" dirty="0"/>
          </a:p>
          <a:p>
            <a:r>
              <a:rPr lang="en-GB" dirty="0"/>
              <a:t>Giving choices in how they engage (e.g., where to sit, how to complete a task)</a:t>
            </a:r>
          </a:p>
          <a:p>
            <a:r>
              <a:rPr lang="en-GB" dirty="0"/>
              <a:t>Listening actively to their perspectives</a:t>
            </a:r>
          </a:p>
          <a:p>
            <a:r>
              <a:rPr lang="en-GB" dirty="0"/>
              <a:t>Involving them in decisions about their care or learning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20969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DF8FC-506A-19FD-15B3-E928F7D70F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Building Trusting Relationships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AA317-DDD3-A24E-C3B5-EC58A2D018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Healing happens in the context of safe, supportive relationships. TIP emphasises:</a:t>
            </a:r>
          </a:p>
          <a:p>
            <a:endParaRPr lang="en-GB" dirty="0"/>
          </a:p>
          <a:p>
            <a:r>
              <a:rPr lang="en-GB" dirty="0"/>
              <a:t>Consistency and reliability from adults</a:t>
            </a:r>
          </a:p>
          <a:p>
            <a:r>
              <a:rPr lang="en-GB" dirty="0"/>
              <a:t>Relational approaches over transactional ones</a:t>
            </a:r>
          </a:p>
          <a:p>
            <a:r>
              <a:rPr lang="en-GB" dirty="0"/>
              <a:t>Mentorship and peer support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82178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239CA-82BA-449D-B525-BAD37ECCCC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Cultural and Identity Awareness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43FDA3-2F34-1C7B-F69A-8A75E3E7EE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TIP recognises that trauma is often linked to systemic issues like racism, poverty, or discrimination. Practitioners:</a:t>
            </a:r>
          </a:p>
          <a:p>
            <a:endParaRPr lang="en-GB" dirty="0"/>
          </a:p>
          <a:p>
            <a:r>
              <a:rPr lang="en-GB" dirty="0"/>
              <a:t>Reflect on their own biases</a:t>
            </a:r>
          </a:p>
          <a:p>
            <a:r>
              <a:rPr lang="en-GB" dirty="0"/>
              <a:t>Validate young people’s identities and experiences</a:t>
            </a:r>
          </a:p>
          <a:p>
            <a:r>
              <a:rPr lang="en-GB" dirty="0"/>
              <a:t>Create inclusive, affirming spaces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71380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F2BDA3-8939-3C26-A3D8-CECD315820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Supporting Emotional Regulation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63A6A1-8DF3-400F-B0EA-8D2A5F4341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Trauma can disrupt a young person’s ability to manage emotions. TIP includes:</a:t>
            </a:r>
          </a:p>
          <a:p>
            <a:endParaRPr lang="en-GB" dirty="0"/>
          </a:p>
          <a:p>
            <a:r>
              <a:rPr lang="en-GB" dirty="0"/>
              <a:t>Teaching self-regulation skills (e.g., breathing, grounding)</a:t>
            </a:r>
          </a:p>
          <a:p>
            <a:r>
              <a:rPr lang="en-GB" dirty="0"/>
              <a:t>Modelling calm behaviour</a:t>
            </a:r>
          </a:p>
          <a:p>
            <a:r>
              <a:rPr lang="en-GB" dirty="0"/>
              <a:t>Using co-regulation—helping them calm down through connection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608940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87D5F3-2447-5335-EBBD-8463AB8466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some effective strategies for youth workers?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964319-2DFD-D387-F180-825D477CE5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Discuss</a:t>
            </a:r>
          </a:p>
        </p:txBody>
      </p:sp>
    </p:spTree>
    <p:extLst>
      <p:ext uri="{BB962C8B-B14F-4D97-AF65-F5344CB8AC3E}">
        <p14:creationId xmlns:p14="http://schemas.microsoft.com/office/powerpoint/2010/main" val="12057754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30A16A-82EC-EE1F-7FB6-F16B703ADF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59194F-C87E-7F0C-2FAF-F8BF455640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Here are some effective trauma-informed strategies for youth workers that help build trust, foster resilience, and support emotional well-being:</a:t>
            </a:r>
          </a:p>
          <a:p>
            <a:r>
              <a:rPr lang="en-GB" dirty="0"/>
              <a:t>Establish Psychological Safety</a:t>
            </a:r>
          </a:p>
          <a:p>
            <a:r>
              <a:rPr lang="en-GB" dirty="0"/>
              <a:t>Greet young people warmly and consistently.</a:t>
            </a:r>
          </a:p>
          <a:p>
            <a:r>
              <a:rPr lang="en-GB" dirty="0"/>
              <a:t>Create predictable routines and explain changes in advance.</a:t>
            </a:r>
          </a:p>
          <a:p>
            <a:r>
              <a:rPr lang="en-GB" dirty="0"/>
              <a:t>Use calm, non-threatening body language and tone.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041574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59AFE-E5D3-3A1D-B24E-31A7E3C358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35E5BC-1509-8654-A2AE-75F49EEAE7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 Trauma-Aware, Not Trauma-Invasive</a:t>
            </a:r>
          </a:p>
          <a:p>
            <a:r>
              <a:rPr lang="en-GB" dirty="0"/>
              <a:t>Understand common trauma responses (e.g., withdrawal, aggression, hypervigilance).</a:t>
            </a:r>
          </a:p>
          <a:p>
            <a:r>
              <a:rPr lang="en-GB" dirty="0"/>
              <a:t>Avoid pressing for personal disclosures—respect boundaries.</a:t>
            </a:r>
          </a:p>
          <a:p>
            <a:r>
              <a:rPr lang="en-GB" dirty="0"/>
              <a:t>Focus on the present and what the young person needs now.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836764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6BA48E-A45C-B63C-F1B7-576119E8D2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EDE309-5321-219F-4D0A-A6FC5FFAEC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Strengths-Based Language</a:t>
            </a:r>
          </a:p>
          <a:p>
            <a:r>
              <a:rPr lang="en-GB" dirty="0"/>
              <a:t>Highlight what the young person is doing well.</a:t>
            </a:r>
          </a:p>
          <a:p>
            <a:r>
              <a:rPr lang="en-GB" dirty="0"/>
              <a:t>Reframe challenges as opportunities for growth.</a:t>
            </a:r>
          </a:p>
          <a:p>
            <a:r>
              <a:rPr lang="en-GB" dirty="0"/>
              <a:t>Encourage self-efficacy: “You’ve handled tough things before—what helped you then?”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071551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496B33-9A67-BAF1-2361-B141620993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8C74B4-F7B3-7A90-21E6-C9DC541A84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Build Consistent, Trusting Relationships</a:t>
            </a:r>
          </a:p>
          <a:p>
            <a:r>
              <a:rPr lang="en-GB" dirty="0"/>
              <a:t>Show up reliably and follow through on promises.</a:t>
            </a:r>
          </a:p>
          <a:p>
            <a:r>
              <a:rPr lang="en-GB" dirty="0"/>
              <a:t>Be authentic—young people can sense insincerity.</a:t>
            </a:r>
          </a:p>
          <a:p>
            <a:r>
              <a:rPr lang="en-GB" dirty="0"/>
              <a:t>Use relational repair when trust is broken (e.g., apologise sincerely if needed).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126323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1A20F-1CB6-C410-E346-5CEBB5B32C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1276DB-BFEB-730C-0717-18EC279A60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Teach and Model Emotional Regulation</a:t>
            </a:r>
          </a:p>
          <a:p>
            <a:r>
              <a:rPr lang="en-GB" dirty="0"/>
              <a:t>Use grounding techniques like breathing exercises or sensory tools.</a:t>
            </a:r>
          </a:p>
          <a:p>
            <a:r>
              <a:rPr lang="en-GB" dirty="0"/>
              <a:t>Model calm responses to stress.</a:t>
            </a:r>
          </a:p>
          <a:p>
            <a:r>
              <a:rPr lang="en-GB" dirty="0"/>
              <a:t>Help young people name and understand their emotions.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114300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7CD35-50D0-B163-30A8-D359E91C56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CD845A-A2FF-5BC0-53F8-E90962A0E0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Offer Choice and Control</a:t>
            </a:r>
          </a:p>
          <a:p>
            <a:r>
              <a:rPr lang="en-GB" dirty="0"/>
              <a:t>Let them choose how to participate (e.g., “Would you like to talk or draw?”).</a:t>
            </a:r>
          </a:p>
          <a:p>
            <a:r>
              <a:rPr lang="en-GB" dirty="0"/>
              <a:t>Involve them in setting goals or planning activities.</a:t>
            </a:r>
          </a:p>
          <a:p>
            <a:r>
              <a:rPr lang="en-GB" dirty="0"/>
              <a:t>Respect their “no” as a valid response.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133392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05B1D5-CE5C-4881-15DE-E9CA0D20C4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9767D1-63F2-E044-1ECE-B56104C40B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 Culturally Responsive</a:t>
            </a:r>
          </a:p>
          <a:p>
            <a:r>
              <a:rPr lang="en-GB" dirty="0"/>
              <a:t>Learn about and respect their cultural background and identity.</a:t>
            </a:r>
          </a:p>
          <a:p>
            <a:r>
              <a:rPr lang="en-GB" dirty="0"/>
              <a:t>Avoid assumptions—ask open-ended questions.</a:t>
            </a:r>
          </a:p>
          <a:p>
            <a:r>
              <a:rPr lang="en-GB" dirty="0"/>
              <a:t>Create inclusive spaces that reflect diverse experiences.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70856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094B8-8D3E-B9F2-B522-ED383BCD37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CC5651-5E0D-BAB8-E0F9-FBAC70E37C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Reflective Practice</a:t>
            </a:r>
          </a:p>
          <a:p>
            <a:r>
              <a:rPr lang="en-GB" dirty="0"/>
              <a:t>Regularly reflect on your own triggers, biases, and emotional responses.</a:t>
            </a:r>
          </a:p>
          <a:p>
            <a:r>
              <a:rPr lang="en-GB" dirty="0"/>
              <a:t>Seek supervision or peer support to process difficult interactions.</a:t>
            </a:r>
          </a:p>
          <a:p>
            <a:r>
              <a:rPr lang="en-GB" dirty="0"/>
              <a:t>Stay curious and open to learning.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823590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9EE4CE-D3B8-AF11-795E-268D3C5D76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094BA3-4B74-F97A-7C6D-7C7D196C43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groups, design a trauma-informed youth club space or programme.</a:t>
            </a:r>
          </a:p>
          <a:p>
            <a:r>
              <a:rPr lang="en-GB" dirty="0"/>
              <a:t>Include physical layout, staff roles, daily routines, and support strategies.</a:t>
            </a:r>
          </a:p>
          <a:p>
            <a:r>
              <a:rPr lang="en-GB" dirty="0"/>
              <a:t>Present and discuss ideas.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858468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FFA552-8321-9BC4-9A16-00394D8845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D89BB3-2DD5-7130-BB3B-F40A185ED5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Here are some trauma-informed strategies tailored specifically for youth clubs, where the focus is often on informal education, social development, and creative expression:</a:t>
            </a:r>
          </a:p>
        </p:txBody>
      </p:sp>
    </p:spTree>
    <p:extLst>
      <p:ext uri="{BB962C8B-B14F-4D97-AF65-F5344CB8AC3E}">
        <p14:creationId xmlns:p14="http://schemas.microsoft.com/office/powerpoint/2010/main" val="130569830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F46853-FD7B-FF44-BFAB-91296F0DCC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a Welcoming, Youth-Centered Space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BB4E20-9743-26DF-6492-6F97FD1452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4034585"/>
          </a:xfrm>
        </p:spPr>
        <p:txBody>
          <a:bodyPr>
            <a:normAutofit/>
          </a:bodyPr>
          <a:lstStyle/>
          <a:p>
            <a:r>
              <a:rPr lang="en-GB" dirty="0"/>
              <a:t>Use soft lighting, comfortable seating, and calming colours.</a:t>
            </a:r>
          </a:p>
          <a:p>
            <a:r>
              <a:rPr lang="en-GB" dirty="0"/>
              <a:t>Display youth-created art or posters that reflect diversity and inclusion.</a:t>
            </a:r>
          </a:p>
          <a:p>
            <a:r>
              <a:rPr lang="en-GB" dirty="0"/>
              <a:t>Have a "chill-out zone" where young people can go if they feel overwhelmed.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730486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96471A-70D2-6E1F-62A9-F4B7DC00F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 Predictable Routines with Flexibility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6293F9-22F7-CB2E-303F-4B66033A2E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Start sessions with a check-in circle or light activity.</a:t>
            </a:r>
          </a:p>
          <a:p>
            <a:r>
              <a:rPr lang="en-GB" dirty="0"/>
              <a:t>Post a visual schedule of the session’s flow.</a:t>
            </a:r>
          </a:p>
          <a:p>
            <a:r>
              <a:rPr lang="en-GB" dirty="0"/>
              <a:t>Allow flexibility for those who need to step away or engage differently.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674476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05449E-FE2B-6D54-8B32-A79363041D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Offer Voice and Choice in Activities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F6A89-4480-FFEF-30E0-8B151F0762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Let young people vote on or co-design activities.</a:t>
            </a:r>
          </a:p>
          <a:p>
            <a:r>
              <a:rPr lang="en-GB" dirty="0"/>
              <a:t>Provide multiple ways to participate (e.g., talking, drawing, music).</a:t>
            </a:r>
          </a:p>
          <a:p>
            <a:r>
              <a:rPr lang="en-GB" dirty="0"/>
              <a:t>Respect when someone chooses to observe rather than join in.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648429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143F90-329A-60F7-E64B-D50EB0670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Build Relationships Through Consistency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5CEB3C-28DB-F01E-EBC5-DA5A60696B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Assign key workers or mentors for continuity.</a:t>
            </a:r>
          </a:p>
          <a:p>
            <a:r>
              <a:rPr lang="en-GB" dirty="0"/>
              <a:t>Use low-pressure conversations (e.g., while playing games or doing crafts) to build trust.</a:t>
            </a:r>
          </a:p>
          <a:p>
            <a:r>
              <a:rPr lang="en-GB" dirty="0"/>
              <a:t>Celebrate small wins and acknowledge effort, not just outcomes.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463301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A381D-FEA2-3EB8-B442-4E139F9592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Embed Emotional Regulation Tools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51EAA-3E73-B11D-F4B9-11AD1DCE46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Have a toolkit with fidget toys, stress balls, or sensory items.</a:t>
            </a:r>
          </a:p>
          <a:p>
            <a:r>
              <a:rPr lang="en-GB" dirty="0"/>
              <a:t>Teach and model grounding techniques (e.g., 5-4-3-2-1 senses activity).</a:t>
            </a:r>
          </a:p>
          <a:p>
            <a:r>
              <a:rPr lang="en-GB" dirty="0"/>
              <a:t>Use calm-down cards or visual emotion charts.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020017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2E31B-44CA-9146-09EC-7BEA7CCA35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 Culturally and Identity Affirming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AE8240-647D-CFD2-A7E4-C59902BB60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Celebrate cultural events and youth identities.</a:t>
            </a:r>
          </a:p>
          <a:p>
            <a:r>
              <a:rPr lang="en-GB" dirty="0"/>
              <a:t>Use inclusive language and pronouns.</a:t>
            </a:r>
          </a:p>
          <a:p>
            <a:r>
              <a:rPr lang="en-GB" dirty="0"/>
              <a:t>Invite guest speakers or artists from diverse backgrounds.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130981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805A8C-8DB7-0FE3-0823-C4ABC37B1D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Train Staff in Trauma Awareness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8408C-E316-7167-5D82-9411284838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Offer regular training on trauma, de-escalation, and reflective practice.</a:t>
            </a:r>
          </a:p>
          <a:p>
            <a:r>
              <a:rPr lang="en-GB" dirty="0"/>
              <a:t>Encourage staff to debrief after challenging situations.</a:t>
            </a:r>
          </a:p>
          <a:p>
            <a:r>
              <a:rPr lang="en-GB" dirty="0"/>
              <a:t>Promote a team culture of empathy and curiosity.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992491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2BD96-E162-1CD7-7742-CEFD492192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Here are some current and effective training resources available for youth workers to develop trauma-informed practice: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A7A4A-5E94-E0DB-B299-960F1AAA9A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09645"/>
            <a:ext cx="10515600" cy="3056878"/>
          </a:xfrm>
        </p:spPr>
        <p:txBody>
          <a:bodyPr/>
          <a:lstStyle/>
          <a:p>
            <a:r>
              <a:rPr lang="en-GB" dirty="0">
                <a:hlinkClick r:id="rId2"/>
              </a:rPr>
              <a:t>https://nya.org.uk/nya-academy/introduction-to-trauma-informed-practice/</a:t>
            </a:r>
            <a:r>
              <a:rPr lang="en-GB" dirty="0"/>
              <a:t>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>
                <a:hlinkClick r:id="rId3"/>
              </a:rPr>
              <a:t>https://thriveldn.co.uk/communications/toolkits-and-resources/toolkit/trauma-informed-practice-training/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4885821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F85CD-E9DD-4879-84BF-A2373E6E9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Helpful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4EE87F-225C-4E4E-BBF3-5BCEAFF74B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http://www2.nphs.wales.nhs.uk:8080/PRIDDocs.nsf/61c1e930f9121fd080256f2a004937ed/00c40b58ce773d5e80257f3700390f65/$FILE/ACE%20Infograph%20FINAL%20(E).pdf</a:t>
            </a:r>
            <a:endParaRPr lang="en-GB" dirty="0"/>
          </a:p>
          <a:p>
            <a:r>
              <a:rPr lang="en-GB" dirty="0">
                <a:hlinkClick r:id="rId3"/>
              </a:rPr>
              <a:t>https://www.cdc.gov/violenceprevention/aces/index.html</a:t>
            </a:r>
            <a:endParaRPr lang="en-GB" dirty="0"/>
          </a:p>
          <a:p>
            <a:r>
              <a:rPr lang="en-GB" dirty="0">
                <a:hlinkClick r:id="rId4"/>
              </a:rPr>
              <a:t>https://www.ted.com/talks/nadine_burke_harris_how_childhood_trauma_affects_health_across_a_lifetime#t-91658</a:t>
            </a:r>
            <a:endParaRPr lang="en-GB" dirty="0"/>
          </a:p>
          <a:p>
            <a:r>
              <a:rPr lang="en-GB" dirty="0">
                <a:hlinkClick r:id="rId5"/>
              </a:rPr>
              <a:t>https://www.childwelfare.gov/topics/preventing/preventionmonth/resources/ace/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542919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C542EBDA-A4F5-41A3-A105-12E1AEC83494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47BB3BC7CD6142BD04558DE981B893" ma:contentTypeVersion="17" ma:contentTypeDescription="Create a new document." ma:contentTypeScope="" ma:versionID="d299b29f8f2e139df02159f268be9ba7">
  <xsd:schema xmlns:xsd="http://www.w3.org/2001/XMLSchema" xmlns:xs="http://www.w3.org/2001/XMLSchema" xmlns:p="http://schemas.microsoft.com/office/2006/metadata/properties" xmlns:ns3="085339e8-869b-4c3a-a446-745e05ea898f" xmlns:ns4="5cce672a-2249-4bca-ab09-8f7b37c30eb2" targetNamespace="http://schemas.microsoft.com/office/2006/metadata/properties" ma:root="true" ma:fieldsID="ba7384b229f47b8b4ff4f3f29686bb0a" ns3:_="" ns4:_="">
    <xsd:import namespace="085339e8-869b-4c3a-a446-745e05ea898f"/>
    <xsd:import namespace="5cce672a-2249-4bca-ab09-8f7b37c30eb2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KeyPoints" minOccurs="0"/>
                <xsd:element ref="ns4:MediaServiceKeyPoints" minOccurs="0"/>
                <xsd:element ref="ns4:MediaServiceDateTaken" minOccurs="0"/>
                <xsd:element ref="ns4:MediaLengthInSeconds" minOccurs="0"/>
                <xsd:element ref="ns4:MediaServiceAutoTags" minOccurs="0"/>
                <xsd:element ref="ns4:MediaServiceSearchProperties" minOccurs="0"/>
                <xsd:element ref="ns4:_activity" minOccurs="0"/>
                <xsd:element ref="ns4:MediaServiceObjectDetectorVersions" minOccurs="0"/>
                <xsd:element ref="ns4:MediaServiceSystemTags" minOccurs="0"/>
                <xsd:element ref="ns4:MediaServiceOCR" minOccurs="0"/>
                <xsd:element ref="ns4:MediaServiceGenerationTime" minOccurs="0"/>
                <xsd:element ref="ns4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85339e8-869b-4c3a-a446-745e05ea898f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cce672a-2249-4bca-ab09-8f7b37c30eb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6" nillable="true" ma:displayName="Length (seconds)" ma:internalName="MediaLengthInSeconds" ma:readOnly="true">
      <xsd:simpleType>
        <xsd:restriction base="dms:Unknown"/>
      </xsd:simpleType>
    </xsd:element>
    <xsd:element name="MediaServiceAutoTags" ma:index="17" nillable="true" ma:displayName="Tags" ma:internalName="MediaServiceAutoTags" ma:readOnly="true">
      <xsd:simpleType>
        <xsd:restriction base="dms:Text"/>
      </xsd:simpleType>
    </xsd:element>
    <xsd:element name="MediaServiceSearchProperties" ma:index="1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9" nillable="true" ma:displayName="_activity" ma:hidden="true" ma:internalName="_activity">
      <xsd:simpleType>
        <xsd:restriction base="dms:Note"/>
      </xsd:simpleType>
    </xsd:element>
    <xsd:element name="MediaServiceObjectDetectorVersions" ma:index="2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4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cce672a-2249-4bca-ab09-8f7b37c30eb2" xsi:nil="true"/>
  </documentManagement>
</p:properties>
</file>

<file path=customXml/itemProps1.xml><?xml version="1.0" encoding="utf-8"?>
<ds:datastoreItem xmlns:ds="http://schemas.openxmlformats.org/officeDocument/2006/customXml" ds:itemID="{B04D7CDE-545D-42FB-9D8B-91B46711CAE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C134003-5ECA-4A0C-9DD6-76FFB56A72F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85339e8-869b-4c3a-a446-745e05ea898f"/>
    <ds:schemaRef ds:uri="5cce672a-2249-4bca-ab09-8f7b37c30eb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6000189-FBB6-4115-8384-F675E184D031}">
  <ds:schemaRefs>
    <ds:schemaRef ds:uri="http://purl.org/dc/terms/"/>
    <ds:schemaRef ds:uri="085339e8-869b-4c3a-a446-745e05ea898f"/>
    <ds:schemaRef ds:uri="http://schemas.openxmlformats.org/package/2006/metadata/core-properties"/>
    <ds:schemaRef ds:uri="http://schemas.microsoft.com/office/2006/documentManagement/types"/>
    <ds:schemaRef ds:uri="http://www.w3.org/XML/1998/namespace"/>
    <ds:schemaRef ds:uri="http://schemas.microsoft.com/office/2006/metadata/properties"/>
    <ds:schemaRef ds:uri="http://purl.org/dc/elements/1.1/"/>
    <ds:schemaRef ds:uri="http://schemas.microsoft.com/office/infopath/2007/PartnerControls"/>
    <ds:schemaRef ds:uri="5cce672a-2249-4bca-ab09-8f7b37c30eb2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Template for PP</Template>
  <TotalTime>0</TotalTime>
  <Words>1627</Words>
  <Application>Microsoft Office PowerPoint</Application>
  <PresentationFormat>Widescreen</PresentationFormat>
  <Paragraphs>159</Paragraphs>
  <Slides>40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40</vt:i4>
      </vt:variant>
    </vt:vector>
  </HeadingPairs>
  <TitlesOfParts>
    <vt:vector size="45" baseType="lpstr">
      <vt:lpstr>Arial</vt:lpstr>
      <vt:lpstr>Calibri</vt:lpstr>
      <vt:lpstr>Calibri Light</vt:lpstr>
      <vt:lpstr>Holding PAge</vt:lpstr>
      <vt:lpstr>Accessible 2</vt:lpstr>
      <vt:lpstr>    Trauma-Informed Practice (TIP)  </vt:lpstr>
      <vt:lpstr>PowerPoint Presentation</vt:lpstr>
      <vt:lpstr>Core Principles of Trauma-Informed Practice</vt:lpstr>
      <vt:lpstr>PowerPoint Presentation</vt:lpstr>
      <vt:lpstr> Why it Matters </vt:lpstr>
      <vt:lpstr>PowerPoint Presentation</vt:lpstr>
      <vt:lpstr>Key Origins and Influences</vt:lpstr>
      <vt:lpstr>Key Origins and Influences</vt:lpstr>
      <vt:lpstr>Social Work and Human Services </vt:lpstr>
      <vt:lpstr>Substance Abuse and Recovery Fields </vt:lpstr>
      <vt:lpstr>Policy and Institutional Adoption </vt:lpstr>
      <vt:lpstr>Evolution and Spread </vt:lpstr>
      <vt:lpstr>How does it influence practice with young people?</vt:lpstr>
      <vt:lpstr>PowerPoint Presentation</vt:lpstr>
      <vt:lpstr>Creating Safe and Predictable Environments </vt:lpstr>
      <vt:lpstr>Understanding Behaviour as Communication </vt:lpstr>
      <vt:lpstr>Empowering Voice and Choice </vt:lpstr>
      <vt:lpstr>Building Trusting Relationships </vt:lpstr>
      <vt:lpstr>Cultural and Identity Awareness </vt:lpstr>
      <vt:lpstr>Supporting Emotional Regulation </vt:lpstr>
      <vt:lpstr>What are some effective strategies for youth workers?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Group Task</vt:lpstr>
      <vt:lpstr>PowerPoint Presentation</vt:lpstr>
      <vt:lpstr>Create a Welcoming, Youth-Centered Space </vt:lpstr>
      <vt:lpstr>Use Predictable Routines with Flexibility</vt:lpstr>
      <vt:lpstr>Offer Voice and Choice in Activities </vt:lpstr>
      <vt:lpstr>Build Relationships Through Consistency </vt:lpstr>
      <vt:lpstr>Embed Emotional Regulation Tools </vt:lpstr>
      <vt:lpstr>Be Culturally and Identity Affirming </vt:lpstr>
      <vt:lpstr>Train Staff in Trauma Awareness </vt:lpstr>
      <vt:lpstr>Here are some current and effective training resources available for youth workers to develop trauma-informed practice:</vt:lpstr>
      <vt:lpstr>Helpful resources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Alana Enoch</cp:lastModifiedBy>
  <cp:revision>21</cp:revision>
  <dcterms:created xsi:type="dcterms:W3CDTF">2022-06-22T10:03:12Z</dcterms:created>
  <dcterms:modified xsi:type="dcterms:W3CDTF">2025-10-29T13:57:36Z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0x0101003847BB3BC7CD6142BD04558DE981B893</vt:lpwstr>
  </property>
  <property fmtid="{D5CDD505-2E9C-101B-9397-08002B2CF9AE}" pid="3" name="MediaServiceImageTags">
    <vt:lpwstr/>
  </property>
</Properties>
</file>