
<file path=[Content_Types].xml><?xml version="1.0" encoding="utf-8"?>
<Types xmlns="http://schemas.openxmlformats.org/package/2006/content-types">
  <Default Extension="jpeg" ContentType="image/jpeg"/>
  <Default Extension="png" ContentType="image/png"/>
  <Default Extension="ppm"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4"/>
  </p:sldMasterIdLst>
  <p:notesMasterIdLst>
    <p:notesMasterId r:id="rId58"/>
  </p:notesMasterIdLst>
  <p:handoutMasterIdLst>
    <p:handoutMasterId r:id="rId59"/>
  </p:handoutMasterIdLst>
  <p:sldIdLst>
    <p:sldId id="267" r:id="rId5"/>
    <p:sldId id="278" r:id="rId6"/>
    <p:sldId id="283" r:id="rId7"/>
    <p:sldId id="284" r:id="rId8"/>
    <p:sldId id="285" r:id="rId9"/>
    <p:sldId id="329" r:id="rId10"/>
    <p:sldId id="334" r:id="rId11"/>
    <p:sldId id="335" r:id="rId12"/>
    <p:sldId id="280" r:id="rId13"/>
    <p:sldId id="286" r:id="rId14"/>
    <p:sldId id="287" r:id="rId15"/>
    <p:sldId id="288" r:id="rId16"/>
    <p:sldId id="289" r:id="rId17"/>
    <p:sldId id="290" r:id="rId18"/>
    <p:sldId id="291" r:id="rId19"/>
    <p:sldId id="292" r:id="rId20"/>
    <p:sldId id="293" r:id="rId21"/>
    <p:sldId id="295" r:id="rId22"/>
    <p:sldId id="294" r:id="rId23"/>
    <p:sldId id="296" r:id="rId24"/>
    <p:sldId id="297" r:id="rId25"/>
    <p:sldId id="298" r:id="rId26"/>
    <p:sldId id="299" r:id="rId27"/>
    <p:sldId id="300" r:id="rId28"/>
    <p:sldId id="301" r:id="rId29"/>
    <p:sldId id="302" r:id="rId30"/>
    <p:sldId id="305" r:id="rId31"/>
    <p:sldId id="306" r:id="rId32"/>
    <p:sldId id="308" r:id="rId33"/>
    <p:sldId id="309" r:id="rId34"/>
    <p:sldId id="310" r:id="rId35"/>
    <p:sldId id="311" r:id="rId36"/>
    <p:sldId id="312" r:id="rId37"/>
    <p:sldId id="313" r:id="rId38"/>
    <p:sldId id="314" r:id="rId39"/>
    <p:sldId id="315" r:id="rId40"/>
    <p:sldId id="316" r:id="rId41"/>
    <p:sldId id="317" r:id="rId42"/>
    <p:sldId id="318" r:id="rId43"/>
    <p:sldId id="330" r:id="rId44"/>
    <p:sldId id="319" r:id="rId45"/>
    <p:sldId id="320" r:id="rId46"/>
    <p:sldId id="331" r:id="rId47"/>
    <p:sldId id="321" r:id="rId48"/>
    <p:sldId id="322" r:id="rId49"/>
    <p:sldId id="323" r:id="rId50"/>
    <p:sldId id="324" r:id="rId51"/>
    <p:sldId id="325" r:id="rId52"/>
    <p:sldId id="326" r:id="rId53"/>
    <p:sldId id="327" r:id="rId54"/>
    <p:sldId id="332" r:id="rId55"/>
    <p:sldId id="333" r:id="rId56"/>
    <p:sldId id="328" r:id="rId57"/>
  </p:sldIdLst>
  <p:sldSz cx="12188825" cy="6858000"/>
  <p:notesSz cx="6858000" cy="9144000"/>
  <p:defaultTextStyle>
    <a:defPPr rtl="0">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39" userDrawn="1">
          <p15:clr>
            <a:srgbClr val="A4A3A4"/>
          </p15:clr>
        </p15:guide>
        <p15:guide id="2" orient="horz" pos="216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DA4C609-B403-4F23-BAA1-9EBD0C2B60E2}" v="56" dt="2025-09-09T18:25:18.49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599" autoAdjust="0"/>
  </p:normalViewPr>
  <p:slideViewPr>
    <p:cSldViewPr>
      <p:cViewPr varScale="1">
        <p:scale>
          <a:sx n="59" d="100"/>
          <a:sy n="59" d="100"/>
        </p:scale>
        <p:origin x="964" y="52"/>
      </p:cViewPr>
      <p:guideLst>
        <p:guide pos="3839"/>
        <p:guide orient="horz" pos="2160"/>
      </p:guideLst>
    </p:cSldViewPr>
  </p:slideViewPr>
  <p:outlineViewPr>
    <p:cViewPr>
      <p:scale>
        <a:sx n="33" d="100"/>
        <a:sy n="33" d="100"/>
      </p:scale>
      <p:origin x="0" y="0"/>
    </p:cViewPr>
  </p:outlineViewPr>
  <p:notesTextViewPr>
    <p:cViewPr>
      <p:scale>
        <a:sx n="100" d="100"/>
        <a:sy n="100" d="100"/>
      </p:scale>
      <p:origin x="0" y="0"/>
    </p:cViewPr>
  </p:notesTextViewPr>
  <p:notesViewPr>
    <p:cSldViewPr showGuides="1">
      <p:cViewPr varScale="1">
        <p:scale>
          <a:sx n="90" d="100"/>
          <a:sy n="90" d="100"/>
        </p:scale>
        <p:origin x="3774"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notesMaster" Target="notesMasters/notesMaster1.xml"/><Relationship Id="rId5" Type="http://schemas.openxmlformats.org/officeDocument/2006/relationships/slide" Target="slides/slide1.xml"/><Relationship Id="rId61" Type="http://schemas.openxmlformats.org/officeDocument/2006/relationships/viewProps" Target="view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microsoft.com/office/2016/11/relationships/changesInfo" Target="changesInfos/changesInfo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presProps" Target="presProps.xml"/><Relationship Id="rId65"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lik Uzair Mehmood" userId="78b2cbb7-59b6-4756-8e84-aeabf50a59af" providerId="ADAL" clId="{577180A6-8732-41AE-9FD8-501714443419}"/>
    <pc:docChg chg="undo custSel addSld delSld modSld sldOrd">
      <pc:chgData name="Malik Uzair Mehmood" userId="78b2cbb7-59b6-4756-8e84-aeabf50a59af" providerId="ADAL" clId="{577180A6-8732-41AE-9FD8-501714443419}" dt="2025-09-09T18:26:20.837" v="928" actId="478"/>
      <pc:docMkLst>
        <pc:docMk/>
      </pc:docMkLst>
      <pc:sldChg chg="addSp modSp mod">
        <pc:chgData name="Malik Uzair Mehmood" userId="78b2cbb7-59b6-4756-8e84-aeabf50a59af" providerId="ADAL" clId="{577180A6-8732-41AE-9FD8-501714443419}" dt="2025-09-09T18:26:01.280" v="927" actId="14100"/>
        <pc:sldMkLst>
          <pc:docMk/>
          <pc:sldMk cId="2707543024" sldId="267"/>
        </pc:sldMkLst>
        <pc:picChg chg="add mod">
          <ac:chgData name="Malik Uzair Mehmood" userId="78b2cbb7-59b6-4756-8e84-aeabf50a59af" providerId="ADAL" clId="{577180A6-8732-41AE-9FD8-501714443419}" dt="2025-09-09T18:26:01.280" v="927" actId="14100"/>
          <ac:picMkLst>
            <pc:docMk/>
            <pc:sldMk cId="2707543024" sldId="267"/>
            <ac:picMk id="5" creationId="{F7661E5C-05D5-CC38-885F-9B37CF7B6AF6}"/>
          </ac:picMkLst>
        </pc:picChg>
      </pc:sldChg>
      <pc:sldChg chg="delSp modSp add mod delAnim">
        <pc:chgData name="Malik Uzair Mehmood" userId="78b2cbb7-59b6-4756-8e84-aeabf50a59af" providerId="ADAL" clId="{577180A6-8732-41AE-9FD8-501714443419}" dt="2025-09-09T18:26:20.837" v="928" actId="478"/>
        <pc:sldMkLst>
          <pc:docMk/>
          <pc:sldMk cId="2908023704" sldId="280"/>
        </pc:sldMkLst>
        <pc:spChg chg="mod">
          <ac:chgData name="Malik Uzair Mehmood" userId="78b2cbb7-59b6-4756-8e84-aeabf50a59af" providerId="ADAL" clId="{577180A6-8732-41AE-9FD8-501714443419}" dt="2025-09-09T15:42:15.473" v="26" actId="20577"/>
          <ac:spMkLst>
            <pc:docMk/>
            <pc:sldMk cId="2908023704" sldId="280"/>
            <ac:spMk id="2" creationId="{00000000-0000-0000-0000-000000000000}"/>
          </ac:spMkLst>
        </pc:spChg>
        <pc:spChg chg="del">
          <ac:chgData name="Malik Uzair Mehmood" userId="78b2cbb7-59b6-4756-8e84-aeabf50a59af" providerId="ADAL" clId="{577180A6-8732-41AE-9FD8-501714443419}" dt="2025-09-09T18:26:20.837" v="928" actId="478"/>
          <ac:spMkLst>
            <pc:docMk/>
            <pc:sldMk cId="2908023704" sldId="280"/>
            <ac:spMk id="6" creationId="{25BC7FF8-F947-CF2F-5EAA-A7F6FF99C01D}"/>
          </ac:spMkLst>
        </pc:spChg>
      </pc:sldChg>
      <pc:sldChg chg="modSp mod">
        <pc:chgData name="Malik Uzair Mehmood" userId="78b2cbb7-59b6-4756-8e84-aeabf50a59af" providerId="ADAL" clId="{577180A6-8732-41AE-9FD8-501714443419}" dt="2025-09-09T16:14:46.146" v="148" actId="113"/>
        <pc:sldMkLst>
          <pc:docMk/>
          <pc:sldMk cId="1173335539" sldId="283"/>
        </pc:sldMkLst>
        <pc:spChg chg="mod">
          <ac:chgData name="Malik Uzair Mehmood" userId="78b2cbb7-59b6-4756-8e84-aeabf50a59af" providerId="ADAL" clId="{577180A6-8732-41AE-9FD8-501714443419}" dt="2025-09-09T16:14:46.146" v="148" actId="113"/>
          <ac:spMkLst>
            <pc:docMk/>
            <pc:sldMk cId="1173335539" sldId="283"/>
            <ac:spMk id="2" creationId="{A356A759-2755-FF0B-B4BE-647383AEC93A}"/>
          </ac:spMkLst>
        </pc:spChg>
      </pc:sldChg>
      <pc:sldChg chg="modSp mod">
        <pc:chgData name="Malik Uzair Mehmood" userId="78b2cbb7-59b6-4756-8e84-aeabf50a59af" providerId="ADAL" clId="{577180A6-8732-41AE-9FD8-501714443419}" dt="2025-09-09T16:14:50.886" v="149" actId="113"/>
        <pc:sldMkLst>
          <pc:docMk/>
          <pc:sldMk cId="3889254859" sldId="284"/>
        </pc:sldMkLst>
        <pc:spChg chg="mod">
          <ac:chgData name="Malik Uzair Mehmood" userId="78b2cbb7-59b6-4756-8e84-aeabf50a59af" providerId="ADAL" clId="{577180A6-8732-41AE-9FD8-501714443419}" dt="2025-09-09T16:14:50.886" v="149" actId="113"/>
          <ac:spMkLst>
            <pc:docMk/>
            <pc:sldMk cId="3889254859" sldId="284"/>
            <ac:spMk id="2" creationId="{77430D1A-D177-741F-D513-BA3484D97E69}"/>
          </ac:spMkLst>
        </pc:spChg>
      </pc:sldChg>
      <pc:sldChg chg="modSp mod">
        <pc:chgData name="Malik Uzair Mehmood" userId="78b2cbb7-59b6-4756-8e84-aeabf50a59af" providerId="ADAL" clId="{577180A6-8732-41AE-9FD8-501714443419}" dt="2025-09-09T15:54:17.172" v="32" actId="20577"/>
        <pc:sldMkLst>
          <pc:docMk/>
          <pc:sldMk cId="2665473476" sldId="285"/>
        </pc:sldMkLst>
        <pc:spChg chg="mod">
          <ac:chgData name="Malik Uzair Mehmood" userId="78b2cbb7-59b6-4756-8e84-aeabf50a59af" providerId="ADAL" clId="{577180A6-8732-41AE-9FD8-501714443419}" dt="2025-09-09T15:54:17.172" v="32" actId="20577"/>
          <ac:spMkLst>
            <pc:docMk/>
            <pc:sldMk cId="2665473476" sldId="285"/>
            <ac:spMk id="3" creationId="{B30BD9D0-D1EC-BF6C-3847-887ED72F18FC}"/>
          </ac:spMkLst>
        </pc:spChg>
      </pc:sldChg>
      <pc:sldChg chg="modSp mod">
        <pc:chgData name="Malik Uzair Mehmood" userId="78b2cbb7-59b6-4756-8e84-aeabf50a59af" providerId="ADAL" clId="{577180A6-8732-41AE-9FD8-501714443419}" dt="2025-09-09T16:15:10.871" v="151" actId="113"/>
        <pc:sldMkLst>
          <pc:docMk/>
          <pc:sldMk cId="3549079312" sldId="287"/>
        </pc:sldMkLst>
        <pc:spChg chg="mod">
          <ac:chgData name="Malik Uzair Mehmood" userId="78b2cbb7-59b6-4756-8e84-aeabf50a59af" providerId="ADAL" clId="{577180A6-8732-41AE-9FD8-501714443419}" dt="2025-09-09T16:15:10.871" v="151" actId="113"/>
          <ac:spMkLst>
            <pc:docMk/>
            <pc:sldMk cId="3549079312" sldId="287"/>
            <ac:spMk id="2" creationId="{94FA6F2C-FC22-3C51-9EE6-57605CE0DD55}"/>
          </ac:spMkLst>
        </pc:spChg>
      </pc:sldChg>
      <pc:sldChg chg="modSp mod">
        <pc:chgData name="Malik Uzair Mehmood" userId="78b2cbb7-59b6-4756-8e84-aeabf50a59af" providerId="ADAL" clId="{577180A6-8732-41AE-9FD8-501714443419}" dt="2025-09-09T16:39:44.839" v="639" actId="20577"/>
        <pc:sldMkLst>
          <pc:docMk/>
          <pc:sldMk cId="480074688" sldId="288"/>
        </pc:sldMkLst>
        <pc:spChg chg="mod">
          <ac:chgData name="Malik Uzair Mehmood" userId="78b2cbb7-59b6-4756-8e84-aeabf50a59af" providerId="ADAL" clId="{577180A6-8732-41AE-9FD8-501714443419}" dt="2025-09-09T16:15:16.166" v="152" actId="113"/>
          <ac:spMkLst>
            <pc:docMk/>
            <pc:sldMk cId="480074688" sldId="288"/>
            <ac:spMk id="2" creationId="{7B40D3F3-1745-3841-DA39-E255CA1180C1}"/>
          </ac:spMkLst>
        </pc:spChg>
        <pc:spChg chg="mod">
          <ac:chgData name="Malik Uzair Mehmood" userId="78b2cbb7-59b6-4756-8e84-aeabf50a59af" providerId="ADAL" clId="{577180A6-8732-41AE-9FD8-501714443419}" dt="2025-09-09T16:39:44.839" v="639" actId="20577"/>
          <ac:spMkLst>
            <pc:docMk/>
            <pc:sldMk cId="480074688" sldId="288"/>
            <ac:spMk id="3" creationId="{16E40340-5BFE-904D-2F87-1EE37278A9F2}"/>
          </ac:spMkLst>
        </pc:spChg>
      </pc:sldChg>
      <pc:sldChg chg="modSp mod">
        <pc:chgData name="Malik Uzair Mehmood" userId="78b2cbb7-59b6-4756-8e84-aeabf50a59af" providerId="ADAL" clId="{577180A6-8732-41AE-9FD8-501714443419}" dt="2025-09-09T16:15:25.156" v="153" actId="113"/>
        <pc:sldMkLst>
          <pc:docMk/>
          <pc:sldMk cId="3422921456" sldId="289"/>
        </pc:sldMkLst>
        <pc:spChg chg="mod">
          <ac:chgData name="Malik Uzair Mehmood" userId="78b2cbb7-59b6-4756-8e84-aeabf50a59af" providerId="ADAL" clId="{577180A6-8732-41AE-9FD8-501714443419}" dt="2025-09-09T16:15:25.156" v="153" actId="113"/>
          <ac:spMkLst>
            <pc:docMk/>
            <pc:sldMk cId="3422921456" sldId="289"/>
            <ac:spMk id="2" creationId="{AF5BED24-7D2F-3B50-DD72-65A59A74E2A2}"/>
          </ac:spMkLst>
        </pc:spChg>
      </pc:sldChg>
      <pc:sldChg chg="modSp mod">
        <pc:chgData name="Malik Uzair Mehmood" userId="78b2cbb7-59b6-4756-8e84-aeabf50a59af" providerId="ADAL" clId="{577180A6-8732-41AE-9FD8-501714443419}" dt="2025-09-09T16:42:42.073" v="653" actId="20577"/>
        <pc:sldMkLst>
          <pc:docMk/>
          <pc:sldMk cId="1449101096" sldId="290"/>
        </pc:sldMkLst>
        <pc:spChg chg="mod">
          <ac:chgData name="Malik Uzair Mehmood" userId="78b2cbb7-59b6-4756-8e84-aeabf50a59af" providerId="ADAL" clId="{577180A6-8732-41AE-9FD8-501714443419}" dt="2025-09-09T16:15:30.164" v="154" actId="113"/>
          <ac:spMkLst>
            <pc:docMk/>
            <pc:sldMk cId="1449101096" sldId="290"/>
            <ac:spMk id="2" creationId="{99DE9AC4-13CB-EFB9-D0C7-8A2E72CCEA54}"/>
          </ac:spMkLst>
        </pc:spChg>
        <pc:spChg chg="mod">
          <ac:chgData name="Malik Uzair Mehmood" userId="78b2cbb7-59b6-4756-8e84-aeabf50a59af" providerId="ADAL" clId="{577180A6-8732-41AE-9FD8-501714443419}" dt="2025-09-09T16:42:42.073" v="653" actId="20577"/>
          <ac:spMkLst>
            <pc:docMk/>
            <pc:sldMk cId="1449101096" sldId="290"/>
            <ac:spMk id="3" creationId="{9B58C0E2-DA8E-A5CF-F694-ADA91FF10C40}"/>
          </ac:spMkLst>
        </pc:spChg>
      </pc:sldChg>
      <pc:sldChg chg="modSp mod">
        <pc:chgData name="Malik Uzair Mehmood" userId="78b2cbb7-59b6-4756-8e84-aeabf50a59af" providerId="ADAL" clId="{577180A6-8732-41AE-9FD8-501714443419}" dt="2025-09-09T16:48:06.966" v="674" actId="20577"/>
        <pc:sldMkLst>
          <pc:docMk/>
          <pc:sldMk cId="1679415057" sldId="291"/>
        </pc:sldMkLst>
        <pc:spChg chg="mod">
          <ac:chgData name="Malik Uzair Mehmood" userId="78b2cbb7-59b6-4756-8e84-aeabf50a59af" providerId="ADAL" clId="{577180A6-8732-41AE-9FD8-501714443419}" dt="2025-09-09T16:15:34.518" v="155" actId="113"/>
          <ac:spMkLst>
            <pc:docMk/>
            <pc:sldMk cId="1679415057" sldId="291"/>
            <ac:spMk id="2" creationId="{2CDBB91B-A8F4-9431-EFA8-6AEC9DA381AC}"/>
          </ac:spMkLst>
        </pc:spChg>
        <pc:spChg chg="mod">
          <ac:chgData name="Malik Uzair Mehmood" userId="78b2cbb7-59b6-4756-8e84-aeabf50a59af" providerId="ADAL" clId="{577180A6-8732-41AE-9FD8-501714443419}" dt="2025-09-09T16:48:06.966" v="674" actId="20577"/>
          <ac:spMkLst>
            <pc:docMk/>
            <pc:sldMk cId="1679415057" sldId="291"/>
            <ac:spMk id="3" creationId="{2E49A6A9-3A41-214E-E554-4626D42F95F3}"/>
          </ac:spMkLst>
        </pc:spChg>
      </pc:sldChg>
      <pc:sldChg chg="delSp mod">
        <pc:chgData name="Malik Uzair Mehmood" userId="78b2cbb7-59b6-4756-8e84-aeabf50a59af" providerId="ADAL" clId="{577180A6-8732-41AE-9FD8-501714443419}" dt="2025-09-09T16:48:44.685" v="675" actId="478"/>
        <pc:sldMkLst>
          <pc:docMk/>
          <pc:sldMk cId="1364321281" sldId="292"/>
        </pc:sldMkLst>
        <pc:spChg chg="del">
          <ac:chgData name="Malik Uzair Mehmood" userId="78b2cbb7-59b6-4756-8e84-aeabf50a59af" providerId="ADAL" clId="{577180A6-8732-41AE-9FD8-501714443419}" dt="2025-09-09T16:48:44.685" v="675" actId="478"/>
          <ac:spMkLst>
            <pc:docMk/>
            <pc:sldMk cId="1364321281" sldId="292"/>
            <ac:spMk id="11" creationId="{2F2B52AF-83B8-2159-F92C-CDDF2B0978B8}"/>
          </ac:spMkLst>
        </pc:spChg>
      </pc:sldChg>
      <pc:sldChg chg="modSp mod">
        <pc:chgData name="Malik Uzair Mehmood" userId="78b2cbb7-59b6-4756-8e84-aeabf50a59af" providerId="ADAL" clId="{577180A6-8732-41AE-9FD8-501714443419}" dt="2025-09-09T16:15:44.338" v="156" actId="113"/>
        <pc:sldMkLst>
          <pc:docMk/>
          <pc:sldMk cId="2242245001" sldId="293"/>
        </pc:sldMkLst>
        <pc:spChg chg="mod">
          <ac:chgData name="Malik Uzair Mehmood" userId="78b2cbb7-59b6-4756-8e84-aeabf50a59af" providerId="ADAL" clId="{577180A6-8732-41AE-9FD8-501714443419}" dt="2025-09-09T16:15:44.338" v="156" actId="113"/>
          <ac:spMkLst>
            <pc:docMk/>
            <pc:sldMk cId="2242245001" sldId="293"/>
            <ac:spMk id="2" creationId="{9D96190D-B6A7-84A0-1BF4-2C7B5DC88063}"/>
          </ac:spMkLst>
        </pc:spChg>
      </pc:sldChg>
      <pc:sldChg chg="modSp mod">
        <pc:chgData name="Malik Uzair Mehmood" userId="78b2cbb7-59b6-4756-8e84-aeabf50a59af" providerId="ADAL" clId="{577180A6-8732-41AE-9FD8-501714443419}" dt="2025-09-09T17:02:52.731" v="731" actId="20577"/>
        <pc:sldMkLst>
          <pc:docMk/>
          <pc:sldMk cId="2777013795" sldId="294"/>
        </pc:sldMkLst>
        <pc:spChg chg="mod">
          <ac:chgData name="Malik Uzair Mehmood" userId="78b2cbb7-59b6-4756-8e84-aeabf50a59af" providerId="ADAL" clId="{577180A6-8732-41AE-9FD8-501714443419}" dt="2025-09-09T17:02:52.731" v="731" actId="20577"/>
          <ac:spMkLst>
            <pc:docMk/>
            <pc:sldMk cId="2777013795" sldId="294"/>
            <ac:spMk id="3" creationId="{9FEBDA45-22FC-758A-AA62-ED6E682F55E4}"/>
          </ac:spMkLst>
        </pc:spChg>
      </pc:sldChg>
      <pc:sldChg chg="modSp mod">
        <pc:chgData name="Malik Uzair Mehmood" userId="78b2cbb7-59b6-4756-8e84-aeabf50a59af" providerId="ADAL" clId="{577180A6-8732-41AE-9FD8-501714443419}" dt="2025-09-09T17:06:40.806" v="737" actId="20577"/>
        <pc:sldMkLst>
          <pc:docMk/>
          <pc:sldMk cId="2840747327" sldId="297"/>
        </pc:sldMkLst>
        <pc:spChg chg="mod">
          <ac:chgData name="Malik Uzair Mehmood" userId="78b2cbb7-59b6-4756-8e84-aeabf50a59af" providerId="ADAL" clId="{577180A6-8732-41AE-9FD8-501714443419}" dt="2025-09-09T17:06:40.806" v="737" actId="20577"/>
          <ac:spMkLst>
            <pc:docMk/>
            <pc:sldMk cId="2840747327" sldId="297"/>
            <ac:spMk id="3" creationId="{29401913-F7B4-D9FF-E188-643264D1CE48}"/>
          </ac:spMkLst>
        </pc:spChg>
      </pc:sldChg>
      <pc:sldChg chg="modSp mod">
        <pc:chgData name="Malik Uzair Mehmood" userId="78b2cbb7-59b6-4756-8e84-aeabf50a59af" providerId="ADAL" clId="{577180A6-8732-41AE-9FD8-501714443419}" dt="2025-09-09T17:08:09.428" v="771" actId="20577"/>
        <pc:sldMkLst>
          <pc:docMk/>
          <pc:sldMk cId="3615774373" sldId="298"/>
        </pc:sldMkLst>
        <pc:spChg chg="mod">
          <ac:chgData name="Malik Uzair Mehmood" userId="78b2cbb7-59b6-4756-8e84-aeabf50a59af" providerId="ADAL" clId="{577180A6-8732-41AE-9FD8-501714443419}" dt="2025-09-09T17:08:09.428" v="771" actId="20577"/>
          <ac:spMkLst>
            <pc:docMk/>
            <pc:sldMk cId="3615774373" sldId="298"/>
            <ac:spMk id="3" creationId="{5B1CF295-2514-4EBA-B8CD-AEB61B8613F8}"/>
          </ac:spMkLst>
        </pc:spChg>
      </pc:sldChg>
      <pc:sldChg chg="delSp modSp mod">
        <pc:chgData name="Malik Uzair Mehmood" userId="78b2cbb7-59b6-4756-8e84-aeabf50a59af" providerId="ADAL" clId="{577180A6-8732-41AE-9FD8-501714443419}" dt="2025-09-09T17:10:04.852" v="819" actId="20577"/>
        <pc:sldMkLst>
          <pc:docMk/>
          <pc:sldMk cId="3950940324" sldId="300"/>
        </pc:sldMkLst>
        <pc:spChg chg="mod">
          <ac:chgData name="Malik Uzair Mehmood" userId="78b2cbb7-59b6-4756-8e84-aeabf50a59af" providerId="ADAL" clId="{577180A6-8732-41AE-9FD8-501714443419}" dt="2025-09-09T16:19:18.861" v="157" actId="113"/>
          <ac:spMkLst>
            <pc:docMk/>
            <pc:sldMk cId="3950940324" sldId="300"/>
            <ac:spMk id="2" creationId="{37971823-3CF9-B1E7-965F-B62F3D3BA03E}"/>
          </ac:spMkLst>
        </pc:spChg>
        <pc:spChg chg="del mod">
          <ac:chgData name="Malik Uzair Mehmood" userId="78b2cbb7-59b6-4756-8e84-aeabf50a59af" providerId="ADAL" clId="{577180A6-8732-41AE-9FD8-501714443419}" dt="2025-09-09T17:09:00.701" v="778"/>
          <ac:spMkLst>
            <pc:docMk/>
            <pc:sldMk cId="3950940324" sldId="300"/>
            <ac:spMk id="7" creationId="{AB73A0FE-3E52-A6D6-BCC5-D1251666F512}"/>
          </ac:spMkLst>
        </pc:spChg>
        <pc:spChg chg="mod">
          <ac:chgData name="Malik Uzair Mehmood" userId="78b2cbb7-59b6-4756-8e84-aeabf50a59af" providerId="ADAL" clId="{577180A6-8732-41AE-9FD8-501714443419}" dt="2025-09-09T17:10:04.852" v="819" actId="20577"/>
          <ac:spMkLst>
            <pc:docMk/>
            <pc:sldMk cId="3950940324" sldId="300"/>
            <ac:spMk id="8" creationId="{C57586B7-3DF5-0C47-28A3-B3BA2681F249}"/>
          </ac:spMkLst>
        </pc:spChg>
      </pc:sldChg>
      <pc:sldChg chg="addSp modSp mod">
        <pc:chgData name="Malik Uzair Mehmood" userId="78b2cbb7-59b6-4756-8e84-aeabf50a59af" providerId="ADAL" clId="{577180A6-8732-41AE-9FD8-501714443419}" dt="2025-09-09T16:23:16.844" v="205"/>
        <pc:sldMkLst>
          <pc:docMk/>
          <pc:sldMk cId="3511884599" sldId="301"/>
        </pc:sldMkLst>
        <pc:spChg chg="mod">
          <ac:chgData name="Malik Uzair Mehmood" userId="78b2cbb7-59b6-4756-8e84-aeabf50a59af" providerId="ADAL" clId="{577180A6-8732-41AE-9FD8-501714443419}" dt="2025-09-09T16:23:16.844" v="205"/>
          <ac:spMkLst>
            <pc:docMk/>
            <pc:sldMk cId="3511884599" sldId="301"/>
            <ac:spMk id="3" creationId="{C72C95D5-C9BD-7EB4-924A-CE013B2F2309}"/>
          </ac:spMkLst>
        </pc:spChg>
        <pc:spChg chg="add mod">
          <ac:chgData name="Malik Uzair Mehmood" userId="78b2cbb7-59b6-4756-8e84-aeabf50a59af" providerId="ADAL" clId="{577180A6-8732-41AE-9FD8-501714443419}" dt="2025-09-09T16:22:47.138" v="175" actId="20577"/>
          <ac:spMkLst>
            <pc:docMk/>
            <pc:sldMk cId="3511884599" sldId="301"/>
            <ac:spMk id="7" creationId="{0849A669-4AE5-F103-A95B-219B93AF88D6}"/>
          </ac:spMkLst>
        </pc:spChg>
      </pc:sldChg>
      <pc:sldChg chg="delSp modSp mod">
        <pc:chgData name="Malik Uzair Mehmood" userId="78b2cbb7-59b6-4756-8e84-aeabf50a59af" providerId="ADAL" clId="{577180A6-8732-41AE-9FD8-501714443419}" dt="2025-09-09T17:10:12.367" v="820" actId="20577"/>
        <pc:sldMkLst>
          <pc:docMk/>
          <pc:sldMk cId="894563247" sldId="302"/>
        </pc:sldMkLst>
        <pc:spChg chg="del">
          <ac:chgData name="Malik Uzair Mehmood" userId="78b2cbb7-59b6-4756-8e84-aeabf50a59af" providerId="ADAL" clId="{577180A6-8732-41AE-9FD8-501714443419}" dt="2025-09-09T17:09:51.011" v="818" actId="478"/>
          <ac:spMkLst>
            <pc:docMk/>
            <pc:sldMk cId="894563247" sldId="302"/>
            <ac:spMk id="7" creationId="{FF76AD01-CE9B-6198-03AE-38E394D57A87}"/>
          </ac:spMkLst>
        </pc:spChg>
        <pc:spChg chg="mod">
          <ac:chgData name="Malik Uzair Mehmood" userId="78b2cbb7-59b6-4756-8e84-aeabf50a59af" providerId="ADAL" clId="{577180A6-8732-41AE-9FD8-501714443419}" dt="2025-09-09T17:10:12.367" v="820" actId="20577"/>
          <ac:spMkLst>
            <pc:docMk/>
            <pc:sldMk cId="894563247" sldId="302"/>
            <ac:spMk id="10" creationId="{2C5815AE-EFF1-1C7D-1273-FE5FBC29B4E7}"/>
          </ac:spMkLst>
        </pc:spChg>
      </pc:sldChg>
      <pc:sldChg chg="delSp modSp mod">
        <pc:chgData name="Malik Uzair Mehmood" userId="78b2cbb7-59b6-4756-8e84-aeabf50a59af" providerId="ADAL" clId="{577180A6-8732-41AE-9FD8-501714443419}" dt="2025-09-09T17:10:46.545" v="825" actId="478"/>
        <pc:sldMkLst>
          <pc:docMk/>
          <pc:sldMk cId="3277221467" sldId="305"/>
        </pc:sldMkLst>
        <pc:spChg chg="del mod">
          <ac:chgData name="Malik Uzair Mehmood" userId="78b2cbb7-59b6-4756-8e84-aeabf50a59af" providerId="ADAL" clId="{577180A6-8732-41AE-9FD8-501714443419}" dt="2025-09-09T17:10:46.545" v="825" actId="478"/>
          <ac:spMkLst>
            <pc:docMk/>
            <pc:sldMk cId="3277221467" sldId="305"/>
            <ac:spMk id="7" creationId="{FA618275-740A-1270-F267-035A82282D80}"/>
          </ac:spMkLst>
        </pc:spChg>
        <pc:spChg chg="mod">
          <ac:chgData name="Malik Uzair Mehmood" userId="78b2cbb7-59b6-4756-8e84-aeabf50a59af" providerId="ADAL" clId="{577180A6-8732-41AE-9FD8-501714443419}" dt="2025-09-09T17:10:30.122" v="823" actId="20577"/>
          <ac:spMkLst>
            <pc:docMk/>
            <pc:sldMk cId="3277221467" sldId="305"/>
            <ac:spMk id="8" creationId="{4F3EF383-F173-3DD7-EAEF-9A061D0546E5}"/>
          </ac:spMkLst>
        </pc:spChg>
      </pc:sldChg>
      <pc:sldChg chg="delSp modSp mod">
        <pc:chgData name="Malik Uzair Mehmood" userId="78b2cbb7-59b6-4756-8e84-aeabf50a59af" providerId="ADAL" clId="{577180A6-8732-41AE-9FD8-501714443419}" dt="2025-09-09T17:11:14.603" v="831" actId="478"/>
        <pc:sldMkLst>
          <pc:docMk/>
          <pc:sldMk cId="1975643221" sldId="306"/>
        </pc:sldMkLst>
        <pc:spChg chg="del mod">
          <ac:chgData name="Malik Uzair Mehmood" userId="78b2cbb7-59b6-4756-8e84-aeabf50a59af" providerId="ADAL" clId="{577180A6-8732-41AE-9FD8-501714443419}" dt="2025-09-09T17:11:14.603" v="831" actId="478"/>
          <ac:spMkLst>
            <pc:docMk/>
            <pc:sldMk cId="1975643221" sldId="306"/>
            <ac:spMk id="7" creationId="{01DE9394-0D09-290A-BBC8-ECA0FE2B56FD}"/>
          </ac:spMkLst>
        </pc:spChg>
        <pc:spChg chg="mod">
          <ac:chgData name="Malik Uzair Mehmood" userId="78b2cbb7-59b6-4756-8e84-aeabf50a59af" providerId="ADAL" clId="{577180A6-8732-41AE-9FD8-501714443419}" dt="2025-09-09T17:11:03.467" v="829" actId="20577"/>
          <ac:spMkLst>
            <pc:docMk/>
            <pc:sldMk cId="1975643221" sldId="306"/>
            <ac:spMk id="8" creationId="{49B4F1F1-1CE0-C4E2-1DD2-9D14458F4A3F}"/>
          </ac:spMkLst>
        </pc:spChg>
      </pc:sldChg>
      <pc:sldChg chg="delSp modSp mod">
        <pc:chgData name="Malik Uzair Mehmood" userId="78b2cbb7-59b6-4756-8e84-aeabf50a59af" providerId="ADAL" clId="{577180A6-8732-41AE-9FD8-501714443419}" dt="2025-09-09T17:11:47.005" v="842" actId="478"/>
        <pc:sldMkLst>
          <pc:docMk/>
          <pc:sldMk cId="1716088638" sldId="308"/>
        </pc:sldMkLst>
        <pc:spChg chg="mod">
          <ac:chgData name="Malik Uzair Mehmood" userId="78b2cbb7-59b6-4756-8e84-aeabf50a59af" providerId="ADAL" clId="{577180A6-8732-41AE-9FD8-501714443419}" dt="2025-09-09T17:11:32.465" v="841" actId="20577"/>
          <ac:spMkLst>
            <pc:docMk/>
            <pc:sldMk cId="1716088638" sldId="308"/>
            <ac:spMk id="14" creationId="{F53EFCB5-55CD-2BF9-F8DF-181AFC6FB67D}"/>
          </ac:spMkLst>
        </pc:spChg>
        <pc:spChg chg="del">
          <ac:chgData name="Malik Uzair Mehmood" userId="78b2cbb7-59b6-4756-8e84-aeabf50a59af" providerId="ADAL" clId="{577180A6-8732-41AE-9FD8-501714443419}" dt="2025-09-09T17:11:47.005" v="842" actId="478"/>
          <ac:spMkLst>
            <pc:docMk/>
            <pc:sldMk cId="1716088638" sldId="308"/>
            <ac:spMk id="15" creationId="{D6E56955-399F-4E90-BC66-C1550856E149}"/>
          </ac:spMkLst>
        </pc:spChg>
      </pc:sldChg>
      <pc:sldChg chg="delSp modSp mod">
        <pc:chgData name="Malik Uzair Mehmood" userId="78b2cbb7-59b6-4756-8e84-aeabf50a59af" providerId="ADAL" clId="{577180A6-8732-41AE-9FD8-501714443419}" dt="2025-09-09T17:12:19.680" v="853" actId="478"/>
        <pc:sldMkLst>
          <pc:docMk/>
          <pc:sldMk cId="3404823259" sldId="309"/>
        </pc:sldMkLst>
        <pc:spChg chg="del">
          <ac:chgData name="Malik Uzair Mehmood" userId="78b2cbb7-59b6-4756-8e84-aeabf50a59af" providerId="ADAL" clId="{577180A6-8732-41AE-9FD8-501714443419}" dt="2025-09-09T17:12:19.680" v="853" actId="478"/>
          <ac:spMkLst>
            <pc:docMk/>
            <pc:sldMk cId="3404823259" sldId="309"/>
            <ac:spMk id="8" creationId="{7D21347F-9612-3CA6-4193-FC071C63277A}"/>
          </ac:spMkLst>
        </pc:spChg>
        <pc:spChg chg="mod">
          <ac:chgData name="Malik Uzair Mehmood" userId="78b2cbb7-59b6-4756-8e84-aeabf50a59af" providerId="ADAL" clId="{577180A6-8732-41AE-9FD8-501714443419}" dt="2025-09-09T17:12:09.809" v="852" actId="20577"/>
          <ac:spMkLst>
            <pc:docMk/>
            <pc:sldMk cId="3404823259" sldId="309"/>
            <ac:spMk id="9" creationId="{F90715CB-3E6C-46AC-015A-BA2248B12F28}"/>
          </ac:spMkLst>
        </pc:spChg>
      </pc:sldChg>
      <pc:sldChg chg="delSp modSp mod">
        <pc:chgData name="Malik Uzair Mehmood" userId="78b2cbb7-59b6-4756-8e84-aeabf50a59af" providerId="ADAL" clId="{577180A6-8732-41AE-9FD8-501714443419}" dt="2025-09-09T17:13:02.640" v="862" actId="478"/>
        <pc:sldMkLst>
          <pc:docMk/>
          <pc:sldMk cId="1485870450" sldId="310"/>
        </pc:sldMkLst>
        <pc:spChg chg="del">
          <ac:chgData name="Malik Uzair Mehmood" userId="78b2cbb7-59b6-4756-8e84-aeabf50a59af" providerId="ADAL" clId="{577180A6-8732-41AE-9FD8-501714443419}" dt="2025-09-09T17:13:02.640" v="862" actId="478"/>
          <ac:spMkLst>
            <pc:docMk/>
            <pc:sldMk cId="1485870450" sldId="310"/>
            <ac:spMk id="8" creationId="{06DC2A71-8CE0-1048-2A84-11044C30E291}"/>
          </ac:spMkLst>
        </pc:spChg>
        <pc:spChg chg="mod">
          <ac:chgData name="Malik Uzair Mehmood" userId="78b2cbb7-59b6-4756-8e84-aeabf50a59af" providerId="ADAL" clId="{577180A6-8732-41AE-9FD8-501714443419}" dt="2025-09-09T17:12:53.234" v="861" actId="20577"/>
          <ac:spMkLst>
            <pc:docMk/>
            <pc:sldMk cId="1485870450" sldId="310"/>
            <ac:spMk id="9" creationId="{E04659A9-5B51-19EA-48B4-80A1561F44B0}"/>
          </ac:spMkLst>
        </pc:spChg>
      </pc:sldChg>
      <pc:sldChg chg="delSp modSp mod">
        <pc:chgData name="Malik Uzair Mehmood" userId="78b2cbb7-59b6-4756-8e84-aeabf50a59af" providerId="ADAL" clId="{577180A6-8732-41AE-9FD8-501714443419}" dt="2025-09-09T17:13:51.216" v="882" actId="478"/>
        <pc:sldMkLst>
          <pc:docMk/>
          <pc:sldMk cId="135912883" sldId="311"/>
        </pc:sldMkLst>
        <pc:spChg chg="del">
          <ac:chgData name="Malik Uzair Mehmood" userId="78b2cbb7-59b6-4756-8e84-aeabf50a59af" providerId="ADAL" clId="{577180A6-8732-41AE-9FD8-501714443419}" dt="2025-09-09T17:13:45.867" v="881" actId="478"/>
          <ac:spMkLst>
            <pc:docMk/>
            <pc:sldMk cId="135912883" sldId="311"/>
            <ac:spMk id="8" creationId="{B7B884D6-375D-A9E4-E6A1-BD6D0212C764}"/>
          </ac:spMkLst>
        </pc:spChg>
        <pc:spChg chg="del mod">
          <ac:chgData name="Malik Uzair Mehmood" userId="78b2cbb7-59b6-4756-8e84-aeabf50a59af" providerId="ADAL" clId="{577180A6-8732-41AE-9FD8-501714443419}" dt="2025-09-09T17:13:51.216" v="882" actId="478"/>
          <ac:spMkLst>
            <pc:docMk/>
            <pc:sldMk cId="135912883" sldId="311"/>
            <ac:spMk id="9" creationId="{4A8C2589-EE2F-F3CF-B5AA-FFACB994A728}"/>
          </ac:spMkLst>
        </pc:spChg>
      </pc:sldChg>
      <pc:sldChg chg="modSp mod">
        <pc:chgData name="Malik Uzair Mehmood" userId="78b2cbb7-59b6-4756-8e84-aeabf50a59af" providerId="ADAL" clId="{577180A6-8732-41AE-9FD8-501714443419}" dt="2025-09-09T16:24:11.659" v="206" actId="113"/>
        <pc:sldMkLst>
          <pc:docMk/>
          <pc:sldMk cId="3494778787" sldId="312"/>
        </pc:sldMkLst>
        <pc:spChg chg="mod">
          <ac:chgData name="Malik Uzair Mehmood" userId="78b2cbb7-59b6-4756-8e84-aeabf50a59af" providerId="ADAL" clId="{577180A6-8732-41AE-9FD8-501714443419}" dt="2025-09-09T16:24:11.659" v="206" actId="113"/>
          <ac:spMkLst>
            <pc:docMk/>
            <pc:sldMk cId="3494778787" sldId="312"/>
            <ac:spMk id="2" creationId="{8C3EC512-2E2C-4859-1D0B-297BEBF46812}"/>
          </ac:spMkLst>
        </pc:spChg>
      </pc:sldChg>
      <pc:sldChg chg="modSp mod">
        <pc:chgData name="Malik Uzair Mehmood" userId="78b2cbb7-59b6-4756-8e84-aeabf50a59af" providerId="ADAL" clId="{577180A6-8732-41AE-9FD8-501714443419}" dt="2025-09-09T16:24:29.935" v="207" actId="113"/>
        <pc:sldMkLst>
          <pc:docMk/>
          <pc:sldMk cId="3153971227" sldId="316"/>
        </pc:sldMkLst>
        <pc:spChg chg="mod">
          <ac:chgData name="Malik Uzair Mehmood" userId="78b2cbb7-59b6-4756-8e84-aeabf50a59af" providerId="ADAL" clId="{577180A6-8732-41AE-9FD8-501714443419}" dt="2025-09-09T16:24:29.935" v="207" actId="113"/>
          <ac:spMkLst>
            <pc:docMk/>
            <pc:sldMk cId="3153971227" sldId="316"/>
            <ac:spMk id="2" creationId="{4B37AE00-DF12-3971-EF1A-73B84C2E72DF}"/>
          </ac:spMkLst>
        </pc:spChg>
        <pc:spChg chg="mod">
          <ac:chgData name="Malik Uzair Mehmood" userId="78b2cbb7-59b6-4756-8e84-aeabf50a59af" providerId="ADAL" clId="{577180A6-8732-41AE-9FD8-501714443419}" dt="2025-09-09T15:58:51.714" v="34"/>
          <ac:spMkLst>
            <pc:docMk/>
            <pc:sldMk cId="3153971227" sldId="316"/>
            <ac:spMk id="3" creationId="{B424C436-891A-E45A-7C32-F90931BBD393}"/>
          </ac:spMkLst>
        </pc:spChg>
      </pc:sldChg>
      <pc:sldChg chg="addSp delSp modSp mod">
        <pc:chgData name="Malik Uzair Mehmood" userId="78b2cbb7-59b6-4756-8e84-aeabf50a59af" providerId="ADAL" clId="{577180A6-8732-41AE-9FD8-501714443419}" dt="2025-09-09T17:14:21.082" v="886" actId="478"/>
        <pc:sldMkLst>
          <pc:docMk/>
          <pc:sldMk cId="435066536" sldId="319"/>
        </pc:sldMkLst>
        <pc:spChg chg="mod">
          <ac:chgData name="Malik Uzair Mehmood" userId="78b2cbb7-59b6-4756-8e84-aeabf50a59af" providerId="ADAL" clId="{577180A6-8732-41AE-9FD8-501714443419}" dt="2025-09-09T16:24:46.188" v="209" actId="113"/>
          <ac:spMkLst>
            <pc:docMk/>
            <pc:sldMk cId="435066536" sldId="319"/>
            <ac:spMk id="2" creationId="{B374270F-F2F7-671D-D9DC-06C74FAB9DCF}"/>
          </ac:spMkLst>
        </pc:spChg>
        <pc:spChg chg="del mod">
          <ac:chgData name="Malik Uzair Mehmood" userId="78b2cbb7-59b6-4756-8e84-aeabf50a59af" providerId="ADAL" clId="{577180A6-8732-41AE-9FD8-501714443419}" dt="2025-09-09T16:06:39.031" v="117" actId="22"/>
          <ac:spMkLst>
            <pc:docMk/>
            <pc:sldMk cId="435066536" sldId="319"/>
            <ac:spMk id="3" creationId="{909771ED-9D05-9485-BCB0-98BFFFB39A22}"/>
          </ac:spMkLst>
        </pc:spChg>
        <pc:spChg chg="add mod">
          <ac:chgData name="Malik Uzair Mehmood" userId="78b2cbb7-59b6-4756-8e84-aeabf50a59af" providerId="ADAL" clId="{577180A6-8732-41AE-9FD8-501714443419}" dt="2025-09-09T17:14:05.670" v="885" actId="20577"/>
          <ac:spMkLst>
            <pc:docMk/>
            <pc:sldMk cId="435066536" sldId="319"/>
            <ac:spMk id="8" creationId="{7E2301B9-BD61-BE19-0A02-D30D214F97E7}"/>
          </ac:spMkLst>
        </pc:spChg>
        <pc:spChg chg="add del mod">
          <ac:chgData name="Malik Uzair Mehmood" userId="78b2cbb7-59b6-4756-8e84-aeabf50a59af" providerId="ADAL" clId="{577180A6-8732-41AE-9FD8-501714443419}" dt="2025-09-09T17:14:21.082" v="886" actId="478"/>
          <ac:spMkLst>
            <pc:docMk/>
            <pc:sldMk cId="435066536" sldId="319"/>
            <ac:spMk id="9" creationId="{841D2F55-B4F2-4BBA-0DB0-D4162E704CCF}"/>
          </ac:spMkLst>
        </pc:spChg>
        <pc:picChg chg="add mod ord">
          <ac:chgData name="Malik Uzair Mehmood" userId="78b2cbb7-59b6-4756-8e84-aeabf50a59af" providerId="ADAL" clId="{577180A6-8732-41AE-9FD8-501714443419}" dt="2025-09-09T16:06:57.655" v="122" actId="14100"/>
          <ac:picMkLst>
            <pc:docMk/>
            <pc:sldMk cId="435066536" sldId="319"/>
            <ac:picMk id="7" creationId="{056D3F74-C398-0D58-2B7C-6583CE2D2D3A}"/>
          </ac:picMkLst>
        </pc:picChg>
      </pc:sldChg>
      <pc:sldChg chg="modSp mod">
        <pc:chgData name="Malik Uzair Mehmood" userId="78b2cbb7-59b6-4756-8e84-aeabf50a59af" providerId="ADAL" clId="{577180A6-8732-41AE-9FD8-501714443419}" dt="2025-09-09T16:24:51.430" v="210" actId="113"/>
        <pc:sldMkLst>
          <pc:docMk/>
          <pc:sldMk cId="3779560803" sldId="320"/>
        </pc:sldMkLst>
        <pc:spChg chg="mod">
          <ac:chgData name="Malik Uzair Mehmood" userId="78b2cbb7-59b6-4756-8e84-aeabf50a59af" providerId="ADAL" clId="{577180A6-8732-41AE-9FD8-501714443419}" dt="2025-09-09T16:24:51.430" v="210" actId="113"/>
          <ac:spMkLst>
            <pc:docMk/>
            <pc:sldMk cId="3779560803" sldId="320"/>
            <ac:spMk id="2" creationId="{2F3D251E-02FC-3165-D534-A6127F511035}"/>
          </ac:spMkLst>
        </pc:spChg>
      </pc:sldChg>
      <pc:sldChg chg="modSp mod">
        <pc:chgData name="Malik Uzair Mehmood" userId="78b2cbb7-59b6-4756-8e84-aeabf50a59af" providerId="ADAL" clId="{577180A6-8732-41AE-9FD8-501714443419}" dt="2025-09-09T16:34:05.499" v="558" actId="20577"/>
        <pc:sldMkLst>
          <pc:docMk/>
          <pc:sldMk cId="223734369" sldId="321"/>
        </pc:sldMkLst>
        <pc:spChg chg="mod">
          <ac:chgData name="Malik Uzair Mehmood" userId="78b2cbb7-59b6-4756-8e84-aeabf50a59af" providerId="ADAL" clId="{577180A6-8732-41AE-9FD8-501714443419}" dt="2025-09-09T16:26:52.586" v="427" actId="20577"/>
          <ac:spMkLst>
            <pc:docMk/>
            <pc:sldMk cId="223734369" sldId="321"/>
            <ac:spMk id="2" creationId="{5F6FF4E6-46C7-7DD5-BB9D-D33D1FD1BD99}"/>
          </ac:spMkLst>
        </pc:spChg>
        <pc:spChg chg="mod">
          <ac:chgData name="Malik Uzair Mehmood" userId="78b2cbb7-59b6-4756-8e84-aeabf50a59af" providerId="ADAL" clId="{577180A6-8732-41AE-9FD8-501714443419}" dt="2025-09-09T16:34:05.499" v="558" actId="20577"/>
          <ac:spMkLst>
            <pc:docMk/>
            <pc:sldMk cId="223734369" sldId="321"/>
            <ac:spMk id="3" creationId="{3815A7AE-4C17-0A3E-6C99-4A2B0F53B054}"/>
          </ac:spMkLst>
        </pc:spChg>
      </pc:sldChg>
      <pc:sldChg chg="modSp mod">
        <pc:chgData name="Malik Uzair Mehmood" userId="78b2cbb7-59b6-4756-8e84-aeabf50a59af" providerId="ADAL" clId="{577180A6-8732-41AE-9FD8-501714443419}" dt="2025-09-09T16:26:58.639" v="428" actId="113"/>
        <pc:sldMkLst>
          <pc:docMk/>
          <pc:sldMk cId="1946487957" sldId="322"/>
        </pc:sldMkLst>
        <pc:spChg chg="mod">
          <ac:chgData name="Malik Uzair Mehmood" userId="78b2cbb7-59b6-4756-8e84-aeabf50a59af" providerId="ADAL" clId="{577180A6-8732-41AE-9FD8-501714443419}" dt="2025-09-09T16:26:58.639" v="428" actId="113"/>
          <ac:spMkLst>
            <pc:docMk/>
            <pc:sldMk cId="1946487957" sldId="322"/>
            <ac:spMk id="2" creationId="{809DDA67-58A4-882B-B31F-81C9B0CEDCDD}"/>
          </ac:spMkLst>
        </pc:spChg>
      </pc:sldChg>
      <pc:sldChg chg="modSp mod">
        <pc:chgData name="Malik Uzair Mehmood" userId="78b2cbb7-59b6-4756-8e84-aeabf50a59af" providerId="ADAL" clId="{577180A6-8732-41AE-9FD8-501714443419}" dt="2025-09-09T16:34:16.119" v="559" actId="113"/>
        <pc:sldMkLst>
          <pc:docMk/>
          <pc:sldMk cId="3157490568" sldId="323"/>
        </pc:sldMkLst>
        <pc:spChg chg="mod">
          <ac:chgData name="Malik Uzair Mehmood" userId="78b2cbb7-59b6-4756-8e84-aeabf50a59af" providerId="ADAL" clId="{577180A6-8732-41AE-9FD8-501714443419}" dt="2025-09-09T16:34:16.119" v="559" actId="113"/>
          <ac:spMkLst>
            <pc:docMk/>
            <pc:sldMk cId="3157490568" sldId="323"/>
            <ac:spMk id="2" creationId="{8316B766-B03D-F12D-7835-8AA6CD9091B0}"/>
          </ac:spMkLst>
        </pc:spChg>
      </pc:sldChg>
      <pc:sldChg chg="modSp mod">
        <pc:chgData name="Malik Uzair Mehmood" userId="78b2cbb7-59b6-4756-8e84-aeabf50a59af" providerId="ADAL" clId="{577180A6-8732-41AE-9FD8-501714443419}" dt="2025-09-09T16:35:10.271" v="591" actId="20577"/>
        <pc:sldMkLst>
          <pc:docMk/>
          <pc:sldMk cId="2115986741" sldId="326"/>
        </pc:sldMkLst>
        <pc:spChg chg="mod">
          <ac:chgData name="Malik Uzair Mehmood" userId="78b2cbb7-59b6-4756-8e84-aeabf50a59af" providerId="ADAL" clId="{577180A6-8732-41AE-9FD8-501714443419}" dt="2025-09-09T16:35:10.271" v="591" actId="20577"/>
          <ac:spMkLst>
            <pc:docMk/>
            <pc:sldMk cId="2115986741" sldId="326"/>
            <ac:spMk id="3" creationId="{512C875B-E436-F852-8938-3107138EAC01}"/>
          </ac:spMkLst>
        </pc:spChg>
      </pc:sldChg>
      <pc:sldChg chg="add ord">
        <pc:chgData name="Malik Uzair Mehmood" userId="78b2cbb7-59b6-4756-8e84-aeabf50a59af" providerId="ADAL" clId="{577180A6-8732-41AE-9FD8-501714443419}" dt="2025-09-09T15:38:06.280" v="2"/>
        <pc:sldMkLst>
          <pc:docMk/>
          <pc:sldMk cId="386563097" sldId="329"/>
        </pc:sldMkLst>
      </pc:sldChg>
      <pc:sldChg chg="addSp delSp modSp new mod">
        <pc:chgData name="Malik Uzair Mehmood" userId="78b2cbb7-59b6-4756-8e84-aeabf50a59af" providerId="ADAL" clId="{577180A6-8732-41AE-9FD8-501714443419}" dt="2025-09-09T16:24:41.103" v="208" actId="113"/>
        <pc:sldMkLst>
          <pc:docMk/>
          <pc:sldMk cId="1237837589" sldId="330"/>
        </pc:sldMkLst>
        <pc:spChg chg="mod">
          <ac:chgData name="Malik Uzair Mehmood" userId="78b2cbb7-59b6-4756-8e84-aeabf50a59af" providerId="ADAL" clId="{577180A6-8732-41AE-9FD8-501714443419}" dt="2025-09-09T16:24:41.103" v="208" actId="113"/>
          <ac:spMkLst>
            <pc:docMk/>
            <pc:sldMk cId="1237837589" sldId="330"/>
            <ac:spMk id="2" creationId="{A3736FFC-9AFC-399A-01F3-8113DD0FD3D2}"/>
          </ac:spMkLst>
        </pc:spChg>
        <pc:spChg chg="add del mod">
          <ac:chgData name="Malik Uzair Mehmood" userId="78b2cbb7-59b6-4756-8e84-aeabf50a59af" providerId="ADAL" clId="{577180A6-8732-41AE-9FD8-501714443419}" dt="2025-09-09T16:03:39.917" v="102" actId="20577"/>
          <ac:spMkLst>
            <pc:docMk/>
            <pc:sldMk cId="1237837589" sldId="330"/>
            <ac:spMk id="3" creationId="{F0811611-BE8E-882F-1243-A86CAB0C1C98}"/>
          </ac:spMkLst>
        </pc:spChg>
        <pc:spChg chg="add mod">
          <ac:chgData name="Malik Uzair Mehmood" userId="78b2cbb7-59b6-4756-8e84-aeabf50a59af" providerId="ADAL" clId="{577180A6-8732-41AE-9FD8-501714443419}" dt="2025-09-09T15:59:32.593" v="40"/>
          <ac:spMkLst>
            <pc:docMk/>
            <pc:sldMk cId="1237837589" sldId="330"/>
            <ac:spMk id="5" creationId="{E6DB4906-84EC-7A55-4DAC-84B42FFBA02C}"/>
          </ac:spMkLst>
        </pc:spChg>
        <pc:spChg chg="add del">
          <ac:chgData name="Malik Uzair Mehmood" userId="78b2cbb7-59b6-4756-8e84-aeabf50a59af" providerId="ADAL" clId="{577180A6-8732-41AE-9FD8-501714443419}" dt="2025-09-09T16:01:54.343" v="56" actId="22"/>
          <ac:spMkLst>
            <pc:docMk/>
            <pc:sldMk cId="1237837589" sldId="330"/>
            <ac:spMk id="7" creationId="{BF29DD73-7AC6-0632-4509-4B8521959B93}"/>
          </ac:spMkLst>
        </pc:spChg>
        <pc:spChg chg="add mod">
          <ac:chgData name="Malik Uzair Mehmood" userId="78b2cbb7-59b6-4756-8e84-aeabf50a59af" providerId="ADAL" clId="{577180A6-8732-41AE-9FD8-501714443419}" dt="2025-09-09T16:02:27.389" v="81" actId="1076"/>
          <ac:spMkLst>
            <pc:docMk/>
            <pc:sldMk cId="1237837589" sldId="330"/>
            <ac:spMk id="8" creationId="{D4521DF9-7E39-AF6B-D220-EA3AF58BFFB3}"/>
          </ac:spMkLst>
        </pc:spChg>
      </pc:sldChg>
      <pc:sldChg chg="new del">
        <pc:chgData name="Malik Uzair Mehmood" userId="78b2cbb7-59b6-4756-8e84-aeabf50a59af" providerId="ADAL" clId="{577180A6-8732-41AE-9FD8-501714443419}" dt="2025-09-09T15:39:29.014" v="5" actId="47"/>
        <pc:sldMkLst>
          <pc:docMk/>
          <pc:sldMk cId="3521773560" sldId="330"/>
        </pc:sldMkLst>
      </pc:sldChg>
      <pc:sldChg chg="addSp delSp modSp new mod">
        <pc:chgData name="Malik Uzair Mehmood" userId="78b2cbb7-59b6-4756-8e84-aeabf50a59af" providerId="ADAL" clId="{577180A6-8732-41AE-9FD8-501714443419}" dt="2025-09-09T17:14:58.351" v="890" actId="478"/>
        <pc:sldMkLst>
          <pc:docMk/>
          <pc:sldMk cId="2603044181" sldId="331"/>
        </pc:sldMkLst>
        <pc:spChg chg="mod">
          <ac:chgData name="Malik Uzair Mehmood" userId="78b2cbb7-59b6-4756-8e84-aeabf50a59af" providerId="ADAL" clId="{577180A6-8732-41AE-9FD8-501714443419}" dt="2025-09-09T16:31:56.675" v="487" actId="1076"/>
          <ac:spMkLst>
            <pc:docMk/>
            <pc:sldMk cId="2603044181" sldId="331"/>
            <ac:spMk id="2" creationId="{DA61675B-8F41-8036-CE8D-BC69805AE0F1}"/>
          </ac:spMkLst>
        </pc:spChg>
        <pc:spChg chg="del">
          <ac:chgData name="Malik Uzair Mehmood" userId="78b2cbb7-59b6-4756-8e84-aeabf50a59af" providerId="ADAL" clId="{577180A6-8732-41AE-9FD8-501714443419}" dt="2025-09-09T16:31:45.466" v="481"/>
          <ac:spMkLst>
            <pc:docMk/>
            <pc:sldMk cId="2603044181" sldId="331"/>
            <ac:spMk id="3" creationId="{8AB6519C-A101-7AA1-31BA-D28BEA62B46F}"/>
          </ac:spMkLst>
        </pc:spChg>
        <pc:spChg chg="add del mod">
          <ac:chgData name="Malik Uzair Mehmood" userId="78b2cbb7-59b6-4756-8e84-aeabf50a59af" providerId="ADAL" clId="{577180A6-8732-41AE-9FD8-501714443419}" dt="2025-09-09T16:32:40.490" v="503"/>
          <ac:spMkLst>
            <pc:docMk/>
            <pc:sldMk cId="2603044181" sldId="331"/>
            <ac:spMk id="7" creationId="{773CEBA9-C8AA-A662-6F9F-80A7B46C82A8}"/>
          </ac:spMkLst>
        </pc:spChg>
        <pc:spChg chg="add del mod">
          <ac:chgData name="Malik Uzair Mehmood" userId="78b2cbb7-59b6-4756-8e84-aeabf50a59af" providerId="ADAL" clId="{577180A6-8732-41AE-9FD8-501714443419}" dt="2025-09-09T17:14:58.351" v="890" actId="478"/>
          <ac:spMkLst>
            <pc:docMk/>
            <pc:sldMk cId="2603044181" sldId="331"/>
            <ac:spMk id="8" creationId="{C93F90A4-4A2C-6A0E-04E3-EED299D6E59C}"/>
          </ac:spMkLst>
        </pc:spChg>
        <pc:spChg chg="add mod">
          <ac:chgData name="Malik Uzair Mehmood" userId="78b2cbb7-59b6-4756-8e84-aeabf50a59af" providerId="ADAL" clId="{577180A6-8732-41AE-9FD8-501714443419}" dt="2025-09-09T17:14:46.747" v="889" actId="20577"/>
          <ac:spMkLst>
            <pc:docMk/>
            <pc:sldMk cId="2603044181" sldId="331"/>
            <ac:spMk id="9" creationId="{DF43F731-528B-6971-65C4-33D157413BA7}"/>
          </ac:spMkLst>
        </pc:spChg>
        <pc:picChg chg="add mod">
          <ac:chgData name="Malik Uzair Mehmood" userId="78b2cbb7-59b6-4756-8e84-aeabf50a59af" providerId="ADAL" clId="{577180A6-8732-41AE-9FD8-501714443419}" dt="2025-09-09T16:33:19.169" v="525" actId="1076"/>
          <ac:picMkLst>
            <pc:docMk/>
            <pc:sldMk cId="2603044181" sldId="331"/>
            <ac:picMk id="6" creationId="{BACC2FD8-5CD9-866E-08AD-8C1FD173575C}"/>
          </ac:picMkLst>
        </pc:picChg>
      </pc:sldChg>
      <pc:sldChg chg="modSp new mod">
        <pc:chgData name="Malik Uzair Mehmood" userId="78b2cbb7-59b6-4756-8e84-aeabf50a59af" providerId="ADAL" clId="{577180A6-8732-41AE-9FD8-501714443419}" dt="2025-09-09T17:15:46.418" v="913" actId="1076"/>
        <pc:sldMkLst>
          <pc:docMk/>
          <pc:sldMk cId="1991795376" sldId="332"/>
        </pc:sldMkLst>
        <pc:spChg chg="mod">
          <ac:chgData name="Malik Uzair Mehmood" userId="78b2cbb7-59b6-4756-8e84-aeabf50a59af" providerId="ADAL" clId="{577180A6-8732-41AE-9FD8-501714443419}" dt="2025-09-09T17:15:46.418" v="913" actId="1076"/>
          <ac:spMkLst>
            <pc:docMk/>
            <pc:sldMk cId="1991795376" sldId="332"/>
            <ac:spMk id="2" creationId="{4CC7C031-B6EA-7325-3C46-3ED4AA9A8F9B}"/>
          </ac:spMkLst>
        </pc:spChg>
        <pc:spChg chg="mod">
          <ac:chgData name="Malik Uzair Mehmood" userId="78b2cbb7-59b6-4756-8e84-aeabf50a59af" providerId="ADAL" clId="{577180A6-8732-41AE-9FD8-501714443419}" dt="2025-09-09T17:15:40.626" v="912" actId="27636"/>
          <ac:spMkLst>
            <pc:docMk/>
            <pc:sldMk cId="1991795376" sldId="332"/>
            <ac:spMk id="3" creationId="{8DC32DC9-EE3B-9BF8-0FAF-640995CB58B0}"/>
          </ac:spMkLst>
        </pc:spChg>
      </pc:sldChg>
      <pc:sldChg chg="modSp new mod">
        <pc:chgData name="Malik Uzair Mehmood" userId="78b2cbb7-59b6-4756-8e84-aeabf50a59af" providerId="ADAL" clId="{577180A6-8732-41AE-9FD8-501714443419}" dt="2025-09-09T17:15:22.961" v="900" actId="21"/>
        <pc:sldMkLst>
          <pc:docMk/>
          <pc:sldMk cId="2274349861" sldId="333"/>
        </pc:sldMkLst>
        <pc:spChg chg="mod">
          <ac:chgData name="Malik Uzair Mehmood" userId="78b2cbb7-59b6-4756-8e84-aeabf50a59af" providerId="ADAL" clId="{577180A6-8732-41AE-9FD8-501714443419}" dt="2025-09-09T17:13:16.938" v="866" actId="1076"/>
          <ac:spMkLst>
            <pc:docMk/>
            <pc:sldMk cId="2274349861" sldId="333"/>
            <ac:spMk id="2" creationId="{2F39EA43-A456-D59E-496A-66B1C06BA8EA}"/>
          </ac:spMkLst>
        </pc:spChg>
        <pc:spChg chg="mod">
          <ac:chgData name="Malik Uzair Mehmood" userId="78b2cbb7-59b6-4756-8e84-aeabf50a59af" providerId="ADAL" clId="{577180A6-8732-41AE-9FD8-501714443419}" dt="2025-09-09T17:15:22.961" v="900" actId="21"/>
          <ac:spMkLst>
            <pc:docMk/>
            <pc:sldMk cId="2274349861" sldId="333"/>
            <ac:spMk id="3" creationId="{B0AAFEBC-445C-DEB9-C051-356FAD54A1D2}"/>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rtl="0"/>
            <a:endParaRPr lang="en-GB" dirty="0"/>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pPr rtl="0"/>
            <a:fld id="{7484491C-6CA6-451B-A0B4-28BD116BFE54}" type="datetime1">
              <a:rPr lang="en-GB" smtClean="0"/>
              <a:t>06/09/2026</a:t>
            </a:fld>
            <a:endParaRPr lang="en-GB" dirty="0"/>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pPr rtl="0"/>
            <a:endParaRPr lang="en-GB" dirty="0"/>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pPr rtl="0"/>
            <a:fld id="{01114579-D02A-4B51-B5DF-8EC449F77AC7}" type="slidenum">
              <a:rPr lang="en-GB" smtClean="0"/>
              <a:t>‹#›</a:t>
            </a:fld>
            <a:endParaRPr lang="en-GB" dirty="0"/>
          </a:p>
        </p:txBody>
      </p:sp>
    </p:spTree>
    <p:extLst>
      <p:ext uri="{BB962C8B-B14F-4D97-AF65-F5344CB8AC3E}">
        <p14:creationId xmlns:p14="http://schemas.microsoft.com/office/powerpoint/2010/main" val="276812638"/>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rtl="0"/>
            <a:endParaRPr lang="en-GB" noProof="0"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68F6F76-2CD9-4904-9436-1C9E7A6D9271}" type="datetime1">
              <a:rPr lang="en-GB" noProof="0" smtClean="0"/>
              <a:pPr/>
              <a:t>06/09/2026</a:t>
            </a:fld>
            <a:endParaRPr lang="en-GB" noProof="0" dirty="0"/>
          </a:p>
        </p:txBody>
      </p:sp>
      <p:sp>
        <p:nvSpPr>
          <p:cNvPr id="4" name="Slide Image Placeholder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pPr rtl="0"/>
            <a:endParaRPr lang="en-GB" noProof="0"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rtl="0"/>
            <a:r>
              <a:rPr lang="en-GB" noProof="0" dirty="0"/>
              <a:t>Click to edit Master text styles</a:t>
            </a:r>
          </a:p>
          <a:p>
            <a:pPr lvl="1" rtl="0"/>
            <a:r>
              <a:rPr lang="en-GB" noProof="0" dirty="0"/>
              <a:t>Second level</a:t>
            </a:r>
          </a:p>
          <a:p>
            <a:pPr lvl="2" rtl="0"/>
            <a:r>
              <a:rPr lang="en-GB" noProof="0" dirty="0"/>
              <a:t>Third level</a:t>
            </a:r>
          </a:p>
          <a:p>
            <a:pPr lvl="3" rtl="0"/>
            <a:r>
              <a:rPr lang="en-GB" noProof="0" dirty="0"/>
              <a:t>Fourth level</a:t>
            </a:r>
          </a:p>
          <a:p>
            <a:pPr lvl="4" rtl="0"/>
            <a:r>
              <a:rPr lang="en-GB" noProof="0" dirty="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rtl="0"/>
            <a:endParaRPr lang="en-GB" noProof="0"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rtl="0"/>
            <a:fld id="{C6074690-7256-4BB9-AC0F-97AEAE8CDEC2}" type="slidenum">
              <a:rPr lang="en-GB" noProof="0" smtClean="0"/>
              <a:t>‹#›</a:t>
            </a:fld>
            <a:endParaRPr lang="en-GB" noProof="0" dirty="0"/>
          </a:p>
        </p:txBody>
      </p:sp>
    </p:spTree>
    <p:extLst>
      <p:ext uri="{BB962C8B-B14F-4D97-AF65-F5344CB8AC3E}">
        <p14:creationId xmlns:p14="http://schemas.microsoft.com/office/powerpoint/2010/main" val="427426109"/>
      </p:ext>
    </p:extLst>
  </p:cSld>
  <p:clrMap bg1="lt1" tx1="dk1" bg2="lt2" tx2="dk2" accent1="accent1" accent2="accent2" accent3="accent3" accent4="accent4" accent5="accent5" accent6="accent6" hlink="hlink" folHlink="folHlink"/>
  <p:hf hdr="0" ftr="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5" name="Slide Number Placeholder 3"/>
          <p:cNvSpPr>
            <a:spLocks noGrp="1"/>
          </p:cNvSpPr>
          <p:nvPr>
            <p:ph type="sldNum" sz="quarter" idx="11"/>
          </p:nvPr>
        </p:nvSpPr>
        <p:spPr/>
        <p:txBody>
          <a:bodyPr/>
          <a:lstStyle/>
          <a:p>
            <a:pPr rtl="0"/>
            <a:fld id="{C6074690-7256-4BB9-AC0F-97AEAE8CDEC2}" type="slidenum">
              <a:rPr lang="en-GB" smtClean="0"/>
              <a:t>1</a:t>
            </a:fld>
            <a:endParaRPr lang="en-GB" dirty="0"/>
          </a:p>
        </p:txBody>
      </p:sp>
    </p:spTree>
    <p:extLst>
      <p:ext uri="{BB962C8B-B14F-4D97-AF65-F5344CB8AC3E}">
        <p14:creationId xmlns:p14="http://schemas.microsoft.com/office/powerpoint/2010/main" val="15614337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5" name="Slide Number Placeholder 3"/>
          <p:cNvSpPr>
            <a:spLocks noGrp="1"/>
          </p:cNvSpPr>
          <p:nvPr>
            <p:ph type="sldNum" sz="quarter" idx="11"/>
          </p:nvPr>
        </p:nvSpPr>
        <p:spPr/>
        <p:txBody>
          <a:bodyPr/>
          <a:lstStyle/>
          <a:p>
            <a:pPr rtl="0"/>
            <a:fld id="{C6074690-7256-4BB9-AC0F-97AEAE8CDEC2}" type="slidenum">
              <a:rPr lang="en-GB" smtClean="0"/>
              <a:t>2</a:t>
            </a:fld>
            <a:endParaRPr lang="en-GB" dirty="0"/>
          </a:p>
        </p:txBody>
      </p:sp>
    </p:spTree>
    <p:extLst>
      <p:ext uri="{BB962C8B-B14F-4D97-AF65-F5344CB8AC3E}">
        <p14:creationId xmlns:p14="http://schemas.microsoft.com/office/powerpoint/2010/main" val="22364558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Date Placeholder 3"/>
          <p:cNvSpPr>
            <a:spLocks noGrp="1"/>
          </p:cNvSpPr>
          <p:nvPr>
            <p:ph type="dt" idx="1"/>
          </p:nvPr>
        </p:nvSpPr>
        <p:spPr/>
        <p:txBody>
          <a:bodyPr/>
          <a:lstStyle/>
          <a:p>
            <a:fld id="{668F6F76-2CD9-4904-9436-1C9E7A6D9271}" type="datetime1">
              <a:rPr lang="en-GB" noProof="0" smtClean="0"/>
              <a:pPr/>
              <a:t>06/09/2026</a:t>
            </a:fld>
            <a:endParaRPr lang="en-GB" noProof="0" dirty="0"/>
          </a:p>
        </p:txBody>
      </p:sp>
      <p:sp>
        <p:nvSpPr>
          <p:cNvPr id="5" name="Slide Number Placeholder 4"/>
          <p:cNvSpPr>
            <a:spLocks noGrp="1"/>
          </p:cNvSpPr>
          <p:nvPr>
            <p:ph type="sldNum" sz="quarter" idx="5"/>
          </p:nvPr>
        </p:nvSpPr>
        <p:spPr/>
        <p:txBody>
          <a:bodyPr/>
          <a:lstStyle/>
          <a:p>
            <a:pPr rtl="0"/>
            <a:fld id="{C6074690-7256-4BB9-AC0F-97AEAE8CDEC2}" type="slidenum">
              <a:rPr lang="en-GB" noProof="0" smtClean="0"/>
              <a:t>6</a:t>
            </a:fld>
            <a:endParaRPr lang="en-GB" noProof="0" dirty="0"/>
          </a:p>
        </p:txBody>
      </p:sp>
    </p:spTree>
    <p:extLst>
      <p:ext uri="{BB962C8B-B14F-4D97-AF65-F5344CB8AC3E}">
        <p14:creationId xmlns:p14="http://schemas.microsoft.com/office/powerpoint/2010/main" val="11676941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45FB5B-9DDA-C374-1AAD-04FC001420F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46EAC02-45D8-7F26-6E76-F1552275264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DF17D99-EE36-2F9B-11E0-B63E6A70CF39}"/>
              </a:ext>
            </a:extLst>
          </p:cNvPr>
          <p:cNvSpPr>
            <a:spLocks noGrp="1"/>
          </p:cNvSpPr>
          <p:nvPr>
            <p:ph type="body" idx="1"/>
          </p:nvPr>
        </p:nvSpPr>
        <p:spPr/>
        <p:txBody>
          <a:bodyPr/>
          <a:lstStyle/>
          <a:p>
            <a:endParaRPr lang="en-GB" dirty="0"/>
          </a:p>
        </p:txBody>
      </p:sp>
      <p:sp>
        <p:nvSpPr>
          <p:cNvPr id="4" name="Date Placeholder 3">
            <a:extLst>
              <a:ext uri="{FF2B5EF4-FFF2-40B4-BE49-F238E27FC236}">
                <a16:creationId xmlns:a16="http://schemas.microsoft.com/office/drawing/2014/main" id="{0EA7DD36-DA79-9634-0731-8D7A897101C2}"/>
              </a:ext>
            </a:extLst>
          </p:cNvPr>
          <p:cNvSpPr>
            <a:spLocks noGrp="1"/>
          </p:cNvSpPr>
          <p:nvPr>
            <p:ph type="dt" idx="1"/>
          </p:nvPr>
        </p:nvSpPr>
        <p:spPr/>
        <p:txBody>
          <a:bodyPr/>
          <a:lstStyle/>
          <a:p>
            <a:fld id="{668F6F76-2CD9-4904-9436-1C9E7A6D9271}" type="datetime1">
              <a:rPr lang="en-GB" noProof="0" smtClean="0"/>
              <a:pPr/>
              <a:t>06/09/2026</a:t>
            </a:fld>
            <a:endParaRPr lang="en-GB" noProof="0" dirty="0"/>
          </a:p>
        </p:txBody>
      </p:sp>
      <p:sp>
        <p:nvSpPr>
          <p:cNvPr id="5" name="Slide Number Placeholder 4">
            <a:extLst>
              <a:ext uri="{FF2B5EF4-FFF2-40B4-BE49-F238E27FC236}">
                <a16:creationId xmlns:a16="http://schemas.microsoft.com/office/drawing/2014/main" id="{E673A891-932A-E4CB-AF4C-4408E6816CFF}"/>
              </a:ext>
            </a:extLst>
          </p:cNvPr>
          <p:cNvSpPr>
            <a:spLocks noGrp="1"/>
          </p:cNvSpPr>
          <p:nvPr>
            <p:ph type="sldNum" sz="quarter" idx="5"/>
          </p:nvPr>
        </p:nvSpPr>
        <p:spPr/>
        <p:txBody>
          <a:bodyPr/>
          <a:lstStyle/>
          <a:p>
            <a:pPr rtl="0"/>
            <a:fld id="{C6074690-7256-4BB9-AC0F-97AEAE8CDEC2}" type="slidenum">
              <a:rPr lang="en-GB" noProof="0" smtClean="0"/>
              <a:t>7</a:t>
            </a:fld>
            <a:endParaRPr lang="en-GB" noProof="0" dirty="0"/>
          </a:p>
        </p:txBody>
      </p:sp>
    </p:spTree>
    <p:extLst>
      <p:ext uri="{BB962C8B-B14F-4D97-AF65-F5344CB8AC3E}">
        <p14:creationId xmlns:p14="http://schemas.microsoft.com/office/powerpoint/2010/main" val="28405644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61F9D8-819C-3879-C8A5-4D8E7D6346C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C8D52E1-EDC8-226C-1DE6-715456EB0EF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9A1358D-9734-0B4D-02B4-E28263C960C6}"/>
              </a:ext>
            </a:extLst>
          </p:cNvPr>
          <p:cNvSpPr>
            <a:spLocks noGrp="1"/>
          </p:cNvSpPr>
          <p:nvPr>
            <p:ph type="body" idx="1"/>
          </p:nvPr>
        </p:nvSpPr>
        <p:spPr/>
        <p:txBody>
          <a:bodyPr/>
          <a:lstStyle/>
          <a:p>
            <a:endParaRPr lang="en-GB" dirty="0"/>
          </a:p>
        </p:txBody>
      </p:sp>
      <p:sp>
        <p:nvSpPr>
          <p:cNvPr id="4" name="Date Placeholder 3">
            <a:extLst>
              <a:ext uri="{FF2B5EF4-FFF2-40B4-BE49-F238E27FC236}">
                <a16:creationId xmlns:a16="http://schemas.microsoft.com/office/drawing/2014/main" id="{A5607F9A-B039-8A0C-12B9-F2404FBED5F2}"/>
              </a:ext>
            </a:extLst>
          </p:cNvPr>
          <p:cNvSpPr>
            <a:spLocks noGrp="1"/>
          </p:cNvSpPr>
          <p:nvPr>
            <p:ph type="dt" idx="1"/>
          </p:nvPr>
        </p:nvSpPr>
        <p:spPr/>
        <p:txBody>
          <a:bodyPr/>
          <a:lstStyle/>
          <a:p>
            <a:fld id="{668F6F76-2CD9-4904-9436-1C9E7A6D9271}" type="datetime1">
              <a:rPr lang="en-GB" noProof="0" smtClean="0"/>
              <a:pPr/>
              <a:t>06/09/2026</a:t>
            </a:fld>
            <a:endParaRPr lang="en-GB" noProof="0" dirty="0"/>
          </a:p>
        </p:txBody>
      </p:sp>
      <p:sp>
        <p:nvSpPr>
          <p:cNvPr id="5" name="Slide Number Placeholder 4">
            <a:extLst>
              <a:ext uri="{FF2B5EF4-FFF2-40B4-BE49-F238E27FC236}">
                <a16:creationId xmlns:a16="http://schemas.microsoft.com/office/drawing/2014/main" id="{18228272-68A3-8F19-BE1F-3E6547B09B83}"/>
              </a:ext>
            </a:extLst>
          </p:cNvPr>
          <p:cNvSpPr>
            <a:spLocks noGrp="1"/>
          </p:cNvSpPr>
          <p:nvPr>
            <p:ph type="sldNum" sz="quarter" idx="5"/>
          </p:nvPr>
        </p:nvSpPr>
        <p:spPr/>
        <p:txBody>
          <a:bodyPr/>
          <a:lstStyle/>
          <a:p>
            <a:pPr rtl="0"/>
            <a:fld id="{C6074690-7256-4BB9-AC0F-97AEAE8CDEC2}" type="slidenum">
              <a:rPr lang="en-GB" noProof="0" smtClean="0"/>
              <a:t>8</a:t>
            </a:fld>
            <a:endParaRPr lang="en-GB" noProof="0" dirty="0"/>
          </a:p>
        </p:txBody>
      </p:sp>
    </p:spTree>
    <p:extLst>
      <p:ext uri="{BB962C8B-B14F-4D97-AF65-F5344CB8AC3E}">
        <p14:creationId xmlns:p14="http://schemas.microsoft.com/office/powerpoint/2010/main" val="4075822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5" name="Slide Number Placeholder 3"/>
          <p:cNvSpPr>
            <a:spLocks noGrp="1"/>
          </p:cNvSpPr>
          <p:nvPr>
            <p:ph type="sldNum" sz="quarter" idx="11"/>
          </p:nvPr>
        </p:nvSpPr>
        <p:spPr/>
        <p:txBody>
          <a:bodyPr/>
          <a:lstStyle/>
          <a:p>
            <a:pPr rtl="0"/>
            <a:fld id="{C6074690-7256-4BB9-AC0F-97AEAE8CDEC2}" type="slidenum">
              <a:rPr lang="en-GB" smtClean="0"/>
              <a:t>9</a:t>
            </a:fld>
            <a:endParaRPr lang="en-GB" dirty="0"/>
          </a:p>
        </p:txBody>
      </p:sp>
    </p:spTree>
    <p:extLst>
      <p:ext uri="{BB962C8B-B14F-4D97-AF65-F5344CB8AC3E}">
        <p14:creationId xmlns:p14="http://schemas.microsoft.com/office/powerpoint/2010/main" val="15875421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1376792" y="1905003"/>
            <a:ext cx="9435241" cy="1625599"/>
          </a:xfrm>
        </p:spPr>
        <p:txBody>
          <a:bodyPr rtlCol="0">
            <a:normAutofit/>
          </a:bodyPr>
          <a:lstStyle>
            <a:lvl1pPr algn="ctr">
              <a:lnSpc>
                <a:spcPct val="90000"/>
              </a:lnSpc>
              <a:defRPr sz="4800">
                <a:solidFill>
                  <a:schemeClr val="tx2"/>
                </a:solidFill>
              </a:defRPr>
            </a:lvl1pPr>
          </a:lstStyle>
          <a:p>
            <a:pPr rtl="0"/>
            <a:r>
              <a:rPr lang="en-GB" noProof="0"/>
              <a:t>Click to edit Master title style</a:t>
            </a:r>
            <a:endParaRPr lang="en-GB" noProof="0" dirty="0"/>
          </a:p>
        </p:txBody>
      </p:sp>
      <p:sp>
        <p:nvSpPr>
          <p:cNvPr id="3" name="Subtitle 2"/>
          <p:cNvSpPr>
            <a:spLocks noGrp="1"/>
          </p:cNvSpPr>
          <p:nvPr>
            <p:ph type="subTitle" idx="1"/>
          </p:nvPr>
        </p:nvSpPr>
        <p:spPr>
          <a:xfrm>
            <a:off x="1382103" y="3657123"/>
            <a:ext cx="9429931" cy="991077"/>
          </a:xfrm>
        </p:spPr>
        <p:txBody>
          <a:bodyPr rtlCol="0">
            <a:normAutofit/>
          </a:bodyPr>
          <a:lstStyle>
            <a:lvl1pPr marL="0" indent="0" algn="ctr">
              <a:spcBef>
                <a:spcPts val="0"/>
              </a:spcBef>
              <a:buNone/>
              <a:defRPr sz="2000" cap="all" baseline="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rtl="0"/>
            <a:r>
              <a:rPr lang="en-GB" noProof="0"/>
              <a:t>Click to edit Master subtitle style</a:t>
            </a:r>
            <a:endParaRPr lang="en-GB" noProof="0" dirty="0"/>
          </a:p>
        </p:txBody>
      </p:sp>
      <p:sp>
        <p:nvSpPr>
          <p:cNvPr id="5" name="Footer Placeholder 4"/>
          <p:cNvSpPr>
            <a:spLocks noGrp="1"/>
          </p:cNvSpPr>
          <p:nvPr>
            <p:ph type="ftr" sz="quarter" idx="11"/>
          </p:nvPr>
        </p:nvSpPr>
        <p:spPr/>
        <p:txBody>
          <a:bodyPr rtlCol="0"/>
          <a:lstStyle>
            <a:lvl1pPr>
              <a:defRPr>
                <a:solidFill>
                  <a:schemeClr val="tx2"/>
                </a:solidFill>
              </a:defRPr>
            </a:lvl1pPr>
          </a:lstStyle>
          <a:p>
            <a:pPr rtl="0"/>
            <a:endParaRPr lang="en-GB" noProof="0" dirty="0"/>
          </a:p>
        </p:txBody>
      </p:sp>
      <p:sp>
        <p:nvSpPr>
          <p:cNvPr id="4" name="Date Placeholder 3"/>
          <p:cNvSpPr>
            <a:spLocks noGrp="1"/>
          </p:cNvSpPr>
          <p:nvPr>
            <p:ph type="dt" sz="half" idx="10"/>
          </p:nvPr>
        </p:nvSpPr>
        <p:spPr/>
        <p:txBody>
          <a:bodyPr rtlCol="0"/>
          <a:lstStyle>
            <a:lvl1pPr>
              <a:defRPr>
                <a:solidFill>
                  <a:schemeClr val="tx2"/>
                </a:solidFill>
              </a:defRPr>
            </a:lvl1pPr>
          </a:lstStyle>
          <a:p>
            <a:fld id="{BEA59DF3-6975-42C9-B6EF-B90AF62E0071}" type="datetime1">
              <a:rPr lang="en-GB" noProof="0" smtClean="0"/>
              <a:pPr/>
              <a:t>06/09/2026</a:t>
            </a:fld>
            <a:endParaRPr lang="en-GB" noProof="0" dirty="0"/>
          </a:p>
        </p:txBody>
      </p:sp>
      <p:sp>
        <p:nvSpPr>
          <p:cNvPr id="6" name="Slide Number Placeholder 5"/>
          <p:cNvSpPr>
            <a:spLocks noGrp="1"/>
          </p:cNvSpPr>
          <p:nvPr>
            <p:ph type="sldNum" sz="quarter" idx="12"/>
          </p:nvPr>
        </p:nvSpPr>
        <p:spPr/>
        <p:txBody>
          <a:bodyPr rtlCol="0"/>
          <a:lstStyle>
            <a:lvl1pPr>
              <a:defRPr>
                <a:solidFill>
                  <a:schemeClr val="tx2"/>
                </a:solidFill>
              </a:defRPr>
            </a:lvl1pPr>
          </a:lstStyle>
          <a:p>
            <a:pPr rtl="0"/>
            <a:fld id="{DF28FB93-0A08-4E7D-8E63-9EFA29F1E093}" type="slidenum">
              <a:rPr lang="en-GB" noProof="0" smtClean="0"/>
              <a:pPr/>
              <a:t>‹#›</a:t>
            </a:fld>
            <a:endParaRPr lang="en-GB" noProof="0" dirty="0"/>
          </a:p>
        </p:txBody>
      </p:sp>
      <p:grpSp>
        <p:nvGrpSpPr>
          <p:cNvPr id="7" name="Group 6"/>
          <p:cNvGrpSpPr/>
          <p:nvPr/>
        </p:nvGrpSpPr>
        <p:grpSpPr>
          <a:xfrm>
            <a:off x="1218882" y="1600200"/>
            <a:ext cx="9739746" cy="73152"/>
            <a:chOff x="914400" y="1200150"/>
            <a:chExt cx="7306712" cy="54864"/>
          </a:xfrm>
        </p:grpSpPr>
        <p:sp>
          <p:nvSpPr>
            <p:cNvPr id="8" name="Oval 7"/>
            <p:cNvSpPr/>
            <p:nvPr/>
          </p:nvSpPr>
          <p:spPr>
            <a:xfrm>
              <a:off x="8166248" y="1200150"/>
              <a:ext cx="54864" cy="54864"/>
            </a:xfrm>
            <a:prstGeom prst="ellipse">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9" name="Oval 8"/>
            <p:cNvSpPr/>
            <p:nvPr/>
          </p:nvSpPr>
          <p:spPr>
            <a:xfrm>
              <a:off x="914400" y="1200150"/>
              <a:ext cx="54864" cy="54864"/>
            </a:xfrm>
            <a:prstGeom prst="ellipse">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grpSp>
          <p:nvGrpSpPr>
            <p:cNvPr id="10" name="Group 9"/>
            <p:cNvGrpSpPr/>
            <p:nvPr/>
          </p:nvGrpSpPr>
          <p:grpSpPr>
            <a:xfrm>
              <a:off x="1036847" y="1207626"/>
              <a:ext cx="7074290" cy="38998"/>
              <a:chOff x="2141408" y="1752956"/>
              <a:chExt cx="7315200" cy="38998"/>
            </a:xfrm>
            <a:solidFill>
              <a:schemeClr val="tx2"/>
            </a:solidFill>
          </p:grpSpPr>
          <p:cxnSp>
            <p:nvCxnSpPr>
              <p:cNvPr id="11" name="Straight Connector 10"/>
              <p:cNvCxnSpPr/>
              <p:nvPr/>
            </p:nvCxnSpPr>
            <p:spPr>
              <a:xfrm>
                <a:off x="2141408" y="1752956"/>
                <a:ext cx="7315200" cy="0"/>
              </a:xfrm>
              <a:prstGeom prst="line">
                <a:avLst/>
              </a:prstGeom>
              <a:grpFill/>
              <a:ln w="127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2141408" y="1791954"/>
                <a:ext cx="7315200" cy="0"/>
              </a:xfrm>
              <a:prstGeom prst="line">
                <a:avLst/>
              </a:prstGeom>
              <a:grpFill/>
              <a:ln w="12700">
                <a:solidFill>
                  <a:schemeClr val="tx2"/>
                </a:solidFill>
              </a:ln>
            </p:spPr>
            <p:style>
              <a:lnRef idx="1">
                <a:schemeClr val="accent1"/>
              </a:lnRef>
              <a:fillRef idx="0">
                <a:schemeClr val="accent1"/>
              </a:fillRef>
              <a:effectRef idx="0">
                <a:schemeClr val="accent1"/>
              </a:effectRef>
              <a:fontRef idx="minor">
                <a:schemeClr val="tx1"/>
              </a:fontRef>
            </p:style>
          </p:cxnSp>
        </p:grpSp>
      </p:grpSp>
      <p:grpSp>
        <p:nvGrpSpPr>
          <p:cNvPr id="13" name="Group 12"/>
          <p:cNvGrpSpPr/>
          <p:nvPr/>
        </p:nvGrpSpPr>
        <p:grpSpPr>
          <a:xfrm>
            <a:off x="1218882" y="4851400"/>
            <a:ext cx="9739746" cy="73152"/>
            <a:chOff x="914400" y="3638550"/>
            <a:chExt cx="7306712" cy="54864"/>
          </a:xfrm>
        </p:grpSpPr>
        <p:sp>
          <p:nvSpPr>
            <p:cNvPr id="14" name="Oval 13"/>
            <p:cNvSpPr/>
            <p:nvPr/>
          </p:nvSpPr>
          <p:spPr>
            <a:xfrm>
              <a:off x="8166248" y="3638550"/>
              <a:ext cx="54864" cy="54864"/>
            </a:xfrm>
            <a:prstGeom prst="ellipse">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15" name="Oval 14"/>
            <p:cNvSpPr/>
            <p:nvPr/>
          </p:nvSpPr>
          <p:spPr>
            <a:xfrm>
              <a:off x="914400" y="3638550"/>
              <a:ext cx="54864" cy="54864"/>
            </a:xfrm>
            <a:prstGeom prst="ellipse">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grpSp>
          <p:nvGrpSpPr>
            <p:cNvPr id="16" name="Group 15"/>
            <p:cNvGrpSpPr/>
            <p:nvPr/>
          </p:nvGrpSpPr>
          <p:grpSpPr>
            <a:xfrm>
              <a:off x="1036847" y="3646026"/>
              <a:ext cx="7074290" cy="38998"/>
              <a:chOff x="2141408" y="1752956"/>
              <a:chExt cx="7315200" cy="38998"/>
            </a:xfrm>
            <a:solidFill>
              <a:schemeClr val="tx2"/>
            </a:solidFill>
          </p:grpSpPr>
          <p:cxnSp>
            <p:nvCxnSpPr>
              <p:cNvPr id="17" name="Straight Connector 16"/>
              <p:cNvCxnSpPr/>
              <p:nvPr/>
            </p:nvCxnSpPr>
            <p:spPr>
              <a:xfrm>
                <a:off x="2141408" y="1752956"/>
                <a:ext cx="7315200" cy="0"/>
              </a:xfrm>
              <a:prstGeom prst="line">
                <a:avLst/>
              </a:prstGeom>
              <a:grpFill/>
              <a:ln w="127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2141408" y="1791954"/>
                <a:ext cx="7315200" cy="0"/>
              </a:xfrm>
              <a:prstGeom prst="line">
                <a:avLst/>
              </a:prstGeom>
              <a:grpFill/>
              <a:ln w="12700">
                <a:solidFill>
                  <a:schemeClr val="tx2"/>
                </a:solidFill>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1743764389"/>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noProof="0"/>
              <a:t>Click to edit Master title style</a:t>
            </a:r>
            <a:endParaRPr lang="en-GB" noProof="0" dirty="0"/>
          </a:p>
        </p:txBody>
      </p:sp>
      <p:sp>
        <p:nvSpPr>
          <p:cNvPr id="3" name="Content Placeholder 2"/>
          <p:cNvSpPr>
            <a:spLocks noGrp="1"/>
          </p:cNvSpPr>
          <p:nvPr>
            <p:ph idx="1"/>
          </p:nvPr>
        </p:nvSpPr>
        <p:spPr/>
        <p:txBody>
          <a:bodyPr rtlCol="0"/>
          <a:lstStyle>
            <a:lvl5pPr>
              <a:defRPr/>
            </a:lvl5pPr>
            <a:lvl6pPr>
              <a:defRPr/>
            </a:lvl6pPr>
            <a:lvl7pPr>
              <a:defRPr/>
            </a:lvl7pPr>
            <a:lvl8pPr>
              <a:defRPr/>
            </a:lvl8pPr>
            <a:lvl9pPr>
              <a:defRPr/>
            </a:lvl9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endParaRPr lang="en-GB" noProof="0" dirty="0"/>
          </a:p>
        </p:txBody>
      </p:sp>
      <p:sp>
        <p:nvSpPr>
          <p:cNvPr id="5" name="Footer Placeholder 4"/>
          <p:cNvSpPr>
            <a:spLocks noGrp="1"/>
          </p:cNvSpPr>
          <p:nvPr>
            <p:ph type="ftr" sz="quarter" idx="11"/>
          </p:nvPr>
        </p:nvSpPr>
        <p:spPr/>
        <p:txBody>
          <a:bodyPr rtlCol="0"/>
          <a:lstStyle/>
          <a:p>
            <a:pPr rtl="0"/>
            <a:endParaRPr lang="en-GB" noProof="0" dirty="0"/>
          </a:p>
        </p:txBody>
      </p:sp>
      <p:sp>
        <p:nvSpPr>
          <p:cNvPr id="4" name="Date Placeholder 3"/>
          <p:cNvSpPr>
            <a:spLocks noGrp="1"/>
          </p:cNvSpPr>
          <p:nvPr>
            <p:ph type="dt" sz="half" idx="10"/>
          </p:nvPr>
        </p:nvSpPr>
        <p:spPr/>
        <p:txBody>
          <a:bodyPr rtlCol="0"/>
          <a:lstStyle>
            <a:lvl1pPr>
              <a:defRPr/>
            </a:lvl1pPr>
          </a:lstStyle>
          <a:p>
            <a:fld id="{33F00B9F-29E7-4642-874A-713277EC5F9A}" type="datetime1">
              <a:rPr lang="en-GB" noProof="0" smtClean="0"/>
              <a:pPr/>
              <a:t>06/09/2026</a:t>
            </a:fld>
            <a:endParaRPr lang="en-GB" noProof="0" dirty="0"/>
          </a:p>
        </p:txBody>
      </p:sp>
      <p:sp>
        <p:nvSpPr>
          <p:cNvPr id="6" name="Slide Number Placeholder 5"/>
          <p:cNvSpPr>
            <a:spLocks noGrp="1"/>
          </p:cNvSpPr>
          <p:nvPr>
            <p:ph type="sldNum" sz="quarter" idx="12"/>
          </p:nvPr>
        </p:nvSpPr>
        <p:spPr/>
        <p:txBody>
          <a:bodyPr rtlCol="0"/>
          <a:lstStyle/>
          <a:p>
            <a:pPr rtl="0"/>
            <a:fld id="{DF28FB93-0A08-4E7D-8E63-9EFA29F1E093}" type="slidenum">
              <a:rPr lang="en-GB" noProof="0" smtClean="0"/>
              <a:pPr/>
              <a:t>‹#›</a:t>
            </a:fld>
            <a:endParaRPr lang="en-GB" noProof="0" dirty="0"/>
          </a:p>
        </p:txBody>
      </p:sp>
    </p:spTree>
    <p:extLst>
      <p:ext uri="{BB962C8B-B14F-4D97-AF65-F5344CB8AC3E}">
        <p14:creationId xmlns:p14="http://schemas.microsoft.com/office/powerpoint/2010/main" val="34990621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22030" y="990599"/>
            <a:ext cx="9344765" cy="2235203"/>
          </a:xfrm>
        </p:spPr>
        <p:txBody>
          <a:bodyPr rtlCol="0" anchor="b">
            <a:normAutofit/>
          </a:bodyPr>
          <a:lstStyle>
            <a:lvl1pPr algn="ctr">
              <a:lnSpc>
                <a:spcPct val="90000"/>
              </a:lnSpc>
              <a:defRPr sz="4800" b="0" cap="none" baseline="0"/>
            </a:lvl1pPr>
          </a:lstStyle>
          <a:p>
            <a:pPr rtl="0"/>
            <a:r>
              <a:rPr lang="en-GB" noProof="0"/>
              <a:t>Click to edit Master title style</a:t>
            </a:r>
            <a:endParaRPr lang="en-GB" noProof="0" dirty="0"/>
          </a:p>
        </p:txBody>
      </p:sp>
      <p:sp>
        <p:nvSpPr>
          <p:cNvPr id="3" name="Text Placeholder 2"/>
          <p:cNvSpPr>
            <a:spLocks noGrp="1"/>
          </p:cNvSpPr>
          <p:nvPr>
            <p:ph type="body" idx="1"/>
          </p:nvPr>
        </p:nvSpPr>
        <p:spPr>
          <a:xfrm>
            <a:off x="1422030" y="3733800"/>
            <a:ext cx="9344765" cy="1219200"/>
          </a:xfrm>
        </p:spPr>
        <p:txBody>
          <a:bodyPr rtlCol="0" anchor="t"/>
          <a:lstStyle>
            <a:lvl1pPr marL="0" indent="0" algn="ctr">
              <a:spcBef>
                <a:spcPts val="0"/>
              </a:spcBef>
              <a:buNone/>
              <a:defRPr sz="2000" cap="all" baseline="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en-GB" noProof="0"/>
              <a:t>Click to edit Master text styles</a:t>
            </a:r>
          </a:p>
        </p:txBody>
      </p:sp>
      <p:sp>
        <p:nvSpPr>
          <p:cNvPr id="5" name="Footer Placeholder 4"/>
          <p:cNvSpPr>
            <a:spLocks noGrp="1"/>
          </p:cNvSpPr>
          <p:nvPr>
            <p:ph type="ftr" sz="quarter" idx="11"/>
          </p:nvPr>
        </p:nvSpPr>
        <p:spPr/>
        <p:txBody>
          <a:bodyPr rtlCol="0"/>
          <a:lstStyle/>
          <a:p>
            <a:pPr rtl="0"/>
            <a:endParaRPr lang="en-GB" noProof="0" dirty="0"/>
          </a:p>
        </p:txBody>
      </p:sp>
      <p:sp>
        <p:nvSpPr>
          <p:cNvPr id="4" name="Date Placeholder 3"/>
          <p:cNvSpPr>
            <a:spLocks noGrp="1"/>
          </p:cNvSpPr>
          <p:nvPr>
            <p:ph type="dt" sz="half" idx="10"/>
          </p:nvPr>
        </p:nvSpPr>
        <p:spPr/>
        <p:txBody>
          <a:bodyPr rtlCol="0"/>
          <a:lstStyle>
            <a:lvl1pPr>
              <a:defRPr/>
            </a:lvl1pPr>
          </a:lstStyle>
          <a:p>
            <a:fld id="{C0D0A5DE-8B7A-40BE-86F8-6D153B8477E0}" type="datetime1">
              <a:rPr lang="en-GB" noProof="0" smtClean="0"/>
              <a:pPr/>
              <a:t>06/09/2026</a:t>
            </a:fld>
            <a:endParaRPr lang="en-GB" noProof="0" dirty="0"/>
          </a:p>
        </p:txBody>
      </p:sp>
      <p:sp>
        <p:nvSpPr>
          <p:cNvPr id="6" name="Slide Number Placeholder 5"/>
          <p:cNvSpPr>
            <a:spLocks noGrp="1"/>
          </p:cNvSpPr>
          <p:nvPr>
            <p:ph type="sldNum" sz="quarter" idx="12"/>
          </p:nvPr>
        </p:nvSpPr>
        <p:spPr/>
        <p:txBody>
          <a:bodyPr rtlCol="0"/>
          <a:lstStyle/>
          <a:p>
            <a:pPr rtl="0"/>
            <a:fld id="{DF28FB93-0A08-4E7D-8E63-9EFA29F1E093}" type="slidenum">
              <a:rPr lang="en-GB" noProof="0" smtClean="0"/>
              <a:pPr/>
              <a:t>‹#›</a:t>
            </a:fld>
            <a:endParaRPr lang="en-GB" noProof="0" dirty="0"/>
          </a:p>
        </p:txBody>
      </p:sp>
      <p:grpSp>
        <p:nvGrpSpPr>
          <p:cNvPr id="13" name="Group 12"/>
          <p:cNvGrpSpPr/>
          <p:nvPr/>
        </p:nvGrpSpPr>
        <p:grpSpPr>
          <a:xfrm>
            <a:off x="3273781" y="3475736"/>
            <a:ext cx="5641265" cy="54864"/>
            <a:chOff x="2455975" y="2588441"/>
            <a:chExt cx="4232051" cy="41148"/>
          </a:xfrm>
        </p:grpSpPr>
        <p:sp>
          <p:nvSpPr>
            <p:cNvPr id="14" name="Oval 13"/>
            <p:cNvSpPr/>
            <p:nvPr/>
          </p:nvSpPr>
          <p:spPr>
            <a:xfrm>
              <a:off x="6642306" y="2588441"/>
              <a:ext cx="45720" cy="41148"/>
            </a:xfrm>
            <a:prstGeom prst="ellipse">
              <a:avLst/>
            </a:prstGeom>
            <a:solidFill>
              <a:schemeClr val="tx1"/>
            </a:solidFill>
            <a:ln w="26425" cap="flat" cmpd="sng" algn="ctr">
              <a:solidFill>
                <a:schemeClr val="tx1"/>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ysClr val="window" lastClr="FFFFFF"/>
                </a:solidFill>
                <a:effectLst/>
                <a:uLnTx/>
                <a:uFillTx/>
                <a:latin typeface="Constantia"/>
                <a:ea typeface="+mn-ea"/>
                <a:cs typeface="+mn-cs"/>
              </a:endParaRPr>
            </a:p>
          </p:txBody>
        </p:sp>
        <p:sp>
          <p:nvSpPr>
            <p:cNvPr id="15" name="Oval 14"/>
            <p:cNvSpPr/>
            <p:nvPr/>
          </p:nvSpPr>
          <p:spPr>
            <a:xfrm>
              <a:off x="2455975" y="2588441"/>
              <a:ext cx="45720" cy="41148"/>
            </a:xfrm>
            <a:prstGeom prst="ellipse">
              <a:avLst/>
            </a:prstGeom>
            <a:solidFill>
              <a:schemeClr val="tx1"/>
            </a:solidFill>
            <a:ln w="26425" cap="flat" cmpd="sng" algn="ctr">
              <a:solidFill>
                <a:schemeClr val="tx1"/>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ysClr val="window" lastClr="FFFFFF"/>
                </a:solidFill>
                <a:effectLst/>
                <a:uLnTx/>
                <a:uFillTx/>
                <a:latin typeface="Constantia"/>
                <a:ea typeface="+mn-ea"/>
                <a:cs typeface="+mn-cs"/>
              </a:endParaRPr>
            </a:p>
          </p:txBody>
        </p:sp>
        <p:grpSp>
          <p:nvGrpSpPr>
            <p:cNvPr id="16" name="Group 15"/>
            <p:cNvGrpSpPr/>
            <p:nvPr/>
          </p:nvGrpSpPr>
          <p:grpSpPr>
            <a:xfrm>
              <a:off x="2563229" y="2594391"/>
              <a:ext cx="4023360" cy="29249"/>
              <a:chOff x="2550323" y="3458731"/>
              <a:chExt cx="4023360" cy="38998"/>
            </a:xfrm>
          </p:grpSpPr>
          <p:cxnSp>
            <p:nvCxnSpPr>
              <p:cNvPr id="17" name="Straight Connector 16"/>
              <p:cNvCxnSpPr/>
              <p:nvPr/>
            </p:nvCxnSpPr>
            <p:spPr>
              <a:xfrm>
                <a:off x="2550323" y="3458731"/>
                <a:ext cx="4023360" cy="0"/>
              </a:xfrm>
              <a:prstGeom prst="line">
                <a:avLst/>
              </a:prstGeom>
              <a:noFill/>
              <a:ln w="12700" cap="flat" cmpd="sng" algn="ctr">
                <a:solidFill>
                  <a:schemeClr val="tx1"/>
                </a:solidFill>
                <a:prstDash val="solid"/>
              </a:ln>
              <a:effectLst/>
            </p:spPr>
          </p:cxnSp>
          <p:cxnSp>
            <p:nvCxnSpPr>
              <p:cNvPr id="18" name="Straight Connector 17"/>
              <p:cNvCxnSpPr/>
              <p:nvPr/>
            </p:nvCxnSpPr>
            <p:spPr>
              <a:xfrm>
                <a:off x="2550323" y="3497729"/>
                <a:ext cx="4023360" cy="0"/>
              </a:xfrm>
              <a:prstGeom prst="line">
                <a:avLst/>
              </a:prstGeom>
              <a:noFill/>
              <a:ln w="12700" cap="flat" cmpd="sng" algn="ctr">
                <a:solidFill>
                  <a:schemeClr val="tx1"/>
                </a:solidFill>
                <a:prstDash val="solid"/>
              </a:ln>
              <a:effectLst/>
            </p:spPr>
          </p:cxnSp>
        </p:grpSp>
      </p:grpSp>
    </p:spTree>
    <p:extLst>
      <p:ext uri="{BB962C8B-B14F-4D97-AF65-F5344CB8AC3E}">
        <p14:creationId xmlns:p14="http://schemas.microsoft.com/office/powerpoint/2010/main" val="5526282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noProof="0"/>
              <a:t>Click to edit Master title style</a:t>
            </a:r>
            <a:endParaRPr lang="en-GB" noProof="0" dirty="0"/>
          </a:p>
        </p:txBody>
      </p:sp>
      <p:sp>
        <p:nvSpPr>
          <p:cNvPr id="3" name="Content Placeholder 2"/>
          <p:cNvSpPr>
            <a:spLocks noGrp="1"/>
          </p:cNvSpPr>
          <p:nvPr>
            <p:ph sz="half" idx="1"/>
          </p:nvPr>
        </p:nvSpPr>
        <p:spPr>
          <a:xfrm>
            <a:off x="1218883" y="1803400"/>
            <a:ext cx="4773956" cy="4267200"/>
          </a:xfrm>
        </p:spPr>
        <p:txBody>
          <a:bodyPr rtlCol="0">
            <a:normAutofit/>
          </a:bodyPr>
          <a:lstStyle>
            <a:lvl1pPr>
              <a:defRPr sz="24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endParaRPr lang="en-GB" noProof="0" dirty="0"/>
          </a:p>
        </p:txBody>
      </p:sp>
      <p:sp>
        <p:nvSpPr>
          <p:cNvPr id="4" name="Content Placeholder 3"/>
          <p:cNvSpPr>
            <a:spLocks noGrp="1"/>
          </p:cNvSpPr>
          <p:nvPr>
            <p:ph sz="half" idx="2"/>
          </p:nvPr>
        </p:nvSpPr>
        <p:spPr>
          <a:xfrm>
            <a:off x="6195986" y="1803400"/>
            <a:ext cx="4773956" cy="4267200"/>
          </a:xfrm>
        </p:spPr>
        <p:txBody>
          <a:bodyPr rtlCol="0">
            <a:normAutofit/>
          </a:bodyPr>
          <a:lstStyle>
            <a:lvl1pPr>
              <a:defRPr sz="2400"/>
            </a:lvl1pPr>
            <a:lvl2pPr>
              <a:defRPr sz="2000"/>
            </a:lvl2pPr>
            <a:lvl3pPr>
              <a:defRPr sz="1800"/>
            </a:lvl3pPr>
            <a:lvl4pPr>
              <a:defRPr sz="1600"/>
            </a:lvl4pPr>
            <a:lvl5pPr>
              <a:defRPr sz="1600"/>
            </a:lvl5pPr>
            <a:lvl6pPr>
              <a:defRPr sz="1800"/>
            </a:lvl6pPr>
            <a:lvl7pPr>
              <a:defRPr sz="1800"/>
            </a:lvl7pPr>
            <a:lvl8pPr>
              <a:defRPr sz="1800" baseline="0"/>
            </a:lvl8pPr>
            <a:lvl9pPr>
              <a:defRPr sz="1800" baseline="0"/>
            </a:lvl9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endParaRPr lang="en-GB" noProof="0" dirty="0"/>
          </a:p>
        </p:txBody>
      </p:sp>
      <p:sp>
        <p:nvSpPr>
          <p:cNvPr id="6" name="Footer Placeholder 5"/>
          <p:cNvSpPr>
            <a:spLocks noGrp="1"/>
          </p:cNvSpPr>
          <p:nvPr>
            <p:ph type="ftr" sz="quarter" idx="11"/>
          </p:nvPr>
        </p:nvSpPr>
        <p:spPr/>
        <p:txBody>
          <a:bodyPr rtlCol="0"/>
          <a:lstStyle/>
          <a:p>
            <a:pPr rtl="0"/>
            <a:endParaRPr lang="en-GB" noProof="0" dirty="0"/>
          </a:p>
        </p:txBody>
      </p:sp>
      <p:sp>
        <p:nvSpPr>
          <p:cNvPr id="5" name="Date Placeholder 4"/>
          <p:cNvSpPr>
            <a:spLocks noGrp="1"/>
          </p:cNvSpPr>
          <p:nvPr>
            <p:ph type="dt" sz="half" idx="10"/>
          </p:nvPr>
        </p:nvSpPr>
        <p:spPr/>
        <p:txBody>
          <a:bodyPr rtlCol="0"/>
          <a:lstStyle>
            <a:lvl1pPr>
              <a:defRPr/>
            </a:lvl1pPr>
          </a:lstStyle>
          <a:p>
            <a:fld id="{EA2B4749-95BA-4325-87ED-A1A32E3C2257}" type="datetime1">
              <a:rPr lang="en-GB" noProof="0" smtClean="0"/>
              <a:pPr/>
              <a:t>06/09/2026</a:t>
            </a:fld>
            <a:endParaRPr lang="en-GB" noProof="0" dirty="0"/>
          </a:p>
        </p:txBody>
      </p:sp>
      <p:sp>
        <p:nvSpPr>
          <p:cNvPr id="7" name="Slide Number Placeholder 6"/>
          <p:cNvSpPr>
            <a:spLocks noGrp="1"/>
          </p:cNvSpPr>
          <p:nvPr>
            <p:ph type="sldNum" sz="quarter" idx="12"/>
          </p:nvPr>
        </p:nvSpPr>
        <p:spPr/>
        <p:txBody>
          <a:bodyPr rtlCol="0"/>
          <a:lstStyle/>
          <a:p>
            <a:pPr rtl="0"/>
            <a:fld id="{DF28FB93-0A08-4E7D-8E63-9EFA29F1E093}" type="slidenum">
              <a:rPr lang="en-GB" noProof="0" smtClean="0"/>
              <a:pPr/>
              <a:t>‹#›</a:t>
            </a:fld>
            <a:endParaRPr lang="en-GB" noProof="0" dirty="0"/>
          </a:p>
        </p:txBody>
      </p:sp>
    </p:spTree>
    <p:extLst>
      <p:ext uri="{BB962C8B-B14F-4D97-AF65-F5344CB8AC3E}">
        <p14:creationId xmlns:p14="http://schemas.microsoft.com/office/powerpoint/2010/main" val="38607757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lvl1pPr>
              <a:defRPr/>
            </a:lvl1pPr>
          </a:lstStyle>
          <a:p>
            <a:pPr rtl="0"/>
            <a:r>
              <a:rPr lang="en-GB" noProof="0"/>
              <a:t>Click to edit Master title style</a:t>
            </a:r>
            <a:endParaRPr lang="en-GB" noProof="0" dirty="0"/>
          </a:p>
        </p:txBody>
      </p:sp>
      <p:sp>
        <p:nvSpPr>
          <p:cNvPr id="3" name="Text Placeholder 2"/>
          <p:cNvSpPr>
            <a:spLocks noGrp="1"/>
          </p:cNvSpPr>
          <p:nvPr>
            <p:ph type="body" idx="1"/>
          </p:nvPr>
        </p:nvSpPr>
        <p:spPr>
          <a:xfrm>
            <a:off x="1222945" y="1803400"/>
            <a:ext cx="4769806" cy="711200"/>
          </a:xfrm>
        </p:spPr>
        <p:txBody>
          <a:bodyPr rtlCol="0" anchor="ctr">
            <a:normAutofit/>
          </a:bodyPr>
          <a:lstStyle>
            <a:lvl1pPr marL="0" indent="0">
              <a:lnSpc>
                <a:spcPct val="90000"/>
              </a:lnSpc>
              <a:spcBef>
                <a:spcPts val="0"/>
              </a:spcBef>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4" name="Content Placeholder 3"/>
          <p:cNvSpPr>
            <a:spLocks noGrp="1"/>
          </p:cNvSpPr>
          <p:nvPr>
            <p:ph sz="half" idx="2"/>
          </p:nvPr>
        </p:nvSpPr>
        <p:spPr>
          <a:xfrm>
            <a:off x="1218883" y="2514600"/>
            <a:ext cx="4773956" cy="3556000"/>
          </a:xfrm>
        </p:spPr>
        <p:txBody>
          <a:bodyPr rtlCol="0">
            <a:normAutofit/>
          </a:bodyPr>
          <a:lstStyle>
            <a:lvl1pPr>
              <a:spcBef>
                <a:spcPts val="1600"/>
              </a:spcBef>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endParaRPr lang="en-GB" noProof="0" dirty="0"/>
          </a:p>
        </p:txBody>
      </p:sp>
      <p:sp>
        <p:nvSpPr>
          <p:cNvPr id="5" name="Text Placeholder 4"/>
          <p:cNvSpPr>
            <a:spLocks noGrp="1"/>
          </p:cNvSpPr>
          <p:nvPr>
            <p:ph type="body" sz="quarter" idx="3"/>
          </p:nvPr>
        </p:nvSpPr>
        <p:spPr>
          <a:xfrm>
            <a:off x="6200049" y="1803400"/>
            <a:ext cx="4769806" cy="711200"/>
          </a:xfrm>
        </p:spPr>
        <p:txBody>
          <a:bodyPr rtlCol="0" anchor="ctr">
            <a:normAutofit/>
          </a:bodyPr>
          <a:lstStyle>
            <a:lvl1pPr marL="0" indent="0">
              <a:lnSpc>
                <a:spcPct val="90000"/>
              </a:lnSpc>
              <a:spcBef>
                <a:spcPts val="0"/>
              </a:spcBef>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6" name="Content Placeholder 5"/>
          <p:cNvSpPr>
            <a:spLocks noGrp="1"/>
          </p:cNvSpPr>
          <p:nvPr>
            <p:ph sz="quarter" idx="4"/>
          </p:nvPr>
        </p:nvSpPr>
        <p:spPr>
          <a:xfrm>
            <a:off x="6195986" y="2514600"/>
            <a:ext cx="4773956" cy="3556000"/>
          </a:xfrm>
        </p:spPr>
        <p:txBody>
          <a:bodyPr rtlCol="0">
            <a:normAutofit/>
          </a:bodyPr>
          <a:lstStyle>
            <a:lvl1pPr>
              <a:spcBef>
                <a:spcPts val="1600"/>
              </a:spcBef>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endParaRPr lang="en-GB" noProof="0" dirty="0"/>
          </a:p>
        </p:txBody>
      </p:sp>
      <p:sp>
        <p:nvSpPr>
          <p:cNvPr id="8" name="Footer Placeholder 7"/>
          <p:cNvSpPr>
            <a:spLocks noGrp="1"/>
          </p:cNvSpPr>
          <p:nvPr>
            <p:ph type="ftr" sz="quarter" idx="11"/>
          </p:nvPr>
        </p:nvSpPr>
        <p:spPr/>
        <p:txBody>
          <a:bodyPr rtlCol="0"/>
          <a:lstStyle/>
          <a:p>
            <a:pPr rtl="0"/>
            <a:endParaRPr lang="en-GB" noProof="0" dirty="0"/>
          </a:p>
        </p:txBody>
      </p:sp>
      <p:sp>
        <p:nvSpPr>
          <p:cNvPr id="7" name="Date Placeholder 6"/>
          <p:cNvSpPr>
            <a:spLocks noGrp="1"/>
          </p:cNvSpPr>
          <p:nvPr>
            <p:ph type="dt" sz="half" idx="10"/>
          </p:nvPr>
        </p:nvSpPr>
        <p:spPr/>
        <p:txBody>
          <a:bodyPr rtlCol="0"/>
          <a:lstStyle>
            <a:lvl1pPr>
              <a:defRPr/>
            </a:lvl1pPr>
          </a:lstStyle>
          <a:p>
            <a:fld id="{83CFC247-4D50-4E4C-B7D2-0AB6D50D7249}" type="datetime1">
              <a:rPr lang="en-GB" noProof="0" smtClean="0"/>
              <a:pPr/>
              <a:t>06/09/2026</a:t>
            </a:fld>
            <a:endParaRPr lang="en-GB" noProof="0" dirty="0"/>
          </a:p>
        </p:txBody>
      </p:sp>
      <p:sp>
        <p:nvSpPr>
          <p:cNvPr id="9" name="Slide Number Placeholder 8"/>
          <p:cNvSpPr>
            <a:spLocks noGrp="1"/>
          </p:cNvSpPr>
          <p:nvPr>
            <p:ph type="sldNum" sz="quarter" idx="12"/>
          </p:nvPr>
        </p:nvSpPr>
        <p:spPr/>
        <p:txBody>
          <a:bodyPr rtlCol="0"/>
          <a:lstStyle/>
          <a:p>
            <a:pPr rtl="0"/>
            <a:fld id="{DF28FB93-0A08-4E7D-8E63-9EFA29F1E093}" type="slidenum">
              <a:rPr lang="en-GB" noProof="0" smtClean="0"/>
              <a:pPr/>
              <a:t>‹#›</a:t>
            </a:fld>
            <a:endParaRPr lang="en-GB" noProof="0" dirty="0"/>
          </a:p>
        </p:txBody>
      </p:sp>
    </p:spTree>
    <p:extLst>
      <p:ext uri="{BB962C8B-B14F-4D97-AF65-F5344CB8AC3E}">
        <p14:creationId xmlns:p14="http://schemas.microsoft.com/office/powerpoint/2010/main" val="37425832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noProof="0"/>
              <a:t>Click to edit Master title style</a:t>
            </a:r>
            <a:endParaRPr lang="en-GB" noProof="0" dirty="0"/>
          </a:p>
        </p:txBody>
      </p:sp>
      <p:sp>
        <p:nvSpPr>
          <p:cNvPr id="4" name="Footer Placeholder 3"/>
          <p:cNvSpPr>
            <a:spLocks noGrp="1"/>
          </p:cNvSpPr>
          <p:nvPr>
            <p:ph type="ftr" sz="quarter" idx="11"/>
          </p:nvPr>
        </p:nvSpPr>
        <p:spPr/>
        <p:txBody>
          <a:bodyPr rtlCol="0"/>
          <a:lstStyle/>
          <a:p>
            <a:pPr rtl="0"/>
            <a:endParaRPr lang="en-GB" noProof="0" dirty="0"/>
          </a:p>
        </p:txBody>
      </p:sp>
      <p:sp>
        <p:nvSpPr>
          <p:cNvPr id="3" name="Date Placeholder 2"/>
          <p:cNvSpPr>
            <a:spLocks noGrp="1"/>
          </p:cNvSpPr>
          <p:nvPr>
            <p:ph type="dt" sz="half" idx="10"/>
          </p:nvPr>
        </p:nvSpPr>
        <p:spPr/>
        <p:txBody>
          <a:bodyPr rtlCol="0"/>
          <a:lstStyle>
            <a:lvl1pPr>
              <a:defRPr/>
            </a:lvl1pPr>
          </a:lstStyle>
          <a:p>
            <a:fld id="{4EF4CC0B-F5A1-4021-9B3F-A50F3C9F0FF5}" type="datetime1">
              <a:rPr lang="en-GB" noProof="0" smtClean="0"/>
              <a:pPr/>
              <a:t>06/09/2026</a:t>
            </a:fld>
            <a:endParaRPr lang="en-GB" noProof="0" dirty="0"/>
          </a:p>
        </p:txBody>
      </p:sp>
      <p:sp>
        <p:nvSpPr>
          <p:cNvPr id="5" name="Slide Number Placeholder 4"/>
          <p:cNvSpPr>
            <a:spLocks noGrp="1"/>
          </p:cNvSpPr>
          <p:nvPr>
            <p:ph type="sldNum" sz="quarter" idx="12"/>
          </p:nvPr>
        </p:nvSpPr>
        <p:spPr/>
        <p:txBody>
          <a:bodyPr rtlCol="0"/>
          <a:lstStyle/>
          <a:p>
            <a:pPr rtl="0"/>
            <a:fld id="{DF28FB93-0A08-4E7D-8E63-9EFA29F1E093}" type="slidenum">
              <a:rPr lang="en-GB" noProof="0" smtClean="0"/>
              <a:pPr/>
              <a:t>‹#›</a:t>
            </a:fld>
            <a:endParaRPr lang="en-GB" noProof="0" dirty="0"/>
          </a:p>
        </p:txBody>
      </p:sp>
    </p:spTree>
    <p:extLst>
      <p:ext uri="{BB962C8B-B14F-4D97-AF65-F5344CB8AC3E}">
        <p14:creationId xmlns:p14="http://schemas.microsoft.com/office/powerpoint/2010/main" val="15659345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rtlCol="0"/>
          <a:lstStyle/>
          <a:p>
            <a:pPr rtl="0"/>
            <a:endParaRPr lang="en-GB" noProof="0" dirty="0"/>
          </a:p>
        </p:txBody>
      </p:sp>
      <p:sp>
        <p:nvSpPr>
          <p:cNvPr id="2" name="Date Placeholder 1"/>
          <p:cNvSpPr>
            <a:spLocks noGrp="1"/>
          </p:cNvSpPr>
          <p:nvPr>
            <p:ph type="dt" sz="half" idx="10"/>
          </p:nvPr>
        </p:nvSpPr>
        <p:spPr/>
        <p:txBody>
          <a:bodyPr rtlCol="0"/>
          <a:lstStyle>
            <a:lvl1pPr>
              <a:defRPr/>
            </a:lvl1pPr>
          </a:lstStyle>
          <a:p>
            <a:fld id="{BCAC49AB-6D84-42C5-BC77-94B99E231E3B}" type="datetime1">
              <a:rPr lang="en-GB" noProof="0" smtClean="0"/>
              <a:pPr/>
              <a:t>06/09/2026</a:t>
            </a:fld>
            <a:endParaRPr lang="en-GB" noProof="0" dirty="0"/>
          </a:p>
        </p:txBody>
      </p:sp>
      <p:sp>
        <p:nvSpPr>
          <p:cNvPr id="4" name="Slide Number Placeholder 3"/>
          <p:cNvSpPr>
            <a:spLocks noGrp="1"/>
          </p:cNvSpPr>
          <p:nvPr>
            <p:ph type="sldNum" sz="quarter" idx="12"/>
          </p:nvPr>
        </p:nvSpPr>
        <p:spPr/>
        <p:txBody>
          <a:bodyPr rtlCol="0"/>
          <a:lstStyle/>
          <a:p>
            <a:pPr rtl="0"/>
            <a:fld id="{DF28FB93-0A08-4E7D-8E63-9EFA29F1E093}" type="slidenum">
              <a:rPr lang="en-GB" noProof="0" smtClean="0"/>
              <a:pPr/>
              <a:t>‹#›</a:t>
            </a:fld>
            <a:endParaRPr lang="en-GB" noProof="0" dirty="0"/>
          </a:p>
        </p:txBody>
      </p:sp>
    </p:spTree>
    <p:extLst>
      <p:ext uri="{BB962C8B-B14F-4D97-AF65-F5344CB8AC3E}">
        <p14:creationId xmlns:p14="http://schemas.microsoft.com/office/powerpoint/2010/main" val="1212877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chor="b">
            <a:normAutofit/>
          </a:bodyPr>
          <a:lstStyle>
            <a:lvl1pPr algn="l">
              <a:defRPr sz="3200" b="0"/>
            </a:lvl1pPr>
          </a:lstStyle>
          <a:p>
            <a:pPr rtl="0"/>
            <a:r>
              <a:rPr lang="en-GB" noProof="0"/>
              <a:t>Click to edit Master title style</a:t>
            </a:r>
            <a:endParaRPr lang="en-GB" noProof="0" dirty="0"/>
          </a:p>
        </p:txBody>
      </p:sp>
      <p:sp>
        <p:nvSpPr>
          <p:cNvPr id="3" name="Content Placeholder 2"/>
          <p:cNvSpPr>
            <a:spLocks noGrp="1"/>
          </p:cNvSpPr>
          <p:nvPr>
            <p:ph idx="1"/>
          </p:nvPr>
        </p:nvSpPr>
        <p:spPr>
          <a:xfrm>
            <a:off x="1218883" y="1803400"/>
            <a:ext cx="6602281" cy="4267201"/>
          </a:xfrm>
        </p:spPr>
        <p:txBody>
          <a:bodyPr rtlCol="0">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baseline="0"/>
            </a:lvl8pPr>
            <a:lvl9pPr>
              <a:defRPr sz="1600" baseline="0"/>
            </a:lvl9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endParaRPr lang="en-GB" noProof="0" dirty="0"/>
          </a:p>
        </p:txBody>
      </p:sp>
      <p:sp>
        <p:nvSpPr>
          <p:cNvPr id="4" name="Text Placeholder 3"/>
          <p:cNvSpPr>
            <a:spLocks noGrp="1"/>
          </p:cNvSpPr>
          <p:nvPr>
            <p:ph type="body" sz="half" idx="2"/>
          </p:nvPr>
        </p:nvSpPr>
        <p:spPr>
          <a:xfrm>
            <a:off x="8125883" y="1803400"/>
            <a:ext cx="2844060" cy="4267201"/>
          </a:xfrm>
        </p:spPr>
        <p:txBody>
          <a:bodyPr rtlCol="0">
            <a:normAutofit/>
          </a:bodyPr>
          <a:lstStyle>
            <a:lvl1pPr marL="0" indent="0">
              <a:spcBef>
                <a:spcPts val="1600"/>
              </a:spcBef>
              <a:buNone/>
              <a:defRPr sz="20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GB" noProof="0"/>
              <a:t>Click to edit Master text styles</a:t>
            </a:r>
          </a:p>
        </p:txBody>
      </p:sp>
      <p:sp>
        <p:nvSpPr>
          <p:cNvPr id="6" name="Footer Placeholder 5"/>
          <p:cNvSpPr>
            <a:spLocks noGrp="1"/>
          </p:cNvSpPr>
          <p:nvPr>
            <p:ph type="ftr" sz="quarter" idx="11"/>
          </p:nvPr>
        </p:nvSpPr>
        <p:spPr/>
        <p:txBody>
          <a:bodyPr rtlCol="0"/>
          <a:lstStyle/>
          <a:p>
            <a:pPr rtl="0"/>
            <a:endParaRPr lang="en-GB" noProof="0" dirty="0"/>
          </a:p>
        </p:txBody>
      </p:sp>
      <p:sp>
        <p:nvSpPr>
          <p:cNvPr id="5" name="Date Placeholder 4"/>
          <p:cNvSpPr>
            <a:spLocks noGrp="1"/>
          </p:cNvSpPr>
          <p:nvPr>
            <p:ph type="dt" sz="half" idx="10"/>
          </p:nvPr>
        </p:nvSpPr>
        <p:spPr/>
        <p:txBody>
          <a:bodyPr rtlCol="0"/>
          <a:lstStyle>
            <a:lvl1pPr>
              <a:defRPr/>
            </a:lvl1pPr>
          </a:lstStyle>
          <a:p>
            <a:fld id="{11C5C20E-DB20-4DA0-B622-B8DAA161EBE0}" type="datetime1">
              <a:rPr lang="en-GB" noProof="0" smtClean="0"/>
              <a:pPr/>
              <a:t>06/09/2026</a:t>
            </a:fld>
            <a:endParaRPr lang="en-GB" noProof="0" dirty="0"/>
          </a:p>
        </p:txBody>
      </p:sp>
      <p:sp>
        <p:nvSpPr>
          <p:cNvPr id="7" name="Slide Number Placeholder 6"/>
          <p:cNvSpPr>
            <a:spLocks noGrp="1"/>
          </p:cNvSpPr>
          <p:nvPr>
            <p:ph type="sldNum" sz="quarter" idx="12"/>
          </p:nvPr>
        </p:nvSpPr>
        <p:spPr/>
        <p:txBody>
          <a:bodyPr rtlCol="0"/>
          <a:lstStyle/>
          <a:p>
            <a:pPr rtl="0"/>
            <a:fld id="{DF28FB93-0A08-4E7D-8E63-9EFA29F1E093}" type="slidenum">
              <a:rPr lang="en-GB" noProof="0" smtClean="0"/>
              <a:pPr/>
              <a:t>‹#›</a:t>
            </a:fld>
            <a:endParaRPr lang="en-GB" noProof="0" dirty="0"/>
          </a:p>
        </p:txBody>
      </p:sp>
    </p:spTree>
    <p:extLst>
      <p:ext uri="{BB962C8B-B14F-4D97-AF65-F5344CB8AC3E}">
        <p14:creationId xmlns:p14="http://schemas.microsoft.com/office/powerpoint/2010/main" val="18586462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chor="b">
            <a:normAutofit/>
          </a:bodyPr>
          <a:lstStyle>
            <a:lvl1pPr algn="l">
              <a:defRPr sz="3200" b="0"/>
            </a:lvl1pPr>
          </a:lstStyle>
          <a:p>
            <a:pPr rtl="0"/>
            <a:r>
              <a:rPr lang="en-GB" noProof="0"/>
              <a:t>Click to edit Master title style</a:t>
            </a:r>
            <a:endParaRPr lang="en-GB" noProof="0" dirty="0"/>
          </a:p>
        </p:txBody>
      </p:sp>
      <p:sp>
        <p:nvSpPr>
          <p:cNvPr id="8" name="Rectangle 7"/>
          <p:cNvSpPr/>
          <p:nvPr/>
        </p:nvSpPr>
        <p:spPr>
          <a:xfrm>
            <a:off x="1218883" y="1803400"/>
            <a:ext cx="6602280" cy="4267200"/>
          </a:xfrm>
          <a:prstGeom prst="rect">
            <a:avLst/>
          </a:prstGeom>
          <a:noFill/>
          <a:ln w="12700">
            <a:solidFill>
              <a:schemeClr val="tx1"/>
            </a:solidFill>
            <a:miter lim="800000"/>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rtl="0"/>
            <a:endParaRPr lang="en-GB" noProof="0" dirty="0"/>
          </a:p>
        </p:txBody>
      </p:sp>
      <p:sp>
        <p:nvSpPr>
          <p:cNvPr id="3" name="Picture Placeholder 2" descr="An empty placeholder to add an image. Click on the placeholder and select the image that you wish to add."/>
          <p:cNvSpPr>
            <a:spLocks noGrp="1"/>
          </p:cNvSpPr>
          <p:nvPr>
            <p:ph type="pic" idx="1"/>
          </p:nvPr>
        </p:nvSpPr>
        <p:spPr>
          <a:xfrm>
            <a:off x="1338739" y="1925320"/>
            <a:ext cx="6362567" cy="4023360"/>
          </a:xfrm>
          <a:solidFill>
            <a:schemeClr val="bg2"/>
          </a:solidFill>
        </p:spPr>
        <p:txBody>
          <a:bodyPr tIns="914400" rtlCol="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en-GB" noProof="0"/>
              <a:t>Click icon to add picture</a:t>
            </a:r>
            <a:endParaRPr lang="en-GB" noProof="0" dirty="0"/>
          </a:p>
        </p:txBody>
      </p:sp>
      <p:sp>
        <p:nvSpPr>
          <p:cNvPr id="4" name="Text Placeholder 3"/>
          <p:cNvSpPr>
            <a:spLocks noGrp="1"/>
          </p:cNvSpPr>
          <p:nvPr>
            <p:ph type="body" sz="half" idx="2"/>
          </p:nvPr>
        </p:nvSpPr>
        <p:spPr>
          <a:xfrm>
            <a:off x="8125883" y="1803401"/>
            <a:ext cx="2844060" cy="4165600"/>
          </a:xfrm>
        </p:spPr>
        <p:txBody>
          <a:bodyPr rtlCol="0">
            <a:normAutofit/>
          </a:bodyPr>
          <a:lstStyle>
            <a:lvl1pPr marL="0" indent="0">
              <a:spcBef>
                <a:spcPts val="1600"/>
              </a:spcBef>
              <a:buNone/>
              <a:defRPr sz="20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GB" noProof="0"/>
              <a:t>Click to edit Master text styles</a:t>
            </a:r>
          </a:p>
        </p:txBody>
      </p:sp>
      <p:sp>
        <p:nvSpPr>
          <p:cNvPr id="6" name="Footer Placeholder 5"/>
          <p:cNvSpPr>
            <a:spLocks noGrp="1"/>
          </p:cNvSpPr>
          <p:nvPr>
            <p:ph type="ftr" sz="quarter" idx="11"/>
          </p:nvPr>
        </p:nvSpPr>
        <p:spPr/>
        <p:txBody>
          <a:bodyPr rtlCol="0"/>
          <a:lstStyle/>
          <a:p>
            <a:pPr rtl="0"/>
            <a:endParaRPr lang="en-GB" noProof="0" dirty="0"/>
          </a:p>
        </p:txBody>
      </p:sp>
      <p:sp>
        <p:nvSpPr>
          <p:cNvPr id="5" name="Date Placeholder 4"/>
          <p:cNvSpPr>
            <a:spLocks noGrp="1"/>
          </p:cNvSpPr>
          <p:nvPr>
            <p:ph type="dt" sz="half" idx="10"/>
          </p:nvPr>
        </p:nvSpPr>
        <p:spPr/>
        <p:txBody>
          <a:bodyPr rtlCol="0"/>
          <a:lstStyle>
            <a:lvl1pPr>
              <a:defRPr/>
            </a:lvl1pPr>
          </a:lstStyle>
          <a:p>
            <a:fld id="{FCF717B7-E853-4EE0-83F5-E83A6B5F4934}" type="datetime1">
              <a:rPr lang="en-GB" noProof="0" smtClean="0"/>
              <a:pPr/>
              <a:t>06/09/2026</a:t>
            </a:fld>
            <a:endParaRPr lang="en-GB" noProof="0" dirty="0"/>
          </a:p>
        </p:txBody>
      </p:sp>
      <p:sp>
        <p:nvSpPr>
          <p:cNvPr id="7" name="Slide Number Placeholder 6"/>
          <p:cNvSpPr>
            <a:spLocks noGrp="1"/>
          </p:cNvSpPr>
          <p:nvPr>
            <p:ph type="sldNum" sz="quarter" idx="12"/>
          </p:nvPr>
        </p:nvSpPr>
        <p:spPr/>
        <p:txBody>
          <a:bodyPr rtlCol="0"/>
          <a:lstStyle/>
          <a:p>
            <a:pPr rtl="0"/>
            <a:fld id="{DF28FB93-0A08-4E7D-8E63-9EFA29F1E093}" type="slidenum">
              <a:rPr lang="en-GB" noProof="0" smtClean="0"/>
              <a:pPr/>
              <a:t>‹#›</a:t>
            </a:fld>
            <a:endParaRPr lang="en-GB" noProof="0" dirty="0"/>
          </a:p>
        </p:txBody>
      </p:sp>
    </p:spTree>
    <p:extLst>
      <p:ext uri="{BB962C8B-B14F-4D97-AF65-F5344CB8AC3E}">
        <p14:creationId xmlns:p14="http://schemas.microsoft.com/office/powerpoint/2010/main" val="24050573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noProof="0"/>
              <a:t>Click to edit Master title style</a:t>
            </a:r>
            <a:endParaRPr lang="en-GB" noProof="0" dirty="0"/>
          </a:p>
        </p:txBody>
      </p:sp>
      <p:sp>
        <p:nvSpPr>
          <p:cNvPr id="3" name="Vertical Text Placeholder 2"/>
          <p:cNvSpPr>
            <a:spLocks noGrp="1"/>
          </p:cNvSpPr>
          <p:nvPr>
            <p:ph type="body" orient="vert" idx="1"/>
          </p:nvPr>
        </p:nvSpPr>
        <p:spPr/>
        <p:txBody>
          <a:bodyPr vert="eaVert" rtlCol="0"/>
          <a:lstStyle>
            <a:lvl5pPr>
              <a:defRPr/>
            </a:lvl5pPr>
            <a:lvl6pPr>
              <a:defRPr/>
            </a:lvl6pPr>
            <a:lvl7pPr>
              <a:defRPr/>
            </a:lvl7pPr>
            <a:lvl8pPr>
              <a:defRPr baseline="0"/>
            </a:lvl8pPr>
            <a:lvl9pPr>
              <a:defRPr baseline="0"/>
            </a:lvl9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endParaRPr lang="en-GB" noProof="0" dirty="0"/>
          </a:p>
        </p:txBody>
      </p:sp>
      <p:sp>
        <p:nvSpPr>
          <p:cNvPr id="5" name="Footer Placeholder 4"/>
          <p:cNvSpPr>
            <a:spLocks noGrp="1"/>
          </p:cNvSpPr>
          <p:nvPr>
            <p:ph type="ftr" sz="quarter" idx="11"/>
          </p:nvPr>
        </p:nvSpPr>
        <p:spPr/>
        <p:txBody>
          <a:bodyPr rtlCol="0"/>
          <a:lstStyle/>
          <a:p>
            <a:pPr rtl="0"/>
            <a:endParaRPr lang="en-GB" noProof="0" dirty="0"/>
          </a:p>
        </p:txBody>
      </p:sp>
      <p:sp>
        <p:nvSpPr>
          <p:cNvPr id="4" name="Date Placeholder 3"/>
          <p:cNvSpPr>
            <a:spLocks noGrp="1"/>
          </p:cNvSpPr>
          <p:nvPr>
            <p:ph type="dt" sz="half" idx="10"/>
          </p:nvPr>
        </p:nvSpPr>
        <p:spPr/>
        <p:txBody>
          <a:bodyPr rtlCol="0"/>
          <a:lstStyle>
            <a:lvl1pPr>
              <a:defRPr/>
            </a:lvl1pPr>
          </a:lstStyle>
          <a:p>
            <a:fld id="{D31B50EE-C3C2-410D-9B60-008D4DED2F96}" type="datetime1">
              <a:rPr lang="en-GB" noProof="0" smtClean="0"/>
              <a:pPr/>
              <a:t>06/09/2026</a:t>
            </a:fld>
            <a:endParaRPr lang="en-GB" noProof="0" dirty="0"/>
          </a:p>
        </p:txBody>
      </p:sp>
      <p:sp>
        <p:nvSpPr>
          <p:cNvPr id="6" name="Slide Number Placeholder 5"/>
          <p:cNvSpPr>
            <a:spLocks noGrp="1"/>
          </p:cNvSpPr>
          <p:nvPr>
            <p:ph type="sldNum" sz="quarter" idx="12"/>
          </p:nvPr>
        </p:nvSpPr>
        <p:spPr/>
        <p:txBody>
          <a:bodyPr rtlCol="0"/>
          <a:lstStyle/>
          <a:p>
            <a:pPr rtl="0"/>
            <a:fld id="{DF28FB93-0A08-4E7D-8E63-9EFA29F1E093}" type="slidenum">
              <a:rPr lang="en-GB" noProof="0" smtClean="0"/>
              <a:pPr/>
              <a:t>‹#›</a:t>
            </a:fld>
            <a:endParaRPr lang="en-GB" noProof="0" dirty="0"/>
          </a:p>
        </p:txBody>
      </p:sp>
    </p:spTree>
    <p:extLst>
      <p:ext uri="{BB962C8B-B14F-4D97-AF65-F5344CB8AC3E}">
        <p14:creationId xmlns:p14="http://schemas.microsoft.com/office/powerpoint/2010/main" val="32232236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834563" y="434975"/>
            <a:ext cx="1168400" cy="5661025"/>
          </a:xfrm>
        </p:spPr>
        <p:txBody>
          <a:bodyPr vert="eaVert" rtlCol="0"/>
          <a:lstStyle/>
          <a:p>
            <a:pPr rtl="0"/>
            <a:r>
              <a:rPr lang="en-GB" noProof="0"/>
              <a:t>Click to edit Master title style</a:t>
            </a:r>
            <a:endParaRPr lang="en-GB" noProof="0" dirty="0"/>
          </a:p>
        </p:txBody>
      </p:sp>
      <p:sp>
        <p:nvSpPr>
          <p:cNvPr id="3" name="Vertical Text Placeholder 2"/>
          <p:cNvSpPr>
            <a:spLocks noGrp="1"/>
          </p:cNvSpPr>
          <p:nvPr>
            <p:ph type="body" orient="vert" idx="1"/>
          </p:nvPr>
        </p:nvSpPr>
        <p:spPr>
          <a:xfrm>
            <a:off x="1217613" y="434975"/>
            <a:ext cx="8413750" cy="5661025"/>
          </a:xfrm>
        </p:spPr>
        <p:txBody>
          <a:bodyPr vert="eaVert" rtlCol="0"/>
          <a:lstStyle>
            <a:lvl5pPr>
              <a:defRPr/>
            </a:lvl5pPr>
            <a:lvl6pPr>
              <a:defRPr/>
            </a:lvl6pPr>
            <a:lvl7pPr>
              <a:defRPr/>
            </a:lvl7pPr>
            <a:lvl8pPr>
              <a:defRPr baseline="0"/>
            </a:lvl8pPr>
            <a:lvl9pPr>
              <a:defRPr baseline="0"/>
            </a:lvl9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endParaRPr lang="en-GB" noProof="0" dirty="0"/>
          </a:p>
        </p:txBody>
      </p:sp>
      <p:sp>
        <p:nvSpPr>
          <p:cNvPr id="5" name="Footer Placeholder 4"/>
          <p:cNvSpPr>
            <a:spLocks noGrp="1"/>
          </p:cNvSpPr>
          <p:nvPr>
            <p:ph type="ftr" sz="quarter" idx="11"/>
          </p:nvPr>
        </p:nvSpPr>
        <p:spPr/>
        <p:txBody>
          <a:bodyPr rtlCol="0"/>
          <a:lstStyle/>
          <a:p>
            <a:pPr rtl="0"/>
            <a:endParaRPr lang="en-GB" noProof="0" dirty="0"/>
          </a:p>
        </p:txBody>
      </p:sp>
      <p:sp>
        <p:nvSpPr>
          <p:cNvPr id="4" name="Date Placeholder 3"/>
          <p:cNvSpPr>
            <a:spLocks noGrp="1"/>
          </p:cNvSpPr>
          <p:nvPr>
            <p:ph type="dt" sz="half" idx="10"/>
          </p:nvPr>
        </p:nvSpPr>
        <p:spPr/>
        <p:txBody>
          <a:bodyPr rtlCol="0"/>
          <a:lstStyle>
            <a:lvl1pPr>
              <a:defRPr/>
            </a:lvl1pPr>
          </a:lstStyle>
          <a:p>
            <a:fld id="{824A58CB-51F2-46F6-A3D5-368406FC558F}" type="datetime1">
              <a:rPr lang="en-GB" noProof="0" smtClean="0"/>
              <a:pPr/>
              <a:t>06/09/2026</a:t>
            </a:fld>
            <a:endParaRPr lang="en-GB" noProof="0" dirty="0"/>
          </a:p>
        </p:txBody>
      </p:sp>
      <p:sp>
        <p:nvSpPr>
          <p:cNvPr id="6" name="Slide Number Placeholder 5"/>
          <p:cNvSpPr>
            <a:spLocks noGrp="1"/>
          </p:cNvSpPr>
          <p:nvPr>
            <p:ph type="sldNum" sz="quarter" idx="12"/>
          </p:nvPr>
        </p:nvSpPr>
        <p:spPr/>
        <p:txBody>
          <a:bodyPr rtlCol="0"/>
          <a:lstStyle/>
          <a:p>
            <a:pPr rtl="0"/>
            <a:fld id="{DF28FB93-0A08-4E7D-8E63-9EFA29F1E093}" type="slidenum">
              <a:rPr lang="en-GB" noProof="0" smtClean="0"/>
              <a:pPr/>
              <a:t>‹#›</a:t>
            </a:fld>
            <a:endParaRPr lang="en-GB" noProof="0" dirty="0"/>
          </a:p>
        </p:txBody>
      </p:sp>
    </p:spTree>
    <p:extLst>
      <p:ext uri="{BB962C8B-B14F-4D97-AF65-F5344CB8AC3E}">
        <p14:creationId xmlns:p14="http://schemas.microsoft.com/office/powerpoint/2010/main" val="20857005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3"/>
          <a:stretch>
            <a:fillRect/>
          </a:stretch>
        </a:blipFill>
        <a:effectLst/>
      </p:bgPr>
    </p:bg>
    <p:spTree>
      <p:nvGrpSpPr>
        <p:cNvPr id="1" name=""/>
        <p:cNvGrpSpPr/>
        <p:nvPr/>
      </p:nvGrpSpPr>
      <p:grpSpPr>
        <a:xfrm>
          <a:off x="0" y="0"/>
          <a:ext cx="0" cy="0"/>
          <a:chOff x="0" y="0"/>
          <a:chExt cx="0" cy="0"/>
        </a:xfrm>
      </p:grpSpPr>
      <p:sp>
        <p:nvSpPr>
          <p:cNvPr id="10" name="Rectangle 9"/>
          <p:cNvSpPr/>
          <p:nvPr/>
        </p:nvSpPr>
        <p:spPr>
          <a:xfrm>
            <a:off x="0" y="0"/>
            <a:ext cx="12188825" cy="6858000"/>
          </a:xfrm>
          <a:prstGeom prst="rect">
            <a:avLst/>
          </a:prstGeom>
          <a:ln>
            <a:noFill/>
          </a:ln>
        </p:spPr>
        <p:style>
          <a:lnRef idx="2">
            <a:schemeClr val="accent1">
              <a:shade val="50000"/>
            </a:schemeClr>
          </a:lnRef>
          <a:fillRef idx="1003">
            <a:schemeClr val="dk1"/>
          </a:fillRef>
          <a:effectRef idx="0">
            <a:schemeClr val="accent1"/>
          </a:effectRef>
          <a:fontRef idx="minor">
            <a:schemeClr val="lt1"/>
          </a:fontRef>
        </p:style>
        <p:txBody>
          <a:bodyPr rtlCol="0" anchor="ctr"/>
          <a:lstStyle/>
          <a:p>
            <a:pPr algn="ctr" rtl="0"/>
            <a:endParaRPr lang="en-GB" sz="2400" noProof="0" dirty="0"/>
          </a:p>
        </p:txBody>
      </p:sp>
      <p:sp>
        <p:nvSpPr>
          <p:cNvPr id="8" name="Rounded Rectangle 7"/>
          <p:cNvSpPr/>
          <p:nvPr/>
        </p:nvSpPr>
        <p:spPr>
          <a:xfrm>
            <a:off x="304721" y="301752"/>
            <a:ext cx="11579384" cy="6254496"/>
          </a:xfrm>
          <a:prstGeom prst="roundRect">
            <a:avLst>
              <a:gd name="adj" fmla="val 2341"/>
            </a:avLst>
          </a:prstGeom>
          <a:solidFill>
            <a:srgbClr val="FFFFFF"/>
          </a:solidFill>
          <a:ln>
            <a:noFill/>
          </a:ln>
          <a:effectLst>
            <a:innerShdw blurRad="508000">
              <a:srgbClr val="FFD14B">
                <a:alpha val="69804"/>
              </a:srgbClr>
            </a:innerShdw>
          </a:effectLst>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rtl="0"/>
            <a:endParaRPr lang="en-GB" noProof="0" dirty="0"/>
          </a:p>
        </p:txBody>
      </p:sp>
      <p:sp>
        <p:nvSpPr>
          <p:cNvPr id="2" name="Title Placeholder 1"/>
          <p:cNvSpPr>
            <a:spLocks noGrp="1"/>
          </p:cNvSpPr>
          <p:nvPr>
            <p:ph type="title"/>
          </p:nvPr>
        </p:nvSpPr>
        <p:spPr>
          <a:xfrm>
            <a:off x="1218883" y="431800"/>
            <a:ext cx="9751060" cy="1168400"/>
          </a:xfrm>
          <a:prstGeom prst="rect">
            <a:avLst/>
          </a:prstGeom>
        </p:spPr>
        <p:txBody>
          <a:bodyPr vert="horz" lIns="91440" tIns="45720" rIns="91440" bIns="45720" rtlCol="0" anchor="b">
            <a:normAutofit/>
          </a:bodyPr>
          <a:lstStyle/>
          <a:p>
            <a:pPr rtl="0"/>
            <a:r>
              <a:rPr lang="en-GB" noProof="0"/>
              <a:t>Click to edit Master title style</a:t>
            </a:r>
            <a:endParaRPr lang="en-GB" noProof="0" dirty="0"/>
          </a:p>
        </p:txBody>
      </p:sp>
      <p:sp>
        <p:nvSpPr>
          <p:cNvPr id="3" name="Text Placeholder 2"/>
          <p:cNvSpPr>
            <a:spLocks noGrp="1"/>
          </p:cNvSpPr>
          <p:nvPr>
            <p:ph type="body" idx="1"/>
          </p:nvPr>
        </p:nvSpPr>
        <p:spPr>
          <a:xfrm>
            <a:off x="1218883" y="1803400"/>
            <a:ext cx="9751060" cy="4267200"/>
          </a:xfrm>
          <a:prstGeom prst="rect">
            <a:avLst/>
          </a:prstGeom>
        </p:spPr>
        <p:txBody>
          <a:bodyPr vert="horz" lIns="91440" tIns="45720" rIns="91440" bIns="45720" rtlCol="0">
            <a:normAutofit/>
          </a:body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endParaRPr lang="en-GB" noProof="0" dirty="0"/>
          </a:p>
        </p:txBody>
      </p:sp>
      <p:sp>
        <p:nvSpPr>
          <p:cNvPr id="5" name="Footer Placeholder 4"/>
          <p:cNvSpPr>
            <a:spLocks noGrp="1"/>
          </p:cNvSpPr>
          <p:nvPr>
            <p:ph type="ftr" sz="quarter" idx="3"/>
          </p:nvPr>
        </p:nvSpPr>
        <p:spPr>
          <a:xfrm>
            <a:off x="1218882" y="6172200"/>
            <a:ext cx="7414870" cy="304800"/>
          </a:xfrm>
          <a:prstGeom prst="rect">
            <a:avLst/>
          </a:prstGeom>
        </p:spPr>
        <p:txBody>
          <a:bodyPr vert="horz" lIns="91440" tIns="45720" rIns="91440" bIns="45720" rtlCol="0" anchor="ctr"/>
          <a:lstStyle>
            <a:lvl1pPr algn="l">
              <a:defRPr sz="1100">
                <a:solidFill>
                  <a:schemeClr val="tx1"/>
                </a:solidFill>
              </a:defRPr>
            </a:lvl1pPr>
          </a:lstStyle>
          <a:p>
            <a:pPr rtl="0"/>
            <a:endParaRPr lang="en-GB" noProof="0" dirty="0"/>
          </a:p>
        </p:txBody>
      </p:sp>
      <p:sp>
        <p:nvSpPr>
          <p:cNvPr id="4" name="Date Placeholder 3"/>
          <p:cNvSpPr>
            <a:spLocks noGrp="1"/>
          </p:cNvSpPr>
          <p:nvPr>
            <p:ph type="dt" sz="half" idx="2"/>
          </p:nvPr>
        </p:nvSpPr>
        <p:spPr>
          <a:xfrm>
            <a:off x="8836898" y="6172200"/>
            <a:ext cx="1218883" cy="304800"/>
          </a:xfrm>
          <a:prstGeom prst="rect">
            <a:avLst/>
          </a:prstGeom>
        </p:spPr>
        <p:txBody>
          <a:bodyPr vert="horz" lIns="91440" tIns="45720" rIns="91440" bIns="45720" rtlCol="0" anchor="ctr"/>
          <a:lstStyle>
            <a:lvl1pPr algn="r">
              <a:defRPr sz="1100">
                <a:solidFill>
                  <a:schemeClr val="tx1"/>
                </a:solidFill>
              </a:defRPr>
            </a:lvl1pPr>
          </a:lstStyle>
          <a:p>
            <a:fld id="{46E98872-0202-49F1-8F2B-D69029ABAC28}" type="datetime1">
              <a:rPr lang="en-GB" noProof="0" smtClean="0"/>
              <a:pPr/>
              <a:t>06/09/2026</a:t>
            </a:fld>
            <a:endParaRPr lang="en-GB" noProof="0" dirty="0"/>
          </a:p>
        </p:txBody>
      </p:sp>
      <p:sp>
        <p:nvSpPr>
          <p:cNvPr id="6" name="Slide Number Placeholder 5"/>
          <p:cNvSpPr>
            <a:spLocks noGrp="1"/>
          </p:cNvSpPr>
          <p:nvPr>
            <p:ph type="sldNum" sz="quarter" idx="4"/>
          </p:nvPr>
        </p:nvSpPr>
        <p:spPr>
          <a:xfrm>
            <a:off x="10258928" y="6172200"/>
            <a:ext cx="711015" cy="304800"/>
          </a:xfrm>
          <a:prstGeom prst="rect">
            <a:avLst/>
          </a:prstGeom>
        </p:spPr>
        <p:txBody>
          <a:bodyPr vert="horz" lIns="91440" tIns="45720" rIns="91440" bIns="45720" rtlCol="0" anchor="ctr"/>
          <a:lstStyle>
            <a:lvl1pPr algn="r">
              <a:defRPr sz="1100">
                <a:solidFill>
                  <a:schemeClr val="tx1"/>
                </a:solidFill>
              </a:defRPr>
            </a:lvl1pPr>
          </a:lstStyle>
          <a:p>
            <a:pPr rtl="0"/>
            <a:fld id="{DF28FB93-0A08-4E7D-8E63-9EFA29F1E093}" type="slidenum">
              <a:rPr lang="en-GB" noProof="0" smtClean="0"/>
              <a:pPr/>
              <a:t>‹#›</a:t>
            </a:fld>
            <a:endParaRPr lang="en-GB" noProof="0" dirty="0"/>
          </a:p>
        </p:txBody>
      </p:sp>
    </p:spTree>
    <p:extLst>
      <p:ext uri="{BB962C8B-B14F-4D97-AF65-F5344CB8AC3E}">
        <p14:creationId xmlns:p14="http://schemas.microsoft.com/office/powerpoint/2010/main" val="507221724"/>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p:txStyles>
    <p:titleStyle>
      <a:lvl1pPr algn="l" defTabSz="914400" rtl="0" eaLnBrk="1" latinLnBrk="0" hangingPunct="1">
        <a:spcBef>
          <a:spcPct val="0"/>
        </a:spcBef>
        <a:buNone/>
        <a:defRPr sz="3200" kern="1200">
          <a:solidFill>
            <a:schemeClr val="tx1"/>
          </a:solidFill>
          <a:latin typeface="+mj-lt"/>
          <a:ea typeface="+mj-ea"/>
          <a:cs typeface="+mj-cs"/>
        </a:defRPr>
      </a:lvl1pPr>
    </p:titleStyle>
    <p:bodyStyle>
      <a:lvl1pPr marL="246888" indent="-246888" algn="l" defTabSz="914400" rtl="0" eaLnBrk="1" latinLnBrk="0" hangingPunct="1">
        <a:lnSpc>
          <a:spcPct val="90000"/>
        </a:lnSpc>
        <a:spcBef>
          <a:spcPts val="1800"/>
        </a:spcBef>
        <a:buClr>
          <a:schemeClr val="tx1"/>
        </a:buClr>
        <a:buFont typeface="Arial" pitchFamily="34" charset="0"/>
        <a:buChar char="•"/>
        <a:defRPr sz="2400" kern="1200">
          <a:solidFill>
            <a:schemeClr val="tx1"/>
          </a:solidFill>
          <a:latin typeface="+mn-lt"/>
          <a:ea typeface="+mn-ea"/>
          <a:cs typeface="+mn-cs"/>
        </a:defRPr>
      </a:lvl1pPr>
      <a:lvl2pPr marL="548640" indent="-246888" algn="l" defTabSz="914400" rtl="0" eaLnBrk="1" latinLnBrk="0" hangingPunct="1">
        <a:lnSpc>
          <a:spcPct val="90000"/>
        </a:lnSpc>
        <a:spcBef>
          <a:spcPts val="800"/>
        </a:spcBef>
        <a:buClr>
          <a:schemeClr val="tx1"/>
        </a:buClr>
        <a:buFont typeface="Arial" pitchFamily="34" charset="0"/>
        <a:buChar char="•"/>
        <a:defRPr sz="2000" kern="1200">
          <a:solidFill>
            <a:schemeClr val="tx1"/>
          </a:solidFill>
          <a:latin typeface="+mn-lt"/>
          <a:ea typeface="+mn-ea"/>
          <a:cs typeface="+mn-cs"/>
        </a:defRPr>
      </a:lvl2pPr>
      <a:lvl3pPr marL="850392" indent="-246888" algn="l" defTabSz="914400" rtl="0" eaLnBrk="1" latinLnBrk="0" hangingPunct="1">
        <a:lnSpc>
          <a:spcPct val="90000"/>
        </a:lnSpc>
        <a:spcBef>
          <a:spcPts val="800"/>
        </a:spcBef>
        <a:buClr>
          <a:schemeClr val="tx1"/>
        </a:buClr>
        <a:buFont typeface="Arial" pitchFamily="34" charset="0"/>
        <a:buChar char="•"/>
        <a:defRPr sz="1800" kern="1200">
          <a:solidFill>
            <a:schemeClr val="tx1"/>
          </a:solidFill>
          <a:latin typeface="+mn-lt"/>
          <a:ea typeface="+mn-ea"/>
          <a:cs typeface="+mn-cs"/>
        </a:defRPr>
      </a:lvl3pPr>
      <a:lvl4pPr marL="1152144" indent="-246888" algn="l" defTabSz="914400" rtl="0" eaLnBrk="1" latinLnBrk="0" hangingPunct="1">
        <a:lnSpc>
          <a:spcPct val="90000"/>
        </a:lnSpc>
        <a:spcBef>
          <a:spcPts val="800"/>
        </a:spcBef>
        <a:buClr>
          <a:schemeClr val="tx1"/>
        </a:buClr>
        <a:buFont typeface="Arial" pitchFamily="34" charset="0"/>
        <a:buChar char="•"/>
        <a:defRPr sz="1600" kern="1200">
          <a:solidFill>
            <a:schemeClr val="tx1"/>
          </a:solidFill>
          <a:latin typeface="+mn-lt"/>
          <a:ea typeface="+mn-ea"/>
          <a:cs typeface="+mn-cs"/>
        </a:defRPr>
      </a:lvl4pPr>
      <a:lvl5pPr marL="1453896" indent="-246888" algn="l" defTabSz="914400" rtl="0" eaLnBrk="1" latinLnBrk="0" hangingPunct="1">
        <a:lnSpc>
          <a:spcPct val="90000"/>
        </a:lnSpc>
        <a:spcBef>
          <a:spcPts val="800"/>
        </a:spcBef>
        <a:buClr>
          <a:schemeClr val="tx1"/>
        </a:buClr>
        <a:buFont typeface="Arial" pitchFamily="34" charset="0"/>
        <a:buChar char="•"/>
        <a:defRPr sz="1600" kern="1200">
          <a:solidFill>
            <a:schemeClr val="tx1"/>
          </a:solidFill>
          <a:latin typeface="+mn-lt"/>
          <a:ea typeface="+mn-ea"/>
          <a:cs typeface="+mn-cs"/>
        </a:defRPr>
      </a:lvl5pPr>
      <a:lvl6pPr marL="1755648" indent="-246888" algn="l" defTabSz="914400" rtl="0" eaLnBrk="1" latinLnBrk="0" hangingPunct="1">
        <a:lnSpc>
          <a:spcPct val="90000"/>
        </a:lnSpc>
        <a:spcBef>
          <a:spcPts val="800"/>
        </a:spcBef>
        <a:buClr>
          <a:schemeClr val="tx1"/>
        </a:buClr>
        <a:buFont typeface="Arial" pitchFamily="34" charset="0"/>
        <a:buChar char="•"/>
        <a:defRPr sz="1600" kern="1200" baseline="0">
          <a:solidFill>
            <a:schemeClr val="tx1"/>
          </a:solidFill>
          <a:latin typeface="+mn-lt"/>
          <a:ea typeface="+mn-ea"/>
          <a:cs typeface="+mn-cs"/>
        </a:defRPr>
      </a:lvl6pPr>
      <a:lvl7pPr marL="2057400" indent="-246888" algn="l" defTabSz="914400" rtl="0" eaLnBrk="1" latinLnBrk="0" hangingPunct="1">
        <a:lnSpc>
          <a:spcPct val="90000"/>
        </a:lnSpc>
        <a:spcBef>
          <a:spcPts val="800"/>
        </a:spcBef>
        <a:buClr>
          <a:schemeClr val="tx1"/>
        </a:buClr>
        <a:buFont typeface="Arial" pitchFamily="34" charset="0"/>
        <a:buChar char="•"/>
        <a:defRPr sz="1600" kern="1200" baseline="0">
          <a:solidFill>
            <a:schemeClr val="tx1"/>
          </a:solidFill>
          <a:latin typeface="+mn-lt"/>
          <a:ea typeface="+mn-ea"/>
          <a:cs typeface="+mn-cs"/>
        </a:defRPr>
      </a:lvl7pPr>
      <a:lvl8pPr marL="2359152" indent="-246888" algn="l" defTabSz="914400" rtl="0" eaLnBrk="1" latinLnBrk="0" hangingPunct="1">
        <a:lnSpc>
          <a:spcPct val="90000"/>
        </a:lnSpc>
        <a:spcBef>
          <a:spcPts val="800"/>
        </a:spcBef>
        <a:buClr>
          <a:schemeClr val="tx1"/>
        </a:buClr>
        <a:buFont typeface="Arial" pitchFamily="34" charset="0"/>
        <a:buChar char="•"/>
        <a:defRPr sz="1600" kern="1200" baseline="0">
          <a:solidFill>
            <a:schemeClr val="tx1"/>
          </a:solidFill>
          <a:latin typeface="+mn-lt"/>
          <a:ea typeface="+mn-ea"/>
          <a:cs typeface="+mn-cs"/>
        </a:defRPr>
      </a:lvl8pPr>
      <a:lvl9pPr marL="2660904" indent="-246888" algn="l" defTabSz="914400" rtl="0" eaLnBrk="1" latinLnBrk="0" hangingPunct="1">
        <a:lnSpc>
          <a:spcPct val="90000"/>
        </a:lnSpc>
        <a:spcBef>
          <a:spcPts val="800"/>
        </a:spcBef>
        <a:buClr>
          <a:schemeClr val="tx1"/>
        </a:buClr>
        <a:buFont typeface="Arial" pitchFamily="34" charset="0"/>
        <a:buChar char="•"/>
        <a:defRPr sz="1600" kern="1200" baseline="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39"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m.Mehmood@uwtsd.ac.uk"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4.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8.ppm"/><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hyperlink" Target="http://www-formal.stanford.edu/jmc/history/dartmouth/dartmouth.html" TargetMode="External"/><Relationship Id="rId2" Type="http://schemas.openxmlformats.org/officeDocument/2006/relationships/hyperlink" Target="http://jmc.stanford.edu/articles/whatisai/whatisai.pdf" TargetMode="Externa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hyperlink" Target="https://www.iso.org/artificial-intelligence/deep-learning" TargetMode="External"/><Relationship Id="rId2" Type="http://schemas.openxmlformats.org/officeDocument/2006/relationships/hyperlink" Target="https://www.mathworks.com/discovery/reinforcement-learning.html" TargetMode="External"/><Relationship Id="rId1" Type="http://schemas.openxmlformats.org/officeDocument/2006/relationships/slideLayout" Target="../slideLayouts/slideLayout2.xml"/><Relationship Id="rId6" Type="http://schemas.openxmlformats.org/officeDocument/2006/relationships/hyperlink" Target="https://ingage.institute/2025/04/understanding-the-stages-of-artificial-intelligence-ani-agi-and-asi/" TargetMode="External"/><Relationship Id="rId5" Type="http://schemas.openxmlformats.org/officeDocument/2006/relationships/hyperlink" Target="https://www.algotive.ai/blog/what-is-computer-vision-and-how-does-it-work-with-artificial-intelligence" TargetMode="External"/><Relationship Id="rId4" Type="http://schemas.openxmlformats.org/officeDocument/2006/relationships/hyperlink" Target="https://navigate360.com/blog/what-is-natural-language-processing/" TargetMode="Externa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71482" y="1700808"/>
            <a:ext cx="9435241" cy="1625599"/>
          </a:xfrm>
        </p:spPr>
        <p:txBody>
          <a:bodyPr rtlCol="0"/>
          <a:lstStyle/>
          <a:p>
            <a:r>
              <a:rPr lang="en-GB" dirty="0"/>
              <a:t>A</a:t>
            </a:r>
            <a:r>
              <a:rPr lang="en-gb" dirty="0"/>
              <a:t>rtificial Intelligence </a:t>
            </a:r>
            <a:r>
              <a:rPr lang="en-GB" b="1" dirty="0"/>
              <a:t>(ACCA7026</a:t>
            </a:r>
            <a:r>
              <a:rPr lang="en-gb" dirty="0"/>
              <a:t>)</a:t>
            </a:r>
          </a:p>
        </p:txBody>
      </p:sp>
      <p:sp>
        <p:nvSpPr>
          <p:cNvPr id="4" name="TextBox 3">
            <a:extLst>
              <a:ext uri="{FF2B5EF4-FFF2-40B4-BE49-F238E27FC236}">
                <a16:creationId xmlns:a16="http://schemas.microsoft.com/office/drawing/2014/main" id="{AA5EECE5-9B88-3D60-FD18-8F39C9D614ED}"/>
              </a:ext>
            </a:extLst>
          </p:cNvPr>
          <p:cNvSpPr txBox="1"/>
          <p:nvPr/>
        </p:nvSpPr>
        <p:spPr>
          <a:xfrm>
            <a:off x="3430116" y="3429000"/>
            <a:ext cx="5173211" cy="461665"/>
          </a:xfrm>
          <a:prstGeom prst="rect">
            <a:avLst/>
          </a:prstGeom>
          <a:noFill/>
        </p:spPr>
        <p:txBody>
          <a:bodyPr wrap="none" rtlCol="0">
            <a:spAutoFit/>
          </a:bodyPr>
          <a:lstStyle/>
          <a:p>
            <a:r>
              <a:rPr lang="en-GB" sz="2400" dirty="0">
                <a:solidFill>
                  <a:schemeClr val="tx2"/>
                </a:solidFill>
              </a:rPr>
              <a:t>Introduction to Artificial Intelligence </a:t>
            </a:r>
          </a:p>
        </p:txBody>
      </p:sp>
      <p:pic>
        <p:nvPicPr>
          <p:cNvPr id="5" name="Picture 4" descr="A black and yellow logo&#10;&#10;AI-generated content may be incorrect.">
            <a:extLst>
              <a:ext uri="{FF2B5EF4-FFF2-40B4-BE49-F238E27FC236}">
                <a16:creationId xmlns:a16="http://schemas.microsoft.com/office/drawing/2014/main" id="{F7661E5C-05D5-CC38-885F-9B37CF7B6AF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12361" y="3993258"/>
            <a:ext cx="1430123" cy="587870"/>
          </a:xfrm>
          <a:prstGeom prst="rect">
            <a:avLst/>
          </a:prstGeom>
        </p:spPr>
      </p:pic>
    </p:spTree>
    <p:extLst>
      <p:ext uri="{BB962C8B-B14F-4D97-AF65-F5344CB8AC3E}">
        <p14:creationId xmlns:p14="http://schemas.microsoft.com/office/powerpoint/2010/main" val="270754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rtlCol="0">
            <a:normAutofit/>
          </a:bodyPr>
          <a:lstStyle/>
          <a:p>
            <a:pPr rtl="0"/>
            <a:r>
              <a:rPr lang="en-gb" sz="3600" b="1" dirty="0"/>
              <a:t>Artificial Intelligence</a:t>
            </a:r>
          </a:p>
        </p:txBody>
      </p:sp>
      <p:sp>
        <p:nvSpPr>
          <p:cNvPr id="14" name="Content Placeholder 13"/>
          <p:cNvSpPr>
            <a:spLocks noGrp="1"/>
          </p:cNvSpPr>
          <p:nvPr>
            <p:ph idx="1"/>
          </p:nvPr>
        </p:nvSpPr>
        <p:spPr>
          <a:xfrm>
            <a:off x="1218882" y="1803400"/>
            <a:ext cx="10492153" cy="4267200"/>
          </a:xfrm>
        </p:spPr>
        <p:txBody>
          <a:bodyPr rtlCol="0"/>
          <a:lstStyle/>
          <a:p>
            <a:pPr marL="0" indent="0" rtl="0">
              <a:buNone/>
            </a:pPr>
            <a:r>
              <a:rPr lang="en-GB" sz="2800" b="1" dirty="0"/>
              <a:t>Instructor</a:t>
            </a:r>
            <a:r>
              <a:rPr lang="en-GB" dirty="0"/>
              <a:t>		Malik Uzair Mehmood</a:t>
            </a:r>
          </a:p>
          <a:p>
            <a:pPr marL="0" indent="0" rtl="0">
              <a:buNone/>
            </a:pPr>
            <a:r>
              <a:rPr lang="en-GB" dirty="0"/>
              <a:t>			(</a:t>
            </a:r>
            <a:r>
              <a:rPr lang="en-GB" dirty="0">
                <a:hlinkClick r:id="rId3"/>
              </a:rPr>
              <a:t>m.Mehmood@uwtsd.ac.uk</a:t>
            </a:r>
            <a:r>
              <a:rPr lang="en-GB" dirty="0"/>
              <a:t>)</a:t>
            </a:r>
          </a:p>
          <a:p>
            <a:pPr marL="0" indent="0">
              <a:buNone/>
            </a:pPr>
            <a:r>
              <a:rPr lang="en-gb" sz="2800" b="1" dirty="0"/>
              <a:t>Textbooks + Notes  1- </a:t>
            </a:r>
            <a:r>
              <a:rPr lang="en-GB" sz="2000" dirty="0"/>
              <a:t>Russell, S. and Norvig, P. (2009) Artificial </a:t>
            </a:r>
            <a:br>
              <a:rPr lang="en-GB" sz="2000" dirty="0"/>
            </a:br>
            <a:r>
              <a:rPr lang="en-GB" sz="2000" dirty="0"/>
              <a:t>(</a:t>
            </a:r>
            <a:r>
              <a:rPr lang="en-GB" sz="2000" b="1" dirty="0"/>
              <a:t>Essentials</a:t>
            </a:r>
            <a:r>
              <a:rPr lang="en-GB" sz="2000" dirty="0"/>
              <a:t>)		       Intelligence: A Modern Approach (3nd edition), Prentice Hall 	</a:t>
            </a:r>
          </a:p>
          <a:p>
            <a:pPr marL="0" indent="0">
              <a:buNone/>
            </a:pPr>
            <a:r>
              <a:rPr lang="en-GB" sz="2000" dirty="0"/>
              <a:t>			        </a:t>
            </a:r>
            <a:r>
              <a:rPr lang="en-GB" b="1" dirty="0"/>
              <a:t>2-</a:t>
            </a:r>
            <a:r>
              <a:rPr lang="en-GB" sz="2000" dirty="0"/>
              <a:t>  Goodfellow, I; Bengio, Y; Courville, A; Bach, F (2017), Deep 				        Learning, MIT Press</a:t>
            </a:r>
          </a:p>
          <a:p>
            <a:pPr marL="0" indent="0">
              <a:buNone/>
            </a:pPr>
            <a:r>
              <a:rPr lang="en-GB" sz="2000" dirty="0"/>
              <a:t>			        3- Class Slides</a:t>
            </a:r>
          </a:p>
          <a:p>
            <a:pPr marL="0" indent="0">
              <a:buNone/>
            </a:pPr>
            <a:r>
              <a:rPr lang="en-GB" sz="2000" dirty="0"/>
              <a:t>			        4- Resources uploaded on Moodle 	</a:t>
            </a:r>
          </a:p>
          <a:p>
            <a:pPr marL="0" indent="0" rtl="0">
              <a:buNone/>
            </a:pPr>
            <a:endParaRPr lang="en-gb" sz="2800" b="1" dirty="0"/>
          </a:p>
        </p:txBody>
      </p:sp>
    </p:spTree>
    <p:extLst>
      <p:ext uri="{BB962C8B-B14F-4D97-AF65-F5344CB8AC3E}">
        <p14:creationId xmlns:p14="http://schemas.microsoft.com/office/powerpoint/2010/main" val="10164648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56A759-2755-FF0B-B4BE-647383AEC93A}"/>
              </a:ext>
            </a:extLst>
          </p:cNvPr>
          <p:cNvSpPr>
            <a:spLocks noGrp="1"/>
          </p:cNvSpPr>
          <p:nvPr>
            <p:ph type="title"/>
          </p:nvPr>
        </p:nvSpPr>
        <p:spPr/>
        <p:txBody>
          <a:bodyPr/>
          <a:lstStyle/>
          <a:p>
            <a:r>
              <a:rPr lang="en-GB" b="1" dirty="0"/>
              <a:t>Learning Outcomes </a:t>
            </a:r>
          </a:p>
        </p:txBody>
      </p:sp>
      <p:sp>
        <p:nvSpPr>
          <p:cNvPr id="3" name="Content Placeholder 2">
            <a:extLst>
              <a:ext uri="{FF2B5EF4-FFF2-40B4-BE49-F238E27FC236}">
                <a16:creationId xmlns:a16="http://schemas.microsoft.com/office/drawing/2014/main" id="{9B0B1FA9-EE86-6CCB-F9CC-E71705AD61A1}"/>
              </a:ext>
            </a:extLst>
          </p:cNvPr>
          <p:cNvSpPr>
            <a:spLocks noGrp="1"/>
          </p:cNvSpPr>
          <p:nvPr>
            <p:ph idx="1"/>
          </p:nvPr>
        </p:nvSpPr>
        <p:spPr/>
        <p:txBody>
          <a:bodyPr/>
          <a:lstStyle/>
          <a:p>
            <a:endParaRPr lang="en-GB" dirty="0"/>
          </a:p>
          <a:p>
            <a:r>
              <a:rPr lang="en-GB" dirty="0"/>
              <a:t>Critically analyse, evaluate and justify selected AI methods and techniques used to solve complex problems. </a:t>
            </a:r>
          </a:p>
          <a:p>
            <a:r>
              <a:rPr lang="en-GB" dirty="0"/>
              <a:t>Analyse given problems and subsequently synthesise and evaluate appropriate solutions using selected AI methods and techniques. </a:t>
            </a:r>
          </a:p>
          <a:p>
            <a:endParaRPr lang="en-GB" dirty="0"/>
          </a:p>
        </p:txBody>
      </p:sp>
      <p:sp>
        <p:nvSpPr>
          <p:cNvPr id="4" name="Date Placeholder 3">
            <a:extLst>
              <a:ext uri="{FF2B5EF4-FFF2-40B4-BE49-F238E27FC236}">
                <a16:creationId xmlns:a16="http://schemas.microsoft.com/office/drawing/2014/main" id="{6CB7D2FB-1003-1845-C150-F6B8DCBB9D0E}"/>
              </a:ext>
            </a:extLst>
          </p:cNvPr>
          <p:cNvSpPr>
            <a:spLocks noGrp="1"/>
          </p:cNvSpPr>
          <p:nvPr>
            <p:ph type="dt" sz="half" idx="10"/>
          </p:nvPr>
        </p:nvSpPr>
        <p:spPr/>
        <p:txBody>
          <a:bodyPr/>
          <a:lstStyle/>
          <a:p>
            <a:fld id="{33F00B9F-29E7-4642-874A-713277EC5F9A}" type="datetime1">
              <a:rPr lang="en-GB" noProof="0" smtClean="0"/>
              <a:pPr/>
              <a:t>06/09/2026</a:t>
            </a:fld>
            <a:endParaRPr lang="en-GB" noProof="0" dirty="0"/>
          </a:p>
        </p:txBody>
      </p:sp>
    </p:spTree>
    <p:extLst>
      <p:ext uri="{BB962C8B-B14F-4D97-AF65-F5344CB8AC3E}">
        <p14:creationId xmlns:p14="http://schemas.microsoft.com/office/powerpoint/2010/main" val="11733355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430D1A-D177-741F-D513-BA3484D97E69}"/>
              </a:ext>
            </a:extLst>
          </p:cNvPr>
          <p:cNvSpPr>
            <a:spLocks noGrp="1"/>
          </p:cNvSpPr>
          <p:nvPr>
            <p:ph type="title"/>
          </p:nvPr>
        </p:nvSpPr>
        <p:spPr/>
        <p:txBody>
          <a:bodyPr/>
          <a:lstStyle/>
          <a:p>
            <a:r>
              <a:rPr lang="en-GB" b="1" dirty="0"/>
              <a:t>Assessment Policy</a:t>
            </a:r>
          </a:p>
        </p:txBody>
      </p:sp>
      <p:sp>
        <p:nvSpPr>
          <p:cNvPr id="3" name="Content Placeholder 2">
            <a:extLst>
              <a:ext uri="{FF2B5EF4-FFF2-40B4-BE49-F238E27FC236}">
                <a16:creationId xmlns:a16="http://schemas.microsoft.com/office/drawing/2014/main" id="{53723336-5130-1103-DC8D-AC7BAEDB651F}"/>
              </a:ext>
            </a:extLst>
          </p:cNvPr>
          <p:cNvSpPr>
            <a:spLocks noGrp="1"/>
          </p:cNvSpPr>
          <p:nvPr>
            <p:ph idx="1"/>
          </p:nvPr>
        </p:nvSpPr>
        <p:spPr/>
        <p:txBody>
          <a:bodyPr/>
          <a:lstStyle/>
          <a:p>
            <a:r>
              <a:rPr lang="en-GB" dirty="0"/>
              <a:t>Writing assignment (50%)</a:t>
            </a:r>
          </a:p>
          <a:p>
            <a:r>
              <a:rPr lang="en-GB" dirty="0"/>
              <a:t>Final Exam (50%)</a:t>
            </a:r>
          </a:p>
          <a:p>
            <a:r>
              <a:rPr lang="en-GB" dirty="0"/>
              <a:t>Class Engagement</a:t>
            </a:r>
          </a:p>
        </p:txBody>
      </p:sp>
      <p:sp>
        <p:nvSpPr>
          <p:cNvPr id="4" name="Date Placeholder 3">
            <a:extLst>
              <a:ext uri="{FF2B5EF4-FFF2-40B4-BE49-F238E27FC236}">
                <a16:creationId xmlns:a16="http://schemas.microsoft.com/office/drawing/2014/main" id="{180C1970-08EF-3C57-E601-A5457EEDBF0E}"/>
              </a:ext>
            </a:extLst>
          </p:cNvPr>
          <p:cNvSpPr>
            <a:spLocks noGrp="1"/>
          </p:cNvSpPr>
          <p:nvPr>
            <p:ph type="dt" sz="half" idx="10"/>
          </p:nvPr>
        </p:nvSpPr>
        <p:spPr/>
        <p:txBody>
          <a:bodyPr/>
          <a:lstStyle/>
          <a:p>
            <a:fld id="{33F00B9F-29E7-4642-874A-713277EC5F9A}" type="datetime1">
              <a:rPr lang="en-GB" noProof="0" smtClean="0"/>
              <a:pPr/>
              <a:t>06/09/2026</a:t>
            </a:fld>
            <a:endParaRPr lang="en-GB" noProof="0" dirty="0"/>
          </a:p>
        </p:txBody>
      </p:sp>
    </p:spTree>
    <p:extLst>
      <p:ext uri="{BB962C8B-B14F-4D97-AF65-F5344CB8AC3E}">
        <p14:creationId xmlns:p14="http://schemas.microsoft.com/office/powerpoint/2010/main" val="38892548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681A0-A9DC-A934-5F27-7DC023AE1AEB}"/>
              </a:ext>
            </a:extLst>
          </p:cNvPr>
          <p:cNvSpPr>
            <a:spLocks noGrp="1"/>
          </p:cNvSpPr>
          <p:nvPr>
            <p:ph type="title"/>
          </p:nvPr>
        </p:nvSpPr>
        <p:spPr/>
        <p:txBody>
          <a:bodyPr/>
          <a:lstStyle/>
          <a:p>
            <a:r>
              <a:rPr lang="en-GB" b="1" dirty="0"/>
              <a:t>Lecture Outline</a:t>
            </a:r>
          </a:p>
        </p:txBody>
      </p:sp>
      <p:sp>
        <p:nvSpPr>
          <p:cNvPr id="3" name="Content Placeholder 2">
            <a:extLst>
              <a:ext uri="{FF2B5EF4-FFF2-40B4-BE49-F238E27FC236}">
                <a16:creationId xmlns:a16="http://schemas.microsoft.com/office/drawing/2014/main" id="{B30BD9D0-D1EC-BF6C-3847-887ED72F18FC}"/>
              </a:ext>
            </a:extLst>
          </p:cNvPr>
          <p:cNvSpPr>
            <a:spLocks noGrp="1"/>
          </p:cNvSpPr>
          <p:nvPr>
            <p:ph idx="1"/>
          </p:nvPr>
        </p:nvSpPr>
        <p:spPr/>
        <p:txBody>
          <a:bodyPr/>
          <a:lstStyle/>
          <a:p>
            <a:r>
              <a:rPr lang="en-GB" dirty="0"/>
              <a:t>Defining Human and Machine Intelligence</a:t>
            </a:r>
          </a:p>
          <a:p>
            <a:r>
              <a:rPr lang="en-GB" dirty="0"/>
              <a:t>A Brief History of AI</a:t>
            </a:r>
          </a:p>
          <a:p>
            <a:r>
              <a:rPr lang="en-GB" dirty="0"/>
              <a:t>Exploring the Core Sub-domains (ML, DL, NLP, CV)</a:t>
            </a:r>
          </a:p>
          <a:p>
            <a:r>
              <a:rPr lang="en-GB" dirty="0"/>
              <a:t>ANI, AGI &amp; Generative AI</a:t>
            </a:r>
          </a:p>
          <a:p>
            <a:r>
              <a:rPr lang="en-GB" dirty="0"/>
              <a:t>Applications and Ethical Considerations</a:t>
            </a:r>
          </a:p>
          <a:p>
            <a:r>
              <a:rPr lang="en-GB" dirty="0"/>
              <a:t>Q&amp;A</a:t>
            </a:r>
          </a:p>
        </p:txBody>
      </p:sp>
      <p:sp>
        <p:nvSpPr>
          <p:cNvPr id="4" name="Date Placeholder 3">
            <a:extLst>
              <a:ext uri="{FF2B5EF4-FFF2-40B4-BE49-F238E27FC236}">
                <a16:creationId xmlns:a16="http://schemas.microsoft.com/office/drawing/2014/main" id="{C1E38E1E-1E63-3332-DD1B-0F54F342704E}"/>
              </a:ext>
            </a:extLst>
          </p:cNvPr>
          <p:cNvSpPr>
            <a:spLocks noGrp="1"/>
          </p:cNvSpPr>
          <p:nvPr>
            <p:ph type="dt" sz="half" idx="10"/>
          </p:nvPr>
        </p:nvSpPr>
        <p:spPr/>
        <p:txBody>
          <a:bodyPr/>
          <a:lstStyle/>
          <a:p>
            <a:fld id="{33F00B9F-29E7-4642-874A-713277EC5F9A}" type="datetime1">
              <a:rPr lang="en-GB" noProof="0" smtClean="0"/>
              <a:pPr/>
              <a:t>06/09/2026</a:t>
            </a:fld>
            <a:endParaRPr lang="en-GB" noProof="0" dirty="0"/>
          </a:p>
        </p:txBody>
      </p:sp>
    </p:spTree>
    <p:extLst>
      <p:ext uri="{BB962C8B-B14F-4D97-AF65-F5344CB8AC3E}">
        <p14:creationId xmlns:p14="http://schemas.microsoft.com/office/powerpoint/2010/main" val="26654734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ABE665-59B0-390D-3F4D-E74F81F1F777}"/>
              </a:ext>
            </a:extLst>
          </p:cNvPr>
          <p:cNvSpPr>
            <a:spLocks noGrp="1"/>
          </p:cNvSpPr>
          <p:nvPr>
            <p:ph type="title"/>
          </p:nvPr>
        </p:nvSpPr>
        <p:spPr>
          <a:xfrm>
            <a:off x="1218883" y="431800"/>
            <a:ext cx="9751060" cy="1168400"/>
          </a:xfrm>
        </p:spPr>
        <p:txBody>
          <a:bodyPr anchor="b">
            <a:normAutofit/>
          </a:bodyPr>
          <a:lstStyle/>
          <a:p>
            <a:r>
              <a:rPr lang="en-GB" b="1" dirty="0"/>
              <a:t>Hypothetical Scenario </a:t>
            </a:r>
          </a:p>
        </p:txBody>
      </p:sp>
      <p:sp>
        <p:nvSpPr>
          <p:cNvPr id="3" name="Content Placeholder 2">
            <a:extLst>
              <a:ext uri="{FF2B5EF4-FFF2-40B4-BE49-F238E27FC236}">
                <a16:creationId xmlns:a16="http://schemas.microsoft.com/office/drawing/2014/main" id="{701C99F0-DFC3-79A2-16FE-6ABD2ECA9582}"/>
              </a:ext>
            </a:extLst>
          </p:cNvPr>
          <p:cNvSpPr>
            <a:spLocks noGrp="1"/>
          </p:cNvSpPr>
          <p:nvPr>
            <p:ph sz="half" idx="1"/>
          </p:nvPr>
        </p:nvSpPr>
        <p:spPr>
          <a:xfrm>
            <a:off x="1015470" y="1700807"/>
            <a:ext cx="4773956" cy="1728193"/>
          </a:xfrm>
        </p:spPr>
        <p:txBody>
          <a:bodyPr>
            <a:noAutofit/>
          </a:bodyPr>
          <a:lstStyle/>
          <a:p>
            <a:pPr>
              <a:lnSpc>
                <a:spcPct val="120000"/>
              </a:lnSpc>
            </a:pPr>
            <a:r>
              <a:rPr lang="en-GB" sz="1800" dirty="0"/>
              <a:t>You're interning at a social media company. The content team has been experimenting with different post types (e.g., photos, videos, text) to increase user engagement. Your manager comes to you and asks: </a:t>
            </a:r>
            <a:br>
              <a:rPr lang="en-GB" sz="1800" dirty="0"/>
            </a:br>
            <a:br>
              <a:rPr lang="en-GB" sz="1800" dirty="0"/>
            </a:br>
            <a:endParaRPr lang="en-GB" sz="1800" dirty="0"/>
          </a:p>
        </p:txBody>
      </p:sp>
      <p:pic>
        <p:nvPicPr>
          <p:cNvPr id="6" name="Picture 5" descr="A group of people sitting around a table with laptops&#10;&#10;AI-generated content may be incorrect.">
            <a:extLst>
              <a:ext uri="{FF2B5EF4-FFF2-40B4-BE49-F238E27FC236}">
                <a16:creationId xmlns:a16="http://schemas.microsoft.com/office/drawing/2014/main" id="{05051D74-366A-6972-0B96-F8460BFA0618}"/>
              </a:ext>
            </a:extLst>
          </p:cNvPr>
          <p:cNvPicPr>
            <a:picLocks noChangeAspect="1"/>
          </p:cNvPicPr>
          <p:nvPr/>
        </p:nvPicPr>
        <p:blipFill>
          <a:blip r:embed="rId3" cstate="print">
            <a:extLst>
              <a:ext uri="{28A0092B-C50C-407E-A947-70E740481C1C}">
                <a14:useLocalDpi xmlns:a14="http://schemas.microsoft.com/office/drawing/2010/main" val="0"/>
              </a:ext>
            </a:extLst>
          </a:blip>
          <a:srcRect l="26684" r="10385" b="-2"/>
          <a:stretch>
            <a:fillRect/>
          </a:stretch>
        </p:blipFill>
        <p:spPr>
          <a:xfrm>
            <a:off x="6388818" y="1123021"/>
            <a:ext cx="3744416" cy="2602114"/>
          </a:xfrm>
          <a:prstGeom prst="rect">
            <a:avLst/>
          </a:prstGeom>
          <a:noFill/>
        </p:spPr>
      </p:pic>
      <p:sp>
        <p:nvSpPr>
          <p:cNvPr id="4" name="Date Placeholder 3">
            <a:extLst>
              <a:ext uri="{FF2B5EF4-FFF2-40B4-BE49-F238E27FC236}">
                <a16:creationId xmlns:a16="http://schemas.microsoft.com/office/drawing/2014/main" id="{1C9E7C2F-E8D7-5EA3-743C-AA170BBDA786}"/>
              </a:ext>
            </a:extLst>
          </p:cNvPr>
          <p:cNvSpPr>
            <a:spLocks noGrp="1"/>
          </p:cNvSpPr>
          <p:nvPr>
            <p:ph type="dt" sz="half" idx="10"/>
          </p:nvPr>
        </p:nvSpPr>
        <p:spPr>
          <a:xfrm>
            <a:off x="8836898" y="6172200"/>
            <a:ext cx="1218883" cy="304800"/>
          </a:xfrm>
        </p:spPr>
        <p:txBody>
          <a:bodyPr anchor="ctr">
            <a:normAutofit/>
          </a:bodyPr>
          <a:lstStyle/>
          <a:p>
            <a:pPr>
              <a:spcAft>
                <a:spcPts val="600"/>
              </a:spcAft>
            </a:pPr>
            <a:fld id="{33F00B9F-29E7-4642-874A-713277EC5F9A}" type="datetime1">
              <a:rPr lang="en-GB" noProof="0" smtClean="0"/>
              <a:pPr>
                <a:spcAft>
                  <a:spcPts val="600"/>
                </a:spcAft>
              </a:pPr>
              <a:t>06/09/2026</a:t>
            </a:fld>
            <a:endParaRPr lang="en-GB" noProof="0"/>
          </a:p>
        </p:txBody>
      </p:sp>
      <p:pic>
        <p:nvPicPr>
          <p:cNvPr id="8" name="Picture 7" descr="A magnifying glass on a table&#10;&#10;AI-generated content may be incorrect.">
            <a:extLst>
              <a:ext uri="{FF2B5EF4-FFF2-40B4-BE49-F238E27FC236}">
                <a16:creationId xmlns:a16="http://schemas.microsoft.com/office/drawing/2014/main" id="{E20E5A18-B2C7-D953-5F25-405578A7A8F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439873" y="3939064"/>
            <a:ext cx="3617708" cy="2417688"/>
          </a:xfrm>
          <a:prstGeom prst="rect">
            <a:avLst/>
          </a:prstGeom>
        </p:spPr>
      </p:pic>
      <p:sp>
        <p:nvSpPr>
          <p:cNvPr id="5" name="TextBox 4">
            <a:extLst>
              <a:ext uri="{FF2B5EF4-FFF2-40B4-BE49-F238E27FC236}">
                <a16:creationId xmlns:a16="http://schemas.microsoft.com/office/drawing/2014/main" id="{4CCB9682-460D-58FC-F4CE-3862FF3722D7}"/>
              </a:ext>
            </a:extLst>
          </p:cNvPr>
          <p:cNvSpPr txBox="1"/>
          <p:nvPr/>
        </p:nvSpPr>
        <p:spPr>
          <a:xfrm>
            <a:off x="1125855" y="4221088"/>
            <a:ext cx="4553185" cy="1477328"/>
          </a:xfrm>
          <a:prstGeom prst="rect">
            <a:avLst/>
          </a:prstGeom>
          <a:noFill/>
        </p:spPr>
        <p:txBody>
          <a:bodyPr wrap="square" rtlCol="0">
            <a:spAutoFit/>
          </a:bodyPr>
          <a:lstStyle/>
          <a:p>
            <a:r>
              <a:rPr lang="en-GB" b="1" dirty="0"/>
              <a:t>'What is the average number of likes, shares, and comments for each post type, and is there one type that clearly performs better than the others?</a:t>
            </a:r>
            <a:r>
              <a:rPr lang="en-GB" dirty="0"/>
              <a:t>. </a:t>
            </a:r>
          </a:p>
          <a:p>
            <a:endParaRPr lang="en-GB" dirty="0"/>
          </a:p>
        </p:txBody>
      </p:sp>
      <p:sp>
        <p:nvSpPr>
          <p:cNvPr id="7" name="TextBox 6">
            <a:extLst>
              <a:ext uri="{FF2B5EF4-FFF2-40B4-BE49-F238E27FC236}">
                <a16:creationId xmlns:a16="http://schemas.microsoft.com/office/drawing/2014/main" id="{1B9C7760-A892-F866-EB58-EE708C2EE9A1}"/>
              </a:ext>
            </a:extLst>
          </p:cNvPr>
          <p:cNvSpPr txBox="1"/>
          <p:nvPr/>
        </p:nvSpPr>
        <p:spPr>
          <a:xfrm>
            <a:off x="1125855" y="5710535"/>
            <a:ext cx="4461862" cy="461665"/>
          </a:xfrm>
          <a:prstGeom prst="rect">
            <a:avLst/>
          </a:prstGeom>
          <a:noFill/>
        </p:spPr>
        <p:txBody>
          <a:bodyPr wrap="none" rtlCol="0">
            <a:spAutoFit/>
          </a:bodyPr>
          <a:lstStyle/>
          <a:p>
            <a:r>
              <a:rPr lang="en-GB" sz="2400" dirty="0"/>
              <a:t>How will you solve the problem?</a:t>
            </a:r>
          </a:p>
        </p:txBody>
      </p:sp>
    </p:spTree>
    <p:extLst>
      <p:ext uri="{BB962C8B-B14F-4D97-AF65-F5344CB8AC3E}">
        <p14:creationId xmlns:p14="http://schemas.microsoft.com/office/powerpoint/2010/main" val="3865630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326D78-8278-EF63-0898-1B8D0837090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70394C3-4CDB-148F-BF82-B807C1CF2540}"/>
              </a:ext>
            </a:extLst>
          </p:cNvPr>
          <p:cNvSpPr>
            <a:spLocks noGrp="1"/>
          </p:cNvSpPr>
          <p:nvPr>
            <p:ph type="title"/>
          </p:nvPr>
        </p:nvSpPr>
        <p:spPr>
          <a:xfrm>
            <a:off x="1218883" y="431800"/>
            <a:ext cx="9751060" cy="1168400"/>
          </a:xfrm>
        </p:spPr>
        <p:txBody>
          <a:bodyPr anchor="b">
            <a:normAutofit/>
          </a:bodyPr>
          <a:lstStyle/>
          <a:p>
            <a:r>
              <a:rPr lang="en-GB" sz="4800" b="1" dirty="0"/>
              <a:t>Follow up question</a:t>
            </a:r>
          </a:p>
        </p:txBody>
      </p:sp>
      <p:sp>
        <p:nvSpPr>
          <p:cNvPr id="3" name="Content Placeholder 2">
            <a:extLst>
              <a:ext uri="{FF2B5EF4-FFF2-40B4-BE49-F238E27FC236}">
                <a16:creationId xmlns:a16="http://schemas.microsoft.com/office/drawing/2014/main" id="{2E763A7E-CA4B-63E2-D2C8-38B0FB6F93C5}"/>
              </a:ext>
            </a:extLst>
          </p:cNvPr>
          <p:cNvSpPr>
            <a:spLocks noGrp="1"/>
          </p:cNvSpPr>
          <p:nvPr>
            <p:ph sz="half" idx="1"/>
          </p:nvPr>
        </p:nvSpPr>
        <p:spPr>
          <a:xfrm>
            <a:off x="1015470" y="1700807"/>
            <a:ext cx="8535326" cy="1728193"/>
          </a:xfrm>
        </p:spPr>
        <p:txBody>
          <a:bodyPr>
            <a:noAutofit/>
          </a:bodyPr>
          <a:lstStyle/>
          <a:p>
            <a:r>
              <a:rPr lang="en-GB" sz="3600" dirty="0"/>
              <a:t>Before I publish a new post, can I predict how much engagement it will receive?</a:t>
            </a:r>
          </a:p>
          <a:p>
            <a:r>
              <a:rPr lang="en-GB" sz="3600" dirty="0"/>
              <a:t>Would this require AI? If yes, what information would the system need?”</a:t>
            </a:r>
          </a:p>
          <a:p>
            <a:endParaRPr lang="en-GB" sz="3600" dirty="0"/>
          </a:p>
        </p:txBody>
      </p:sp>
      <p:sp>
        <p:nvSpPr>
          <p:cNvPr id="4" name="Date Placeholder 3">
            <a:extLst>
              <a:ext uri="{FF2B5EF4-FFF2-40B4-BE49-F238E27FC236}">
                <a16:creationId xmlns:a16="http://schemas.microsoft.com/office/drawing/2014/main" id="{A67147CE-4C79-34A8-4A39-DF6F8B8639F4}"/>
              </a:ext>
            </a:extLst>
          </p:cNvPr>
          <p:cNvSpPr>
            <a:spLocks noGrp="1"/>
          </p:cNvSpPr>
          <p:nvPr>
            <p:ph type="dt" sz="half" idx="10"/>
          </p:nvPr>
        </p:nvSpPr>
        <p:spPr>
          <a:xfrm>
            <a:off x="8836898" y="6172200"/>
            <a:ext cx="1218883" cy="304800"/>
          </a:xfrm>
        </p:spPr>
        <p:txBody>
          <a:bodyPr anchor="ctr">
            <a:normAutofit/>
          </a:bodyPr>
          <a:lstStyle/>
          <a:p>
            <a:pPr>
              <a:spcAft>
                <a:spcPts val="600"/>
              </a:spcAft>
            </a:pPr>
            <a:fld id="{33F00B9F-29E7-4642-874A-713277EC5F9A}" type="datetime1">
              <a:rPr lang="en-GB" noProof="0" smtClean="0"/>
              <a:pPr>
                <a:spcAft>
                  <a:spcPts val="600"/>
                </a:spcAft>
              </a:pPr>
              <a:t>06/09/2026</a:t>
            </a:fld>
            <a:endParaRPr lang="en-GB" noProof="0"/>
          </a:p>
        </p:txBody>
      </p:sp>
    </p:spTree>
    <p:extLst>
      <p:ext uri="{BB962C8B-B14F-4D97-AF65-F5344CB8AC3E}">
        <p14:creationId xmlns:p14="http://schemas.microsoft.com/office/powerpoint/2010/main" val="158934426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F956AD-B9E9-5F6C-26A3-0EB062D4119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C58527D-C1A5-F1E1-B6C8-6AF037311775}"/>
              </a:ext>
            </a:extLst>
          </p:cNvPr>
          <p:cNvSpPr>
            <a:spLocks noGrp="1"/>
          </p:cNvSpPr>
          <p:nvPr>
            <p:ph type="title"/>
          </p:nvPr>
        </p:nvSpPr>
        <p:spPr>
          <a:xfrm>
            <a:off x="1125860" y="476673"/>
            <a:ext cx="9751060" cy="1123528"/>
          </a:xfrm>
        </p:spPr>
        <p:txBody>
          <a:bodyPr anchor="b">
            <a:normAutofit/>
          </a:bodyPr>
          <a:lstStyle/>
          <a:p>
            <a:r>
              <a:rPr lang="en-GB" sz="3600" b="1" dirty="0"/>
              <a:t>Predicting Social Media Engagement with AI</a:t>
            </a:r>
          </a:p>
        </p:txBody>
      </p:sp>
      <p:pic>
        <p:nvPicPr>
          <p:cNvPr id="6" name="Content Placeholder 5">
            <a:extLst>
              <a:ext uri="{FF2B5EF4-FFF2-40B4-BE49-F238E27FC236}">
                <a16:creationId xmlns:a16="http://schemas.microsoft.com/office/drawing/2014/main" id="{556FE122-2E84-1A38-307D-CA05577CC7FC}"/>
              </a:ext>
            </a:extLst>
          </p:cNvPr>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1485901" y="1600201"/>
            <a:ext cx="9484042" cy="4421088"/>
          </a:xfrm>
          <a:prstGeom prst="rect">
            <a:avLst/>
          </a:prstGeom>
        </p:spPr>
      </p:pic>
      <p:sp>
        <p:nvSpPr>
          <p:cNvPr id="4" name="Date Placeholder 3">
            <a:extLst>
              <a:ext uri="{FF2B5EF4-FFF2-40B4-BE49-F238E27FC236}">
                <a16:creationId xmlns:a16="http://schemas.microsoft.com/office/drawing/2014/main" id="{AA3D929E-0B1F-1490-7B15-085D9F4F4157}"/>
              </a:ext>
            </a:extLst>
          </p:cNvPr>
          <p:cNvSpPr>
            <a:spLocks noGrp="1"/>
          </p:cNvSpPr>
          <p:nvPr>
            <p:ph type="dt" sz="half" idx="10"/>
          </p:nvPr>
        </p:nvSpPr>
        <p:spPr>
          <a:xfrm>
            <a:off x="8836898" y="6172200"/>
            <a:ext cx="1218883" cy="304800"/>
          </a:xfrm>
        </p:spPr>
        <p:txBody>
          <a:bodyPr anchor="ctr">
            <a:normAutofit/>
          </a:bodyPr>
          <a:lstStyle/>
          <a:p>
            <a:pPr>
              <a:spcAft>
                <a:spcPts val="600"/>
              </a:spcAft>
            </a:pPr>
            <a:fld id="{33F00B9F-29E7-4642-874A-713277EC5F9A}" type="datetime1">
              <a:rPr lang="en-GB" noProof="0" smtClean="0"/>
              <a:pPr>
                <a:spcAft>
                  <a:spcPts val="600"/>
                </a:spcAft>
              </a:pPr>
              <a:t>06/09/2026</a:t>
            </a:fld>
            <a:endParaRPr lang="en-GB" noProof="0"/>
          </a:p>
        </p:txBody>
      </p:sp>
    </p:spTree>
    <p:extLst>
      <p:ext uri="{BB962C8B-B14F-4D97-AF65-F5344CB8AC3E}">
        <p14:creationId xmlns:p14="http://schemas.microsoft.com/office/powerpoint/2010/main" val="318774763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r>
              <a:rPr lang="en-GB" b="1" dirty="0"/>
              <a:t>Why is AI a Critical Skill Today?</a:t>
            </a:r>
            <a:endParaRPr lang="en-gb" b="1" dirty="0"/>
          </a:p>
        </p:txBody>
      </p:sp>
      <p:sp>
        <p:nvSpPr>
          <p:cNvPr id="5" name="Content Placeholder 4">
            <a:extLst>
              <a:ext uri="{FF2B5EF4-FFF2-40B4-BE49-F238E27FC236}">
                <a16:creationId xmlns:a16="http://schemas.microsoft.com/office/drawing/2014/main" id="{5C38DCA7-855C-D452-38EF-FDE19C71F1DE}"/>
              </a:ext>
            </a:extLst>
          </p:cNvPr>
          <p:cNvSpPr>
            <a:spLocks noGrp="1"/>
          </p:cNvSpPr>
          <p:nvPr>
            <p:ph sz="half" idx="1"/>
          </p:nvPr>
        </p:nvSpPr>
        <p:spPr>
          <a:xfrm>
            <a:off x="1189100" y="1600200"/>
            <a:ext cx="9751059" cy="750421"/>
          </a:xfrm>
        </p:spPr>
        <p:txBody>
          <a:bodyPr>
            <a:normAutofit/>
          </a:bodyPr>
          <a:lstStyle/>
          <a:p>
            <a:r>
              <a:rPr lang="en-GB" dirty="0"/>
              <a:t>"Data is the new oil for the digital age." –Neelie Kroes[1].</a:t>
            </a:r>
          </a:p>
        </p:txBody>
      </p:sp>
      <p:sp>
        <p:nvSpPr>
          <p:cNvPr id="3" name="TextBox 2">
            <a:extLst>
              <a:ext uri="{FF2B5EF4-FFF2-40B4-BE49-F238E27FC236}">
                <a16:creationId xmlns:a16="http://schemas.microsoft.com/office/drawing/2014/main" id="{36715C29-FDCF-FAE3-0C7A-9A7AE7BAA6CA}"/>
              </a:ext>
            </a:extLst>
          </p:cNvPr>
          <p:cNvSpPr txBox="1"/>
          <p:nvPr/>
        </p:nvSpPr>
        <p:spPr>
          <a:xfrm>
            <a:off x="1189100" y="2359726"/>
            <a:ext cx="7488012" cy="830997"/>
          </a:xfrm>
          <a:prstGeom prst="rect">
            <a:avLst/>
          </a:prstGeom>
          <a:noFill/>
        </p:spPr>
        <p:txBody>
          <a:bodyPr wrap="none" rtlCol="0">
            <a:spAutoFit/>
          </a:bodyPr>
          <a:lstStyle/>
          <a:p>
            <a:pPr marL="285750" indent="-285750">
              <a:buFont typeface="Arial" panose="020B0604020202020204" pitchFamily="34" charset="0"/>
              <a:buChar char="•"/>
            </a:pPr>
            <a:r>
              <a:rPr lang="en-GB" sz="2400" b="1" dirty="0"/>
              <a:t>46% of UK employers</a:t>
            </a:r>
            <a:r>
              <a:rPr lang="en-GB" sz="2400" dirty="0"/>
              <a:t> struggled to fill data roles [2].</a:t>
            </a:r>
          </a:p>
          <a:p>
            <a:endParaRPr lang="en-GB" sz="2400" dirty="0"/>
          </a:p>
        </p:txBody>
      </p:sp>
      <p:sp>
        <p:nvSpPr>
          <p:cNvPr id="4" name="TextBox 3">
            <a:extLst>
              <a:ext uri="{FF2B5EF4-FFF2-40B4-BE49-F238E27FC236}">
                <a16:creationId xmlns:a16="http://schemas.microsoft.com/office/drawing/2014/main" id="{2E352D15-CF3B-1A44-AA2D-9AC3841F7220}"/>
              </a:ext>
            </a:extLst>
          </p:cNvPr>
          <p:cNvSpPr txBox="1"/>
          <p:nvPr/>
        </p:nvSpPr>
        <p:spPr>
          <a:xfrm>
            <a:off x="1238307" y="3167082"/>
            <a:ext cx="9312808" cy="830997"/>
          </a:xfrm>
          <a:prstGeom prst="rect">
            <a:avLst/>
          </a:prstGeom>
          <a:noFill/>
        </p:spPr>
        <p:txBody>
          <a:bodyPr wrap="square" rtlCol="0">
            <a:spAutoFit/>
          </a:bodyPr>
          <a:lstStyle/>
          <a:p>
            <a:pPr marL="285750" indent="-285750">
              <a:buFont typeface="Arial" panose="020B0604020202020204" pitchFamily="34" charset="0"/>
              <a:buChar char="•"/>
            </a:pPr>
            <a:r>
              <a:rPr lang="en-GB" sz="2400" dirty="0"/>
              <a:t>High Demand career Opportunities (Data Scientist, Data analyst, Machine Learning engineer etc.)</a:t>
            </a:r>
          </a:p>
        </p:txBody>
      </p:sp>
      <p:sp>
        <p:nvSpPr>
          <p:cNvPr id="7" name="TextBox 6">
            <a:extLst>
              <a:ext uri="{FF2B5EF4-FFF2-40B4-BE49-F238E27FC236}">
                <a16:creationId xmlns:a16="http://schemas.microsoft.com/office/drawing/2014/main" id="{1FD002F2-0873-6A9C-C46A-A1FE1D6EA52E}"/>
              </a:ext>
            </a:extLst>
          </p:cNvPr>
          <p:cNvSpPr txBox="1"/>
          <p:nvPr/>
        </p:nvSpPr>
        <p:spPr>
          <a:xfrm>
            <a:off x="1253824" y="4055302"/>
            <a:ext cx="6740820" cy="461665"/>
          </a:xfrm>
          <a:prstGeom prst="rect">
            <a:avLst/>
          </a:prstGeom>
          <a:noFill/>
        </p:spPr>
        <p:txBody>
          <a:bodyPr wrap="none" rtlCol="0">
            <a:spAutoFit/>
          </a:bodyPr>
          <a:lstStyle/>
          <a:p>
            <a:pPr marL="342900" indent="-342900">
              <a:buFont typeface="Arial" panose="020B0604020202020204" pitchFamily="34" charset="0"/>
              <a:buChar char="•"/>
            </a:pPr>
            <a:r>
              <a:rPr lang="en-GB" sz="2400" dirty="0"/>
              <a:t>Empowering Academic and Scientific Research</a:t>
            </a:r>
          </a:p>
        </p:txBody>
      </p:sp>
      <p:sp>
        <p:nvSpPr>
          <p:cNvPr id="8" name="TextBox 7">
            <a:extLst>
              <a:ext uri="{FF2B5EF4-FFF2-40B4-BE49-F238E27FC236}">
                <a16:creationId xmlns:a16="http://schemas.microsoft.com/office/drawing/2014/main" id="{EA90BC40-0BF2-A67F-8274-102A6389AEEE}"/>
              </a:ext>
            </a:extLst>
          </p:cNvPr>
          <p:cNvSpPr txBox="1"/>
          <p:nvPr/>
        </p:nvSpPr>
        <p:spPr>
          <a:xfrm>
            <a:off x="1253824" y="4862658"/>
            <a:ext cx="6094169" cy="461665"/>
          </a:xfrm>
          <a:prstGeom prst="rect">
            <a:avLst/>
          </a:prstGeom>
          <a:noFill/>
        </p:spPr>
        <p:txBody>
          <a:bodyPr wrap="none" rtlCol="0">
            <a:spAutoFit/>
          </a:bodyPr>
          <a:lstStyle/>
          <a:p>
            <a:pPr marL="342900" indent="-342900">
              <a:buFont typeface="Arial" panose="020B0604020202020204" pitchFamily="34" charset="0"/>
              <a:buChar char="•"/>
            </a:pPr>
            <a:r>
              <a:rPr lang="en-GB" sz="2400" dirty="0"/>
              <a:t>Efficiency, Reproducibility, and Scalability</a:t>
            </a:r>
          </a:p>
        </p:txBody>
      </p:sp>
    </p:spTree>
    <p:extLst>
      <p:ext uri="{BB962C8B-B14F-4D97-AF65-F5344CB8AC3E}">
        <p14:creationId xmlns:p14="http://schemas.microsoft.com/office/powerpoint/2010/main" val="2908023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7" grpId="0"/>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598268-BC34-04F0-FD0F-72EE964E0597}"/>
              </a:ext>
            </a:extLst>
          </p:cNvPr>
          <p:cNvSpPr>
            <a:spLocks noGrp="1"/>
          </p:cNvSpPr>
          <p:nvPr>
            <p:ph type="title"/>
          </p:nvPr>
        </p:nvSpPr>
        <p:spPr>
          <a:xfrm>
            <a:off x="909836" y="2708920"/>
            <a:ext cx="10759172" cy="1168400"/>
          </a:xfrm>
        </p:spPr>
        <p:txBody>
          <a:bodyPr>
            <a:normAutofit fontScale="90000"/>
          </a:bodyPr>
          <a:lstStyle/>
          <a:p>
            <a:pPr algn="ctr"/>
            <a:r>
              <a:rPr lang="en-GB" sz="3600" b="1" dirty="0"/>
              <a:t>What comes to your mind when you think of intelligence?</a:t>
            </a:r>
          </a:p>
        </p:txBody>
      </p:sp>
      <p:sp>
        <p:nvSpPr>
          <p:cNvPr id="4" name="Date Placeholder 3">
            <a:extLst>
              <a:ext uri="{FF2B5EF4-FFF2-40B4-BE49-F238E27FC236}">
                <a16:creationId xmlns:a16="http://schemas.microsoft.com/office/drawing/2014/main" id="{0748FBF9-DAA7-7D01-5AE5-071CEF3C5F03}"/>
              </a:ext>
            </a:extLst>
          </p:cNvPr>
          <p:cNvSpPr>
            <a:spLocks noGrp="1"/>
          </p:cNvSpPr>
          <p:nvPr>
            <p:ph type="dt" sz="half" idx="10"/>
          </p:nvPr>
        </p:nvSpPr>
        <p:spPr/>
        <p:txBody>
          <a:bodyPr/>
          <a:lstStyle/>
          <a:p>
            <a:fld id="{33F00B9F-29E7-4642-874A-713277EC5F9A}" type="datetime1">
              <a:rPr lang="en-GB" noProof="0" smtClean="0"/>
              <a:pPr/>
              <a:t>06/09/2026</a:t>
            </a:fld>
            <a:endParaRPr lang="en-GB" noProof="0" dirty="0"/>
          </a:p>
        </p:txBody>
      </p:sp>
    </p:spTree>
    <p:extLst>
      <p:ext uri="{BB962C8B-B14F-4D97-AF65-F5344CB8AC3E}">
        <p14:creationId xmlns:p14="http://schemas.microsoft.com/office/powerpoint/2010/main" val="32622755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FA6F2C-FC22-3C51-9EE6-57605CE0DD55}"/>
              </a:ext>
            </a:extLst>
          </p:cNvPr>
          <p:cNvSpPr>
            <a:spLocks noGrp="1"/>
          </p:cNvSpPr>
          <p:nvPr>
            <p:ph type="title"/>
          </p:nvPr>
        </p:nvSpPr>
        <p:spPr/>
        <p:txBody>
          <a:bodyPr/>
          <a:lstStyle/>
          <a:p>
            <a:r>
              <a:rPr lang="en-GB" b="1" dirty="0"/>
              <a:t>What is Intelligence?</a:t>
            </a:r>
          </a:p>
        </p:txBody>
      </p:sp>
      <p:sp>
        <p:nvSpPr>
          <p:cNvPr id="3" name="Content Placeholder 2">
            <a:extLst>
              <a:ext uri="{FF2B5EF4-FFF2-40B4-BE49-F238E27FC236}">
                <a16:creationId xmlns:a16="http://schemas.microsoft.com/office/drawing/2014/main" id="{720DF46A-CFB5-7B85-B360-2B6BDD649AD0}"/>
              </a:ext>
            </a:extLst>
          </p:cNvPr>
          <p:cNvSpPr>
            <a:spLocks noGrp="1"/>
          </p:cNvSpPr>
          <p:nvPr>
            <p:ph idx="1"/>
          </p:nvPr>
        </p:nvSpPr>
        <p:spPr/>
        <p:txBody>
          <a:bodyPr/>
          <a:lstStyle/>
          <a:p>
            <a:pPr marL="0" indent="0">
              <a:buNone/>
            </a:pPr>
            <a:br>
              <a:rPr lang="en-GB" dirty="0"/>
            </a:br>
            <a:r>
              <a:rPr lang="en-GB" dirty="0"/>
              <a:t>It's more than just being "smart."</a:t>
            </a:r>
          </a:p>
          <a:p>
            <a:r>
              <a:rPr lang="en-GB" dirty="0"/>
              <a:t>Ability to </a:t>
            </a:r>
            <a:r>
              <a:rPr lang="en-GB" b="1" dirty="0"/>
              <a:t>acquire and apply</a:t>
            </a:r>
            <a:r>
              <a:rPr lang="en-GB" dirty="0"/>
              <a:t> knowledge and skills.</a:t>
            </a:r>
          </a:p>
          <a:p>
            <a:r>
              <a:rPr lang="en-GB" b="1" dirty="0"/>
              <a:t>Reasoning</a:t>
            </a:r>
            <a:r>
              <a:rPr lang="en-GB" dirty="0"/>
              <a:t> and abstract thought.</a:t>
            </a:r>
          </a:p>
          <a:p>
            <a:r>
              <a:rPr lang="en-GB" b="1" dirty="0"/>
              <a:t>Problem-solving</a:t>
            </a:r>
            <a:r>
              <a:rPr lang="en-GB" dirty="0"/>
              <a:t> and planning.</a:t>
            </a:r>
          </a:p>
          <a:p>
            <a:r>
              <a:rPr lang="en-GB" b="1" dirty="0"/>
              <a:t>Learning</a:t>
            </a:r>
            <a:r>
              <a:rPr lang="en-GB" dirty="0"/>
              <a:t> from experience.</a:t>
            </a:r>
          </a:p>
          <a:p>
            <a:r>
              <a:rPr lang="en-GB" b="1" dirty="0"/>
              <a:t>Adapting</a:t>
            </a:r>
            <a:r>
              <a:rPr lang="en-GB" dirty="0"/>
              <a:t> to new situations.</a:t>
            </a:r>
          </a:p>
          <a:p>
            <a:pPr marL="0" indent="0">
              <a:buNone/>
            </a:pPr>
            <a:endParaRPr lang="en-GB" dirty="0"/>
          </a:p>
        </p:txBody>
      </p:sp>
      <p:sp>
        <p:nvSpPr>
          <p:cNvPr id="4" name="Date Placeholder 3">
            <a:extLst>
              <a:ext uri="{FF2B5EF4-FFF2-40B4-BE49-F238E27FC236}">
                <a16:creationId xmlns:a16="http://schemas.microsoft.com/office/drawing/2014/main" id="{027EF350-B3AE-9901-3CD0-30544682AF6D}"/>
              </a:ext>
            </a:extLst>
          </p:cNvPr>
          <p:cNvSpPr>
            <a:spLocks noGrp="1"/>
          </p:cNvSpPr>
          <p:nvPr>
            <p:ph type="dt" sz="half" idx="10"/>
          </p:nvPr>
        </p:nvSpPr>
        <p:spPr/>
        <p:txBody>
          <a:bodyPr/>
          <a:lstStyle/>
          <a:p>
            <a:fld id="{33F00B9F-29E7-4642-874A-713277EC5F9A}" type="datetime1">
              <a:rPr lang="en-GB" noProof="0" smtClean="0"/>
              <a:pPr/>
              <a:t>06/09/2026</a:t>
            </a:fld>
            <a:endParaRPr lang="en-GB" noProof="0" dirty="0"/>
          </a:p>
        </p:txBody>
      </p:sp>
    </p:spTree>
    <p:extLst>
      <p:ext uri="{BB962C8B-B14F-4D97-AF65-F5344CB8AC3E}">
        <p14:creationId xmlns:p14="http://schemas.microsoft.com/office/powerpoint/2010/main" val="35490793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40D3F3-1745-3841-DA39-E255CA1180C1}"/>
              </a:ext>
            </a:extLst>
          </p:cNvPr>
          <p:cNvSpPr>
            <a:spLocks noGrp="1"/>
          </p:cNvSpPr>
          <p:nvPr>
            <p:ph type="title"/>
          </p:nvPr>
        </p:nvSpPr>
        <p:spPr>
          <a:xfrm>
            <a:off x="1218882" y="279400"/>
            <a:ext cx="9751060" cy="1168400"/>
          </a:xfrm>
        </p:spPr>
        <p:txBody>
          <a:bodyPr/>
          <a:lstStyle/>
          <a:p>
            <a:r>
              <a:rPr lang="en-GB" b="1" dirty="0"/>
              <a:t>The Spectrum of Human Intelligence</a:t>
            </a:r>
          </a:p>
        </p:txBody>
      </p:sp>
      <p:sp>
        <p:nvSpPr>
          <p:cNvPr id="3" name="Content Placeholder 2">
            <a:extLst>
              <a:ext uri="{FF2B5EF4-FFF2-40B4-BE49-F238E27FC236}">
                <a16:creationId xmlns:a16="http://schemas.microsoft.com/office/drawing/2014/main" id="{16E40340-5BFE-904D-2F87-1EE37278A9F2}"/>
              </a:ext>
            </a:extLst>
          </p:cNvPr>
          <p:cNvSpPr>
            <a:spLocks noGrp="1"/>
          </p:cNvSpPr>
          <p:nvPr>
            <p:ph idx="1"/>
          </p:nvPr>
        </p:nvSpPr>
        <p:spPr>
          <a:xfrm>
            <a:off x="1218882" y="1600200"/>
            <a:ext cx="9751060" cy="4267200"/>
          </a:xfrm>
        </p:spPr>
        <p:txBody>
          <a:bodyPr>
            <a:normAutofit fontScale="92500" lnSpcReduction="10000"/>
          </a:bodyPr>
          <a:lstStyle/>
          <a:p>
            <a:pPr marL="0" indent="0">
              <a:buNone/>
            </a:pPr>
            <a:r>
              <a:rPr lang="en-GB" dirty="0"/>
              <a:t>Intelligence isn't monolithic [3]. Psychologist Howard Gardner proposed a theory of "Multiple Intelligences," including:</a:t>
            </a:r>
          </a:p>
          <a:p>
            <a:r>
              <a:rPr lang="en-GB" b="1" dirty="0"/>
              <a:t>Logical-Mathematical:</a:t>
            </a:r>
            <a:r>
              <a:rPr lang="en-GB" dirty="0"/>
              <a:t> (Problem-solving, deduction)</a:t>
            </a:r>
          </a:p>
          <a:p>
            <a:r>
              <a:rPr lang="en-GB" b="1" dirty="0"/>
              <a:t>Linguistic:</a:t>
            </a:r>
            <a:r>
              <a:rPr lang="en-GB" dirty="0"/>
              <a:t> (Language, communication)</a:t>
            </a:r>
          </a:p>
          <a:p>
            <a:r>
              <a:rPr lang="en-GB" b="1" dirty="0"/>
              <a:t>Spatial:</a:t>
            </a:r>
            <a:r>
              <a:rPr lang="en-GB" dirty="0"/>
              <a:t> (Visualizing the world in 3D)</a:t>
            </a:r>
          </a:p>
          <a:p>
            <a:r>
              <a:rPr lang="en-GB" b="1" dirty="0"/>
              <a:t>Bodily-</a:t>
            </a:r>
            <a:r>
              <a:rPr lang="en-GB" b="1" dirty="0" err="1"/>
              <a:t>Kinesthetic</a:t>
            </a:r>
            <a:r>
              <a:rPr lang="en-GB" b="1" dirty="0"/>
              <a:t>:</a:t>
            </a:r>
            <a:r>
              <a:rPr lang="en-GB" dirty="0"/>
              <a:t> (Physical coordination, dexterity)</a:t>
            </a:r>
          </a:p>
          <a:p>
            <a:r>
              <a:rPr lang="en-GB" b="1" dirty="0"/>
              <a:t>Musical:</a:t>
            </a:r>
            <a:r>
              <a:rPr lang="en-GB" dirty="0"/>
              <a:t> (Rhythm, pitch)</a:t>
            </a:r>
          </a:p>
          <a:p>
            <a:r>
              <a:rPr lang="en-GB" b="1" dirty="0"/>
              <a:t>Interpersonal:</a:t>
            </a:r>
            <a:r>
              <a:rPr lang="en-GB" dirty="0"/>
              <a:t> (Understanding others' feelings)</a:t>
            </a:r>
          </a:p>
          <a:p>
            <a:r>
              <a:rPr lang="en-GB" dirty="0"/>
              <a:t>I</a:t>
            </a:r>
            <a:r>
              <a:rPr lang="en-GB" b="1" dirty="0"/>
              <a:t>ntrapersonal:</a:t>
            </a:r>
            <a:r>
              <a:rPr lang="en-GB" dirty="0"/>
              <a:t> (Understanding your own feelings)</a:t>
            </a:r>
          </a:p>
          <a:p>
            <a:endParaRPr lang="en-GB" dirty="0"/>
          </a:p>
        </p:txBody>
      </p:sp>
      <p:sp>
        <p:nvSpPr>
          <p:cNvPr id="4" name="Date Placeholder 3">
            <a:extLst>
              <a:ext uri="{FF2B5EF4-FFF2-40B4-BE49-F238E27FC236}">
                <a16:creationId xmlns:a16="http://schemas.microsoft.com/office/drawing/2014/main" id="{D94F53E7-6AD1-F5D5-0506-28050FF14D35}"/>
              </a:ext>
            </a:extLst>
          </p:cNvPr>
          <p:cNvSpPr>
            <a:spLocks noGrp="1"/>
          </p:cNvSpPr>
          <p:nvPr>
            <p:ph type="dt" sz="half" idx="10"/>
          </p:nvPr>
        </p:nvSpPr>
        <p:spPr/>
        <p:txBody>
          <a:bodyPr/>
          <a:lstStyle/>
          <a:p>
            <a:fld id="{33F00B9F-29E7-4642-874A-713277EC5F9A}" type="datetime1">
              <a:rPr lang="en-GB" noProof="0" smtClean="0"/>
              <a:pPr/>
              <a:t>06/09/2026</a:t>
            </a:fld>
            <a:endParaRPr lang="en-GB" noProof="0" dirty="0"/>
          </a:p>
        </p:txBody>
      </p:sp>
    </p:spTree>
    <p:extLst>
      <p:ext uri="{BB962C8B-B14F-4D97-AF65-F5344CB8AC3E}">
        <p14:creationId xmlns:p14="http://schemas.microsoft.com/office/powerpoint/2010/main" val="4800746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5BED24-7D2F-3B50-DD72-65A59A74E2A2}"/>
              </a:ext>
            </a:extLst>
          </p:cNvPr>
          <p:cNvSpPr>
            <a:spLocks noGrp="1"/>
          </p:cNvSpPr>
          <p:nvPr>
            <p:ph type="title"/>
          </p:nvPr>
        </p:nvSpPr>
        <p:spPr/>
        <p:txBody>
          <a:bodyPr/>
          <a:lstStyle/>
          <a:p>
            <a:r>
              <a:rPr lang="en-GB" b="1" dirty="0"/>
              <a:t>From Human to Artificial Intelligence</a:t>
            </a:r>
          </a:p>
        </p:txBody>
      </p:sp>
      <p:sp>
        <p:nvSpPr>
          <p:cNvPr id="3" name="Content Placeholder 2">
            <a:extLst>
              <a:ext uri="{FF2B5EF4-FFF2-40B4-BE49-F238E27FC236}">
                <a16:creationId xmlns:a16="http://schemas.microsoft.com/office/drawing/2014/main" id="{FBB66665-0018-9A1B-F623-6CC431D98F48}"/>
              </a:ext>
            </a:extLst>
          </p:cNvPr>
          <p:cNvSpPr>
            <a:spLocks noGrp="1"/>
          </p:cNvSpPr>
          <p:nvPr>
            <p:ph idx="1"/>
          </p:nvPr>
        </p:nvSpPr>
        <p:spPr/>
        <p:txBody>
          <a:bodyPr/>
          <a:lstStyle/>
          <a:p>
            <a:r>
              <a:rPr lang="en-GB" dirty="0"/>
              <a:t>The fundamental question of AI is:</a:t>
            </a:r>
          </a:p>
          <a:p>
            <a:pPr marL="0" indent="0">
              <a:buNone/>
            </a:pPr>
            <a:r>
              <a:rPr lang="en-GB" b="1" dirty="0"/>
              <a:t> “Can a machine replicate these facets of intelligence?”</a:t>
            </a:r>
          </a:p>
          <a:p>
            <a:r>
              <a:rPr lang="en-GB" dirty="0"/>
              <a:t>If so, how? We can't just program "understanding" or "creativity." We need a different approach.</a:t>
            </a:r>
          </a:p>
          <a:p>
            <a:pPr marL="0" indent="0">
              <a:buNone/>
            </a:pPr>
            <a:r>
              <a:rPr lang="en-GB" dirty="0"/>
              <a:t> This leads to the formal definition of our field.</a:t>
            </a:r>
          </a:p>
          <a:p>
            <a:pPr marL="0" indent="0">
              <a:buNone/>
            </a:pPr>
            <a:endParaRPr lang="en-GB" dirty="0"/>
          </a:p>
          <a:p>
            <a:endParaRPr lang="en-GB" dirty="0"/>
          </a:p>
        </p:txBody>
      </p:sp>
      <p:sp>
        <p:nvSpPr>
          <p:cNvPr id="4" name="Date Placeholder 3">
            <a:extLst>
              <a:ext uri="{FF2B5EF4-FFF2-40B4-BE49-F238E27FC236}">
                <a16:creationId xmlns:a16="http://schemas.microsoft.com/office/drawing/2014/main" id="{4D3ECA17-1460-6F74-8F07-473E6CCD3CF4}"/>
              </a:ext>
            </a:extLst>
          </p:cNvPr>
          <p:cNvSpPr>
            <a:spLocks noGrp="1"/>
          </p:cNvSpPr>
          <p:nvPr>
            <p:ph type="dt" sz="half" idx="10"/>
          </p:nvPr>
        </p:nvSpPr>
        <p:spPr/>
        <p:txBody>
          <a:bodyPr/>
          <a:lstStyle/>
          <a:p>
            <a:fld id="{33F00B9F-29E7-4642-874A-713277EC5F9A}" type="datetime1">
              <a:rPr lang="en-GB" noProof="0" smtClean="0"/>
              <a:pPr/>
              <a:t>06/09/2026</a:t>
            </a:fld>
            <a:endParaRPr lang="en-GB" noProof="0" dirty="0"/>
          </a:p>
        </p:txBody>
      </p:sp>
    </p:spTree>
    <p:extLst>
      <p:ext uri="{BB962C8B-B14F-4D97-AF65-F5344CB8AC3E}">
        <p14:creationId xmlns:p14="http://schemas.microsoft.com/office/powerpoint/2010/main" val="34229214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DE9AC4-13CB-EFB9-D0C7-8A2E72CCEA54}"/>
              </a:ext>
            </a:extLst>
          </p:cNvPr>
          <p:cNvSpPr>
            <a:spLocks noGrp="1"/>
          </p:cNvSpPr>
          <p:nvPr>
            <p:ph type="title"/>
          </p:nvPr>
        </p:nvSpPr>
        <p:spPr/>
        <p:txBody>
          <a:bodyPr/>
          <a:lstStyle/>
          <a:p>
            <a:r>
              <a:rPr lang="en-GB" b="1" dirty="0"/>
              <a:t>Defining Artificial Intelligence</a:t>
            </a:r>
          </a:p>
        </p:txBody>
      </p:sp>
      <p:sp>
        <p:nvSpPr>
          <p:cNvPr id="3" name="Content Placeholder 2">
            <a:extLst>
              <a:ext uri="{FF2B5EF4-FFF2-40B4-BE49-F238E27FC236}">
                <a16:creationId xmlns:a16="http://schemas.microsoft.com/office/drawing/2014/main" id="{9B58C0E2-DA8E-A5CF-F694-ADA91FF10C40}"/>
              </a:ext>
            </a:extLst>
          </p:cNvPr>
          <p:cNvSpPr>
            <a:spLocks noGrp="1"/>
          </p:cNvSpPr>
          <p:nvPr>
            <p:ph idx="1"/>
          </p:nvPr>
        </p:nvSpPr>
        <p:spPr>
          <a:xfrm>
            <a:off x="1212629" y="1844824"/>
            <a:ext cx="9751060" cy="4267200"/>
          </a:xfrm>
        </p:spPr>
        <p:txBody>
          <a:bodyPr/>
          <a:lstStyle/>
          <a:p>
            <a:r>
              <a:rPr lang="en-GB" dirty="0"/>
              <a:t> “The science and engineering of making intelligent machines [4].</a:t>
            </a:r>
            <a:r>
              <a:rPr lang="en-GB" b="1" dirty="0"/>
              <a:t>“ (</a:t>
            </a:r>
            <a:r>
              <a:rPr lang="en-GB" dirty="0"/>
              <a:t>John McCarthy ,1956)</a:t>
            </a:r>
          </a:p>
          <a:p>
            <a:r>
              <a:rPr lang="en-GB" dirty="0"/>
              <a:t>  “Artificial intelligence is the study of agents that perceive their environment through sensors and act upon that environment through actuators, with the aim of maximizing some notion of cumulative performance [5] .”(Russel &amp; Norvig,2009)</a:t>
            </a:r>
            <a:endParaRPr lang="en-GB" b="1" dirty="0"/>
          </a:p>
          <a:p>
            <a:pPr marL="0" indent="0">
              <a:buNone/>
            </a:pPr>
            <a:endParaRPr lang="en-GB" b="1" dirty="0"/>
          </a:p>
        </p:txBody>
      </p:sp>
      <p:sp>
        <p:nvSpPr>
          <p:cNvPr id="4" name="Date Placeholder 3">
            <a:extLst>
              <a:ext uri="{FF2B5EF4-FFF2-40B4-BE49-F238E27FC236}">
                <a16:creationId xmlns:a16="http://schemas.microsoft.com/office/drawing/2014/main" id="{9AE03D57-05FF-335F-D1BD-2F5BD51A3BEB}"/>
              </a:ext>
            </a:extLst>
          </p:cNvPr>
          <p:cNvSpPr>
            <a:spLocks noGrp="1"/>
          </p:cNvSpPr>
          <p:nvPr>
            <p:ph type="dt" sz="half" idx="10"/>
          </p:nvPr>
        </p:nvSpPr>
        <p:spPr/>
        <p:txBody>
          <a:bodyPr/>
          <a:lstStyle/>
          <a:p>
            <a:fld id="{33F00B9F-29E7-4642-874A-713277EC5F9A}" type="datetime1">
              <a:rPr lang="en-GB" noProof="0" smtClean="0"/>
              <a:pPr/>
              <a:t>06/09/2026</a:t>
            </a:fld>
            <a:endParaRPr lang="en-GB" noProof="0" dirty="0"/>
          </a:p>
        </p:txBody>
      </p:sp>
    </p:spTree>
    <p:extLst>
      <p:ext uri="{BB962C8B-B14F-4D97-AF65-F5344CB8AC3E}">
        <p14:creationId xmlns:p14="http://schemas.microsoft.com/office/powerpoint/2010/main" val="14491010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DBB91B-A8F4-9431-EFA8-6AEC9DA381AC}"/>
              </a:ext>
            </a:extLst>
          </p:cNvPr>
          <p:cNvSpPr>
            <a:spLocks noGrp="1"/>
          </p:cNvSpPr>
          <p:nvPr>
            <p:ph type="title"/>
          </p:nvPr>
        </p:nvSpPr>
        <p:spPr/>
        <p:txBody>
          <a:bodyPr/>
          <a:lstStyle/>
          <a:p>
            <a:r>
              <a:rPr lang="en-GB" b="1" dirty="0"/>
              <a:t>Turing Test</a:t>
            </a:r>
          </a:p>
        </p:txBody>
      </p:sp>
      <p:sp>
        <p:nvSpPr>
          <p:cNvPr id="3" name="Content Placeholder 2">
            <a:extLst>
              <a:ext uri="{FF2B5EF4-FFF2-40B4-BE49-F238E27FC236}">
                <a16:creationId xmlns:a16="http://schemas.microsoft.com/office/drawing/2014/main" id="{2E49A6A9-3A41-214E-E554-4626D42F95F3}"/>
              </a:ext>
            </a:extLst>
          </p:cNvPr>
          <p:cNvSpPr>
            <a:spLocks noGrp="1"/>
          </p:cNvSpPr>
          <p:nvPr>
            <p:ph idx="1"/>
          </p:nvPr>
        </p:nvSpPr>
        <p:spPr/>
        <p:txBody>
          <a:bodyPr/>
          <a:lstStyle/>
          <a:p>
            <a:r>
              <a:rPr lang="en-GB" dirty="0"/>
              <a:t>In 1950, Alan Turing posed a question in his seminal paper “</a:t>
            </a:r>
            <a:r>
              <a:rPr lang="en-GB" b="1" dirty="0"/>
              <a:t>Computing Machinery and Intelligence</a:t>
            </a:r>
            <a:r>
              <a:rPr lang="en-GB" dirty="0"/>
              <a:t>” [6]. </a:t>
            </a:r>
          </a:p>
          <a:p>
            <a:r>
              <a:rPr lang="en-GB" dirty="0"/>
              <a:t>Question:</a:t>
            </a:r>
            <a:br>
              <a:rPr lang="en-GB" dirty="0"/>
            </a:br>
            <a:r>
              <a:rPr lang="en-GB" dirty="0"/>
              <a:t>“</a:t>
            </a:r>
            <a:r>
              <a:rPr lang="en-GB" b="1" dirty="0"/>
              <a:t>Can machines think?”</a:t>
            </a:r>
          </a:p>
          <a:p>
            <a:endParaRPr lang="en-GB" b="1" dirty="0"/>
          </a:p>
          <a:p>
            <a:endParaRPr lang="en-GB" b="1" dirty="0"/>
          </a:p>
        </p:txBody>
      </p:sp>
      <p:sp>
        <p:nvSpPr>
          <p:cNvPr id="4" name="Date Placeholder 3">
            <a:extLst>
              <a:ext uri="{FF2B5EF4-FFF2-40B4-BE49-F238E27FC236}">
                <a16:creationId xmlns:a16="http://schemas.microsoft.com/office/drawing/2014/main" id="{47174DF8-DED0-8B42-880C-DC3CEABD2653}"/>
              </a:ext>
            </a:extLst>
          </p:cNvPr>
          <p:cNvSpPr>
            <a:spLocks noGrp="1"/>
          </p:cNvSpPr>
          <p:nvPr>
            <p:ph type="dt" sz="half" idx="10"/>
          </p:nvPr>
        </p:nvSpPr>
        <p:spPr/>
        <p:txBody>
          <a:bodyPr/>
          <a:lstStyle/>
          <a:p>
            <a:fld id="{33F00B9F-29E7-4642-874A-713277EC5F9A}" type="datetime1">
              <a:rPr lang="en-GB" noProof="0" smtClean="0"/>
              <a:pPr/>
              <a:t>06/09/2026</a:t>
            </a:fld>
            <a:endParaRPr lang="en-GB" noProof="0" dirty="0"/>
          </a:p>
        </p:txBody>
      </p:sp>
    </p:spTree>
    <p:extLst>
      <p:ext uri="{BB962C8B-B14F-4D97-AF65-F5344CB8AC3E}">
        <p14:creationId xmlns:p14="http://schemas.microsoft.com/office/powerpoint/2010/main" val="16794150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59D64B-AAF6-BE21-660D-5C39ED75586B}"/>
              </a:ext>
            </a:extLst>
          </p:cNvPr>
          <p:cNvSpPr>
            <a:spLocks noGrp="1"/>
          </p:cNvSpPr>
          <p:nvPr>
            <p:ph type="title"/>
          </p:nvPr>
        </p:nvSpPr>
        <p:spPr>
          <a:xfrm>
            <a:off x="1218882" y="412169"/>
            <a:ext cx="9751060" cy="812800"/>
          </a:xfrm>
        </p:spPr>
        <p:txBody>
          <a:bodyPr anchor="b">
            <a:normAutofit/>
          </a:bodyPr>
          <a:lstStyle/>
          <a:p>
            <a:r>
              <a:rPr lang="en-GB" dirty="0"/>
              <a:t>Turing Test</a:t>
            </a:r>
          </a:p>
        </p:txBody>
      </p:sp>
      <p:sp>
        <p:nvSpPr>
          <p:cNvPr id="4" name="Date Placeholder 3">
            <a:extLst>
              <a:ext uri="{FF2B5EF4-FFF2-40B4-BE49-F238E27FC236}">
                <a16:creationId xmlns:a16="http://schemas.microsoft.com/office/drawing/2014/main" id="{15D56080-E161-ADAB-B70E-A77E27EA7368}"/>
              </a:ext>
            </a:extLst>
          </p:cNvPr>
          <p:cNvSpPr>
            <a:spLocks noGrp="1"/>
          </p:cNvSpPr>
          <p:nvPr>
            <p:ph type="dt" sz="half" idx="10"/>
          </p:nvPr>
        </p:nvSpPr>
        <p:spPr>
          <a:xfrm>
            <a:off x="8836898" y="6172200"/>
            <a:ext cx="1218883" cy="304800"/>
          </a:xfrm>
        </p:spPr>
        <p:txBody>
          <a:bodyPr anchor="ctr">
            <a:normAutofit/>
          </a:bodyPr>
          <a:lstStyle/>
          <a:p>
            <a:pPr>
              <a:spcAft>
                <a:spcPts val="600"/>
              </a:spcAft>
            </a:pPr>
            <a:fld id="{33F00B9F-29E7-4642-874A-713277EC5F9A}" type="datetime1">
              <a:rPr lang="en-GB" noProof="0" smtClean="0"/>
              <a:pPr>
                <a:spcAft>
                  <a:spcPts val="600"/>
                </a:spcAft>
              </a:pPr>
              <a:t>06/09/2026</a:t>
            </a:fld>
            <a:endParaRPr lang="en-GB" noProof="0"/>
          </a:p>
        </p:txBody>
      </p:sp>
      <p:pic>
        <p:nvPicPr>
          <p:cNvPr id="10" name="Content Placeholder 9" descr="A diagram of a computer test">
            <a:extLst>
              <a:ext uri="{FF2B5EF4-FFF2-40B4-BE49-F238E27FC236}">
                <a16:creationId xmlns:a16="http://schemas.microsoft.com/office/drawing/2014/main" id="{2495B605-F67F-4936-06AE-0C853577F00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324408" y="1295400"/>
            <a:ext cx="7540007" cy="4267200"/>
          </a:xfrm>
        </p:spPr>
      </p:pic>
      <p:sp>
        <p:nvSpPr>
          <p:cNvPr id="12" name="TextBox 11">
            <a:extLst>
              <a:ext uri="{FF2B5EF4-FFF2-40B4-BE49-F238E27FC236}">
                <a16:creationId xmlns:a16="http://schemas.microsoft.com/office/drawing/2014/main" id="{EF11A892-A06C-ED67-51B4-DA12282DE55F}"/>
              </a:ext>
            </a:extLst>
          </p:cNvPr>
          <p:cNvSpPr txBox="1"/>
          <p:nvPr/>
        </p:nvSpPr>
        <p:spPr>
          <a:xfrm>
            <a:off x="5885860" y="5700990"/>
            <a:ext cx="417102" cy="369332"/>
          </a:xfrm>
          <a:prstGeom prst="rect">
            <a:avLst/>
          </a:prstGeom>
          <a:noFill/>
        </p:spPr>
        <p:txBody>
          <a:bodyPr wrap="none" rtlCol="0">
            <a:spAutoFit/>
          </a:bodyPr>
          <a:lstStyle/>
          <a:p>
            <a:r>
              <a:rPr lang="en-GB" dirty="0"/>
              <a:t>[1]</a:t>
            </a:r>
          </a:p>
        </p:txBody>
      </p:sp>
    </p:spTree>
    <p:extLst>
      <p:ext uri="{BB962C8B-B14F-4D97-AF65-F5344CB8AC3E}">
        <p14:creationId xmlns:p14="http://schemas.microsoft.com/office/powerpoint/2010/main" val="13643212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96190D-B6A7-84A0-1BF4-2C7B5DC88063}"/>
              </a:ext>
            </a:extLst>
          </p:cNvPr>
          <p:cNvSpPr>
            <a:spLocks noGrp="1"/>
          </p:cNvSpPr>
          <p:nvPr>
            <p:ph type="title"/>
          </p:nvPr>
        </p:nvSpPr>
        <p:spPr/>
        <p:txBody>
          <a:bodyPr/>
          <a:lstStyle/>
          <a:p>
            <a:r>
              <a:rPr lang="en-GB" b="1" dirty="0"/>
              <a:t>Four Approaches to AI (Russell and Norvig, 2009)</a:t>
            </a:r>
          </a:p>
        </p:txBody>
      </p:sp>
      <p:pic>
        <p:nvPicPr>
          <p:cNvPr id="6" name="Content Placeholder 5">
            <a:extLst>
              <a:ext uri="{FF2B5EF4-FFF2-40B4-BE49-F238E27FC236}">
                <a16:creationId xmlns:a16="http://schemas.microsoft.com/office/drawing/2014/main" id="{30871149-1FAE-AA67-7C8D-B06B838E71B8}"/>
              </a:ext>
            </a:extLst>
          </p:cNvPr>
          <p:cNvPicPr>
            <a:picLocks noGrp="1" noChangeAspect="1"/>
          </p:cNvPicPr>
          <p:nvPr>
            <p:ph idx="1"/>
          </p:nvPr>
        </p:nvPicPr>
        <p:blipFill>
          <a:blip r:embed="rId2"/>
          <a:stretch>
            <a:fillRect/>
          </a:stretch>
        </p:blipFill>
        <p:spPr>
          <a:xfrm>
            <a:off x="1485900" y="1988840"/>
            <a:ext cx="9145015" cy="3024336"/>
          </a:xfrm>
          <a:prstGeom prst="rect">
            <a:avLst/>
          </a:prstGeom>
        </p:spPr>
      </p:pic>
      <p:sp>
        <p:nvSpPr>
          <p:cNvPr id="4" name="Date Placeholder 3">
            <a:extLst>
              <a:ext uri="{FF2B5EF4-FFF2-40B4-BE49-F238E27FC236}">
                <a16:creationId xmlns:a16="http://schemas.microsoft.com/office/drawing/2014/main" id="{BDDE43B9-D300-BB73-9606-03688981D145}"/>
              </a:ext>
            </a:extLst>
          </p:cNvPr>
          <p:cNvSpPr>
            <a:spLocks noGrp="1"/>
          </p:cNvSpPr>
          <p:nvPr>
            <p:ph type="dt" sz="half" idx="10"/>
          </p:nvPr>
        </p:nvSpPr>
        <p:spPr/>
        <p:txBody>
          <a:bodyPr/>
          <a:lstStyle/>
          <a:p>
            <a:fld id="{33F00B9F-29E7-4642-874A-713277EC5F9A}" type="datetime1">
              <a:rPr lang="en-GB" noProof="0" smtClean="0"/>
              <a:pPr/>
              <a:t>06/09/2026</a:t>
            </a:fld>
            <a:endParaRPr lang="en-GB" noProof="0" dirty="0"/>
          </a:p>
        </p:txBody>
      </p:sp>
      <p:sp>
        <p:nvSpPr>
          <p:cNvPr id="7" name="TextBox 6">
            <a:extLst>
              <a:ext uri="{FF2B5EF4-FFF2-40B4-BE49-F238E27FC236}">
                <a16:creationId xmlns:a16="http://schemas.microsoft.com/office/drawing/2014/main" id="{690E4688-BEAE-C3EF-12DA-02B68620DF18}"/>
              </a:ext>
            </a:extLst>
          </p:cNvPr>
          <p:cNvSpPr txBox="1"/>
          <p:nvPr/>
        </p:nvSpPr>
        <p:spPr>
          <a:xfrm>
            <a:off x="1845940" y="5445224"/>
            <a:ext cx="6770571" cy="646331"/>
          </a:xfrm>
          <a:prstGeom prst="rect">
            <a:avLst/>
          </a:prstGeom>
          <a:noFill/>
        </p:spPr>
        <p:txBody>
          <a:bodyPr wrap="none" rtlCol="0">
            <a:spAutoFit/>
          </a:bodyPr>
          <a:lstStyle/>
          <a:p>
            <a:r>
              <a:rPr lang="en-GB" dirty="0"/>
              <a:t>The dominant approach today is </a:t>
            </a:r>
            <a:r>
              <a:rPr lang="en-GB" b="1" dirty="0"/>
              <a:t>Acting Rationally</a:t>
            </a:r>
            <a:r>
              <a:rPr lang="en-GB" dirty="0"/>
              <a:t>. </a:t>
            </a:r>
            <a:br>
              <a:rPr lang="en-GB" dirty="0"/>
            </a:br>
            <a:r>
              <a:rPr lang="en-GB" dirty="0"/>
              <a:t>We want agents that make optimal decisions to achieve their goals.</a:t>
            </a:r>
          </a:p>
        </p:txBody>
      </p:sp>
    </p:spTree>
    <p:extLst>
      <p:ext uri="{BB962C8B-B14F-4D97-AF65-F5344CB8AC3E}">
        <p14:creationId xmlns:p14="http://schemas.microsoft.com/office/powerpoint/2010/main" val="22422450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796950-F1BD-7CE6-41D0-A5E7667F53BC}"/>
              </a:ext>
            </a:extLst>
          </p:cNvPr>
          <p:cNvSpPr>
            <a:spLocks noGrp="1"/>
          </p:cNvSpPr>
          <p:nvPr>
            <p:ph type="title"/>
          </p:nvPr>
        </p:nvSpPr>
        <p:spPr>
          <a:xfrm>
            <a:off x="1413892" y="2708920"/>
            <a:ext cx="9751060" cy="1168400"/>
          </a:xfrm>
        </p:spPr>
        <p:txBody>
          <a:bodyPr>
            <a:normAutofit/>
          </a:bodyPr>
          <a:lstStyle/>
          <a:p>
            <a:pPr algn="ctr"/>
            <a:r>
              <a:rPr lang="en-GB" sz="3600" b="1" dirty="0"/>
              <a:t>A Brief History of AI</a:t>
            </a:r>
          </a:p>
        </p:txBody>
      </p:sp>
      <p:sp>
        <p:nvSpPr>
          <p:cNvPr id="4" name="Date Placeholder 3">
            <a:extLst>
              <a:ext uri="{FF2B5EF4-FFF2-40B4-BE49-F238E27FC236}">
                <a16:creationId xmlns:a16="http://schemas.microsoft.com/office/drawing/2014/main" id="{383DB9C4-F4B1-26FF-A11B-16376AF470B4}"/>
              </a:ext>
            </a:extLst>
          </p:cNvPr>
          <p:cNvSpPr>
            <a:spLocks noGrp="1"/>
          </p:cNvSpPr>
          <p:nvPr>
            <p:ph type="dt" sz="half" idx="10"/>
          </p:nvPr>
        </p:nvSpPr>
        <p:spPr/>
        <p:txBody>
          <a:bodyPr/>
          <a:lstStyle/>
          <a:p>
            <a:fld id="{33F00B9F-29E7-4642-874A-713277EC5F9A}" type="datetime1">
              <a:rPr lang="en-GB" noProof="0" smtClean="0"/>
              <a:pPr/>
              <a:t>06/09/2026</a:t>
            </a:fld>
            <a:endParaRPr lang="en-GB" noProof="0" dirty="0"/>
          </a:p>
        </p:txBody>
      </p:sp>
    </p:spTree>
    <p:extLst>
      <p:ext uri="{BB962C8B-B14F-4D97-AF65-F5344CB8AC3E}">
        <p14:creationId xmlns:p14="http://schemas.microsoft.com/office/powerpoint/2010/main" val="4063318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B42F0A-CB53-49E1-49A4-74422367301E}"/>
              </a:ext>
            </a:extLst>
          </p:cNvPr>
          <p:cNvSpPr>
            <a:spLocks noGrp="1"/>
          </p:cNvSpPr>
          <p:nvPr>
            <p:ph type="title"/>
          </p:nvPr>
        </p:nvSpPr>
        <p:spPr/>
        <p:txBody>
          <a:bodyPr/>
          <a:lstStyle/>
          <a:p>
            <a:r>
              <a:rPr lang="en-GB" b="1" dirty="0"/>
              <a:t>The Early Days (1940s-1960s)</a:t>
            </a:r>
          </a:p>
        </p:txBody>
      </p:sp>
      <p:sp>
        <p:nvSpPr>
          <p:cNvPr id="3" name="Content Placeholder 2">
            <a:extLst>
              <a:ext uri="{FF2B5EF4-FFF2-40B4-BE49-F238E27FC236}">
                <a16:creationId xmlns:a16="http://schemas.microsoft.com/office/drawing/2014/main" id="{9FEBDA45-22FC-758A-AA62-ED6E682F55E4}"/>
              </a:ext>
            </a:extLst>
          </p:cNvPr>
          <p:cNvSpPr>
            <a:spLocks noGrp="1"/>
          </p:cNvSpPr>
          <p:nvPr>
            <p:ph idx="1"/>
          </p:nvPr>
        </p:nvSpPr>
        <p:spPr/>
        <p:txBody>
          <a:bodyPr/>
          <a:lstStyle/>
          <a:p>
            <a:r>
              <a:rPr lang="en-GB" b="1" dirty="0"/>
              <a:t>1943</a:t>
            </a:r>
            <a:r>
              <a:rPr lang="en-GB" dirty="0"/>
              <a:t>: McCulloch &amp; Pitts propose the first model of an artificial neuron [8].</a:t>
            </a:r>
          </a:p>
          <a:p>
            <a:r>
              <a:rPr lang="en-GB" b="1" dirty="0"/>
              <a:t>1950</a:t>
            </a:r>
            <a:r>
              <a:rPr lang="en-GB" dirty="0"/>
              <a:t>: Alan Turing proposes the "Turing Test" to measure machine intelligence [6].</a:t>
            </a:r>
          </a:p>
          <a:p>
            <a:r>
              <a:rPr lang="en-GB" b="1" dirty="0"/>
              <a:t>1956</a:t>
            </a:r>
            <a:r>
              <a:rPr lang="en-GB" dirty="0"/>
              <a:t>: The Dartmouth Workshop, where the term "Artificial Intelligence" is coined. A period of intense optimism. Early successes in game playing (checkers) and logic puzzles [9]. </a:t>
            </a:r>
          </a:p>
        </p:txBody>
      </p:sp>
      <p:sp>
        <p:nvSpPr>
          <p:cNvPr id="4" name="Date Placeholder 3">
            <a:extLst>
              <a:ext uri="{FF2B5EF4-FFF2-40B4-BE49-F238E27FC236}">
                <a16:creationId xmlns:a16="http://schemas.microsoft.com/office/drawing/2014/main" id="{4A016897-B622-A607-FDBE-10B6F3806945}"/>
              </a:ext>
            </a:extLst>
          </p:cNvPr>
          <p:cNvSpPr>
            <a:spLocks noGrp="1"/>
          </p:cNvSpPr>
          <p:nvPr>
            <p:ph type="dt" sz="half" idx="10"/>
          </p:nvPr>
        </p:nvSpPr>
        <p:spPr/>
        <p:txBody>
          <a:bodyPr/>
          <a:lstStyle/>
          <a:p>
            <a:fld id="{33F00B9F-29E7-4642-874A-713277EC5F9A}" type="datetime1">
              <a:rPr lang="en-GB" noProof="0" smtClean="0"/>
              <a:pPr/>
              <a:t>06/09/2026</a:t>
            </a:fld>
            <a:endParaRPr lang="en-GB" noProof="0" dirty="0"/>
          </a:p>
        </p:txBody>
      </p:sp>
    </p:spTree>
    <p:extLst>
      <p:ext uri="{BB962C8B-B14F-4D97-AF65-F5344CB8AC3E}">
        <p14:creationId xmlns:p14="http://schemas.microsoft.com/office/powerpoint/2010/main" val="27770137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E9E189-8CAC-E9CC-909F-D7367211B486}"/>
              </a:ext>
            </a:extLst>
          </p:cNvPr>
          <p:cNvSpPr>
            <a:spLocks noGrp="1"/>
          </p:cNvSpPr>
          <p:nvPr>
            <p:ph type="title"/>
          </p:nvPr>
        </p:nvSpPr>
        <p:spPr/>
        <p:txBody>
          <a:bodyPr/>
          <a:lstStyle/>
          <a:p>
            <a:r>
              <a:rPr lang="en-GB" b="1" dirty="0"/>
              <a:t>The First "AI Winter" &amp; Expert Systems (1970s-1980s)</a:t>
            </a:r>
          </a:p>
        </p:txBody>
      </p:sp>
      <p:sp>
        <p:nvSpPr>
          <p:cNvPr id="3" name="Content Placeholder 2">
            <a:extLst>
              <a:ext uri="{FF2B5EF4-FFF2-40B4-BE49-F238E27FC236}">
                <a16:creationId xmlns:a16="http://schemas.microsoft.com/office/drawing/2014/main" id="{A81399BC-6C9B-D81F-120A-F9E5C0B5FBC0}"/>
              </a:ext>
            </a:extLst>
          </p:cNvPr>
          <p:cNvSpPr>
            <a:spLocks noGrp="1"/>
          </p:cNvSpPr>
          <p:nvPr>
            <p:ph idx="1"/>
          </p:nvPr>
        </p:nvSpPr>
        <p:spPr/>
        <p:txBody>
          <a:bodyPr/>
          <a:lstStyle/>
          <a:p>
            <a:r>
              <a:rPr lang="en-GB" dirty="0"/>
              <a:t>Early promises were unfulfilled. The complexity of real-world problems was vastly underestimated.</a:t>
            </a:r>
          </a:p>
          <a:p>
            <a:r>
              <a:rPr lang="en-GB" dirty="0"/>
              <a:t>Funding dried up, leading to the "AI Winter.“</a:t>
            </a:r>
          </a:p>
          <a:p>
            <a:r>
              <a:rPr lang="en-GB" dirty="0"/>
              <a:t>Silver Lining: Rise of Expert Systems. Rule-based systems that encoded expert knowledge (e.g., in medicine) to make decisions. They were successful but brittle.</a:t>
            </a:r>
          </a:p>
        </p:txBody>
      </p:sp>
      <p:sp>
        <p:nvSpPr>
          <p:cNvPr id="4" name="Date Placeholder 3">
            <a:extLst>
              <a:ext uri="{FF2B5EF4-FFF2-40B4-BE49-F238E27FC236}">
                <a16:creationId xmlns:a16="http://schemas.microsoft.com/office/drawing/2014/main" id="{10CBD496-111B-A4E8-E6B0-DE93599578E3}"/>
              </a:ext>
            </a:extLst>
          </p:cNvPr>
          <p:cNvSpPr>
            <a:spLocks noGrp="1"/>
          </p:cNvSpPr>
          <p:nvPr>
            <p:ph type="dt" sz="half" idx="10"/>
          </p:nvPr>
        </p:nvSpPr>
        <p:spPr/>
        <p:txBody>
          <a:bodyPr/>
          <a:lstStyle/>
          <a:p>
            <a:fld id="{33F00B9F-29E7-4642-874A-713277EC5F9A}" type="datetime1">
              <a:rPr lang="en-GB" noProof="0" smtClean="0"/>
              <a:pPr/>
              <a:t>06/09/2026</a:t>
            </a:fld>
            <a:endParaRPr lang="en-GB" noProof="0" dirty="0"/>
          </a:p>
        </p:txBody>
      </p:sp>
    </p:spTree>
    <p:extLst>
      <p:ext uri="{BB962C8B-B14F-4D97-AF65-F5344CB8AC3E}">
        <p14:creationId xmlns:p14="http://schemas.microsoft.com/office/powerpoint/2010/main" val="20044562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095B6B-4495-CA75-8FA1-D65BD7F2D80F}"/>
              </a:ext>
            </a:extLst>
          </p:cNvPr>
          <p:cNvSpPr>
            <a:spLocks noGrp="1"/>
          </p:cNvSpPr>
          <p:nvPr>
            <p:ph type="title"/>
          </p:nvPr>
        </p:nvSpPr>
        <p:spPr/>
        <p:txBody>
          <a:bodyPr/>
          <a:lstStyle/>
          <a:p>
            <a:r>
              <a:rPr lang="en-GB" b="1" dirty="0"/>
              <a:t>The Data-Driven Era (1990s-2000s)</a:t>
            </a:r>
          </a:p>
        </p:txBody>
      </p:sp>
      <p:sp>
        <p:nvSpPr>
          <p:cNvPr id="3" name="Content Placeholder 2">
            <a:extLst>
              <a:ext uri="{FF2B5EF4-FFF2-40B4-BE49-F238E27FC236}">
                <a16:creationId xmlns:a16="http://schemas.microsoft.com/office/drawing/2014/main" id="{29401913-F7B4-D9FF-E188-643264D1CE48}"/>
              </a:ext>
            </a:extLst>
          </p:cNvPr>
          <p:cNvSpPr>
            <a:spLocks noGrp="1"/>
          </p:cNvSpPr>
          <p:nvPr>
            <p:ph idx="1"/>
          </p:nvPr>
        </p:nvSpPr>
        <p:spPr/>
        <p:txBody>
          <a:bodyPr/>
          <a:lstStyle/>
          <a:p>
            <a:r>
              <a:rPr lang="en-GB" dirty="0"/>
              <a:t>A shift from programming rules to learning from data.</a:t>
            </a:r>
          </a:p>
          <a:p>
            <a:r>
              <a:rPr lang="en-GB" dirty="0"/>
              <a:t>The internet generated massive datasets.</a:t>
            </a:r>
          </a:p>
          <a:p>
            <a:r>
              <a:rPr lang="en-GB" dirty="0"/>
              <a:t>Computing power increased dramatically.</a:t>
            </a:r>
          </a:p>
          <a:p>
            <a:r>
              <a:rPr lang="en-GB" dirty="0"/>
              <a:t>1997: IBM's Deep Blue defeats world chess champion Garry Kasparov. A major symbolic victory [10]. </a:t>
            </a:r>
          </a:p>
        </p:txBody>
      </p:sp>
      <p:sp>
        <p:nvSpPr>
          <p:cNvPr id="4" name="Date Placeholder 3">
            <a:extLst>
              <a:ext uri="{FF2B5EF4-FFF2-40B4-BE49-F238E27FC236}">
                <a16:creationId xmlns:a16="http://schemas.microsoft.com/office/drawing/2014/main" id="{A9C8B8E4-8787-6CBF-7519-D5EE583ACE4D}"/>
              </a:ext>
            </a:extLst>
          </p:cNvPr>
          <p:cNvSpPr>
            <a:spLocks noGrp="1"/>
          </p:cNvSpPr>
          <p:nvPr>
            <p:ph type="dt" sz="half" idx="10"/>
          </p:nvPr>
        </p:nvSpPr>
        <p:spPr/>
        <p:txBody>
          <a:bodyPr/>
          <a:lstStyle/>
          <a:p>
            <a:fld id="{33F00B9F-29E7-4642-874A-713277EC5F9A}" type="datetime1">
              <a:rPr lang="en-GB" noProof="0" smtClean="0"/>
              <a:pPr/>
              <a:t>06/09/2026</a:t>
            </a:fld>
            <a:endParaRPr lang="en-GB" noProof="0" dirty="0"/>
          </a:p>
        </p:txBody>
      </p:sp>
    </p:spTree>
    <p:extLst>
      <p:ext uri="{BB962C8B-B14F-4D97-AF65-F5344CB8AC3E}">
        <p14:creationId xmlns:p14="http://schemas.microsoft.com/office/powerpoint/2010/main" val="28407473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886684-08F5-B6DF-F014-BE2ADF38B516}"/>
              </a:ext>
            </a:extLst>
          </p:cNvPr>
          <p:cNvSpPr>
            <a:spLocks noGrp="1"/>
          </p:cNvSpPr>
          <p:nvPr>
            <p:ph type="title"/>
          </p:nvPr>
        </p:nvSpPr>
        <p:spPr/>
        <p:txBody>
          <a:bodyPr/>
          <a:lstStyle/>
          <a:p>
            <a:r>
              <a:rPr lang="en-GB" b="1" dirty="0"/>
              <a:t>The Deep Learning Revolution (2010s-Present)</a:t>
            </a:r>
          </a:p>
        </p:txBody>
      </p:sp>
      <p:sp>
        <p:nvSpPr>
          <p:cNvPr id="3" name="Content Placeholder 2">
            <a:extLst>
              <a:ext uri="{FF2B5EF4-FFF2-40B4-BE49-F238E27FC236}">
                <a16:creationId xmlns:a16="http://schemas.microsoft.com/office/drawing/2014/main" id="{5B1CF295-2514-4EBA-B8CD-AEB61B8613F8}"/>
              </a:ext>
            </a:extLst>
          </p:cNvPr>
          <p:cNvSpPr>
            <a:spLocks noGrp="1"/>
          </p:cNvSpPr>
          <p:nvPr>
            <p:ph idx="1"/>
          </p:nvPr>
        </p:nvSpPr>
        <p:spPr/>
        <p:txBody>
          <a:bodyPr/>
          <a:lstStyle/>
          <a:p>
            <a:r>
              <a:rPr lang="en-GB" b="1" dirty="0"/>
              <a:t>2012</a:t>
            </a:r>
            <a:r>
              <a:rPr lang="en-GB" dirty="0"/>
              <a:t>: </a:t>
            </a:r>
            <a:r>
              <a:rPr lang="en-GB" dirty="0" err="1"/>
              <a:t>AlexNet</a:t>
            </a:r>
            <a:r>
              <a:rPr lang="en-GB" dirty="0"/>
              <a:t> wins the ImageNet competition by a huge margin, kickstarting the Deep Learning boom [11].</a:t>
            </a:r>
          </a:p>
          <a:p>
            <a:r>
              <a:rPr lang="en-GB" b="1" dirty="0"/>
              <a:t>2016</a:t>
            </a:r>
            <a:r>
              <a:rPr lang="en-GB" dirty="0"/>
              <a:t>: Google DeepMind's AlphaGo defeats Lee Sedol, the world Go champion—a task thought to be a decade away [12].</a:t>
            </a:r>
          </a:p>
          <a:p>
            <a:r>
              <a:rPr lang="en-GB" b="1" dirty="0"/>
              <a:t>Late 2010s/Early 2020s: </a:t>
            </a:r>
            <a:r>
              <a:rPr lang="en-GB" dirty="0"/>
              <a:t>The rise of large-scale Transformer models leads to powerful Generative AI (like GPT-3, DALL-E, Midjourney).</a:t>
            </a:r>
          </a:p>
        </p:txBody>
      </p:sp>
      <p:sp>
        <p:nvSpPr>
          <p:cNvPr id="4" name="Date Placeholder 3">
            <a:extLst>
              <a:ext uri="{FF2B5EF4-FFF2-40B4-BE49-F238E27FC236}">
                <a16:creationId xmlns:a16="http://schemas.microsoft.com/office/drawing/2014/main" id="{EC73B01D-8FAA-3A3F-8E56-79513A1E7BED}"/>
              </a:ext>
            </a:extLst>
          </p:cNvPr>
          <p:cNvSpPr>
            <a:spLocks noGrp="1"/>
          </p:cNvSpPr>
          <p:nvPr>
            <p:ph type="dt" sz="half" idx="10"/>
          </p:nvPr>
        </p:nvSpPr>
        <p:spPr/>
        <p:txBody>
          <a:bodyPr/>
          <a:lstStyle/>
          <a:p>
            <a:fld id="{33F00B9F-29E7-4642-874A-713277EC5F9A}" type="datetime1">
              <a:rPr lang="en-GB" noProof="0" smtClean="0"/>
              <a:pPr/>
              <a:t>06/09/2026</a:t>
            </a:fld>
            <a:endParaRPr lang="en-GB" noProof="0" dirty="0"/>
          </a:p>
        </p:txBody>
      </p:sp>
    </p:spTree>
    <p:extLst>
      <p:ext uri="{BB962C8B-B14F-4D97-AF65-F5344CB8AC3E}">
        <p14:creationId xmlns:p14="http://schemas.microsoft.com/office/powerpoint/2010/main" val="36157743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C83010-B4F9-3714-837E-93E3735C4C08}"/>
              </a:ext>
            </a:extLst>
          </p:cNvPr>
          <p:cNvSpPr>
            <a:spLocks noGrp="1"/>
          </p:cNvSpPr>
          <p:nvPr>
            <p:ph type="title"/>
          </p:nvPr>
        </p:nvSpPr>
        <p:spPr/>
        <p:txBody>
          <a:bodyPr/>
          <a:lstStyle/>
          <a:p>
            <a:r>
              <a:rPr lang="en-GB" b="1" dirty="0"/>
              <a:t>Question for you</a:t>
            </a:r>
          </a:p>
        </p:txBody>
      </p:sp>
      <p:sp>
        <p:nvSpPr>
          <p:cNvPr id="3" name="Content Placeholder 2">
            <a:extLst>
              <a:ext uri="{FF2B5EF4-FFF2-40B4-BE49-F238E27FC236}">
                <a16:creationId xmlns:a16="http://schemas.microsoft.com/office/drawing/2014/main" id="{84E807B4-5415-6A6B-B317-79DAB1E3745F}"/>
              </a:ext>
            </a:extLst>
          </p:cNvPr>
          <p:cNvSpPr>
            <a:spLocks noGrp="1"/>
          </p:cNvSpPr>
          <p:nvPr>
            <p:ph idx="1"/>
          </p:nvPr>
        </p:nvSpPr>
        <p:spPr/>
        <p:txBody>
          <a:bodyPr>
            <a:normAutofit/>
          </a:bodyPr>
          <a:lstStyle/>
          <a:p>
            <a:r>
              <a:rPr lang="en-GB" sz="4000" dirty="0"/>
              <a:t>Looking at the history, what were the two main ingredients that enabled the recent AI explosion?</a:t>
            </a:r>
          </a:p>
        </p:txBody>
      </p:sp>
      <p:sp>
        <p:nvSpPr>
          <p:cNvPr id="4" name="Date Placeholder 3">
            <a:extLst>
              <a:ext uri="{FF2B5EF4-FFF2-40B4-BE49-F238E27FC236}">
                <a16:creationId xmlns:a16="http://schemas.microsoft.com/office/drawing/2014/main" id="{9A02DEAE-21CE-7A7C-B2A1-B8E7E3EDD26E}"/>
              </a:ext>
            </a:extLst>
          </p:cNvPr>
          <p:cNvSpPr>
            <a:spLocks noGrp="1"/>
          </p:cNvSpPr>
          <p:nvPr>
            <p:ph type="dt" sz="half" idx="10"/>
          </p:nvPr>
        </p:nvSpPr>
        <p:spPr/>
        <p:txBody>
          <a:bodyPr/>
          <a:lstStyle/>
          <a:p>
            <a:fld id="{33F00B9F-29E7-4642-874A-713277EC5F9A}" type="datetime1">
              <a:rPr lang="en-GB" noProof="0" smtClean="0"/>
              <a:pPr/>
              <a:t>06/09/2026</a:t>
            </a:fld>
            <a:endParaRPr lang="en-GB" noProof="0" dirty="0"/>
          </a:p>
        </p:txBody>
      </p:sp>
    </p:spTree>
    <p:extLst>
      <p:ext uri="{BB962C8B-B14F-4D97-AF65-F5344CB8AC3E}">
        <p14:creationId xmlns:p14="http://schemas.microsoft.com/office/powerpoint/2010/main" val="274099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971823-3CF9-B1E7-965F-B62F3D3BA03E}"/>
              </a:ext>
            </a:extLst>
          </p:cNvPr>
          <p:cNvSpPr>
            <a:spLocks noGrp="1"/>
          </p:cNvSpPr>
          <p:nvPr>
            <p:ph type="title"/>
          </p:nvPr>
        </p:nvSpPr>
        <p:spPr/>
        <p:txBody>
          <a:bodyPr/>
          <a:lstStyle/>
          <a:p>
            <a:r>
              <a:rPr lang="en-GB" b="1" dirty="0"/>
              <a:t>Landscape of AI</a:t>
            </a:r>
          </a:p>
        </p:txBody>
      </p:sp>
      <p:pic>
        <p:nvPicPr>
          <p:cNvPr id="6" name="Content Placeholder 5">
            <a:extLst>
              <a:ext uri="{FF2B5EF4-FFF2-40B4-BE49-F238E27FC236}">
                <a16:creationId xmlns:a16="http://schemas.microsoft.com/office/drawing/2014/main" id="{CFE0936A-959D-04EA-CCAE-3A5BAC16D368}"/>
              </a:ext>
            </a:extLst>
          </p:cNvPr>
          <p:cNvPicPr>
            <a:picLocks noGrp="1" noChangeAspect="1"/>
          </p:cNvPicPr>
          <p:nvPr>
            <p:ph idx="1"/>
          </p:nvPr>
        </p:nvPicPr>
        <p:blipFill>
          <a:blip r:embed="rId2"/>
          <a:stretch>
            <a:fillRect/>
          </a:stretch>
        </p:blipFill>
        <p:spPr>
          <a:xfrm>
            <a:off x="1413892" y="2132856"/>
            <a:ext cx="9751060" cy="3398076"/>
          </a:xfrm>
          <a:prstGeom prst="rect">
            <a:avLst/>
          </a:prstGeom>
        </p:spPr>
      </p:pic>
      <p:sp>
        <p:nvSpPr>
          <p:cNvPr id="4" name="Date Placeholder 3">
            <a:extLst>
              <a:ext uri="{FF2B5EF4-FFF2-40B4-BE49-F238E27FC236}">
                <a16:creationId xmlns:a16="http://schemas.microsoft.com/office/drawing/2014/main" id="{96D85DC6-D1F0-1E8D-A9EF-3B09208B301A}"/>
              </a:ext>
            </a:extLst>
          </p:cNvPr>
          <p:cNvSpPr>
            <a:spLocks noGrp="1"/>
          </p:cNvSpPr>
          <p:nvPr>
            <p:ph type="dt" sz="half" idx="10"/>
          </p:nvPr>
        </p:nvSpPr>
        <p:spPr/>
        <p:txBody>
          <a:bodyPr/>
          <a:lstStyle/>
          <a:p>
            <a:fld id="{33F00B9F-29E7-4642-874A-713277EC5F9A}" type="datetime1">
              <a:rPr lang="en-GB" noProof="0" smtClean="0"/>
              <a:pPr/>
              <a:t>06/09/2026</a:t>
            </a:fld>
            <a:endParaRPr lang="en-GB" noProof="0" dirty="0"/>
          </a:p>
        </p:txBody>
      </p:sp>
      <p:sp>
        <p:nvSpPr>
          <p:cNvPr id="8" name="TextBox 7">
            <a:extLst>
              <a:ext uri="{FF2B5EF4-FFF2-40B4-BE49-F238E27FC236}">
                <a16:creationId xmlns:a16="http://schemas.microsoft.com/office/drawing/2014/main" id="{C57586B7-3DF5-0C47-28A3-B3BA2681F249}"/>
              </a:ext>
            </a:extLst>
          </p:cNvPr>
          <p:cNvSpPr txBox="1"/>
          <p:nvPr/>
        </p:nvSpPr>
        <p:spPr>
          <a:xfrm>
            <a:off x="6080871" y="5652499"/>
            <a:ext cx="520655" cy="369332"/>
          </a:xfrm>
          <a:prstGeom prst="rect">
            <a:avLst/>
          </a:prstGeom>
          <a:noFill/>
        </p:spPr>
        <p:txBody>
          <a:bodyPr wrap="none" rtlCol="0">
            <a:spAutoFit/>
          </a:bodyPr>
          <a:lstStyle/>
          <a:p>
            <a:r>
              <a:rPr lang="en-GB" dirty="0"/>
              <a:t>[13]</a:t>
            </a:r>
          </a:p>
        </p:txBody>
      </p:sp>
    </p:spTree>
    <p:extLst>
      <p:ext uri="{BB962C8B-B14F-4D97-AF65-F5344CB8AC3E}">
        <p14:creationId xmlns:p14="http://schemas.microsoft.com/office/powerpoint/2010/main" val="39509403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1751EE-AEBF-ED48-9D3A-AB6DCEE082FE}"/>
              </a:ext>
            </a:extLst>
          </p:cNvPr>
          <p:cNvSpPr>
            <a:spLocks noGrp="1"/>
          </p:cNvSpPr>
          <p:nvPr>
            <p:ph type="title"/>
          </p:nvPr>
        </p:nvSpPr>
        <p:spPr/>
        <p:txBody>
          <a:bodyPr/>
          <a:lstStyle/>
          <a:p>
            <a:r>
              <a:rPr lang="en-GB" b="1" dirty="0"/>
              <a:t>Machine Learning (ML)</a:t>
            </a:r>
          </a:p>
        </p:txBody>
      </p:sp>
      <p:sp>
        <p:nvSpPr>
          <p:cNvPr id="3" name="Content Placeholder 2">
            <a:extLst>
              <a:ext uri="{FF2B5EF4-FFF2-40B4-BE49-F238E27FC236}">
                <a16:creationId xmlns:a16="http://schemas.microsoft.com/office/drawing/2014/main" id="{C72C95D5-C9BD-7EB4-924A-CE013B2F2309}"/>
              </a:ext>
            </a:extLst>
          </p:cNvPr>
          <p:cNvSpPr>
            <a:spLocks noGrp="1"/>
          </p:cNvSpPr>
          <p:nvPr>
            <p:ph idx="1"/>
          </p:nvPr>
        </p:nvSpPr>
        <p:spPr/>
        <p:txBody>
          <a:bodyPr/>
          <a:lstStyle/>
          <a:p>
            <a:r>
              <a:rPr lang="en-GB" dirty="0"/>
              <a:t>"The field of study that gives computers the ability to learn without being explicitly programmed [1].“ </a:t>
            </a:r>
          </a:p>
          <a:p>
            <a:r>
              <a:rPr lang="en-GB" dirty="0"/>
              <a:t>The core idea is to use </a:t>
            </a:r>
            <a:r>
              <a:rPr lang="en-GB" b="1" dirty="0"/>
              <a:t>algorithms to find patterns in data</a:t>
            </a:r>
            <a:r>
              <a:rPr lang="en-GB" dirty="0"/>
              <a:t>.</a:t>
            </a:r>
          </a:p>
          <a:p>
            <a:r>
              <a:rPr lang="en-GB" dirty="0"/>
              <a:t>The "learned" patterns form a </a:t>
            </a:r>
            <a:r>
              <a:rPr lang="en-GB" b="1" dirty="0"/>
              <a:t>model</a:t>
            </a:r>
            <a:r>
              <a:rPr lang="en-GB" dirty="0"/>
              <a:t>, which can then make predictions on new, unseen data.</a:t>
            </a:r>
          </a:p>
          <a:p>
            <a:r>
              <a:rPr lang="en-GB" dirty="0"/>
              <a:t>Example: A spam filter isn't programmed with a list of all spam words. It </a:t>
            </a:r>
            <a:r>
              <a:rPr lang="en-GB" i="1" dirty="0"/>
              <a:t>learns</a:t>
            </a:r>
            <a:r>
              <a:rPr lang="en-GB" dirty="0"/>
              <a:t> the features of spam from a large dataset of emails.</a:t>
            </a:r>
          </a:p>
        </p:txBody>
      </p:sp>
      <p:sp>
        <p:nvSpPr>
          <p:cNvPr id="4" name="Date Placeholder 3">
            <a:extLst>
              <a:ext uri="{FF2B5EF4-FFF2-40B4-BE49-F238E27FC236}">
                <a16:creationId xmlns:a16="http://schemas.microsoft.com/office/drawing/2014/main" id="{3E8ABF76-EB21-F989-6B8F-A4E1F350ED51}"/>
              </a:ext>
            </a:extLst>
          </p:cNvPr>
          <p:cNvSpPr>
            <a:spLocks noGrp="1"/>
          </p:cNvSpPr>
          <p:nvPr>
            <p:ph type="dt" sz="half" idx="10"/>
          </p:nvPr>
        </p:nvSpPr>
        <p:spPr/>
        <p:txBody>
          <a:bodyPr/>
          <a:lstStyle/>
          <a:p>
            <a:fld id="{33F00B9F-29E7-4642-874A-713277EC5F9A}" type="datetime1">
              <a:rPr lang="en-GB" noProof="0" smtClean="0"/>
              <a:pPr/>
              <a:t>06/09/2026</a:t>
            </a:fld>
            <a:endParaRPr lang="en-GB" noProof="0" dirty="0"/>
          </a:p>
        </p:txBody>
      </p:sp>
      <p:sp>
        <p:nvSpPr>
          <p:cNvPr id="7" name="TextBox 6">
            <a:extLst>
              <a:ext uri="{FF2B5EF4-FFF2-40B4-BE49-F238E27FC236}">
                <a16:creationId xmlns:a16="http://schemas.microsoft.com/office/drawing/2014/main" id="{0849A669-4AE5-F103-A95B-219B93AF88D6}"/>
              </a:ext>
            </a:extLst>
          </p:cNvPr>
          <p:cNvSpPr txBox="1"/>
          <p:nvPr/>
        </p:nvSpPr>
        <p:spPr>
          <a:xfrm>
            <a:off x="1485900" y="5589240"/>
            <a:ext cx="8392041" cy="646331"/>
          </a:xfrm>
          <a:prstGeom prst="rect">
            <a:avLst/>
          </a:prstGeom>
          <a:noFill/>
        </p:spPr>
        <p:txBody>
          <a:bodyPr wrap="none" rtlCol="0">
            <a:spAutoFit/>
          </a:bodyPr>
          <a:lstStyle/>
          <a:p>
            <a:r>
              <a:rPr lang="en-GB" sz="1200" dirty="0"/>
              <a:t>References:</a:t>
            </a:r>
            <a:br>
              <a:rPr lang="en-GB" sz="1200" dirty="0"/>
            </a:br>
            <a:r>
              <a:rPr lang="en-GB" sz="1200" dirty="0"/>
              <a:t>[1] A. L. Samuel, “Some studies in machine learning using the game of checkers,” IBM Journal of Research and Development,</a:t>
            </a:r>
            <a:br>
              <a:rPr lang="en-GB" sz="1200" dirty="0"/>
            </a:br>
            <a:r>
              <a:rPr lang="en-GB" sz="1200" dirty="0"/>
              <a:t> vol. 3, no. 3, pp. 210–229, 1959. </a:t>
            </a:r>
            <a:r>
              <a:rPr lang="en-GB" sz="1200" dirty="0" err="1"/>
              <a:t>doi</a:t>
            </a:r>
            <a:r>
              <a:rPr lang="en-GB" sz="1200" dirty="0"/>
              <a:t>: 10.1147/rd.33.0210</a:t>
            </a:r>
          </a:p>
        </p:txBody>
      </p:sp>
    </p:spTree>
    <p:extLst>
      <p:ext uri="{BB962C8B-B14F-4D97-AF65-F5344CB8AC3E}">
        <p14:creationId xmlns:p14="http://schemas.microsoft.com/office/powerpoint/2010/main" val="35118845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5A6AD7-145E-4CB7-143C-27E193EEF185}"/>
              </a:ext>
            </a:extLst>
          </p:cNvPr>
          <p:cNvSpPr>
            <a:spLocks noGrp="1"/>
          </p:cNvSpPr>
          <p:nvPr>
            <p:ph type="title"/>
          </p:nvPr>
        </p:nvSpPr>
        <p:spPr>
          <a:xfrm>
            <a:off x="1218883" y="431800"/>
            <a:ext cx="9751060" cy="1168400"/>
          </a:xfrm>
        </p:spPr>
        <p:txBody>
          <a:bodyPr anchor="b">
            <a:normAutofit/>
          </a:bodyPr>
          <a:lstStyle/>
          <a:p>
            <a:r>
              <a:rPr lang="en-GB" b="1" dirty="0"/>
              <a:t>Types of Machine Learning</a:t>
            </a:r>
          </a:p>
        </p:txBody>
      </p:sp>
      <p:sp>
        <p:nvSpPr>
          <p:cNvPr id="3" name="Content Placeholder 2">
            <a:extLst>
              <a:ext uri="{FF2B5EF4-FFF2-40B4-BE49-F238E27FC236}">
                <a16:creationId xmlns:a16="http://schemas.microsoft.com/office/drawing/2014/main" id="{757A4F4F-8D3E-E158-17E0-0F998CBA20EF}"/>
              </a:ext>
            </a:extLst>
          </p:cNvPr>
          <p:cNvSpPr>
            <a:spLocks noGrp="1"/>
          </p:cNvSpPr>
          <p:nvPr>
            <p:ph sz="half" idx="1"/>
          </p:nvPr>
        </p:nvSpPr>
        <p:spPr>
          <a:xfrm>
            <a:off x="1218883" y="1803400"/>
            <a:ext cx="4773956" cy="4267200"/>
          </a:xfrm>
        </p:spPr>
        <p:txBody>
          <a:bodyPr>
            <a:normAutofit/>
          </a:bodyPr>
          <a:lstStyle/>
          <a:p>
            <a:r>
              <a:rPr lang="en-GB" b="1" dirty="0"/>
              <a:t>Supervised Learning:</a:t>
            </a:r>
            <a:endParaRPr lang="en-GB" dirty="0"/>
          </a:p>
          <a:p>
            <a:pPr lvl="1"/>
            <a:r>
              <a:rPr lang="en-GB" sz="2400" dirty="0"/>
              <a:t>Learning from </a:t>
            </a:r>
            <a:r>
              <a:rPr lang="en-GB" sz="2400" b="1" dirty="0"/>
              <a:t>labelled data</a:t>
            </a:r>
            <a:r>
              <a:rPr lang="en-GB" sz="2400" dirty="0"/>
              <a:t> (input-output pairs).</a:t>
            </a:r>
          </a:p>
          <a:p>
            <a:pPr lvl="1"/>
            <a:r>
              <a:rPr lang="en-GB" sz="2400" dirty="0"/>
              <a:t>Goal: Predict the output for new inputs.</a:t>
            </a:r>
          </a:p>
          <a:p>
            <a:pPr lvl="1"/>
            <a:r>
              <a:rPr lang="en-GB" sz="2400" i="1" dirty="0"/>
              <a:t>Analogy: Learning with a teacher.</a:t>
            </a:r>
            <a:endParaRPr lang="en-GB" sz="2400" dirty="0"/>
          </a:p>
          <a:p>
            <a:pPr lvl="1"/>
            <a:r>
              <a:rPr lang="en-GB" sz="2400" dirty="0"/>
              <a:t>Examples: Image classification, spam detection.</a:t>
            </a:r>
          </a:p>
          <a:p>
            <a:endParaRPr lang="en-GB" dirty="0"/>
          </a:p>
        </p:txBody>
      </p:sp>
      <p:pic>
        <p:nvPicPr>
          <p:cNvPr id="6" name="Picture 5">
            <a:extLst>
              <a:ext uri="{FF2B5EF4-FFF2-40B4-BE49-F238E27FC236}">
                <a16:creationId xmlns:a16="http://schemas.microsoft.com/office/drawing/2014/main" id="{AE40FDEC-C226-1AF0-953B-94A396FDB611}"/>
              </a:ext>
            </a:extLst>
          </p:cNvPr>
          <p:cNvPicPr>
            <a:picLocks noChangeAspect="1"/>
          </p:cNvPicPr>
          <p:nvPr/>
        </p:nvPicPr>
        <p:blipFill>
          <a:blip r:embed="rId2"/>
          <a:stretch>
            <a:fillRect/>
          </a:stretch>
        </p:blipFill>
        <p:spPr>
          <a:xfrm>
            <a:off x="6195986" y="1556792"/>
            <a:ext cx="5443042" cy="3651274"/>
          </a:xfrm>
          <a:prstGeom prst="rect">
            <a:avLst/>
          </a:prstGeom>
          <a:noFill/>
        </p:spPr>
      </p:pic>
      <p:sp>
        <p:nvSpPr>
          <p:cNvPr id="4" name="Date Placeholder 3">
            <a:extLst>
              <a:ext uri="{FF2B5EF4-FFF2-40B4-BE49-F238E27FC236}">
                <a16:creationId xmlns:a16="http://schemas.microsoft.com/office/drawing/2014/main" id="{6013490A-3BAD-76B4-A7D0-BE5002FF81AB}"/>
              </a:ext>
            </a:extLst>
          </p:cNvPr>
          <p:cNvSpPr>
            <a:spLocks noGrp="1"/>
          </p:cNvSpPr>
          <p:nvPr>
            <p:ph type="dt" sz="half" idx="10"/>
          </p:nvPr>
        </p:nvSpPr>
        <p:spPr>
          <a:xfrm>
            <a:off x="8836898" y="6172200"/>
            <a:ext cx="1218883" cy="304800"/>
          </a:xfrm>
        </p:spPr>
        <p:txBody>
          <a:bodyPr anchor="ctr">
            <a:normAutofit/>
          </a:bodyPr>
          <a:lstStyle/>
          <a:p>
            <a:pPr>
              <a:spcAft>
                <a:spcPts val="600"/>
              </a:spcAft>
            </a:pPr>
            <a:fld id="{33F00B9F-29E7-4642-874A-713277EC5F9A}" type="datetime1">
              <a:rPr lang="en-GB" noProof="0" smtClean="0"/>
              <a:pPr>
                <a:spcAft>
                  <a:spcPts val="600"/>
                </a:spcAft>
              </a:pPr>
              <a:t>06/09/2026</a:t>
            </a:fld>
            <a:endParaRPr lang="en-GB" noProof="0"/>
          </a:p>
        </p:txBody>
      </p:sp>
      <p:sp>
        <p:nvSpPr>
          <p:cNvPr id="10" name="TextBox 9">
            <a:extLst>
              <a:ext uri="{FF2B5EF4-FFF2-40B4-BE49-F238E27FC236}">
                <a16:creationId xmlns:a16="http://schemas.microsoft.com/office/drawing/2014/main" id="{2C5815AE-EFF1-1C7D-1273-FE5FBC29B4E7}"/>
              </a:ext>
            </a:extLst>
          </p:cNvPr>
          <p:cNvSpPr txBox="1"/>
          <p:nvPr/>
        </p:nvSpPr>
        <p:spPr>
          <a:xfrm>
            <a:off x="8902724" y="5445224"/>
            <a:ext cx="538930" cy="369332"/>
          </a:xfrm>
          <a:prstGeom prst="rect">
            <a:avLst/>
          </a:prstGeom>
          <a:noFill/>
        </p:spPr>
        <p:txBody>
          <a:bodyPr wrap="none" rtlCol="0">
            <a:spAutoFit/>
          </a:bodyPr>
          <a:lstStyle/>
          <a:p>
            <a:r>
              <a:rPr lang="en-GB" dirty="0"/>
              <a:t>[14]</a:t>
            </a:r>
          </a:p>
        </p:txBody>
      </p:sp>
    </p:spTree>
    <p:extLst>
      <p:ext uri="{BB962C8B-B14F-4D97-AF65-F5344CB8AC3E}">
        <p14:creationId xmlns:p14="http://schemas.microsoft.com/office/powerpoint/2010/main" val="894563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091D1C-F6AA-E11D-8163-81486D75883C}"/>
              </a:ext>
            </a:extLst>
          </p:cNvPr>
          <p:cNvSpPr>
            <a:spLocks noGrp="1"/>
          </p:cNvSpPr>
          <p:nvPr>
            <p:ph type="title"/>
          </p:nvPr>
        </p:nvSpPr>
        <p:spPr>
          <a:xfrm>
            <a:off x="1218883" y="431800"/>
            <a:ext cx="9751060" cy="1168400"/>
          </a:xfrm>
        </p:spPr>
        <p:txBody>
          <a:bodyPr anchor="b">
            <a:normAutofit/>
          </a:bodyPr>
          <a:lstStyle/>
          <a:p>
            <a:r>
              <a:rPr lang="en-GB" b="1" dirty="0"/>
              <a:t>Types of Machine Learning (Continued)</a:t>
            </a:r>
            <a:endParaRPr lang="en-GB" dirty="0"/>
          </a:p>
        </p:txBody>
      </p:sp>
      <p:sp>
        <p:nvSpPr>
          <p:cNvPr id="3" name="Content Placeholder 2">
            <a:extLst>
              <a:ext uri="{FF2B5EF4-FFF2-40B4-BE49-F238E27FC236}">
                <a16:creationId xmlns:a16="http://schemas.microsoft.com/office/drawing/2014/main" id="{59F0DD73-DACE-B103-7411-6D7C49129FF8}"/>
              </a:ext>
            </a:extLst>
          </p:cNvPr>
          <p:cNvSpPr>
            <a:spLocks noGrp="1"/>
          </p:cNvSpPr>
          <p:nvPr>
            <p:ph sz="half" idx="1"/>
          </p:nvPr>
        </p:nvSpPr>
        <p:spPr>
          <a:xfrm>
            <a:off x="1218883" y="1803400"/>
            <a:ext cx="4773956" cy="4267200"/>
          </a:xfrm>
        </p:spPr>
        <p:txBody>
          <a:bodyPr>
            <a:normAutofit/>
          </a:bodyPr>
          <a:lstStyle/>
          <a:p>
            <a:r>
              <a:rPr lang="en-GB" b="1" dirty="0"/>
              <a:t>Unsupervised Learning:</a:t>
            </a:r>
            <a:endParaRPr lang="en-GB" dirty="0"/>
          </a:p>
          <a:p>
            <a:pPr lvl="1"/>
            <a:r>
              <a:rPr lang="en-GB" sz="2400"/>
              <a:t>Learning from </a:t>
            </a:r>
            <a:r>
              <a:rPr lang="en-GB" sz="2400" b="1"/>
              <a:t>unlabelled data</a:t>
            </a:r>
            <a:r>
              <a:rPr lang="en-GB" sz="2400"/>
              <a:t>.</a:t>
            </a:r>
          </a:p>
          <a:p>
            <a:pPr lvl="1"/>
            <a:r>
              <a:rPr lang="en-GB" sz="2400"/>
              <a:t>Goal: Discover hidden structures or patterns.</a:t>
            </a:r>
          </a:p>
          <a:p>
            <a:pPr lvl="1"/>
            <a:r>
              <a:rPr lang="en-GB" sz="2400" i="1"/>
              <a:t>Analogy: Finding patterns on your own.</a:t>
            </a:r>
            <a:endParaRPr lang="en-GB" sz="2400"/>
          </a:p>
          <a:p>
            <a:pPr lvl="1"/>
            <a:r>
              <a:rPr lang="en-GB" sz="2400"/>
              <a:t>Examples: Customer segmentation, anomaly detection.</a:t>
            </a:r>
          </a:p>
          <a:p>
            <a:pPr lvl="1"/>
            <a:endParaRPr lang="en-GB" sz="2400"/>
          </a:p>
          <a:p>
            <a:endParaRPr lang="en-GB" dirty="0"/>
          </a:p>
        </p:txBody>
      </p:sp>
      <p:pic>
        <p:nvPicPr>
          <p:cNvPr id="6" name="Picture 5">
            <a:extLst>
              <a:ext uri="{FF2B5EF4-FFF2-40B4-BE49-F238E27FC236}">
                <a16:creationId xmlns:a16="http://schemas.microsoft.com/office/drawing/2014/main" id="{20D22EE1-C4ED-7282-F1F6-F92879FB56F8}"/>
              </a:ext>
            </a:extLst>
          </p:cNvPr>
          <p:cNvPicPr>
            <a:picLocks noChangeAspect="1"/>
          </p:cNvPicPr>
          <p:nvPr/>
        </p:nvPicPr>
        <p:blipFill>
          <a:blip r:embed="rId2"/>
          <a:stretch>
            <a:fillRect/>
          </a:stretch>
        </p:blipFill>
        <p:spPr>
          <a:xfrm>
            <a:off x="5734372" y="1803401"/>
            <a:ext cx="5904656" cy="3353792"/>
          </a:xfrm>
          <a:prstGeom prst="rect">
            <a:avLst/>
          </a:prstGeom>
          <a:noFill/>
        </p:spPr>
      </p:pic>
      <p:sp>
        <p:nvSpPr>
          <p:cNvPr id="4" name="Date Placeholder 3">
            <a:extLst>
              <a:ext uri="{FF2B5EF4-FFF2-40B4-BE49-F238E27FC236}">
                <a16:creationId xmlns:a16="http://schemas.microsoft.com/office/drawing/2014/main" id="{F2CD9CBF-B58C-EDAF-7AD8-088E3034AD00}"/>
              </a:ext>
            </a:extLst>
          </p:cNvPr>
          <p:cNvSpPr>
            <a:spLocks noGrp="1"/>
          </p:cNvSpPr>
          <p:nvPr>
            <p:ph type="dt" sz="half" idx="10"/>
          </p:nvPr>
        </p:nvSpPr>
        <p:spPr>
          <a:xfrm>
            <a:off x="8836898" y="6172200"/>
            <a:ext cx="1218883" cy="304800"/>
          </a:xfrm>
        </p:spPr>
        <p:txBody>
          <a:bodyPr anchor="ctr">
            <a:normAutofit/>
          </a:bodyPr>
          <a:lstStyle/>
          <a:p>
            <a:pPr>
              <a:spcAft>
                <a:spcPts val="600"/>
              </a:spcAft>
            </a:pPr>
            <a:fld id="{33F00B9F-29E7-4642-874A-713277EC5F9A}" type="datetime1">
              <a:rPr lang="en-GB" noProof="0" smtClean="0"/>
              <a:pPr>
                <a:spcAft>
                  <a:spcPts val="600"/>
                </a:spcAft>
              </a:pPr>
              <a:t>06/09/2026</a:t>
            </a:fld>
            <a:endParaRPr lang="en-GB" noProof="0"/>
          </a:p>
        </p:txBody>
      </p:sp>
      <p:sp>
        <p:nvSpPr>
          <p:cNvPr id="8" name="TextBox 7">
            <a:extLst>
              <a:ext uri="{FF2B5EF4-FFF2-40B4-BE49-F238E27FC236}">
                <a16:creationId xmlns:a16="http://schemas.microsoft.com/office/drawing/2014/main" id="{4F3EF383-F173-3DD7-EAEF-9A061D0546E5}"/>
              </a:ext>
            </a:extLst>
          </p:cNvPr>
          <p:cNvSpPr txBox="1"/>
          <p:nvPr/>
        </p:nvSpPr>
        <p:spPr>
          <a:xfrm>
            <a:off x="8607382" y="5295364"/>
            <a:ext cx="522707" cy="369332"/>
          </a:xfrm>
          <a:prstGeom prst="rect">
            <a:avLst/>
          </a:prstGeom>
          <a:noFill/>
        </p:spPr>
        <p:txBody>
          <a:bodyPr wrap="none" rtlCol="0">
            <a:spAutoFit/>
          </a:bodyPr>
          <a:lstStyle/>
          <a:p>
            <a:r>
              <a:rPr lang="en-GB" dirty="0"/>
              <a:t>[15]</a:t>
            </a:r>
          </a:p>
        </p:txBody>
      </p:sp>
    </p:spTree>
    <p:extLst>
      <p:ext uri="{BB962C8B-B14F-4D97-AF65-F5344CB8AC3E}">
        <p14:creationId xmlns:p14="http://schemas.microsoft.com/office/powerpoint/2010/main" val="32772214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F3552D-BA42-AAD4-E32D-0F8392D18D5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8DA1B88-F163-F2EC-813F-CF21576F0626}"/>
              </a:ext>
            </a:extLst>
          </p:cNvPr>
          <p:cNvSpPr>
            <a:spLocks noGrp="1"/>
          </p:cNvSpPr>
          <p:nvPr>
            <p:ph type="title"/>
          </p:nvPr>
        </p:nvSpPr>
        <p:spPr>
          <a:xfrm>
            <a:off x="1218883" y="431800"/>
            <a:ext cx="9751060" cy="1168400"/>
          </a:xfrm>
        </p:spPr>
        <p:txBody>
          <a:bodyPr anchor="b">
            <a:normAutofit/>
          </a:bodyPr>
          <a:lstStyle/>
          <a:p>
            <a:r>
              <a:rPr lang="en-GB" b="1" dirty="0"/>
              <a:t>Types of Machine Learning (Continued)</a:t>
            </a:r>
            <a:endParaRPr lang="en-GB" dirty="0"/>
          </a:p>
        </p:txBody>
      </p:sp>
      <p:sp>
        <p:nvSpPr>
          <p:cNvPr id="3" name="Content Placeholder 2">
            <a:extLst>
              <a:ext uri="{FF2B5EF4-FFF2-40B4-BE49-F238E27FC236}">
                <a16:creationId xmlns:a16="http://schemas.microsoft.com/office/drawing/2014/main" id="{E82CB4A5-4E45-F966-980B-E210EF572496}"/>
              </a:ext>
            </a:extLst>
          </p:cNvPr>
          <p:cNvSpPr>
            <a:spLocks noGrp="1"/>
          </p:cNvSpPr>
          <p:nvPr>
            <p:ph sz="half" idx="1"/>
          </p:nvPr>
        </p:nvSpPr>
        <p:spPr>
          <a:xfrm>
            <a:off x="1218883" y="1803400"/>
            <a:ext cx="4773956" cy="4267200"/>
          </a:xfrm>
        </p:spPr>
        <p:txBody>
          <a:bodyPr>
            <a:normAutofit/>
          </a:bodyPr>
          <a:lstStyle/>
          <a:p>
            <a:r>
              <a:rPr lang="en-GB" b="1" dirty="0"/>
              <a:t>Reinforcement Learning:</a:t>
            </a:r>
            <a:endParaRPr lang="en-GB" dirty="0"/>
          </a:p>
          <a:p>
            <a:pPr lvl="1"/>
            <a:r>
              <a:rPr lang="en-GB" sz="2400" dirty="0"/>
              <a:t>Learning through </a:t>
            </a:r>
            <a:r>
              <a:rPr lang="en-GB" sz="2400" b="1" dirty="0"/>
              <a:t>trial and error</a:t>
            </a:r>
            <a:r>
              <a:rPr lang="en-GB" sz="2400" dirty="0"/>
              <a:t> in an environment.</a:t>
            </a:r>
          </a:p>
          <a:p>
            <a:pPr lvl="1"/>
            <a:r>
              <a:rPr lang="en-GB" sz="2400" dirty="0"/>
              <a:t>Goal: Maximize a cumulative reward signal.</a:t>
            </a:r>
          </a:p>
          <a:p>
            <a:pPr lvl="1"/>
            <a:r>
              <a:rPr lang="en-GB" sz="2400" dirty="0"/>
              <a:t>Analogy: Training a dog with treats.</a:t>
            </a:r>
          </a:p>
          <a:p>
            <a:pPr lvl="1"/>
            <a:r>
              <a:rPr lang="en-GB" sz="2400" dirty="0"/>
              <a:t>Examples: Game playing (AlphaGo), robotics.</a:t>
            </a:r>
          </a:p>
          <a:p>
            <a:endParaRPr lang="en-GB" dirty="0"/>
          </a:p>
        </p:txBody>
      </p:sp>
      <p:sp>
        <p:nvSpPr>
          <p:cNvPr id="4" name="Date Placeholder 3">
            <a:extLst>
              <a:ext uri="{FF2B5EF4-FFF2-40B4-BE49-F238E27FC236}">
                <a16:creationId xmlns:a16="http://schemas.microsoft.com/office/drawing/2014/main" id="{DD0EF6E7-EC22-79FE-4831-81F4D4DF0E18}"/>
              </a:ext>
            </a:extLst>
          </p:cNvPr>
          <p:cNvSpPr>
            <a:spLocks noGrp="1"/>
          </p:cNvSpPr>
          <p:nvPr>
            <p:ph type="dt" sz="half" idx="10"/>
          </p:nvPr>
        </p:nvSpPr>
        <p:spPr>
          <a:xfrm>
            <a:off x="8836898" y="6172200"/>
            <a:ext cx="1218883" cy="304800"/>
          </a:xfrm>
        </p:spPr>
        <p:txBody>
          <a:bodyPr anchor="ctr">
            <a:normAutofit/>
          </a:bodyPr>
          <a:lstStyle/>
          <a:p>
            <a:pPr>
              <a:spcAft>
                <a:spcPts val="600"/>
              </a:spcAft>
            </a:pPr>
            <a:fld id="{33F00B9F-29E7-4642-874A-713277EC5F9A}" type="datetime1">
              <a:rPr lang="en-GB" noProof="0" smtClean="0"/>
              <a:pPr>
                <a:spcAft>
                  <a:spcPts val="600"/>
                </a:spcAft>
              </a:pPr>
              <a:t>06/09/2026</a:t>
            </a:fld>
            <a:endParaRPr lang="en-GB" noProof="0"/>
          </a:p>
        </p:txBody>
      </p:sp>
      <p:sp>
        <p:nvSpPr>
          <p:cNvPr id="8" name="TextBox 7">
            <a:extLst>
              <a:ext uri="{FF2B5EF4-FFF2-40B4-BE49-F238E27FC236}">
                <a16:creationId xmlns:a16="http://schemas.microsoft.com/office/drawing/2014/main" id="{49B4F1F1-1CE0-C4E2-1DD2-9D14458F4A3F}"/>
              </a:ext>
            </a:extLst>
          </p:cNvPr>
          <p:cNvSpPr txBox="1"/>
          <p:nvPr/>
        </p:nvSpPr>
        <p:spPr>
          <a:xfrm>
            <a:off x="8607382" y="5295364"/>
            <a:ext cx="542136" cy="369332"/>
          </a:xfrm>
          <a:prstGeom prst="rect">
            <a:avLst/>
          </a:prstGeom>
          <a:noFill/>
        </p:spPr>
        <p:txBody>
          <a:bodyPr wrap="none" rtlCol="0">
            <a:spAutoFit/>
          </a:bodyPr>
          <a:lstStyle/>
          <a:p>
            <a:r>
              <a:rPr lang="en-GB" dirty="0"/>
              <a:t>[16]</a:t>
            </a:r>
          </a:p>
        </p:txBody>
      </p:sp>
      <p:pic>
        <p:nvPicPr>
          <p:cNvPr id="10" name="Picture 9">
            <a:extLst>
              <a:ext uri="{FF2B5EF4-FFF2-40B4-BE49-F238E27FC236}">
                <a16:creationId xmlns:a16="http://schemas.microsoft.com/office/drawing/2014/main" id="{FD302EE7-2655-D979-3DB2-F22DFB949157}"/>
              </a:ext>
            </a:extLst>
          </p:cNvPr>
          <p:cNvPicPr>
            <a:picLocks noChangeAspect="1"/>
          </p:cNvPicPr>
          <p:nvPr/>
        </p:nvPicPr>
        <p:blipFill>
          <a:blip r:embed="rId2"/>
          <a:stretch>
            <a:fillRect/>
          </a:stretch>
        </p:blipFill>
        <p:spPr>
          <a:xfrm>
            <a:off x="6310436" y="1898055"/>
            <a:ext cx="5184576" cy="3331145"/>
          </a:xfrm>
          <a:prstGeom prst="rect">
            <a:avLst/>
          </a:prstGeom>
        </p:spPr>
      </p:pic>
    </p:spTree>
    <p:extLst>
      <p:ext uri="{BB962C8B-B14F-4D97-AF65-F5344CB8AC3E}">
        <p14:creationId xmlns:p14="http://schemas.microsoft.com/office/powerpoint/2010/main" val="19756432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5D39A3-217E-2898-C1C3-B81457A5F09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50D36C6-091C-6ABE-149B-6F3DE94ECA26}"/>
              </a:ext>
            </a:extLst>
          </p:cNvPr>
          <p:cNvSpPr>
            <a:spLocks noGrp="1"/>
          </p:cNvSpPr>
          <p:nvPr>
            <p:ph type="title"/>
          </p:nvPr>
        </p:nvSpPr>
        <p:spPr>
          <a:xfrm>
            <a:off x="1218883" y="431800"/>
            <a:ext cx="9751060" cy="1168400"/>
          </a:xfrm>
        </p:spPr>
        <p:txBody>
          <a:bodyPr vert="horz" lIns="91440" tIns="45720" rIns="91440" bIns="45720" rtlCol="0" anchor="b">
            <a:normAutofit/>
          </a:bodyPr>
          <a:lstStyle/>
          <a:p>
            <a:r>
              <a:rPr lang="en-GB" b="1" kern="1200">
                <a:latin typeface="+mj-lt"/>
                <a:ea typeface="+mj-ea"/>
                <a:cs typeface="+mj-cs"/>
              </a:rPr>
              <a:t>Deep Learning (DL)</a:t>
            </a:r>
          </a:p>
        </p:txBody>
      </p:sp>
      <p:sp>
        <p:nvSpPr>
          <p:cNvPr id="5" name="Content Placeholder 4">
            <a:extLst>
              <a:ext uri="{FF2B5EF4-FFF2-40B4-BE49-F238E27FC236}">
                <a16:creationId xmlns:a16="http://schemas.microsoft.com/office/drawing/2014/main" id="{07CE4539-AD52-7F3A-C425-C915C8C0076C}"/>
              </a:ext>
            </a:extLst>
          </p:cNvPr>
          <p:cNvSpPr>
            <a:spLocks noGrp="1"/>
          </p:cNvSpPr>
          <p:nvPr>
            <p:ph sz="half" idx="2"/>
          </p:nvPr>
        </p:nvSpPr>
        <p:spPr>
          <a:xfrm>
            <a:off x="1218883" y="1700808"/>
            <a:ext cx="4773956" cy="4369792"/>
          </a:xfrm>
        </p:spPr>
        <p:txBody>
          <a:bodyPr vert="horz" lIns="91440" tIns="45720" rIns="91440" bIns="45720" rtlCol="0">
            <a:normAutofit/>
          </a:bodyPr>
          <a:lstStyle/>
          <a:p>
            <a:r>
              <a:rPr lang="en-GB" dirty="0"/>
              <a:t>A subfield of ML based on Artificial Neural Networks (ANNs) with many layers (hence "deep").</a:t>
            </a:r>
          </a:p>
          <a:p>
            <a:r>
              <a:rPr lang="en-GB" dirty="0"/>
              <a:t>Inspired by the structure of the human brain.</a:t>
            </a:r>
          </a:p>
          <a:p>
            <a:r>
              <a:rPr lang="en-GB" dirty="0"/>
              <a:t>Excels at finding intricate patterns in large, unstructured datasets like images, sound, and text.</a:t>
            </a:r>
          </a:p>
          <a:p>
            <a:r>
              <a:rPr lang="en-GB" dirty="0"/>
              <a:t>It's the technology behind most modern AI breakthroughs.</a:t>
            </a:r>
          </a:p>
        </p:txBody>
      </p:sp>
      <p:sp>
        <p:nvSpPr>
          <p:cNvPr id="8" name="TextBox 7">
            <a:extLst>
              <a:ext uri="{FF2B5EF4-FFF2-40B4-BE49-F238E27FC236}">
                <a16:creationId xmlns:a16="http://schemas.microsoft.com/office/drawing/2014/main" id="{18FAB03B-87E3-8D5C-C12E-53F45EC5327D}"/>
              </a:ext>
            </a:extLst>
          </p:cNvPr>
          <p:cNvSpPr txBox="1"/>
          <p:nvPr/>
        </p:nvSpPr>
        <p:spPr>
          <a:xfrm>
            <a:off x="6200049" y="1803400"/>
            <a:ext cx="4769806" cy="711200"/>
          </a:xfrm>
          <a:prstGeom prst="rect">
            <a:avLst/>
          </a:prstGeom>
        </p:spPr>
        <p:txBody>
          <a:bodyPr vert="horz" lIns="91440" tIns="45720" rIns="91440" bIns="45720" rtlCol="0" anchor="ctr">
            <a:normAutofit/>
          </a:bodyPr>
          <a:lstStyle/>
          <a:p>
            <a:pPr>
              <a:lnSpc>
                <a:spcPct val="90000"/>
              </a:lnSpc>
              <a:spcAft>
                <a:spcPts val="600"/>
              </a:spcAft>
              <a:buClr>
                <a:schemeClr val="tx1"/>
              </a:buClr>
            </a:pPr>
            <a:endParaRPr lang="en-GB" sz="2000" b="1" kern="1200" dirty="0">
              <a:latin typeface="+mn-lt"/>
              <a:ea typeface="+mn-ea"/>
              <a:cs typeface="+mn-cs"/>
            </a:endParaRPr>
          </a:p>
        </p:txBody>
      </p:sp>
      <p:pic>
        <p:nvPicPr>
          <p:cNvPr id="13" name="Picture 12" descr="A diagram of a person working on a computer&#10;&#10;AI-generated content may be incorrect.">
            <a:extLst>
              <a:ext uri="{FF2B5EF4-FFF2-40B4-BE49-F238E27FC236}">
                <a16:creationId xmlns:a16="http://schemas.microsoft.com/office/drawing/2014/main" id="{108E79A0-B335-990E-E1A8-667D4A22A50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98468" y="1016000"/>
            <a:ext cx="4237847" cy="4520321"/>
          </a:xfrm>
          <a:prstGeom prst="rect">
            <a:avLst/>
          </a:prstGeom>
          <a:noFill/>
        </p:spPr>
      </p:pic>
      <p:sp>
        <p:nvSpPr>
          <p:cNvPr id="4" name="Date Placeholder 3">
            <a:extLst>
              <a:ext uri="{FF2B5EF4-FFF2-40B4-BE49-F238E27FC236}">
                <a16:creationId xmlns:a16="http://schemas.microsoft.com/office/drawing/2014/main" id="{3449CF43-7CD4-9C3A-3A85-F24113EF0EE5}"/>
              </a:ext>
            </a:extLst>
          </p:cNvPr>
          <p:cNvSpPr>
            <a:spLocks noGrp="1"/>
          </p:cNvSpPr>
          <p:nvPr>
            <p:ph type="dt" sz="half" idx="10"/>
          </p:nvPr>
        </p:nvSpPr>
        <p:spPr>
          <a:xfrm>
            <a:off x="8836898" y="6172200"/>
            <a:ext cx="1218883" cy="304800"/>
          </a:xfrm>
        </p:spPr>
        <p:txBody>
          <a:bodyPr vert="horz" lIns="91440" tIns="45720" rIns="91440" bIns="45720" rtlCol="0" anchor="ctr">
            <a:normAutofit/>
          </a:bodyPr>
          <a:lstStyle/>
          <a:p>
            <a:pPr>
              <a:spcAft>
                <a:spcPts val="600"/>
              </a:spcAft>
            </a:pPr>
            <a:fld id="{33F00B9F-29E7-4642-874A-713277EC5F9A}" type="datetime1">
              <a:rPr lang="en-GB" smtClean="0"/>
              <a:pPr>
                <a:spcAft>
                  <a:spcPts val="600"/>
                </a:spcAft>
              </a:pPr>
              <a:t>06/09/2026</a:t>
            </a:fld>
            <a:endParaRPr lang="en-GB"/>
          </a:p>
        </p:txBody>
      </p:sp>
      <p:sp>
        <p:nvSpPr>
          <p:cNvPr id="14" name="TextBox 13">
            <a:extLst>
              <a:ext uri="{FF2B5EF4-FFF2-40B4-BE49-F238E27FC236}">
                <a16:creationId xmlns:a16="http://schemas.microsoft.com/office/drawing/2014/main" id="{F53EFCB5-55CD-2BF9-F8DF-181AFC6FB67D}"/>
              </a:ext>
            </a:extLst>
          </p:cNvPr>
          <p:cNvSpPr txBox="1"/>
          <p:nvPr/>
        </p:nvSpPr>
        <p:spPr>
          <a:xfrm>
            <a:off x="8470676" y="5805264"/>
            <a:ext cx="525913" cy="369332"/>
          </a:xfrm>
          <a:prstGeom prst="rect">
            <a:avLst/>
          </a:prstGeom>
          <a:noFill/>
        </p:spPr>
        <p:txBody>
          <a:bodyPr wrap="none" rtlCol="0">
            <a:spAutoFit/>
          </a:bodyPr>
          <a:lstStyle/>
          <a:p>
            <a:r>
              <a:rPr lang="en-GB" dirty="0"/>
              <a:t>[17]</a:t>
            </a:r>
          </a:p>
        </p:txBody>
      </p:sp>
    </p:spTree>
    <p:extLst>
      <p:ext uri="{BB962C8B-B14F-4D97-AF65-F5344CB8AC3E}">
        <p14:creationId xmlns:p14="http://schemas.microsoft.com/office/powerpoint/2010/main" val="17160886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4006F8-51F8-FCB5-DEB5-0C04ADA8830F}"/>
              </a:ext>
            </a:extLst>
          </p:cNvPr>
          <p:cNvSpPr>
            <a:spLocks noGrp="1"/>
          </p:cNvSpPr>
          <p:nvPr>
            <p:ph type="title"/>
          </p:nvPr>
        </p:nvSpPr>
        <p:spPr>
          <a:xfrm>
            <a:off x="1218883" y="431800"/>
            <a:ext cx="9751060" cy="1168400"/>
          </a:xfrm>
        </p:spPr>
        <p:txBody>
          <a:bodyPr anchor="b">
            <a:normAutofit/>
          </a:bodyPr>
          <a:lstStyle/>
          <a:p>
            <a:r>
              <a:rPr lang="en-GB" b="1" dirty="0"/>
              <a:t>Natural Language Processing (NLP)</a:t>
            </a:r>
          </a:p>
        </p:txBody>
      </p:sp>
      <p:sp>
        <p:nvSpPr>
          <p:cNvPr id="3" name="Content Placeholder 2">
            <a:extLst>
              <a:ext uri="{FF2B5EF4-FFF2-40B4-BE49-F238E27FC236}">
                <a16:creationId xmlns:a16="http://schemas.microsoft.com/office/drawing/2014/main" id="{DA0E03C5-1C68-A575-6727-A1C8A1294320}"/>
              </a:ext>
            </a:extLst>
          </p:cNvPr>
          <p:cNvSpPr>
            <a:spLocks noGrp="1"/>
          </p:cNvSpPr>
          <p:nvPr>
            <p:ph sz="half" idx="1"/>
          </p:nvPr>
        </p:nvSpPr>
        <p:spPr>
          <a:xfrm>
            <a:off x="1218883" y="1803400"/>
            <a:ext cx="4773956" cy="4267200"/>
          </a:xfrm>
        </p:spPr>
        <p:txBody>
          <a:bodyPr>
            <a:normAutofit/>
          </a:bodyPr>
          <a:lstStyle/>
          <a:p>
            <a:r>
              <a:rPr lang="en-GB" sz="1900" dirty="0"/>
              <a:t>Goal: Enable computers to understand, interpret, and generate human language.</a:t>
            </a:r>
          </a:p>
          <a:p>
            <a:r>
              <a:rPr lang="en-GB" sz="1900" dirty="0"/>
              <a:t>Key Tasks:</a:t>
            </a:r>
          </a:p>
          <a:p>
            <a:pPr lvl="1"/>
            <a:r>
              <a:rPr lang="en-GB" sz="1900" dirty="0"/>
              <a:t>Sentiment Analysis: Is a review positive or negative?</a:t>
            </a:r>
          </a:p>
          <a:p>
            <a:pPr lvl="1"/>
            <a:r>
              <a:rPr lang="en-GB" sz="1900" dirty="0"/>
              <a:t>Machine Translation: Google Translate.</a:t>
            </a:r>
          </a:p>
          <a:p>
            <a:pPr lvl="1"/>
            <a:r>
              <a:rPr lang="en-GB" sz="1900" dirty="0"/>
              <a:t>Named Entity Recognition: Finding people, places, and organizations in a text.</a:t>
            </a:r>
          </a:p>
          <a:p>
            <a:pPr lvl="1"/>
            <a:r>
              <a:rPr lang="en-GB" sz="1900" dirty="0"/>
              <a:t>Question Answering: Chatbots and virtual assistants.</a:t>
            </a:r>
          </a:p>
        </p:txBody>
      </p:sp>
      <p:pic>
        <p:nvPicPr>
          <p:cNvPr id="7" name="Picture 6">
            <a:extLst>
              <a:ext uri="{FF2B5EF4-FFF2-40B4-BE49-F238E27FC236}">
                <a16:creationId xmlns:a16="http://schemas.microsoft.com/office/drawing/2014/main" id="{1F863C12-425E-D091-5963-70BF748CA7E0}"/>
              </a:ext>
            </a:extLst>
          </p:cNvPr>
          <p:cNvPicPr>
            <a:picLocks noChangeAspect="1"/>
          </p:cNvPicPr>
          <p:nvPr/>
        </p:nvPicPr>
        <p:blipFill>
          <a:blip r:embed="rId2"/>
          <a:stretch>
            <a:fillRect/>
          </a:stretch>
        </p:blipFill>
        <p:spPr>
          <a:xfrm>
            <a:off x="6195986" y="1803400"/>
            <a:ext cx="5083002" cy="3619493"/>
          </a:xfrm>
          <a:prstGeom prst="rect">
            <a:avLst/>
          </a:prstGeom>
          <a:noFill/>
        </p:spPr>
      </p:pic>
      <p:sp>
        <p:nvSpPr>
          <p:cNvPr id="4" name="Date Placeholder 3">
            <a:extLst>
              <a:ext uri="{FF2B5EF4-FFF2-40B4-BE49-F238E27FC236}">
                <a16:creationId xmlns:a16="http://schemas.microsoft.com/office/drawing/2014/main" id="{64F4951C-A56F-4587-BF21-1F9416021C31}"/>
              </a:ext>
            </a:extLst>
          </p:cNvPr>
          <p:cNvSpPr>
            <a:spLocks noGrp="1"/>
          </p:cNvSpPr>
          <p:nvPr>
            <p:ph type="dt" sz="half" idx="10"/>
          </p:nvPr>
        </p:nvSpPr>
        <p:spPr>
          <a:xfrm>
            <a:off x="8836898" y="6172200"/>
            <a:ext cx="1218883" cy="304800"/>
          </a:xfrm>
        </p:spPr>
        <p:txBody>
          <a:bodyPr anchor="ctr">
            <a:normAutofit/>
          </a:bodyPr>
          <a:lstStyle/>
          <a:p>
            <a:pPr>
              <a:spcAft>
                <a:spcPts val="600"/>
              </a:spcAft>
            </a:pPr>
            <a:fld id="{33F00B9F-29E7-4642-874A-713277EC5F9A}" type="datetime1">
              <a:rPr lang="en-GB" noProof="0" smtClean="0"/>
              <a:pPr>
                <a:spcAft>
                  <a:spcPts val="600"/>
                </a:spcAft>
              </a:pPr>
              <a:t>06/09/2026</a:t>
            </a:fld>
            <a:endParaRPr lang="en-GB" noProof="0"/>
          </a:p>
        </p:txBody>
      </p:sp>
      <p:sp>
        <p:nvSpPr>
          <p:cNvPr id="9" name="TextBox 8">
            <a:extLst>
              <a:ext uri="{FF2B5EF4-FFF2-40B4-BE49-F238E27FC236}">
                <a16:creationId xmlns:a16="http://schemas.microsoft.com/office/drawing/2014/main" id="{F90715CB-3E6C-46AC-015A-BA2248B12F28}"/>
              </a:ext>
            </a:extLst>
          </p:cNvPr>
          <p:cNvSpPr txBox="1"/>
          <p:nvPr/>
        </p:nvSpPr>
        <p:spPr>
          <a:xfrm>
            <a:off x="8470676" y="5661248"/>
            <a:ext cx="540533" cy="369332"/>
          </a:xfrm>
          <a:prstGeom prst="rect">
            <a:avLst/>
          </a:prstGeom>
          <a:noFill/>
        </p:spPr>
        <p:txBody>
          <a:bodyPr wrap="none" rtlCol="0">
            <a:spAutoFit/>
          </a:bodyPr>
          <a:lstStyle/>
          <a:p>
            <a:r>
              <a:rPr lang="en-GB" dirty="0"/>
              <a:t>[18]</a:t>
            </a:r>
          </a:p>
        </p:txBody>
      </p:sp>
    </p:spTree>
    <p:extLst>
      <p:ext uri="{BB962C8B-B14F-4D97-AF65-F5344CB8AC3E}">
        <p14:creationId xmlns:p14="http://schemas.microsoft.com/office/powerpoint/2010/main" val="34048232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ED62B2-0FFE-BD32-3BDB-16EEE70CA47D}"/>
              </a:ext>
            </a:extLst>
          </p:cNvPr>
          <p:cNvSpPr>
            <a:spLocks noGrp="1"/>
          </p:cNvSpPr>
          <p:nvPr>
            <p:ph type="title"/>
          </p:nvPr>
        </p:nvSpPr>
        <p:spPr>
          <a:xfrm>
            <a:off x="1218883" y="431800"/>
            <a:ext cx="9751060" cy="1168400"/>
          </a:xfrm>
        </p:spPr>
        <p:txBody>
          <a:bodyPr anchor="b">
            <a:normAutofit/>
          </a:bodyPr>
          <a:lstStyle/>
          <a:p>
            <a:r>
              <a:rPr lang="en-GB" b="1" dirty="0"/>
              <a:t>Computer Vision (CV)</a:t>
            </a:r>
          </a:p>
        </p:txBody>
      </p:sp>
      <p:sp>
        <p:nvSpPr>
          <p:cNvPr id="3" name="Content Placeholder 2">
            <a:extLst>
              <a:ext uri="{FF2B5EF4-FFF2-40B4-BE49-F238E27FC236}">
                <a16:creationId xmlns:a16="http://schemas.microsoft.com/office/drawing/2014/main" id="{E96192B5-E244-629B-FD44-DB2930853940}"/>
              </a:ext>
            </a:extLst>
          </p:cNvPr>
          <p:cNvSpPr>
            <a:spLocks noGrp="1"/>
          </p:cNvSpPr>
          <p:nvPr>
            <p:ph sz="half" idx="1"/>
          </p:nvPr>
        </p:nvSpPr>
        <p:spPr>
          <a:xfrm>
            <a:off x="1218883" y="1803400"/>
            <a:ext cx="4773956" cy="4267200"/>
          </a:xfrm>
        </p:spPr>
        <p:txBody>
          <a:bodyPr>
            <a:normAutofit/>
          </a:bodyPr>
          <a:lstStyle/>
          <a:p>
            <a:r>
              <a:rPr lang="en-GB" sz="1900"/>
              <a:t>Goal: Enable computers to "see" and interpret visual information from images and videos.</a:t>
            </a:r>
          </a:p>
          <a:p>
            <a:r>
              <a:rPr lang="en-GB" sz="1900"/>
              <a:t>Key Tasks:</a:t>
            </a:r>
          </a:p>
          <a:p>
            <a:pPr lvl="1"/>
            <a:r>
              <a:rPr lang="en-GB" sz="1900"/>
              <a:t>Image Classification: What object is in this image?</a:t>
            </a:r>
          </a:p>
          <a:p>
            <a:pPr lvl="1"/>
            <a:r>
              <a:rPr lang="en-GB" sz="1900"/>
              <a:t>Object Detection: Where are the objects in this image? (Draws bounding boxes).</a:t>
            </a:r>
          </a:p>
          <a:p>
            <a:pPr lvl="1"/>
            <a:r>
              <a:rPr lang="en-GB" sz="1900"/>
              <a:t>Facial Recognition: Identifying individuals.</a:t>
            </a:r>
          </a:p>
          <a:p>
            <a:pPr lvl="1"/>
            <a:r>
              <a:rPr lang="en-GB" sz="1900"/>
              <a:t>Medical Imaging Analysis: Detecting </a:t>
            </a:r>
            <a:r>
              <a:rPr lang="en-GB" sz="1900" err="1"/>
              <a:t>tumors</a:t>
            </a:r>
            <a:r>
              <a:rPr lang="en-GB" sz="1900"/>
              <a:t> in scans.</a:t>
            </a:r>
          </a:p>
        </p:txBody>
      </p:sp>
      <p:pic>
        <p:nvPicPr>
          <p:cNvPr id="7" name="Picture 6">
            <a:extLst>
              <a:ext uri="{FF2B5EF4-FFF2-40B4-BE49-F238E27FC236}">
                <a16:creationId xmlns:a16="http://schemas.microsoft.com/office/drawing/2014/main" id="{0E6B591C-DEF2-F9C8-D28F-323C36A0935F}"/>
              </a:ext>
            </a:extLst>
          </p:cNvPr>
          <p:cNvPicPr>
            <a:picLocks noChangeAspect="1"/>
          </p:cNvPicPr>
          <p:nvPr/>
        </p:nvPicPr>
        <p:blipFill>
          <a:blip r:embed="rId2"/>
          <a:srcRect l="23571" r="16855" b="1"/>
          <a:stretch>
            <a:fillRect/>
          </a:stretch>
        </p:blipFill>
        <p:spPr>
          <a:xfrm>
            <a:off x="6195987" y="1016000"/>
            <a:ext cx="4773956" cy="4729832"/>
          </a:xfrm>
          <a:prstGeom prst="rect">
            <a:avLst/>
          </a:prstGeom>
          <a:noFill/>
        </p:spPr>
      </p:pic>
      <p:sp>
        <p:nvSpPr>
          <p:cNvPr id="4" name="Date Placeholder 3">
            <a:extLst>
              <a:ext uri="{FF2B5EF4-FFF2-40B4-BE49-F238E27FC236}">
                <a16:creationId xmlns:a16="http://schemas.microsoft.com/office/drawing/2014/main" id="{61020ADC-688D-DA92-775F-19F1DBEF3834}"/>
              </a:ext>
            </a:extLst>
          </p:cNvPr>
          <p:cNvSpPr>
            <a:spLocks noGrp="1"/>
          </p:cNvSpPr>
          <p:nvPr>
            <p:ph type="dt" sz="half" idx="10"/>
          </p:nvPr>
        </p:nvSpPr>
        <p:spPr>
          <a:xfrm>
            <a:off x="8836898" y="6172200"/>
            <a:ext cx="1218883" cy="304800"/>
          </a:xfrm>
        </p:spPr>
        <p:txBody>
          <a:bodyPr anchor="ctr">
            <a:normAutofit/>
          </a:bodyPr>
          <a:lstStyle/>
          <a:p>
            <a:pPr>
              <a:spcAft>
                <a:spcPts val="600"/>
              </a:spcAft>
            </a:pPr>
            <a:fld id="{33F00B9F-29E7-4642-874A-713277EC5F9A}" type="datetime1">
              <a:rPr lang="en-GB" noProof="0" smtClean="0"/>
              <a:pPr>
                <a:spcAft>
                  <a:spcPts val="600"/>
                </a:spcAft>
              </a:pPr>
              <a:t>06/09/2026</a:t>
            </a:fld>
            <a:endParaRPr lang="en-GB" noProof="0"/>
          </a:p>
        </p:txBody>
      </p:sp>
      <p:sp>
        <p:nvSpPr>
          <p:cNvPr id="9" name="TextBox 8">
            <a:extLst>
              <a:ext uri="{FF2B5EF4-FFF2-40B4-BE49-F238E27FC236}">
                <a16:creationId xmlns:a16="http://schemas.microsoft.com/office/drawing/2014/main" id="{E04659A9-5B51-19EA-48B4-80A1561F44B0}"/>
              </a:ext>
            </a:extLst>
          </p:cNvPr>
          <p:cNvSpPr txBox="1"/>
          <p:nvPr/>
        </p:nvSpPr>
        <p:spPr>
          <a:xfrm>
            <a:off x="8398668" y="5949280"/>
            <a:ext cx="542584" cy="369332"/>
          </a:xfrm>
          <a:prstGeom prst="rect">
            <a:avLst/>
          </a:prstGeom>
          <a:noFill/>
        </p:spPr>
        <p:txBody>
          <a:bodyPr wrap="none" rtlCol="0">
            <a:spAutoFit/>
          </a:bodyPr>
          <a:lstStyle/>
          <a:p>
            <a:r>
              <a:rPr lang="en-GB" dirty="0"/>
              <a:t>[19]</a:t>
            </a:r>
          </a:p>
        </p:txBody>
      </p:sp>
    </p:spTree>
    <p:extLst>
      <p:ext uri="{BB962C8B-B14F-4D97-AF65-F5344CB8AC3E}">
        <p14:creationId xmlns:p14="http://schemas.microsoft.com/office/powerpoint/2010/main" val="14858704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D1B2B0-3820-7A34-8FF2-3FEA89E36673}"/>
              </a:ext>
            </a:extLst>
          </p:cNvPr>
          <p:cNvSpPr>
            <a:spLocks noGrp="1"/>
          </p:cNvSpPr>
          <p:nvPr>
            <p:ph type="title"/>
          </p:nvPr>
        </p:nvSpPr>
        <p:spPr>
          <a:xfrm>
            <a:off x="1218883" y="431800"/>
            <a:ext cx="9751060" cy="1168400"/>
          </a:xfrm>
        </p:spPr>
        <p:txBody>
          <a:bodyPr anchor="b">
            <a:normAutofit/>
          </a:bodyPr>
          <a:lstStyle/>
          <a:p>
            <a:r>
              <a:rPr lang="en-GB" b="1" dirty="0"/>
              <a:t>Generative AI (GenAI)</a:t>
            </a:r>
          </a:p>
        </p:txBody>
      </p:sp>
      <p:sp>
        <p:nvSpPr>
          <p:cNvPr id="3" name="Content Placeholder 2">
            <a:extLst>
              <a:ext uri="{FF2B5EF4-FFF2-40B4-BE49-F238E27FC236}">
                <a16:creationId xmlns:a16="http://schemas.microsoft.com/office/drawing/2014/main" id="{D63A37F3-5110-82FF-5748-9C20C3910BAF}"/>
              </a:ext>
            </a:extLst>
          </p:cNvPr>
          <p:cNvSpPr>
            <a:spLocks noGrp="1"/>
          </p:cNvSpPr>
          <p:nvPr>
            <p:ph sz="half" idx="1"/>
          </p:nvPr>
        </p:nvSpPr>
        <p:spPr>
          <a:xfrm>
            <a:off x="1218883" y="1803400"/>
            <a:ext cx="4773956" cy="4267200"/>
          </a:xfrm>
        </p:spPr>
        <p:txBody>
          <a:bodyPr>
            <a:normAutofit/>
          </a:bodyPr>
          <a:lstStyle/>
          <a:p>
            <a:r>
              <a:rPr lang="en-GB" sz="2200" dirty="0"/>
              <a:t>A newer, revolutionary class of AI.</a:t>
            </a:r>
          </a:p>
          <a:p>
            <a:r>
              <a:rPr lang="en-GB" sz="2200" dirty="0"/>
              <a:t>Instead of just predicting or classifying (Discriminative AI), Generative AI creates new content.</a:t>
            </a:r>
          </a:p>
          <a:p>
            <a:r>
              <a:rPr lang="en-GB" sz="2200" dirty="0"/>
              <a:t>This content can be text, images, code, music, or synthetic data.</a:t>
            </a:r>
          </a:p>
          <a:p>
            <a:r>
              <a:rPr lang="en-GB" sz="2200" dirty="0"/>
              <a:t>It learns the underlying patterns and distribution of a dataset and can then generate new samples from that distribution.</a:t>
            </a:r>
          </a:p>
        </p:txBody>
      </p:sp>
      <p:pic>
        <p:nvPicPr>
          <p:cNvPr id="7" name="Picture 6">
            <a:extLst>
              <a:ext uri="{FF2B5EF4-FFF2-40B4-BE49-F238E27FC236}">
                <a16:creationId xmlns:a16="http://schemas.microsoft.com/office/drawing/2014/main" id="{CF931735-0FF3-3305-FF70-1DD567610E55}"/>
              </a:ext>
            </a:extLst>
          </p:cNvPr>
          <p:cNvPicPr>
            <a:picLocks noChangeAspect="1"/>
          </p:cNvPicPr>
          <p:nvPr/>
        </p:nvPicPr>
        <p:blipFill>
          <a:blip r:embed="rId2"/>
          <a:srcRect l="17894" r="18895" b="-2"/>
          <a:stretch>
            <a:fillRect/>
          </a:stretch>
        </p:blipFill>
        <p:spPr>
          <a:xfrm>
            <a:off x="6310436" y="1196752"/>
            <a:ext cx="4773956" cy="4267200"/>
          </a:xfrm>
          <a:prstGeom prst="rect">
            <a:avLst/>
          </a:prstGeom>
          <a:noFill/>
        </p:spPr>
      </p:pic>
      <p:sp>
        <p:nvSpPr>
          <p:cNvPr id="4" name="Date Placeholder 3">
            <a:extLst>
              <a:ext uri="{FF2B5EF4-FFF2-40B4-BE49-F238E27FC236}">
                <a16:creationId xmlns:a16="http://schemas.microsoft.com/office/drawing/2014/main" id="{5DB849A4-6573-4F48-823A-6F21A3889737}"/>
              </a:ext>
            </a:extLst>
          </p:cNvPr>
          <p:cNvSpPr>
            <a:spLocks noGrp="1"/>
          </p:cNvSpPr>
          <p:nvPr>
            <p:ph type="dt" sz="half" idx="10"/>
          </p:nvPr>
        </p:nvSpPr>
        <p:spPr>
          <a:xfrm>
            <a:off x="8836898" y="6172200"/>
            <a:ext cx="1218883" cy="304800"/>
          </a:xfrm>
        </p:spPr>
        <p:txBody>
          <a:bodyPr anchor="ctr">
            <a:normAutofit/>
          </a:bodyPr>
          <a:lstStyle/>
          <a:p>
            <a:pPr>
              <a:spcAft>
                <a:spcPts val="600"/>
              </a:spcAft>
            </a:pPr>
            <a:fld id="{33F00B9F-29E7-4642-874A-713277EC5F9A}" type="datetime1">
              <a:rPr lang="en-GB" noProof="0" smtClean="0"/>
              <a:pPr>
                <a:spcAft>
                  <a:spcPts val="600"/>
                </a:spcAft>
              </a:pPr>
              <a:t>06/09/2026</a:t>
            </a:fld>
            <a:endParaRPr lang="en-GB" noProof="0"/>
          </a:p>
        </p:txBody>
      </p:sp>
    </p:spTree>
    <p:extLst>
      <p:ext uri="{BB962C8B-B14F-4D97-AF65-F5344CB8AC3E}">
        <p14:creationId xmlns:p14="http://schemas.microsoft.com/office/powerpoint/2010/main" val="1359128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3EC512-2E2C-4859-1D0B-297BEBF46812}"/>
              </a:ext>
            </a:extLst>
          </p:cNvPr>
          <p:cNvSpPr>
            <a:spLocks noGrp="1"/>
          </p:cNvSpPr>
          <p:nvPr>
            <p:ph type="title"/>
          </p:nvPr>
        </p:nvSpPr>
        <p:spPr/>
        <p:txBody>
          <a:bodyPr/>
          <a:lstStyle/>
          <a:p>
            <a:r>
              <a:rPr lang="en-GB" b="1" dirty="0"/>
              <a:t>Large Language Models (LLMs)</a:t>
            </a:r>
          </a:p>
        </p:txBody>
      </p:sp>
      <p:sp>
        <p:nvSpPr>
          <p:cNvPr id="3" name="Content Placeholder 2">
            <a:extLst>
              <a:ext uri="{FF2B5EF4-FFF2-40B4-BE49-F238E27FC236}">
                <a16:creationId xmlns:a16="http://schemas.microsoft.com/office/drawing/2014/main" id="{D4CF6EA8-90BB-4BDB-35C4-85948D7CC870}"/>
              </a:ext>
            </a:extLst>
          </p:cNvPr>
          <p:cNvSpPr>
            <a:spLocks noGrp="1"/>
          </p:cNvSpPr>
          <p:nvPr>
            <p:ph idx="1"/>
          </p:nvPr>
        </p:nvSpPr>
        <p:spPr/>
        <p:txBody>
          <a:bodyPr/>
          <a:lstStyle/>
          <a:p>
            <a:r>
              <a:rPr lang="en-GB" dirty="0"/>
              <a:t>The engine behind most modern text-based Generative AI (e.g., GPT, Llama, Gemini).</a:t>
            </a:r>
          </a:p>
          <a:p>
            <a:r>
              <a:rPr lang="en-GB" dirty="0"/>
              <a:t>They are Deep Learning models (specifically, a type called a Transformer) trained on vast quantities of text data from the internet.</a:t>
            </a:r>
          </a:p>
          <a:p>
            <a:r>
              <a:rPr lang="en-GB" dirty="0"/>
              <a:t>They work by predicting the next most probable word in a sequence, allowing them to generate coherent and contextually relevant text.</a:t>
            </a:r>
          </a:p>
          <a:p>
            <a:r>
              <a:rPr lang="en-GB" dirty="0"/>
              <a:t>Attention is all you need [1].</a:t>
            </a:r>
          </a:p>
        </p:txBody>
      </p:sp>
      <p:sp>
        <p:nvSpPr>
          <p:cNvPr id="4" name="Date Placeholder 3">
            <a:extLst>
              <a:ext uri="{FF2B5EF4-FFF2-40B4-BE49-F238E27FC236}">
                <a16:creationId xmlns:a16="http://schemas.microsoft.com/office/drawing/2014/main" id="{2ED646C5-0BB7-20FF-D086-A2005F1F949F}"/>
              </a:ext>
            </a:extLst>
          </p:cNvPr>
          <p:cNvSpPr>
            <a:spLocks noGrp="1"/>
          </p:cNvSpPr>
          <p:nvPr>
            <p:ph type="dt" sz="half" idx="10"/>
          </p:nvPr>
        </p:nvSpPr>
        <p:spPr/>
        <p:txBody>
          <a:bodyPr/>
          <a:lstStyle/>
          <a:p>
            <a:fld id="{33F00B9F-29E7-4642-874A-713277EC5F9A}" type="datetime1">
              <a:rPr lang="en-GB" noProof="0" smtClean="0"/>
              <a:pPr/>
              <a:t>06/09/2026</a:t>
            </a:fld>
            <a:endParaRPr lang="en-GB" noProof="0" dirty="0"/>
          </a:p>
        </p:txBody>
      </p:sp>
      <p:sp>
        <p:nvSpPr>
          <p:cNvPr id="6" name="TextBox 5">
            <a:extLst>
              <a:ext uri="{FF2B5EF4-FFF2-40B4-BE49-F238E27FC236}">
                <a16:creationId xmlns:a16="http://schemas.microsoft.com/office/drawing/2014/main" id="{1BD0E6AA-4CCF-8E1A-7840-54B0F9A6CB60}"/>
              </a:ext>
            </a:extLst>
          </p:cNvPr>
          <p:cNvSpPr txBox="1"/>
          <p:nvPr/>
        </p:nvSpPr>
        <p:spPr>
          <a:xfrm>
            <a:off x="1234806" y="5442803"/>
            <a:ext cx="7960329" cy="830997"/>
          </a:xfrm>
          <a:prstGeom prst="rect">
            <a:avLst/>
          </a:prstGeom>
          <a:noFill/>
        </p:spPr>
        <p:txBody>
          <a:bodyPr wrap="square" rtlCol="0">
            <a:spAutoFit/>
          </a:bodyPr>
          <a:lstStyle/>
          <a:p>
            <a:r>
              <a:rPr lang="en-GB" sz="1200" dirty="0"/>
              <a:t>References:</a:t>
            </a:r>
            <a:br>
              <a:rPr lang="en-GB" sz="1200" dirty="0"/>
            </a:br>
            <a:r>
              <a:rPr lang="en-GB" sz="1200" dirty="0"/>
              <a:t>[1] [1] A. Vaswani, N. </a:t>
            </a:r>
            <a:r>
              <a:rPr lang="en-GB" sz="1200" dirty="0" err="1"/>
              <a:t>Shazeer</a:t>
            </a:r>
            <a:r>
              <a:rPr lang="en-GB" sz="1200" dirty="0"/>
              <a:t>, N. Parmar, J. </a:t>
            </a:r>
            <a:r>
              <a:rPr lang="en-GB" sz="1200" dirty="0" err="1"/>
              <a:t>Uszkoreit</a:t>
            </a:r>
            <a:r>
              <a:rPr lang="en-GB" sz="1200" dirty="0"/>
              <a:t>, L. Jones, A. N. Gomez, Ł. Kaiser, and I. </a:t>
            </a:r>
            <a:r>
              <a:rPr lang="en-GB" sz="1200" dirty="0" err="1"/>
              <a:t>Polosukhin</a:t>
            </a:r>
            <a:r>
              <a:rPr lang="en-GB" sz="1200" dirty="0"/>
              <a:t>, </a:t>
            </a:r>
            <a:br>
              <a:rPr lang="en-GB" sz="1200" dirty="0"/>
            </a:br>
            <a:r>
              <a:rPr lang="en-GB" sz="1200" dirty="0"/>
              <a:t>"Attention is all you need," in </a:t>
            </a:r>
            <a:r>
              <a:rPr lang="en-GB" sz="1200" i="1" dirty="0"/>
              <a:t>Proc. Adv. Neural Inf. Process. Syst.</a:t>
            </a:r>
            <a:r>
              <a:rPr lang="en-GB" sz="1200" dirty="0"/>
              <a:t> (</a:t>
            </a:r>
            <a:r>
              <a:rPr lang="en-GB" sz="1200" dirty="0" err="1"/>
              <a:t>NeurIPS</a:t>
            </a:r>
            <a:r>
              <a:rPr lang="en-GB" sz="1200" dirty="0"/>
              <a:t>), vol. 30, 2017. [Online]. </a:t>
            </a:r>
            <a:br>
              <a:rPr lang="en-GB" sz="1200" dirty="0"/>
            </a:br>
            <a:r>
              <a:rPr lang="en-GB" sz="1200" dirty="0"/>
              <a:t>Available: https://papers.nips.cc/paper_files/paper/2017/file/3f5ee243547dee91fbd053c1c4a845aa-Paper.pdf</a:t>
            </a:r>
          </a:p>
        </p:txBody>
      </p:sp>
    </p:spTree>
    <p:extLst>
      <p:ext uri="{BB962C8B-B14F-4D97-AF65-F5344CB8AC3E}">
        <p14:creationId xmlns:p14="http://schemas.microsoft.com/office/powerpoint/2010/main" val="34947787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8C9E04-1EE5-3020-D589-DC885C882DEE}"/>
              </a:ext>
            </a:extLst>
          </p:cNvPr>
          <p:cNvSpPr>
            <a:spLocks noGrp="1"/>
          </p:cNvSpPr>
          <p:nvPr>
            <p:ph type="title"/>
          </p:nvPr>
        </p:nvSpPr>
        <p:spPr/>
        <p:txBody>
          <a:bodyPr/>
          <a:lstStyle/>
          <a:p>
            <a:r>
              <a:rPr lang="en-GB" b="1" dirty="0"/>
              <a:t>How Sub-domains Combine: The Self-Driving Car</a:t>
            </a:r>
          </a:p>
        </p:txBody>
      </p:sp>
      <p:sp>
        <p:nvSpPr>
          <p:cNvPr id="3" name="Content Placeholder 2">
            <a:extLst>
              <a:ext uri="{FF2B5EF4-FFF2-40B4-BE49-F238E27FC236}">
                <a16:creationId xmlns:a16="http://schemas.microsoft.com/office/drawing/2014/main" id="{8A921194-F3D5-A345-01B8-0DBAF3F620D6}"/>
              </a:ext>
            </a:extLst>
          </p:cNvPr>
          <p:cNvSpPr>
            <a:spLocks noGrp="1"/>
          </p:cNvSpPr>
          <p:nvPr>
            <p:ph idx="1"/>
          </p:nvPr>
        </p:nvSpPr>
        <p:spPr/>
        <p:txBody>
          <a:bodyPr/>
          <a:lstStyle/>
          <a:p>
            <a:pPr marL="0" indent="0">
              <a:buNone/>
            </a:pPr>
            <a:r>
              <a:rPr lang="en-GB" dirty="0"/>
              <a:t>A self-driving car is a great example of an integrated AI system:</a:t>
            </a:r>
          </a:p>
          <a:p>
            <a:r>
              <a:rPr lang="en-GB" b="1" dirty="0"/>
              <a:t>Computer Vision:</a:t>
            </a:r>
            <a:r>
              <a:rPr lang="en-GB" dirty="0"/>
              <a:t> Identifies pedestrians, other cars, traffic lights, and lane markings.</a:t>
            </a:r>
          </a:p>
          <a:p>
            <a:r>
              <a:rPr lang="en-GB" b="1" dirty="0"/>
              <a:t>Sensor Fusion (ML):</a:t>
            </a:r>
            <a:r>
              <a:rPr lang="en-GB" dirty="0"/>
              <a:t> Combines data from cameras, LiDAR, and radar to build a 3D model of the world.</a:t>
            </a:r>
          </a:p>
          <a:p>
            <a:r>
              <a:rPr lang="en-GB" b="1" dirty="0"/>
              <a:t>Reinforcement Learning:</a:t>
            </a:r>
            <a:r>
              <a:rPr lang="en-GB" dirty="0"/>
              <a:t> The driving policy (when to accelerate, brake, turn) is often trained through millions of simulated miles.</a:t>
            </a:r>
          </a:p>
          <a:p>
            <a:r>
              <a:rPr lang="en-GB" b="1" dirty="0"/>
              <a:t>NLP:</a:t>
            </a:r>
            <a:r>
              <a:rPr lang="en-GB" dirty="0"/>
              <a:t> Understands voice commands from the passenger.</a:t>
            </a:r>
          </a:p>
          <a:p>
            <a:endParaRPr lang="en-GB" dirty="0"/>
          </a:p>
        </p:txBody>
      </p:sp>
      <p:sp>
        <p:nvSpPr>
          <p:cNvPr id="4" name="Date Placeholder 3">
            <a:extLst>
              <a:ext uri="{FF2B5EF4-FFF2-40B4-BE49-F238E27FC236}">
                <a16:creationId xmlns:a16="http://schemas.microsoft.com/office/drawing/2014/main" id="{F4836826-8364-E8D0-30D2-3828006BCB1C}"/>
              </a:ext>
            </a:extLst>
          </p:cNvPr>
          <p:cNvSpPr>
            <a:spLocks noGrp="1"/>
          </p:cNvSpPr>
          <p:nvPr>
            <p:ph type="dt" sz="half" idx="10"/>
          </p:nvPr>
        </p:nvSpPr>
        <p:spPr/>
        <p:txBody>
          <a:bodyPr/>
          <a:lstStyle/>
          <a:p>
            <a:fld id="{33F00B9F-29E7-4642-874A-713277EC5F9A}" type="datetime1">
              <a:rPr lang="en-GB" noProof="0" smtClean="0"/>
              <a:pPr/>
              <a:t>06/09/2026</a:t>
            </a:fld>
            <a:endParaRPr lang="en-GB" noProof="0" dirty="0"/>
          </a:p>
        </p:txBody>
      </p:sp>
    </p:spTree>
    <p:extLst>
      <p:ext uri="{BB962C8B-B14F-4D97-AF65-F5344CB8AC3E}">
        <p14:creationId xmlns:p14="http://schemas.microsoft.com/office/powerpoint/2010/main" val="23946098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97D67-8066-D044-F255-EE8CBFA186CE}"/>
              </a:ext>
            </a:extLst>
          </p:cNvPr>
          <p:cNvSpPr>
            <a:spLocks noGrp="1"/>
          </p:cNvSpPr>
          <p:nvPr>
            <p:ph type="title"/>
          </p:nvPr>
        </p:nvSpPr>
        <p:spPr/>
        <p:txBody>
          <a:bodyPr/>
          <a:lstStyle/>
          <a:p>
            <a:r>
              <a:rPr lang="en-GB" b="1" dirty="0"/>
              <a:t>Class Activity 2 - The AI System Design Challenge</a:t>
            </a:r>
          </a:p>
        </p:txBody>
      </p:sp>
      <p:sp>
        <p:nvSpPr>
          <p:cNvPr id="3" name="Content Placeholder 2">
            <a:extLst>
              <a:ext uri="{FF2B5EF4-FFF2-40B4-BE49-F238E27FC236}">
                <a16:creationId xmlns:a16="http://schemas.microsoft.com/office/drawing/2014/main" id="{2389A7A2-6392-C5BF-7E77-84F6B8DEC0B9}"/>
              </a:ext>
            </a:extLst>
          </p:cNvPr>
          <p:cNvSpPr>
            <a:spLocks noGrp="1"/>
          </p:cNvSpPr>
          <p:nvPr>
            <p:ph idx="1"/>
          </p:nvPr>
        </p:nvSpPr>
        <p:spPr/>
        <p:txBody>
          <a:bodyPr/>
          <a:lstStyle/>
          <a:p>
            <a:r>
              <a:rPr lang="en-GB" dirty="0"/>
              <a:t>You are hired by a large hospital to reduce patient waiting times and improve diagnosis accuracy.</a:t>
            </a:r>
          </a:p>
          <a:p>
            <a:r>
              <a:rPr lang="en-GB" dirty="0"/>
              <a:t>How will you design such a system?</a:t>
            </a:r>
          </a:p>
          <a:p>
            <a:r>
              <a:rPr lang="en-GB" dirty="0"/>
              <a:t>Task (in small groups, 10 minutes)</a:t>
            </a:r>
          </a:p>
        </p:txBody>
      </p:sp>
      <p:sp>
        <p:nvSpPr>
          <p:cNvPr id="4" name="Date Placeholder 3">
            <a:extLst>
              <a:ext uri="{FF2B5EF4-FFF2-40B4-BE49-F238E27FC236}">
                <a16:creationId xmlns:a16="http://schemas.microsoft.com/office/drawing/2014/main" id="{64C12CF0-4339-F0F6-A72F-56E6FE691A24}"/>
              </a:ext>
            </a:extLst>
          </p:cNvPr>
          <p:cNvSpPr>
            <a:spLocks noGrp="1"/>
          </p:cNvSpPr>
          <p:nvPr>
            <p:ph type="dt" sz="half" idx="10"/>
          </p:nvPr>
        </p:nvSpPr>
        <p:spPr/>
        <p:txBody>
          <a:bodyPr/>
          <a:lstStyle/>
          <a:p>
            <a:fld id="{33F00B9F-29E7-4642-874A-713277EC5F9A}" type="datetime1">
              <a:rPr lang="en-GB" noProof="0" smtClean="0"/>
              <a:pPr/>
              <a:t>06/09/2026</a:t>
            </a:fld>
            <a:endParaRPr lang="en-GB" noProof="0" dirty="0"/>
          </a:p>
        </p:txBody>
      </p:sp>
    </p:spTree>
    <p:extLst>
      <p:ext uri="{BB962C8B-B14F-4D97-AF65-F5344CB8AC3E}">
        <p14:creationId xmlns:p14="http://schemas.microsoft.com/office/powerpoint/2010/main" val="15789276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DBC7CC-F279-F091-13CF-76F2E408FB0B}"/>
              </a:ext>
            </a:extLst>
          </p:cNvPr>
          <p:cNvSpPr>
            <a:spLocks noGrp="1"/>
          </p:cNvSpPr>
          <p:nvPr>
            <p:ph type="title"/>
          </p:nvPr>
        </p:nvSpPr>
        <p:spPr>
          <a:xfrm>
            <a:off x="261764" y="2708920"/>
            <a:ext cx="11623268" cy="1168400"/>
          </a:xfrm>
        </p:spPr>
        <p:txBody>
          <a:bodyPr>
            <a:normAutofit/>
          </a:bodyPr>
          <a:lstStyle/>
          <a:p>
            <a:pPr algn="ctr"/>
            <a:r>
              <a:rPr lang="en-GB" sz="4000" b="1" dirty="0"/>
              <a:t>Activity Discussion</a:t>
            </a:r>
          </a:p>
        </p:txBody>
      </p:sp>
      <p:sp>
        <p:nvSpPr>
          <p:cNvPr id="4" name="Date Placeholder 3">
            <a:extLst>
              <a:ext uri="{FF2B5EF4-FFF2-40B4-BE49-F238E27FC236}">
                <a16:creationId xmlns:a16="http://schemas.microsoft.com/office/drawing/2014/main" id="{97FABEE1-BCA3-4687-DECB-DACCD6307E3B}"/>
              </a:ext>
            </a:extLst>
          </p:cNvPr>
          <p:cNvSpPr>
            <a:spLocks noGrp="1"/>
          </p:cNvSpPr>
          <p:nvPr>
            <p:ph type="dt" sz="half" idx="10"/>
          </p:nvPr>
        </p:nvSpPr>
        <p:spPr/>
        <p:txBody>
          <a:bodyPr/>
          <a:lstStyle/>
          <a:p>
            <a:fld id="{33F00B9F-29E7-4642-874A-713277EC5F9A}" type="datetime1">
              <a:rPr lang="en-GB" noProof="0" smtClean="0"/>
              <a:pPr/>
              <a:t>06/09/2026</a:t>
            </a:fld>
            <a:endParaRPr lang="en-GB" noProof="0" dirty="0"/>
          </a:p>
        </p:txBody>
      </p:sp>
    </p:spTree>
    <p:extLst>
      <p:ext uri="{BB962C8B-B14F-4D97-AF65-F5344CB8AC3E}">
        <p14:creationId xmlns:p14="http://schemas.microsoft.com/office/powerpoint/2010/main" val="37847750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37AE00-DF12-3971-EF1A-73B84C2E72DF}"/>
              </a:ext>
            </a:extLst>
          </p:cNvPr>
          <p:cNvSpPr>
            <a:spLocks noGrp="1"/>
          </p:cNvSpPr>
          <p:nvPr>
            <p:ph type="title"/>
          </p:nvPr>
        </p:nvSpPr>
        <p:spPr/>
        <p:txBody>
          <a:bodyPr/>
          <a:lstStyle/>
          <a:p>
            <a:r>
              <a:rPr lang="en-GB" b="1" dirty="0"/>
              <a:t>Types of AI by capability</a:t>
            </a:r>
          </a:p>
        </p:txBody>
      </p:sp>
      <p:sp>
        <p:nvSpPr>
          <p:cNvPr id="3" name="Content Placeholder 2">
            <a:extLst>
              <a:ext uri="{FF2B5EF4-FFF2-40B4-BE49-F238E27FC236}">
                <a16:creationId xmlns:a16="http://schemas.microsoft.com/office/drawing/2014/main" id="{B424C436-891A-E45A-7C32-F90931BBD393}"/>
              </a:ext>
            </a:extLst>
          </p:cNvPr>
          <p:cNvSpPr>
            <a:spLocks noGrp="1"/>
          </p:cNvSpPr>
          <p:nvPr>
            <p:ph idx="1"/>
          </p:nvPr>
        </p:nvSpPr>
        <p:spPr/>
        <p:txBody>
          <a:bodyPr/>
          <a:lstStyle/>
          <a:p>
            <a:r>
              <a:rPr lang="en-GB" sz="2800" dirty="0"/>
              <a:t>We can classify AI based on its level of "intelligence" relative to humans.</a:t>
            </a:r>
          </a:p>
          <a:p>
            <a:pPr marL="758952" lvl="1" indent="-457200">
              <a:buFont typeface="+mj-lt"/>
              <a:buAutoNum type="arabicPeriod"/>
            </a:pPr>
            <a:r>
              <a:rPr lang="en-GB" sz="2400" dirty="0"/>
              <a:t>Artificial Narrow Intelligence (ANI) </a:t>
            </a:r>
          </a:p>
          <a:p>
            <a:pPr marL="758952" lvl="1" indent="-457200">
              <a:buFont typeface="+mj-lt"/>
              <a:buAutoNum type="arabicPeriod"/>
            </a:pPr>
            <a:r>
              <a:rPr lang="en-GB" sz="2400" dirty="0"/>
              <a:t>Artificial General Intelligence (AGI)</a:t>
            </a:r>
          </a:p>
          <a:p>
            <a:pPr marL="758952" lvl="1" indent="-457200">
              <a:buFont typeface="+mj-lt"/>
              <a:buAutoNum type="arabicPeriod"/>
            </a:pPr>
            <a:r>
              <a:rPr lang="en-GB" sz="2400" dirty="0"/>
              <a:t>Artificial Superintelligence (ASI)</a:t>
            </a:r>
          </a:p>
        </p:txBody>
      </p:sp>
      <p:sp>
        <p:nvSpPr>
          <p:cNvPr id="4" name="Date Placeholder 3">
            <a:extLst>
              <a:ext uri="{FF2B5EF4-FFF2-40B4-BE49-F238E27FC236}">
                <a16:creationId xmlns:a16="http://schemas.microsoft.com/office/drawing/2014/main" id="{E94433CC-6F13-3E2B-759C-9CFB87EE686B}"/>
              </a:ext>
            </a:extLst>
          </p:cNvPr>
          <p:cNvSpPr>
            <a:spLocks noGrp="1"/>
          </p:cNvSpPr>
          <p:nvPr>
            <p:ph type="dt" sz="half" idx="10"/>
          </p:nvPr>
        </p:nvSpPr>
        <p:spPr/>
        <p:txBody>
          <a:bodyPr/>
          <a:lstStyle/>
          <a:p>
            <a:fld id="{33F00B9F-29E7-4642-874A-713277EC5F9A}" type="datetime1">
              <a:rPr lang="en-GB" noProof="0" smtClean="0"/>
              <a:pPr/>
              <a:t>06/09/2026</a:t>
            </a:fld>
            <a:endParaRPr lang="en-GB" noProof="0" dirty="0"/>
          </a:p>
        </p:txBody>
      </p:sp>
    </p:spTree>
    <p:extLst>
      <p:ext uri="{BB962C8B-B14F-4D97-AF65-F5344CB8AC3E}">
        <p14:creationId xmlns:p14="http://schemas.microsoft.com/office/powerpoint/2010/main" val="31539712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68FEDC-EBB6-2916-4600-291AF907AE18}"/>
              </a:ext>
            </a:extLst>
          </p:cNvPr>
          <p:cNvSpPr>
            <a:spLocks noGrp="1"/>
          </p:cNvSpPr>
          <p:nvPr>
            <p:ph type="title"/>
          </p:nvPr>
        </p:nvSpPr>
        <p:spPr>
          <a:xfrm>
            <a:off x="1218882" y="767521"/>
            <a:ext cx="9751060" cy="1168400"/>
          </a:xfrm>
        </p:spPr>
        <p:txBody>
          <a:bodyPr/>
          <a:lstStyle/>
          <a:p>
            <a:r>
              <a:rPr lang="en-GB" b="1" dirty="0"/>
              <a:t>Artificial Narrow Intelligence (ANI) </a:t>
            </a:r>
            <a:br>
              <a:rPr lang="en-GB" dirty="0"/>
            </a:br>
            <a:endParaRPr lang="en-GB" dirty="0"/>
          </a:p>
        </p:txBody>
      </p:sp>
      <p:sp>
        <p:nvSpPr>
          <p:cNvPr id="3" name="Content Placeholder 2">
            <a:extLst>
              <a:ext uri="{FF2B5EF4-FFF2-40B4-BE49-F238E27FC236}">
                <a16:creationId xmlns:a16="http://schemas.microsoft.com/office/drawing/2014/main" id="{66220343-1C5E-45A9-948C-056DDC87778C}"/>
              </a:ext>
            </a:extLst>
          </p:cNvPr>
          <p:cNvSpPr>
            <a:spLocks noGrp="1"/>
          </p:cNvSpPr>
          <p:nvPr>
            <p:ph idx="1"/>
          </p:nvPr>
        </p:nvSpPr>
        <p:spPr/>
        <p:txBody>
          <a:bodyPr/>
          <a:lstStyle/>
          <a:p>
            <a:r>
              <a:rPr lang="en-GB" dirty="0"/>
              <a:t>Also called "Weak AI”.</a:t>
            </a:r>
          </a:p>
          <a:p>
            <a:r>
              <a:rPr lang="en-GB" dirty="0"/>
              <a:t>This is all the AI that exists today.</a:t>
            </a:r>
          </a:p>
          <a:p>
            <a:r>
              <a:rPr lang="en-GB" dirty="0"/>
              <a:t>ANI is designed and trained for one specific task.</a:t>
            </a:r>
          </a:p>
          <a:p>
            <a:r>
              <a:rPr lang="en-GB" dirty="0"/>
              <a:t>It can be incredibly powerful at that task, often superhuman, but it has no general awareness or ability outside its domain.</a:t>
            </a:r>
          </a:p>
          <a:p>
            <a:r>
              <a:rPr lang="en-GB" dirty="0"/>
              <a:t>Examples: Siri, Netflix recommendation engine, AlphaGo, spam filters, Google Search.</a:t>
            </a:r>
          </a:p>
        </p:txBody>
      </p:sp>
      <p:sp>
        <p:nvSpPr>
          <p:cNvPr id="4" name="Date Placeholder 3">
            <a:extLst>
              <a:ext uri="{FF2B5EF4-FFF2-40B4-BE49-F238E27FC236}">
                <a16:creationId xmlns:a16="http://schemas.microsoft.com/office/drawing/2014/main" id="{2EF5F773-F016-4E39-6318-BC425E0FAE0F}"/>
              </a:ext>
            </a:extLst>
          </p:cNvPr>
          <p:cNvSpPr>
            <a:spLocks noGrp="1"/>
          </p:cNvSpPr>
          <p:nvPr>
            <p:ph type="dt" sz="half" idx="10"/>
          </p:nvPr>
        </p:nvSpPr>
        <p:spPr/>
        <p:txBody>
          <a:bodyPr/>
          <a:lstStyle/>
          <a:p>
            <a:fld id="{33F00B9F-29E7-4642-874A-713277EC5F9A}" type="datetime1">
              <a:rPr lang="en-GB" noProof="0" smtClean="0"/>
              <a:pPr/>
              <a:t>06/09/2026</a:t>
            </a:fld>
            <a:endParaRPr lang="en-GB" noProof="0" dirty="0"/>
          </a:p>
        </p:txBody>
      </p:sp>
    </p:spTree>
    <p:extLst>
      <p:ext uri="{BB962C8B-B14F-4D97-AF65-F5344CB8AC3E}">
        <p14:creationId xmlns:p14="http://schemas.microsoft.com/office/powerpoint/2010/main" val="42026086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9089B0-A36E-E2B5-3029-1DDF3FB91680}"/>
              </a:ext>
            </a:extLst>
          </p:cNvPr>
          <p:cNvSpPr>
            <a:spLocks noGrp="1"/>
          </p:cNvSpPr>
          <p:nvPr>
            <p:ph type="title"/>
          </p:nvPr>
        </p:nvSpPr>
        <p:spPr/>
        <p:txBody>
          <a:bodyPr/>
          <a:lstStyle/>
          <a:p>
            <a:r>
              <a:rPr lang="en-GB" b="1" dirty="0"/>
              <a:t>Artificial General Intelligence (AGI)</a:t>
            </a:r>
          </a:p>
        </p:txBody>
      </p:sp>
      <p:sp>
        <p:nvSpPr>
          <p:cNvPr id="3" name="Content Placeholder 2">
            <a:extLst>
              <a:ext uri="{FF2B5EF4-FFF2-40B4-BE49-F238E27FC236}">
                <a16:creationId xmlns:a16="http://schemas.microsoft.com/office/drawing/2014/main" id="{CDECE0FD-6B39-0F2F-852A-B167783AA3DB}"/>
              </a:ext>
            </a:extLst>
          </p:cNvPr>
          <p:cNvSpPr>
            <a:spLocks noGrp="1"/>
          </p:cNvSpPr>
          <p:nvPr>
            <p:ph idx="1"/>
          </p:nvPr>
        </p:nvSpPr>
        <p:spPr/>
        <p:txBody>
          <a:bodyPr/>
          <a:lstStyle/>
          <a:p>
            <a:r>
              <a:rPr lang="en-GB" dirty="0"/>
              <a:t>Also called "Strong AI.“</a:t>
            </a:r>
          </a:p>
          <a:p>
            <a:r>
              <a:rPr lang="en-GB" dirty="0"/>
              <a:t>This is hypothetical; it does not yet exist.</a:t>
            </a:r>
          </a:p>
          <a:p>
            <a:r>
              <a:rPr lang="en-GB" dirty="0"/>
              <a:t>AGI is a machine with the ability to understand, learn, and apply its intelligence to solve any problem that a human being can.</a:t>
            </a:r>
          </a:p>
          <a:p>
            <a:r>
              <a:rPr lang="en-GB" dirty="0"/>
              <a:t>It possesses consciousness, self-awareness, and the ability to transfer knowledge between different domains.</a:t>
            </a:r>
          </a:p>
          <a:p>
            <a:r>
              <a:rPr lang="en-GB" dirty="0"/>
              <a:t>This is the type of AI you often see in science fiction (e.g., Data from Star Trek).</a:t>
            </a:r>
          </a:p>
        </p:txBody>
      </p:sp>
      <p:sp>
        <p:nvSpPr>
          <p:cNvPr id="4" name="Date Placeholder 3">
            <a:extLst>
              <a:ext uri="{FF2B5EF4-FFF2-40B4-BE49-F238E27FC236}">
                <a16:creationId xmlns:a16="http://schemas.microsoft.com/office/drawing/2014/main" id="{661C7240-2750-6587-1022-4EA9E3A0F779}"/>
              </a:ext>
            </a:extLst>
          </p:cNvPr>
          <p:cNvSpPr>
            <a:spLocks noGrp="1"/>
          </p:cNvSpPr>
          <p:nvPr>
            <p:ph type="dt" sz="half" idx="10"/>
          </p:nvPr>
        </p:nvSpPr>
        <p:spPr/>
        <p:txBody>
          <a:bodyPr/>
          <a:lstStyle/>
          <a:p>
            <a:fld id="{33F00B9F-29E7-4642-874A-713277EC5F9A}" type="datetime1">
              <a:rPr lang="en-GB" noProof="0" smtClean="0"/>
              <a:pPr/>
              <a:t>06/09/2026</a:t>
            </a:fld>
            <a:endParaRPr lang="en-GB" noProof="0" dirty="0"/>
          </a:p>
        </p:txBody>
      </p:sp>
    </p:spTree>
    <p:extLst>
      <p:ext uri="{BB962C8B-B14F-4D97-AF65-F5344CB8AC3E}">
        <p14:creationId xmlns:p14="http://schemas.microsoft.com/office/powerpoint/2010/main" val="2718353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736FFC-9AFC-399A-01F3-8113DD0FD3D2}"/>
              </a:ext>
            </a:extLst>
          </p:cNvPr>
          <p:cNvSpPr>
            <a:spLocks noGrp="1"/>
          </p:cNvSpPr>
          <p:nvPr>
            <p:ph type="title"/>
          </p:nvPr>
        </p:nvSpPr>
        <p:spPr>
          <a:xfrm>
            <a:off x="1183082" y="203200"/>
            <a:ext cx="9751060" cy="1168400"/>
          </a:xfrm>
        </p:spPr>
        <p:txBody>
          <a:bodyPr/>
          <a:lstStyle/>
          <a:p>
            <a:r>
              <a:rPr lang="en-GB" b="1" dirty="0"/>
              <a:t>Artificial Superintelligence (ASI)</a:t>
            </a:r>
          </a:p>
        </p:txBody>
      </p:sp>
      <p:sp>
        <p:nvSpPr>
          <p:cNvPr id="3" name="Content Placeholder 2">
            <a:extLst>
              <a:ext uri="{FF2B5EF4-FFF2-40B4-BE49-F238E27FC236}">
                <a16:creationId xmlns:a16="http://schemas.microsoft.com/office/drawing/2014/main" id="{F0811611-BE8E-882F-1243-A86CAB0C1C98}"/>
              </a:ext>
            </a:extLst>
          </p:cNvPr>
          <p:cNvSpPr>
            <a:spLocks noGrp="1"/>
          </p:cNvSpPr>
          <p:nvPr>
            <p:ph idx="1"/>
          </p:nvPr>
        </p:nvSpPr>
        <p:spPr>
          <a:xfrm>
            <a:off x="1184063" y="1484784"/>
            <a:ext cx="9751060" cy="4267200"/>
          </a:xfrm>
        </p:spPr>
        <p:txBody>
          <a:bodyPr>
            <a:normAutofit lnSpcReduction="10000"/>
          </a:bodyPr>
          <a:lstStyle/>
          <a:p>
            <a:r>
              <a:rPr lang="en-GB" dirty="0"/>
              <a:t>Also called "Superintelligence.“</a:t>
            </a:r>
          </a:p>
          <a:p>
            <a:r>
              <a:rPr lang="en-GB" dirty="0"/>
              <a:t>This is purely theoretical.</a:t>
            </a:r>
          </a:p>
          <a:p>
            <a:r>
              <a:rPr lang="en-GB" dirty="0"/>
              <a:t>An intellect that is much smarter than the best human brains in practically every field, including scientific creativity, general wisdom, and social skills.</a:t>
            </a:r>
          </a:p>
          <a:p>
            <a:r>
              <a:rPr lang="en-GB" dirty="0"/>
              <a:t>The concept raises profound questions about the future of humanity and the existential risks associated with creating something far more intelligent than ourselves (the "control problem").</a:t>
            </a:r>
          </a:p>
          <a:p>
            <a:r>
              <a:rPr lang="en-GB" dirty="0"/>
              <a:t>Subject of serious debate by philosophers and researchers like Nick Bostrom [1]</a:t>
            </a:r>
          </a:p>
        </p:txBody>
      </p:sp>
      <p:sp>
        <p:nvSpPr>
          <p:cNvPr id="4" name="Date Placeholder 3">
            <a:extLst>
              <a:ext uri="{FF2B5EF4-FFF2-40B4-BE49-F238E27FC236}">
                <a16:creationId xmlns:a16="http://schemas.microsoft.com/office/drawing/2014/main" id="{99C773F7-4D78-D6B1-D12B-0566F7224406}"/>
              </a:ext>
            </a:extLst>
          </p:cNvPr>
          <p:cNvSpPr>
            <a:spLocks noGrp="1"/>
          </p:cNvSpPr>
          <p:nvPr>
            <p:ph type="dt" sz="half" idx="10"/>
          </p:nvPr>
        </p:nvSpPr>
        <p:spPr/>
        <p:txBody>
          <a:bodyPr/>
          <a:lstStyle/>
          <a:p>
            <a:fld id="{33F00B9F-29E7-4642-874A-713277EC5F9A}" type="datetime1">
              <a:rPr lang="en-GB" noProof="0" smtClean="0"/>
              <a:pPr/>
              <a:t>06/09/2026</a:t>
            </a:fld>
            <a:endParaRPr lang="en-GB" noProof="0" dirty="0"/>
          </a:p>
        </p:txBody>
      </p:sp>
      <p:sp>
        <p:nvSpPr>
          <p:cNvPr id="8" name="TextBox 7">
            <a:extLst>
              <a:ext uri="{FF2B5EF4-FFF2-40B4-BE49-F238E27FC236}">
                <a16:creationId xmlns:a16="http://schemas.microsoft.com/office/drawing/2014/main" id="{D4521DF9-7E39-AF6B-D220-EA3AF58BFFB3}"/>
              </a:ext>
            </a:extLst>
          </p:cNvPr>
          <p:cNvSpPr txBox="1"/>
          <p:nvPr/>
        </p:nvSpPr>
        <p:spPr>
          <a:xfrm>
            <a:off x="1253702" y="5678269"/>
            <a:ext cx="10025693" cy="646331"/>
          </a:xfrm>
          <a:prstGeom prst="rect">
            <a:avLst/>
          </a:prstGeom>
          <a:noFill/>
        </p:spPr>
        <p:txBody>
          <a:bodyPr wrap="none" rtlCol="0">
            <a:spAutoFit/>
          </a:bodyPr>
          <a:lstStyle/>
          <a:p>
            <a:r>
              <a:rPr lang="en-GB" dirty="0"/>
              <a:t>References:</a:t>
            </a:r>
            <a:br>
              <a:rPr lang="en-GB" dirty="0"/>
            </a:br>
            <a:r>
              <a:rPr lang="en-GB" dirty="0"/>
              <a:t>[1] N. Bostrom, </a:t>
            </a:r>
            <a:r>
              <a:rPr lang="en-GB" i="1" dirty="0"/>
              <a:t>Superintelligence: Paths, Dangers, Strategies</a:t>
            </a:r>
            <a:r>
              <a:rPr lang="en-GB" dirty="0"/>
              <a:t>. Oxford, U.K.: Oxford Univ. Press, 2014.</a:t>
            </a:r>
          </a:p>
        </p:txBody>
      </p:sp>
    </p:spTree>
    <p:extLst>
      <p:ext uri="{BB962C8B-B14F-4D97-AF65-F5344CB8AC3E}">
        <p14:creationId xmlns:p14="http://schemas.microsoft.com/office/powerpoint/2010/main" val="12378375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74270F-F2F7-671D-D9DC-06C74FAB9DCF}"/>
              </a:ext>
            </a:extLst>
          </p:cNvPr>
          <p:cNvSpPr>
            <a:spLocks noGrp="1"/>
          </p:cNvSpPr>
          <p:nvPr>
            <p:ph type="title"/>
          </p:nvPr>
        </p:nvSpPr>
        <p:spPr>
          <a:xfrm>
            <a:off x="1218882" y="381000"/>
            <a:ext cx="9751060" cy="1168400"/>
          </a:xfrm>
        </p:spPr>
        <p:txBody>
          <a:bodyPr/>
          <a:lstStyle/>
          <a:p>
            <a:r>
              <a:rPr lang="en-GB" b="1" dirty="0"/>
              <a:t>The Spectrum: ANI to AGI to ASI</a:t>
            </a:r>
          </a:p>
        </p:txBody>
      </p:sp>
      <p:pic>
        <p:nvPicPr>
          <p:cNvPr id="7" name="Content Placeholder 6">
            <a:extLst>
              <a:ext uri="{FF2B5EF4-FFF2-40B4-BE49-F238E27FC236}">
                <a16:creationId xmlns:a16="http://schemas.microsoft.com/office/drawing/2014/main" id="{056D3F74-C398-0D58-2B7C-6583CE2D2D3A}"/>
              </a:ext>
            </a:extLst>
          </p:cNvPr>
          <p:cNvPicPr>
            <a:picLocks noGrp="1" noChangeAspect="1"/>
          </p:cNvPicPr>
          <p:nvPr>
            <p:ph idx="1"/>
          </p:nvPr>
        </p:nvPicPr>
        <p:blipFill>
          <a:blip r:embed="rId2"/>
          <a:stretch>
            <a:fillRect/>
          </a:stretch>
        </p:blipFill>
        <p:spPr>
          <a:xfrm>
            <a:off x="1190587" y="1549400"/>
            <a:ext cx="9505056" cy="4445000"/>
          </a:xfrm>
          <a:prstGeom prst="rect">
            <a:avLst/>
          </a:prstGeom>
        </p:spPr>
      </p:pic>
      <p:sp>
        <p:nvSpPr>
          <p:cNvPr id="4" name="Date Placeholder 3">
            <a:extLst>
              <a:ext uri="{FF2B5EF4-FFF2-40B4-BE49-F238E27FC236}">
                <a16:creationId xmlns:a16="http://schemas.microsoft.com/office/drawing/2014/main" id="{20A4DE80-A3F2-C5C5-D53F-211AD21530D7}"/>
              </a:ext>
            </a:extLst>
          </p:cNvPr>
          <p:cNvSpPr>
            <a:spLocks noGrp="1"/>
          </p:cNvSpPr>
          <p:nvPr>
            <p:ph type="dt" sz="half" idx="10"/>
          </p:nvPr>
        </p:nvSpPr>
        <p:spPr/>
        <p:txBody>
          <a:bodyPr/>
          <a:lstStyle/>
          <a:p>
            <a:fld id="{33F00B9F-29E7-4642-874A-713277EC5F9A}" type="datetime1">
              <a:rPr lang="en-GB" noProof="0" smtClean="0"/>
              <a:pPr/>
              <a:t>06/09/2026</a:t>
            </a:fld>
            <a:endParaRPr lang="en-GB" noProof="0" dirty="0"/>
          </a:p>
        </p:txBody>
      </p:sp>
      <p:sp>
        <p:nvSpPr>
          <p:cNvPr id="8" name="TextBox 7">
            <a:extLst>
              <a:ext uri="{FF2B5EF4-FFF2-40B4-BE49-F238E27FC236}">
                <a16:creationId xmlns:a16="http://schemas.microsoft.com/office/drawing/2014/main" id="{7E2301B9-BD61-BE19-0A02-D30D214F97E7}"/>
              </a:ext>
            </a:extLst>
          </p:cNvPr>
          <p:cNvSpPr txBox="1"/>
          <p:nvPr/>
        </p:nvSpPr>
        <p:spPr>
          <a:xfrm>
            <a:off x="5446340" y="5994400"/>
            <a:ext cx="582211" cy="369332"/>
          </a:xfrm>
          <a:prstGeom prst="rect">
            <a:avLst/>
          </a:prstGeom>
          <a:noFill/>
        </p:spPr>
        <p:txBody>
          <a:bodyPr wrap="none" rtlCol="0">
            <a:spAutoFit/>
          </a:bodyPr>
          <a:lstStyle/>
          <a:p>
            <a:r>
              <a:rPr lang="en-GB" dirty="0"/>
              <a:t>[20]</a:t>
            </a:r>
          </a:p>
        </p:txBody>
      </p:sp>
    </p:spTree>
    <p:extLst>
      <p:ext uri="{BB962C8B-B14F-4D97-AF65-F5344CB8AC3E}">
        <p14:creationId xmlns:p14="http://schemas.microsoft.com/office/powerpoint/2010/main" val="4350665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3D251E-02FC-3165-D534-A6127F511035}"/>
              </a:ext>
            </a:extLst>
          </p:cNvPr>
          <p:cNvSpPr>
            <a:spLocks noGrp="1"/>
          </p:cNvSpPr>
          <p:nvPr>
            <p:ph type="title"/>
          </p:nvPr>
        </p:nvSpPr>
        <p:spPr/>
        <p:txBody>
          <a:bodyPr/>
          <a:lstStyle/>
          <a:p>
            <a:r>
              <a:rPr lang="en-GB" b="1" dirty="0"/>
              <a:t>Why AI Matters: Applications Across Industries</a:t>
            </a:r>
          </a:p>
        </p:txBody>
      </p:sp>
      <p:sp>
        <p:nvSpPr>
          <p:cNvPr id="3" name="Content Placeholder 2">
            <a:extLst>
              <a:ext uri="{FF2B5EF4-FFF2-40B4-BE49-F238E27FC236}">
                <a16:creationId xmlns:a16="http://schemas.microsoft.com/office/drawing/2014/main" id="{7A35491C-CE5E-0B65-7FFA-61ECB8D06C10}"/>
              </a:ext>
            </a:extLst>
          </p:cNvPr>
          <p:cNvSpPr>
            <a:spLocks noGrp="1"/>
          </p:cNvSpPr>
          <p:nvPr>
            <p:ph idx="1"/>
          </p:nvPr>
        </p:nvSpPr>
        <p:spPr/>
        <p:txBody>
          <a:bodyPr>
            <a:normAutofit lnSpcReduction="10000"/>
          </a:bodyPr>
          <a:lstStyle/>
          <a:p>
            <a:pPr marL="0" indent="0">
              <a:buNone/>
            </a:pPr>
            <a:r>
              <a:rPr lang="en-GB" dirty="0"/>
              <a:t>AI is not a niche technology; it's becoming a foundational layer of our digital world.</a:t>
            </a:r>
          </a:p>
          <a:p>
            <a:r>
              <a:rPr lang="en-GB" b="1" dirty="0"/>
              <a:t>Healthcare:</a:t>
            </a:r>
            <a:r>
              <a:rPr lang="en-GB" dirty="0"/>
              <a:t> Drug discovery, medical imaging, personalized treatment.</a:t>
            </a:r>
          </a:p>
          <a:p>
            <a:r>
              <a:rPr lang="en-GB" b="1" dirty="0"/>
              <a:t>Finance:</a:t>
            </a:r>
            <a:r>
              <a:rPr lang="en-GB" dirty="0"/>
              <a:t> Fraud detection, algorithmic trading, credit scoring.</a:t>
            </a:r>
          </a:p>
          <a:p>
            <a:r>
              <a:rPr lang="en-GB" b="1" dirty="0"/>
              <a:t>Retail:</a:t>
            </a:r>
            <a:r>
              <a:rPr lang="en-GB" dirty="0"/>
              <a:t> Recommendation engines, supply chain optimization.</a:t>
            </a:r>
          </a:p>
          <a:p>
            <a:r>
              <a:rPr lang="en-GB" b="1" dirty="0"/>
              <a:t>Entertainment:</a:t>
            </a:r>
            <a:r>
              <a:rPr lang="en-GB" dirty="0"/>
              <a:t> Generative art and music, special effects, game development.</a:t>
            </a:r>
          </a:p>
          <a:p>
            <a:r>
              <a:rPr lang="en-GB" b="1" dirty="0"/>
              <a:t>Science:</a:t>
            </a:r>
            <a:r>
              <a:rPr lang="en-GB" dirty="0"/>
              <a:t> Climate </a:t>
            </a:r>
            <a:r>
              <a:rPr lang="en-GB" dirty="0" err="1"/>
              <a:t>modeling</a:t>
            </a:r>
            <a:r>
              <a:rPr lang="en-GB" dirty="0"/>
              <a:t>, protein folding (AlphaFold), material science.</a:t>
            </a:r>
          </a:p>
          <a:p>
            <a:endParaRPr lang="en-GB" dirty="0"/>
          </a:p>
        </p:txBody>
      </p:sp>
      <p:sp>
        <p:nvSpPr>
          <p:cNvPr id="4" name="Date Placeholder 3">
            <a:extLst>
              <a:ext uri="{FF2B5EF4-FFF2-40B4-BE49-F238E27FC236}">
                <a16:creationId xmlns:a16="http://schemas.microsoft.com/office/drawing/2014/main" id="{E10EF5BB-E9DE-F2AB-F337-E0D3588273C2}"/>
              </a:ext>
            </a:extLst>
          </p:cNvPr>
          <p:cNvSpPr>
            <a:spLocks noGrp="1"/>
          </p:cNvSpPr>
          <p:nvPr>
            <p:ph type="dt" sz="half" idx="10"/>
          </p:nvPr>
        </p:nvSpPr>
        <p:spPr/>
        <p:txBody>
          <a:bodyPr/>
          <a:lstStyle/>
          <a:p>
            <a:fld id="{33F00B9F-29E7-4642-874A-713277EC5F9A}" type="datetime1">
              <a:rPr lang="en-GB" noProof="0" smtClean="0"/>
              <a:pPr/>
              <a:t>06/09/2026</a:t>
            </a:fld>
            <a:endParaRPr lang="en-GB" noProof="0" dirty="0"/>
          </a:p>
        </p:txBody>
      </p:sp>
    </p:spTree>
    <p:extLst>
      <p:ext uri="{BB962C8B-B14F-4D97-AF65-F5344CB8AC3E}">
        <p14:creationId xmlns:p14="http://schemas.microsoft.com/office/powerpoint/2010/main" val="37795608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61675B-8F41-8036-CE8D-BC69805AE0F1}"/>
              </a:ext>
            </a:extLst>
          </p:cNvPr>
          <p:cNvSpPr>
            <a:spLocks noGrp="1"/>
          </p:cNvSpPr>
          <p:nvPr>
            <p:ph type="title"/>
          </p:nvPr>
        </p:nvSpPr>
        <p:spPr>
          <a:xfrm>
            <a:off x="1218882" y="233784"/>
            <a:ext cx="9751060" cy="1168400"/>
          </a:xfrm>
        </p:spPr>
        <p:txBody>
          <a:bodyPr/>
          <a:lstStyle/>
          <a:p>
            <a:r>
              <a:rPr lang="en-GB" dirty="0"/>
              <a:t>AI applications across industries</a:t>
            </a:r>
          </a:p>
        </p:txBody>
      </p:sp>
      <p:pic>
        <p:nvPicPr>
          <p:cNvPr id="6" name="Content Placeholder 5" descr="A diagram of applications of ai&#10;&#10;AI-generated content may be incorrect.">
            <a:extLst>
              <a:ext uri="{FF2B5EF4-FFF2-40B4-BE49-F238E27FC236}">
                <a16:creationId xmlns:a16="http://schemas.microsoft.com/office/drawing/2014/main" id="{BACC2FD8-5CD9-866E-08AD-8C1FD173575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046477" y="1551338"/>
            <a:ext cx="6768752" cy="4267200"/>
          </a:xfrm>
        </p:spPr>
      </p:pic>
      <p:sp>
        <p:nvSpPr>
          <p:cNvPr id="4" name="Date Placeholder 3">
            <a:extLst>
              <a:ext uri="{FF2B5EF4-FFF2-40B4-BE49-F238E27FC236}">
                <a16:creationId xmlns:a16="http://schemas.microsoft.com/office/drawing/2014/main" id="{6D32B81A-CF5A-1289-9BAE-00B852A9DC4D}"/>
              </a:ext>
            </a:extLst>
          </p:cNvPr>
          <p:cNvSpPr>
            <a:spLocks noGrp="1"/>
          </p:cNvSpPr>
          <p:nvPr>
            <p:ph type="dt" sz="half" idx="10"/>
          </p:nvPr>
        </p:nvSpPr>
        <p:spPr/>
        <p:txBody>
          <a:bodyPr/>
          <a:lstStyle/>
          <a:p>
            <a:fld id="{33F00B9F-29E7-4642-874A-713277EC5F9A}" type="datetime1">
              <a:rPr lang="en-GB" noProof="0" smtClean="0"/>
              <a:pPr/>
              <a:t>06/09/2026</a:t>
            </a:fld>
            <a:endParaRPr lang="en-GB" noProof="0" dirty="0"/>
          </a:p>
        </p:txBody>
      </p:sp>
      <p:sp>
        <p:nvSpPr>
          <p:cNvPr id="9" name="TextBox 8">
            <a:extLst>
              <a:ext uri="{FF2B5EF4-FFF2-40B4-BE49-F238E27FC236}">
                <a16:creationId xmlns:a16="http://schemas.microsoft.com/office/drawing/2014/main" id="{DF43F731-528B-6971-65C4-33D157413BA7}"/>
              </a:ext>
            </a:extLst>
          </p:cNvPr>
          <p:cNvSpPr txBox="1"/>
          <p:nvPr/>
        </p:nvSpPr>
        <p:spPr>
          <a:xfrm>
            <a:off x="5222302" y="5895162"/>
            <a:ext cx="529312" cy="369332"/>
          </a:xfrm>
          <a:prstGeom prst="rect">
            <a:avLst/>
          </a:prstGeom>
          <a:noFill/>
        </p:spPr>
        <p:txBody>
          <a:bodyPr wrap="none" rtlCol="0">
            <a:spAutoFit/>
          </a:bodyPr>
          <a:lstStyle/>
          <a:p>
            <a:r>
              <a:rPr lang="en-GB" dirty="0"/>
              <a:t>[21]</a:t>
            </a:r>
          </a:p>
        </p:txBody>
      </p:sp>
    </p:spTree>
    <p:extLst>
      <p:ext uri="{BB962C8B-B14F-4D97-AF65-F5344CB8AC3E}">
        <p14:creationId xmlns:p14="http://schemas.microsoft.com/office/powerpoint/2010/main" val="26030441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6FF4E6-46C7-7DD5-BB9D-D33D1FD1BD99}"/>
              </a:ext>
            </a:extLst>
          </p:cNvPr>
          <p:cNvSpPr>
            <a:spLocks noGrp="1"/>
          </p:cNvSpPr>
          <p:nvPr>
            <p:ph type="title"/>
          </p:nvPr>
        </p:nvSpPr>
        <p:spPr/>
        <p:txBody>
          <a:bodyPr/>
          <a:lstStyle/>
          <a:p>
            <a:r>
              <a:rPr lang="en-GB" b="1" dirty="0"/>
              <a:t>Class Activity 3 – Brainstorming the applications of AI</a:t>
            </a:r>
            <a:endParaRPr lang="en-GB" dirty="0"/>
          </a:p>
        </p:txBody>
      </p:sp>
      <p:sp>
        <p:nvSpPr>
          <p:cNvPr id="3" name="Content Placeholder 2">
            <a:extLst>
              <a:ext uri="{FF2B5EF4-FFF2-40B4-BE49-F238E27FC236}">
                <a16:creationId xmlns:a16="http://schemas.microsoft.com/office/drawing/2014/main" id="{3815A7AE-4C17-0A3E-6C99-4A2B0F53B054}"/>
              </a:ext>
            </a:extLst>
          </p:cNvPr>
          <p:cNvSpPr>
            <a:spLocks noGrp="1"/>
          </p:cNvSpPr>
          <p:nvPr>
            <p:ph idx="1"/>
          </p:nvPr>
        </p:nvSpPr>
        <p:spPr/>
        <p:txBody>
          <a:bodyPr/>
          <a:lstStyle/>
          <a:p>
            <a:r>
              <a:rPr lang="en-GB" dirty="0"/>
              <a:t>Brainstorm any areas where AI could be applied.</a:t>
            </a:r>
          </a:p>
          <a:p>
            <a:r>
              <a:rPr lang="en-GB" dirty="0"/>
              <a:t>Don’t just think the term AI instead try breaking it down to what subdomain of AI will be solving that problem.</a:t>
            </a:r>
          </a:p>
          <a:p>
            <a:r>
              <a:rPr lang="en-GB" dirty="0"/>
              <a:t>Brainstorm in groups of 2.</a:t>
            </a:r>
          </a:p>
          <a:p>
            <a:r>
              <a:rPr lang="en-GB" dirty="0"/>
              <a:t>Discussion</a:t>
            </a:r>
          </a:p>
        </p:txBody>
      </p:sp>
      <p:sp>
        <p:nvSpPr>
          <p:cNvPr id="4" name="Date Placeholder 3">
            <a:extLst>
              <a:ext uri="{FF2B5EF4-FFF2-40B4-BE49-F238E27FC236}">
                <a16:creationId xmlns:a16="http://schemas.microsoft.com/office/drawing/2014/main" id="{98C55E0C-91E5-58DD-5658-0C532A4AF84F}"/>
              </a:ext>
            </a:extLst>
          </p:cNvPr>
          <p:cNvSpPr>
            <a:spLocks noGrp="1"/>
          </p:cNvSpPr>
          <p:nvPr>
            <p:ph type="dt" sz="half" idx="10"/>
          </p:nvPr>
        </p:nvSpPr>
        <p:spPr/>
        <p:txBody>
          <a:bodyPr/>
          <a:lstStyle/>
          <a:p>
            <a:fld id="{33F00B9F-29E7-4642-874A-713277EC5F9A}" type="datetime1">
              <a:rPr lang="en-GB" noProof="0" smtClean="0"/>
              <a:pPr/>
              <a:t>06/09/2026</a:t>
            </a:fld>
            <a:endParaRPr lang="en-GB" noProof="0" dirty="0"/>
          </a:p>
        </p:txBody>
      </p:sp>
    </p:spTree>
    <p:extLst>
      <p:ext uri="{BB962C8B-B14F-4D97-AF65-F5344CB8AC3E}">
        <p14:creationId xmlns:p14="http://schemas.microsoft.com/office/powerpoint/2010/main" val="2237343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9DDA67-58A4-882B-B31F-81C9B0CEDCDD}"/>
              </a:ext>
            </a:extLst>
          </p:cNvPr>
          <p:cNvSpPr>
            <a:spLocks noGrp="1"/>
          </p:cNvSpPr>
          <p:nvPr>
            <p:ph type="title"/>
          </p:nvPr>
        </p:nvSpPr>
        <p:spPr/>
        <p:txBody>
          <a:bodyPr/>
          <a:lstStyle/>
          <a:p>
            <a:r>
              <a:rPr lang="en-GB" b="1" dirty="0"/>
              <a:t>The Ethical Dimension</a:t>
            </a:r>
          </a:p>
        </p:txBody>
      </p:sp>
      <p:sp>
        <p:nvSpPr>
          <p:cNvPr id="3" name="Content Placeholder 2">
            <a:extLst>
              <a:ext uri="{FF2B5EF4-FFF2-40B4-BE49-F238E27FC236}">
                <a16:creationId xmlns:a16="http://schemas.microsoft.com/office/drawing/2014/main" id="{59743157-6AE1-0F38-2B51-0D3A7B85966D}"/>
              </a:ext>
            </a:extLst>
          </p:cNvPr>
          <p:cNvSpPr>
            <a:spLocks noGrp="1"/>
          </p:cNvSpPr>
          <p:nvPr>
            <p:ph idx="1"/>
          </p:nvPr>
        </p:nvSpPr>
        <p:spPr/>
        <p:txBody>
          <a:bodyPr/>
          <a:lstStyle/>
          <a:p>
            <a:r>
              <a:rPr lang="en-GB" dirty="0"/>
              <a:t>With great power comes great responsibility. </a:t>
            </a:r>
          </a:p>
          <a:p>
            <a:r>
              <a:rPr lang="en-GB" dirty="0"/>
              <a:t>The deployment of AI raises critical ethical questions that we, as technologists and citizens, must address.</a:t>
            </a:r>
          </a:p>
        </p:txBody>
      </p:sp>
      <p:sp>
        <p:nvSpPr>
          <p:cNvPr id="4" name="Date Placeholder 3">
            <a:extLst>
              <a:ext uri="{FF2B5EF4-FFF2-40B4-BE49-F238E27FC236}">
                <a16:creationId xmlns:a16="http://schemas.microsoft.com/office/drawing/2014/main" id="{E905FA9B-8F4B-6102-30CF-AA8E5F50D90D}"/>
              </a:ext>
            </a:extLst>
          </p:cNvPr>
          <p:cNvSpPr>
            <a:spLocks noGrp="1"/>
          </p:cNvSpPr>
          <p:nvPr>
            <p:ph type="dt" sz="half" idx="10"/>
          </p:nvPr>
        </p:nvSpPr>
        <p:spPr/>
        <p:txBody>
          <a:bodyPr/>
          <a:lstStyle/>
          <a:p>
            <a:fld id="{33F00B9F-29E7-4642-874A-713277EC5F9A}" type="datetime1">
              <a:rPr lang="en-GB" noProof="0" smtClean="0"/>
              <a:pPr/>
              <a:t>06/09/2026</a:t>
            </a:fld>
            <a:endParaRPr lang="en-GB" noProof="0" dirty="0"/>
          </a:p>
        </p:txBody>
      </p:sp>
    </p:spTree>
    <p:extLst>
      <p:ext uri="{BB962C8B-B14F-4D97-AF65-F5344CB8AC3E}">
        <p14:creationId xmlns:p14="http://schemas.microsoft.com/office/powerpoint/2010/main" val="19464879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16B766-B03D-F12D-7835-8AA6CD9091B0}"/>
              </a:ext>
            </a:extLst>
          </p:cNvPr>
          <p:cNvSpPr>
            <a:spLocks noGrp="1"/>
          </p:cNvSpPr>
          <p:nvPr>
            <p:ph type="title"/>
          </p:nvPr>
        </p:nvSpPr>
        <p:spPr/>
        <p:txBody>
          <a:bodyPr/>
          <a:lstStyle/>
          <a:p>
            <a:r>
              <a:rPr lang="en-GB" b="1" dirty="0"/>
              <a:t>Key Ethical Challenges</a:t>
            </a:r>
          </a:p>
        </p:txBody>
      </p:sp>
      <p:sp>
        <p:nvSpPr>
          <p:cNvPr id="3" name="Content Placeholder 2">
            <a:extLst>
              <a:ext uri="{FF2B5EF4-FFF2-40B4-BE49-F238E27FC236}">
                <a16:creationId xmlns:a16="http://schemas.microsoft.com/office/drawing/2014/main" id="{E6E6FEDD-F37B-4ED4-4B38-5C4574A50E0B}"/>
              </a:ext>
            </a:extLst>
          </p:cNvPr>
          <p:cNvSpPr>
            <a:spLocks noGrp="1"/>
          </p:cNvSpPr>
          <p:nvPr>
            <p:ph idx="1"/>
          </p:nvPr>
        </p:nvSpPr>
        <p:spPr/>
        <p:txBody>
          <a:bodyPr>
            <a:normAutofit lnSpcReduction="10000"/>
          </a:bodyPr>
          <a:lstStyle/>
          <a:p>
            <a:r>
              <a:rPr lang="en-GB" b="1" dirty="0"/>
              <a:t>Bias</a:t>
            </a:r>
            <a:r>
              <a:rPr lang="en-GB" dirty="0"/>
              <a:t>: AI models can inherit and even amplify biases present in their training data, leading to unfair outcomes (e.g., in hiring or loan applications).</a:t>
            </a:r>
          </a:p>
          <a:p>
            <a:r>
              <a:rPr lang="en-GB" b="1" dirty="0"/>
              <a:t>Privacy</a:t>
            </a:r>
            <a:r>
              <a:rPr lang="en-GB" dirty="0"/>
              <a:t>: AI systems often require vast amounts of data, creating concerns about surveillance and data protection.</a:t>
            </a:r>
          </a:p>
          <a:p>
            <a:r>
              <a:rPr lang="en-GB" b="1" dirty="0"/>
              <a:t>Job Displacement</a:t>
            </a:r>
            <a:r>
              <a:rPr lang="en-GB" dirty="0"/>
              <a:t>: Automation of both manual and cognitive tasks.</a:t>
            </a:r>
          </a:p>
          <a:p>
            <a:r>
              <a:rPr lang="en-GB" b="1" dirty="0"/>
              <a:t>Accountability &amp; Transparency</a:t>
            </a:r>
            <a:r>
              <a:rPr lang="en-GB" dirty="0"/>
              <a:t>: When an AI system makes a mistake (e.g., a self-driving car accident), who is responsible? How can we understand the "black box" decisions of complex models?</a:t>
            </a:r>
          </a:p>
          <a:p>
            <a:r>
              <a:rPr lang="en-GB" b="1" dirty="0"/>
              <a:t>Misinformation:</a:t>
            </a:r>
            <a:r>
              <a:rPr lang="en-GB" dirty="0"/>
              <a:t> Generative AI can be used to create realistic fake news, images (deepfakes), and propaganda at scale.</a:t>
            </a:r>
          </a:p>
        </p:txBody>
      </p:sp>
      <p:sp>
        <p:nvSpPr>
          <p:cNvPr id="4" name="Date Placeholder 3">
            <a:extLst>
              <a:ext uri="{FF2B5EF4-FFF2-40B4-BE49-F238E27FC236}">
                <a16:creationId xmlns:a16="http://schemas.microsoft.com/office/drawing/2014/main" id="{31654F23-ABF9-2DBE-F427-349A9B9EC216}"/>
              </a:ext>
            </a:extLst>
          </p:cNvPr>
          <p:cNvSpPr>
            <a:spLocks noGrp="1"/>
          </p:cNvSpPr>
          <p:nvPr>
            <p:ph type="dt" sz="half" idx="10"/>
          </p:nvPr>
        </p:nvSpPr>
        <p:spPr/>
        <p:txBody>
          <a:bodyPr/>
          <a:lstStyle/>
          <a:p>
            <a:fld id="{33F00B9F-29E7-4642-874A-713277EC5F9A}" type="datetime1">
              <a:rPr lang="en-GB" noProof="0" smtClean="0"/>
              <a:pPr/>
              <a:t>06/09/2026</a:t>
            </a:fld>
            <a:endParaRPr lang="en-GB" noProof="0" dirty="0"/>
          </a:p>
        </p:txBody>
      </p:sp>
    </p:spTree>
    <p:extLst>
      <p:ext uri="{BB962C8B-B14F-4D97-AF65-F5344CB8AC3E}">
        <p14:creationId xmlns:p14="http://schemas.microsoft.com/office/powerpoint/2010/main" val="31574905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DF0105-108E-F22F-CE17-94496092A77F}"/>
              </a:ext>
            </a:extLst>
          </p:cNvPr>
          <p:cNvSpPr>
            <a:spLocks noGrp="1"/>
          </p:cNvSpPr>
          <p:nvPr>
            <p:ph type="title"/>
          </p:nvPr>
        </p:nvSpPr>
        <p:spPr/>
        <p:txBody>
          <a:bodyPr/>
          <a:lstStyle/>
          <a:p>
            <a:r>
              <a:rPr lang="en-GB" b="1" dirty="0"/>
              <a:t>The Bias Problem: A Vicious Cycle</a:t>
            </a:r>
            <a:endParaRPr lang="en-GB" dirty="0"/>
          </a:p>
        </p:txBody>
      </p:sp>
      <p:sp>
        <p:nvSpPr>
          <p:cNvPr id="3" name="Content Placeholder 2">
            <a:extLst>
              <a:ext uri="{FF2B5EF4-FFF2-40B4-BE49-F238E27FC236}">
                <a16:creationId xmlns:a16="http://schemas.microsoft.com/office/drawing/2014/main" id="{2A680C54-D0EF-94BF-FFEB-5C779AE74255}"/>
              </a:ext>
            </a:extLst>
          </p:cNvPr>
          <p:cNvSpPr>
            <a:spLocks noGrp="1"/>
          </p:cNvSpPr>
          <p:nvPr>
            <p:ph idx="1"/>
          </p:nvPr>
        </p:nvSpPr>
        <p:spPr/>
        <p:txBody>
          <a:bodyPr>
            <a:normAutofit fontScale="85000" lnSpcReduction="20000"/>
          </a:bodyPr>
          <a:lstStyle/>
          <a:p>
            <a:r>
              <a:rPr lang="en-GB" b="1" dirty="0"/>
              <a:t>Example 1: The Biased Animal Identifier 🐾</a:t>
            </a:r>
          </a:p>
          <a:p>
            <a:r>
              <a:rPr lang="en-GB" dirty="0"/>
              <a:t>An AI model is trained to identify animals in photos. The training dataset is built by scraping images from popular wildlife photography websites.</a:t>
            </a:r>
          </a:p>
          <a:p>
            <a:r>
              <a:rPr lang="en-GB" b="1" dirty="0"/>
              <a:t>The Data:</a:t>
            </a:r>
            <a:r>
              <a:rPr lang="en-GB" dirty="0"/>
              <a:t> These websites are filled with thousands of stunning, high-quality photos of </a:t>
            </a:r>
            <a:r>
              <a:rPr lang="en-GB" b="1" dirty="0"/>
              <a:t>lions, tigers, and bears</a:t>
            </a:r>
            <a:r>
              <a:rPr lang="en-GB" dirty="0"/>
              <a:t>, but very few photos of more obscure animals like the </a:t>
            </a:r>
            <a:r>
              <a:rPr lang="en-GB" b="1" dirty="0"/>
              <a:t>axolotl</a:t>
            </a:r>
            <a:r>
              <a:rPr lang="en-GB" dirty="0"/>
              <a:t> or the </a:t>
            </a:r>
            <a:r>
              <a:rPr lang="en-GB" b="1" dirty="0"/>
              <a:t>pangolin</a:t>
            </a:r>
            <a:r>
              <a:rPr lang="en-GB" dirty="0"/>
              <a:t>.</a:t>
            </a:r>
          </a:p>
          <a:p>
            <a:r>
              <a:rPr lang="en-GB" b="1" dirty="0"/>
              <a:t>The Learned Bias:</a:t>
            </a:r>
            <a:r>
              <a:rPr lang="en-GB" dirty="0"/>
              <a:t> The model becomes an expert at identifying common animals but performs poorly on the rare ones. It learns that if something is a four-legged mammal, it's statistically much more likely to be a bear than a pangolin. It may misclassify a pangolin as an armadillo or simply fail to identify it at all.</a:t>
            </a:r>
          </a:p>
          <a:p>
            <a:r>
              <a:rPr lang="en-GB" b="1" dirty="0"/>
              <a:t>The Vicious Cycle:</a:t>
            </a:r>
            <a:r>
              <a:rPr lang="en-GB" dirty="0"/>
              <a:t> If this model is used in a nature app, it will constantly succeed with common animals, reinforcing its accuracy for that data. When it fails on a pangolin, users may not be able to correct it, or the incorrect "armadillo" tag gets confirmed. The system never learns to get better at identifying the underrepresented animals, creating a cycle where </a:t>
            </a:r>
            <a:r>
              <a:rPr lang="en-GB" b="1" dirty="0"/>
              <a:t>popularity equals accuracy</a:t>
            </a:r>
            <a:r>
              <a:rPr lang="en-GB" dirty="0"/>
              <a:t>.</a:t>
            </a:r>
          </a:p>
          <a:p>
            <a:endParaRPr lang="en-GB" dirty="0"/>
          </a:p>
        </p:txBody>
      </p:sp>
      <p:sp>
        <p:nvSpPr>
          <p:cNvPr id="4" name="Date Placeholder 3">
            <a:extLst>
              <a:ext uri="{FF2B5EF4-FFF2-40B4-BE49-F238E27FC236}">
                <a16:creationId xmlns:a16="http://schemas.microsoft.com/office/drawing/2014/main" id="{A758E732-1F8E-E3D6-347F-26C5257690D0}"/>
              </a:ext>
            </a:extLst>
          </p:cNvPr>
          <p:cNvSpPr>
            <a:spLocks noGrp="1"/>
          </p:cNvSpPr>
          <p:nvPr>
            <p:ph type="dt" sz="half" idx="10"/>
          </p:nvPr>
        </p:nvSpPr>
        <p:spPr/>
        <p:txBody>
          <a:bodyPr/>
          <a:lstStyle/>
          <a:p>
            <a:fld id="{33F00B9F-29E7-4642-874A-713277EC5F9A}" type="datetime1">
              <a:rPr lang="en-GB" noProof="0" smtClean="0"/>
              <a:pPr/>
              <a:t>06/09/2026</a:t>
            </a:fld>
            <a:endParaRPr lang="en-GB" noProof="0" dirty="0"/>
          </a:p>
        </p:txBody>
      </p:sp>
    </p:spTree>
    <p:extLst>
      <p:ext uri="{BB962C8B-B14F-4D97-AF65-F5344CB8AC3E}">
        <p14:creationId xmlns:p14="http://schemas.microsoft.com/office/powerpoint/2010/main" val="2307304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E70319-DB11-2479-A25E-22D12B985C36}"/>
              </a:ext>
            </a:extLst>
          </p:cNvPr>
          <p:cNvSpPr>
            <a:spLocks noGrp="1"/>
          </p:cNvSpPr>
          <p:nvPr>
            <p:ph type="title"/>
          </p:nvPr>
        </p:nvSpPr>
        <p:spPr/>
        <p:txBody>
          <a:bodyPr/>
          <a:lstStyle/>
          <a:p>
            <a:r>
              <a:rPr lang="en-GB" dirty="0"/>
              <a:t>Interactive Session 3 - Ethical Discussion</a:t>
            </a:r>
          </a:p>
        </p:txBody>
      </p:sp>
      <p:sp>
        <p:nvSpPr>
          <p:cNvPr id="3" name="Content Placeholder 2">
            <a:extLst>
              <a:ext uri="{FF2B5EF4-FFF2-40B4-BE49-F238E27FC236}">
                <a16:creationId xmlns:a16="http://schemas.microsoft.com/office/drawing/2014/main" id="{914946B3-AF7B-47C5-6BF6-FDD54D40C23F}"/>
              </a:ext>
            </a:extLst>
          </p:cNvPr>
          <p:cNvSpPr>
            <a:spLocks noGrp="1"/>
          </p:cNvSpPr>
          <p:nvPr>
            <p:ph idx="1"/>
          </p:nvPr>
        </p:nvSpPr>
        <p:spPr/>
        <p:txBody>
          <a:bodyPr/>
          <a:lstStyle/>
          <a:p>
            <a:r>
              <a:rPr lang="en-GB" b="1" dirty="0"/>
              <a:t>Scenario:</a:t>
            </a:r>
            <a:r>
              <a:rPr lang="en-GB" dirty="0"/>
              <a:t> A bank develops an AI model to automate mortgage loan approvals. The model is trained on the bank's loan application data from the last 30 years. The model learns that applicants from certain postcodes have historically had a higher rejection rate and therefore flags new applications from these areas as higher risk.</a:t>
            </a:r>
          </a:p>
          <a:p>
            <a:r>
              <a:rPr lang="en-GB" b="1" dirty="0"/>
              <a:t>Question for the class:</a:t>
            </a:r>
            <a:r>
              <a:rPr lang="en-GB" dirty="0"/>
              <a:t> What is the primary ethical risk here? How could this system create a harmful feedback loop and potentially violate fair lending laws?</a:t>
            </a:r>
          </a:p>
        </p:txBody>
      </p:sp>
      <p:sp>
        <p:nvSpPr>
          <p:cNvPr id="4" name="Date Placeholder 3">
            <a:extLst>
              <a:ext uri="{FF2B5EF4-FFF2-40B4-BE49-F238E27FC236}">
                <a16:creationId xmlns:a16="http://schemas.microsoft.com/office/drawing/2014/main" id="{ACDBF728-C9FE-C5F7-630E-6C4C8913B827}"/>
              </a:ext>
            </a:extLst>
          </p:cNvPr>
          <p:cNvSpPr>
            <a:spLocks noGrp="1"/>
          </p:cNvSpPr>
          <p:nvPr>
            <p:ph type="dt" sz="half" idx="10"/>
          </p:nvPr>
        </p:nvSpPr>
        <p:spPr/>
        <p:txBody>
          <a:bodyPr/>
          <a:lstStyle/>
          <a:p>
            <a:fld id="{33F00B9F-29E7-4642-874A-713277EC5F9A}" type="datetime1">
              <a:rPr lang="en-GB" noProof="0" smtClean="0"/>
              <a:pPr/>
              <a:t>06/09/2026</a:t>
            </a:fld>
            <a:endParaRPr lang="en-GB" noProof="0" dirty="0"/>
          </a:p>
        </p:txBody>
      </p:sp>
    </p:spTree>
    <p:extLst>
      <p:ext uri="{BB962C8B-B14F-4D97-AF65-F5344CB8AC3E}">
        <p14:creationId xmlns:p14="http://schemas.microsoft.com/office/powerpoint/2010/main" val="11908687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D35C01-625F-BC38-65E4-81928793AADC}"/>
              </a:ext>
            </a:extLst>
          </p:cNvPr>
          <p:cNvSpPr>
            <a:spLocks noGrp="1"/>
          </p:cNvSpPr>
          <p:nvPr>
            <p:ph type="title"/>
          </p:nvPr>
        </p:nvSpPr>
        <p:spPr/>
        <p:txBody>
          <a:bodyPr/>
          <a:lstStyle/>
          <a:p>
            <a:r>
              <a:rPr lang="en-GB" b="1" dirty="0"/>
              <a:t>Key Takeaways</a:t>
            </a:r>
          </a:p>
        </p:txBody>
      </p:sp>
      <p:sp>
        <p:nvSpPr>
          <p:cNvPr id="3" name="Content Placeholder 2">
            <a:extLst>
              <a:ext uri="{FF2B5EF4-FFF2-40B4-BE49-F238E27FC236}">
                <a16:creationId xmlns:a16="http://schemas.microsoft.com/office/drawing/2014/main" id="{512C875B-E436-F852-8938-3107138EAC01}"/>
              </a:ext>
            </a:extLst>
          </p:cNvPr>
          <p:cNvSpPr>
            <a:spLocks noGrp="1"/>
          </p:cNvSpPr>
          <p:nvPr>
            <p:ph idx="1"/>
          </p:nvPr>
        </p:nvSpPr>
        <p:spPr/>
        <p:txBody>
          <a:bodyPr>
            <a:normAutofit fontScale="92500" lnSpcReduction="10000"/>
          </a:bodyPr>
          <a:lstStyle/>
          <a:p>
            <a:r>
              <a:rPr lang="en-GB" dirty="0"/>
              <a:t>AI is the broad science of making machines intelligent. It's a field with a long history of booms and busts.</a:t>
            </a:r>
          </a:p>
          <a:p>
            <a:r>
              <a:rPr lang="en-GB" dirty="0"/>
              <a:t>Machine Learning and Deep Learning are the engines of modern AI, driven by data and computational power.</a:t>
            </a:r>
          </a:p>
          <a:p>
            <a:r>
              <a:rPr lang="en-GB" dirty="0"/>
              <a:t>AI is a toolkit of specialized domains (NLP, CV) that can be combined to solve complex problems.</a:t>
            </a:r>
          </a:p>
          <a:p>
            <a:r>
              <a:rPr lang="en-GB" dirty="0"/>
              <a:t>All AI today is Narrow AI (ANI). </a:t>
            </a:r>
          </a:p>
          <a:p>
            <a:r>
              <a:rPr lang="en-GB" dirty="0"/>
              <a:t>The dream of General AI (AGI) and Superintelligent AI (ASI) remains a distant, long-term goal.</a:t>
            </a:r>
          </a:p>
          <a:p>
            <a:r>
              <a:rPr lang="en-GB" dirty="0"/>
              <a:t>The ethical implications of AI are not an afterthought; they are central to its responsible development and deployment.</a:t>
            </a:r>
          </a:p>
        </p:txBody>
      </p:sp>
      <p:sp>
        <p:nvSpPr>
          <p:cNvPr id="4" name="Date Placeholder 3">
            <a:extLst>
              <a:ext uri="{FF2B5EF4-FFF2-40B4-BE49-F238E27FC236}">
                <a16:creationId xmlns:a16="http://schemas.microsoft.com/office/drawing/2014/main" id="{C7A9B903-0A0C-FDBC-8CBE-1460470C5A9C}"/>
              </a:ext>
            </a:extLst>
          </p:cNvPr>
          <p:cNvSpPr>
            <a:spLocks noGrp="1"/>
          </p:cNvSpPr>
          <p:nvPr>
            <p:ph type="dt" sz="half" idx="10"/>
          </p:nvPr>
        </p:nvSpPr>
        <p:spPr/>
        <p:txBody>
          <a:bodyPr/>
          <a:lstStyle/>
          <a:p>
            <a:fld id="{33F00B9F-29E7-4642-874A-713277EC5F9A}" type="datetime1">
              <a:rPr lang="en-GB" noProof="0" smtClean="0"/>
              <a:pPr/>
              <a:t>06/09/2026</a:t>
            </a:fld>
            <a:endParaRPr lang="en-GB" noProof="0" dirty="0"/>
          </a:p>
        </p:txBody>
      </p:sp>
    </p:spTree>
    <p:extLst>
      <p:ext uri="{BB962C8B-B14F-4D97-AF65-F5344CB8AC3E}">
        <p14:creationId xmlns:p14="http://schemas.microsoft.com/office/powerpoint/2010/main" val="21159867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98678C-0015-2A34-31DC-4246E8938632}"/>
              </a:ext>
            </a:extLst>
          </p:cNvPr>
          <p:cNvSpPr>
            <a:spLocks noGrp="1"/>
          </p:cNvSpPr>
          <p:nvPr>
            <p:ph type="title"/>
          </p:nvPr>
        </p:nvSpPr>
        <p:spPr/>
        <p:txBody>
          <a:bodyPr/>
          <a:lstStyle/>
          <a:p>
            <a:r>
              <a:rPr lang="en-GB" dirty="0"/>
              <a:t>Recommended Reading &amp; Resources</a:t>
            </a:r>
          </a:p>
        </p:txBody>
      </p:sp>
      <p:sp>
        <p:nvSpPr>
          <p:cNvPr id="3" name="Content Placeholder 2">
            <a:extLst>
              <a:ext uri="{FF2B5EF4-FFF2-40B4-BE49-F238E27FC236}">
                <a16:creationId xmlns:a16="http://schemas.microsoft.com/office/drawing/2014/main" id="{3A9558ED-1859-F4F6-7698-30E654B9F179}"/>
              </a:ext>
            </a:extLst>
          </p:cNvPr>
          <p:cNvSpPr>
            <a:spLocks noGrp="1"/>
          </p:cNvSpPr>
          <p:nvPr>
            <p:ph idx="1"/>
          </p:nvPr>
        </p:nvSpPr>
        <p:spPr/>
        <p:txBody>
          <a:bodyPr/>
          <a:lstStyle/>
          <a:p>
            <a:r>
              <a:rPr lang="en-GB" dirty="0"/>
              <a:t>Core Textbook:</a:t>
            </a:r>
          </a:p>
          <a:p>
            <a:pPr lvl="1"/>
            <a:r>
              <a:rPr lang="en-GB" dirty="0"/>
              <a:t>Russell, S., &amp; Norvig, P. (2021). </a:t>
            </a:r>
            <a:r>
              <a:rPr lang="en-GB" i="1" dirty="0"/>
              <a:t>Artificial Intelligence: A Modern Approach (4th ed.)</a:t>
            </a:r>
            <a:r>
              <a:rPr lang="en-GB" dirty="0"/>
              <a:t>.</a:t>
            </a:r>
          </a:p>
          <a:p>
            <a:r>
              <a:rPr lang="en-GB" dirty="0"/>
              <a:t>For Staying Current:</a:t>
            </a:r>
          </a:p>
          <a:p>
            <a:pPr lvl="1"/>
            <a:r>
              <a:rPr lang="en-GB" dirty="0" err="1"/>
              <a:t>ArXiv</a:t>
            </a:r>
            <a:r>
              <a:rPr lang="en-GB" dirty="0"/>
              <a:t> (cs.AI, </a:t>
            </a:r>
            <a:r>
              <a:rPr lang="en-GB" dirty="0" err="1"/>
              <a:t>cs.LG</a:t>
            </a:r>
            <a:r>
              <a:rPr lang="en-GB" dirty="0"/>
              <a:t>, cs.CL sections)</a:t>
            </a:r>
          </a:p>
          <a:p>
            <a:pPr lvl="1"/>
            <a:r>
              <a:rPr lang="en-GB" dirty="0"/>
              <a:t>Distill.pub (for visual, intuitive explanations)</a:t>
            </a:r>
          </a:p>
          <a:p>
            <a:pPr lvl="1"/>
            <a:r>
              <a:rPr lang="en-GB" dirty="0"/>
              <a:t>Reputable Tech Journals and AI Newsletters (e.g., MIT Technology Review, The Batch)</a:t>
            </a:r>
          </a:p>
        </p:txBody>
      </p:sp>
      <p:sp>
        <p:nvSpPr>
          <p:cNvPr id="4" name="Date Placeholder 3">
            <a:extLst>
              <a:ext uri="{FF2B5EF4-FFF2-40B4-BE49-F238E27FC236}">
                <a16:creationId xmlns:a16="http://schemas.microsoft.com/office/drawing/2014/main" id="{E98D62AA-D969-C908-4DFB-B79F903300BB}"/>
              </a:ext>
            </a:extLst>
          </p:cNvPr>
          <p:cNvSpPr>
            <a:spLocks noGrp="1"/>
          </p:cNvSpPr>
          <p:nvPr>
            <p:ph type="dt" sz="half" idx="10"/>
          </p:nvPr>
        </p:nvSpPr>
        <p:spPr/>
        <p:txBody>
          <a:bodyPr/>
          <a:lstStyle/>
          <a:p>
            <a:fld id="{33F00B9F-29E7-4642-874A-713277EC5F9A}" type="datetime1">
              <a:rPr lang="en-GB" noProof="0" smtClean="0"/>
              <a:pPr/>
              <a:t>06/09/2026</a:t>
            </a:fld>
            <a:endParaRPr lang="en-GB" noProof="0" dirty="0"/>
          </a:p>
        </p:txBody>
      </p:sp>
    </p:spTree>
    <p:extLst>
      <p:ext uri="{BB962C8B-B14F-4D97-AF65-F5344CB8AC3E}">
        <p14:creationId xmlns:p14="http://schemas.microsoft.com/office/powerpoint/2010/main" val="15684243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C7C031-B6EA-7325-3C46-3ED4AA9A8F9B}"/>
              </a:ext>
            </a:extLst>
          </p:cNvPr>
          <p:cNvSpPr>
            <a:spLocks noGrp="1"/>
          </p:cNvSpPr>
          <p:nvPr>
            <p:ph type="title"/>
          </p:nvPr>
        </p:nvSpPr>
        <p:spPr>
          <a:xfrm>
            <a:off x="909836" y="203200"/>
            <a:ext cx="9751060" cy="1168400"/>
          </a:xfrm>
        </p:spPr>
        <p:txBody>
          <a:bodyPr/>
          <a:lstStyle/>
          <a:p>
            <a:r>
              <a:rPr lang="en-GB" dirty="0"/>
              <a:t>References</a:t>
            </a:r>
          </a:p>
        </p:txBody>
      </p:sp>
      <p:sp>
        <p:nvSpPr>
          <p:cNvPr id="3" name="Content Placeholder 2">
            <a:extLst>
              <a:ext uri="{FF2B5EF4-FFF2-40B4-BE49-F238E27FC236}">
                <a16:creationId xmlns:a16="http://schemas.microsoft.com/office/drawing/2014/main" id="{8DC32DC9-EE3B-9BF8-0FAF-640995CB58B0}"/>
              </a:ext>
            </a:extLst>
          </p:cNvPr>
          <p:cNvSpPr>
            <a:spLocks noGrp="1"/>
          </p:cNvSpPr>
          <p:nvPr>
            <p:ph idx="1"/>
          </p:nvPr>
        </p:nvSpPr>
        <p:spPr>
          <a:xfrm>
            <a:off x="765820" y="1412776"/>
            <a:ext cx="10204123" cy="4657824"/>
          </a:xfrm>
        </p:spPr>
        <p:txBody>
          <a:bodyPr>
            <a:normAutofit fontScale="55000" lnSpcReduction="20000"/>
          </a:bodyPr>
          <a:lstStyle/>
          <a:p>
            <a:pPr marL="0" indent="0">
              <a:buNone/>
            </a:pPr>
            <a:r>
              <a:rPr lang="en-GB" dirty="0"/>
              <a:t>[1]https://ec.europa.eu/commission/presscorner/detail/en/SPEECH_12_149</a:t>
            </a:r>
          </a:p>
          <a:p>
            <a:pPr marL="0" indent="0">
              <a:buNone/>
            </a:pPr>
            <a:r>
              <a:rPr lang="en-GB" dirty="0"/>
              <a:t>[2] https://www.gov.uk/government/publications/quantifying-the-uk-data-skills-gap/quantifying-the-uk-data-skills-gap</a:t>
            </a:r>
          </a:p>
          <a:p>
            <a:pPr marL="0" indent="0">
              <a:buNone/>
            </a:pPr>
            <a:r>
              <a:rPr lang="en-GB" dirty="0"/>
              <a:t>[3] Gardner, H. (1983). </a:t>
            </a:r>
            <a:r>
              <a:rPr lang="en-GB" i="1" dirty="0"/>
              <a:t>Frames of Mind: The Theory of Multiple Intelligences</a:t>
            </a:r>
            <a:r>
              <a:rPr lang="en-GB" dirty="0"/>
              <a:t>. Basic Books.</a:t>
            </a:r>
          </a:p>
          <a:p>
            <a:pPr marL="0" indent="0">
              <a:buNone/>
            </a:pPr>
            <a:r>
              <a:rPr lang="en-GB" dirty="0"/>
              <a:t>[4] McCarthy, J. (2007). </a:t>
            </a:r>
            <a:r>
              <a:rPr lang="en-GB" i="1" dirty="0"/>
              <a:t>What is Artificial Intelligence?</a:t>
            </a:r>
            <a:r>
              <a:rPr lang="en-GB" dirty="0"/>
              <a:t>. Stanford University. Retrieved from </a:t>
            </a:r>
            <a:r>
              <a:rPr lang="en-GB" dirty="0">
                <a:hlinkClick r:id="rId2"/>
              </a:rPr>
              <a:t>http://jmc.stanford.edu/articles/whatisai/whatisai.pdf</a:t>
            </a:r>
            <a:endParaRPr lang="en-GB" dirty="0"/>
          </a:p>
          <a:p>
            <a:pPr marL="0" indent="0">
              <a:buNone/>
            </a:pPr>
            <a:r>
              <a:rPr lang="en-GB" dirty="0"/>
              <a:t>[5] Russell, S. and Norvig, P. (2009) Artificial </a:t>
            </a:r>
            <a:br>
              <a:rPr lang="en-GB" dirty="0"/>
            </a:br>
            <a:r>
              <a:rPr lang="en-GB" dirty="0"/>
              <a:t>(</a:t>
            </a:r>
            <a:r>
              <a:rPr lang="en-GB" b="1" dirty="0"/>
              <a:t>Essentials</a:t>
            </a:r>
            <a:r>
              <a:rPr lang="en-GB" dirty="0"/>
              <a:t>)		       Intelligence: A Modern Approach (3nd edition), Prentice Hall </a:t>
            </a:r>
          </a:p>
          <a:p>
            <a:pPr marL="0" indent="0">
              <a:buNone/>
            </a:pPr>
            <a:r>
              <a:rPr lang="en-GB" dirty="0"/>
              <a:t>[6] A. M. Turing, "Computing machinery and intelligence," </a:t>
            </a:r>
            <a:r>
              <a:rPr lang="en-GB" i="1" dirty="0"/>
              <a:t>Mind</a:t>
            </a:r>
            <a:r>
              <a:rPr lang="en-GB" dirty="0"/>
              <a:t>, vol. LIX, no. 236, pp. 433–460, 1950.</a:t>
            </a:r>
          </a:p>
          <a:p>
            <a:pPr marL="0" indent="0">
              <a:buNone/>
            </a:pPr>
            <a:r>
              <a:rPr lang="en-GB" dirty="0"/>
              <a:t>[7] https://botpenguin.com/glossary/turing-test</a:t>
            </a:r>
          </a:p>
          <a:p>
            <a:pPr marL="0" indent="0">
              <a:buNone/>
            </a:pPr>
            <a:r>
              <a:rPr lang="en-GB" dirty="0"/>
              <a:t>[8] W. S. McCulloch and W. Pitts, “A logical calculus of the ideas immanent in nervous activity,” </a:t>
            </a:r>
            <a:r>
              <a:rPr lang="en-GB" i="1" dirty="0"/>
              <a:t>The Bulletin of Mathematical Biophysics</a:t>
            </a:r>
            <a:r>
              <a:rPr lang="en-GB" dirty="0"/>
              <a:t>, vol. 5, no. 4, pp. 115–133, 1943. </a:t>
            </a:r>
            <a:r>
              <a:rPr lang="en-GB" dirty="0" err="1"/>
              <a:t>doi</a:t>
            </a:r>
            <a:r>
              <a:rPr lang="en-GB" dirty="0"/>
              <a:t>: </a:t>
            </a:r>
          </a:p>
          <a:p>
            <a:pPr marL="0" indent="0">
              <a:buNone/>
            </a:pPr>
            <a:r>
              <a:rPr lang="en-GB" dirty="0"/>
              <a:t>[9]  J. McCarthy, M. L. Minsky, N. Rochester, and C. E. Shannon, "A proposal for the Dartmouth summer research project on artificial intelligence," Dartmouth College, Hanover, NH, 1955. [Online]. Available: </a:t>
            </a:r>
            <a:r>
              <a:rPr lang="en-GB" dirty="0">
                <a:hlinkClick r:id="rId3"/>
              </a:rPr>
              <a:t>http://www-formal.stanford.edu/jmc/history/dartmouth/dartmouth.html</a:t>
            </a:r>
            <a:endParaRPr lang="en-GB" dirty="0"/>
          </a:p>
          <a:p>
            <a:pPr marL="0" indent="0">
              <a:buNone/>
            </a:pPr>
            <a:br>
              <a:rPr lang="en-GB" dirty="0"/>
            </a:br>
            <a:r>
              <a:rPr lang="en-GB" dirty="0"/>
              <a:t>[10] [10] S. Campbell, M. Hsu, and J. </a:t>
            </a:r>
            <a:r>
              <a:rPr lang="en-GB" dirty="0" err="1"/>
              <a:t>Hoane</a:t>
            </a:r>
            <a:r>
              <a:rPr lang="en-GB" dirty="0"/>
              <a:t> Jr., “Deep Blue,” </a:t>
            </a:r>
            <a:r>
              <a:rPr lang="en-GB" i="1" dirty="0"/>
              <a:t>Artificial Intelligence</a:t>
            </a:r>
            <a:r>
              <a:rPr lang="en-GB" dirty="0"/>
              <a:t>, vol. 134, no. 1–2, pp. 57–83, 2002.</a:t>
            </a:r>
          </a:p>
          <a:p>
            <a:pPr marL="0" indent="0">
              <a:buNone/>
            </a:pPr>
            <a:endParaRPr lang="en-GB" dirty="0"/>
          </a:p>
          <a:p>
            <a:pPr marL="0" indent="0">
              <a:buNone/>
            </a:pPr>
            <a:endParaRPr lang="en-GB" dirty="0"/>
          </a:p>
        </p:txBody>
      </p:sp>
      <p:sp>
        <p:nvSpPr>
          <p:cNvPr id="4" name="Date Placeholder 3">
            <a:extLst>
              <a:ext uri="{FF2B5EF4-FFF2-40B4-BE49-F238E27FC236}">
                <a16:creationId xmlns:a16="http://schemas.microsoft.com/office/drawing/2014/main" id="{F024CDD9-248F-2B85-7B76-06287F0CFEC9}"/>
              </a:ext>
            </a:extLst>
          </p:cNvPr>
          <p:cNvSpPr>
            <a:spLocks noGrp="1"/>
          </p:cNvSpPr>
          <p:nvPr>
            <p:ph type="dt" sz="half" idx="10"/>
          </p:nvPr>
        </p:nvSpPr>
        <p:spPr/>
        <p:txBody>
          <a:bodyPr/>
          <a:lstStyle/>
          <a:p>
            <a:fld id="{33F00B9F-29E7-4642-874A-713277EC5F9A}" type="datetime1">
              <a:rPr lang="en-GB" noProof="0" smtClean="0"/>
              <a:pPr/>
              <a:t>06/09/2026</a:t>
            </a:fld>
            <a:endParaRPr lang="en-GB" noProof="0" dirty="0"/>
          </a:p>
        </p:txBody>
      </p:sp>
    </p:spTree>
    <p:extLst>
      <p:ext uri="{BB962C8B-B14F-4D97-AF65-F5344CB8AC3E}">
        <p14:creationId xmlns:p14="http://schemas.microsoft.com/office/powerpoint/2010/main" val="1991795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39EA43-A456-D59E-496A-66B1C06BA8EA}"/>
              </a:ext>
            </a:extLst>
          </p:cNvPr>
          <p:cNvSpPr>
            <a:spLocks noGrp="1"/>
          </p:cNvSpPr>
          <p:nvPr>
            <p:ph type="title"/>
          </p:nvPr>
        </p:nvSpPr>
        <p:spPr>
          <a:xfrm>
            <a:off x="1218882" y="203200"/>
            <a:ext cx="9751060" cy="1168400"/>
          </a:xfrm>
        </p:spPr>
        <p:txBody>
          <a:bodyPr/>
          <a:lstStyle/>
          <a:p>
            <a:r>
              <a:rPr lang="en-GB" dirty="0"/>
              <a:t>References</a:t>
            </a:r>
          </a:p>
        </p:txBody>
      </p:sp>
      <p:sp>
        <p:nvSpPr>
          <p:cNvPr id="3" name="Content Placeholder 2">
            <a:extLst>
              <a:ext uri="{FF2B5EF4-FFF2-40B4-BE49-F238E27FC236}">
                <a16:creationId xmlns:a16="http://schemas.microsoft.com/office/drawing/2014/main" id="{B0AAFEBC-445C-DEB9-C051-356FAD54A1D2}"/>
              </a:ext>
            </a:extLst>
          </p:cNvPr>
          <p:cNvSpPr>
            <a:spLocks noGrp="1"/>
          </p:cNvSpPr>
          <p:nvPr>
            <p:ph idx="1"/>
          </p:nvPr>
        </p:nvSpPr>
        <p:spPr>
          <a:xfrm>
            <a:off x="1218883" y="1371600"/>
            <a:ext cx="9751060" cy="5009728"/>
          </a:xfrm>
        </p:spPr>
        <p:txBody>
          <a:bodyPr>
            <a:normAutofit fontScale="62500" lnSpcReduction="20000"/>
          </a:bodyPr>
          <a:lstStyle/>
          <a:p>
            <a:pPr marL="0" indent="0">
              <a:buNone/>
            </a:pPr>
            <a:r>
              <a:rPr lang="en-GB" dirty="0"/>
              <a:t>[11] A. </a:t>
            </a:r>
            <a:r>
              <a:rPr lang="en-GB" dirty="0" err="1"/>
              <a:t>Krizhevsky</a:t>
            </a:r>
            <a:r>
              <a:rPr lang="en-GB" dirty="0"/>
              <a:t>, I. </a:t>
            </a:r>
            <a:r>
              <a:rPr lang="en-GB" dirty="0" err="1"/>
              <a:t>Sutskever</a:t>
            </a:r>
            <a:r>
              <a:rPr lang="en-GB" dirty="0"/>
              <a:t>, and G. E. Hinton, “ImageNet classification with deep convolutional neural networks,” in </a:t>
            </a:r>
            <a:r>
              <a:rPr lang="en-GB" i="1" dirty="0"/>
              <a:t>Proc. Advances in Neural Information Processing Systems (</a:t>
            </a:r>
            <a:r>
              <a:rPr lang="en-GB" i="1" dirty="0" err="1"/>
              <a:t>NeurIPS</a:t>
            </a:r>
            <a:r>
              <a:rPr lang="en-GB" i="1" dirty="0"/>
              <a:t>)</a:t>
            </a:r>
            <a:r>
              <a:rPr lang="en-GB" dirty="0"/>
              <a:t>, Lake Tahoe, NV, USA, 2012, pp. 1097–1105.</a:t>
            </a:r>
          </a:p>
          <a:p>
            <a:pPr marL="0" indent="0">
              <a:buNone/>
            </a:pPr>
            <a:r>
              <a:rPr lang="en-GB" dirty="0"/>
              <a:t>[12] D. Silver et al., “Mastering the game of Go with deep neural networks and tree search,” </a:t>
            </a:r>
            <a:r>
              <a:rPr lang="en-GB" i="1" dirty="0"/>
              <a:t>Nature</a:t>
            </a:r>
            <a:r>
              <a:rPr lang="en-GB" dirty="0"/>
              <a:t>, vol. 529, no. 7587, pp. 484–489, Jan. 2016.</a:t>
            </a:r>
          </a:p>
          <a:p>
            <a:pPr marL="0" indent="0">
              <a:buNone/>
            </a:pPr>
            <a:r>
              <a:rPr lang="en-GB" dirty="0"/>
              <a:t>[13]https://swisscognitive.ch/2021/08/28/fields-of-artificial-intelligence/</a:t>
            </a:r>
          </a:p>
          <a:p>
            <a:pPr marL="0" indent="0">
              <a:buNone/>
            </a:pPr>
            <a:r>
              <a:rPr lang="en-GB" dirty="0"/>
              <a:t>[14] https://www.shiksha.com/online-courses/articles/supervised-learning-real-life-analogy-and-applications/</a:t>
            </a:r>
          </a:p>
          <a:p>
            <a:pPr marL="0" indent="0">
              <a:buNone/>
            </a:pPr>
            <a:r>
              <a:rPr lang="en-GB" dirty="0"/>
              <a:t>[15] https://www.mathworks.com/discovery/unsupervised-learning.html</a:t>
            </a:r>
          </a:p>
          <a:p>
            <a:pPr marL="0" indent="0">
              <a:buNone/>
            </a:pPr>
            <a:r>
              <a:rPr lang="en-GB" dirty="0"/>
              <a:t>[16] </a:t>
            </a:r>
            <a:r>
              <a:rPr lang="en-GB" dirty="0">
                <a:hlinkClick r:id="rId2"/>
              </a:rPr>
              <a:t>https://www.mathworks.com/discovery/reinforcement-learning.html</a:t>
            </a:r>
            <a:endParaRPr lang="en-GB" dirty="0"/>
          </a:p>
          <a:p>
            <a:pPr marL="0" indent="0">
              <a:buNone/>
            </a:pPr>
            <a:r>
              <a:rPr lang="en-GB" dirty="0"/>
              <a:t>[17] </a:t>
            </a:r>
            <a:r>
              <a:rPr lang="en-GB" dirty="0">
                <a:hlinkClick r:id="rId3"/>
              </a:rPr>
              <a:t>https://www.iso.org/artificial-intelligence/deep-learning</a:t>
            </a:r>
            <a:endParaRPr lang="en-GB" dirty="0"/>
          </a:p>
          <a:p>
            <a:pPr marL="0" indent="0">
              <a:buNone/>
            </a:pPr>
            <a:r>
              <a:rPr lang="en-GB" dirty="0"/>
              <a:t>[18] </a:t>
            </a:r>
            <a:r>
              <a:rPr lang="en-GB" dirty="0">
                <a:hlinkClick r:id="rId4"/>
              </a:rPr>
              <a:t>https://navigate360.com/blog/what-is-natural-language-processing/</a:t>
            </a:r>
            <a:endParaRPr lang="en-GB" dirty="0"/>
          </a:p>
          <a:p>
            <a:pPr marL="0" indent="0">
              <a:buNone/>
            </a:pPr>
            <a:r>
              <a:rPr lang="en-GB" dirty="0"/>
              <a:t>[19] </a:t>
            </a:r>
            <a:r>
              <a:rPr lang="en-GB" dirty="0">
                <a:hlinkClick r:id="rId5"/>
              </a:rPr>
              <a:t>https://www.algotive.ai/blog/what-is-computer-vision-and-how-does-it-work-with-artificial-intelligence</a:t>
            </a:r>
            <a:endParaRPr lang="en-GB" dirty="0"/>
          </a:p>
          <a:p>
            <a:pPr marL="0" indent="0">
              <a:buNone/>
            </a:pPr>
            <a:r>
              <a:rPr lang="en-GB" dirty="0"/>
              <a:t>[20] </a:t>
            </a:r>
            <a:r>
              <a:rPr lang="en-GB" dirty="0">
                <a:hlinkClick r:id="rId6"/>
              </a:rPr>
              <a:t>https://ingage.institute/2025/04/understanding-the-stages-of-artificial-intelligence-ani-agi-and-asi/</a:t>
            </a:r>
            <a:endParaRPr lang="en-GB" dirty="0"/>
          </a:p>
          <a:p>
            <a:pPr marL="0" indent="0">
              <a:buNone/>
            </a:pPr>
            <a:r>
              <a:rPr lang="en-GB" dirty="0"/>
              <a:t>[21] https://www.researchgate.net/figure/Major-applications-of-AI_fig2_370351166</a:t>
            </a:r>
            <a:br>
              <a:rPr lang="en-GB" dirty="0"/>
            </a:br>
            <a:endParaRPr lang="en-GB" dirty="0"/>
          </a:p>
          <a:p>
            <a:pPr marL="0" indent="0">
              <a:buNone/>
            </a:pPr>
            <a:endParaRPr lang="en-GB" dirty="0"/>
          </a:p>
        </p:txBody>
      </p:sp>
      <p:sp>
        <p:nvSpPr>
          <p:cNvPr id="4" name="Date Placeholder 3">
            <a:extLst>
              <a:ext uri="{FF2B5EF4-FFF2-40B4-BE49-F238E27FC236}">
                <a16:creationId xmlns:a16="http://schemas.microsoft.com/office/drawing/2014/main" id="{5D155173-7000-17C5-271A-D32947F84F1D}"/>
              </a:ext>
            </a:extLst>
          </p:cNvPr>
          <p:cNvSpPr>
            <a:spLocks noGrp="1"/>
          </p:cNvSpPr>
          <p:nvPr>
            <p:ph type="dt" sz="half" idx="10"/>
          </p:nvPr>
        </p:nvSpPr>
        <p:spPr/>
        <p:txBody>
          <a:bodyPr/>
          <a:lstStyle/>
          <a:p>
            <a:fld id="{33F00B9F-29E7-4642-874A-713277EC5F9A}" type="datetime1">
              <a:rPr lang="en-GB" noProof="0" smtClean="0"/>
              <a:pPr/>
              <a:t>06/09/2026</a:t>
            </a:fld>
            <a:endParaRPr lang="en-GB" noProof="0" dirty="0"/>
          </a:p>
        </p:txBody>
      </p:sp>
    </p:spTree>
    <p:extLst>
      <p:ext uri="{BB962C8B-B14F-4D97-AF65-F5344CB8AC3E}">
        <p14:creationId xmlns:p14="http://schemas.microsoft.com/office/powerpoint/2010/main" val="22743498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C143C7-1DA3-A35C-E02B-B76A0E9B6097}"/>
              </a:ext>
            </a:extLst>
          </p:cNvPr>
          <p:cNvSpPr>
            <a:spLocks noGrp="1"/>
          </p:cNvSpPr>
          <p:nvPr>
            <p:ph type="title"/>
          </p:nvPr>
        </p:nvSpPr>
        <p:spPr>
          <a:xfrm>
            <a:off x="333772" y="2844800"/>
            <a:ext cx="11335236" cy="1168400"/>
          </a:xfrm>
        </p:spPr>
        <p:txBody>
          <a:bodyPr/>
          <a:lstStyle/>
          <a:p>
            <a:pPr algn="ctr"/>
            <a:r>
              <a:rPr lang="en-GB" b="1" dirty="0"/>
              <a:t>QUESTIONS?</a:t>
            </a:r>
          </a:p>
        </p:txBody>
      </p:sp>
      <p:sp>
        <p:nvSpPr>
          <p:cNvPr id="4" name="Date Placeholder 3">
            <a:extLst>
              <a:ext uri="{FF2B5EF4-FFF2-40B4-BE49-F238E27FC236}">
                <a16:creationId xmlns:a16="http://schemas.microsoft.com/office/drawing/2014/main" id="{09D968BA-C575-0155-8DBE-32AAD1AF5059}"/>
              </a:ext>
            </a:extLst>
          </p:cNvPr>
          <p:cNvSpPr>
            <a:spLocks noGrp="1"/>
          </p:cNvSpPr>
          <p:nvPr>
            <p:ph type="dt" sz="half" idx="10"/>
          </p:nvPr>
        </p:nvSpPr>
        <p:spPr/>
        <p:txBody>
          <a:bodyPr/>
          <a:lstStyle/>
          <a:p>
            <a:fld id="{33F00B9F-29E7-4642-874A-713277EC5F9A}" type="datetime1">
              <a:rPr lang="en-GB" noProof="0" smtClean="0"/>
              <a:pPr/>
              <a:t>06/09/2026</a:t>
            </a:fld>
            <a:endParaRPr lang="en-GB" noProof="0" dirty="0"/>
          </a:p>
        </p:txBody>
      </p:sp>
    </p:spTree>
    <p:extLst>
      <p:ext uri="{BB962C8B-B14F-4D97-AF65-F5344CB8AC3E}">
        <p14:creationId xmlns:p14="http://schemas.microsoft.com/office/powerpoint/2010/main" val="38653960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ooks Classic 16x9">
  <a:themeElements>
    <a:clrScheme name="BooksClassic_16x9">
      <a:dk1>
        <a:srgbClr val="6A3A20"/>
      </a:dk1>
      <a:lt1>
        <a:sysClr val="window" lastClr="FFFFFF"/>
      </a:lt1>
      <a:dk2>
        <a:srgbClr val="000000"/>
      </a:dk2>
      <a:lt2>
        <a:srgbClr val="FFEDB9"/>
      </a:lt2>
      <a:accent1>
        <a:srgbClr val="6A3A20"/>
      </a:accent1>
      <a:accent2>
        <a:srgbClr val="B4914C"/>
      </a:accent2>
      <a:accent3>
        <a:srgbClr val="610606"/>
      </a:accent3>
      <a:accent4>
        <a:srgbClr val="2B3742"/>
      </a:accent4>
      <a:accent5>
        <a:srgbClr val="787A41"/>
      </a:accent5>
      <a:accent6>
        <a:srgbClr val="B95E14"/>
      </a:accent6>
      <a:hlink>
        <a:srgbClr val="2B3742"/>
      </a:hlink>
      <a:folHlink>
        <a:srgbClr val="C1A56D"/>
      </a:folHlink>
    </a:clrScheme>
    <a:fontScheme name="Constantia">
      <a:majorFont>
        <a:latin typeface="Constant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nstant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100000"/>
                <a:shade val="90000"/>
                <a:satMod val="150000"/>
              </a:schemeClr>
            </a:gs>
            <a:gs pos="60000">
              <a:schemeClr val="phClr">
                <a:shade val="20000"/>
                <a:satMod val="255000"/>
              </a:schemeClr>
            </a:gs>
          </a:gsLst>
          <a:lin ang="5400000" scaled="0"/>
        </a:gradFill>
        <a:blipFill rotWithShape="1">
          <a:blip xmlns:r="http://schemas.openxmlformats.org/officeDocument/2006/relationships" r:embed="rId1">
            <a:duotone>
              <a:schemeClr val="phClr">
                <a:shade val="12000"/>
                <a:satMod val="240000"/>
              </a:schemeClr>
              <a:schemeClr val="phClr"/>
            </a:duotone>
          </a:blip>
          <a:stretch/>
        </a:blipFill>
      </a:bgFillStyleLst>
    </a:fmtScheme>
  </a:themeElements>
  <a:objectDefaults/>
  <a:extraClrSchemeLst/>
  <a:extLst>
    <a:ext uri="{05A4C25C-085E-4340-85A3-A5531E510DB2}">
      <thm15:themeFamily xmlns:thm15="http://schemas.microsoft.com/office/thememl/2012/main" name="Office_12786145_TF02801059" id="{037F772D-6BA5-4E9C-90DC-A433A90A0050}" vid="{D2FD45C3-CE8B-4247-856E-1CAE4D8B1BAE}"/>
    </a:ext>
  </a:extLst>
</a:theme>
</file>

<file path=ppt/theme/theme2.xml><?xml version="1.0" encoding="utf-8"?>
<a:theme xmlns:a="http://schemas.openxmlformats.org/drawingml/2006/main" name="Office Theme">
  <a:themeElements>
    <a:clrScheme name="BooksClassic_16x9">
      <a:dk1>
        <a:srgbClr val="6A3A20"/>
      </a:dk1>
      <a:lt1>
        <a:sysClr val="window" lastClr="FFFFFF"/>
      </a:lt1>
      <a:dk2>
        <a:srgbClr val="000000"/>
      </a:dk2>
      <a:lt2>
        <a:srgbClr val="FFEDB9"/>
      </a:lt2>
      <a:accent1>
        <a:srgbClr val="6A3A20"/>
      </a:accent1>
      <a:accent2>
        <a:srgbClr val="B4914C"/>
      </a:accent2>
      <a:accent3>
        <a:srgbClr val="610606"/>
      </a:accent3>
      <a:accent4>
        <a:srgbClr val="2B3742"/>
      </a:accent4>
      <a:accent5>
        <a:srgbClr val="787A41"/>
      </a:accent5>
      <a:accent6>
        <a:srgbClr val="B95E14"/>
      </a:accent6>
      <a:hlink>
        <a:srgbClr val="2B3742"/>
      </a:hlink>
      <a:folHlink>
        <a:srgbClr val="C1A56D"/>
      </a:folHlink>
    </a:clrScheme>
    <a:fontScheme name="Constantia">
      <a:majorFont>
        <a:latin typeface="Constant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nstant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Office Theme">
  <a:themeElements>
    <a:clrScheme name="BooksClassic_16x9">
      <a:dk1>
        <a:srgbClr val="6A3A20"/>
      </a:dk1>
      <a:lt1>
        <a:sysClr val="window" lastClr="FFFFFF"/>
      </a:lt1>
      <a:dk2>
        <a:srgbClr val="000000"/>
      </a:dk2>
      <a:lt2>
        <a:srgbClr val="FFEDB9"/>
      </a:lt2>
      <a:accent1>
        <a:srgbClr val="6A3A20"/>
      </a:accent1>
      <a:accent2>
        <a:srgbClr val="B4914C"/>
      </a:accent2>
      <a:accent3>
        <a:srgbClr val="610606"/>
      </a:accent3>
      <a:accent4>
        <a:srgbClr val="2B3742"/>
      </a:accent4>
      <a:accent5>
        <a:srgbClr val="787A41"/>
      </a:accent5>
      <a:accent6>
        <a:srgbClr val="B95E14"/>
      </a:accent6>
      <a:hlink>
        <a:srgbClr val="2B3742"/>
      </a:hlink>
      <a:folHlink>
        <a:srgbClr val="C1A56D"/>
      </a:folHlink>
    </a:clrScheme>
    <a:fontScheme name="Constantia">
      <a:majorFont>
        <a:latin typeface="Constant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nstant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dcccd2e3-f773-456b-9314-31ea301e26cc"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2F9670E4ACED4649BDC296B9FC3511BD" ma:contentTypeVersion="10" ma:contentTypeDescription="Create a new document." ma:contentTypeScope="" ma:versionID="54d665e3ea5d6bf43bbb115893505c7e">
  <xsd:schema xmlns:xsd="http://www.w3.org/2001/XMLSchema" xmlns:xs="http://www.w3.org/2001/XMLSchema" xmlns:p="http://schemas.microsoft.com/office/2006/metadata/properties" xmlns:ns3="dcccd2e3-f773-456b-9314-31ea301e26cc" targetNamespace="http://schemas.microsoft.com/office/2006/metadata/properties" ma:root="true" ma:fieldsID="5c9b0bec68db875d0242284654a62110" ns3:_="">
    <xsd:import namespace="dcccd2e3-f773-456b-9314-31ea301e26cc"/>
    <xsd:element name="properties">
      <xsd:complexType>
        <xsd:sequence>
          <xsd:element name="documentManagement">
            <xsd:complexType>
              <xsd:all>
                <xsd:element ref="ns3:MediaServiceDateTaken" minOccurs="0"/>
                <xsd:element ref="ns3:_activity" minOccurs="0"/>
                <xsd:element ref="ns3:MediaServiceMetadata" minOccurs="0"/>
                <xsd:element ref="ns3:MediaServiceFastMetadata" minOccurs="0"/>
                <xsd:element ref="ns3:MediaServiceSearchProperties" minOccurs="0"/>
                <xsd:element ref="ns3:MediaServiceSystemTags" minOccurs="0"/>
                <xsd:element ref="ns3:MediaServiceGenerationTime" minOccurs="0"/>
                <xsd:element ref="ns3:MediaServiceEventHashCode" minOccurs="0"/>
                <xsd:element ref="ns3:MediaLengthInSeconds"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cccd2e3-f773-456b-9314-31ea301e26cc"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_activity" ma:index="9" nillable="true" ma:displayName="_activity" ma:hidden="true" ma:internalName="_activity">
      <xsd:simpleType>
        <xsd:restriction base="dms:Note"/>
      </xsd:simpleType>
    </xsd:element>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SearchProperties" ma:index="12" nillable="true" ma:displayName="MediaServiceSearchProperties" ma:hidden="true" ma:internalName="MediaServiceSearchProperties" ma:readOnly="true">
      <xsd:simpleType>
        <xsd:restriction base="dms:Note"/>
      </xsd:simpleType>
    </xsd:element>
    <xsd:element name="MediaServiceSystemTags" ma:index="13" nillable="true" ma:displayName="MediaServiceSystemTags" ma:hidden="true" ma:internalName="MediaServiceSystemTags" ma:readOnly="true">
      <xsd:simpleType>
        <xsd:restriction base="dms:Note"/>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OCR" ma:index="17"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F517252-7208-4AAD-9BB0-744E70A0DF6A}">
  <ds:schemaRefs>
    <ds:schemaRef ds:uri="http://schemas.microsoft.com/sharepoint/v3/contenttype/forms"/>
  </ds:schemaRefs>
</ds:datastoreItem>
</file>

<file path=customXml/itemProps2.xml><?xml version="1.0" encoding="utf-8"?>
<ds:datastoreItem xmlns:ds="http://schemas.openxmlformats.org/officeDocument/2006/customXml" ds:itemID="{4ED80E12-3BE9-4746-820E-FFB249F467F2}">
  <ds:schemaRefs>
    <ds:schemaRef ds:uri="http://purl.org/dc/terms/"/>
    <ds:schemaRef ds:uri="http://schemas.microsoft.com/office/2006/metadata/properties"/>
    <ds:schemaRef ds:uri="http://purl.org/dc/dcmitype/"/>
    <ds:schemaRef ds:uri="http://purl.org/dc/elements/1.1/"/>
    <ds:schemaRef ds:uri="http://schemas.microsoft.com/office/infopath/2007/PartnerControls"/>
    <ds:schemaRef ds:uri="dcccd2e3-f773-456b-9314-31ea301e26cc"/>
    <ds:schemaRef ds:uri="http://schemas.microsoft.com/office/2006/documentManagement/type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361CABF1-C0BD-46BE-88F8-D01E43ECDB4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cccd2e3-f773-456b-9314-31ea301e26c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Classic book education presentation (widescreen)</Template>
  <TotalTime>2469</TotalTime>
  <Words>3591</Words>
  <Application>Microsoft Office PowerPoint</Application>
  <PresentationFormat>Custom</PresentationFormat>
  <Paragraphs>318</Paragraphs>
  <Slides>53</Slides>
  <Notes>6</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53</vt:i4>
      </vt:variant>
    </vt:vector>
  </HeadingPairs>
  <TitlesOfParts>
    <vt:vector size="56" baseType="lpstr">
      <vt:lpstr>Arial</vt:lpstr>
      <vt:lpstr>Constantia</vt:lpstr>
      <vt:lpstr>Books Classic 16x9</vt:lpstr>
      <vt:lpstr>Artificial Intelligence (ACCA7026)</vt:lpstr>
      <vt:lpstr>Artificial Intelligence</vt:lpstr>
      <vt:lpstr>Learning Outcomes </vt:lpstr>
      <vt:lpstr>Assessment Policy</vt:lpstr>
      <vt:lpstr>Lecture Outline</vt:lpstr>
      <vt:lpstr>Hypothetical Scenario </vt:lpstr>
      <vt:lpstr>Follow up question</vt:lpstr>
      <vt:lpstr>Predicting Social Media Engagement with AI</vt:lpstr>
      <vt:lpstr>Why is AI a Critical Skill Today?</vt:lpstr>
      <vt:lpstr>What comes to your mind when you think of intelligence?</vt:lpstr>
      <vt:lpstr>What is Intelligence?</vt:lpstr>
      <vt:lpstr>The Spectrum of Human Intelligence</vt:lpstr>
      <vt:lpstr>From Human to Artificial Intelligence</vt:lpstr>
      <vt:lpstr>Defining Artificial Intelligence</vt:lpstr>
      <vt:lpstr>Turing Test</vt:lpstr>
      <vt:lpstr>Turing Test</vt:lpstr>
      <vt:lpstr>Four Approaches to AI (Russell and Norvig, 2009)</vt:lpstr>
      <vt:lpstr>A Brief History of AI</vt:lpstr>
      <vt:lpstr>The Early Days (1940s-1960s)</vt:lpstr>
      <vt:lpstr>The First "AI Winter" &amp; Expert Systems (1970s-1980s)</vt:lpstr>
      <vt:lpstr>The Data-Driven Era (1990s-2000s)</vt:lpstr>
      <vt:lpstr>The Deep Learning Revolution (2010s-Present)</vt:lpstr>
      <vt:lpstr>Question for you</vt:lpstr>
      <vt:lpstr>Landscape of AI</vt:lpstr>
      <vt:lpstr>Machine Learning (ML)</vt:lpstr>
      <vt:lpstr>Types of Machine Learning</vt:lpstr>
      <vt:lpstr>Types of Machine Learning (Continued)</vt:lpstr>
      <vt:lpstr>Types of Machine Learning (Continued)</vt:lpstr>
      <vt:lpstr>Deep Learning (DL)</vt:lpstr>
      <vt:lpstr>Natural Language Processing (NLP)</vt:lpstr>
      <vt:lpstr>Computer Vision (CV)</vt:lpstr>
      <vt:lpstr>Generative AI (GenAI)</vt:lpstr>
      <vt:lpstr>Large Language Models (LLMs)</vt:lpstr>
      <vt:lpstr>How Sub-domains Combine: The Self-Driving Car</vt:lpstr>
      <vt:lpstr>Class Activity 2 - The AI System Design Challenge</vt:lpstr>
      <vt:lpstr>Activity Discussion</vt:lpstr>
      <vt:lpstr>Types of AI by capability</vt:lpstr>
      <vt:lpstr>Artificial Narrow Intelligence (ANI)  </vt:lpstr>
      <vt:lpstr>Artificial General Intelligence (AGI)</vt:lpstr>
      <vt:lpstr>Artificial Superintelligence (ASI)</vt:lpstr>
      <vt:lpstr>The Spectrum: ANI to AGI to ASI</vt:lpstr>
      <vt:lpstr>Why AI Matters: Applications Across Industries</vt:lpstr>
      <vt:lpstr>AI applications across industries</vt:lpstr>
      <vt:lpstr>Class Activity 3 – Brainstorming the applications of AI</vt:lpstr>
      <vt:lpstr>The Ethical Dimension</vt:lpstr>
      <vt:lpstr>Key Ethical Challenges</vt:lpstr>
      <vt:lpstr>The Bias Problem: A Vicious Cycle</vt:lpstr>
      <vt:lpstr>Interactive Session 3 - Ethical Discussion</vt:lpstr>
      <vt:lpstr>Key Takeaways</vt:lpstr>
      <vt:lpstr>Recommended Reading &amp; Resources</vt:lpstr>
      <vt:lpstr>References</vt:lpstr>
      <vt:lpstr>References</vt:lpstr>
      <vt:lpstr>QUESTIONS?</vt:lpstr>
    </vt:vector>
  </TitlesOfParts>
  <Company>Birmingham City University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Malik Uzair Mehmood</dc:creator>
  <cp:lastModifiedBy>Malik Uzair Mehmood</cp:lastModifiedBy>
  <cp:revision>3</cp:revision>
  <dcterms:created xsi:type="dcterms:W3CDTF">2025-09-08T16:39:11Z</dcterms:created>
  <dcterms:modified xsi:type="dcterms:W3CDTF">2026-09-07T08:51:00Z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0x0101002F9670E4ACED4649BDC296B9FC3511BD</vt:lpwstr>
  </property>
  <property fmtid="{D5CDD505-2E9C-101B-9397-08002B2CF9AE}" pid="4" name="FeatureTags">
    <vt:lpwstr/>
  </property>
  <property fmtid="{D5CDD505-2E9C-101B-9397-08002B2CF9AE}" pid="5" name="LocalizationTags">
    <vt:lpwstr/>
  </property>
  <property fmtid="{D5CDD505-2E9C-101B-9397-08002B2CF9AE}" pid="6" name="ScenarioTags">
    <vt:lpwstr/>
  </property>
  <property fmtid="{D5CDD505-2E9C-101B-9397-08002B2CF9AE}" pid="7" name="CampaignTags">
    <vt:lpwstr/>
  </property>
</Properties>
</file>