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 id="2147483792" r:id="rId2"/>
    <p:sldMasterId id="2147483804" r:id="rId3"/>
  </p:sldMasterIdLst>
  <p:notesMasterIdLst>
    <p:notesMasterId r:id="rId44"/>
  </p:notesMasterIdLst>
  <p:handoutMasterIdLst>
    <p:handoutMasterId r:id="rId45"/>
  </p:handoutMasterIdLst>
  <p:sldIdLst>
    <p:sldId id="472" r:id="rId4"/>
    <p:sldId id="257" r:id="rId5"/>
    <p:sldId id="349" r:id="rId6"/>
    <p:sldId id="350" r:id="rId7"/>
    <p:sldId id="352" r:id="rId8"/>
    <p:sldId id="353" r:id="rId9"/>
    <p:sldId id="369" r:id="rId10"/>
    <p:sldId id="377" r:id="rId11"/>
    <p:sldId id="378" r:id="rId12"/>
    <p:sldId id="474" r:id="rId13"/>
    <p:sldId id="475" r:id="rId14"/>
    <p:sldId id="380" r:id="rId15"/>
    <p:sldId id="381" r:id="rId16"/>
    <p:sldId id="371" r:id="rId17"/>
    <p:sldId id="843" r:id="rId18"/>
    <p:sldId id="473" r:id="rId19"/>
    <p:sldId id="477" r:id="rId20"/>
    <p:sldId id="264" r:id="rId21"/>
    <p:sldId id="476" r:id="rId22"/>
    <p:sldId id="269" r:id="rId23"/>
    <p:sldId id="468" r:id="rId24"/>
    <p:sldId id="282" r:id="rId25"/>
    <p:sldId id="389" r:id="rId26"/>
    <p:sldId id="469" r:id="rId27"/>
    <p:sldId id="384" r:id="rId28"/>
    <p:sldId id="470" r:id="rId29"/>
    <p:sldId id="383" r:id="rId30"/>
    <p:sldId id="390" r:id="rId31"/>
    <p:sldId id="300" r:id="rId32"/>
    <p:sldId id="372" r:id="rId33"/>
    <p:sldId id="373" r:id="rId34"/>
    <p:sldId id="375" r:id="rId35"/>
    <p:sldId id="478" r:id="rId36"/>
    <p:sldId id="367" r:id="rId37"/>
    <p:sldId id="471" r:id="rId38"/>
    <p:sldId id="376" r:id="rId39"/>
    <p:sldId id="362" r:id="rId40"/>
    <p:sldId id="363" r:id="rId41"/>
    <p:sldId id="364" r:id="rId42"/>
    <p:sldId id="365" r:id="rId43"/>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EE0446-0BCA-4202-9931-01C4E79A68D6}" v="23" dt="2023-10-23T17:14:27.4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81979" autoAdjust="0"/>
  </p:normalViewPr>
  <p:slideViewPr>
    <p:cSldViewPr>
      <p:cViewPr varScale="1">
        <p:scale>
          <a:sx n="67" d="100"/>
          <a:sy n="67" d="100"/>
        </p:scale>
        <p:origin x="1288" y="4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handoutMaster" Target="handoutMasters/handout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theme" Target="theme/theme1.xml"/><Relationship Id="rId8" Type="http://schemas.openxmlformats.org/officeDocument/2006/relationships/slide" Target="slides/slide5.xml"/><Relationship Id="rId51" Type="http://schemas.microsoft.com/office/2015/10/relationships/revisionInfo" Target="revisionInfo.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presProps" Target="presProps.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8AE4E22C-0A8C-436B-B559-73330856DD5F}"/>
    <pc:docChg chg="modSld sldOrd">
      <pc:chgData name="Deborah Jenkins" userId="3cd02ba5-e528-4585-978d-4fde2b47730a" providerId="ADAL" clId="{8AE4E22C-0A8C-436B-B559-73330856DD5F}" dt="2023-10-24T10:05:30.346" v="1"/>
      <pc:docMkLst>
        <pc:docMk/>
      </pc:docMkLst>
      <pc:sldChg chg="ord">
        <pc:chgData name="Deborah Jenkins" userId="3cd02ba5-e528-4585-978d-4fde2b47730a" providerId="ADAL" clId="{8AE4E22C-0A8C-436B-B559-73330856DD5F}" dt="2023-10-24T10:05:30.346" v="1"/>
        <pc:sldMkLst>
          <pc:docMk/>
          <pc:sldMk cId="3334675375" sldId="843"/>
        </pc:sldMkLst>
      </pc:sldChg>
    </pc:docChg>
  </pc:docChgLst>
  <pc:docChgLst>
    <pc:chgData name="Deborah Jenkins" userId="3cd02ba5-e528-4585-978d-4fde2b47730a" providerId="ADAL" clId="{CFEE0446-0BCA-4202-9931-01C4E79A68D6}"/>
    <pc:docChg chg="undo custSel addSld delSld modSld sldOrd">
      <pc:chgData name="Deborah Jenkins" userId="3cd02ba5-e528-4585-978d-4fde2b47730a" providerId="ADAL" clId="{CFEE0446-0BCA-4202-9931-01C4E79A68D6}" dt="2023-10-23T17:19:51.508" v="770" actId="20577"/>
      <pc:docMkLst>
        <pc:docMk/>
      </pc:docMkLst>
      <pc:sldChg chg="modSp mod">
        <pc:chgData name="Deborah Jenkins" userId="3cd02ba5-e528-4585-978d-4fde2b47730a" providerId="ADAL" clId="{CFEE0446-0BCA-4202-9931-01C4E79A68D6}" dt="2023-10-23T17:14:55.087" v="273" actId="27636"/>
        <pc:sldMkLst>
          <pc:docMk/>
          <pc:sldMk cId="0" sldId="257"/>
        </pc:sldMkLst>
        <pc:spChg chg="mod">
          <ac:chgData name="Deborah Jenkins" userId="3cd02ba5-e528-4585-978d-4fde2b47730a" providerId="ADAL" clId="{CFEE0446-0BCA-4202-9931-01C4E79A68D6}" dt="2023-10-23T17:14:55.087" v="273" actId="27636"/>
          <ac:spMkLst>
            <pc:docMk/>
            <pc:sldMk cId="0" sldId="257"/>
            <ac:spMk id="5123" creationId="{00000000-0000-0000-0000-000000000000}"/>
          </ac:spMkLst>
        </pc:spChg>
      </pc:sldChg>
      <pc:sldChg chg="ord">
        <pc:chgData name="Deborah Jenkins" userId="3cd02ba5-e528-4585-978d-4fde2b47730a" providerId="ADAL" clId="{CFEE0446-0BCA-4202-9931-01C4E79A68D6}" dt="2023-10-23T16:58:20.173" v="162"/>
        <pc:sldMkLst>
          <pc:docMk/>
          <pc:sldMk cId="0" sldId="264"/>
        </pc:sldMkLst>
      </pc:sldChg>
      <pc:sldChg chg="ord">
        <pc:chgData name="Deborah Jenkins" userId="3cd02ba5-e528-4585-978d-4fde2b47730a" providerId="ADAL" clId="{CFEE0446-0BCA-4202-9931-01C4E79A68D6}" dt="2023-10-23T17:09:47.564" v="262"/>
        <pc:sldMkLst>
          <pc:docMk/>
          <pc:sldMk cId="0" sldId="300"/>
        </pc:sldMkLst>
      </pc:sldChg>
      <pc:sldChg chg="modSp mod">
        <pc:chgData name="Deborah Jenkins" userId="3cd02ba5-e528-4585-978d-4fde2b47730a" providerId="ADAL" clId="{CFEE0446-0BCA-4202-9931-01C4E79A68D6}" dt="2023-10-23T16:23:22.195" v="22" actId="20577"/>
        <pc:sldMkLst>
          <pc:docMk/>
          <pc:sldMk cId="0" sldId="352"/>
        </pc:sldMkLst>
        <pc:graphicFrameChg chg="mod modGraphic">
          <ac:chgData name="Deborah Jenkins" userId="3cd02ba5-e528-4585-978d-4fde2b47730a" providerId="ADAL" clId="{CFEE0446-0BCA-4202-9931-01C4E79A68D6}" dt="2023-10-23T16:23:22.195" v="22" actId="20577"/>
          <ac:graphicFrameMkLst>
            <pc:docMk/>
            <pc:sldMk cId="0" sldId="352"/>
            <ac:graphicFrameMk id="30771" creationId="{00000000-0000-0000-0000-000000000000}"/>
          </ac:graphicFrameMkLst>
        </pc:graphicFrameChg>
      </pc:sldChg>
      <pc:sldChg chg="modSp mod">
        <pc:chgData name="Deborah Jenkins" userId="3cd02ba5-e528-4585-978d-4fde2b47730a" providerId="ADAL" clId="{CFEE0446-0BCA-4202-9931-01C4E79A68D6}" dt="2023-10-23T16:25:06.066" v="27" actId="1076"/>
        <pc:sldMkLst>
          <pc:docMk/>
          <pc:sldMk cId="0" sldId="353"/>
        </pc:sldMkLst>
        <pc:spChg chg="mod">
          <ac:chgData name="Deborah Jenkins" userId="3cd02ba5-e528-4585-978d-4fde2b47730a" providerId="ADAL" clId="{CFEE0446-0BCA-4202-9931-01C4E79A68D6}" dt="2023-10-23T16:25:06.066" v="27" actId="1076"/>
          <ac:spMkLst>
            <pc:docMk/>
            <pc:sldMk cId="0" sldId="353"/>
            <ac:spMk id="25602" creationId="{00000000-0000-0000-0000-000000000000}"/>
          </ac:spMkLst>
        </pc:spChg>
        <pc:graphicFrameChg chg="mod modGraphic">
          <ac:chgData name="Deborah Jenkins" userId="3cd02ba5-e528-4585-978d-4fde2b47730a" providerId="ADAL" clId="{CFEE0446-0BCA-4202-9931-01C4E79A68D6}" dt="2023-10-23T16:25:02.896" v="26" actId="1076"/>
          <ac:graphicFrameMkLst>
            <pc:docMk/>
            <pc:sldMk cId="0" sldId="353"/>
            <ac:graphicFrameMk id="32796" creationId="{00000000-0000-0000-0000-000000000000}"/>
          </ac:graphicFrameMkLst>
        </pc:graphicFrameChg>
      </pc:sldChg>
      <pc:sldChg chg="modSp mod ord">
        <pc:chgData name="Deborah Jenkins" userId="3cd02ba5-e528-4585-978d-4fde2b47730a" providerId="ADAL" clId="{CFEE0446-0BCA-4202-9931-01C4E79A68D6}" dt="2023-10-23T17:08:59.658" v="258"/>
        <pc:sldMkLst>
          <pc:docMk/>
          <pc:sldMk cId="4069626413" sldId="365"/>
        </pc:sldMkLst>
        <pc:spChg chg="mod">
          <ac:chgData name="Deborah Jenkins" userId="3cd02ba5-e528-4585-978d-4fde2b47730a" providerId="ADAL" clId="{CFEE0446-0BCA-4202-9931-01C4E79A68D6}" dt="2023-10-23T16:56:47.199" v="152" actId="27636"/>
          <ac:spMkLst>
            <pc:docMk/>
            <pc:sldMk cId="4069626413" sldId="365"/>
            <ac:spMk id="3" creationId="{00000000-0000-0000-0000-000000000000}"/>
          </ac:spMkLst>
        </pc:spChg>
      </pc:sldChg>
      <pc:sldChg chg="modSp mod">
        <pc:chgData name="Deborah Jenkins" userId="3cd02ba5-e528-4585-978d-4fde2b47730a" providerId="ADAL" clId="{CFEE0446-0BCA-4202-9931-01C4E79A68D6}" dt="2023-10-23T16:25:20.611" v="31" actId="20577"/>
        <pc:sldMkLst>
          <pc:docMk/>
          <pc:sldMk cId="3769358888" sldId="369"/>
        </pc:sldMkLst>
        <pc:spChg chg="mod">
          <ac:chgData name="Deborah Jenkins" userId="3cd02ba5-e528-4585-978d-4fde2b47730a" providerId="ADAL" clId="{CFEE0446-0BCA-4202-9931-01C4E79A68D6}" dt="2023-10-23T16:25:20.611" v="31" actId="20577"/>
          <ac:spMkLst>
            <pc:docMk/>
            <pc:sldMk cId="3769358888" sldId="369"/>
            <ac:spMk id="3" creationId="{00000000-0000-0000-0000-000000000000}"/>
          </ac:spMkLst>
        </pc:spChg>
      </pc:sldChg>
      <pc:sldChg chg="delSp modSp add del mod ord">
        <pc:chgData name="Deborah Jenkins" userId="3cd02ba5-e528-4585-978d-4fde2b47730a" providerId="ADAL" clId="{CFEE0446-0BCA-4202-9931-01C4E79A68D6}" dt="2023-10-23T17:14:20.666" v="267"/>
        <pc:sldMkLst>
          <pc:docMk/>
          <pc:sldMk cId="1034930095" sldId="371"/>
        </pc:sldMkLst>
        <pc:picChg chg="del">
          <ac:chgData name="Deborah Jenkins" userId="3cd02ba5-e528-4585-978d-4fde2b47730a" providerId="ADAL" clId="{CFEE0446-0BCA-4202-9931-01C4E79A68D6}" dt="2023-10-23T17:14:20.666" v="267"/>
          <ac:picMkLst>
            <pc:docMk/>
            <pc:sldMk cId="1034930095" sldId="371"/>
            <ac:picMk id="4" creationId="{867CA909-3EA3-13A2-DE08-64DD57C0FA4E}"/>
          </ac:picMkLst>
        </pc:picChg>
        <pc:picChg chg="mod">
          <ac:chgData name="Deborah Jenkins" userId="3cd02ba5-e528-4585-978d-4fde2b47730a" providerId="ADAL" clId="{CFEE0446-0BCA-4202-9931-01C4E79A68D6}" dt="2023-10-23T17:00:13.088" v="167" actId="1076"/>
          <ac:picMkLst>
            <pc:docMk/>
            <pc:sldMk cId="1034930095" sldId="371"/>
            <ac:picMk id="5" creationId="{8ACFE96E-D13C-274D-F401-9FC5FA4D437D}"/>
          </ac:picMkLst>
        </pc:picChg>
      </pc:sldChg>
      <pc:sldChg chg="delSp">
        <pc:chgData name="Deborah Jenkins" userId="3cd02ba5-e528-4585-978d-4fde2b47730a" providerId="ADAL" clId="{CFEE0446-0BCA-4202-9931-01C4E79A68D6}" dt="2023-10-23T17:08:01.937" v="250"/>
        <pc:sldMkLst>
          <pc:docMk/>
          <pc:sldMk cId="2357923621" sldId="372"/>
        </pc:sldMkLst>
        <pc:picChg chg="del">
          <ac:chgData name="Deborah Jenkins" userId="3cd02ba5-e528-4585-978d-4fde2b47730a" providerId="ADAL" clId="{CFEE0446-0BCA-4202-9931-01C4E79A68D6}" dt="2023-10-23T17:08:01.937" v="250"/>
          <ac:picMkLst>
            <pc:docMk/>
            <pc:sldMk cId="2357923621" sldId="372"/>
            <ac:picMk id="6" creationId="{954F79AF-57D0-F137-6745-1FE77163F59E}"/>
          </ac:picMkLst>
        </pc:picChg>
      </pc:sldChg>
      <pc:sldChg chg="addSp delSp mod">
        <pc:chgData name="Deborah Jenkins" userId="3cd02ba5-e528-4585-978d-4fde2b47730a" providerId="ADAL" clId="{CFEE0446-0BCA-4202-9931-01C4E79A68D6}" dt="2023-10-23T16:39:41.001" v="47" actId="22"/>
        <pc:sldMkLst>
          <pc:docMk/>
          <pc:sldMk cId="2326053885" sldId="378"/>
        </pc:sldMkLst>
        <pc:spChg chg="add del">
          <ac:chgData name="Deborah Jenkins" userId="3cd02ba5-e528-4585-978d-4fde2b47730a" providerId="ADAL" clId="{CFEE0446-0BCA-4202-9931-01C4E79A68D6}" dt="2023-10-23T16:39:41.001" v="47" actId="22"/>
          <ac:spMkLst>
            <pc:docMk/>
            <pc:sldMk cId="2326053885" sldId="378"/>
            <ac:spMk id="3" creationId="{E5F46FB7-4D80-C7A6-61C3-A25B3C23FC20}"/>
          </ac:spMkLst>
        </pc:spChg>
      </pc:sldChg>
      <pc:sldChg chg="addSp delSp modSp del mod delAnim">
        <pc:chgData name="Deborah Jenkins" userId="3cd02ba5-e528-4585-978d-4fde2b47730a" providerId="ADAL" clId="{CFEE0446-0BCA-4202-9931-01C4E79A68D6}" dt="2023-10-23T16:51:12.135" v="109" actId="47"/>
        <pc:sldMkLst>
          <pc:docMk/>
          <pc:sldMk cId="1566398137" sldId="379"/>
        </pc:sldMkLst>
        <pc:spChg chg="del mod">
          <ac:chgData name="Deborah Jenkins" userId="3cd02ba5-e528-4585-978d-4fde2b47730a" providerId="ADAL" clId="{CFEE0446-0BCA-4202-9931-01C4E79A68D6}" dt="2023-10-23T16:51:07.171" v="108" actId="478"/>
          <ac:spMkLst>
            <pc:docMk/>
            <pc:sldMk cId="1566398137" sldId="379"/>
            <ac:spMk id="3" creationId="{8EB672EA-303A-27D8-CB34-F415B6AFD1AA}"/>
          </ac:spMkLst>
        </pc:spChg>
        <pc:spChg chg="add mod">
          <ac:chgData name="Deborah Jenkins" userId="3cd02ba5-e528-4585-978d-4fde2b47730a" providerId="ADAL" clId="{CFEE0446-0BCA-4202-9931-01C4E79A68D6}" dt="2023-10-23T16:51:07.171" v="108" actId="478"/>
          <ac:spMkLst>
            <pc:docMk/>
            <pc:sldMk cId="1566398137" sldId="379"/>
            <ac:spMk id="5" creationId="{FBAEAA5D-7870-72CF-A71A-7B4203C4E1BE}"/>
          </ac:spMkLst>
        </pc:spChg>
      </pc:sldChg>
      <pc:sldChg chg="modAnim">
        <pc:chgData name="Deborah Jenkins" userId="3cd02ba5-e528-4585-978d-4fde2b47730a" providerId="ADAL" clId="{CFEE0446-0BCA-4202-9931-01C4E79A68D6}" dt="2023-10-23T16:47:34.373" v="106"/>
        <pc:sldMkLst>
          <pc:docMk/>
          <pc:sldMk cId="3495943555" sldId="380"/>
        </pc:sldMkLst>
      </pc:sldChg>
      <pc:sldChg chg="modSp mod">
        <pc:chgData name="Deborah Jenkins" userId="3cd02ba5-e528-4585-978d-4fde2b47730a" providerId="ADAL" clId="{CFEE0446-0BCA-4202-9931-01C4E79A68D6}" dt="2023-10-23T16:51:55.594" v="110" actId="1076"/>
        <pc:sldMkLst>
          <pc:docMk/>
          <pc:sldMk cId="1794538141" sldId="381"/>
        </pc:sldMkLst>
        <pc:spChg chg="mod">
          <ac:chgData name="Deborah Jenkins" userId="3cd02ba5-e528-4585-978d-4fde2b47730a" providerId="ADAL" clId="{CFEE0446-0BCA-4202-9931-01C4E79A68D6}" dt="2023-10-23T16:51:55.594" v="110" actId="1076"/>
          <ac:spMkLst>
            <pc:docMk/>
            <pc:sldMk cId="1794538141" sldId="381"/>
            <ac:spMk id="2" creationId="{9DAF7D30-D6EB-E111-09ED-BA4F88E0819D}"/>
          </ac:spMkLst>
        </pc:spChg>
      </pc:sldChg>
      <pc:sldChg chg="ord">
        <pc:chgData name="Deborah Jenkins" userId="3cd02ba5-e528-4585-978d-4fde2b47730a" providerId="ADAL" clId="{CFEE0446-0BCA-4202-9931-01C4E79A68D6}" dt="2023-10-23T17:04:26.235" v="246"/>
        <pc:sldMkLst>
          <pc:docMk/>
          <pc:sldMk cId="1849704820" sldId="384"/>
        </pc:sldMkLst>
      </pc:sldChg>
      <pc:sldChg chg="ord">
        <pc:chgData name="Deborah Jenkins" userId="3cd02ba5-e528-4585-978d-4fde2b47730a" providerId="ADAL" clId="{CFEE0446-0BCA-4202-9931-01C4E79A68D6}" dt="2023-10-23T17:04:57.398" v="248"/>
        <pc:sldMkLst>
          <pc:docMk/>
          <pc:sldMk cId="570184558" sldId="389"/>
        </pc:sldMkLst>
      </pc:sldChg>
      <pc:sldChg chg="modSp mod">
        <pc:chgData name="Deborah Jenkins" userId="3cd02ba5-e528-4585-978d-4fde2b47730a" providerId="ADAL" clId="{CFEE0446-0BCA-4202-9931-01C4E79A68D6}" dt="2023-10-23T17:01:22.104" v="172" actId="14100"/>
        <pc:sldMkLst>
          <pc:docMk/>
          <pc:sldMk cId="1287503307" sldId="468"/>
        </pc:sldMkLst>
        <pc:picChg chg="mod">
          <ac:chgData name="Deborah Jenkins" userId="3cd02ba5-e528-4585-978d-4fde2b47730a" providerId="ADAL" clId="{CFEE0446-0BCA-4202-9931-01C4E79A68D6}" dt="2023-10-23T17:01:22.104" v="172" actId="14100"/>
          <ac:picMkLst>
            <pc:docMk/>
            <pc:sldMk cId="1287503307" sldId="468"/>
            <ac:picMk id="4" creationId="{581A3856-4FEB-4BB3-6623-24F5DC70D5DC}"/>
          </ac:picMkLst>
        </pc:picChg>
      </pc:sldChg>
      <pc:sldChg chg="modSp mod modAnim">
        <pc:chgData name="Deborah Jenkins" userId="3cd02ba5-e528-4585-978d-4fde2b47730a" providerId="ADAL" clId="{CFEE0446-0BCA-4202-9931-01C4E79A68D6}" dt="2023-10-23T17:03:58.780" v="244"/>
        <pc:sldMkLst>
          <pc:docMk/>
          <pc:sldMk cId="2958060573" sldId="469"/>
        </pc:sldMkLst>
        <pc:spChg chg="mod">
          <ac:chgData name="Deborah Jenkins" userId="3cd02ba5-e528-4585-978d-4fde2b47730a" providerId="ADAL" clId="{CFEE0446-0BCA-4202-9931-01C4E79A68D6}" dt="2023-10-23T17:03:53.254" v="243" actId="20577"/>
          <ac:spMkLst>
            <pc:docMk/>
            <pc:sldMk cId="2958060573" sldId="469"/>
            <ac:spMk id="2" creationId="{AE82B5FE-F673-C058-8623-4A29F916B608}"/>
          </ac:spMkLst>
        </pc:spChg>
        <pc:spChg chg="mod">
          <ac:chgData name="Deborah Jenkins" userId="3cd02ba5-e528-4585-978d-4fde2b47730a" providerId="ADAL" clId="{CFEE0446-0BCA-4202-9931-01C4E79A68D6}" dt="2023-10-23T17:03:43.646" v="234" actId="20577"/>
          <ac:spMkLst>
            <pc:docMk/>
            <pc:sldMk cId="2958060573" sldId="469"/>
            <ac:spMk id="5" creationId="{2ADCEAB8-979D-8D0D-10EE-3E3A66ED1766}"/>
          </ac:spMkLst>
        </pc:spChg>
      </pc:sldChg>
      <pc:sldChg chg="modSp mod ord">
        <pc:chgData name="Deborah Jenkins" userId="3cd02ba5-e528-4585-978d-4fde2b47730a" providerId="ADAL" clId="{CFEE0446-0BCA-4202-9931-01C4E79A68D6}" dt="2023-10-23T17:19:51.508" v="770" actId="20577"/>
        <pc:sldMkLst>
          <pc:docMk/>
          <pc:sldMk cId="4221792648" sldId="471"/>
        </pc:sldMkLst>
        <pc:spChg chg="mod">
          <ac:chgData name="Deborah Jenkins" userId="3cd02ba5-e528-4585-978d-4fde2b47730a" providerId="ADAL" clId="{CFEE0446-0BCA-4202-9931-01C4E79A68D6}" dt="2023-10-23T17:15:16.313" v="274" actId="1076"/>
          <ac:spMkLst>
            <pc:docMk/>
            <pc:sldMk cId="4221792648" sldId="471"/>
            <ac:spMk id="2" creationId="{C9F38550-9AB6-F3D0-79B8-190D613DF7B0}"/>
          </ac:spMkLst>
        </pc:spChg>
        <pc:spChg chg="mod">
          <ac:chgData name="Deborah Jenkins" userId="3cd02ba5-e528-4585-978d-4fde2b47730a" providerId="ADAL" clId="{CFEE0446-0BCA-4202-9931-01C4E79A68D6}" dt="2023-10-23T17:19:51.508" v="770" actId="20577"/>
          <ac:spMkLst>
            <pc:docMk/>
            <pc:sldMk cId="4221792648" sldId="471"/>
            <ac:spMk id="3" creationId="{68AF2CE6-88C0-E885-AF82-C49D9473A5AE}"/>
          </ac:spMkLst>
        </pc:spChg>
      </pc:sldChg>
      <pc:sldChg chg="modSp mod ord modAnim">
        <pc:chgData name="Deborah Jenkins" userId="3cd02ba5-e528-4585-978d-4fde2b47730a" providerId="ADAL" clId="{CFEE0446-0BCA-4202-9931-01C4E79A68D6}" dt="2023-10-23T16:58:13.138" v="160"/>
        <pc:sldMkLst>
          <pc:docMk/>
          <pc:sldMk cId="0" sldId="473"/>
        </pc:sldMkLst>
        <pc:spChg chg="mod">
          <ac:chgData name="Deborah Jenkins" userId="3cd02ba5-e528-4585-978d-4fde2b47730a" providerId="ADAL" clId="{CFEE0446-0BCA-4202-9931-01C4E79A68D6}" dt="2023-10-23T16:25:31.498" v="32" actId="1076"/>
          <ac:spMkLst>
            <pc:docMk/>
            <pc:sldMk cId="0" sldId="473"/>
            <ac:spMk id="2" creationId="{FC88D8E1-7F50-25BA-AEA8-7E73E11760CF}"/>
          </ac:spMkLst>
        </pc:spChg>
        <pc:spChg chg="mod">
          <ac:chgData name="Deborah Jenkins" userId="3cd02ba5-e528-4585-978d-4fde2b47730a" providerId="ADAL" clId="{CFEE0446-0BCA-4202-9931-01C4E79A68D6}" dt="2023-10-23T16:26:33.339" v="45" actId="27636"/>
          <ac:spMkLst>
            <pc:docMk/>
            <pc:sldMk cId="0" sldId="473"/>
            <ac:spMk id="25603" creationId="{B9EEE292-27D8-CAAA-B5B8-14606E116961}"/>
          </ac:spMkLst>
        </pc:spChg>
      </pc:sldChg>
      <pc:sldChg chg="addSp delSp modSp new mod">
        <pc:chgData name="Deborah Jenkins" userId="3cd02ba5-e528-4585-978d-4fde2b47730a" providerId="ADAL" clId="{CFEE0446-0BCA-4202-9931-01C4E79A68D6}" dt="2023-10-23T16:47:16.422" v="105" actId="14100"/>
        <pc:sldMkLst>
          <pc:docMk/>
          <pc:sldMk cId="2127690570" sldId="474"/>
        </pc:sldMkLst>
        <pc:spChg chg="mod">
          <ac:chgData name="Deborah Jenkins" userId="3cd02ba5-e528-4585-978d-4fde2b47730a" providerId="ADAL" clId="{CFEE0446-0BCA-4202-9931-01C4E79A68D6}" dt="2023-10-23T16:47:16.422" v="105" actId="14100"/>
          <ac:spMkLst>
            <pc:docMk/>
            <pc:sldMk cId="2127690570" sldId="474"/>
            <ac:spMk id="2" creationId="{FE226F40-9ECB-35CA-9E5F-B60E50F36C4C}"/>
          </ac:spMkLst>
        </pc:spChg>
        <pc:spChg chg="del">
          <ac:chgData name="Deborah Jenkins" userId="3cd02ba5-e528-4585-978d-4fde2b47730a" providerId="ADAL" clId="{CFEE0446-0BCA-4202-9931-01C4E79A68D6}" dt="2023-10-23T16:40:21.575" v="49" actId="22"/>
          <ac:spMkLst>
            <pc:docMk/>
            <pc:sldMk cId="2127690570" sldId="474"/>
            <ac:spMk id="3" creationId="{A705CB21-3C27-E943-1F6D-04F7E7CA5475}"/>
          </ac:spMkLst>
        </pc:spChg>
        <pc:spChg chg="add mod">
          <ac:chgData name="Deborah Jenkins" userId="3cd02ba5-e528-4585-978d-4fde2b47730a" providerId="ADAL" clId="{CFEE0446-0BCA-4202-9931-01C4E79A68D6}" dt="2023-10-23T16:47:10.950" v="104" actId="1076"/>
          <ac:spMkLst>
            <pc:docMk/>
            <pc:sldMk cId="2127690570" sldId="474"/>
            <ac:spMk id="7" creationId="{0553F1CD-709F-BF00-B937-C084A576B33F}"/>
          </ac:spMkLst>
        </pc:spChg>
        <pc:picChg chg="add mod ord modCrop">
          <ac:chgData name="Deborah Jenkins" userId="3cd02ba5-e528-4585-978d-4fde2b47730a" providerId="ADAL" clId="{CFEE0446-0BCA-4202-9931-01C4E79A68D6}" dt="2023-10-23T16:47:07.298" v="103" actId="14100"/>
          <ac:picMkLst>
            <pc:docMk/>
            <pc:sldMk cId="2127690570" sldId="474"/>
            <ac:picMk id="5" creationId="{203C9531-E677-BDB5-56DD-90C3F6D1F24D}"/>
          </ac:picMkLst>
        </pc:picChg>
      </pc:sldChg>
      <pc:sldChg chg="addSp delSp modSp new mod">
        <pc:chgData name="Deborah Jenkins" userId="3cd02ba5-e528-4585-978d-4fde2b47730a" providerId="ADAL" clId="{CFEE0446-0BCA-4202-9931-01C4E79A68D6}" dt="2023-10-23T16:46:27.264" v="98" actId="20577"/>
        <pc:sldMkLst>
          <pc:docMk/>
          <pc:sldMk cId="3138719189" sldId="475"/>
        </pc:sldMkLst>
        <pc:spChg chg="del">
          <ac:chgData name="Deborah Jenkins" userId="3cd02ba5-e528-4585-978d-4fde2b47730a" providerId="ADAL" clId="{CFEE0446-0BCA-4202-9931-01C4E79A68D6}" dt="2023-10-23T16:46:13.377" v="93" actId="478"/>
          <ac:spMkLst>
            <pc:docMk/>
            <pc:sldMk cId="3138719189" sldId="475"/>
            <ac:spMk id="2" creationId="{01978B42-45F9-368D-5596-0EFAF14E1D01}"/>
          </ac:spMkLst>
        </pc:spChg>
        <pc:spChg chg="add del">
          <ac:chgData name="Deborah Jenkins" userId="3cd02ba5-e528-4585-978d-4fde2b47730a" providerId="ADAL" clId="{CFEE0446-0BCA-4202-9931-01C4E79A68D6}" dt="2023-10-23T16:43:53.372" v="76" actId="478"/>
          <ac:spMkLst>
            <pc:docMk/>
            <pc:sldMk cId="3138719189" sldId="475"/>
            <ac:spMk id="3" creationId="{C3E3B94F-4D49-7BC3-C782-CBC39C054057}"/>
          </ac:spMkLst>
        </pc:spChg>
        <pc:spChg chg="add mod">
          <ac:chgData name="Deborah Jenkins" userId="3cd02ba5-e528-4585-978d-4fde2b47730a" providerId="ADAL" clId="{CFEE0446-0BCA-4202-9931-01C4E79A68D6}" dt="2023-10-23T16:46:27.264" v="98" actId="20577"/>
          <ac:spMkLst>
            <pc:docMk/>
            <pc:sldMk cId="3138719189" sldId="475"/>
            <ac:spMk id="9" creationId="{578E131B-69D9-FD8B-87C4-A8F1540D02AC}"/>
          </ac:spMkLst>
        </pc:spChg>
        <pc:picChg chg="add del mod ord modCrop">
          <ac:chgData name="Deborah Jenkins" userId="3cd02ba5-e528-4585-978d-4fde2b47730a" providerId="ADAL" clId="{CFEE0446-0BCA-4202-9931-01C4E79A68D6}" dt="2023-10-23T16:43:50.198" v="75" actId="22"/>
          <ac:picMkLst>
            <pc:docMk/>
            <pc:sldMk cId="3138719189" sldId="475"/>
            <ac:picMk id="5" creationId="{E8F0CF4B-753B-1424-C393-02F6B22E7F4E}"/>
          </ac:picMkLst>
        </pc:picChg>
        <pc:picChg chg="add mod modCrop">
          <ac:chgData name="Deborah Jenkins" userId="3cd02ba5-e528-4585-978d-4fde2b47730a" providerId="ADAL" clId="{CFEE0446-0BCA-4202-9931-01C4E79A68D6}" dt="2023-10-23T16:46:18.117" v="95" actId="14100"/>
          <ac:picMkLst>
            <pc:docMk/>
            <pc:sldMk cId="3138719189" sldId="475"/>
            <ac:picMk id="7" creationId="{B4578235-36DF-3368-49FC-C239F8740659}"/>
          </ac:picMkLst>
        </pc:picChg>
      </pc:sldChg>
      <pc:sldChg chg="addSp delSp modSp new mod modAnim">
        <pc:chgData name="Deborah Jenkins" userId="3cd02ba5-e528-4585-978d-4fde2b47730a" providerId="ADAL" clId="{CFEE0446-0BCA-4202-9931-01C4E79A68D6}" dt="2023-10-23T16:56:32.311" v="147" actId="1076"/>
        <pc:sldMkLst>
          <pc:docMk/>
          <pc:sldMk cId="3902438557" sldId="476"/>
        </pc:sldMkLst>
        <pc:spChg chg="mod">
          <ac:chgData name="Deborah Jenkins" userId="3cd02ba5-e528-4585-978d-4fde2b47730a" providerId="ADAL" clId="{CFEE0446-0BCA-4202-9931-01C4E79A68D6}" dt="2023-10-23T16:55:35.154" v="145" actId="20577"/>
          <ac:spMkLst>
            <pc:docMk/>
            <pc:sldMk cId="3902438557" sldId="476"/>
            <ac:spMk id="2" creationId="{48028C1E-8DAE-C590-FC3D-153BC8CA1010}"/>
          </ac:spMkLst>
        </pc:spChg>
        <pc:spChg chg="del">
          <ac:chgData name="Deborah Jenkins" userId="3cd02ba5-e528-4585-978d-4fde2b47730a" providerId="ADAL" clId="{CFEE0446-0BCA-4202-9931-01C4E79A68D6}" dt="2023-10-23T16:56:28.736" v="146"/>
          <ac:spMkLst>
            <pc:docMk/>
            <pc:sldMk cId="3902438557" sldId="476"/>
            <ac:spMk id="3" creationId="{B20AE952-2779-CCBC-FD22-09AF08140009}"/>
          </ac:spMkLst>
        </pc:spChg>
        <pc:picChg chg="add mod">
          <ac:chgData name="Deborah Jenkins" userId="3cd02ba5-e528-4585-978d-4fde2b47730a" providerId="ADAL" clId="{CFEE0446-0BCA-4202-9931-01C4E79A68D6}" dt="2023-10-23T16:56:32.311" v="147" actId="1076"/>
          <ac:picMkLst>
            <pc:docMk/>
            <pc:sldMk cId="3902438557" sldId="476"/>
            <ac:picMk id="4" creationId="{AC296ECE-CBAA-6EF0-3B17-2CD67DF95E7A}"/>
          </ac:picMkLst>
        </pc:picChg>
      </pc:sldChg>
      <pc:sldChg chg="addSp delSp modSp new mod modAnim">
        <pc:chgData name="Deborah Jenkins" userId="3cd02ba5-e528-4585-978d-4fde2b47730a" providerId="ADAL" clId="{CFEE0446-0BCA-4202-9931-01C4E79A68D6}" dt="2023-10-23T16:59:58.155" v="166"/>
        <pc:sldMkLst>
          <pc:docMk/>
          <pc:sldMk cId="874366457" sldId="477"/>
        </pc:sldMkLst>
        <pc:spChg chg="mod">
          <ac:chgData name="Deborah Jenkins" userId="3cd02ba5-e528-4585-978d-4fde2b47730a" providerId="ADAL" clId="{CFEE0446-0BCA-4202-9931-01C4E79A68D6}" dt="2023-10-23T16:59:58.155" v="166"/>
          <ac:spMkLst>
            <pc:docMk/>
            <pc:sldMk cId="874366457" sldId="477"/>
            <ac:spMk id="2" creationId="{8B154480-B4A4-DBA6-5E05-644CD7A3230C}"/>
          </ac:spMkLst>
        </pc:spChg>
        <pc:spChg chg="del">
          <ac:chgData name="Deborah Jenkins" userId="3cd02ba5-e528-4585-978d-4fde2b47730a" providerId="ADAL" clId="{CFEE0446-0BCA-4202-9931-01C4E79A68D6}" dt="2023-10-23T16:59:40.254" v="164"/>
          <ac:spMkLst>
            <pc:docMk/>
            <pc:sldMk cId="874366457" sldId="477"/>
            <ac:spMk id="3" creationId="{B440E844-E1F9-4473-0B94-1EEB71CF4666}"/>
          </ac:spMkLst>
        </pc:spChg>
        <pc:picChg chg="add mod">
          <ac:chgData name="Deborah Jenkins" userId="3cd02ba5-e528-4585-978d-4fde2b47730a" providerId="ADAL" clId="{CFEE0446-0BCA-4202-9931-01C4E79A68D6}" dt="2023-10-23T16:59:43.462" v="165" actId="1076"/>
          <ac:picMkLst>
            <pc:docMk/>
            <pc:sldMk cId="874366457" sldId="477"/>
            <ac:picMk id="4" creationId="{ABB756C3-B8C3-7871-8502-B93CDAF30171}"/>
          </ac:picMkLst>
        </pc:picChg>
      </pc:sldChg>
      <pc:sldChg chg="addSp delSp modSp new mod ord">
        <pc:chgData name="Deborah Jenkins" userId="3cd02ba5-e528-4585-978d-4fde2b47730a" providerId="ADAL" clId="{CFEE0446-0BCA-4202-9931-01C4E79A68D6}" dt="2023-10-23T17:13:43.625" v="266"/>
        <pc:sldMkLst>
          <pc:docMk/>
          <pc:sldMk cId="3881469152" sldId="478"/>
        </pc:sldMkLst>
        <pc:spChg chg="del">
          <ac:chgData name="Deborah Jenkins" userId="3cd02ba5-e528-4585-978d-4fde2b47730a" providerId="ADAL" clId="{CFEE0446-0BCA-4202-9931-01C4E79A68D6}" dt="2023-10-23T17:08:11.535" v="253" actId="478"/>
          <ac:spMkLst>
            <pc:docMk/>
            <pc:sldMk cId="3881469152" sldId="478"/>
            <ac:spMk id="2" creationId="{8A8FDF17-6766-7394-12A4-A385C98C05FE}"/>
          </ac:spMkLst>
        </pc:spChg>
        <pc:spChg chg="del">
          <ac:chgData name="Deborah Jenkins" userId="3cd02ba5-e528-4585-978d-4fde2b47730a" providerId="ADAL" clId="{CFEE0446-0BCA-4202-9931-01C4E79A68D6}" dt="2023-10-23T17:08:05.874" v="251"/>
          <ac:spMkLst>
            <pc:docMk/>
            <pc:sldMk cId="3881469152" sldId="478"/>
            <ac:spMk id="3" creationId="{54B3580E-0E44-1BD7-C0A2-8B7FFB2BAB12}"/>
          </ac:spMkLst>
        </pc:spChg>
        <pc:picChg chg="add mod">
          <ac:chgData name="Deborah Jenkins" userId="3cd02ba5-e528-4585-978d-4fde2b47730a" providerId="ADAL" clId="{CFEE0446-0BCA-4202-9931-01C4E79A68D6}" dt="2023-10-23T17:08:13.445" v="254" actId="1076"/>
          <ac:picMkLst>
            <pc:docMk/>
            <pc:sldMk cId="3881469152" sldId="478"/>
            <ac:picMk id="4" creationId="{9BB02A30-4076-F2C8-98F0-9B9263B2C609}"/>
          </ac:picMkLst>
        </pc:picChg>
        <pc:picChg chg="add mod">
          <ac:chgData name="Deborah Jenkins" userId="3cd02ba5-e528-4585-978d-4fde2b47730a" providerId="ADAL" clId="{CFEE0446-0BCA-4202-9931-01C4E79A68D6}" dt="2023-10-23T17:08:38.719" v="256" actId="1076"/>
          <ac:picMkLst>
            <pc:docMk/>
            <pc:sldMk cId="3881469152" sldId="478"/>
            <ac:picMk id="5" creationId="{3561639C-4641-DEB3-1EA5-7FCEBFBFA3EE}"/>
          </ac:picMkLst>
        </pc:picChg>
      </pc:sldChg>
      <pc:sldChg chg="modSp mod">
        <pc:chgData name="Deborah Jenkins" userId="3cd02ba5-e528-4585-978d-4fde2b47730a" providerId="ADAL" clId="{CFEE0446-0BCA-4202-9931-01C4E79A68D6}" dt="2023-10-23T17:14:35.519" v="271" actId="20577"/>
        <pc:sldMkLst>
          <pc:docMk/>
          <pc:sldMk cId="3334675375" sldId="843"/>
        </pc:sldMkLst>
        <pc:spChg chg="mod">
          <ac:chgData name="Deborah Jenkins" userId="3cd02ba5-e528-4585-978d-4fde2b47730a" providerId="ADAL" clId="{CFEE0446-0BCA-4202-9931-01C4E79A68D6}" dt="2023-10-23T17:14:35.519" v="271" actId="20577"/>
          <ac:spMkLst>
            <pc:docMk/>
            <pc:sldMk cId="3334675375" sldId="843"/>
            <ac:spMk id="2" creationId="{3161D4A0-C46D-453C-99CE-59FD4587B254}"/>
          </ac:spMkLst>
        </pc:spChg>
      </pc:sldChg>
    </pc:docChg>
  </pc:docChgLst>
  <pc:docChgLst>
    <pc:chgData name="Deborah Jenkins" userId="3cd02ba5-e528-4585-978d-4fde2b47730a" providerId="ADAL" clId="{2F438580-DDB3-4D17-9D06-80D9E0116D20}"/>
    <pc:docChg chg="undo custSel addSld delSld modSld sldOrd">
      <pc:chgData name="Deborah Jenkins" userId="3cd02ba5-e528-4585-978d-4fde2b47730a" providerId="ADAL" clId="{2F438580-DDB3-4D17-9D06-80D9E0116D20}" dt="2023-09-19T12:57:14.646" v="162" actId="47"/>
      <pc:docMkLst>
        <pc:docMk/>
      </pc:docMkLst>
      <pc:sldChg chg="delSp modSp del mod delDesignElem">
        <pc:chgData name="Deborah Jenkins" userId="3cd02ba5-e528-4585-978d-4fde2b47730a" providerId="ADAL" clId="{2F438580-DDB3-4D17-9D06-80D9E0116D20}" dt="2023-09-19T12:57:14.646" v="162" actId="47"/>
        <pc:sldMkLst>
          <pc:docMk/>
          <pc:sldMk cId="0" sldId="256"/>
        </pc:sldMkLst>
        <pc:spChg chg="del">
          <ac:chgData name="Deborah Jenkins" userId="3cd02ba5-e528-4585-978d-4fde2b47730a" providerId="ADAL" clId="{2F438580-DDB3-4D17-9D06-80D9E0116D20}" dt="2023-09-19T12:44:39.928" v="28"/>
          <ac:spMkLst>
            <pc:docMk/>
            <pc:sldMk cId="0" sldId="256"/>
            <ac:spMk id="73" creationId="{74426AB7-D619-4515-962A-BC83909EC015}"/>
          </ac:spMkLst>
        </pc:spChg>
        <pc:spChg chg="del">
          <ac:chgData name="Deborah Jenkins" userId="3cd02ba5-e528-4585-978d-4fde2b47730a" providerId="ADAL" clId="{2F438580-DDB3-4D17-9D06-80D9E0116D20}" dt="2023-09-19T12:44:39.928" v="28"/>
          <ac:spMkLst>
            <pc:docMk/>
            <pc:sldMk cId="0" sldId="256"/>
            <ac:spMk id="75" creationId="{DE47DF98-723F-4AAC-ABCF-CACBC438F78F}"/>
          </ac:spMkLst>
        </pc:spChg>
        <pc:spChg chg="mod">
          <ac:chgData name="Deborah Jenkins" userId="3cd02ba5-e528-4585-978d-4fde2b47730a" providerId="ADAL" clId="{2F438580-DDB3-4D17-9D06-80D9E0116D20}" dt="2023-09-19T12:44:22.344" v="17" actId="27636"/>
          <ac:spMkLst>
            <pc:docMk/>
            <pc:sldMk cId="0" sldId="256"/>
            <ac:spMk id="4100" creationId="{00000000-0000-0000-0000-000000000000}"/>
          </ac:spMkLst>
        </pc:spChg>
        <pc:cxnChg chg="del">
          <ac:chgData name="Deborah Jenkins" userId="3cd02ba5-e528-4585-978d-4fde2b47730a" providerId="ADAL" clId="{2F438580-DDB3-4D17-9D06-80D9E0116D20}" dt="2023-09-19T12:44:39.928" v="28"/>
          <ac:cxnSpMkLst>
            <pc:docMk/>
            <pc:sldMk cId="0" sldId="256"/>
            <ac:cxnSpMk id="77" creationId="{EA29FC7C-9308-4FDE-8DCA-405668055B0F}"/>
          </ac:cxnSpMkLst>
        </pc:cxnChg>
      </pc:sldChg>
      <pc:sldChg chg="delSp ord delDesignElem">
        <pc:chgData name="Deborah Jenkins" userId="3cd02ba5-e528-4585-978d-4fde2b47730a" providerId="ADAL" clId="{2F438580-DDB3-4D17-9D06-80D9E0116D20}" dt="2023-09-19T12:44:39.928" v="28"/>
        <pc:sldMkLst>
          <pc:docMk/>
          <pc:sldMk cId="0" sldId="257"/>
        </pc:sldMkLst>
        <pc:spChg chg="del">
          <ac:chgData name="Deborah Jenkins" userId="3cd02ba5-e528-4585-978d-4fde2b47730a" providerId="ADAL" clId="{2F438580-DDB3-4D17-9D06-80D9E0116D20}" dt="2023-09-19T12:44:39.928" v="28"/>
          <ac:spMkLst>
            <pc:docMk/>
            <pc:sldMk cId="0" sldId="257"/>
            <ac:spMk id="5128" creationId="{7FF47CB7-972F-479F-A36D-9E72D26EC8DA}"/>
          </ac:spMkLst>
        </pc:spChg>
        <pc:spChg chg="del">
          <ac:chgData name="Deborah Jenkins" userId="3cd02ba5-e528-4585-978d-4fde2b47730a" providerId="ADAL" clId="{2F438580-DDB3-4D17-9D06-80D9E0116D20}" dt="2023-09-19T12:44:39.928" v="28"/>
          <ac:spMkLst>
            <pc:docMk/>
            <pc:sldMk cId="0" sldId="257"/>
            <ac:spMk id="5130" creationId="{0D153B68-5844-490D-8E67-F616D6D721CA}"/>
          </ac:spMkLst>
        </pc:spChg>
        <pc:spChg chg="del">
          <ac:chgData name="Deborah Jenkins" userId="3cd02ba5-e528-4585-978d-4fde2b47730a" providerId="ADAL" clId="{2F438580-DDB3-4D17-9D06-80D9E0116D20}" dt="2023-09-19T12:44:39.928" v="28"/>
          <ac:spMkLst>
            <pc:docMk/>
            <pc:sldMk cId="0" sldId="257"/>
            <ac:spMk id="5132" creationId="{9A0D773F-7A7D-4DBB-9DEA-86BB8B8F4BC8}"/>
          </ac:spMkLst>
        </pc:spChg>
      </pc:sldChg>
      <pc:sldChg chg="modSp mod">
        <pc:chgData name="Deborah Jenkins" userId="3cd02ba5-e528-4585-978d-4fde2b47730a" providerId="ADAL" clId="{2F438580-DDB3-4D17-9D06-80D9E0116D20}" dt="2023-09-19T12:52:07.262" v="96" actId="1076"/>
        <pc:sldMkLst>
          <pc:docMk/>
          <pc:sldMk cId="0" sldId="282"/>
        </pc:sldMkLst>
        <pc:spChg chg="mod">
          <ac:chgData name="Deborah Jenkins" userId="3cd02ba5-e528-4585-978d-4fde2b47730a" providerId="ADAL" clId="{2F438580-DDB3-4D17-9D06-80D9E0116D20}" dt="2023-09-19T12:52:07.262" v="96" actId="1076"/>
          <ac:spMkLst>
            <pc:docMk/>
            <pc:sldMk cId="0" sldId="282"/>
            <ac:spMk id="18433" creationId="{00000000-0000-0000-0000-000000000000}"/>
          </ac:spMkLst>
        </pc:spChg>
        <pc:picChg chg="mod">
          <ac:chgData name="Deborah Jenkins" userId="3cd02ba5-e528-4585-978d-4fde2b47730a" providerId="ADAL" clId="{2F438580-DDB3-4D17-9D06-80D9E0116D20}" dt="2023-09-19T12:52:05.088" v="95" actId="1076"/>
          <ac:picMkLst>
            <pc:docMk/>
            <pc:sldMk cId="0" sldId="282"/>
            <ac:picMk id="18434" creationId="{00000000-0000-0000-0000-000000000000}"/>
          </ac:picMkLst>
        </pc:picChg>
      </pc:sldChg>
      <pc:sldChg chg="modSp mod">
        <pc:chgData name="Deborah Jenkins" userId="3cd02ba5-e528-4585-978d-4fde2b47730a" providerId="ADAL" clId="{2F438580-DDB3-4D17-9D06-80D9E0116D20}" dt="2023-09-19T12:45:44.051" v="53" actId="1076"/>
        <pc:sldMkLst>
          <pc:docMk/>
          <pc:sldMk cId="0" sldId="349"/>
        </pc:sldMkLst>
        <pc:spChg chg="mod">
          <ac:chgData name="Deborah Jenkins" userId="3cd02ba5-e528-4585-978d-4fde2b47730a" providerId="ADAL" clId="{2F438580-DDB3-4D17-9D06-80D9E0116D20}" dt="2023-09-19T12:45:40.264" v="51" actId="1076"/>
          <ac:spMkLst>
            <pc:docMk/>
            <pc:sldMk cId="0" sldId="349"/>
            <ac:spMk id="2" creationId="{00000000-0000-0000-0000-000000000000}"/>
          </ac:spMkLst>
        </pc:spChg>
        <pc:spChg chg="mod">
          <ac:chgData name="Deborah Jenkins" userId="3cd02ba5-e528-4585-978d-4fde2b47730a" providerId="ADAL" clId="{2F438580-DDB3-4D17-9D06-80D9E0116D20}" dt="2023-09-19T12:45:38.157" v="50" actId="1076"/>
          <ac:spMkLst>
            <pc:docMk/>
            <pc:sldMk cId="0" sldId="349"/>
            <ac:spMk id="21506" creationId="{00000000-0000-0000-0000-000000000000}"/>
          </ac:spMkLst>
        </pc:spChg>
        <pc:spChg chg="mod">
          <ac:chgData name="Deborah Jenkins" userId="3cd02ba5-e528-4585-978d-4fde2b47730a" providerId="ADAL" clId="{2F438580-DDB3-4D17-9D06-80D9E0116D20}" dt="2023-09-19T12:45:44.051" v="53" actId="1076"/>
          <ac:spMkLst>
            <pc:docMk/>
            <pc:sldMk cId="0" sldId="349"/>
            <ac:spMk id="21508" creationId="{00000000-0000-0000-0000-000000000000}"/>
          </ac:spMkLst>
        </pc:spChg>
        <pc:spChg chg="mod">
          <ac:chgData name="Deborah Jenkins" userId="3cd02ba5-e528-4585-978d-4fde2b47730a" providerId="ADAL" clId="{2F438580-DDB3-4D17-9D06-80D9E0116D20}" dt="2023-09-19T12:45:41.728" v="52" actId="1076"/>
          <ac:spMkLst>
            <pc:docMk/>
            <pc:sldMk cId="0" sldId="349"/>
            <ac:spMk id="21509" creationId="{00000000-0000-0000-0000-000000000000}"/>
          </ac:spMkLst>
        </pc:spChg>
        <pc:spChg chg="mod">
          <ac:chgData name="Deborah Jenkins" userId="3cd02ba5-e528-4585-978d-4fde2b47730a" providerId="ADAL" clId="{2F438580-DDB3-4D17-9D06-80D9E0116D20}" dt="2023-09-19T12:45:41.728" v="52" actId="1076"/>
          <ac:spMkLst>
            <pc:docMk/>
            <pc:sldMk cId="0" sldId="349"/>
            <ac:spMk id="21510" creationId="{00000000-0000-0000-0000-000000000000}"/>
          </ac:spMkLst>
        </pc:spChg>
        <pc:spChg chg="mod">
          <ac:chgData name="Deborah Jenkins" userId="3cd02ba5-e528-4585-978d-4fde2b47730a" providerId="ADAL" clId="{2F438580-DDB3-4D17-9D06-80D9E0116D20}" dt="2023-09-19T12:45:41.728" v="52" actId="1076"/>
          <ac:spMkLst>
            <pc:docMk/>
            <pc:sldMk cId="0" sldId="349"/>
            <ac:spMk id="21511" creationId="{00000000-0000-0000-0000-000000000000}"/>
          </ac:spMkLst>
        </pc:spChg>
        <pc:spChg chg="mod">
          <ac:chgData name="Deborah Jenkins" userId="3cd02ba5-e528-4585-978d-4fde2b47730a" providerId="ADAL" clId="{2F438580-DDB3-4D17-9D06-80D9E0116D20}" dt="2023-09-19T12:45:41.728" v="52" actId="1076"/>
          <ac:spMkLst>
            <pc:docMk/>
            <pc:sldMk cId="0" sldId="349"/>
            <ac:spMk id="21512" creationId="{00000000-0000-0000-0000-000000000000}"/>
          </ac:spMkLst>
        </pc:spChg>
        <pc:spChg chg="mod">
          <ac:chgData name="Deborah Jenkins" userId="3cd02ba5-e528-4585-978d-4fde2b47730a" providerId="ADAL" clId="{2F438580-DDB3-4D17-9D06-80D9E0116D20}" dt="2023-09-19T12:45:41.728" v="52" actId="1076"/>
          <ac:spMkLst>
            <pc:docMk/>
            <pc:sldMk cId="0" sldId="349"/>
            <ac:spMk id="21513" creationId="{00000000-0000-0000-0000-000000000000}"/>
          </ac:spMkLst>
        </pc:spChg>
        <pc:spChg chg="mod">
          <ac:chgData name="Deborah Jenkins" userId="3cd02ba5-e528-4585-978d-4fde2b47730a" providerId="ADAL" clId="{2F438580-DDB3-4D17-9D06-80D9E0116D20}" dt="2023-09-19T12:45:41.728" v="52" actId="1076"/>
          <ac:spMkLst>
            <pc:docMk/>
            <pc:sldMk cId="0" sldId="349"/>
            <ac:spMk id="21514" creationId="{00000000-0000-0000-0000-000000000000}"/>
          </ac:spMkLst>
        </pc:spChg>
        <pc:grpChg chg="mod">
          <ac:chgData name="Deborah Jenkins" userId="3cd02ba5-e528-4585-978d-4fde2b47730a" providerId="ADAL" clId="{2F438580-DDB3-4D17-9D06-80D9E0116D20}" dt="2023-09-19T12:45:41.728" v="52" actId="1076"/>
          <ac:grpSpMkLst>
            <pc:docMk/>
            <pc:sldMk cId="0" sldId="349"/>
            <ac:grpSpMk id="21507" creationId="{00000000-0000-0000-0000-000000000000}"/>
          </ac:grpSpMkLst>
        </pc:grpChg>
      </pc:sldChg>
      <pc:sldChg chg="modSp mod">
        <pc:chgData name="Deborah Jenkins" userId="3cd02ba5-e528-4585-978d-4fde2b47730a" providerId="ADAL" clId="{2F438580-DDB3-4D17-9D06-80D9E0116D20}" dt="2023-09-19T12:46:11.219" v="58" actId="27107"/>
        <pc:sldMkLst>
          <pc:docMk/>
          <pc:sldMk cId="0" sldId="350"/>
        </pc:sldMkLst>
        <pc:spChg chg="mod">
          <ac:chgData name="Deborah Jenkins" userId="3cd02ba5-e528-4585-978d-4fde2b47730a" providerId="ADAL" clId="{2F438580-DDB3-4D17-9D06-80D9E0116D20}" dt="2023-09-19T12:45:53.974" v="55" actId="14100"/>
          <ac:spMkLst>
            <pc:docMk/>
            <pc:sldMk cId="0" sldId="350"/>
            <ac:spMk id="22530" creationId="{00000000-0000-0000-0000-000000000000}"/>
          </ac:spMkLst>
        </pc:spChg>
        <pc:graphicFrameChg chg="mod modGraphic">
          <ac:chgData name="Deborah Jenkins" userId="3cd02ba5-e528-4585-978d-4fde2b47730a" providerId="ADAL" clId="{2F438580-DDB3-4D17-9D06-80D9E0116D20}" dt="2023-09-19T12:46:11.219" v="58" actId="27107"/>
          <ac:graphicFrameMkLst>
            <pc:docMk/>
            <pc:sldMk cId="0" sldId="350"/>
            <ac:graphicFrameMk id="27729" creationId="{00000000-0000-0000-0000-000000000000}"/>
          </ac:graphicFrameMkLst>
        </pc:graphicFrameChg>
      </pc:sldChg>
      <pc:sldChg chg="del">
        <pc:chgData name="Deborah Jenkins" userId="3cd02ba5-e528-4585-978d-4fde2b47730a" providerId="ADAL" clId="{2F438580-DDB3-4D17-9D06-80D9E0116D20}" dt="2023-09-19T12:44:10.463" v="3" actId="47"/>
        <pc:sldMkLst>
          <pc:docMk/>
          <pc:sldMk cId="453881802" sldId="357"/>
        </pc:sldMkLst>
      </pc:sldChg>
      <pc:sldChg chg="addSp delSp modSp mod delDesignElem">
        <pc:chgData name="Deborah Jenkins" userId="3cd02ba5-e528-4585-978d-4fde2b47730a" providerId="ADAL" clId="{2F438580-DDB3-4D17-9D06-80D9E0116D20}" dt="2023-09-19T12:56:23.791" v="155" actId="26606"/>
        <pc:sldMkLst>
          <pc:docMk/>
          <pc:sldMk cId="3637357646" sldId="362"/>
        </pc:sldMkLst>
        <pc:spChg chg="del">
          <ac:chgData name="Deborah Jenkins" userId="3cd02ba5-e528-4585-978d-4fde2b47730a" providerId="ADAL" clId="{2F438580-DDB3-4D17-9D06-80D9E0116D20}" dt="2023-09-19T12:55:53.746" v="147" actId="478"/>
          <ac:spMkLst>
            <pc:docMk/>
            <pc:sldMk cId="3637357646" sldId="362"/>
            <ac:spMk id="2" creationId="{00000000-0000-0000-0000-000000000000}"/>
          </ac:spMkLst>
        </pc:spChg>
        <pc:spChg chg="mod">
          <ac:chgData name="Deborah Jenkins" userId="3cd02ba5-e528-4585-978d-4fde2b47730a" providerId="ADAL" clId="{2F438580-DDB3-4D17-9D06-80D9E0116D20}" dt="2023-09-19T12:56:23.791" v="155" actId="26606"/>
          <ac:spMkLst>
            <pc:docMk/>
            <pc:sldMk cId="3637357646" sldId="362"/>
            <ac:spMk id="3" creationId="{00000000-0000-0000-0000-000000000000}"/>
          </ac:spMkLst>
        </pc:spChg>
        <pc:spChg chg="add mod">
          <ac:chgData name="Deborah Jenkins" userId="3cd02ba5-e528-4585-978d-4fde2b47730a" providerId="ADAL" clId="{2F438580-DDB3-4D17-9D06-80D9E0116D20}" dt="2023-09-19T12:56:23.791" v="155" actId="26606"/>
          <ac:spMkLst>
            <pc:docMk/>
            <pc:sldMk cId="3637357646" sldId="362"/>
            <ac:spMk id="5" creationId="{0B55DBA1-E65F-8542-2C52-6652E157253D}"/>
          </ac:spMkLst>
        </pc:spChg>
        <pc:spChg chg="add">
          <ac:chgData name="Deborah Jenkins" userId="3cd02ba5-e528-4585-978d-4fde2b47730a" providerId="ADAL" clId="{2F438580-DDB3-4D17-9D06-80D9E0116D20}" dt="2023-09-19T12:56:23.791" v="155" actId="26606"/>
          <ac:spMkLst>
            <pc:docMk/>
            <pc:sldMk cId="3637357646" sldId="362"/>
            <ac:spMk id="7" creationId="{1B15ED52-F352-441B-82BF-E0EA34836D08}"/>
          </ac:spMkLst>
        </pc:spChg>
        <pc:spChg chg="del">
          <ac:chgData name="Deborah Jenkins" userId="3cd02ba5-e528-4585-978d-4fde2b47730a" providerId="ADAL" clId="{2F438580-DDB3-4D17-9D06-80D9E0116D20}" dt="2023-09-19T12:44:39.928" v="28"/>
          <ac:spMkLst>
            <pc:docMk/>
            <pc:sldMk cId="3637357646" sldId="362"/>
            <ac:spMk id="8" creationId="{827B839B-9ADE-406B-8590-F1CAEDED45A1}"/>
          </ac:spMkLst>
        </pc:spChg>
        <pc:spChg chg="add">
          <ac:chgData name="Deborah Jenkins" userId="3cd02ba5-e528-4585-978d-4fde2b47730a" providerId="ADAL" clId="{2F438580-DDB3-4D17-9D06-80D9E0116D20}" dt="2023-09-19T12:56:23.791" v="155" actId="26606"/>
          <ac:spMkLst>
            <pc:docMk/>
            <pc:sldMk cId="3637357646" sldId="362"/>
            <ac:spMk id="9" creationId="{3B2E3793-BFE6-45A2-9B7B-E18844431C99}"/>
          </ac:spMkLst>
        </pc:spChg>
        <pc:spChg chg="del">
          <ac:chgData name="Deborah Jenkins" userId="3cd02ba5-e528-4585-978d-4fde2b47730a" providerId="ADAL" clId="{2F438580-DDB3-4D17-9D06-80D9E0116D20}" dt="2023-09-19T12:44:39.928" v="28"/>
          <ac:spMkLst>
            <pc:docMk/>
            <pc:sldMk cId="3637357646" sldId="362"/>
            <ac:spMk id="10" creationId="{CFE45BF0-46DB-408C-B5F7-7B11716805D4}"/>
          </ac:spMkLst>
        </pc:spChg>
        <pc:spChg chg="add">
          <ac:chgData name="Deborah Jenkins" userId="3cd02ba5-e528-4585-978d-4fde2b47730a" providerId="ADAL" clId="{2F438580-DDB3-4D17-9D06-80D9E0116D20}" dt="2023-09-19T12:56:23.791" v="155" actId="26606"/>
          <ac:spMkLst>
            <pc:docMk/>
            <pc:sldMk cId="3637357646" sldId="362"/>
            <ac:spMk id="11" creationId="{BC4C4868-CB8F-4AF9-9CDB-8108F2C19B67}"/>
          </ac:spMkLst>
        </pc:spChg>
        <pc:spChg chg="del">
          <ac:chgData name="Deborah Jenkins" userId="3cd02ba5-e528-4585-978d-4fde2b47730a" providerId="ADAL" clId="{2F438580-DDB3-4D17-9D06-80D9E0116D20}" dt="2023-09-19T12:44:39.928" v="28"/>
          <ac:spMkLst>
            <pc:docMk/>
            <pc:sldMk cId="3637357646" sldId="362"/>
            <ac:spMk id="12" creationId="{2AEBC8F2-97B1-41B4-93F1-2D289E197FBA}"/>
          </ac:spMkLst>
        </pc:spChg>
        <pc:spChg chg="add">
          <ac:chgData name="Deborah Jenkins" userId="3cd02ba5-e528-4585-978d-4fde2b47730a" providerId="ADAL" clId="{2F438580-DDB3-4D17-9D06-80D9E0116D20}" dt="2023-09-19T12:56:23.791" v="155" actId="26606"/>
          <ac:spMkLst>
            <pc:docMk/>
            <pc:sldMk cId="3637357646" sldId="362"/>
            <ac:spMk id="13" creationId="{375E0459-6403-40CD-989D-56A4407CA12E}"/>
          </ac:spMkLst>
        </pc:spChg>
        <pc:spChg chg="del">
          <ac:chgData name="Deborah Jenkins" userId="3cd02ba5-e528-4585-978d-4fde2b47730a" providerId="ADAL" clId="{2F438580-DDB3-4D17-9D06-80D9E0116D20}" dt="2023-09-19T12:44:39.928" v="28"/>
          <ac:spMkLst>
            <pc:docMk/>
            <pc:sldMk cId="3637357646" sldId="362"/>
            <ac:spMk id="14" creationId="{472E3A19-F5D5-48FC-BB9C-48C2F68F598B}"/>
          </ac:spMkLst>
        </pc:spChg>
        <pc:spChg chg="add">
          <ac:chgData name="Deborah Jenkins" userId="3cd02ba5-e528-4585-978d-4fde2b47730a" providerId="ADAL" clId="{2F438580-DDB3-4D17-9D06-80D9E0116D20}" dt="2023-09-19T12:56:23.791" v="155" actId="26606"/>
          <ac:spMkLst>
            <pc:docMk/>
            <pc:sldMk cId="3637357646" sldId="362"/>
            <ac:spMk id="15" creationId="{53E5B1A8-3AC9-4BD1-9BBC-78CA94F2D1BA}"/>
          </ac:spMkLst>
        </pc:spChg>
        <pc:spChg chg="del">
          <ac:chgData name="Deborah Jenkins" userId="3cd02ba5-e528-4585-978d-4fde2b47730a" providerId="ADAL" clId="{2F438580-DDB3-4D17-9D06-80D9E0116D20}" dt="2023-09-19T12:44:39.928" v="28"/>
          <ac:spMkLst>
            <pc:docMk/>
            <pc:sldMk cId="3637357646" sldId="362"/>
            <ac:spMk id="16" creationId="{7A62E32F-BB65-43A8-8EB5-92346890E549}"/>
          </ac:spMkLst>
        </pc:spChg>
        <pc:spChg chg="del">
          <ac:chgData name="Deborah Jenkins" userId="3cd02ba5-e528-4585-978d-4fde2b47730a" providerId="ADAL" clId="{2F438580-DDB3-4D17-9D06-80D9E0116D20}" dt="2023-09-19T12:44:39.928" v="28"/>
          <ac:spMkLst>
            <pc:docMk/>
            <pc:sldMk cId="3637357646" sldId="362"/>
            <ac:spMk id="18" creationId="{14E91B64-9FCC-451E-AFB4-A827D6329367}"/>
          </ac:spMkLst>
        </pc:spChg>
      </pc:sldChg>
      <pc:sldChg chg="delSp modSp mod delDesignElem">
        <pc:chgData name="Deborah Jenkins" userId="3cd02ba5-e528-4585-978d-4fde2b47730a" providerId="ADAL" clId="{2F438580-DDB3-4D17-9D06-80D9E0116D20}" dt="2023-09-19T12:56:33.810" v="157" actId="33524"/>
        <pc:sldMkLst>
          <pc:docMk/>
          <pc:sldMk cId="3834336628" sldId="363"/>
        </pc:sldMkLst>
        <pc:spChg chg="mod">
          <ac:chgData name="Deborah Jenkins" userId="3cd02ba5-e528-4585-978d-4fde2b47730a" providerId="ADAL" clId="{2F438580-DDB3-4D17-9D06-80D9E0116D20}" dt="2023-09-19T12:56:33.810" v="157" actId="33524"/>
          <ac:spMkLst>
            <pc:docMk/>
            <pc:sldMk cId="3834336628" sldId="363"/>
            <ac:spMk id="3" creationId="{00000000-0000-0000-0000-000000000000}"/>
          </ac:spMkLst>
        </pc:spChg>
        <pc:spChg chg="del">
          <ac:chgData name="Deborah Jenkins" userId="3cd02ba5-e528-4585-978d-4fde2b47730a" providerId="ADAL" clId="{2F438580-DDB3-4D17-9D06-80D9E0116D20}" dt="2023-09-19T12:44:39.928" v="28"/>
          <ac:spMkLst>
            <pc:docMk/>
            <pc:sldMk cId="3834336628" sldId="363"/>
            <ac:spMk id="8" creationId="{827B839B-9ADE-406B-8590-F1CAEDED45A1}"/>
          </ac:spMkLst>
        </pc:spChg>
        <pc:spChg chg="del">
          <ac:chgData name="Deborah Jenkins" userId="3cd02ba5-e528-4585-978d-4fde2b47730a" providerId="ADAL" clId="{2F438580-DDB3-4D17-9D06-80D9E0116D20}" dt="2023-09-19T12:44:39.928" v="28"/>
          <ac:spMkLst>
            <pc:docMk/>
            <pc:sldMk cId="3834336628" sldId="363"/>
            <ac:spMk id="10" creationId="{CFE45BF0-46DB-408C-B5F7-7B11716805D4}"/>
          </ac:spMkLst>
        </pc:spChg>
        <pc:spChg chg="del">
          <ac:chgData name="Deborah Jenkins" userId="3cd02ba5-e528-4585-978d-4fde2b47730a" providerId="ADAL" clId="{2F438580-DDB3-4D17-9D06-80D9E0116D20}" dt="2023-09-19T12:44:39.928" v="28"/>
          <ac:spMkLst>
            <pc:docMk/>
            <pc:sldMk cId="3834336628" sldId="363"/>
            <ac:spMk id="12" creationId="{2AEBC8F2-97B1-41B4-93F1-2D289E197FBA}"/>
          </ac:spMkLst>
        </pc:spChg>
        <pc:spChg chg="del">
          <ac:chgData name="Deborah Jenkins" userId="3cd02ba5-e528-4585-978d-4fde2b47730a" providerId="ADAL" clId="{2F438580-DDB3-4D17-9D06-80D9E0116D20}" dt="2023-09-19T12:44:39.928" v="28"/>
          <ac:spMkLst>
            <pc:docMk/>
            <pc:sldMk cId="3834336628" sldId="363"/>
            <ac:spMk id="14" creationId="{472E3A19-F5D5-48FC-BB9C-48C2F68F598B}"/>
          </ac:spMkLst>
        </pc:spChg>
        <pc:spChg chg="del">
          <ac:chgData name="Deborah Jenkins" userId="3cd02ba5-e528-4585-978d-4fde2b47730a" providerId="ADAL" clId="{2F438580-DDB3-4D17-9D06-80D9E0116D20}" dt="2023-09-19T12:44:39.928" v="28"/>
          <ac:spMkLst>
            <pc:docMk/>
            <pc:sldMk cId="3834336628" sldId="363"/>
            <ac:spMk id="16" creationId="{7A62E32F-BB65-43A8-8EB5-92346890E549}"/>
          </ac:spMkLst>
        </pc:spChg>
        <pc:spChg chg="del">
          <ac:chgData name="Deborah Jenkins" userId="3cd02ba5-e528-4585-978d-4fde2b47730a" providerId="ADAL" clId="{2F438580-DDB3-4D17-9D06-80D9E0116D20}" dt="2023-09-19T12:44:39.928" v="28"/>
          <ac:spMkLst>
            <pc:docMk/>
            <pc:sldMk cId="3834336628" sldId="363"/>
            <ac:spMk id="18" creationId="{14E91B64-9FCC-451E-AFB4-A827D6329367}"/>
          </ac:spMkLst>
        </pc:spChg>
      </pc:sldChg>
      <pc:sldChg chg="modSp">
        <pc:chgData name="Deborah Jenkins" userId="3cd02ba5-e528-4585-978d-4fde2b47730a" providerId="ADAL" clId="{2F438580-DDB3-4D17-9D06-80D9E0116D20}" dt="2023-09-19T12:56:20.206" v="154"/>
        <pc:sldMkLst>
          <pc:docMk/>
          <pc:sldMk cId="2223571701" sldId="364"/>
        </pc:sldMkLst>
        <pc:spChg chg="mod">
          <ac:chgData name="Deborah Jenkins" userId="3cd02ba5-e528-4585-978d-4fde2b47730a" providerId="ADAL" clId="{2F438580-DDB3-4D17-9D06-80D9E0116D20}" dt="2023-09-19T12:56:20.206" v="154"/>
          <ac:spMkLst>
            <pc:docMk/>
            <pc:sldMk cId="2223571701" sldId="364"/>
            <ac:spMk id="2" creationId="{00000000-0000-0000-0000-000000000000}"/>
          </ac:spMkLst>
        </pc:spChg>
        <pc:spChg chg="mod">
          <ac:chgData name="Deborah Jenkins" userId="3cd02ba5-e528-4585-978d-4fde2b47730a" providerId="ADAL" clId="{2F438580-DDB3-4D17-9D06-80D9E0116D20}" dt="2023-09-19T12:56:20.206" v="154"/>
          <ac:spMkLst>
            <pc:docMk/>
            <pc:sldMk cId="2223571701" sldId="364"/>
            <ac:spMk id="3" creationId="{00000000-0000-0000-0000-000000000000}"/>
          </ac:spMkLst>
        </pc:spChg>
      </pc:sldChg>
      <pc:sldChg chg="modSp mod">
        <pc:chgData name="Deborah Jenkins" userId="3cd02ba5-e528-4585-978d-4fde2b47730a" providerId="ADAL" clId="{2F438580-DDB3-4D17-9D06-80D9E0116D20}" dt="2023-09-19T12:57:04.882" v="161" actId="1076"/>
        <pc:sldMkLst>
          <pc:docMk/>
          <pc:sldMk cId="4069626413" sldId="365"/>
        </pc:sldMkLst>
        <pc:spChg chg="mod">
          <ac:chgData name="Deborah Jenkins" userId="3cd02ba5-e528-4585-978d-4fde2b47730a" providerId="ADAL" clId="{2F438580-DDB3-4D17-9D06-80D9E0116D20}" dt="2023-09-19T12:57:04.882" v="161" actId="1076"/>
          <ac:spMkLst>
            <pc:docMk/>
            <pc:sldMk cId="4069626413" sldId="365"/>
            <ac:spMk id="2" creationId="{00000000-0000-0000-0000-000000000000}"/>
          </ac:spMkLst>
        </pc:spChg>
        <pc:spChg chg="mod">
          <ac:chgData name="Deborah Jenkins" userId="3cd02ba5-e528-4585-978d-4fde2b47730a" providerId="ADAL" clId="{2F438580-DDB3-4D17-9D06-80D9E0116D20}" dt="2023-09-19T12:56:45.447" v="160" actId="1076"/>
          <ac:spMkLst>
            <pc:docMk/>
            <pc:sldMk cId="4069626413" sldId="365"/>
            <ac:spMk id="3" creationId="{00000000-0000-0000-0000-000000000000}"/>
          </ac:spMkLst>
        </pc:spChg>
      </pc:sldChg>
      <pc:sldChg chg="del">
        <pc:chgData name="Deborah Jenkins" userId="3cd02ba5-e528-4585-978d-4fde2b47730a" providerId="ADAL" clId="{2F438580-DDB3-4D17-9D06-80D9E0116D20}" dt="2023-09-19T12:44:04.204" v="2" actId="47"/>
        <pc:sldMkLst>
          <pc:docMk/>
          <pc:sldMk cId="1471576978" sldId="368"/>
        </pc:sldMkLst>
      </pc:sldChg>
      <pc:sldChg chg="modSp mod">
        <pc:chgData name="Deborah Jenkins" userId="3cd02ba5-e528-4585-978d-4fde2b47730a" providerId="ADAL" clId="{2F438580-DDB3-4D17-9D06-80D9E0116D20}" dt="2023-09-19T12:46:36.673" v="62" actId="20577"/>
        <pc:sldMkLst>
          <pc:docMk/>
          <pc:sldMk cId="3769358888" sldId="369"/>
        </pc:sldMkLst>
        <pc:spChg chg="mod">
          <ac:chgData name="Deborah Jenkins" userId="3cd02ba5-e528-4585-978d-4fde2b47730a" providerId="ADAL" clId="{2F438580-DDB3-4D17-9D06-80D9E0116D20}" dt="2023-09-19T12:46:36.673" v="62" actId="20577"/>
          <ac:spMkLst>
            <pc:docMk/>
            <pc:sldMk cId="3769358888" sldId="369"/>
            <ac:spMk id="3" creationId="{00000000-0000-0000-0000-000000000000}"/>
          </ac:spMkLst>
        </pc:spChg>
      </pc:sldChg>
      <pc:sldChg chg="modSp">
        <pc:chgData name="Deborah Jenkins" userId="3cd02ba5-e528-4585-978d-4fde2b47730a" providerId="ADAL" clId="{2F438580-DDB3-4D17-9D06-80D9E0116D20}" dt="2023-09-19T12:56:20.206" v="154"/>
        <pc:sldMkLst>
          <pc:docMk/>
          <pc:sldMk cId="1034930095" sldId="371"/>
        </pc:sldMkLst>
        <pc:spChg chg="mod">
          <ac:chgData name="Deborah Jenkins" userId="3cd02ba5-e528-4585-978d-4fde2b47730a" providerId="ADAL" clId="{2F438580-DDB3-4D17-9D06-80D9E0116D20}" dt="2023-09-19T12:56:20.206" v="154"/>
          <ac:spMkLst>
            <pc:docMk/>
            <pc:sldMk cId="1034930095" sldId="371"/>
            <ac:spMk id="2" creationId="{00000000-0000-0000-0000-000000000000}"/>
          </ac:spMkLst>
        </pc:spChg>
        <pc:spChg chg="mod">
          <ac:chgData name="Deborah Jenkins" userId="3cd02ba5-e528-4585-978d-4fde2b47730a" providerId="ADAL" clId="{2F438580-DDB3-4D17-9D06-80D9E0116D20}" dt="2023-09-19T12:56:20.206" v="154"/>
          <ac:spMkLst>
            <pc:docMk/>
            <pc:sldMk cId="1034930095" sldId="371"/>
            <ac:spMk id="3" creationId="{00000000-0000-0000-0000-000000000000}"/>
          </ac:spMkLst>
        </pc:spChg>
      </pc:sldChg>
      <pc:sldChg chg="delSp delDesignElem">
        <pc:chgData name="Deborah Jenkins" userId="3cd02ba5-e528-4585-978d-4fde2b47730a" providerId="ADAL" clId="{2F438580-DDB3-4D17-9D06-80D9E0116D20}" dt="2023-09-19T12:44:39.928" v="28"/>
        <pc:sldMkLst>
          <pc:docMk/>
          <pc:sldMk cId="2357923621" sldId="372"/>
        </pc:sldMkLst>
        <pc:spChg chg="del">
          <ac:chgData name="Deborah Jenkins" userId="3cd02ba5-e528-4585-978d-4fde2b47730a" providerId="ADAL" clId="{2F438580-DDB3-4D17-9D06-80D9E0116D20}" dt="2023-09-19T12:44:39.928" v="28"/>
          <ac:spMkLst>
            <pc:docMk/>
            <pc:sldMk cId="2357923621" sldId="372"/>
            <ac:spMk id="9" creationId="{D7A453D2-15D8-4403-815F-291FA16340D9}"/>
          </ac:spMkLst>
        </pc:spChg>
        <pc:spChg chg="del">
          <ac:chgData name="Deborah Jenkins" userId="3cd02ba5-e528-4585-978d-4fde2b47730a" providerId="ADAL" clId="{2F438580-DDB3-4D17-9D06-80D9E0116D20}" dt="2023-09-19T12:44:39.928" v="28"/>
          <ac:spMkLst>
            <pc:docMk/>
            <pc:sldMk cId="2357923621" sldId="372"/>
            <ac:spMk id="11" creationId="{8161EA6B-09CA-445B-AB0D-8DF76FA92DEF}"/>
          </ac:spMkLst>
        </pc:spChg>
        <pc:spChg chg="del">
          <ac:chgData name="Deborah Jenkins" userId="3cd02ba5-e528-4585-978d-4fde2b47730a" providerId="ADAL" clId="{2F438580-DDB3-4D17-9D06-80D9E0116D20}" dt="2023-09-19T12:44:39.928" v="28"/>
          <ac:spMkLst>
            <pc:docMk/>
            <pc:sldMk cId="2357923621" sldId="372"/>
            <ac:spMk id="21" creationId="{B8114C98-A349-4111-A123-E8EAB86ABE30}"/>
          </ac:spMkLst>
        </pc:spChg>
        <pc:spChg chg="del">
          <ac:chgData name="Deborah Jenkins" userId="3cd02ba5-e528-4585-978d-4fde2b47730a" providerId="ADAL" clId="{2F438580-DDB3-4D17-9D06-80D9E0116D20}" dt="2023-09-19T12:44:39.928" v="28"/>
          <ac:spMkLst>
            <pc:docMk/>
            <pc:sldMk cId="2357923621" sldId="372"/>
            <ac:spMk id="35" creationId="{E2D3D3F2-ABBB-4453-B1C5-1BEBF7E4DD56}"/>
          </ac:spMkLst>
        </pc:spChg>
        <pc:grpChg chg="del">
          <ac:chgData name="Deborah Jenkins" userId="3cd02ba5-e528-4585-978d-4fde2b47730a" providerId="ADAL" clId="{2F438580-DDB3-4D17-9D06-80D9E0116D20}" dt="2023-09-19T12:44:39.928" v="28"/>
          <ac:grpSpMkLst>
            <pc:docMk/>
            <pc:sldMk cId="2357923621" sldId="372"/>
            <ac:grpSpMk id="13" creationId="{1EA1DAFF-CECA-492F-BFA1-22C64956B8D9}"/>
          </ac:grpSpMkLst>
        </pc:grpChg>
        <pc:grpChg chg="del">
          <ac:chgData name="Deborah Jenkins" userId="3cd02ba5-e528-4585-978d-4fde2b47730a" providerId="ADAL" clId="{2F438580-DDB3-4D17-9D06-80D9E0116D20}" dt="2023-09-19T12:44:39.928" v="28"/>
          <ac:grpSpMkLst>
            <pc:docMk/>
            <pc:sldMk cId="2357923621" sldId="372"/>
            <ac:grpSpMk id="23" creationId="{670FB431-AE18-414D-92F4-1D12D1991152}"/>
          </ac:grpSpMkLst>
        </pc:grpChg>
        <pc:grpChg chg="del">
          <ac:chgData name="Deborah Jenkins" userId="3cd02ba5-e528-4585-978d-4fde2b47730a" providerId="ADAL" clId="{2F438580-DDB3-4D17-9D06-80D9E0116D20}" dt="2023-09-19T12:44:39.928" v="28"/>
          <ac:grpSpMkLst>
            <pc:docMk/>
            <pc:sldMk cId="2357923621" sldId="372"/>
            <ac:grpSpMk id="29" creationId="{AF19A774-30A5-488B-9BAF-629C6440294E}"/>
          </ac:grpSpMkLst>
        </pc:grpChg>
        <pc:grpChg chg="del">
          <ac:chgData name="Deborah Jenkins" userId="3cd02ba5-e528-4585-978d-4fde2b47730a" providerId="ADAL" clId="{2F438580-DDB3-4D17-9D06-80D9E0116D20}" dt="2023-09-19T12:44:39.928" v="28"/>
          <ac:grpSpMkLst>
            <pc:docMk/>
            <pc:sldMk cId="2357923621" sldId="372"/>
            <ac:grpSpMk id="37" creationId="{8214E4A5-A0D2-42C4-8D14-D2A7E495F041}"/>
          </ac:grpSpMkLst>
        </pc:grpChg>
      </pc:sldChg>
      <pc:sldChg chg="delSp delDesignElem">
        <pc:chgData name="Deborah Jenkins" userId="3cd02ba5-e528-4585-978d-4fde2b47730a" providerId="ADAL" clId="{2F438580-DDB3-4D17-9D06-80D9E0116D20}" dt="2023-09-19T12:44:39.928" v="28"/>
        <pc:sldMkLst>
          <pc:docMk/>
          <pc:sldMk cId="1758798093" sldId="373"/>
        </pc:sldMkLst>
        <pc:spChg chg="del">
          <ac:chgData name="Deborah Jenkins" userId="3cd02ba5-e528-4585-978d-4fde2b47730a" providerId="ADAL" clId="{2F438580-DDB3-4D17-9D06-80D9E0116D20}" dt="2023-09-19T12:44:39.928" v="28"/>
          <ac:spMkLst>
            <pc:docMk/>
            <pc:sldMk cId="1758798093" sldId="373"/>
            <ac:spMk id="11" creationId="{B5809B1F-0726-44C0-B0A1-7FCE2A129E20}"/>
          </ac:spMkLst>
        </pc:spChg>
        <pc:spChg chg="del">
          <ac:chgData name="Deborah Jenkins" userId="3cd02ba5-e528-4585-978d-4fde2b47730a" providerId="ADAL" clId="{2F438580-DDB3-4D17-9D06-80D9E0116D20}" dt="2023-09-19T12:44:39.928" v="28"/>
          <ac:spMkLst>
            <pc:docMk/>
            <pc:sldMk cId="1758798093" sldId="373"/>
            <ac:spMk id="13" creationId="{26EE9A0B-C601-4E3F-8541-29CA20DE1186}"/>
          </ac:spMkLst>
        </pc:spChg>
      </pc:sldChg>
      <pc:sldChg chg="modSp mod">
        <pc:chgData name="Deborah Jenkins" userId="3cd02ba5-e528-4585-978d-4fde2b47730a" providerId="ADAL" clId="{2F438580-DDB3-4D17-9D06-80D9E0116D20}" dt="2023-09-19T12:56:20.206" v="154"/>
        <pc:sldMkLst>
          <pc:docMk/>
          <pc:sldMk cId="2091744260" sldId="375"/>
        </pc:sldMkLst>
        <pc:spChg chg="mod">
          <ac:chgData name="Deborah Jenkins" userId="3cd02ba5-e528-4585-978d-4fde2b47730a" providerId="ADAL" clId="{2F438580-DDB3-4D17-9D06-80D9E0116D20}" dt="2023-09-19T12:56:20.206" v="154"/>
          <ac:spMkLst>
            <pc:docMk/>
            <pc:sldMk cId="2091744260" sldId="375"/>
            <ac:spMk id="2" creationId="{2EDE2EDF-7198-0768-34F9-E6B43E68607A}"/>
          </ac:spMkLst>
        </pc:spChg>
        <pc:picChg chg="mod">
          <ac:chgData name="Deborah Jenkins" userId="3cd02ba5-e528-4585-978d-4fde2b47730a" providerId="ADAL" clId="{2F438580-DDB3-4D17-9D06-80D9E0116D20}" dt="2023-09-19T12:56:20.206" v="154"/>
          <ac:picMkLst>
            <pc:docMk/>
            <pc:sldMk cId="2091744260" sldId="375"/>
            <ac:picMk id="4" creationId="{1DB3AEEE-DEE9-E403-F5A2-59D0502EF2DE}"/>
          </ac:picMkLst>
        </pc:picChg>
      </pc:sldChg>
      <pc:sldChg chg="modSp mod">
        <pc:chgData name="Deborah Jenkins" userId="3cd02ba5-e528-4585-978d-4fde2b47730a" providerId="ADAL" clId="{2F438580-DDB3-4D17-9D06-80D9E0116D20}" dt="2023-09-19T12:56:20.206" v="154"/>
        <pc:sldMkLst>
          <pc:docMk/>
          <pc:sldMk cId="1775234886" sldId="376"/>
        </pc:sldMkLst>
        <pc:spChg chg="mod">
          <ac:chgData name="Deborah Jenkins" userId="3cd02ba5-e528-4585-978d-4fde2b47730a" providerId="ADAL" clId="{2F438580-DDB3-4D17-9D06-80D9E0116D20}" dt="2023-09-19T12:56:20.206" v="154"/>
          <ac:spMkLst>
            <pc:docMk/>
            <pc:sldMk cId="1775234886" sldId="376"/>
            <ac:spMk id="2" creationId="{9E1FC8F6-9D85-FEF9-30B3-3EB18A317DB2}"/>
          </ac:spMkLst>
        </pc:spChg>
        <pc:picChg chg="mod">
          <ac:chgData name="Deborah Jenkins" userId="3cd02ba5-e528-4585-978d-4fde2b47730a" providerId="ADAL" clId="{2F438580-DDB3-4D17-9D06-80D9E0116D20}" dt="2023-09-19T12:56:20.206" v="154"/>
          <ac:picMkLst>
            <pc:docMk/>
            <pc:sldMk cId="1775234886" sldId="376"/>
            <ac:picMk id="4" creationId="{19CEE932-1189-1A38-D630-C0B9CCB4FFDF}"/>
          </ac:picMkLst>
        </pc:picChg>
      </pc:sldChg>
      <pc:sldChg chg="modSp mod">
        <pc:chgData name="Deborah Jenkins" userId="3cd02ba5-e528-4585-978d-4fde2b47730a" providerId="ADAL" clId="{2F438580-DDB3-4D17-9D06-80D9E0116D20}" dt="2023-09-19T12:46:45.424" v="63" actId="14100"/>
        <pc:sldMkLst>
          <pc:docMk/>
          <pc:sldMk cId="2705147939" sldId="377"/>
        </pc:sldMkLst>
        <pc:picChg chg="mod">
          <ac:chgData name="Deborah Jenkins" userId="3cd02ba5-e528-4585-978d-4fde2b47730a" providerId="ADAL" clId="{2F438580-DDB3-4D17-9D06-80D9E0116D20}" dt="2023-09-19T12:46:45.424" v="63" actId="14100"/>
          <ac:picMkLst>
            <pc:docMk/>
            <pc:sldMk cId="2705147939" sldId="377"/>
            <ac:picMk id="5" creationId="{AE63FEA3-103E-A830-1364-385687733D38}"/>
          </ac:picMkLst>
        </pc:picChg>
      </pc:sldChg>
      <pc:sldChg chg="modSp mod">
        <pc:chgData name="Deborah Jenkins" userId="3cd02ba5-e528-4585-978d-4fde2b47730a" providerId="ADAL" clId="{2F438580-DDB3-4D17-9D06-80D9E0116D20}" dt="2023-09-19T12:46:49.095" v="64" actId="14100"/>
        <pc:sldMkLst>
          <pc:docMk/>
          <pc:sldMk cId="2326053885" sldId="378"/>
        </pc:sldMkLst>
        <pc:picChg chg="mod">
          <ac:chgData name="Deborah Jenkins" userId="3cd02ba5-e528-4585-978d-4fde2b47730a" providerId="ADAL" clId="{2F438580-DDB3-4D17-9D06-80D9E0116D20}" dt="2023-09-19T12:46:49.095" v="64" actId="14100"/>
          <ac:picMkLst>
            <pc:docMk/>
            <pc:sldMk cId="2326053885" sldId="378"/>
            <ac:picMk id="5" creationId="{54DF3D39-4B30-2049-8A57-11EF46A9DF2F}"/>
          </ac:picMkLst>
        </pc:picChg>
      </pc:sldChg>
      <pc:sldChg chg="modSp">
        <pc:chgData name="Deborah Jenkins" userId="3cd02ba5-e528-4585-978d-4fde2b47730a" providerId="ADAL" clId="{2F438580-DDB3-4D17-9D06-80D9E0116D20}" dt="2023-09-19T12:56:20.206" v="154"/>
        <pc:sldMkLst>
          <pc:docMk/>
          <pc:sldMk cId="1566398137" sldId="379"/>
        </pc:sldMkLst>
        <pc:spChg chg="mod">
          <ac:chgData name="Deborah Jenkins" userId="3cd02ba5-e528-4585-978d-4fde2b47730a" providerId="ADAL" clId="{2F438580-DDB3-4D17-9D06-80D9E0116D20}" dt="2023-09-19T12:56:20.206" v="154"/>
          <ac:spMkLst>
            <pc:docMk/>
            <pc:sldMk cId="1566398137" sldId="379"/>
            <ac:spMk id="2" creationId="{569498F7-7D64-A5FE-75A5-505AF8EDB21A}"/>
          </ac:spMkLst>
        </pc:spChg>
        <pc:spChg chg="mod">
          <ac:chgData name="Deborah Jenkins" userId="3cd02ba5-e528-4585-978d-4fde2b47730a" providerId="ADAL" clId="{2F438580-DDB3-4D17-9D06-80D9E0116D20}" dt="2023-09-19T12:56:20.206" v="154"/>
          <ac:spMkLst>
            <pc:docMk/>
            <pc:sldMk cId="1566398137" sldId="379"/>
            <ac:spMk id="3" creationId="{8EB672EA-303A-27D8-CB34-F415B6AFD1AA}"/>
          </ac:spMkLst>
        </pc:spChg>
      </pc:sldChg>
      <pc:sldChg chg="delSp modSp mod delDesignElem">
        <pc:chgData name="Deborah Jenkins" userId="3cd02ba5-e528-4585-978d-4fde2b47730a" providerId="ADAL" clId="{2F438580-DDB3-4D17-9D06-80D9E0116D20}" dt="2023-09-19T12:49:32.748" v="72" actId="113"/>
        <pc:sldMkLst>
          <pc:docMk/>
          <pc:sldMk cId="3495943555" sldId="380"/>
        </pc:sldMkLst>
        <pc:spChg chg="mod">
          <ac:chgData name="Deborah Jenkins" userId="3cd02ba5-e528-4585-978d-4fde2b47730a" providerId="ADAL" clId="{2F438580-DDB3-4D17-9D06-80D9E0116D20}" dt="2023-09-19T12:49:32.748" v="72" actId="113"/>
          <ac:spMkLst>
            <pc:docMk/>
            <pc:sldMk cId="3495943555" sldId="380"/>
            <ac:spMk id="2" creationId="{5D24B7CB-9A9E-667F-88F5-7691BFC02BBD}"/>
          </ac:spMkLst>
        </pc:spChg>
        <pc:spChg chg="del">
          <ac:chgData name="Deborah Jenkins" userId="3cd02ba5-e528-4585-978d-4fde2b47730a" providerId="ADAL" clId="{2F438580-DDB3-4D17-9D06-80D9E0116D20}" dt="2023-09-19T12:44:39.928" v="28"/>
          <ac:spMkLst>
            <pc:docMk/>
            <pc:sldMk cId="3495943555" sldId="380"/>
            <ac:spMk id="9" creationId="{B819A166-7571-4003-A6B8-B62034C3ED30}"/>
          </ac:spMkLst>
        </pc:spChg>
      </pc:sldChg>
      <pc:sldChg chg="modSp mod">
        <pc:chgData name="Deborah Jenkins" userId="3cd02ba5-e528-4585-978d-4fde2b47730a" providerId="ADAL" clId="{2F438580-DDB3-4D17-9D06-80D9E0116D20}" dt="2023-09-19T12:51:53.046" v="92" actId="255"/>
        <pc:sldMkLst>
          <pc:docMk/>
          <pc:sldMk cId="1794538141" sldId="381"/>
        </pc:sldMkLst>
        <pc:spChg chg="mod">
          <ac:chgData name="Deborah Jenkins" userId="3cd02ba5-e528-4585-978d-4fde2b47730a" providerId="ADAL" clId="{2F438580-DDB3-4D17-9D06-80D9E0116D20}" dt="2023-09-19T12:51:53.046" v="92" actId="255"/>
          <ac:spMkLst>
            <pc:docMk/>
            <pc:sldMk cId="1794538141" sldId="381"/>
            <ac:spMk id="3" creationId="{0662C83E-FA28-999D-57AA-921E941165AB}"/>
          </ac:spMkLst>
        </pc:spChg>
      </pc:sldChg>
      <pc:sldChg chg="modSp mod">
        <pc:chgData name="Deborah Jenkins" userId="3cd02ba5-e528-4585-978d-4fde2b47730a" providerId="ADAL" clId="{2F438580-DDB3-4D17-9D06-80D9E0116D20}" dt="2023-09-19T12:56:20.206" v="154"/>
        <pc:sldMkLst>
          <pc:docMk/>
          <pc:sldMk cId="2535013315" sldId="383"/>
        </pc:sldMkLst>
        <pc:spChg chg="mod">
          <ac:chgData name="Deborah Jenkins" userId="3cd02ba5-e528-4585-978d-4fde2b47730a" providerId="ADAL" clId="{2F438580-DDB3-4D17-9D06-80D9E0116D20}" dt="2023-09-19T12:56:20.206" v="154"/>
          <ac:spMkLst>
            <pc:docMk/>
            <pc:sldMk cId="2535013315" sldId="383"/>
            <ac:spMk id="2" creationId="{F5F19998-3CC4-22A6-61B0-85D8B8D12530}"/>
          </ac:spMkLst>
        </pc:spChg>
        <pc:picChg chg="mod">
          <ac:chgData name="Deborah Jenkins" userId="3cd02ba5-e528-4585-978d-4fde2b47730a" providerId="ADAL" clId="{2F438580-DDB3-4D17-9D06-80D9E0116D20}" dt="2023-09-19T12:56:20.206" v="154"/>
          <ac:picMkLst>
            <pc:docMk/>
            <pc:sldMk cId="2535013315" sldId="383"/>
            <ac:picMk id="4" creationId="{17500852-94A3-EFC4-A5BE-E1E59273258D}"/>
          </ac:picMkLst>
        </pc:picChg>
      </pc:sldChg>
      <pc:sldChg chg="modSp mod modAnim">
        <pc:chgData name="Deborah Jenkins" userId="3cd02ba5-e528-4585-978d-4fde2b47730a" providerId="ADAL" clId="{2F438580-DDB3-4D17-9D06-80D9E0116D20}" dt="2023-09-19T12:53:57.979" v="111" actId="403"/>
        <pc:sldMkLst>
          <pc:docMk/>
          <pc:sldMk cId="1849704820" sldId="384"/>
        </pc:sldMkLst>
        <pc:spChg chg="mod">
          <ac:chgData name="Deborah Jenkins" userId="3cd02ba5-e528-4585-978d-4fde2b47730a" providerId="ADAL" clId="{2F438580-DDB3-4D17-9D06-80D9E0116D20}" dt="2023-09-19T12:52:30.506" v="102" actId="404"/>
          <ac:spMkLst>
            <pc:docMk/>
            <pc:sldMk cId="1849704820" sldId="384"/>
            <ac:spMk id="2" creationId="{29699279-944A-7A3A-04BB-257EDC744E5A}"/>
          </ac:spMkLst>
        </pc:spChg>
        <pc:spChg chg="mod">
          <ac:chgData name="Deborah Jenkins" userId="3cd02ba5-e528-4585-978d-4fde2b47730a" providerId="ADAL" clId="{2F438580-DDB3-4D17-9D06-80D9E0116D20}" dt="2023-09-19T12:53:57.979" v="111" actId="403"/>
          <ac:spMkLst>
            <pc:docMk/>
            <pc:sldMk cId="1849704820" sldId="384"/>
            <ac:spMk id="3" creationId="{6E6BAC7E-15AE-012C-626E-77AC1B294FA7}"/>
          </ac:spMkLst>
        </pc:spChg>
      </pc:sldChg>
      <pc:sldChg chg="delSp del delDesignElem">
        <pc:chgData name="Deborah Jenkins" userId="3cd02ba5-e528-4585-978d-4fde2b47730a" providerId="ADAL" clId="{2F438580-DDB3-4D17-9D06-80D9E0116D20}" dt="2023-09-19T12:49:01.589" v="67" actId="47"/>
        <pc:sldMkLst>
          <pc:docMk/>
          <pc:sldMk cId="2144096916" sldId="385"/>
        </pc:sldMkLst>
        <pc:spChg chg="del">
          <ac:chgData name="Deborah Jenkins" userId="3cd02ba5-e528-4585-978d-4fde2b47730a" providerId="ADAL" clId="{2F438580-DDB3-4D17-9D06-80D9E0116D20}" dt="2023-09-19T12:44:39.928" v="28"/>
          <ac:spMkLst>
            <pc:docMk/>
            <pc:sldMk cId="2144096916" sldId="385"/>
            <ac:spMk id="14" creationId="{955A2079-FA98-4876-80F0-72364A7D2EA4}"/>
          </ac:spMkLst>
        </pc:spChg>
      </pc:sldChg>
      <pc:sldChg chg="delSp del delDesignElem">
        <pc:chgData name="Deborah Jenkins" userId="3cd02ba5-e528-4585-978d-4fde2b47730a" providerId="ADAL" clId="{2F438580-DDB3-4D17-9D06-80D9E0116D20}" dt="2023-09-19T12:49:09.238" v="70" actId="47"/>
        <pc:sldMkLst>
          <pc:docMk/>
          <pc:sldMk cId="1071457998" sldId="386"/>
        </pc:sldMkLst>
        <pc:spChg chg="del">
          <ac:chgData name="Deborah Jenkins" userId="3cd02ba5-e528-4585-978d-4fde2b47730a" providerId="ADAL" clId="{2F438580-DDB3-4D17-9D06-80D9E0116D20}" dt="2023-09-19T12:44:39.928" v="28"/>
          <ac:spMkLst>
            <pc:docMk/>
            <pc:sldMk cId="1071457998" sldId="386"/>
            <ac:spMk id="10" creationId="{AB8C311F-7253-4AED-9701-7FC0708C41C7}"/>
          </ac:spMkLst>
        </pc:spChg>
        <pc:spChg chg="del">
          <ac:chgData name="Deborah Jenkins" userId="3cd02ba5-e528-4585-978d-4fde2b47730a" providerId="ADAL" clId="{2F438580-DDB3-4D17-9D06-80D9E0116D20}" dt="2023-09-19T12:44:39.928" v="28"/>
          <ac:spMkLst>
            <pc:docMk/>
            <pc:sldMk cId="1071457998" sldId="386"/>
            <ac:spMk id="12" creationId="{E2384209-CB15-4CDF-9D31-C44FD9A3F20D}"/>
          </ac:spMkLst>
        </pc:spChg>
        <pc:spChg chg="del">
          <ac:chgData name="Deborah Jenkins" userId="3cd02ba5-e528-4585-978d-4fde2b47730a" providerId="ADAL" clId="{2F438580-DDB3-4D17-9D06-80D9E0116D20}" dt="2023-09-19T12:44:39.928" v="28"/>
          <ac:spMkLst>
            <pc:docMk/>
            <pc:sldMk cId="1071457998" sldId="386"/>
            <ac:spMk id="14" creationId="{2633B3B5-CC90-43F0-8714-D31D1F3F0209}"/>
          </ac:spMkLst>
        </pc:spChg>
        <pc:spChg chg="del">
          <ac:chgData name="Deborah Jenkins" userId="3cd02ba5-e528-4585-978d-4fde2b47730a" providerId="ADAL" clId="{2F438580-DDB3-4D17-9D06-80D9E0116D20}" dt="2023-09-19T12:44:39.928" v="28"/>
          <ac:spMkLst>
            <pc:docMk/>
            <pc:sldMk cId="1071457998" sldId="386"/>
            <ac:spMk id="16" creationId="{A8D57A06-A426-446D-B02C-A2DC6B62E45E}"/>
          </ac:spMkLst>
        </pc:spChg>
      </pc:sldChg>
      <pc:sldChg chg="delSp del delDesignElem">
        <pc:chgData name="Deborah Jenkins" userId="3cd02ba5-e528-4585-978d-4fde2b47730a" providerId="ADAL" clId="{2F438580-DDB3-4D17-9D06-80D9E0116D20}" dt="2023-09-19T12:49:06.901" v="69" actId="47"/>
        <pc:sldMkLst>
          <pc:docMk/>
          <pc:sldMk cId="2957307944" sldId="387"/>
        </pc:sldMkLst>
        <pc:spChg chg="del">
          <ac:chgData name="Deborah Jenkins" userId="3cd02ba5-e528-4585-978d-4fde2b47730a" providerId="ADAL" clId="{2F438580-DDB3-4D17-9D06-80D9E0116D20}" dt="2023-09-19T12:44:39.928" v="28"/>
          <ac:spMkLst>
            <pc:docMk/>
            <pc:sldMk cId="2957307944" sldId="387"/>
            <ac:spMk id="14" creationId="{AB8C311F-7253-4AED-9701-7FC0708C41C7}"/>
          </ac:spMkLst>
        </pc:spChg>
        <pc:spChg chg="del">
          <ac:chgData name="Deborah Jenkins" userId="3cd02ba5-e528-4585-978d-4fde2b47730a" providerId="ADAL" clId="{2F438580-DDB3-4D17-9D06-80D9E0116D20}" dt="2023-09-19T12:44:39.928" v="28"/>
          <ac:spMkLst>
            <pc:docMk/>
            <pc:sldMk cId="2957307944" sldId="387"/>
            <ac:spMk id="16" creationId="{E2384209-CB15-4CDF-9D31-C44FD9A3F20D}"/>
          </ac:spMkLst>
        </pc:spChg>
        <pc:spChg chg="del">
          <ac:chgData name="Deborah Jenkins" userId="3cd02ba5-e528-4585-978d-4fde2b47730a" providerId="ADAL" clId="{2F438580-DDB3-4D17-9D06-80D9E0116D20}" dt="2023-09-19T12:44:39.928" v="28"/>
          <ac:spMkLst>
            <pc:docMk/>
            <pc:sldMk cId="2957307944" sldId="387"/>
            <ac:spMk id="18" creationId="{2633B3B5-CC90-43F0-8714-D31D1F3F0209}"/>
          </ac:spMkLst>
        </pc:spChg>
        <pc:spChg chg="del">
          <ac:chgData name="Deborah Jenkins" userId="3cd02ba5-e528-4585-978d-4fde2b47730a" providerId="ADAL" clId="{2F438580-DDB3-4D17-9D06-80D9E0116D20}" dt="2023-09-19T12:44:39.928" v="28"/>
          <ac:spMkLst>
            <pc:docMk/>
            <pc:sldMk cId="2957307944" sldId="387"/>
            <ac:spMk id="20" creationId="{A8D57A06-A426-446D-B02C-A2DC6B62E45E}"/>
          </ac:spMkLst>
        </pc:spChg>
      </pc:sldChg>
      <pc:sldChg chg="del">
        <pc:chgData name="Deborah Jenkins" userId="3cd02ba5-e528-4585-978d-4fde2b47730a" providerId="ADAL" clId="{2F438580-DDB3-4D17-9D06-80D9E0116D20}" dt="2023-09-19T12:49:05.096" v="68" actId="47"/>
        <pc:sldMkLst>
          <pc:docMk/>
          <pc:sldMk cId="19615682" sldId="388"/>
        </pc:sldMkLst>
      </pc:sldChg>
      <pc:sldChg chg="modSp mod">
        <pc:chgData name="Deborah Jenkins" userId="3cd02ba5-e528-4585-978d-4fde2b47730a" providerId="ADAL" clId="{2F438580-DDB3-4D17-9D06-80D9E0116D20}" dt="2023-09-19T12:56:20.206" v="154"/>
        <pc:sldMkLst>
          <pc:docMk/>
          <pc:sldMk cId="570184558" sldId="389"/>
        </pc:sldMkLst>
        <pc:spChg chg="mod">
          <ac:chgData name="Deborah Jenkins" userId="3cd02ba5-e528-4585-978d-4fde2b47730a" providerId="ADAL" clId="{2F438580-DDB3-4D17-9D06-80D9E0116D20}" dt="2023-09-19T12:56:20.206" v="154"/>
          <ac:spMkLst>
            <pc:docMk/>
            <pc:sldMk cId="570184558" sldId="389"/>
            <ac:spMk id="2" creationId="{84E358B6-95D9-9480-E004-AB37C157FCE1}"/>
          </ac:spMkLst>
        </pc:spChg>
        <pc:picChg chg="mod">
          <ac:chgData name="Deborah Jenkins" userId="3cd02ba5-e528-4585-978d-4fde2b47730a" providerId="ADAL" clId="{2F438580-DDB3-4D17-9D06-80D9E0116D20}" dt="2023-09-19T12:56:20.206" v="154"/>
          <ac:picMkLst>
            <pc:docMk/>
            <pc:sldMk cId="570184558" sldId="389"/>
            <ac:picMk id="4" creationId="{53E2826D-C167-0095-D4FB-FD5E62E737AE}"/>
          </ac:picMkLst>
        </pc:picChg>
      </pc:sldChg>
      <pc:sldChg chg="modSp mod">
        <pc:chgData name="Deborah Jenkins" userId="3cd02ba5-e528-4585-978d-4fde2b47730a" providerId="ADAL" clId="{2F438580-DDB3-4D17-9D06-80D9E0116D20}" dt="2023-09-19T12:56:20.206" v="154"/>
        <pc:sldMkLst>
          <pc:docMk/>
          <pc:sldMk cId="1269775619" sldId="390"/>
        </pc:sldMkLst>
        <pc:spChg chg="mod">
          <ac:chgData name="Deborah Jenkins" userId="3cd02ba5-e528-4585-978d-4fde2b47730a" providerId="ADAL" clId="{2F438580-DDB3-4D17-9D06-80D9E0116D20}" dt="2023-09-19T12:56:20.206" v="154"/>
          <ac:spMkLst>
            <pc:docMk/>
            <pc:sldMk cId="1269775619" sldId="390"/>
            <ac:spMk id="2" creationId="{CF191475-7F6A-16EF-9C03-8738CEF93FD7}"/>
          </ac:spMkLst>
        </pc:spChg>
        <pc:picChg chg="mod">
          <ac:chgData name="Deborah Jenkins" userId="3cd02ba5-e528-4585-978d-4fde2b47730a" providerId="ADAL" clId="{2F438580-DDB3-4D17-9D06-80D9E0116D20}" dt="2023-09-19T12:56:20.206" v="154"/>
          <ac:picMkLst>
            <pc:docMk/>
            <pc:sldMk cId="1269775619" sldId="390"/>
            <ac:picMk id="4" creationId="{ADBE4E3D-F42D-ED57-9629-57ED92733DE7}"/>
          </ac:picMkLst>
        </pc:picChg>
      </pc:sldChg>
      <pc:sldChg chg="del">
        <pc:chgData name="Deborah Jenkins" userId="3cd02ba5-e528-4585-978d-4fde2b47730a" providerId="ADAL" clId="{2F438580-DDB3-4D17-9D06-80D9E0116D20}" dt="2023-09-19T12:43:53.788" v="1" actId="47"/>
        <pc:sldMkLst>
          <pc:docMk/>
          <pc:sldMk cId="1246135441" sldId="467"/>
        </pc:sldMkLst>
      </pc:sldChg>
      <pc:sldChg chg="modSp mod">
        <pc:chgData name="Deborah Jenkins" userId="3cd02ba5-e528-4585-978d-4fde2b47730a" providerId="ADAL" clId="{2F438580-DDB3-4D17-9D06-80D9E0116D20}" dt="2023-09-19T12:56:20.206" v="154"/>
        <pc:sldMkLst>
          <pc:docMk/>
          <pc:sldMk cId="1287503307" sldId="468"/>
        </pc:sldMkLst>
        <pc:spChg chg="mod">
          <ac:chgData name="Deborah Jenkins" userId="3cd02ba5-e528-4585-978d-4fde2b47730a" providerId="ADAL" clId="{2F438580-DDB3-4D17-9D06-80D9E0116D20}" dt="2023-09-19T12:56:20.206" v="154"/>
          <ac:spMkLst>
            <pc:docMk/>
            <pc:sldMk cId="1287503307" sldId="468"/>
            <ac:spMk id="2" creationId="{EE7BE43E-CD04-213C-3672-0E9A92078175}"/>
          </ac:spMkLst>
        </pc:spChg>
        <pc:picChg chg="mod">
          <ac:chgData name="Deborah Jenkins" userId="3cd02ba5-e528-4585-978d-4fde2b47730a" providerId="ADAL" clId="{2F438580-DDB3-4D17-9D06-80D9E0116D20}" dt="2023-09-19T12:56:20.206" v="154"/>
          <ac:picMkLst>
            <pc:docMk/>
            <pc:sldMk cId="1287503307" sldId="468"/>
            <ac:picMk id="4" creationId="{581A3856-4FEB-4BB3-6623-24F5DC70D5DC}"/>
          </ac:picMkLst>
        </pc:picChg>
      </pc:sldChg>
      <pc:sldChg chg="modSp">
        <pc:chgData name="Deborah Jenkins" userId="3cd02ba5-e528-4585-978d-4fde2b47730a" providerId="ADAL" clId="{2F438580-DDB3-4D17-9D06-80D9E0116D20}" dt="2023-09-19T12:56:20.206" v="154"/>
        <pc:sldMkLst>
          <pc:docMk/>
          <pc:sldMk cId="2958060573" sldId="469"/>
        </pc:sldMkLst>
        <pc:spChg chg="mod">
          <ac:chgData name="Deborah Jenkins" userId="3cd02ba5-e528-4585-978d-4fde2b47730a" providerId="ADAL" clId="{2F438580-DDB3-4D17-9D06-80D9E0116D20}" dt="2023-09-19T12:56:20.206" v="154"/>
          <ac:spMkLst>
            <pc:docMk/>
            <pc:sldMk cId="2958060573" sldId="469"/>
            <ac:spMk id="5" creationId="{2ADCEAB8-979D-8D0D-10EE-3E3A66ED1766}"/>
          </ac:spMkLst>
        </pc:spChg>
      </pc:sldChg>
      <pc:sldChg chg="modSp mod">
        <pc:chgData name="Deborah Jenkins" userId="3cd02ba5-e528-4585-978d-4fde2b47730a" providerId="ADAL" clId="{2F438580-DDB3-4D17-9D06-80D9E0116D20}" dt="2023-09-19T12:56:20.206" v="154"/>
        <pc:sldMkLst>
          <pc:docMk/>
          <pc:sldMk cId="519132518" sldId="470"/>
        </pc:sldMkLst>
        <pc:spChg chg="mod">
          <ac:chgData name="Deborah Jenkins" userId="3cd02ba5-e528-4585-978d-4fde2b47730a" providerId="ADAL" clId="{2F438580-DDB3-4D17-9D06-80D9E0116D20}" dt="2023-09-19T12:56:20.206" v="154"/>
          <ac:spMkLst>
            <pc:docMk/>
            <pc:sldMk cId="519132518" sldId="470"/>
            <ac:spMk id="2" creationId="{E8A928EF-1096-EDD0-3886-5B5798C462B3}"/>
          </ac:spMkLst>
        </pc:spChg>
        <pc:picChg chg="mod">
          <ac:chgData name="Deborah Jenkins" userId="3cd02ba5-e528-4585-978d-4fde2b47730a" providerId="ADAL" clId="{2F438580-DDB3-4D17-9D06-80D9E0116D20}" dt="2023-09-19T12:56:20.206" v="154"/>
          <ac:picMkLst>
            <pc:docMk/>
            <pc:sldMk cId="519132518" sldId="470"/>
            <ac:picMk id="4" creationId="{AB5F4334-6D1F-ABB9-A625-4A23FB415556}"/>
          </ac:picMkLst>
        </pc:picChg>
      </pc:sldChg>
      <pc:sldChg chg="modSp mod">
        <pc:chgData name="Deborah Jenkins" userId="3cd02ba5-e528-4585-978d-4fde2b47730a" providerId="ADAL" clId="{2F438580-DDB3-4D17-9D06-80D9E0116D20}" dt="2023-09-19T12:56:20.206" v="154"/>
        <pc:sldMkLst>
          <pc:docMk/>
          <pc:sldMk cId="4221792648" sldId="471"/>
        </pc:sldMkLst>
        <pc:spChg chg="mod">
          <ac:chgData name="Deborah Jenkins" userId="3cd02ba5-e528-4585-978d-4fde2b47730a" providerId="ADAL" clId="{2F438580-DDB3-4D17-9D06-80D9E0116D20}" dt="2023-09-19T12:56:20.206" v="154"/>
          <ac:spMkLst>
            <pc:docMk/>
            <pc:sldMk cId="4221792648" sldId="471"/>
            <ac:spMk id="2" creationId="{C9F38550-9AB6-F3D0-79B8-190D613DF7B0}"/>
          </ac:spMkLst>
        </pc:spChg>
        <pc:spChg chg="mod">
          <ac:chgData name="Deborah Jenkins" userId="3cd02ba5-e528-4585-978d-4fde2b47730a" providerId="ADAL" clId="{2F438580-DDB3-4D17-9D06-80D9E0116D20}" dt="2023-09-19T12:55:00.073" v="131" actId="1076"/>
          <ac:spMkLst>
            <pc:docMk/>
            <pc:sldMk cId="4221792648" sldId="471"/>
            <ac:spMk id="3" creationId="{68AF2CE6-88C0-E885-AF82-C49D9473A5AE}"/>
          </ac:spMkLst>
        </pc:spChg>
      </pc:sldChg>
      <pc:sldChg chg="modSp add mod">
        <pc:chgData name="Deborah Jenkins" userId="3cd02ba5-e528-4585-978d-4fde2b47730a" providerId="ADAL" clId="{2F438580-DDB3-4D17-9D06-80D9E0116D20}" dt="2023-09-19T12:45:28.204" v="48" actId="6549"/>
        <pc:sldMkLst>
          <pc:docMk/>
          <pc:sldMk cId="931301183" sldId="472"/>
        </pc:sldMkLst>
        <pc:spChg chg="mod">
          <ac:chgData name="Deborah Jenkins" userId="3cd02ba5-e528-4585-978d-4fde2b47730a" providerId="ADAL" clId="{2F438580-DDB3-4D17-9D06-80D9E0116D20}" dt="2023-09-19T12:45:28.204" v="48" actId="6549"/>
          <ac:spMkLst>
            <pc:docMk/>
            <pc:sldMk cId="931301183" sldId="472"/>
            <ac:spMk id="4" creationId="{F87B34D3-CF74-F251-B88E-14F79E250091}"/>
          </ac:spMkLst>
        </pc:spChg>
        <pc:spChg chg="mod">
          <ac:chgData name="Deborah Jenkins" userId="3cd02ba5-e528-4585-978d-4fde2b47730a" providerId="ADAL" clId="{2F438580-DDB3-4D17-9D06-80D9E0116D20}" dt="2023-09-19T12:45:20.635" v="36" actId="20577"/>
          <ac:spMkLst>
            <pc:docMk/>
            <pc:sldMk cId="931301183" sldId="472"/>
            <ac:spMk id="5" creationId="{066E66B9-5E97-9ABB-EF4B-9D37D0CF9BE5}"/>
          </ac:spMkLst>
        </pc:spChg>
        <pc:spChg chg="mod">
          <ac:chgData name="Deborah Jenkins" userId="3cd02ba5-e528-4585-978d-4fde2b47730a" providerId="ADAL" clId="{2F438580-DDB3-4D17-9D06-80D9E0116D20}" dt="2023-09-19T12:45:13.420" v="32" actId="1076"/>
          <ac:spMkLst>
            <pc:docMk/>
            <pc:sldMk cId="931301183" sldId="472"/>
            <ac:spMk id="6" creationId="{2DDBD4A8-0007-5EFA-628C-3A9FCA50BB6B}"/>
          </ac:spMkLst>
        </pc:spChg>
      </pc:sldChg>
      <pc:sldChg chg="add del">
        <pc:chgData name="Deborah Jenkins" userId="3cd02ba5-e528-4585-978d-4fde2b47730a" providerId="ADAL" clId="{2F438580-DDB3-4D17-9D06-80D9E0116D20}" dt="2023-09-19T12:47:36.426" v="66" actId="47"/>
        <pc:sldMkLst>
          <pc:docMk/>
          <pc:sldMk cId="0" sldId="473"/>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0DD423-CABA-4A10-8651-24C425EEB1E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A42BA4D-DF9F-423B-9801-B4DB2EBEE16D}">
      <dgm:prSet/>
      <dgm:spPr/>
      <dgm:t>
        <a:bodyPr/>
        <a:lstStyle/>
        <a:p>
          <a:r>
            <a:rPr lang="en-GB" dirty="0"/>
            <a:t>International events attract much higher average spend than their domestic equivalents.</a:t>
          </a:r>
          <a:endParaRPr lang="en-US" dirty="0"/>
        </a:p>
      </dgm:t>
    </dgm:pt>
    <dgm:pt modelId="{52411068-1045-4299-BD5F-29E1FC774A2A}" type="parTrans" cxnId="{B109A67C-6DBC-46A9-B64D-DC0E1E32AE7B}">
      <dgm:prSet/>
      <dgm:spPr/>
      <dgm:t>
        <a:bodyPr/>
        <a:lstStyle/>
        <a:p>
          <a:endParaRPr lang="en-US"/>
        </a:p>
      </dgm:t>
    </dgm:pt>
    <dgm:pt modelId="{BB18E88B-6F2B-4B58-A2A8-40EB3D55BECB}" type="sibTrans" cxnId="{B109A67C-6DBC-46A9-B64D-DC0E1E32AE7B}">
      <dgm:prSet/>
      <dgm:spPr/>
      <dgm:t>
        <a:bodyPr/>
        <a:lstStyle/>
        <a:p>
          <a:endParaRPr lang="en-US"/>
        </a:p>
      </dgm:t>
    </dgm:pt>
    <dgm:pt modelId="{A4C22A2F-0BC1-4FB2-ACF7-E4CBA442CC0F}">
      <dgm:prSet/>
      <dgm:spPr/>
      <dgm:t>
        <a:bodyPr/>
        <a:lstStyle/>
        <a:p>
          <a:r>
            <a:rPr lang="en-GB" dirty="0"/>
            <a:t>The two main reasons are:  Overseas delegates stay much longer on average (3.7 nights) than domestic delegates (1.0 nights) </a:t>
          </a:r>
          <a:endParaRPr lang="en-US" dirty="0"/>
        </a:p>
      </dgm:t>
    </dgm:pt>
    <dgm:pt modelId="{9E9236CC-F300-4AAF-9CDB-3F14EBD13A5D}" type="parTrans" cxnId="{6A80D470-CCCF-4231-AAD8-7AD03D8BB67D}">
      <dgm:prSet/>
      <dgm:spPr/>
      <dgm:t>
        <a:bodyPr/>
        <a:lstStyle/>
        <a:p>
          <a:endParaRPr lang="en-US"/>
        </a:p>
      </dgm:t>
    </dgm:pt>
    <dgm:pt modelId="{54680087-56BE-4CD3-8DC0-66EA860E47BB}" type="sibTrans" cxnId="{6A80D470-CCCF-4231-AAD8-7AD03D8BB67D}">
      <dgm:prSet/>
      <dgm:spPr/>
      <dgm:t>
        <a:bodyPr/>
        <a:lstStyle/>
        <a:p>
          <a:endParaRPr lang="en-US"/>
        </a:p>
      </dgm:t>
    </dgm:pt>
    <dgm:pt modelId="{70C1120C-BC8F-475B-A1BA-1B93712FC096}">
      <dgm:prSet/>
      <dgm:spPr/>
      <dgm:t>
        <a:bodyPr/>
        <a:lstStyle/>
        <a:p>
          <a:r>
            <a:rPr lang="en-GB"/>
            <a:t>International events charge much higher registration fees. For incentive trips, the average spend per delegate is £1,893. </a:t>
          </a:r>
          <a:endParaRPr lang="en-US"/>
        </a:p>
      </dgm:t>
    </dgm:pt>
    <dgm:pt modelId="{6133B884-3F4C-4D8B-B9C7-2ED27F4316A9}" type="parTrans" cxnId="{F3EB036D-5FC5-4F2B-9DB8-E731F41703CE}">
      <dgm:prSet/>
      <dgm:spPr/>
      <dgm:t>
        <a:bodyPr/>
        <a:lstStyle/>
        <a:p>
          <a:endParaRPr lang="en-US"/>
        </a:p>
      </dgm:t>
    </dgm:pt>
    <dgm:pt modelId="{3121D211-2691-4395-9A35-2770B2B42088}" type="sibTrans" cxnId="{F3EB036D-5FC5-4F2B-9DB8-E731F41703CE}">
      <dgm:prSet/>
      <dgm:spPr/>
      <dgm:t>
        <a:bodyPr/>
        <a:lstStyle/>
        <a:p>
          <a:endParaRPr lang="en-US"/>
        </a:p>
      </dgm:t>
    </dgm:pt>
    <dgm:pt modelId="{5A6414DE-8A7E-47EF-A317-5EB41869D01D}">
      <dgm:prSet/>
      <dgm:spPr/>
      <dgm:t>
        <a:bodyPr/>
        <a:lstStyle/>
        <a:p>
          <a:r>
            <a:rPr lang="en-GB"/>
            <a:t>It is highest for trips from North America (£2,311), the main reason being the higher average length of stay (4.9 nights) compared to other markets. </a:t>
          </a:r>
          <a:endParaRPr lang="en-US"/>
        </a:p>
      </dgm:t>
    </dgm:pt>
    <dgm:pt modelId="{7941BB03-B9CD-416B-BD7E-470AC33C90DA}" type="parTrans" cxnId="{91720668-5618-4C50-B3A6-2CDFA413C2A6}">
      <dgm:prSet/>
      <dgm:spPr/>
      <dgm:t>
        <a:bodyPr/>
        <a:lstStyle/>
        <a:p>
          <a:endParaRPr lang="en-US"/>
        </a:p>
      </dgm:t>
    </dgm:pt>
    <dgm:pt modelId="{9AFE6188-7864-4655-8E5A-E5CCE1661537}" type="sibTrans" cxnId="{91720668-5618-4C50-B3A6-2CDFA413C2A6}">
      <dgm:prSet/>
      <dgm:spPr/>
      <dgm:t>
        <a:bodyPr/>
        <a:lstStyle/>
        <a:p>
          <a:endParaRPr lang="en-US"/>
        </a:p>
      </dgm:t>
    </dgm:pt>
    <dgm:pt modelId="{D1487372-ECD9-4F09-AC64-48FB3060C992}">
      <dgm:prSet/>
      <dgm:spPr/>
      <dgm:t>
        <a:bodyPr/>
        <a:lstStyle/>
        <a:p>
          <a:r>
            <a:rPr lang="en-GB"/>
            <a:t>Average incentive trip spend varies by region of Britain: London (£2,332), Scotland (£1,518), rest of England (£1,118). </a:t>
          </a:r>
          <a:endParaRPr lang="en-US"/>
        </a:p>
      </dgm:t>
    </dgm:pt>
    <dgm:pt modelId="{EB9EA53C-EE9B-46BD-935F-69803574EC92}" type="parTrans" cxnId="{D378440A-0953-44E5-920F-2A8323AD4891}">
      <dgm:prSet/>
      <dgm:spPr/>
      <dgm:t>
        <a:bodyPr/>
        <a:lstStyle/>
        <a:p>
          <a:endParaRPr lang="en-US"/>
        </a:p>
      </dgm:t>
    </dgm:pt>
    <dgm:pt modelId="{B1A2C87E-1EC8-4E20-9E8B-A1CB0645C426}" type="sibTrans" cxnId="{D378440A-0953-44E5-920F-2A8323AD4891}">
      <dgm:prSet/>
      <dgm:spPr/>
      <dgm:t>
        <a:bodyPr/>
        <a:lstStyle/>
        <a:p>
          <a:endParaRPr lang="en-US"/>
        </a:p>
      </dgm:t>
    </dgm:pt>
    <dgm:pt modelId="{AF229D02-D5E2-4CE7-BF31-DD393D3B5FED}" type="pres">
      <dgm:prSet presAssocID="{360DD423-CABA-4A10-8651-24C425EEB1E8}" presName="linear" presStyleCnt="0">
        <dgm:presLayoutVars>
          <dgm:animLvl val="lvl"/>
          <dgm:resizeHandles val="exact"/>
        </dgm:presLayoutVars>
      </dgm:prSet>
      <dgm:spPr/>
    </dgm:pt>
    <dgm:pt modelId="{7EA96C5F-0038-4D93-ABF6-0F41C5E53AF8}" type="pres">
      <dgm:prSet presAssocID="{FA42BA4D-DF9F-423B-9801-B4DB2EBEE16D}" presName="parentText" presStyleLbl="node1" presStyleIdx="0" presStyleCnt="5">
        <dgm:presLayoutVars>
          <dgm:chMax val="0"/>
          <dgm:bulletEnabled val="1"/>
        </dgm:presLayoutVars>
      </dgm:prSet>
      <dgm:spPr/>
    </dgm:pt>
    <dgm:pt modelId="{D66028DE-7B50-4354-828E-E0B42E6208C2}" type="pres">
      <dgm:prSet presAssocID="{BB18E88B-6F2B-4B58-A2A8-40EB3D55BECB}" presName="spacer" presStyleCnt="0"/>
      <dgm:spPr/>
    </dgm:pt>
    <dgm:pt modelId="{3CAD1B11-DE62-4D75-B3CB-BF2FE72B8663}" type="pres">
      <dgm:prSet presAssocID="{A4C22A2F-0BC1-4FB2-ACF7-E4CBA442CC0F}" presName="parentText" presStyleLbl="node1" presStyleIdx="1" presStyleCnt="5">
        <dgm:presLayoutVars>
          <dgm:chMax val="0"/>
          <dgm:bulletEnabled val="1"/>
        </dgm:presLayoutVars>
      </dgm:prSet>
      <dgm:spPr/>
    </dgm:pt>
    <dgm:pt modelId="{EB64BF63-901C-428B-A1DE-297EBB14F6E4}" type="pres">
      <dgm:prSet presAssocID="{54680087-56BE-4CD3-8DC0-66EA860E47BB}" presName="spacer" presStyleCnt="0"/>
      <dgm:spPr/>
    </dgm:pt>
    <dgm:pt modelId="{455AB239-27AD-4FE6-B28A-26C94BEBFDDD}" type="pres">
      <dgm:prSet presAssocID="{70C1120C-BC8F-475B-A1BA-1B93712FC096}" presName="parentText" presStyleLbl="node1" presStyleIdx="2" presStyleCnt="5">
        <dgm:presLayoutVars>
          <dgm:chMax val="0"/>
          <dgm:bulletEnabled val="1"/>
        </dgm:presLayoutVars>
      </dgm:prSet>
      <dgm:spPr/>
    </dgm:pt>
    <dgm:pt modelId="{E6BDC81A-3352-452E-98B2-244E74D4F362}" type="pres">
      <dgm:prSet presAssocID="{3121D211-2691-4395-9A35-2770B2B42088}" presName="spacer" presStyleCnt="0"/>
      <dgm:spPr/>
    </dgm:pt>
    <dgm:pt modelId="{365C7481-0FB7-4563-829B-5B24E59F519D}" type="pres">
      <dgm:prSet presAssocID="{5A6414DE-8A7E-47EF-A317-5EB41869D01D}" presName="parentText" presStyleLbl="node1" presStyleIdx="3" presStyleCnt="5">
        <dgm:presLayoutVars>
          <dgm:chMax val="0"/>
          <dgm:bulletEnabled val="1"/>
        </dgm:presLayoutVars>
      </dgm:prSet>
      <dgm:spPr/>
    </dgm:pt>
    <dgm:pt modelId="{9B657608-0E8B-4174-9ADE-92D74E44B442}" type="pres">
      <dgm:prSet presAssocID="{9AFE6188-7864-4655-8E5A-E5CCE1661537}" presName="spacer" presStyleCnt="0"/>
      <dgm:spPr/>
    </dgm:pt>
    <dgm:pt modelId="{E7A6606C-490B-4DA6-AB0B-EF44EE7893D2}" type="pres">
      <dgm:prSet presAssocID="{D1487372-ECD9-4F09-AC64-48FB3060C992}" presName="parentText" presStyleLbl="node1" presStyleIdx="4" presStyleCnt="5">
        <dgm:presLayoutVars>
          <dgm:chMax val="0"/>
          <dgm:bulletEnabled val="1"/>
        </dgm:presLayoutVars>
      </dgm:prSet>
      <dgm:spPr/>
    </dgm:pt>
  </dgm:ptLst>
  <dgm:cxnLst>
    <dgm:cxn modelId="{D378440A-0953-44E5-920F-2A8323AD4891}" srcId="{360DD423-CABA-4A10-8651-24C425EEB1E8}" destId="{D1487372-ECD9-4F09-AC64-48FB3060C992}" srcOrd="4" destOrd="0" parTransId="{EB9EA53C-EE9B-46BD-935F-69803574EC92}" sibTransId="{B1A2C87E-1EC8-4E20-9E8B-A1CB0645C426}"/>
    <dgm:cxn modelId="{90C29760-4F48-4888-A772-B0E78AF08277}" type="presOf" srcId="{70C1120C-BC8F-475B-A1BA-1B93712FC096}" destId="{455AB239-27AD-4FE6-B28A-26C94BEBFDDD}" srcOrd="0" destOrd="0" presId="urn:microsoft.com/office/officeart/2005/8/layout/vList2"/>
    <dgm:cxn modelId="{91720668-5618-4C50-B3A6-2CDFA413C2A6}" srcId="{360DD423-CABA-4A10-8651-24C425EEB1E8}" destId="{5A6414DE-8A7E-47EF-A317-5EB41869D01D}" srcOrd="3" destOrd="0" parTransId="{7941BB03-B9CD-416B-BD7E-470AC33C90DA}" sibTransId="{9AFE6188-7864-4655-8E5A-E5CCE1661537}"/>
    <dgm:cxn modelId="{A99AB568-D75F-4AEB-AAF9-B25F8611AF5F}" type="presOf" srcId="{360DD423-CABA-4A10-8651-24C425EEB1E8}" destId="{AF229D02-D5E2-4CE7-BF31-DD393D3B5FED}" srcOrd="0" destOrd="0" presId="urn:microsoft.com/office/officeart/2005/8/layout/vList2"/>
    <dgm:cxn modelId="{7394CC68-C392-49B8-92D4-05C0A072D995}" type="presOf" srcId="{5A6414DE-8A7E-47EF-A317-5EB41869D01D}" destId="{365C7481-0FB7-4563-829B-5B24E59F519D}" srcOrd="0" destOrd="0" presId="urn:microsoft.com/office/officeart/2005/8/layout/vList2"/>
    <dgm:cxn modelId="{F3EB036D-5FC5-4F2B-9DB8-E731F41703CE}" srcId="{360DD423-CABA-4A10-8651-24C425EEB1E8}" destId="{70C1120C-BC8F-475B-A1BA-1B93712FC096}" srcOrd="2" destOrd="0" parTransId="{6133B884-3F4C-4D8B-B9C7-2ED27F4316A9}" sibTransId="{3121D211-2691-4395-9A35-2770B2B42088}"/>
    <dgm:cxn modelId="{6A80D470-CCCF-4231-AAD8-7AD03D8BB67D}" srcId="{360DD423-CABA-4A10-8651-24C425EEB1E8}" destId="{A4C22A2F-0BC1-4FB2-ACF7-E4CBA442CC0F}" srcOrd="1" destOrd="0" parTransId="{9E9236CC-F300-4AAF-9CDB-3F14EBD13A5D}" sibTransId="{54680087-56BE-4CD3-8DC0-66EA860E47BB}"/>
    <dgm:cxn modelId="{B109A67C-6DBC-46A9-B64D-DC0E1E32AE7B}" srcId="{360DD423-CABA-4A10-8651-24C425EEB1E8}" destId="{FA42BA4D-DF9F-423B-9801-B4DB2EBEE16D}" srcOrd="0" destOrd="0" parTransId="{52411068-1045-4299-BD5F-29E1FC774A2A}" sibTransId="{BB18E88B-6F2B-4B58-A2A8-40EB3D55BECB}"/>
    <dgm:cxn modelId="{10507C95-ABC7-4994-9E5E-D2B13F432DA3}" type="presOf" srcId="{D1487372-ECD9-4F09-AC64-48FB3060C992}" destId="{E7A6606C-490B-4DA6-AB0B-EF44EE7893D2}" srcOrd="0" destOrd="0" presId="urn:microsoft.com/office/officeart/2005/8/layout/vList2"/>
    <dgm:cxn modelId="{5C0DC2A4-1D6D-45F9-809E-DCF716C6E9DB}" type="presOf" srcId="{FA42BA4D-DF9F-423B-9801-B4DB2EBEE16D}" destId="{7EA96C5F-0038-4D93-ABF6-0F41C5E53AF8}" srcOrd="0" destOrd="0" presId="urn:microsoft.com/office/officeart/2005/8/layout/vList2"/>
    <dgm:cxn modelId="{0D0031CA-9642-4591-9EEA-0D0190EB6625}" type="presOf" srcId="{A4C22A2F-0BC1-4FB2-ACF7-E4CBA442CC0F}" destId="{3CAD1B11-DE62-4D75-B3CB-BF2FE72B8663}" srcOrd="0" destOrd="0" presId="urn:microsoft.com/office/officeart/2005/8/layout/vList2"/>
    <dgm:cxn modelId="{2189DB64-9208-4577-ABA9-07D83C2F0963}" type="presParOf" srcId="{AF229D02-D5E2-4CE7-BF31-DD393D3B5FED}" destId="{7EA96C5F-0038-4D93-ABF6-0F41C5E53AF8}" srcOrd="0" destOrd="0" presId="urn:microsoft.com/office/officeart/2005/8/layout/vList2"/>
    <dgm:cxn modelId="{C09D2280-46C0-437E-A74A-0884EEECAA85}" type="presParOf" srcId="{AF229D02-D5E2-4CE7-BF31-DD393D3B5FED}" destId="{D66028DE-7B50-4354-828E-E0B42E6208C2}" srcOrd="1" destOrd="0" presId="urn:microsoft.com/office/officeart/2005/8/layout/vList2"/>
    <dgm:cxn modelId="{BE9CD901-B5DF-407F-9B6F-A4746FC62A8E}" type="presParOf" srcId="{AF229D02-D5E2-4CE7-BF31-DD393D3B5FED}" destId="{3CAD1B11-DE62-4D75-B3CB-BF2FE72B8663}" srcOrd="2" destOrd="0" presId="urn:microsoft.com/office/officeart/2005/8/layout/vList2"/>
    <dgm:cxn modelId="{2177237C-B704-4D99-BDEA-CACFB54CF072}" type="presParOf" srcId="{AF229D02-D5E2-4CE7-BF31-DD393D3B5FED}" destId="{EB64BF63-901C-428B-A1DE-297EBB14F6E4}" srcOrd="3" destOrd="0" presId="urn:microsoft.com/office/officeart/2005/8/layout/vList2"/>
    <dgm:cxn modelId="{8CE8BFEE-2535-4216-886C-772F677D134D}" type="presParOf" srcId="{AF229D02-D5E2-4CE7-BF31-DD393D3B5FED}" destId="{455AB239-27AD-4FE6-B28A-26C94BEBFDDD}" srcOrd="4" destOrd="0" presId="urn:microsoft.com/office/officeart/2005/8/layout/vList2"/>
    <dgm:cxn modelId="{BF65BFC9-09DA-4C5F-90E8-C0CA2E4F9CF9}" type="presParOf" srcId="{AF229D02-D5E2-4CE7-BF31-DD393D3B5FED}" destId="{E6BDC81A-3352-452E-98B2-244E74D4F362}" srcOrd="5" destOrd="0" presId="urn:microsoft.com/office/officeart/2005/8/layout/vList2"/>
    <dgm:cxn modelId="{8EB0D3A4-5789-4CA0-9881-6603C0CD752D}" type="presParOf" srcId="{AF229D02-D5E2-4CE7-BF31-DD393D3B5FED}" destId="{365C7481-0FB7-4563-829B-5B24E59F519D}" srcOrd="6" destOrd="0" presId="urn:microsoft.com/office/officeart/2005/8/layout/vList2"/>
    <dgm:cxn modelId="{8038FC6C-C648-455E-B3CC-FB61DDD55950}" type="presParOf" srcId="{AF229D02-D5E2-4CE7-BF31-DD393D3B5FED}" destId="{9B657608-0E8B-4174-9ADE-92D74E44B442}" srcOrd="7" destOrd="0" presId="urn:microsoft.com/office/officeart/2005/8/layout/vList2"/>
    <dgm:cxn modelId="{E724EEF0-4F9D-4FB3-923E-94112F907F7E}" type="presParOf" srcId="{AF229D02-D5E2-4CE7-BF31-DD393D3B5FED}" destId="{E7A6606C-490B-4DA6-AB0B-EF44EE7893D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A96C5F-0038-4D93-ABF6-0F41C5E53AF8}">
      <dsp:nvSpPr>
        <dsp:cNvPr id="0" name=""/>
        <dsp:cNvSpPr/>
      </dsp:nvSpPr>
      <dsp:spPr>
        <a:xfrm>
          <a:off x="0" y="276947"/>
          <a:ext cx="4697730" cy="95099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International events attract much higher average spend than their domestic equivalents.</a:t>
          </a:r>
          <a:endParaRPr lang="en-US" sz="1700" kern="1200" dirty="0"/>
        </a:p>
      </dsp:txBody>
      <dsp:txXfrm>
        <a:off x="46424" y="323371"/>
        <a:ext cx="4604882" cy="858142"/>
      </dsp:txXfrm>
    </dsp:sp>
    <dsp:sp modelId="{3CAD1B11-DE62-4D75-B3CB-BF2FE72B8663}">
      <dsp:nvSpPr>
        <dsp:cNvPr id="0" name=""/>
        <dsp:cNvSpPr/>
      </dsp:nvSpPr>
      <dsp:spPr>
        <a:xfrm>
          <a:off x="0" y="1276898"/>
          <a:ext cx="4697730" cy="95099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The two main reasons are:  Overseas delegates stay much longer on average (3.7 nights) than domestic delegates (1.0 nights) </a:t>
          </a:r>
          <a:endParaRPr lang="en-US" sz="1700" kern="1200" dirty="0"/>
        </a:p>
      </dsp:txBody>
      <dsp:txXfrm>
        <a:off x="46424" y="1323322"/>
        <a:ext cx="4604882" cy="858142"/>
      </dsp:txXfrm>
    </dsp:sp>
    <dsp:sp modelId="{455AB239-27AD-4FE6-B28A-26C94BEBFDDD}">
      <dsp:nvSpPr>
        <dsp:cNvPr id="0" name=""/>
        <dsp:cNvSpPr/>
      </dsp:nvSpPr>
      <dsp:spPr>
        <a:xfrm>
          <a:off x="0" y="2276848"/>
          <a:ext cx="4697730" cy="95099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International events charge much higher registration fees. For incentive trips, the average spend per delegate is £1,893. </a:t>
          </a:r>
          <a:endParaRPr lang="en-US" sz="1700" kern="1200"/>
        </a:p>
      </dsp:txBody>
      <dsp:txXfrm>
        <a:off x="46424" y="2323272"/>
        <a:ext cx="4604882" cy="858142"/>
      </dsp:txXfrm>
    </dsp:sp>
    <dsp:sp modelId="{365C7481-0FB7-4563-829B-5B24E59F519D}">
      <dsp:nvSpPr>
        <dsp:cNvPr id="0" name=""/>
        <dsp:cNvSpPr/>
      </dsp:nvSpPr>
      <dsp:spPr>
        <a:xfrm>
          <a:off x="0" y="3276799"/>
          <a:ext cx="4697730" cy="95099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It is highest for trips from North America (£2,311), the main reason being the higher average length of stay (4.9 nights) compared to other markets. </a:t>
          </a:r>
          <a:endParaRPr lang="en-US" sz="1700" kern="1200"/>
        </a:p>
      </dsp:txBody>
      <dsp:txXfrm>
        <a:off x="46424" y="3323223"/>
        <a:ext cx="4604882" cy="858142"/>
      </dsp:txXfrm>
    </dsp:sp>
    <dsp:sp modelId="{E7A6606C-490B-4DA6-AB0B-EF44EE7893D2}">
      <dsp:nvSpPr>
        <dsp:cNvPr id="0" name=""/>
        <dsp:cNvSpPr/>
      </dsp:nvSpPr>
      <dsp:spPr>
        <a:xfrm>
          <a:off x="0" y="4276749"/>
          <a:ext cx="4697730" cy="95099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Average incentive trip spend varies by region of Britain: London (£2,332), Scotland (£1,518), rest of England (£1,118). </a:t>
          </a:r>
          <a:endParaRPr lang="en-US" sz="1700" kern="1200"/>
        </a:p>
      </dsp:txBody>
      <dsp:txXfrm>
        <a:off x="46424" y="4323173"/>
        <a:ext cx="4604882" cy="85814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charset="0"/>
              </a:defRPr>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atin typeface="Arial" charset="0"/>
              </a:defRPr>
            </a:lvl1pPr>
          </a:lstStyle>
          <a:p>
            <a:pPr>
              <a:defRPr/>
            </a:pPr>
            <a:fld id="{4DB34CD9-C9F0-4E05-8BA2-C576989BF70D}" type="datetimeFigureOut">
              <a:rPr lang="en-US"/>
              <a:pPr>
                <a:defRPr/>
              </a:pPr>
              <a:t>10/24/2023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atin typeface="Arial" charset="0"/>
              </a:defRPr>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76908126-1EB9-40A2-B636-360F98B25D98}" type="slidenum">
              <a:rPr lang="en-GB" altLang="en-US"/>
              <a:pPr/>
              <a:t>‹#›</a:t>
            </a:fld>
            <a:endParaRPr lang="en-GB" altLang="en-US"/>
          </a:p>
        </p:txBody>
      </p:sp>
    </p:spTree>
    <p:extLst>
      <p:ext uri="{BB962C8B-B14F-4D97-AF65-F5344CB8AC3E}">
        <p14:creationId xmlns:p14="http://schemas.microsoft.com/office/powerpoint/2010/main" val="123495595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US"/>
          </a:p>
        </p:txBody>
      </p:sp>
      <p:sp>
        <p:nvSpPr>
          <p:cNvPr id="409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US"/>
          </a:p>
        </p:txBody>
      </p:sp>
      <p:sp>
        <p:nvSpPr>
          <p:cNvPr id="31748"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0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10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US"/>
          </a:p>
        </p:txBody>
      </p:sp>
      <p:sp>
        <p:nvSpPr>
          <p:cNvPr id="410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16E27B7C-DA74-4C27-AD6F-D4A3CB7E6F81}" type="slidenum">
              <a:rPr lang="en-GB" altLang="en-US"/>
              <a:pPr/>
              <a:t>‹#›</a:t>
            </a:fld>
            <a:endParaRPr lang="en-GB" altLang="en-US"/>
          </a:p>
        </p:txBody>
      </p:sp>
    </p:spTree>
    <p:extLst>
      <p:ext uri="{BB962C8B-B14F-4D97-AF65-F5344CB8AC3E}">
        <p14:creationId xmlns:p14="http://schemas.microsoft.com/office/powerpoint/2010/main" val="11911994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A275A52-B5CF-442F-B9B5-AAAAF0C04413}" type="slidenum">
              <a:rPr lang="en-GB" altLang="en-US"/>
              <a:pPr eaLnBrk="1" hangingPunct="1"/>
              <a:t>2</a:t>
            </a:fld>
            <a:endParaRPr lang="en-GB" altLang="en-US"/>
          </a:p>
        </p:txBody>
      </p:sp>
    </p:spTree>
    <p:extLst>
      <p:ext uri="{BB962C8B-B14F-4D97-AF65-F5344CB8AC3E}">
        <p14:creationId xmlns:p14="http://schemas.microsoft.com/office/powerpoint/2010/main" val="1712880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BE7A9A2-E548-4214-9209-CD20B316B686}" type="slidenum">
              <a:rPr lang="en-GB" altLang="en-US"/>
              <a:pPr eaLnBrk="1" hangingPunct="1"/>
              <a:t>3</a:t>
            </a:fld>
            <a:endParaRPr lang="en-GB" altLang="en-US"/>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19079549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7167670-91FA-41E7-BF91-A72F34128679}" type="slidenum">
              <a:rPr lang="en-GB" altLang="en-US"/>
              <a:pPr eaLnBrk="1" hangingPunct="1"/>
              <a:t>4</a:t>
            </a:fld>
            <a:endParaRPr lang="en-GB" altLang="en-US"/>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37319644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80C40B2-00F1-43A1-9953-2CAEAE0CFDBE}" type="slidenum">
              <a:rPr lang="en-GB" altLang="en-US"/>
              <a:pPr eaLnBrk="1" hangingPunct="1"/>
              <a:t>5</a:t>
            </a:fld>
            <a:endParaRPr lang="en-GB" altLang="en-US"/>
          </a:p>
        </p:txBody>
      </p:sp>
      <p:sp>
        <p:nvSpPr>
          <p:cNvPr id="52227"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21002171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63E29F0-F0CB-42C1-8659-2DF19328DF89}" type="slidenum">
              <a:rPr lang="en-GB" altLang="en-US"/>
              <a:pPr eaLnBrk="1" hangingPunct="1"/>
              <a:t>6</a:t>
            </a:fld>
            <a:endParaRPr lang="en-GB" altLang="en-US"/>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6228106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 mins</a:t>
            </a:r>
          </a:p>
        </p:txBody>
      </p:sp>
      <p:sp>
        <p:nvSpPr>
          <p:cNvPr id="4" name="Slide Number Placeholder 3"/>
          <p:cNvSpPr>
            <a:spLocks noGrp="1"/>
          </p:cNvSpPr>
          <p:nvPr>
            <p:ph type="sldNum" sz="quarter" idx="5"/>
          </p:nvPr>
        </p:nvSpPr>
        <p:spPr/>
        <p:txBody>
          <a:bodyPr/>
          <a:lstStyle/>
          <a:p>
            <a:fld id="{AC1AE680-CCF8-44A4-99B7-5694A4EA13A5}" type="slidenum">
              <a:rPr lang="en-GB" smtClean="0"/>
              <a:t>15</a:t>
            </a:fld>
            <a:endParaRPr lang="en-GB"/>
          </a:p>
        </p:txBody>
      </p:sp>
    </p:spTree>
    <p:extLst>
      <p:ext uri="{BB962C8B-B14F-4D97-AF65-F5344CB8AC3E}">
        <p14:creationId xmlns:p14="http://schemas.microsoft.com/office/powerpoint/2010/main" val="39983567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8872538" cy="6858000"/>
            <a:chOff x="0" y="0"/>
            <a:chExt cx="5589" cy="4320"/>
          </a:xfrm>
        </p:grpSpPr>
        <p:sp>
          <p:nvSpPr>
            <p:cNvPr id="5" name="Rectangle 3" descr="Stationery"/>
            <p:cNvSpPr>
              <a:spLocks noChangeArrowheads="1"/>
            </p:cNvSpPr>
            <p:nvPr/>
          </p:nvSpPr>
          <p:spPr bwMode="white">
            <a:xfrm>
              <a:off x="336" y="150"/>
              <a:ext cx="5253" cy="4026"/>
            </a:xfrm>
            <a:prstGeom prst="rect">
              <a:avLst/>
            </a:prstGeom>
            <a:blipFill dpi="0" rotWithShape="0">
              <a:blip r:embed="rId2"/>
              <a:srcRect/>
              <a:tile tx="0" ty="0" sx="100000" sy="100000" flip="none" algn="tl"/>
            </a:blip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pic>
          <p:nvPicPr>
            <p:cNvPr id="6" name="Picture 4" descr="minispi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ltGray">
            <a:xfrm>
              <a:off x="0" y="0"/>
              <a:ext cx="670" cy="4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7173" name="Rectangle 5"/>
          <p:cNvSpPr>
            <a:spLocks noGrp="1" noChangeArrowheads="1"/>
          </p:cNvSpPr>
          <p:nvPr>
            <p:ph type="ctrTitle"/>
          </p:nvPr>
        </p:nvSpPr>
        <p:spPr>
          <a:xfrm>
            <a:off x="962025" y="1925638"/>
            <a:ext cx="7772400" cy="1143000"/>
          </a:xfrm>
        </p:spPr>
        <p:txBody>
          <a:bodyPr/>
          <a:lstStyle>
            <a:lvl1pPr algn="ctr">
              <a:defRPr/>
            </a:lvl1pPr>
          </a:lstStyle>
          <a:p>
            <a:r>
              <a:rPr lang="en-US"/>
              <a:t>Click to edit Master title style</a:t>
            </a:r>
          </a:p>
        </p:txBody>
      </p:sp>
      <p:sp>
        <p:nvSpPr>
          <p:cNvPr id="7174" name="Rectangle 6"/>
          <p:cNvSpPr>
            <a:spLocks noGrp="1" noChangeArrowheads="1"/>
          </p:cNvSpPr>
          <p:nvPr>
            <p:ph type="subTitle" idx="1"/>
          </p:nvPr>
        </p:nvSpPr>
        <p:spPr>
          <a:xfrm>
            <a:off x="1647825" y="3738563"/>
            <a:ext cx="6400800" cy="1752600"/>
          </a:xfrm>
        </p:spPr>
        <p:txBody>
          <a:bodyPr/>
          <a:lstStyle>
            <a:lvl1pPr marL="0" indent="0" algn="ctr">
              <a:buFont typeface="Monotype Sorts" pitchFamily="2" charset="2"/>
              <a:buNone/>
              <a:defRPr>
                <a:solidFill>
                  <a:schemeClr val="bg2"/>
                </a:solidFill>
              </a:defRPr>
            </a:lvl1pPr>
          </a:lstStyle>
          <a:p>
            <a:r>
              <a:rPr lang="en-US"/>
              <a:t>Click to edit Master subtitle style</a:t>
            </a:r>
          </a:p>
        </p:txBody>
      </p:sp>
      <p:sp>
        <p:nvSpPr>
          <p:cNvPr id="7" name="Rectangle 7"/>
          <p:cNvSpPr>
            <a:spLocks noGrp="1" noChangeArrowheads="1"/>
          </p:cNvSpPr>
          <p:nvPr>
            <p:ph type="dt" sz="half" idx="10"/>
          </p:nvPr>
        </p:nvSpPr>
        <p:spPr>
          <a:xfrm>
            <a:off x="962025" y="6100763"/>
            <a:ext cx="1905000" cy="457200"/>
          </a:xfrm>
        </p:spPr>
        <p:txBody>
          <a:bodyPr/>
          <a:lstStyle>
            <a:lvl1pPr>
              <a:defRPr>
                <a:solidFill>
                  <a:srgbClr val="A08366"/>
                </a:solidFill>
              </a:defRPr>
            </a:lvl1pPr>
          </a:lstStyle>
          <a:p>
            <a:pPr>
              <a:defRPr/>
            </a:pPr>
            <a:endParaRPr lang="en-US"/>
          </a:p>
        </p:txBody>
      </p:sp>
      <p:sp>
        <p:nvSpPr>
          <p:cNvPr id="8" name="Rectangle 8"/>
          <p:cNvSpPr>
            <a:spLocks noGrp="1" noChangeArrowheads="1"/>
          </p:cNvSpPr>
          <p:nvPr>
            <p:ph type="ftr" sz="quarter" idx="11"/>
          </p:nvPr>
        </p:nvSpPr>
        <p:spPr>
          <a:xfrm>
            <a:off x="3400425" y="6100763"/>
            <a:ext cx="2895600" cy="457200"/>
          </a:xfrm>
        </p:spPr>
        <p:txBody>
          <a:bodyPr/>
          <a:lstStyle>
            <a:lvl1pPr>
              <a:defRPr>
                <a:solidFill>
                  <a:srgbClr val="A08366"/>
                </a:solidFill>
              </a:defRPr>
            </a:lvl1pPr>
          </a:lstStyle>
          <a:p>
            <a:pPr>
              <a:defRPr/>
            </a:pPr>
            <a:endParaRPr lang="en-US"/>
          </a:p>
        </p:txBody>
      </p:sp>
      <p:sp>
        <p:nvSpPr>
          <p:cNvPr id="9" name="Rectangle 9"/>
          <p:cNvSpPr>
            <a:spLocks noGrp="1" noChangeArrowheads="1"/>
          </p:cNvSpPr>
          <p:nvPr>
            <p:ph type="sldNum" sz="quarter" idx="12"/>
          </p:nvPr>
        </p:nvSpPr>
        <p:spPr>
          <a:xfrm>
            <a:off x="6829425" y="6100763"/>
            <a:ext cx="1905000" cy="457200"/>
          </a:xfrm>
        </p:spPr>
        <p:txBody>
          <a:bodyPr/>
          <a:lstStyle>
            <a:lvl1pPr>
              <a:defRPr>
                <a:solidFill>
                  <a:srgbClr val="A08366"/>
                </a:solidFill>
              </a:defRPr>
            </a:lvl1pPr>
          </a:lstStyle>
          <a:p>
            <a:fld id="{6BDC93C7-23AB-4978-A0E1-05EA86689ADB}" type="slidenum">
              <a:rPr lang="en-GB" altLang="en-US"/>
              <a:pPr/>
              <a:t>‹#›</a:t>
            </a:fld>
            <a:endParaRPr lang="en-GB" altLang="en-US"/>
          </a:p>
        </p:txBody>
      </p:sp>
    </p:spTree>
    <p:extLst>
      <p:ext uri="{BB962C8B-B14F-4D97-AF65-F5344CB8AC3E}">
        <p14:creationId xmlns:p14="http://schemas.microsoft.com/office/powerpoint/2010/main" val="4471326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US"/>
          </a:p>
        </p:txBody>
      </p:sp>
      <p:sp>
        <p:nvSpPr>
          <p:cNvPr id="5" name="Rectangle 9"/>
          <p:cNvSpPr>
            <a:spLocks noGrp="1" noChangeArrowheads="1"/>
          </p:cNvSpPr>
          <p:nvPr>
            <p:ph type="ftr" sz="quarter" idx="11"/>
          </p:nvPr>
        </p:nvSpPr>
        <p:spPr>
          <a:ln/>
        </p:spPr>
        <p:txBody>
          <a:bodyPr/>
          <a:lstStyle>
            <a:lvl1pPr>
              <a:defRPr/>
            </a:lvl1pPr>
          </a:lstStyle>
          <a:p>
            <a:pPr>
              <a:defRPr/>
            </a:pPr>
            <a:endParaRPr lang="en-US"/>
          </a:p>
        </p:txBody>
      </p:sp>
      <p:sp>
        <p:nvSpPr>
          <p:cNvPr id="6" name="Rectangle 10"/>
          <p:cNvSpPr>
            <a:spLocks noGrp="1" noChangeArrowheads="1"/>
          </p:cNvSpPr>
          <p:nvPr>
            <p:ph type="sldNum" sz="quarter" idx="12"/>
          </p:nvPr>
        </p:nvSpPr>
        <p:spPr>
          <a:ln/>
        </p:spPr>
        <p:txBody>
          <a:bodyPr/>
          <a:lstStyle>
            <a:lvl1pPr>
              <a:defRPr/>
            </a:lvl1pPr>
          </a:lstStyle>
          <a:p>
            <a:fld id="{D6E59934-DCEB-4068-AA08-2202BF617C37}" type="slidenum">
              <a:rPr lang="en-GB" altLang="en-US"/>
              <a:pPr/>
              <a:t>‹#›</a:t>
            </a:fld>
            <a:endParaRPr lang="en-GB" altLang="en-US"/>
          </a:p>
        </p:txBody>
      </p:sp>
    </p:spTree>
    <p:extLst>
      <p:ext uri="{BB962C8B-B14F-4D97-AF65-F5344CB8AC3E}">
        <p14:creationId xmlns:p14="http://schemas.microsoft.com/office/powerpoint/2010/main" val="1209900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8"/>
          <p:cNvSpPr>
            <a:spLocks noGrp="1" noChangeArrowheads="1"/>
          </p:cNvSpPr>
          <p:nvPr>
            <p:ph type="dt" sz="half" idx="10"/>
          </p:nvPr>
        </p:nvSpPr>
        <p:spPr>
          <a:ln/>
        </p:spPr>
        <p:txBody>
          <a:bodyPr/>
          <a:lstStyle>
            <a:lvl1pPr>
              <a:defRPr/>
            </a:lvl1pPr>
          </a:lstStyle>
          <a:p>
            <a:pPr>
              <a:defRPr/>
            </a:pPr>
            <a:endParaRPr lang="en-US"/>
          </a:p>
        </p:txBody>
      </p:sp>
      <p:sp>
        <p:nvSpPr>
          <p:cNvPr id="5" name="Rectangle 9"/>
          <p:cNvSpPr>
            <a:spLocks noGrp="1" noChangeArrowheads="1"/>
          </p:cNvSpPr>
          <p:nvPr>
            <p:ph type="ftr" sz="quarter" idx="11"/>
          </p:nvPr>
        </p:nvSpPr>
        <p:spPr>
          <a:ln/>
        </p:spPr>
        <p:txBody>
          <a:bodyPr/>
          <a:lstStyle>
            <a:lvl1pPr>
              <a:defRPr/>
            </a:lvl1pPr>
          </a:lstStyle>
          <a:p>
            <a:pPr>
              <a:defRPr/>
            </a:pPr>
            <a:endParaRPr lang="en-US"/>
          </a:p>
        </p:txBody>
      </p:sp>
      <p:sp>
        <p:nvSpPr>
          <p:cNvPr id="6" name="Rectangle 10"/>
          <p:cNvSpPr>
            <a:spLocks noGrp="1" noChangeArrowheads="1"/>
          </p:cNvSpPr>
          <p:nvPr>
            <p:ph type="sldNum" sz="quarter" idx="12"/>
          </p:nvPr>
        </p:nvSpPr>
        <p:spPr>
          <a:ln/>
        </p:spPr>
        <p:txBody>
          <a:bodyPr/>
          <a:lstStyle>
            <a:lvl1pPr>
              <a:defRPr/>
            </a:lvl1pPr>
          </a:lstStyle>
          <a:p>
            <a:fld id="{F9932C21-70CB-4268-9671-681805C81D2A}" type="slidenum">
              <a:rPr lang="en-GB" altLang="en-US"/>
              <a:pPr/>
              <a:t>‹#›</a:t>
            </a:fld>
            <a:endParaRPr lang="en-GB" altLang="en-US"/>
          </a:p>
        </p:txBody>
      </p:sp>
    </p:spTree>
    <p:extLst>
      <p:ext uri="{BB962C8B-B14F-4D97-AF65-F5344CB8AC3E}">
        <p14:creationId xmlns:p14="http://schemas.microsoft.com/office/powerpoint/2010/main" val="33395911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90600" y="18288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53000" y="18288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p:cNvSpPr>
            <a:spLocks noGrp="1" noChangeArrowheads="1"/>
          </p:cNvSpPr>
          <p:nvPr>
            <p:ph type="dt" sz="half" idx="10"/>
          </p:nvPr>
        </p:nvSpPr>
        <p:spPr>
          <a:ln/>
        </p:spPr>
        <p:txBody>
          <a:bodyPr/>
          <a:lstStyle>
            <a:lvl1pPr>
              <a:defRPr/>
            </a:lvl1pPr>
          </a:lstStyle>
          <a:p>
            <a:pPr>
              <a:defRPr/>
            </a:pPr>
            <a:endParaRPr lang="en-US"/>
          </a:p>
        </p:txBody>
      </p:sp>
      <p:sp>
        <p:nvSpPr>
          <p:cNvPr id="6" name="Rectangle 9"/>
          <p:cNvSpPr>
            <a:spLocks noGrp="1" noChangeArrowheads="1"/>
          </p:cNvSpPr>
          <p:nvPr>
            <p:ph type="ftr" sz="quarter" idx="11"/>
          </p:nvPr>
        </p:nvSpPr>
        <p:spPr>
          <a:ln/>
        </p:spPr>
        <p:txBody>
          <a:bodyPr/>
          <a:lstStyle>
            <a:lvl1pPr>
              <a:defRPr/>
            </a:lvl1pPr>
          </a:lstStyle>
          <a:p>
            <a:pPr>
              <a:defRPr/>
            </a:pPr>
            <a:endParaRPr lang="en-US"/>
          </a:p>
        </p:txBody>
      </p:sp>
      <p:sp>
        <p:nvSpPr>
          <p:cNvPr id="7" name="Rectangle 10"/>
          <p:cNvSpPr>
            <a:spLocks noGrp="1" noChangeArrowheads="1"/>
          </p:cNvSpPr>
          <p:nvPr>
            <p:ph type="sldNum" sz="quarter" idx="12"/>
          </p:nvPr>
        </p:nvSpPr>
        <p:spPr>
          <a:ln/>
        </p:spPr>
        <p:txBody>
          <a:bodyPr/>
          <a:lstStyle>
            <a:lvl1pPr>
              <a:defRPr/>
            </a:lvl1pPr>
          </a:lstStyle>
          <a:p>
            <a:fld id="{1DB55F91-0872-484C-828E-D399A1EED694}" type="slidenum">
              <a:rPr lang="en-GB" altLang="en-US"/>
              <a:pPr/>
              <a:t>‹#›</a:t>
            </a:fld>
            <a:endParaRPr lang="en-GB" altLang="en-US"/>
          </a:p>
        </p:txBody>
      </p:sp>
    </p:spTree>
    <p:extLst>
      <p:ext uri="{BB962C8B-B14F-4D97-AF65-F5344CB8AC3E}">
        <p14:creationId xmlns:p14="http://schemas.microsoft.com/office/powerpoint/2010/main" val="11509750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p:cNvSpPr>
            <a:spLocks noGrp="1" noChangeArrowheads="1"/>
          </p:cNvSpPr>
          <p:nvPr>
            <p:ph type="dt" sz="half" idx="10"/>
          </p:nvPr>
        </p:nvSpPr>
        <p:spPr>
          <a:ln/>
        </p:spPr>
        <p:txBody>
          <a:bodyPr/>
          <a:lstStyle>
            <a:lvl1pPr>
              <a:defRPr/>
            </a:lvl1pPr>
          </a:lstStyle>
          <a:p>
            <a:pPr>
              <a:defRPr/>
            </a:pPr>
            <a:endParaRPr lang="en-US"/>
          </a:p>
        </p:txBody>
      </p:sp>
      <p:sp>
        <p:nvSpPr>
          <p:cNvPr id="8" name="Rectangle 9"/>
          <p:cNvSpPr>
            <a:spLocks noGrp="1" noChangeArrowheads="1"/>
          </p:cNvSpPr>
          <p:nvPr>
            <p:ph type="ftr" sz="quarter" idx="11"/>
          </p:nvPr>
        </p:nvSpPr>
        <p:spPr>
          <a:ln/>
        </p:spPr>
        <p:txBody>
          <a:bodyPr/>
          <a:lstStyle>
            <a:lvl1pPr>
              <a:defRPr/>
            </a:lvl1pPr>
          </a:lstStyle>
          <a:p>
            <a:pPr>
              <a:defRPr/>
            </a:pPr>
            <a:endParaRPr lang="en-US"/>
          </a:p>
        </p:txBody>
      </p:sp>
      <p:sp>
        <p:nvSpPr>
          <p:cNvPr id="9" name="Rectangle 10"/>
          <p:cNvSpPr>
            <a:spLocks noGrp="1" noChangeArrowheads="1"/>
          </p:cNvSpPr>
          <p:nvPr>
            <p:ph type="sldNum" sz="quarter" idx="12"/>
          </p:nvPr>
        </p:nvSpPr>
        <p:spPr>
          <a:ln/>
        </p:spPr>
        <p:txBody>
          <a:bodyPr/>
          <a:lstStyle>
            <a:lvl1pPr>
              <a:defRPr/>
            </a:lvl1pPr>
          </a:lstStyle>
          <a:p>
            <a:fld id="{5B3E7118-5826-4DE2-9675-C800A061015F}" type="slidenum">
              <a:rPr lang="en-GB" altLang="en-US"/>
              <a:pPr/>
              <a:t>‹#›</a:t>
            </a:fld>
            <a:endParaRPr lang="en-GB" altLang="en-US"/>
          </a:p>
        </p:txBody>
      </p:sp>
    </p:spTree>
    <p:extLst>
      <p:ext uri="{BB962C8B-B14F-4D97-AF65-F5344CB8AC3E}">
        <p14:creationId xmlns:p14="http://schemas.microsoft.com/office/powerpoint/2010/main" val="34768062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8"/>
          <p:cNvSpPr>
            <a:spLocks noGrp="1" noChangeArrowheads="1"/>
          </p:cNvSpPr>
          <p:nvPr>
            <p:ph type="dt" sz="half" idx="10"/>
          </p:nvPr>
        </p:nvSpPr>
        <p:spPr>
          <a:ln/>
        </p:spPr>
        <p:txBody>
          <a:bodyPr/>
          <a:lstStyle>
            <a:lvl1pPr>
              <a:defRPr/>
            </a:lvl1pPr>
          </a:lstStyle>
          <a:p>
            <a:pPr>
              <a:defRPr/>
            </a:pPr>
            <a:endParaRPr lang="en-US"/>
          </a:p>
        </p:txBody>
      </p:sp>
      <p:sp>
        <p:nvSpPr>
          <p:cNvPr id="4" name="Rectangle 9"/>
          <p:cNvSpPr>
            <a:spLocks noGrp="1" noChangeArrowheads="1"/>
          </p:cNvSpPr>
          <p:nvPr>
            <p:ph type="ftr" sz="quarter" idx="11"/>
          </p:nvPr>
        </p:nvSpPr>
        <p:spPr>
          <a:ln/>
        </p:spPr>
        <p:txBody>
          <a:bodyPr/>
          <a:lstStyle>
            <a:lvl1pPr>
              <a:defRPr/>
            </a:lvl1pPr>
          </a:lstStyle>
          <a:p>
            <a:pPr>
              <a:defRPr/>
            </a:pPr>
            <a:endParaRPr lang="en-US"/>
          </a:p>
        </p:txBody>
      </p:sp>
      <p:sp>
        <p:nvSpPr>
          <p:cNvPr id="5" name="Rectangle 10"/>
          <p:cNvSpPr>
            <a:spLocks noGrp="1" noChangeArrowheads="1"/>
          </p:cNvSpPr>
          <p:nvPr>
            <p:ph type="sldNum" sz="quarter" idx="12"/>
          </p:nvPr>
        </p:nvSpPr>
        <p:spPr>
          <a:ln/>
        </p:spPr>
        <p:txBody>
          <a:bodyPr/>
          <a:lstStyle>
            <a:lvl1pPr>
              <a:defRPr/>
            </a:lvl1pPr>
          </a:lstStyle>
          <a:p>
            <a:fld id="{FA54227A-1CE4-46B2-902D-E2F68BF17918}" type="slidenum">
              <a:rPr lang="en-GB" altLang="en-US"/>
              <a:pPr/>
              <a:t>‹#›</a:t>
            </a:fld>
            <a:endParaRPr lang="en-GB" altLang="en-US"/>
          </a:p>
        </p:txBody>
      </p:sp>
    </p:spTree>
    <p:extLst>
      <p:ext uri="{BB962C8B-B14F-4D97-AF65-F5344CB8AC3E}">
        <p14:creationId xmlns:p14="http://schemas.microsoft.com/office/powerpoint/2010/main" val="349920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p:cNvSpPr>
            <a:spLocks noGrp="1" noChangeArrowheads="1"/>
          </p:cNvSpPr>
          <p:nvPr>
            <p:ph type="dt" sz="half" idx="10"/>
          </p:nvPr>
        </p:nvSpPr>
        <p:spPr>
          <a:ln/>
        </p:spPr>
        <p:txBody>
          <a:bodyPr/>
          <a:lstStyle>
            <a:lvl1pPr>
              <a:defRPr/>
            </a:lvl1pPr>
          </a:lstStyle>
          <a:p>
            <a:pPr>
              <a:defRPr/>
            </a:pPr>
            <a:endParaRPr lang="en-US"/>
          </a:p>
        </p:txBody>
      </p:sp>
      <p:sp>
        <p:nvSpPr>
          <p:cNvPr id="3" name="Rectangle 9"/>
          <p:cNvSpPr>
            <a:spLocks noGrp="1" noChangeArrowheads="1"/>
          </p:cNvSpPr>
          <p:nvPr>
            <p:ph type="ftr" sz="quarter" idx="11"/>
          </p:nvPr>
        </p:nvSpPr>
        <p:spPr>
          <a:ln/>
        </p:spPr>
        <p:txBody>
          <a:bodyPr/>
          <a:lstStyle>
            <a:lvl1pPr>
              <a:defRPr/>
            </a:lvl1pPr>
          </a:lstStyle>
          <a:p>
            <a:pPr>
              <a:defRPr/>
            </a:pPr>
            <a:endParaRPr lang="en-US"/>
          </a:p>
        </p:txBody>
      </p:sp>
      <p:sp>
        <p:nvSpPr>
          <p:cNvPr id="4" name="Rectangle 10"/>
          <p:cNvSpPr>
            <a:spLocks noGrp="1" noChangeArrowheads="1"/>
          </p:cNvSpPr>
          <p:nvPr>
            <p:ph type="sldNum" sz="quarter" idx="12"/>
          </p:nvPr>
        </p:nvSpPr>
        <p:spPr>
          <a:ln/>
        </p:spPr>
        <p:txBody>
          <a:bodyPr/>
          <a:lstStyle>
            <a:lvl1pPr>
              <a:defRPr/>
            </a:lvl1pPr>
          </a:lstStyle>
          <a:p>
            <a:fld id="{A51F1951-63AE-45B0-A017-A6124250F8C7}" type="slidenum">
              <a:rPr lang="en-GB" altLang="en-US"/>
              <a:pPr/>
              <a:t>‹#›</a:t>
            </a:fld>
            <a:endParaRPr lang="en-GB" altLang="en-US"/>
          </a:p>
        </p:txBody>
      </p:sp>
    </p:spTree>
    <p:extLst>
      <p:ext uri="{BB962C8B-B14F-4D97-AF65-F5344CB8AC3E}">
        <p14:creationId xmlns:p14="http://schemas.microsoft.com/office/powerpoint/2010/main" val="28740194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8"/>
          <p:cNvSpPr>
            <a:spLocks noGrp="1" noChangeArrowheads="1"/>
          </p:cNvSpPr>
          <p:nvPr>
            <p:ph type="dt" sz="half" idx="10"/>
          </p:nvPr>
        </p:nvSpPr>
        <p:spPr>
          <a:ln/>
        </p:spPr>
        <p:txBody>
          <a:bodyPr/>
          <a:lstStyle>
            <a:lvl1pPr>
              <a:defRPr/>
            </a:lvl1pPr>
          </a:lstStyle>
          <a:p>
            <a:pPr>
              <a:defRPr/>
            </a:pPr>
            <a:endParaRPr lang="en-US"/>
          </a:p>
        </p:txBody>
      </p:sp>
      <p:sp>
        <p:nvSpPr>
          <p:cNvPr id="6" name="Rectangle 9"/>
          <p:cNvSpPr>
            <a:spLocks noGrp="1" noChangeArrowheads="1"/>
          </p:cNvSpPr>
          <p:nvPr>
            <p:ph type="ftr" sz="quarter" idx="11"/>
          </p:nvPr>
        </p:nvSpPr>
        <p:spPr>
          <a:ln/>
        </p:spPr>
        <p:txBody>
          <a:bodyPr/>
          <a:lstStyle>
            <a:lvl1pPr>
              <a:defRPr/>
            </a:lvl1pPr>
          </a:lstStyle>
          <a:p>
            <a:pPr>
              <a:defRPr/>
            </a:pPr>
            <a:endParaRPr lang="en-US"/>
          </a:p>
        </p:txBody>
      </p:sp>
      <p:sp>
        <p:nvSpPr>
          <p:cNvPr id="7" name="Rectangle 10"/>
          <p:cNvSpPr>
            <a:spLocks noGrp="1" noChangeArrowheads="1"/>
          </p:cNvSpPr>
          <p:nvPr>
            <p:ph type="sldNum" sz="quarter" idx="12"/>
          </p:nvPr>
        </p:nvSpPr>
        <p:spPr>
          <a:ln/>
        </p:spPr>
        <p:txBody>
          <a:bodyPr/>
          <a:lstStyle>
            <a:lvl1pPr>
              <a:defRPr/>
            </a:lvl1pPr>
          </a:lstStyle>
          <a:p>
            <a:fld id="{B2010942-9A94-4E7D-846A-8DA7B610CDE4}" type="slidenum">
              <a:rPr lang="en-GB" altLang="en-US"/>
              <a:pPr/>
              <a:t>‹#›</a:t>
            </a:fld>
            <a:endParaRPr lang="en-GB" altLang="en-US"/>
          </a:p>
        </p:txBody>
      </p:sp>
    </p:spTree>
    <p:extLst>
      <p:ext uri="{BB962C8B-B14F-4D97-AF65-F5344CB8AC3E}">
        <p14:creationId xmlns:p14="http://schemas.microsoft.com/office/powerpoint/2010/main" val="4005919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8"/>
          <p:cNvSpPr>
            <a:spLocks noGrp="1" noChangeArrowheads="1"/>
          </p:cNvSpPr>
          <p:nvPr>
            <p:ph type="dt" sz="half" idx="10"/>
          </p:nvPr>
        </p:nvSpPr>
        <p:spPr>
          <a:ln/>
        </p:spPr>
        <p:txBody>
          <a:bodyPr/>
          <a:lstStyle>
            <a:lvl1pPr>
              <a:defRPr/>
            </a:lvl1pPr>
          </a:lstStyle>
          <a:p>
            <a:pPr>
              <a:defRPr/>
            </a:pPr>
            <a:endParaRPr lang="en-US"/>
          </a:p>
        </p:txBody>
      </p:sp>
      <p:sp>
        <p:nvSpPr>
          <p:cNvPr id="6" name="Rectangle 9"/>
          <p:cNvSpPr>
            <a:spLocks noGrp="1" noChangeArrowheads="1"/>
          </p:cNvSpPr>
          <p:nvPr>
            <p:ph type="ftr" sz="quarter" idx="11"/>
          </p:nvPr>
        </p:nvSpPr>
        <p:spPr>
          <a:ln/>
        </p:spPr>
        <p:txBody>
          <a:bodyPr/>
          <a:lstStyle>
            <a:lvl1pPr>
              <a:defRPr/>
            </a:lvl1pPr>
          </a:lstStyle>
          <a:p>
            <a:pPr>
              <a:defRPr/>
            </a:pPr>
            <a:endParaRPr lang="en-US"/>
          </a:p>
        </p:txBody>
      </p:sp>
      <p:sp>
        <p:nvSpPr>
          <p:cNvPr id="7" name="Rectangle 10"/>
          <p:cNvSpPr>
            <a:spLocks noGrp="1" noChangeArrowheads="1"/>
          </p:cNvSpPr>
          <p:nvPr>
            <p:ph type="sldNum" sz="quarter" idx="12"/>
          </p:nvPr>
        </p:nvSpPr>
        <p:spPr>
          <a:ln/>
        </p:spPr>
        <p:txBody>
          <a:bodyPr/>
          <a:lstStyle>
            <a:lvl1pPr>
              <a:defRPr/>
            </a:lvl1pPr>
          </a:lstStyle>
          <a:p>
            <a:fld id="{C881DC2D-202B-41B1-8B9A-C6409377910C}" type="slidenum">
              <a:rPr lang="en-GB" altLang="en-US"/>
              <a:pPr/>
              <a:t>‹#›</a:t>
            </a:fld>
            <a:endParaRPr lang="en-GB" altLang="en-US"/>
          </a:p>
        </p:txBody>
      </p:sp>
    </p:spTree>
    <p:extLst>
      <p:ext uri="{BB962C8B-B14F-4D97-AF65-F5344CB8AC3E}">
        <p14:creationId xmlns:p14="http://schemas.microsoft.com/office/powerpoint/2010/main" val="39553586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US"/>
          </a:p>
        </p:txBody>
      </p:sp>
      <p:sp>
        <p:nvSpPr>
          <p:cNvPr id="5" name="Rectangle 9"/>
          <p:cNvSpPr>
            <a:spLocks noGrp="1" noChangeArrowheads="1"/>
          </p:cNvSpPr>
          <p:nvPr>
            <p:ph type="ftr" sz="quarter" idx="11"/>
          </p:nvPr>
        </p:nvSpPr>
        <p:spPr>
          <a:ln/>
        </p:spPr>
        <p:txBody>
          <a:bodyPr/>
          <a:lstStyle>
            <a:lvl1pPr>
              <a:defRPr/>
            </a:lvl1pPr>
          </a:lstStyle>
          <a:p>
            <a:pPr>
              <a:defRPr/>
            </a:pPr>
            <a:endParaRPr lang="en-US"/>
          </a:p>
        </p:txBody>
      </p:sp>
      <p:sp>
        <p:nvSpPr>
          <p:cNvPr id="6" name="Rectangle 10"/>
          <p:cNvSpPr>
            <a:spLocks noGrp="1" noChangeArrowheads="1"/>
          </p:cNvSpPr>
          <p:nvPr>
            <p:ph type="sldNum" sz="quarter" idx="12"/>
          </p:nvPr>
        </p:nvSpPr>
        <p:spPr>
          <a:ln/>
        </p:spPr>
        <p:txBody>
          <a:bodyPr/>
          <a:lstStyle>
            <a:lvl1pPr>
              <a:defRPr/>
            </a:lvl1pPr>
          </a:lstStyle>
          <a:p>
            <a:fld id="{5A979CA2-3ACD-479E-9C84-80F3F25B8A5A}" type="slidenum">
              <a:rPr lang="en-GB" altLang="en-US"/>
              <a:pPr/>
              <a:t>‹#›</a:t>
            </a:fld>
            <a:endParaRPr lang="en-GB" altLang="en-US"/>
          </a:p>
        </p:txBody>
      </p:sp>
    </p:spTree>
    <p:extLst>
      <p:ext uri="{BB962C8B-B14F-4D97-AF65-F5344CB8AC3E}">
        <p14:creationId xmlns:p14="http://schemas.microsoft.com/office/powerpoint/2010/main" val="36122704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19900" y="457200"/>
            <a:ext cx="1943100" cy="5486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990600" y="4572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US"/>
          </a:p>
        </p:txBody>
      </p:sp>
      <p:sp>
        <p:nvSpPr>
          <p:cNvPr id="5" name="Rectangle 9"/>
          <p:cNvSpPr>
            <a:spLocks noGrp="1" noChangeArrowheads="1"/>
          </p:cNvSpPr>
          <p:nvPr>
            <p:ph type="ftr" sz="quarter" idx="11"/>
          </p:nvPr>
        </p:nvSpPr>
        <p:spPr>
          <a:ln/>
        </p:spPr>
        <p:txBody>
          <a:bodyPr/>
          <a:lstStyle>
            <a:lvl1pPr>
              <a:defRPr/>
            </a:lvl1pPr>
          </a:lstStyle>
          <a:p>
            <a:pPr>
              <a:defRPr/>
            </a:pPr>
            <a:endParaRPr lang="en-US"/>
          </a:p>
        </p:txBody>
      </p:sp>
      <p:sp>
        <p:nvSpPr>
          <p:cNvPr id="6" name="Rectangle 10"/>
          <p:cNvSpPr>
            <a:spLocks noGrp="1" noChangeArrowheads="1"/>
          </p:cNvSpPr>
          <p:nvPr>
            <p:ph type="sldNum" sz="quarter" idx="12"/>
          </p:nvPr>
        </p:nvSpPr>
        <p:spPr>
          <a:ln/>
        </p:spPr>
        <p:txBody>
          <a:bodyPr/>
          <a:lstStyle>
            <a:lvl1pPr>
              <a:defRPr/>
            </a:lvl1pPr>
          </a:lstStyle>
          <a:p>
            <a:fld id="{3394DFB4-6691-45F6-974C-2B429380EE45}" type="slidenum">
              <a:rPr lang="en-GB" altLang="en-US"/>
              <a:pPr/>
              <a:t>‹#›</a:t>
            </a:fld>
            <a:endParaRPr lang="en-GB" altLang="en-US"/>
          </a:p>
        </p:txBody>
      </p:sp>
    </p:spTree>
    <p:extLst>
      <p:ext uri="{BB962C8B-B14F-4D97-AF65-F5344CB8AC3E}">
        <p14:creationId xmlns:p14="http://schemas.microsoft.com/office/powerpoint/2010/main" val="34069978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Table Placeholder 2"/>
          <p:cNvSpPr>
            <a:spLocks noGrp="1"/>
          </p:cNvSpPr>
          <p:nvPr>
            <p:ph type="tbl" idx="1"/>
          </p:nvPr>
        </p:nvSpPr>
        <p:spPr>
          <a:xfrm>
            <a:off x="457200" y="1600200"/>
            <a:ext cx="8229600" cy="4525963"/>
          </a:xfrm>
        </p:spPr>
        <p:txBody>
          <a:bodyPr/>
          <a:lstStyle>
            <a:lvl1pPr>
              <a:defRPr>
                <a:latin typeface="Arial" panose="020B0604020202020204" pitchFamily="34" charset="0"/>
                <a:cs typeface="Arial" panose="020B0604020202020204" pitchFamily="34" charset="0"/>
              </a:defRPr>
            </a:lvl1pPr>
          </a:lstStyle>
          <a:p>
            <a:pPr lvl="0"/>
            <a:r>
              <a:rPr lang="en-US" noProof="0" dirty="0"/>
              <a:t>Click icon to add table</a:t>
            </a:r>
            <a:endParaRPr lang="en-GB" noProof="0" dirty="0"/>
          </a:p>
        </p:txBody>
      </p:sp>
      <p:sp>
        <p:nvSpPr>
          <p:cNvPr id="4" name="Date Placeholder 3"/>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5" name="Footer Placeholder 4"/>
          <p:cNvSpPr>
            <a:spLocks noGrp="1"/>
          </p:cNvSpPr>
          <p:nvPr>
            <p:ph type="ftr" sz="quarter" idx="11"/>
          </p:nvPr>
        </p:nvSpPr>
        <p:spPr>
          <a:xfrm>
            <a:off x="3124200" y="6245225"/>
            <a:ext cx="2895600" cy="476250"/>
          </a:xfrm>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245225"/>
            <a:ext cx="2133600" cy="476250"/>
          </a:xfrm>
        </p:spPr>
        <p:txBody>
          <a:bodyPr/>
          <a:lstStyle>
            <a:lvl1pPr>
              <a:defRPr/>
            </a:lvl1pPr>
          </a:lstStyle>
          <a:p>
            <a:fld id="{006653DB-590B-4378-A91E-0031E957B893}" type="slidenum">
              <a:rPr lang="en-GB" altLang="en-US"/>
              <a:pPr/>
              <a:t>‹#›</a:t>
            </a:fld>
            <a:endParaRPr lang="en-GB" altLang="en-US"/>
          </a:p>
        </p:txBody>
      </p:sp>
    </p:spTree>
    <p:extLst>
      <p:ext uri="{BB962C8B-B14F-4D97-AF65-F5344CB8AC3E}">
        <p14:creationId xmlns:p14="http://schemas.microsoft.com/office/powerpoint/2010/main" val="25413889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24/10/2023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283690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24/10/2023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857357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24/10/2023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23001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24/10/2023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7634007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24/10/2023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772825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24/10/2023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6026662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24/10/2023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1557530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24/10/2023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21738800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24/10/2023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9380720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24/10/2023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10220609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24/10/2023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8504981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pPr>
              <a:defRPr/>
            </a:pPr>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6BDC93C7-23AB-4978-A0E1-05EA86689ADB}" type="slidenum">
              <a:rPr lang="en-GB" altLang="en-US" smtClean="0"/>
              <a:pPr/>
              <a:t>‹#›</a:t>
            </a:fld>
            <a:endParaRPr lang="en-GB" altLang="en-US"/>
          </a:p>
        </p:txBody>
      </p:sp>
    </p:spTree>
    <p:extLst>
      <p:ext uri="{BB962C8B-B14F-4D97-AF65-F5344CB8AC3E}">
        <p14:creationId xmlns:p14="http://schemas.microsoft.com/office/powerpoint/2010/main" val="72305108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pPr>
              <a:defRPr/>
            </a:pPr>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D6E59934-DCEB-4068-AA08-2202BF617C37}" type="slidenum">
              <a:rPr lang="en-GB" altLang="en-US" smtClean="0"/>
              <a:pPr/>
              <a:t>‹#›</a:t>
            </a:fld>
            <a:endParaRPr lang="en-GB" altLang="en-US"/>
          </a:p>
        </p:txBody>
      </p:sp>
    </p:spTree>
    <p:extLst>
      <p:ext uri="{BB962C8B-B14F-4D97-AF65-F5344CB8AC3E}">
        <p14:creationId xmlns:p14="http://schemas.microsoft.com/office/powerpoint/2010/main" val="49824769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pPr>
              <a:defRPr/>
            </a:pPr>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F9932C21-70CB-4268-9671-681805C81D2A}" type="slidenum">
              <a:rPr lang="en-GB" altLang="en-US" smtClean="0"/>
              <a:pPr/>
              <a:t>‹#›</a:t>
            </a:fld>
            <a:endParaRPr lang="en-GB" altLang="en-US"/>
          </a:p>
        </p:txBody>
      </p:sp>
    </p:spTree>
    <p:extLst>
      <p:ext uri="{BB962C8B-B14F-4D97-AF65-F5344CB8AC3E}">
        <p14:creationId xmlns:p14="http://schemas.microsoft.com/office/powerpoint/2010/main" val="49198168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pPr>
              <a:defRPr/>
            </a:pPr>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pPr>
              <a:defRPr/>
            </a:pPr>
            <a:endParaRPr lang="en-US"/>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1DB55F91-0872-484C-828E-D399A1EED694}" type="slidenum">
              <a:rPr lang="en-GB" altLang="en-US" smtClean="0"/>
              <a:pPr/>
              <a:t>‹#›</a:t>
            </a:fld>
            <a:endParaRPr lang="en-GB" altLang="en-US"/>
          </a:p>
        </p:txBody>
      </p:sp>
    </p:spTree>
    <p:extLst>
      <p:ext uri="{BB962C8B-B14F-4D97-AF65-F5344CB8AC3E}">
        <p14:creationId xmlns:p14="http://schemas.microsoft.com/office/powerpoint/2010/main" val="21651956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pPr>
              <a:defRPr/>
            </a:pPr>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pPr>
              <a:defRPr/>
            </a:pPr>
            <a:endParaRPr lang="en-US"/>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5B3E7118-5826-4DE2-9675-C800A061015F}" type="slidenum">
              <a:rPr lang="en-GB" altLang="en-US" smtClean="0"/>
              <a:pPr/>
              <a:t>‹#›</a:t>
            </a:fld>
            <a:endParaRPr lang="en-GB" altLang="en-US"/>
          </a:p>
        </p:txBody>
      </p:sp>
    </p:spTree>
    <p:extLst>
      <p:ext uri="{BB962C8B-B14F-4D97-AF65-F5344CB8AC3E}">
        <p14:creationId xmlns:p14="http://schemas.microsoft.com/office/powerpoint/2010/main" val="348852983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pPr>
              <a:defRPr/>
            </a:pPr>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pPr>
              <a:defRPr/>
            </a:pPr>
            <a:endParaRPr lang="en-US"/>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FA54227A-1CE4-46B2-902D-E2F68BF17918}" type="slidenum">
              <a:rPr lang="en-GB" altLang="en-US" smtClean="0"/>
              <a:pPr/>
              <a:t>‹#›</a:t>
            </a:fld>
            <a:endParaRPr lang="en-GB" altLang="en-US"/>
          </a:p>
        </p:txBody>
      </p:sp>
    </p:spTree>
    <p:extLst>
      <p:ext uri="{BB962C8B-B14F-4D97-AF65-F5344CB8AC3E}">
        <p14:creationId xmlns:p14="http://schemas.microsoft.com/office/powerpoint/2010/main" val="4500911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pPr>
              <a:defRPr/>
            </a:pPr>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pPr>
              <a:defRPr/>
            </a:pPr>
            <a:endParaRPr lang="en-US"/>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A51F1951-63AE-45B0-A017-A6124250F8C7}" type="slidenum">
              <a:rPr lang="en-GB" altLang="en-US" smtClean="0"/>
              <a:pPr/>
              <a:t>‹#›</a:t>
            </a:fld>
            <a:endParaRPr lang="en-GB" altLang="en-US"/>
          </a:p>
        </p:txBody>
      </p:sp>
    </p:spTree>
    <p:extLst>
      <p:ext uri="{BB962C8B-B14F-4D97-AF65-F5344CB8AC3E}">
        <p14:creationId xmlns:p14="http://schemas.microsoft.com/office/powerpoint/2010/main" val="278847907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pPr>
              <a:defRPr/>
            </a:pPr>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pPr>
              <a:defRPr/>
            </a:pPr>
            <a:endParaRPr lang="en-US"/>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2010942-9A94-4E7D-846A-8DA7B610CDE4}" type="slidenum">
              <a:rPr lang="en-GB" altLang="en-US" smtClean="0"/>
              <a:pPr/>
              <a:t>‹#›</a:t>
            </a:fld>
            <a:endParaRPr lang="en-GB" altLang="en-US"/>
          </a:p>
        </p:txBody>
      </p:sp>
    </p:spTree>
    <p:extLst>
      <p:ext uri="{BB962C8B-B14F-4D97-AF65-F5344CB8AC3E}">
        <p14:creationId xmlns:p14="http://schemas.microsoft.com/office/powerpoint/2010/main" val="299310162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pPr>
              <a:defRPr/>
            </a:pPr>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pPr>
              <a:defRPr/>
            </a:pPr>
            <a:endParaRPr lang="en-US"/>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C881DC2D-202B-41B1-8B9A-C6409377910C}" type="slidenum">
              <a:rPr lang="en-GB" altLang="en-US" smtClean="0"/>
              <a:pPr/>
              <a:t>‹#›</a:t>
            </a:fld>
            <a:endParaRPr lang="en-GB" altLang="en-US"/>
          </a:p>
        </p:txBody>
      </p:sp>
    </p:spTree>
    <p:extLst>
      <p:ext uri="{BB962C8B-B14F-4D97-AF65-F5344CB8AC3E}">
        <p14:creationId xmlns:p14="http://schemas.microsoft.com/office/powerpoint/2010/main" val="221240982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pPr>
              <a:defRPr/>
            </a:pPr>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5A979CA2-3ACD-479E-9C84-80F3F25B8A5A}" type="slidenum">
              <a:rPr lang="en-GB" altLang="en-US" smtClean="0"/>
              <a:pPr/>
              <a:t>‹#›</a:t>
            </a:fld>
            <a:endParaRPr lang="en-GB" altLang="en-US"/>
          </a:p>
        </p:txBody>
      </p:sp>
    </p:spTree>
    <p:extLst>
      <p:ext uri="{BB962C8B-B14F-4D97-AF65-F5344CB8AC3E}">
        <p14:creationId xmlns:p14="http://schemas.microsoft.com/office/powerpoint/2010/main" val="401989098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pPr>
              <a:defRPr/>
            </a:pPr>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3394DFB4-6691-45F6-974C-2B429380EE45}" type="slidenum">
              <a:rPr lang="en-GB" altLang="en-US" smtClean="0"/>
              <a:pPr/>
              <a:t>‹#›</a:t>
            </a:fld>
            <a:endParaRPr lang="en-GB" altLang="en-US"/>
          </a:p>
        </p:txBody>
      </p:sp>
    </p:spTree>
    <p:extLst>
      <p:ext uri="{BB962C8B-B14F-4D97-AF65-F5344CB8AC3E}">
        <p14:creationId xmlns:p14="http://schemas.microsoft.com/office/powerpoint/2010/main" val="256360665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Table Placeholder 2"/>
          <p:cNvSpPr>
            <a:spLocks noGrp="1"/>
          </p:cNvSpPr>
          <p:nvPr>
            <p:ph type="tbl" idx="1"/>
          </p:nvPr>
        </p:nvSpPr>
        <p:spPr>
          <a:xfrm>
            <a:off x="457200" y="1600200"/>
            <a:ext cx="8229600" cy="4525963"/>
          </a:xfrm>
        </p:spPr>
        <p:txBody>
          <a:bodyPr/>
          <a:lstStyle>
            <a:lvl1pPr>
              <a:defRPr>
                <a:latin typeface="Arial" panose="020B0604020202020204" pitchFamily="34" charset="0"/>
                <a:cs typeface="Arial" panose="020B0604020202020204" pitchFamily="34" charset="0"/>
              </a:defRPr>
            </a:lvl1pPr>
          </a:lstStyle>
          <a:p>
            <a:pPr lvl="0"/>
            <a:r>
              <a:rPr lang="en-US" noProof="0" dirty="0"/>
              <a:t>Click icon to add table</a:t>
            </a:r>
            <a:endParaRPr lang="en-GB" noProof="0" dirty="0"/>
          </a:p>
        </p:txBody>
      </p:sp>
      <p:sp>
        <p:nvSpPr>
          <p:cNvPr id="4" name="Date Placeholder 3"/>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5" name="Footer Placeholder 4"/>
          <p:cNvSpPr>
            <a:spLocks noGrp="1"/>
          </p:cNvSpPr>
          <p:nvPr>
            <p:ph type="ftr" sz="quarter" idx="11"/>
          </p:nvPr>
        </p:nvSpPr>
        <p:spPr>
          <a:xfrm>
            <a:off x="3124200" y="6245225"/>
            <a:ext cx="2895600" cy="476250"/>
          </a:xfrm>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245225"/>
            <a:ext cx="2133600" cy="476250"/>
          </a:xfrm>
        </p:spPr>
        <p:txBody>
          <a:bodyPr/>
          <a:lstStyle>
            <a:lvl1pPr>
              <a:defRPr/>
            </a:lvl1pPr>
          </a:lstStyle>
          <a:p>
            <a:fld id="{006653DB-590B-4378-A91E-0031E957B893}" type="slidenum">
              <a:rPr lang="en-GB" altLang="en-US"/>
              <a:pPr/>
              <a:t>‹#›</a:t>
            </a:fld>
            <a:endParaRPr lang="en-GB" altLang="en-US"/>
          </a:p>
        </p:txBody>
      </p:sp>
    </p:spTree>
    <p:extLst>
      <p:ext uri="{BB962C8B-B14F-4D97-AF65-F5344CB8AC3E}">
        <p14:creationId xmlns:p14="http://schemas.microsoft.com/office/powerpoint/2010/main" val="49781035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8713849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3.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slideLayout" Target="../slideLayouts/slideLayout36.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5" Type="http://schemas.openxmlformats.org/officeDocument/2006/relationships/image" Target="../media/image3.jpg"/><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ltGray">
      <p:bgPr>
        <a:solidFill>
          <a:srgbClr val="8C735A"/>
        </a:solidFill>
        <a:effectLst/>
      </p:bgPr>
    </p:bg>
    <p:spTree>
      <p:nvGrpSpPr>
        <p:cNvPr id="1" name=""/>
        <p:cNvGrpSpPr/>
        <p:nvPr/>
      </p:nvGrpSpPr>
      <p:grpSpPr>
        <a:xfrm>
          <a:off x="0" y="0"/>
          <a:ext cx="0" cy="0"/>
          <a:chOff x="0" y="0"/>
          <a:chExt cx="0" cy="0"/>
        </a:xfrm>
      </p:grpSpPr>
      <p:grpSp>
        <p:nvGrpSpPr>
          <p:cNvPr id="1026" name="Group 2"/>
          <p:cNvGrpSpPr>
            <a:grpSpLocks/>
          </p:cNvGrpSpPr>
          <p:nvPr/>
        </p:nvGrpSpPr>
        <p:grpSpPr bwMode="auto">
          <a:xfrm>
            <a:off x="0" y="0"/>
            <a:ext cx="8872538" cy="6858000"/>
            <a:chOff x="0" y="0"/>
            <a:chExt cx="5589" cy="4320"/>
          </a:xfrm>
        </p:grpSpPr>
        <p:sp>
          <p:nvSpPr>
            <p:cNvPr id="1032" name="Rectangle 3"/>
            <p:cNvSpPr>
              <a:spLocks noChangeArrowheads="1"/>
            </p:cNvSpPr>
            <p:nvPr/>
          </p:nvSpPr>
          <p:spPr bwMode="ltGray">
            <a:xfrm>
              <a:off x="336" y="150"/>
              <a:ext cx="5253" cy="4026"/>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pic>
          <p:nvPicPr>
            <p:cNvPr id="1033" name="Picture 4" descr="minispi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ltGray">
            <a:xfrm>
              <a:off x="0" y="0"/>
              <a:ext cx="670" cy="4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4" name="Line 5"/>
            <p:cNvSpPr>
              <a:spLocks noChangeShapeType="1"/>
            </p:cNvSpPr>
            <p:nvPr/>
          </p:nvSpPr>
          <p:spPr bwMode="ltGray">
            <a:xfrm>
              <a:off x="640" y="1008"/>
              <a:ext cx="4880" cy="0"/>
            </a:xfrm>
            <a:prstGeom prst="line">
              <a:avLst/>
            </a:prstGeom>
            <a:noFill/>
            <a:ln w="3175">
              <a:solidFill>
                <a:schemeClr val="bg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sp>
        <p:nvSpPr>
          <p:cNvPr id="1027" name="Rectangle 6"/>
          <p:cNvSpPr>
            <a:spLocks noGrp="1" noChangeArrowheads="1"/>
          </p:cNvSpPr>
          <p:nvPr>
            <p:ph type="title"/>
          </p:nvPr>
        </p:nvSpPr>
        <p:spPr bwMode="auto">
          <a:xfrm>
            <a:off x="990600" y="4572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endParaRPr lang="en-GB" altLang="en-US" dirty="0"/>
          </a:p>
        </p:txBody>
      </p:sp>
      <p:sp>
        <p:nvSpPr>
          <p:cNvPr id="1028" name="Rectangle 7"/>
          <p:cNvSpPr>
            <a:spLocks noGrp="1" noChangeArrowheads="1"/>
          </p:cNvSpPr>
          <p:nvPr>
            <p:ph type="body" idx="1"/>
          </p:nvPr>
        </p:nvSpPr>
        <p:spPr bwMode="auto">
          <a:xfrm>
            <a:off x="990600" y="18288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endParaRPr lang="en-GB" altLang="en-US" dirty="0"/>
          </a:p>
        </p:txBody>
      </p:sp>
      <p:sp>
        <p:nvSpPr>
          <p:cNvPr id="6152" name="Rectangle 8"/>
          <p:cNvSpPr>
            <a:spLocks noGrp="1" noChangeArrowheads="1"/>
          </p:cNvSpPr>
          <p:nvPr>
            <p:ph type="dt" sz="half" idx="2"/>
          </p:nvPr>
        </p:nvSpPr>
        <p:spPr bwMode="auto">
          <a:xfrm>
            <a:off x="990600" y="60960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eaLnBrk="0" hangingPunct="0">
              <a:spcBef>
                <a:spcPct val="50000"/>
              </a:spcBef>
              <a:defRPr sz="1400">
                <a:solidFill>
                  <a:schemeClr val="bg2"/>
                </a:solidFill>
                <a:latin typeface="+mn-lt"/>
              </a:defRPr>
            </a:lvl1pPr>
          </a:lstStyle>
          <a:p>
            <a:pPr>
              <a:defRPr/>
            </a:pPr>
            <a:endParaRPr lang="en-US"/>
          </a:p>
        </p:txBody>
      </p:sp>
      <p:sp>
        <p:nvSpPr>
          <p:cNvPr id="6153" name="Rectangle 9"/>
          <p:cNvSpPr>
            <a:spLocks noGrp="1" noChangeArrowheads="1"/>
          </p:cNvSpPr>
          <p:nvPr>
            <p:ph type="ftr" sz="quarter" idx="3"/>
          </p:nvPr>
        </p:nvSpPr>
        <p:spPr bwMode="auto">
          <a:xfrm>
            <a:off x="3429000" y="6096000"/>
            <a:ext cx="28956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eaLnBrk="0" hangingPunct="0">
              <a:spcBef>
                <a:spcPct val="50000"/>
              </a:spcBef>
              <a:defRPr sz="1400">
                <a:solidFill>
                  <a:schemeClr val="bg2"/>
                </a:solidFill>
                <a:latin typeface="+mn-lt"/>
              </a:defRPr>
            </a:lvl1pPr>
          </a:lstStyle>
          <a:p>
            <a:pPr>
              <a:defRPr/>
            </a:pPr>
            <a:endParaRPr lang="en-US"/>
          </a:p>
        </p:txBody>
      </p:sp>
      <p:sp>
        <p:nvSpPr>
          <p:cNvPr id="6154" name="Rectangle 10"/>
          <p:cNvSpPr>
            <a:spLocks noGrp="1" noChangeArrowheads="1"/>
          </p:cNvSpPr>
          <p:nvPr>
            <p:ph type="sldNum" sz="quarter" idx="4"/>
          </p:nvPr>
        </p:nvSpPr>
        <p:spPr bwMode="auto">
          <a:xfrm>
            <a:off x="6858000" y="60960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eaLnBrk="0" hangingPunct="0">
              <a:spcBef>
                <a:spcPct val="50000"/>
              </a:spcBef>
              <a:defRPr sz="1400">
                <a:solidFill>
                  <a:schemeClr val="bg2"/>
                </a:solidFill>
                <a:latin typeface="Times New Roman" panose="02020603050405020304" pitchFamily="18" charset="0"/>
              </a:defRPr>
            </a:lvl1pPr>
          </a:lstStyle>
          <a:p>
            <a:fld id="{09EDD4E2-9818-4817-81DA-B8E7E04F30BE}"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764"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5" r:id="rId12"/>
  </p:sldLayoutIdLst>
  <p:txStyles>
    <p:titleStyle>
      <a:lvl1pPr algn="l" rtl="0" eaLnBrk="1" fontAlgn="base" hangingPunct="1">
        <a:spcBef>
          <a:spcPct val="0"/>
        </a:spcBef>
        <a:spcAft>
          <a:spcPct val="0"/>
        </a:spcAft>
        <a:defRPr kumimoji="1" sz="4400" b="1">
          <a:solidFill>
            <a:srgbClr val="663300"/>
          </a:solidFill>
          <a:latin typeface="Arial" panose="020B0604020202020204" pitchFamily="34" charset="0"/>
          <a:ea typeface="+mj-ea"/>
          <a:cs typeface="Arial" panose="020B0604020202020204" pitchFamily="34" charset="0"/>
        </a:defRPr>
      </a:lvl1pPr>
      <a:lvl2pPr algn="l" rtl="0" eaLnBrk="1" fontAlgn="base" hangingPunct="1">
        <a:spcBef>
          <a:spcPct val="0"/>
        </a:spcBef>
        <a:spcAft>
          <a:spcPct val="0"/>
        </a:spcAft>
        <a:defRPr kumimoji="1" sz="4400" b="1">
          <a:solidFill>
            <a:srgbClr val="663300"/>
          </a:solidFill>
          <a:latin typeface="Times New Roman" pitchFamily="18" charset="0"/>
        </a:defRPr>
      </a:lvl2pPr>
      <a:lvl3pPr algn="l" rtl="0" eaLnBrk="1" fontAlgn="base" hangingPunct="1">
        <a:spcBef>
          <a:spcPct val="0"/>
        </a:spcBef>
        <a:spcAft>
          <a:spcPct val="0"/>
        </a:spcAft>
        <a:defRPr kumimoji="1" sz="4400" b="1">
          <a:solidFill>
            <a:srgbClr val="663300"/>
          </a:solidFill>
          <a:latin typeface="Times New Roman" pitchFamily="18" charset="0"/>
        </a:defRPr>
      </a:lvl3pPr>
      <a:lvl4pPr algn="l" rtl="0" eaLnBrk="1" fontAlgn="base" hangingPunct="1">
        <a:spcBef>
          <a:spcPct val="0"/>
        </a:spcBef>
        <a:spcAft>
          <a:spcPct val="0"/>
        </a:spcAft>
        <a:defRPr kumimoji="1" sz="4400" b="1">
          <a:solidFill>
            <a:srgbClr val="663300"/>
          </a:solidFill>
          <a:latin typeface="Times New Roman" pitchFamily="18" charset="0"/>
        </a:defRPr>
      </a:lvl4pPr>
      <a:lvl5pPr algn="l" rtl="0" eaLnBrk="1" fontAlgn="base" hangingPunct="1">
        <a:spcBef>
          <a:spcPct val="0"/>
        </a:spcBef>
        <a:spcAft>
          <a:spcPct val="0"/>
        </a:spcAft>
        <a:defRPr kumimoji="1" sz="4400" b="1">
          <a:solidFill>
            <a:srgbClr val="663300"/>
          </a:solidFill>
          <a:latin typeface="Times New Roman" pitchFamily="18" charset="0"/>
        </a:defRPr>
      </a:lvl5pPr>
      <a:lvl6pPr marL="457200" algn="l" rtl="0" eaLnBrk="1" fontAlgn="base" hangingPunct="1">
        <a:spcBef>
          <a:spcPct val="0"/>
        </a:spcBef>
        <a:spcAft>
          <a:spcPct val="0"/>
        </a:spcAft>
        <a:defRPr kumimoji="1" sz="4400">
          <a:solidFill>
            <a:schemeClr val="tx2"/>
          </a:solidFill>
          <a:latin typeface="Times New Roman" pitchFamily="18" charset="0"/>
        </a:defRPr>
      </a:lvl6pPr>
      <a:lvl7pPr marL="914400" algn="l" rtl="0" eaLnBrk="1" fontAlgn="base" hangingPunct="1">
        <a:spcBef>
          <a:spcPct val="0"/>
        </a:spcBef>
        <a:spcAft>
          <a:spcPct val="0"/>
        </a:spcAft>
        <a:defRPr kumimoji="1" sz="4400">
          <a:solidFill>
            <a:schemeClr val="tx2"/>
          </a:solidFill>
          <a:latin typeface="Times New Roman" pitchFamily="18" charset="0"/>
        </a:defRPr>
      </a:lvl7pPr>
      <a:lvl8pPr marL="1371600" algn="l" rtl="0" eaLnBrk="1" fontAlgn="base" hangingPunct="1">
        <a:spcBef>
          <a:spcPct val="0"/>
        </a:spcBef>
        <a:spcAft>
          <a:spcPct val="0"/>
        </a:spcAft>
        <a:defRPr kumimoji="1" sz="4400">
          <a:solidFill>
            <a:schemeClr val="tx2"/>
          </a:solidFill>
          <a:latin typeface="Times New Roman" pitchFamily="18" charset="0"/>
        </a:defRPr>
      </a:lvl8pPr>
      <a:lvl9pPr marL="1828800" algn="l" rtl="0" eaLnBrk="1" fontAlgn="base" hangingPunct="1">
        <a:spcBef>
          <a:spcPct val="0"/>
        </a:spcBef>
        <a:spcAft>
          <a:spcPct val="0"/>
        </a:spcAft>
        <a:defRPr kumimoji="1" sz="4400">
          <a:solidFill>
            <a:schemeClr val="tx2"/>
          </a:solidFill>
          <a:latin typeface="Times New Roman" pitchFamily="18" charset="0"/>
        </a:defRPr>
      </a:lvl9pPr>
    </p:titleStyle>
    <p:bodyStyle>
      <a:lvl1pPr marL="342900" indent="-342900" algn="l" rtl="0" eaLnBrk="1" fontAlgn="base" hangingPunct="1">
        <a:spcBef>
          <a:spcPct val="20000"/>
        </a:spcBef>
        <a:spcAft>
          <a:spcPct val="0"/>
        </a:spcAft>
        <a:buClr>
          <a:schemeClr val="accent1"/>
        </a:buClr>
        <a:buSzPct val="90000"/>
        <a:buFont typeface="Monotype Sorts" pitchFamily="2" charset="2"/>
        <a:buChar char="4"/>
        <a:defRPr kumimoji="1" sz="3200" b="1">
          <a:solidFill>
            <a:schemeClr val="tx1"/>
          </a:solidFill>
          <a:latin typeface="Arial" panose="020B0604020202020204" pitchFamily="34" charset="0"/>
          <a:ea typeface="+mn-ea"/>
          <a:cs typeface="Arial" panose="020B0604020202020204" pitchFamily="34" charset="0"/>
        </a:defRPr>
      </a:lvl1pPr>
      <a:lvl2pPr marL="742950" indent="-285750" algn="l" rtl="0" eaLnBrk="1" fontAlgn="base" hangingPunct="1">
        <a:spcBef>
          <a:spcPct val="20000"/>
        </a:spcBef>
        <a:spcAft>
          <a:spcPct val="0"/>
        </a:spcAft>
        <a:buClr>
          <a:schemeClr val="accent1"/>
        </a:buClr>
        <a:buChar char="–"/>
        <a:defRPr kumimoji="1" sz="2800" b="1">
          <a:solidFill>
            <a:schemeClr val="tx1"/>
          </a:solidFill>
          <a:latin typeface="Arial" panose="020B0604020202020204" pitchFamily="34" charset="0"/>
          <a:cs typeface="Arial" panose="020B0604020202020204" pitchFamily="34" charset="0"/>
        </a:defRPr>
      </a:lvl2pPr>
      <a:lvl3pPr marL="1143000" indent="-228600" algn="l" rtl="0" eaLnBrk="1" fontAlgn="base" hangingPunct="1">
        <a:spcBef>
          <a:spcPct val="20000"/>
        </a:spcBef>
        <a:spcAft>
          <a:spcPct val="0"/>
        </a:spcAft>
        <a:buClr>
          <a:schemeClr val="accent1"/>
        </a:buClr>
        <a:buChar char="•"/>
        <a:defRPr kumimoji="1" sz="2400" b="1">
          <a:solidFill>
            <a:schemeClr val="tx1"/>
          </a:solidFill>
          <a:latin typeface="Arial" panose="020B0604020202020204" pitchFamily="34" charset="0"/>
          <a:cs typeface="Arial" panose="020B0604020202020204" pitchFamily="34" charset="0"/>
        </a:defRPr>
      </a:lvl3pPr>
      <a:lvl4pPr marL="1600200" indent="-228600" algn="l" rtl="0" eaLnBrk="1" fontAlgn="base" hangingPunct="1">
        <a:spcBef>
          <a:spcPct val="20000"/>
        </a:spcBef>
        <a:spcAft>
          <a:spcPct val="0"/>
        </a:spcAft>
        <a:buClr>
          <a:schemeClr val="accent1"/>
        </a:buClr>
        <a:buChar char="–"/>
        <a:defRPr kumimoji="1" sz="2000" b="1">
          <a:solidFill>
            <a:schemeClr val="tx1"/>
          </a:solidFill>
          <a:latin typeface="Arial" panose="020B0604020202020204" pitchFamily="34" charset="0"/>
          <a:cs typeface="Arial" panose="020B0604020202020204" pitchFamily="34" charset="0"/>
        </a:defRPr>
      </a:lvl4pPr>
      <a:lvl5pPr marL="2057400" indent="-228600" algn="l" rtl="0" eaLnBrk="1" fontAlgn="base" hangingPunct="1">
        <a:spcBef>
          <a:spcPct val="20000"/>
        </a:spcBef>
        <a:spcAft>
          <a:spcPct val="0"/>
        </a:spcAft>
        <a:buClr>
          <a:schemeClr val="accent1"/>
        </a:buClr>
        <a:buChar char="»"/>
        <a:defRPr kumimoji="1" sz="2000" b="1">
          <a:solidFill>
            <a:schemeClr val="tx1"/>
          </a:solidFill>
          <a:latin typeface="Arial" panose="020B0604020202020204" pitchFamily="34" charset="0"/>
          <a:cs typeface="Arial" panose="020B0604020202020204" pitchFamily="34" charset="0"/>
        </a:defRPr>
      </a:lvl5pPr>
      <a:lvl6pPr marL="2514600" indent="-228600" algn="l" rtl="0" eaLnBrk="1" fontAlgn="base" hangingPunct="1">
        <a:spcBef>
          <a:spcPct val="20000"/>
        </a:spcBef>
        <a:spcAft>
          <a:spcPct val="0"/>
        </a:spcAft>
        <a:buClr>
          <a:schemeClr val="accent1"/>
        </a:buClr>
        <a:buChar char="»"/>
        <a:defRPr kumimoji="1" sz="2000">
          <a:solidFill>
            <a:schemeClr val="tx1"/>
          </a:solidFill>
          <a:latin typeface="+mn-lt"/>
        </a:defRPr>
      </a:lvl6pPr>
      <a:lvl7pPr marL="2971800" indent="-228600" algn="l" rtl="0" eaLnBrk="1" fontAlgn="base" hangingPunct="1">
        <a:spcBef>
          <a:spcPct val="20000"/>
        </a:spcBef>
        <a:spcAft>
          <a:spcPct val="0"/>
        </a:spcAft>
        <a:buClr>
          <a:schemeClr val="accent1"/>
        </a:buClr>
        <a:buChar char="»"/>
        <a:defRPr kumimoji="1" sz="2000">
          <a:solidFill>
            <a:schemeClr val="tx1"/>
          </a:solidFill>
          <a:latin typeface="+mn-lt"/>
        </a:defRPr>
      </a:lvl7pPr>
      <a:lvl8pPr marL="3429000" indent="-228600" algn="l" rtl="0" eaLnBrk="1" fontAlgn="base" hangingPunct="1">
        <a:spcBef>
          <a:spcPct val="20000"/>
        </a:spcBef>
        <a:spcAft>
          <a:spcPct val="0"/>
        </a:spcAft>
        <a:buClr>
          <a:schemeClr val="accent1"/>
        </a:buClr>
        <a:buChar char="»"/>
        <a:defRPr kumimoji="1" sz="2000">
          <a:solidFill>
            <a:schemeClr val="tx1"/>
          </a:solidFill>
          <a:latin typeface="+mn-lt"/>
        </a:defRPr>
      </a:lvl8pPr>
      <a:lvl9pPr marL="3886200" indent="-228600" algn="l" rtl="0" eaLnBrk="1" fontAlgn="base" hangingPunct="1">
        <a:spcBef>
          <a:spcPct val="20000"/>
        </a:spcBef>
        <a:spcAft>
          <a:spcPct val="0"/>
        </a:spcAft>
        <a:buClr>
          <a:schemeClr val="accent1"/>
        </a:buClr>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24/10/2023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729791147"/>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endParaRPr lang="en-US"/>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a:defRPr/>
            </a:pPr>
            <a:endParaRPr lang="en-US"/>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9EDD4E2-9818-4817-81DA-B8E7E04F30BE}" type="slidenum">
              <a:rPr lang="en-GB" altLang="en-US" smtClean="0"/>
              <a:pPr/>
              <a:t>‹#›</a:t>
            </a:fld>
            <a:endParaRPr lang="en-GB" altLang="en-US"/>
          </a:p>
        </p:txBody>
      </p:sp>
    </p:spTree>
    <p:extLst>
      <p:ext uri="{BB962C8B-B14F-4D97-AF65-F5344CB8AC3E}">
        <p14:creationId xmlns:p14="http://schemas.microsoft.com/office/powerpoint/2010/main" val="2628967073"/>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 id="2147483816" r:id="rId12"/>
    <p:sldLayoutId id="2147483817"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5.xml"/><Relationship Id="rId4" Type="http://schemas.openxmlformats.org/officeDocument/2006/relationships/hyperlink" Target="https://cat.xula.edu/food/brightspace-tip-5-introduction-to-brightspace-training-recap/"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3" Type="http://schemas.openxmlformats.org/officeDocument/2006/relationships/hyperlink" Target="https://www.crowdfunder.co.uk/start-community" TargetMode="External"/><Relationship Id="rId2" Type="http://schemas.openxmlformats.org/officeDocument/2006/relationships/notesSlide" Target="../notesSlides/notesSlide5.xml"/><Relationship Id="rId1" Type="http://schemas.openxmlformats.org/officeDocument/2006/relationships/slideLayout" Target="../slideLayouts/slideLayout35.xml"/><Relationship Id="rId5" Type="http://schemas.openxmlformats.org/officeDocument/2006/relationships/hyperlink" Target="https://www.adventurealternative.com/sustainable-tourism/social-enterprise/" TargetMode="External"/><Relationship Id="rId4" Type="http://schemas.openxmlformats.org/officeDocument/2006/relationships/hyperlink" Target="https://www.urbanfoundry.co.uk/"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3" Type="http://schemas.openxmlformats.org/officeDocument/2006/relationships/hyperlink" Target="http://www.event-managers.institute/" TargetMode="External"/><Relationship Id="rId2" Type="http://schemas.openxmlformats.org/officeDocument/2006/relationships/image" Target="../media/image9.png"/><Relationship Id="rId1" Type="http://schemas.openxmlformats.org/officeDocument/2006/relationships/slideLayout" Target="../slideLayouts/slideLayout2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urbanfoundry.co.uk/" TargetMode="External"/><Relationship Id="rId1" Type="http://schemas.openxmlformats.org/officeDocument/2006/relationships/slideLayout" Target="../slideLayouts/slideLayout25.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36.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www.eventscouncil.org/" TargetMode="External"/><Relationship Id="rId1" Type="http://schemas.openxmlformats.org/officeDocument/2006/relationships/slideLayout" Target="../slideLayouts/slideLayout25.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5.xml"/><Relationship Id="rId1" Type="http://schemas.openxmlformats.org/officeDocument/2006/relationships/video" Target="https://www.youtube.com/embed/t8mNZps07do?feature=oembed"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5.xml"/><Relationship Id="rId1" Type="http://schemas.openxmlformats.org/officeDocument/2006/relationships/video" Target="https://www.youtube.com/embed/nhW67WOTvCE?feature=oembed"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5.xml"/></Relationships>
</file>

<file path=ppt/slides/_rels/slide2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5.xml"/><Relationship Id="rId1" Type="http://schemas.openxmlformats.org/officeDocument/2006/relationships/video" Target="https://www.youtube.com/embed/qdLlad_NcZk?feature=oembed"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5.xml"/></Relationships>
</file>

<file path=ppt/slides/_rels/slide2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25.xml"/><Relationship Id="rId1" Type="http://schemas.openxmlformats.org/officeDocument/2006/relationships/video" Target="https://www.youtube.com/embed/q4yIZ4pN2jk?feature=oembed" TargetMode="External"/></Relationships>
</file>

<file path=ppt/slides/_rels/slide24.xml.rels><?xml version="1.0" encoding="UTF-8" standalone="yes"?>
<Relationships xmlns="http://schemas.openxmlformats.org/package/2006/relationships"><Relationship Id="rId2" Type="http://schemas.openxmlformats.org/officeDocument/2006/relationships/hyperlink" Target="https://www.oneplanevents.com/stadiums-arenas/" TargetMode="External"/><Relationship Id="rId1" Type="http://schemas.openxmlformats.org/officeDocument/2006/relationships/slideLayout" Target="../slideLayouts/slideLayout2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25.xml"/><Relationship Id="rId1" Type="http://schemas.openxmlformats.org/officeDocument/2006/relationships/video" Target="https://www.youtube.com/embed/7h1n5NhfU-Y?feature=oembed"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25.xml"/><Relationship Id="rId1" Type="http://schemas.openxmlformats.org/officeDocument/2006/relationships/video" Target="https://www.youtube.com/embed/mr6PA9SDf9Q?feature=oembed"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25.xml"/><Relationship Id="rId1" Type="http://schemas.openxmlformats.org/officeDocument/2006/relationships/video" Target="https://www.youtube.com/embed/sPkimrT8oQE?feature=oembed" TargetMode="External"/></Relationships>
</file>

<file path=ppt/slides/_rels/slide2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5.xml"/></Relationships>
</file>

<file path=ppt/slides/_rels/slide30.xml.rels><?xml version="1.0" encoding="UTF-8" standalone="yes"?>
<Relationships xmlns="http://schemas.openxmlformats.org/package/2006/relationships"><Relationship Id="rId3" Type="http://schemas.openxmlformats.org/officeDocument/2006/relationships/hyperlink" Target="https://www.iccwales.com/" TargetMode="External"/><Relationship Id="rId2" Type="http://schemas.openxmlformats.org/officeDocument/2006/relationships/image" Target="../media/image23.png"/><Relationship Id="rId1" Type="http://schemas.openxmlformats.org/officeDocument/2006/relationships/slideLayout" Target="../slideLayouts/slideLayout25.xml"/><Relationship Id="rId4" Type="http://schemas.openxmlformats.org/officeDocument/2006/relationships/image" Target="../media/image24.png"/></Relationships>
</file>

<file path=ppt/slides/_rels/slide31.xml.rels><?xml version="1.0" encoding="UTF-8" standalone="yes"?>
<Relationships xmlns="http://schemas.openxmlformats.org/package/2006/relationships"><Relationship Id="rId3" Type="http://schemas.openxmlformats.org/officeDocument/2006/relationships/hyperlink" Target="https://www.visitbritain.com/gb/en/business/blog/virtual-discoveries-uk-innovation-expertise" TargetMode="External"/><Relationship Id="rId2" Type="http://schemas.openxmlformats.org/officeDocument/2006/relationships/hyperlink" Target="https://www.visitbritain.com/gb/en/business" TargetMode="External"/><Relationship Id="rId1" Type="http://schemas.openxmlformats.org/officeDocument/2006/relationships/slideLayout" Target="../slideLayouts/slideLayout25.xml"/><Relationship Id="rId5" Type="http://schemas.openxmlformats.org/officeDocument/2006/relationships/image" Target="../media/image26.png"/><Relationship Id="rId4" Type="http://schemas.openxmlformats.org/officeDocument/2006/relationships/image" Target="../media/image25.png"/></Relationships>
</file>

<file path=ppt/slides/_rels/slide3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Layout" Target="../slideLayouts/slideLayout25.xml"/><Relationship Id="rId1" Type="http://schemas.openxmlformats.org/officeDocument/2006/relationships/video" Target="https://www.youtube.com/embed/1s6VW7GKg8I?feature=oembed"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5.xml"/></Relationships>
</file>

<file path=ppt/slides/_rels/slide34.xml.rels><?xml version="1.0" encoding="UTF-8" standalone="yes"?>
<Relationships xmlns="http://schemas.openxmlformats.org/package/2006/relationships"><Relationship Id="rId2" Type="http://schemas.openxmlformats.org/officeDocument/2006/relationships/hyperlink" Target="https://businesswales.gov.wales/majorevents/sites/majorevents/files/3821%20Events%20Strategy%20Eng.pdf" TargetMode="External"/><Relationship Id="rId1" Type="http://schemas.openxmlformats.org/officeDocument/2006/relationships/slideLayout" Target="../slideLayouts/slideLayout25.xml"/></Relationships>
</file>

<file path=ppt/slides/_rels/slide35.xml.rels><?xml version="1.0" encoding="UTF-8" standalone="yes"?>
<Relationships xmlns="http://schemas.openxmlformats.org/package/2006/relationships"><Relationship Id="rId3" Type="http://schemas.openxmlformats.org/officeDocument/2006/relationships/hyperlink" Target="https://www.meetinwales.com/support-and-resource/presentations-wales-destination-business-events" TargetMode="External"/><Relationship Id="rId2" Type="http://schemas.openxmlformats.org/officeDocument/2006/relationships/hyperlink" Target="https://www.meetinwales.com/" TargetMode="External"/><Relationship Id="rId1" Type="http://schemas.openxmlformats.org/officeDocument/2006/relationships/slideLayout" Target="../slideLayouts/slideLayout25.xml"/><Relationship Id="rId4" Type="http://schemas.openxmlformats.org/officeDocument/2006/relationships/hyperlink" Target="https://www.visitbritain.com/gb/en/business/blog/virtual-discoveries-virtual-tours-uk-convention-centres"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25.xml"/><Relationship Id="rId1" Type="http://schemas.openxmlformats.org/officeDocument/2006/relationships/video" Target="https://www.youtube.com/embed/STTYv6FNtPg?feature=oembed"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40.xml.rels><?xml version="1.0" encoding="UTF-8" standalone="yes"?>
<Relationships xmlns="http://schemas.openxmlformats.org/package/2006/relationships"><Relationship Id="rId3" Type="http://schemas.openxmlformats.org/officeDocument/2006/relationships/hyperlink" Target="http://www.ons.gov.uk/" TargetMode="External"/><Relationship Id="rId2" Type="http://schemas.openxmlformats.org/officeDocument/2006/relationships/hyperlink" Target="http://www.swansea.gov.uk/keyfacts" TargetMode="External"/><Relationship Id="rId1" Type="http://schemas.openxmlformats.org/officeDocument/2006/relationships/slideLayout" Target="../slideLayouts/slideLayout25.xml"/><Relationship Id="rId6" Type="http://schemas.openxmlformats.org/officeDocument/2006/relationships/hyperlink" Target="https://youtu.be/nhW67WOTvCE?si=MMJ4gcV" TargetMode="External"/><Relationship Id="rId5" Type="http://schemas.openxmlformats.org/officeDocument/2006/relationships/hyperlink" Target="http://www.swansea.gov.uk/article/6406/Tourism-research-and-statistics" TargetMode="External"/><Relationship Id="rId4" Type="http://schemas.openxmlformats.org/officeDocument/2006/relationships/hyperlink" Target="http://gov.wales/statistics-and-research/?topic=Tourism&amp;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289763" y="1445768"/>
            <a:ext cx="2781531" cy="715581"/>
          </a:xfrm>
          <a:prstGeom prst="rect">
            <a:avLst/>
          </a:prstGeom>
          <a:noFill/>
        </p:spPr>
        <p:txBody>
          <a:bodyPr wrap="none" rtlCol="0">
            <a:spAutoFit/>
          </a:bodyPr>
          <a:lstStyle/>
          <a:p>
            <a:pPr defTabSz="685800" fontAlgn="auto">
              <a:spcBef>
                <a:spcPts val="0"/>
              </a:spcBef>
              <a:spcAft>
                <a:spcPts val="0"/>
              </a:spcAft>
            </a:pPr>
            <a:r>
              <a:rPr lang="en-GB" sz="4050" dirty="0">
                <a:solidFill>
                  <a:prstClr val="white"/>
                </a:solidFill>
                <a:cs typeface="Arial" panose="020B0604020202020204" pitchFamily="34" charset="0"/>
              </a:rPr>
              <a:t>BMTP4018</a:t>
            </a:r>
          </a:p>
        </p:txBody>
      </p:sp>
      <p:sp>
        <p:nvSpPr>
          <p:cNvPr id="5" name="TextBox 4">
            <a:extLst>
              <a:ext uri="{FF2B5EF4-FFF2-40B4-BE49-F238E27FC236}">
                <a16:creationId xmlns:a16="http://schemas.microsoft.com/office/drawing/2014/main" id="{066E66B9-5E97-9ABB-EF4B-9D37D0CF9BE5}"/>
              </a:ext>
            </a:extLst>
          </p:cNvPr>
          <p:cNvSpPr txBox="1"/>
          <p:nvPr/>
        </p:nvSpPr>
        <p:spPr>
          <a:xfrm>
            <a:off x="289763" y="2083404"/>
            <a:ext cx="1281120" cy="715581"/>
          </a:xfrm>
          <a:prstGeom prst="rect">
            <a:avLst/>
          </a:prstGeom>
          <a:noFill/>
        </p:spPr>
        <p:txBody>
          <a:bodyPr wrap="none" rtlCol="0">
            <a:spAutoFit/>
          </a:bodyPr>
          <a:lstStyle/>
          <a:p>
            <a:pPr defTabSz="685800" fontAlgn="auto">
              <a:spcBef>
                <a:spcPts val="0"/>
              </a:spcBef>
              <a:spcAft>
                <a:spcPts val="0"/>
              </a:spcAft>
            </a:pPr>
            <a:r>
              <a:rPr lang="en-GB" sz="4050" dirty="0">
                <a:solidFill>
                  <a:prstClr val="white"/>
                </a:solidFill>
                <a:cs typeface="Arial" panose="020B0604020202020204" pitchFamily="34" charset="0"/>
              </a:rPr>
              <a:t>TELI</a:t>
            </a:r>
          </a:p>
        </p:txBody>
      </p:sp>
      <p:sp>
        <p:nvSpPr>
          <p:cNvPr id="6" name="TextBox 5">
            <a:extLst>
              <a:ext uri="{FF2B5EF4-FFF2-40B4-BE49-F238E27FC236}">
                <a16:creationId xmlns:a16="http://schemas.microsoft.com/office/drawing/2014/main" id="{2DDBD4A8-0007-5EFA-628C-3A9FCA50BB6B}"/>
              </a:ext>
            </a:extLst>
          </p:cNvPr>
          <p:cNvSpPr txBox="1"/>
          <p:nvPr/>
        </p:nvSpPr>
        <p:spPr>
          <a:xfrm>
            <a:off x="395536" y="3933056"/>
            <a:ext cx="7455887" cy="715581"/>
          </a:xfrm>
          <a:prstGeom prst="rect">
            <a:avLst/>
          </a:prstGeom>
          <a:noFill/>
        </p:spPr>
        <p:txBody>
          <a:bodyPr wrap="none" rtlCol="0">
            <a:spAutoFit/>
          </a:bodyPr>
          <a:lstStyle/>
          <a:p>
            <a:pPr defTabSz="685800" fontAlgn="auto">
              <a:spcBef>
                <a:spcPts val="0"/>
              </a:spcBef>
              <a:spcAft>
                <a:spcPts val="0"/>
              </a:spcAft>
            </a:pPr>
            <a:r>
              <a:rPr lang="en-GB" sz="4050" dirty="0">
                <a:solidFill>
                  <a:prstClr val="white"/>
                </a:solidFill>
                <a:cs typeface="Arial" panose="020B0604020202020204" pitchFamily="34" charset="0"/>
              </a:rPr>
              <a:t>Events and Festivals in Context</a:t>
            </a:r>
          </a:p>
        </p:txBody>
      </p:sp>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852775" y="609597"/>
            <a:ext cx="7044316" cy="1330841"/>
          </a:xfrm>
        </p:spPr>
        <p:txBody>
          <a:bodyPr>
            <a:normAutofit/>
          </a:bodyPr>
          <a:lstStyle/>
          <a:p>
            <a:pPr eaLnBrk="1" hangingPunct="1"/>
            <a:r>
              <a:rPr lang="en-GB" altLang="en-US" dirty="0"/>
              <a:t>Recap</a:t>
            </a:r>
          </a:p>
        </p:txBody>
      </p:sp>
      <p:sp>
        <p:nvSpPr>
          <p:cNvPr id="5123" name="Rectangle 3"/>
          <p:cNvSpPr>
            <a:spLocks noGrp="1" noChangeArrowheads="1"/>
          </p:cNvSpPr>
          <p:nvPr>
            <p:ph idx="1"/>
          </p:nvPr>
        </p:nvSpPr>
        <p:spPr>
          <a:xfrm>
            <a:off x="852775" y="2198362"/>
            <a:ext cx="3719225" cy="4543006"/>
          </a:xfrm>
        </p:spPr>
        <p:txBody>
          <a:bodyPr>
            <a:normAutofit/>
          </a:bodyPr>
          <a:lstStyle/>
          <a:p>
            <a:pPr eaLnBrk="1" hangingPunct="1"/>
            <a:r>
              <a:rPr lang="en-GB" altLang="en-US" sz="2400" dirty="0"/>
              <a:t>So far we have covered….</a:t>
            </a:r>
          </a:p>
          <a:p>
            <a:pPr lvl="1"/>
            <a:r>
              <a:rPr lang="en-GB" altLang="en-US" sz="2400" dirty="0"/>
              <a:t>History </a:t>
            </a:r>
          </a:p>
          <a:p>
            <a:pPr lvl="1"/>
            <a:r>
              <a:rPr lang="en-GB" altLang="en-US" sz="2400" dirty="0"/>
              <a:t>Types of events</a:t>
            </a:r>
          </a:p>
          <a:p>
            <a:pPr lvl="1"/>
            <a:r>
              <a:rPr lang="en-GB" altLang="en-US" sz="2400" dirty="0"/>
              <a:t>Associations of the industry </a:t>
            </a:r>
          </a:p>
          <a:p>
            <a:pPr lvl="1"/>
            <a:endParaRPr lang="en-GB" altLang="en-US" sz="2400" dirty="0"/>
          </a:p>
          <a:p>
            <a:r>
              <a:rPr lang="en-GB" altLang="en-US" sz="2400" dirty="0"/>
              <a:t>Today…</a:t>
            </a:r>
          </a:p>
          <a:p>
            <a:pPr lvl="1"/>
            <a:r>
              <a:rPr lang="en-GB" altLang="en-US" sz="2400" dirty="0"/>
              <a:t>Events industry, Public, Private and Not for Profit (voluntary)</a:t>
            </a:r>
          </a:p>
          <a:p>
            <a:pPr lvl="1"/>
            <a:r>
              <a:rPr lang="en-GB" altLang="en-US" sz="2400" dirty="0"/>
              <a:t>MICE</a:t>
            </a:r>
          </a:p>
          <a:p>
            <a:pPr lvl="1"/>
            <a:r>
              <a:rPr lang="en-GB" altLang="en-US" sz="2400" dirty="0"/>
              <a:t>Tasks</a:t>
            </a:r>
          </a:p>
          <a:p>
            <a:pPr lvl="1"/>
            <a:endParaRPr lang="en-GB" altLang="en-US" sz="1700" dirty="0"/>
          </a:p>
        </p:txBody>
      </p:sp>
      <p:pic>
        <p:nvPicPr>
          <p:cNvPr id="3" name="Picture 2" descr="Text&#10;&#10;Description automatically generated with medium confidence">
            <a:extLst>
              <a:ext uri="{FF2B5EF4-FFF2-40B4-BE49-F238E27FC236}">
                <a16:creationId xmlns:a16="http://schemas.microsoft.com/office/drawing/2014/main" id="{2BA2166C-6922-DED9-9888-A189E780D6B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262541" y="2481397"/>
            <a:ext cx="3145347" cy="375591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07504" y="35720"/>
            <a:ext cx="8243887" cy="1143000"/>
          </a:xfrm>
        </p:spPr>
        <p:txBody>
          <a:bodyPr/>
          <a:lstStyle/>
          <a:p>
            <a:r>
              <a:rPr lang="en-GB" altLang="en-US" dirty="0">
                <a:solidFill>
                  <a:schemeClr val="accent1"/>
                </a:solidFill>
              </a:rPr>
              <a:t>Events Industry Sectors </a:t>
            </a:r>
          </a:p>
        </p:txBody>
      </p:sp>
      <p:grpSp>
        <p:nvGrpSpPr>
          <p:cNvPr id="21507" name="Group 4"/>
          <p:cNvGrpSpPr>
            <a:grpSpLocks/>
          </p:cNvGrpSpPr>
          <p:nvPr/>
        </p:nvGrpSpPr>
        <p:grpSpPr bwMode="auto">
          <a:xfrm>
            <a:off x="251520" y="1178720"/>
            <a:ext cx="5359400" cy="3859212"/>
            <a:chOff x="1182" y="1090"/>
            <a:chExt cx="3376" cy="2431"/>
          </a:xfrm>
        </p:grpSpPr>
        <p:sp>
          <p:nvSpPr>
            <p:cNvPr id="21509" name="_s1028"/>
            <p:cNvSpPr>
              <a:spLocks noChangeArrowheads="1" noTextEdit="1"/>
            </p:cNvSpPr>
            <p:nvPr/>
          </p:nvSpPr>
          <p:spPr bwMode="auto">
            <a:xfrm>
              <a:off x="1852" y="1090"/>
              <a:ext cx="2036" cy="1548"/>
            </a:xfrm>
            <a:prstGeom prst="ellipse">
              <a:avLst/>
            </a:prstGeom>
            <a:solidFill>
              <a:schemeClr val="folHlink">
                <a:alpha val="50195"/>
              </a:schemeClr>
            </a:solidFill>
            <a:ln w="4670">
              <a:solidFill>
                <a:schemeClr val="folHlink"/>
              </a:solidFill>
              <a:round/>
              <a:headEnd/>
              <a:tailEnd/>
            </a:ln>
          </p:spPr>
          <p:txBody>
            <a:bodyPr lIns="0" tIns="0" rIns="0" bIns="0" anchor="ctr"/>
            <a:lstStyle/>
            <a:p>
              <a:endParaRPr lang="en-GB"/>
            </a:p>
          </p:txBody>
        </p:sp>
        <p:sp>
          <p:nvSpPr>
            <p:cNvPr id="21510" name="_s1030"/>
            <p:cNvSpPr>
              <a:spLocks noChangeArrowheads="1" noTextEdit="1"/>
            </p:cNvSpPr>
            <p:nvPr/>
          </p:nvSpPr>
          <p:spPr bwMode="auto">
            <a:xfrm>
              <a:off x="2522" y="1973"/>
              <a:ext cx="2036" cy="1548"/>
            </a:xfrm>
            <a:prstGeom prst="ellipse">
              <a:avLst/>
            </a:prstGeom>
            <a:solidFill>
              <a:schemeClr val="hlink">
                <a:alpha val="50195"/>
              </a:schemeClr>
            </a:solidFill>
            <a:ln w="4670">
              <a:solidFill>
                <a:schemeClr val="hlink"/>
              </a:solidFill>
              <a:round/>
              <a:headEnd/>
              <a:tailEnd/>
            </a:ln>
          </p:spPr>
          <p:txBody>
            <a:bodyPr lIns="0" tIns="0" rIns="0" bIns="0" anchor="ctr"/>
            <a:lstStyle/>
            <a:p>
              <a:endParaRPr lang="en-GB"/>
            </a:p>
          </p:txBody>
        </p:sp>
        <p:sp>
          <p:nvSpPr>
            <p:cNvPr id="21511" name="_s1032"/>
            <p:cNvSpPr>
              <a:spLocks noChangeArrowheads="1" noTextEdit="1"/>
            </p:cNvSpPr>
            <p:nvPr/>
          </p:nvSpPr>
          <p:spPr bwMode="auto">
            <a:xfrm>
              <a:off x="1182" y="1973"/>
              <a:ext cx="2036" cy="1548"/>
            </a:xfrm>
            <a:prstGeom prst="ellipse">
              <a:avLst/>
            </a:prstGeom>
            <a:solidFill>
              <a:schemeClr val="accent2">
                <a:alpha val="50195"/>
              </a:schemeClr>
            </a:solidFill>
            <a:ln w="4670">
              <a:solidFill>
                <a:schemeClr val="accent2"/>
              </a:solidFill>
              <a:round/>
              <a:headEnd/>
              <a:tailEnd/>
            </a:ln>
          </p:spPr>
          <p:txBody>
            <a:bodyPr lIns="0" tIns="0" rIns="0" bIns="0" anchor="ctr"/>
            <a:lstStyle/>
            <a:p>
              <a:endParaRPr lang="en-GB"/>
            </a:p>
          </p:txBody>
        </p:sp>
        <p:sp>
          <p:nvSpPr>
            <p:cNvPr id="21512" name="Rectangle 8"/>
            <p:cNvSpPr>
              <a:spLocks noChangeArrowheads="1"/>
            </p:cNvSpPr>
            <p:nvPr/>
          </p:nvSpPr>
          <p:spPr bwMode="auto">
            <a:xfrm>
              <a:off x="2189" y="1206"/>
              <a:ext cx="1406" cy="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dirty="0"/>
                <a:t>Private - For profit</a:t>
              </a:r>
            </a:p>
            <a:p>
              <a:pPr algn="ctr" eaLnBrk="1" hangingPunct="1"/>
              <a:r>
                <a:rPr lang="en-GB" altLang="en-US" dirty="0"/>
                <a:t>Companies</a:t>
              </a:r>
            </a:p>
            <a:p>
              <a:pPr algn="ctr" eaLnBrk="1" hangingPunct="1"/>
              <a:r>
                <a:rPr lang="en-GB" altLang="en-US" dirty="0"/>
                <a:t>Corporations</a:t>
              </a:r>
            </a:p>
            <a:p>
              <a:pPr algn="ctr" eaLnBrk="1" hangingPunct="1"/>
              <a:r>
                <a:rPr lang="en-GB" altLang="en-US" dirty="0"/>
                <a:t>Hotels/resorts</a:t>
              </a:r>
            </a:p>
          </p:txBody>
        </p:sp>
        <p:sp>
          <p:nvSpPr>
            <p:cNvPr id="21513" name="Text Box 9"/>
            <p:cNvSpPr txBox="1">
              <a:spLocks noChangeArrowheads="1"/>
            </p:cNvSpPr>
            <p:nvPr/>
          </p:nvSpPr>
          <p:spPr bwMode="auto">
            <a:xfrm>
              <a:off x="1417" y="2385"/>
              <a:ext cx="1497" cy="10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t>Public</a:t>
              </a:r>
            </a:p>
            <a:p>
              <a:pPr algn="ctr" eaLnBrk="1" hangingPunct="1"/>
              <a:r>
                <a:rPr lang="en-GB" altLang="en-US"/>
                <a:t>Government Agencies</a:t>
              </a:r>
            </a:p>
            <a:p>
              <a:pPr algn="ctr" eaLnBrk="1" hangingPunct="1"/>
              <a:endParaRPr lang="en-GB" altLang="en-US"/>
            </a:p>
            <a:p>
              <a:pPr algn="ctr" eaLnBrk="1" hangingPunct="1">
                <a:spcBef>
                  <a:spcPct val="50000"/>
                </a:spcBef>
              </a:pPr>
              <a:endParaRPr lang="en-GB" altLang="en-US"/>
            </a:p>
          </p:txBody>
        </p:sp>
        <p:sp>
          <p:nvSpPr>
            <p:cNvPr id="21514" name="Text Box 10"/>
            <p:cNvSpPr txBox="1">
              <a:spLocks noChangeArrowheads="1"/>
            </p:cNvSpPr>
            <p:nvPr/>
          </p:nvSpPr>
          <p:spPr bwMode="auto">
            <a:xfrm>
              <a:off x="3004" y="2431"/>
              <a:ext cx="1499" cy="7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1400" b="1"/>
                <a:t>Voluntary - Non Profit</a:t>
              </a:r>
            </a:p>
            <a:p>
              <a:pPr algn="ctr" eaLnBrk="1" hangingPunct="1"/>
              <a:r>
                <a:rPr lang="en-GB" altLang="en-US"/>
                <a:t>Charities</a:t>
              </a:r>
            </a:p>
            <a:p>
              <a:pPr algn="ctr" eaLnBrk="1" hangingPunct="1"/>
              <a:r>
                <a:rPr lang="en-GB" altLang="en-US"/>
                <a:t>Community-based societies</a:t>
              </a:r>
            </a:p>
          </p:txBody>
        </p:sp>
      </p:grpSp>
      <p:sp>
        <p:nvSpPr>
          <p:cNvPr id="21508" name="Text Box 11"/>
          <p:cNvSpPr txBox="1">
            <a:spLocks noChangeArrowheads="1"/>
          </p:cNvSpPr>
          <p:nvPr/>
        </p:nvSpPr>
        <p:spPr bwMode="auto">
          <a:xfrm>
            <a:off x="1476002" y="5308601"/>
            <a:ext cx="7056438"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spcBef>
                <a:spcPct val="50000"/>
              </a:spcBef>
            </a:pPr>
            <a:r>
              <a:rPr lang="en-GB" altLang="en-US" b="1" dirty="0"/>
              <a:t>See: Event Management &amp; Event Tourism, Getz (2005) pp191</a:t>
            </a:r>
          </a:p>
        </p:txBody>
      </p:sp>
      <p:sp>
        <p:nvSpPr>
          <p:cNvPr id="2" name="TextBox 1"/>
          <p:cNvSpPr txBox="1"/>
          <p:nvPr/>
        </p:nvSpPr>
        <p:spPr>
          <a:xfrm>
            <a:off x="6372200" y="944097"/>
            <a:ext cx="2160240" cy="523220"/>
          </a:xfrm>
          <a:prstGeom prst="rect">
            <a:avLst/>
          </a:prstGeom>
          <a:noFill/>
        </p:spPr>
        <p:txBody>
          <a:bodyPr wrap="square" rtlCol="0">
            <a:spAutoFit/>
          </a:bodyPr>
          <a:lstStyle/>
          <a:p>
            <a:r>
              <a:rPr lang="en-GB" sz="2800" dirty="0"/>
              <a:t>Examples?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4598" y="46873"/>
            <a:ext cx="7786687" cy="717831"/>
          </a:xfrm>
        </p:spPr>
        <p:txBody>
          <a:bodyPr/>
          <a:lstStyle/>
          <a:p>
            <a:r>
              <a:rPr lang="en-GB" altLang="en-US" dirty="0">
                <a:solidFill>
                  <a:schemeClr val="accent1"/>
                </a:solidFill>
              </a:rPr>
              <a:t>The Public Sector</a:t>
            </a:r>
          </a:p>
        </p:txBody>
      </p:sp>
      <p:graphicFrame>
        <p:nvGraphicFramePr>
          <p:cNvPr id="27729" name="Group 81"/>
          <p:cNvGraphicFramePr>
            <a:graphicFrameLocks noGrp="1"/>
          </p:cNvGraphicFramePr>
          <p:nvPr>
            <p:ph type="tbl" idx="1"/>
            <p:extLst>
              <p:ext uri="{D42A27DB-BD31-4B8C-83A1-F6EECF244321}">
                <p14:modId xmlns:p14="http://schemas.microsoft.com/office/powerpoint/2010/main" val="2736961049"/>
              </p:ext>
            </p:extLst>
          </p:nvPr>
        </p:nvGraphicFramePr>
        <p:xfrm>
          <a:off x="251520" y="764704"/>
          <a:ext cx="7920037" cy="4970867"/>
        </p:xfrm>
        <a:graphic>
          <a:graphicData uri="http://schemas.openxmlformats.org/drawingml/2006/table">
            <a:tbl>
              <a:tblPr/>
              <a:tblGrid>
                <a:gridCol w="3796250">
                  <a:extLst>
                    <a:ext uri="{9D8B030D-6E8A-4147-A177-3AD203B41FA5}">
                      <a16:colId xmlns:a16="http://schemas.microsoft.com/office/drawing/2014/main" val="20000"/>
                    </a:ext>
                  </a:extLst>
                </a:gridCol>
                <a:gridCol w="4123787">
                  <a:extLst>
                    <a:ext uri="{9D8B030D-6E8A-4147-A177-3AD203B41FA5}">
                      <a16:colId xmlns:a16="http://schemas.microsoft.com/office/drawing/2014/main" val="20001"/>
                    </a:ext>
                  </a:extLst>
                </a:gridCol>
              </a:tblGrid>
              <a:tr h="35870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1" i="0" u="none" strike="noStrike" cap="none" normalizeH="0" baseline="0" dirty="0">
                          <a:ln>
                            <a:noFill/>
                          </a:ln>
                          <a:solidFill>
                            <a:schemeClr val="tx1"/>
                          </a:solidFill>
                          <a:effectLst/>
                          <a:latin typeface="Arial" charset="0"/>
                        </a:rPr>
                        <a:t>Event generators</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1" i="0" u="none" strike="noStrike" cap="none" normalizeH="0" baseline="0">
                          <a:ln>
                            <a:noFill/>
                          </a:ln>
                          <a:solidFill>
                            <a:schemeClr val="tx1"/>
                          </a:solidFill>
                          <a:effectLst/>
                          <a:latin typeface="Arial" charset="0"/>
                        </a:rPr>
                        <a:t>Types of events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5716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Central Government</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Civic celebrations and commemorations, bidding for large events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5716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Public space authorities e.g., National Trust, National Park Authorities</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Public entertainment, festivals, leisure and recreation events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9913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err="1">
                          <a:ln>
                            <a:noFill/>
                          </a:ln>
                          <a:solidFill>
                            <a:schemeClr val="tx1"/>
                          </a:solidFill>
                          <a:effectLst/>
                          <a:latin typeface="Arial" charset="0"/>
                        </a:rPr>
                        <a:t>Touristourism</a:t>
                      </a:r>
                      <a:r>
                        <a:rPr kumimoji="0" lang="en-GB" sz="1200" b="0" i="0" u="none" strike="noStrike" cap="none" normalizeH="0" baseline="0" dirty="0">
                          <a:ln>
                            <a:noFill/>
                          </a:ln>
                          <a:solidFill>
                            <a:schemeClr val="tx1"/>
                          </a:solidFill>
                          <a:effectLst/>
                          <a:latin typeface="Arial" charset="0"/>
                        </a:rPr>
                        <a:t> m e.g. VisitBritain, </a:t>
                      </a:r>
                      <a:r>
                        <a:rPr kumimoji="0" lang="en-GB" sz="1200" b="0" i="0" u="none" strike="noStrike" cap="none" normalizeH="0" baseline="0" dirty="0" err="1">
                          <a:ln>
                            <a:noFill/>
                          </a:ln>
                          <a:solidFill>
                            <a:schemeClr val="tx1"/>
                          </a:solidFill>
                          <a:effectLst/>
                          <a:latin typeface="Arial" charset="0"/>
                        </a:rPr>
                        <a:t>VisitScotland</a:t>
                      </a:r>
                      <a:r>
                        <a:rPr kumimoji="0" lang="en-GB" sz="1200" b="0" i="0" u="none" strike="noStrike" cap="none" normalizeH="0" baseline="0" dirty="0">
                          <a:ln>
                            <a:noFill/>
                          </a:ln>
                          <a:solidFill>
                            <a:schemeClr val="tx1"/>
                          </a:solidFill>
                          <a:effectLst/>
                          <a:latin typeface="Arial" charset="0"/>
                        </a:rPr>
                        <a:t>,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Northern Ireland Tourist Board, Visit Wales </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Festivals, special interest and lifestyle events, destination promotions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31902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Visitor &amp; Convention Bureaux </a:t>
                      </a:r>
                      <a:r>
                        <a:rPr kumimoji="0" lang="en-GB" sz="1200" b="0" i="0" u="none" strike="noStrike" cap="none" normalizeH="0" baseline="0" dirty="0" err="1">
                          <a:ln>
                            <a:noFill/>
                          </a:ln>
                          <a:solidFill>
                            <a:schemeClr val="tx1"/>
                          </a:solidFill>
                          <a:effectLst/>
                          <a:latin typeface="Arial" charset="0"/>
                        </a:rPr>
                        <a:t>eg</a:t>
                      </a:r>
                      <a:r>
                        <a:rPr kumimoji="0" lang="en-GB" sz="1200" b="0" i="0" u="none" strike="noStrike" cap="none" normalizeH="0" baseline="0" dirty="0">
                          <a:ln>
                            <a:noFill/>
                          </a:ln>
                          <a:solidFill>
                            <a:schemeClr val="tx1"/>
                          </a:solidFill>
                          <a:effectLst/>
                          <a:latin typeface="Arial" charset="0"/>
                        </a:rPr>
                        <a:t>. London Convention Bureau</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Meetings, incentives, conferences and exhibitions (MICE)</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45716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Arts e.g. Arts Council England/Wales</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Arts festivals, cultural events, touring programmes, theatre, themed art exhibitions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93263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Sport e.g. UK Sport, Sport England</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Sport Scotland</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Sport Northern Ireland</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Sport Wales</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Sporting events, hosting of national and international events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71318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Economic development e.g. Event Wales, EventScotland</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Northern Ireland Events Company</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Regional Development Agencies</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Focus on events with industry development and job creation benefits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35553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Local government e.g. City Councils </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Community events, local festivals and fairs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900113" y="414338"/>
            <a:ext cx="7786687" cy="1143000"/>
          </a:xfrm>
        </p:spPr>
        <p:txBody>
          <a:bodyPr/>
          <a:lstStyle/>
          <a:p>
            <a:r>
              <a:rPr lang="en-GB" altLang="en-US">
                <a:solidFill>
                  <a:schemeClr val="accent1"/>
                </a:solidFill>
              </a:rPr>
              <a:t>The Private Sector (for profit)</a:t>
            </a:r>
          </a:p>
        </p:txBody>
      </p:sp>
      <p:graphicFrame>
        <p:nvGraphicFramePr>
          <p:cNvPr id="30771" name="Group 51"/>
          <p:cNvGraphicFramePr>
            <a:graphicFrameLocks noGrp="1"/>
          </p:cNvGraphicFramePr>
          <p:nvPr>
            <p:ph type="tbl" idx="1"/>
            <p:extLst>
              <p:ext uri="{D42A27DB-BD31-4B8C-83A1-F6EECF244321}">
                <p14:modId xmlns:p14="http://schemas.microsoft.com/office/powerpoint/2010/main" val="1915263836"/>
              </p:ext>
            </p:extLst>
          </p:nvPr>
        </p:nvGraphicFramePr>
        <p:xfrm>
          <a:off x="426331" y="1772816"/>
          <a:ext cx="8064500" cy="3752690"/>
        </p:xfrm>
        <a:graphic>
          <a:graphicData uri="http://schemas.openxmlformats.org/drawingml/2006/table">
            <a:tbl>
              <a:tblPr/>
              <a:tblGrid>
                <a:gridCol w="3465869">
                  <a:extLst>
                    <a:ext uri="{9D8B030D-6E8A-4147-A177-3AD203B41FA5}">
                      <a16:colId xmlns:a16="http://schemas.microsoft.com/office/drawing/2014/main" val="20000"/>
                    </a:ext>
                  </a:extLst>
                </a:gridCol>
                <a:gridCol w="4598631">
                  <a:extLst>
                    <a:ext uri="{9D8B030D-6E8A-4147-A177-3AD203B41FA5}">
                      <a16:colId xmlns:a16="http://schemas.microsoft.com/office/drawing/2014/main" val="20001"/>
                    </a:ext>
                  </a:extLst>
                </a:gridCol>
              </a:tblGrid>
              <a:tr h="35876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dirty="0">
                          <a:ln>
                            <a:noFill/>
                          </a:ln>
                          <a:solidFill>
                            <a:schemeClr val="tx1"/>
                          </a:solidFill>
                          <a:effectLst/>
                          <a:latin typeface="Arial" charset="0"/>
                        </a:rPr>
                        <a:t>Event generators</a:t>
                      </a:r>
                    </a:p>
                  </a:txBody>
                  <a:tcPr marL="91434" marR="91434"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a:ln>
                            <a:noFill/>
                          </a:ln>
                          <a:solidFill>
                            <a:schemeClr val="tx1"/>
                          </a:solidFill>
                          <a:effectLst/>
                          <a:latin typeface="Arial" charset="0"/>
                        </a:rPr>
                        <a:t>Types of events</a:t>
                      </a:r>
                    </a:p>
                  </a:txBody>
                  <a:tcPr marL="91434" marR="91434"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73151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rPr>
                        <a:t>Companies and corporate organisations</a:t>
                      </a:r>
                    </a:p>
                  </a:txBody>
                  <a:tcPr marL="91434" marR="91434"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rPr>
                        <a:t>Promotions, product launches, incentives, corporate hospitality, corporate entertainment and image building sponsorships</a:t>
                      </a:r>
                    </a:p>
                  </a:txBody>
                  <a:tcPr marL="91434" marR="91434"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18153">
                <a:tc>
                  <a:txBody>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GB" sz="1400" b="0" i="0" u="none" strike="noStrike" cap="none" normalizeH="0" baseline="0" dirty="0">
                          <a:ln>
                            <a:noFill/>
                          </a:ln>
                          <a:solidFill>
                            <a:schemeClr val="tx1"/>
                          </a:solidFill>
                          <a:effectLst/>
                          <a:latin typeface="Arial" charset="0"/>
                        </a:rPr>
                        <a:t>Industry associations e.g. IFEA </a:t>
                      </a:r>
                      <a:r>
                        <a:rPr lang="en-GB" sz="1350" b="0" i="0" kern="1200" dirty="0">
                          <a:solidFill>
                            <a:schemeClr val="tx1"/>
                          </a:solidFill>
                          <a:effectLst/>
                          <a:latin typeface="+mn-lt"/>
                          <a:ea typeface="+mn-ea"/>
                          <a:cs typeface="+mn-cs"/>
                        </a:rPr>
                        <a:t>International Festivals and Events Association</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rPr>
                        <a:t>, IOH, ABTA etc.</a:t>
                      </a:r>
                    </a:p>
                  </a:txBody>
                  <a:tcPr marL="91434" marR="91434"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rPr>
                        <a:t>Industry promotions, trade fairs / exhibitions, seminars, training, conferences</a:t>
                      </a:r>
                    </a:p>
                  </a:txBody>
                  <a:tcPr marL="91434" marR="91434"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81685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rPr>
                        <a:t>Gaming and racing</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rPr>
                        <a:t>e.g. Racecourse Holdings Trust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rPr>
                        <a:t>(owners of Aintree, Epsom, Newmarket)</a:t>
                      </a:r>
                    </a:p>
                  </a:txBody>
                  <a:tcPr marL="91434" marR="91434"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rPr>
                        <a:t>Race meetings and carnivals</a:t>
                      </a:r>
                    </a:p>
                  </a:txBody>
                  <a:tcPr marL="91434" marR="91434"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45083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rPr>
                        <a:t>Entrepreneurs</a:t>
                      </a:r>
                    </a:p>
                  </a:txBody>
                  <a:tcPr marL="91434" marR="91434"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rPr>
                        <a:t>Ticketed sporting events, concerts and exhibitions, TED Talks</a:t>
                      </a:r>
                    </a:p>
                  </a:txBody>
                  <a:tcPr marL="91434" marR="91434"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6082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rPr>
                        <a:t>Media</a:t>
                      </a:r>
                    </a:p>
                  </a:txBody>
                  <a:tcPr marL="91434" marR="91434"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rPr>
                        <a:t>Media promotions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rPr>
                        <a:t>e.g. concerts, fun runs, appeals - Children In Need</a:t>
                      </a:r>
                    </a:p>
                  </a:txBody>
                  <a:tcPr marL="91434" marR="91434"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179512" y="0"/>
            <a:ext cx="7786687" cy="1143000"/>
          </a:xfrm>
        </p:spPr>
        <p:txBody>
          <a:bodyPr>
            <a:normAutofit fontScale="90000"/>
          </a:bodyPr>
          <a:lstStyle/>
          <a:p>
            <a:r>
              <a:rPr lang="en-GB" altLang="en-US" sz="4000" dirty="0">
                <a:solidFill>
                  <a:schemeClr val="accent1"/>
                </a:solidFill>
              </a:rPr>
              <a:t>The Voluntary Sector (not for profit)</a:t>
            </a:r>
          </a:p>
        </p:txBody>
      </p:sp>
      <p:graphicFrame>
        <p:nvGraphicFramePr>
          <p:cNvPr id="32796" name="Group 28"/>
          <p:cNvGraphicFramePr>
            <a:graphicFrameLocks noGrp="1"/>
          </p:cNvGraphicFramePr>
          <p:nvPr>
            <p:ph type="tbl" idx="1"/>
            <p:extLst>
              <p:ext uri="{D42A27DB-BD31-4B8C-83A1-F6EECF244321}">
                <p14:modId xmlns:p14="http://schemas.microsoft.com/office/powerpoint/2010/main" val="2259987310"/>
              </p:ext>
            </p:extLst>
          </p:nvPr>
        </p:nvGraphicFramePr>
        <p:xfrm>
          <a:off x="466898" y="1412776"/>
          <a:ext cx="7776989" cy="4249592"/>
        </p:xfrm>
        <a:graphic>
          <a:graphicData uri="http://schemas.openxmlformats.org/drawingml/2006/table">
            <a:tbl>
              <a:tblPr/>
              <a:tblGrid>
                <a:gridCol w="3219093">
                  <a:extLst>
                    <a:ext uri="{9D8B030D-6E8A-4147-A177-3AD203B41FA5}">
                      <a16:colId xmlns:a16="http://schemas.microsoft.com/office/drawing/2014/main" val="20000"/>
                    </a:ext>
                  </a:extLst>
                </a:gridCol>
                <a:gridCol w="4557896">
                  <a:extLst>
                    <a:ext uri="{9D8B030D-6E8A-4147-A177-3AD203B41FA5}">
                      <a16:colId xmlns:a16="http://schemas.microsoft.com/office/drawing/2014/main" val="20001"/>
                    </a:ext>
                  </a:extLst>
                </a:gridCol>
              </a:tblGrid>
              <a:tr h="38088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1" i="0" u="none" strike="noStrike" cap="none" normalizeH="0" baseline="0" dirty="0">
                          <a:ln>
                            <a:noFill/>
                          </a:ln>
                          <a:solidFill>
                            <a:schemeClr val="tx1"/>
                          </a:solidFill>
                          <a:effectLst/>
                          <a:latin typeface="Arial" charset="0"/>
                        </a:rPr>
                        <a:t>Event generators</a:t>
                      </a:r>
                    </a:p>
                  </a:txBody>
                  <a:tcPr marL="91441" marR="91441" marT="45684" marB="4568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1" i="0" u="none" strike="noStrike" cap="none" normalizeH="0" baseline="0">
                          <a:ln>
                            <a:noFill/>
                          </a:ln>
                          <a:solidFill>
                            <a:schemeClr val="tx1"/>
                          </a:solidFill>
                          <a:effectLst/>
                          <a:latin typeface="Arial" charset="0"/>
                        </a:rPr>
                        <a:t>Types of events</a:t>
                      </a:r>
                    </a:p>
                  </a:txBody>
                  <a:tcPr marL="91441" marR="91441" marT="45684" marB="4568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67040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dirty="0">
                          <a:ln>
                            <a:noFill/>
                          </a:ln>
                          <a:solidFill>
                            <a:schemeClr val="tx1"/>
                          </a:solidFill>
                          <a:effectLst/>
                          <a:latin typeface="Arial" charset="0"/>
                        </a:rPr>
                        <a:t>Clubs, societies other groups</a:t>
                      </a:r>
                    </a:p>
                  </a:txBody>
                  <a:tcPr marL="91441" marR="91441" marT="45684" marB="4568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dirty="0">
                          <a:ln>
                            <a:noFill/>
                          </a:ln>
                          <a:solidFill>
                            <a:schemeClr val="tx1"/>
                          </a:solidFill>
                          <a:effectLst/>
                          <a:latin typeface="Arial" charset="0"/>
                        </a:rPr>
                        <a:t>Special interest groups e.g. Rowing, Running, Triathlon etc.</a:t>
                      </a:r>
                    </a:p>
                  </a:txBody>
                  <a:tcPr marL="91441" marR="91441" marT="45684" marB="4568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5207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dirty="0">
                          <a:ln>
                            <a:noFill/>
                          </a:ln>
                          <a:solidFill>
                            <a:schemeClr val="tx1"/>
                          </a:solidFill>
                          <a:effectLst/>
                          <a:latin typeface="Arial" charset="0"/>
                        </a:rPr>
                        <a:t>Charities</a:t>
                      </a:r>
                    </a:p>
                  </a:txBody>
                  <a:tcPr marL="91441" marR="91441" marT="45684" marB="4568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dirty="0">
                          <a:ln>
                            <a:noFill/>
                          </a:ln>
                          <a:solidFill>
                            <a:schemeClr val="tx1"/>
                          </a:solidFill>
                          <a:effectLst/>
                          <a:latin typeface="Arial" charset="0"/>
                        </a:rPr>
                        <a:t>Charity events and fundraisers</a:t>
                      </a:r>
                    </a:p>
                  </a:txBody>
                  <a:tcPr marL="91441" marR="91441" marT="45684" marB="4568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45207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dirty="0">
                          <a:ln>
                            <a:noFill/>
                          </a:ln>
                          <a:solidFill>
                            <a:schemeClr val="tx1"/>
                          </a:solidFill>
                          <a:effectLst/>
                          <a:latin typeface="Arial" charset="0"/>
                        </a:rPr>
                        <a:t>Individual Crowd funding?</a:t>
                      </a:r>
                    </a:p>
                  </a:txBody>
                  <a:tcPr marL="91441" marR="91441" marT="45684" marB="4568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dirty="0">
                          <a:ln>
                            <a:noFill/>
                          </a:ln>
                          <a:solidFill>
                            <a:schemeClr val="tx1"/>
                          </a:solidFill>
                          <a:effectLst/>
                          <a:latin typeface="Arial" charset="0"/>
                        </a:rPr>
                        <a:t>Charity events and fundraisers</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dirty="0">
                          <a:ln>
                            <a:noFill/>
                          </a:ln>
                          <a:solidFill>
                            <a:schemeClr val="tx1"/>
                          </a:solidFill>
                          <a:effectLst/>
                          <a:latin typeface="Arial" charset="0"/>
                          <a:hlinkClick r:id="rId3"/>
                        </a:rPr>
                        <a:t>https://www.crowdfunder.co.uk/start-community</a:t>
                      </a:r>
                      <a:endParaRPr kumimoji="0" lang="en-GB" sz="1900" b="0" i="0" u="none" strike="noStrike" cap="none" normalizeH="0" baseline="0" dirty="0">
                        <a:ln>
                          <a:noFill/>
                        </a:ln>
                        <a:solidFill>
                          <a:schemeClr val="tx1"/>
                        </a:solidFill>
                        <a:effectLst/>
                        <a:latin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900" b="0" i="0" u="none" strike="noStrike" cap="none" normalizeH="0" baseline="0" dirty="0">
                        <a:ln>
                          <a:noFill/>
                        </a:ln>
                        <a:solidFill>
                          <a:schemeClr val="tx1"/>
                        </a:solidFill>
                        <a:effectLst/>
                        <a:latin typeface="Arial" charset="0"/>
                      </a:endParaRPr>
                    </a:p>
                  </a:txBody>
                  <a:tcPr marL="91441" marR="91441" marT="45684" marB="4568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45207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dirty="0">
                          <a:ln>
                            <a:noFill/>
                          </a:ln>
                          <a:solidFill>
                            <a:schemeClr val="tx1"/>
                          </a:solidFill>
                          <a:effectLst/>
                          <a:latin typeface="Arial" charset="0"/>
                        </a:rPr>
                        <a:t>Social Enterprises/</a:t>
                      </a:r>
                      <a:r>
                        <a:rPr kumimoji="0" lang="en-GB" sz="1900" b="0" i="0" u="none" strike="noStrike" cap="none" normalizeH="0" baseline="0" dirty="0" err="1">
                          <a:ln>
                            <a:noFill/>
                          </a:ln>
                          <a:solidFill>
                            <a:schemeClr val="tx1"/>
                          </a:solidFill>
                          <a:effectLst/>
                          <a:latin typeface="Arial" charset="0"/>
                        </a:rPr>
                        <a:t>Bcorp</a:t>
                      </a:r>
                      <a:endParaRPr kumimoji="0" lang="en-GB" sz="1900" b="0" i="0" u="none" strike="noStrike" cap="none" normalizeH="0" baseline="0" dirty="0">
                        <a:ln>
                          <a:noFill/>
                        </a:ln>
                        <a:solidFill>
                          <a:schemeClr val="tx1"/>
                        </a:solidFill>
                        <a:effectLst/>
                        <a:latin typeface="Arial" charset="0"/>
                      </a:endParaRPr>
                    </a:p>
                  </a:txBody>
                  <a:tcPr marL="91441" marR="91441" marT="45684" marB="4568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lang="en-GB" sz="2000" dirty="0">
                          <a:hlinkClick r:id="rId4"/>
                        </a:rPr>
                        <a:t>https://www.urbanfoundry.co.uk/</a:t>
                      </a:r>
                      <a:endParaRPr lang="en-GB" sz="2000" dirty="0"/>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dirty="0">
                          <a:ln>
                            <a:noFill/>
                          </a:ln>
                          <a:solidFill>
                            <a:schemeClr val="tx1"/>
                          </a:solidFill>
                          <a:effectLst/>
                          <a:latin typeface="Arial" charset="0"/>
                          <a:hlinkClick r:id="rId5"/>
                        </a:rPr>
                        <a:t>https://www.adventurealternative.com/sustainable-tourism/social-enterprise/</a:t>
                      </a:r>
                      <a:endParaRPr kumimoji="0" lang="en-GB" sz="1900" b="0" i="0" u="none" strike="noStrike" cap="none" normalizeH="0" baseline="0" dirty="0">
                        <a:ln>
                          <a:noFill/>
                        </a:ln>
                        <a:solidFill>
                          <a:schemeClr val="tx1"/>
                        </a:solidFill>
                        <a:effectLst/>
                        <a:latin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900" b="0" i="0" u="none" strike="noStrike" cap="none" normalizeH="0" baseline="0" dirty="0">
                        <a:ln>
                          <a:noFill/>
                        </a:ln>
                        <a:solidFill>
                          <a:schemeClr val="tx1"/>
                        </a:solidFill>
                        <a:effectLst/>
                        <a:latin typeface="Arial" charset="0"/>
                      </a:endParaRPr>
                    </a:p>
                  </a:txBody>
                  <a:tcPr marL="91441" marR="91441" marT="45684" marB="4568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529964807"/>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16632"/>
            <a:ext cx="7886700" cy="1325563"/>
          </a:xfrm>
        </p:spPr>
        <p:txBody>
          <a:bodyPr/>
          <a:lstStyle/>
          <a:p>
            <a:r>
              <a:rPr lang="en-GB" dirty="0"/>
              <a:t>Task</a:t>
            </a:r>
          </a:p>
        </p:txBody>
      </p:sp>
      <p:sp>
        <p:nvSpPr>
          <p:cNvPr id="3" name="Content Placeholder 2"/>
          <p:cNvSpPr>
            <a:spLocks noGrp="1"/>
          </p:cNvSpPr>
          <p:nvPr>
            <p:ph idx="1"/>
          </p:nvPr>
        </p:nvSpPr>
        <p:spPr>
          <a:xfrm>
            <a:off x="285524" y="1253331"/>
            <a:ext cx="7886700" cy="4351338"/>
          </a:xfrm>
        </p:spPr>
        <p:txBody>
          <a:bodyPr/>
          <a:lstStyle/>
          <a:p>
            <a:r>
              <a:rPr lang="en-GB" sz="2000" dirty="0"/>
              <a:t>Work in pairs to find one example each for a public sector organisation, a private sector organisation, an event industry association, a charitable organisation that took </a:t>
            </a:r>
            <a:r>
              <a:rPr lang="en-GB" sz="2000" b="1" dirty="0"/>
              <a:t>place last weekend </a:t>
            </a:r>
            <a:r>
              <a:rPr lang="en-GB" sz="2000" dirty="0"/>
              <a:t>. Try to answer the following questions:</a:t>
            </a:r>
          </a:p>
          <a:p>
            <a:endParaRPr lang="en-GB" sz="2000" dirty="0"/>
          </a:p>
          <a:p>
            <a:pPr lvl="1"/>
            <a:r>
              <a:rPr lang="en-GB" sz="2000" dirty="0"/>
              <a:t>What do they do? What are they trying to achieve?</a:t>
            </a:r>
          </a:p>
          <a:p>
            <a:pPr lvl="1"/>
            <a:r>
              <a:rPr lang="en-GB" sz="2000" dirty="0"/>
              <a:t>How are they funded/resourced?</a:t>
            </a:r>
          </a:p>
          <a:p>
            <a:pPr lvl="1"/>
            <a:r>
              <a:rPr lang="en-GB" sz="2000" dirty="0"/>
              <a:t>Why do they organise/promote events or a particular service?</a:t>
            </a:r>
          </a:p>
          <a:p>
            <a:pPr lvl="1"/>
            <a:r>
              <a:rPr lang="en-GB" sz="2000" dirty="0"/>
              <a:t>What does their events schedule look like?</a:t>
            </a:r>
          </a:p>
          <a:p>
            <a:endParaRPr lang="en-GB" dirty="0"/>
          </a:p>
          <a:p>
            <a:r>
              <a:rPr lang="en-GB" dirty="0"/>
              <a:t>Return ready to give a short presentation on your findings</a:t>
            </a:r>
          </a:p>
        </p:txBody>
      </p:sp>
    </p:spTree>
    <p:extLst>
      <p:ext uri="{BB962C8B-B14F-4D97-AF65-F5344CB8AC3E}">
        <p14:creationId xmlns:p14="http://schemas.microsoft.com/office/powerpoint/2010/main" val="37693588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E63FEA3-103E-A830-1364-385687733D38}"/>
              </a:ext>
            </a:extLst>
          </p:cNvPr>
          <p:cNvPicPr>
            <a:picLocks noGrp="1" noChangeAspect="1"/>
          </p:cNvPicPr>
          <p:nvPr>
            <p:ph idx="1"/>
          </p:nvPr>
        </p:nvPicPr>
        <p:blipFill rotWithShape="1">
          <a:blip r:embed="rId2"/>
          <a:srcRect l="4348" t="17494" r="49087" b="7926"/>
          <a:stretch/>
        </p:blipFill>
        <p:spPr>
          <a:xfrm>
            <a:off x="323528" y="332656"/>
            <a:ext cx="7992888" cy="5472608"/>
          </a:xfrm>
        </p:spPr>
      </p:pic>
    </p:spTree>
    <p:extLst>
      <p:ext uri="{BB962C8B-B14F-4D97-AF65-F5344CB8AC3E}">
        <p14:creationId xmlns:p14="http://schemas.microsoft.com/office/powerpoint/2010/main" val="27051479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4DF3D39-4B30-2049-8A57-11EF46A9DF2F}"/>
              </a:ext>
            </a:extLst>
          </p:cNvPr>
          <p:cNvPicPr>
            <a:picLocks noGrp="1" noChangeAspect="1"/>
          </p:cNvPicPr>
          <p:nvPr>
            <p:ph idx="1"/>
          </p:nvPr>
        </p:nvPicPr>
        <p:blipFill rotWithShape="1">
          <a:blip r:embed="rId2"/>
          <a:srcRect l="3435" t="17493" r="48391" b="7927"/>
          <a:stretch/>
        </p:blipFill>
        <p:spPr>
          <a:xfrm>
            <a:off x="539552" y="404664"/>
            <a:ext cx="8064896" cy="5256584"/>
          </a:xfrm>
        </p:spPr>
      </p:pic>
    </p:spTree>
    <p:extLst>
      <p:ext uri="{BB962C8B-B14F-4D97-AF65-F5344CB8AC3E}">
        <p14:creationId xmlns:p14="http://schemas.microsoft.com/office/powerpoint/2010/main" val="23260538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26F40-9ECB-35CA-9E5F-B60E50F36C4C}"/>
              </a:ext>
            </a:extLst>
          </p:cNvPr>
          <p:cNvSpPr>
            <a:spLocks noGrp="1"/>
          </p:cNvSpPr>
          <p:nvPr>
            <p:ph type="title"/>
          </p:nvPr>
        </p:nvSpPr>
        <p:spPr>
          <a:xfrm>
            <a:off x="107504" y="116633"/>
            <a:ext cx="7886700" cy="576064"/>
          </a:xfrm>
        </p:spPr>
        <p:txBody>
          <a:bodyPr/>
          <a:lstStyle/>
          <a:p>
            <a:pPr algn="ctr"/>
            <a:r>
              <a:rPr lang="en-GB" b="1" dirty="0"/>
              <a:t>‘EVENTS’ SECTOR MATRIX</a:t>
            </a:r>
          </a:p>
        </p:txBody>
      </p:sp>
      <p:pic>
        <p:nvPicPr>
          <p:cNvPr id="5" name="Content Placeholder 4">
            <a:extLst>
              <a:ext uri="{FF2B5EF4-FFF2-40B4-BE49-F238E27FC236}">
                <a16:creationId xmlns:a16="http://schemas.microsoft.com/office/drawing/2014/main" id="{203C9531-E677-BDB5-56DD-90C3F6D1F24D}"/>
              </a:ext>
            </a:extLst>
          </p:cNvPr>
          <p:cNvPicPr>
            <a:picLocks noGrp="1" noChangeAspect="1"/>
          </p:cNvPicPr>
          <p:nvPr>
            <p:ph idx="1"/>
          </p:nvPr>
        </p:nvPicPr>
        <p:blipFill rotWithShape="1">
          <a:blip r:embed="rId2"/>
          <a:srcRect l="52209" t="10370" r="21283" b="66462"/>
          <a:stretch/>
        </p:blipFill>
        <p:spPr>
          <a:xfrm>
            <a:off x="1691680" y="1124744"/>
            <a:ext cx="5760640" cy="4488825"/>
          </a:xfrm>
        </p:spPr>
      </p:pic>
      <p:sp>
        <p:nvSpPr>
          <p:cNvPr id="7" name="TextBox 6">
            <a:extLst>
              <a:ext uri="{FF2B5EF4-FFF2-40B4-BE49-F238E27FC236}">
                <a16:creationId xmlns:a16="http://schemas.microsoft.com/office/drawing/2014/main" id="{0553F1CD-709F-BF00-B937-C084A576B33F}"/>
              </a:ext>
            </a:extLst>
          </p:cNvPr>
          <p:cNvSpPr txBox="1"/>
          <p:nvPr/>
        </p:nvSpPr>
        <p:spPr>
          <a:xfrm>
            <a:off x="2483768" y="5428903"/>
            <a:ext cx="4572000" cy="369332"/>
          </a:xfrm>
          <a:prstGeom prst="rect">
            <a:avLst/>
          </a:prstGeom>
          <a:noFill/>
        </p:spPr>
        <p:txBody>
          <a:bodyPr wrap="square">
            <a:spAutoFit/>
          </a:bodyPr>
          <a:lstStyle/>
          <a:p>
            <a:r>
              <a:rPr lang="en-GB" dirty="0"/>
              <a:t>https://event-managers.institute/</a:t>
            </a:r>
          </a:p>
        </p:txBody>
      </p:sp>
    </p:spTree>
    <p:extLst>
      <p:ext uri="{BB962C8B-B14F-4D97-AF65-F5344CB8AC3E}">
        <p14:creationId xmlns:p14="http://schemas.microsoft.com/office/powerpoint/2010/main" val="21276905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4578235-36DF-3368-49FC-C239F8740659}"/>
              </a:ext>
            </a:extLst>
          </p:cNvPr>
          <p:cNvPicPr>
            <a:picLocks noChangeAspect="1"/>
          </p:cNvPicPr>
          <p:nvPr/>
        </p:nvPicPr>
        <p:blipFill rotWithShape="1">
          <a:blip r:embed="rId2"/>
          <a:srcRect l="52363" t="4719" r="21650" b="83037"/>
          <a:stretch/>
        </p:blipFill>
        <p:spPr>
          <a:xfrm>
            <a:off x="683568" y="260648"/>
            <a:ext cx="7421148" cy="3168352"/>
          </a:xfrm>
          <a:prstGeom prst="rect">
            <a:avLst/>
          </a:prstGeom>
        </p:spPr>
      </p:pic>
      <p:sp>
        <p:nvSpPr>
          <p:cNvPr id="9" name="TextBox 8">
            <a:extLst>
              <a:ext uri="{FF2B5EF4-FFF2-40B4-BE49-F238E27FC236}">
                <a16:creationId xmlns:a16="http://schemas.microsoft.com/office/drawing/2014/main" id="{578E131B-69D9-FD8B-87C4-A8F1540D02AC}"/>
              </a:ext>
            </a:extLst>
          </p:cNvPr>
          <p:cNvSpPr txBox="1"/>
          <p:nvPr/>
        </p:nvSpPr>
        <p:spPr>
          <a:xfrm>
            <a:off x="1187624" y="3789040"/>
            <a:ext cx="6984776" cy="1477328"/>
          </a:xfrm>
          <a:prstGeom prst="rect">
            <a:avLst/>
          </a:prstGeom>
          <a:noFill/>
        </p:spPr>
        <p:txBody>
          <a:bodyPr wrap="square">
            <a:spAutoFit/>
          </a:bodyPr>
          <a:lstStyle/>
          <a:p>
            <a:r>
              <a:rPr lang="en-GB" dirty="0"/>
              <a:t>The Institute of Event Management [IEM]</a:t>
            </a:r>
          </a:p>
          <a:p>
            <a:r>
              <a:rPr lang="en-GB" dirty="0"/>
              <a:t> </a:t>
            </a:r>
            <a:r>
              <a:rPr lang="en-GB" dirty="0">
                <a:hlinkClick r:id="rId3"/>
              </a:rPr>
              <a:t>www.event-managers.institute</a:t>
            </a:r>
            <a:endParaRPr lang="en-GB" dirty="0"/>
          </a:p>
          <a:p>
            <a:r>
              <a:rPr lang="en-GB" dirty="0"/>
              <a:t> has been established to provide routes to professional recognition, </a:t>
            </a:r>
          </a:p>
          <a:p>
            <a:r>
              <a:rPr lang="en-GB" dirty="0"/>
              <a:t>qualification structures, continuing professional development, and a body of knowledge to support individuals and employers globally.</a:t>
            </a:r>
          </a:p>
        </p:txBody>
      </p:sp>
    </p:spTree>
    <p:extLst>
      <p:ext uri="{BB962C8B-B14F-4D97-AF65-F5344CB8AC3E}">
        <p14:creationId xmlns:p14="http://schemas.microsoft.com/office/powerpoint/2010/main" val="31387191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4B7CB-9A9E-667F-88F5-7691BFC02BBD}"/>
              </a:ext>
            </a:extLst>
          </p:cNvPr>
          <p:cNvSpPr>
            <a:spLocks noGrp="1"/>
          </p:cNvSpPr>
          <p:nvPr>
            <p:ph type="title"/>
          </p:nvPr>
        </p:nvSpPr>
        <p:spPr>
          <a:xfrm>
            <a:off x="393555" y="620392"/>
            <a:ext cx="2856201" cy="5504688"/>
          </a:xfrm>
        </p:spPr>
        <p:txBody>
          <a:bodyPr>
            <a:normAutofit/>
          </a:bodyPr>
          <a:lstStyle/>
          <a:p>
            <a:r>
              <a:rPr lang="en-GB" sz="3600" dirty="0"/>
              <a:t>Regional expenditure by delegates attending </a:t>
            </a:r>
            <a:r>
              <a:rPr lang="en-GB" sz="3600" b="1" dirty="0"/>
              <a:t>international corporate and association events</a:t>
            </a:r>
            <a:br>
              <a:rPr lang="en-GB" sz="3600" b="1" dirty="0"/>
            </a:br>
            <a:endParaRPr lang="en-GB" sz="3600" b="1" dirty="0"/>
          </a:p>
        </p:txBody>
      </p:sp>
      <p:graphicFrame>
        <p:nvGraphicFramePr>
          <p:cNvPr id="5" name="Content Placeholder 2">
            <a:extLst>
              <a:ext uri="{FF2B5EF4-FFF2-40B4-BE49-F238E27FC236}">
                <a16:creationId xmlns:a16="http://schemas.microsoft.com/office/drawing/2014/main" id="{51A4D105-7895-C2FE-26E1-6E50D6C665D5}"/>
              </a:ext>
            </a:extLst>
          </p:cNvPr>
          <p:cNvGraphicFramePr>
            <a:graphicFrameLocks noGrp="1"/>
          </p:cNvGraphicFramePr>
          <p:nvPr>
            <p:ph idx="1"/>
            <p:extLst>
              <p:ext uri="{D42A27DB-BD31-4B8C-83A1-F6EECF244321}">
                <p14:modId xmlns:p14="http://schemas.microsoft.com/office/powerpoint/2010/main" val="3071251397"/>
              </p:ext>
            </p:extLst>
          </p:nvPr>
        </p:nvGraphicFramePr>
        <p:xfrm>
          <a:off x="4101291"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95943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F7D30-D6EB-E111-09ED-BA4F88E0819D}"/>
              </a:ext>
            </a:extLst>
          </p:cNvPr>
          <p:cNvSpPr>
            <a:spLocks noGrp="1"/>
          </p:cNvSpPr>
          <p:nvPr>
            <p:ph type="title"/>
          </p:nvPr>
        </p:nvSpPr>
        <p:spPr>
          <a:xfrm>
            <a:off x="179512" y="50649"/>
            <a:ext cx="7886700" cy="615602"/>
          </a:xfrm>
        </p:spPr>
        <p:txBody>
          <a:bodyPr/>
          <a:lstStyle/>
          <a:p>
            <a:r>
              <a:rPr lang="en-GB" dirty="0"/>
              <a:t>Emerging and Future Trends in Events</a:t>
            </a:r>
          </a:p>
        </p:txBody>
      </p:sp>
      <p:sp>
        <p:nvSpPr>
          <p:cNvPr id="3" name="Content Placeholder 2">
            <a:extLst>
              <a:ext uri="{FF2B5EF4-FFF2-40B4-BE49-F238E27FC236}">
                <a16:creationId xmlns:a16="http://schemas.microsoft.com/office/drawing/2014/main" id="{0662C83E-FA28-999D-57AA-921E941165AB}"/>
              </a:ext>
            </a:extLst>
          </p:cNvPr>
          <p:cNvSpPr>
            <a:spLocks noGrp="1"/>
          </p:cNvSpPr>
          <p:nvPr>
            <p:ph idx="1"/>
          </p:nvPr>
        </p:nvSpPr>
        <p:spPr>
          <a:xfrm>
            <a:off x="251520" y="681037"/>
            <a:ext cx="8424936" cy="6111528"/>
          </a:xfrm>
        </p:spPr>
        <p:txBody>
          <a:bodyPr>
            <a:normAutofit/>
          </a:bodyPr>
          <a:lstStyle/>
          <a:p>
            <a:pPr>
              <a:lnSpc>
                <a:spcPct val="120000"/>
              </a:lnSpc>
            </a:pPr>
            <a:r>
              <a:rPr lang="en-GB" sz="1200" dirty="0"/>
              <a:t>Research specialist Fast Future (Talwar, Wells, Whittington, </a:t>
            </a:r>
            <a:r>
              <a:rPr lang="en-GB" sz="1200" dirty="0" err="1"/>
              <a:t>Koury</a:t>
            </a:r>
            <a:r>
              <a:rPr lang="en-GB" sz="1200" dirty="0"/>
              <a:t> and </a:t>
            </a:r>
            <a:r>
              <a:rPr lang="en-GB" sz="1200" dirty="0" err="1"/>
              <a:t>Kalle</a:t>
            </a:r>
            <a:r>
              <a:rPr lang="en-GB" sz="1200" dirty="0"/>
              <a:t>, 2018) identified a number of </a:t>
            </a:r>
            <a:r>
              <a:rPr lang="en-GB" sz="1200" b="1" dirty="0"/>
              <a:t>key driving forces </a:t>
            </a:r>
            <a:r>
              <a:rPr lang="en-GB" sz="1200" dirty="0"/>
              <a:t>shaping the future of events in the next 5 years. </a:t>
            </a:r>
          </a:p>
          <a:p>
            <a:pPr>
              <a:lnSpc>
                <a:spcPct val="120000"/>
              </a:lnSpc>
            </a:pPr>
            <a:r>
              <a:rPr lang="en-GB" sz="1200" dirty="0"/>
              <a:t>It suggested that there is ‘potential for massive change and a need to re-think how the sector operates. Many developments have the potential to become major industry trends.’ </a:t>
            </a:r>
          </a:p>
          <a:p>
            <a:pPr>
              <a:lnSpc>
                <a:spcPct val="120000"/>
              </a:lnSpc>
            </a:pPr>
            <a:r>
              <a:rPr lang="en-GB" sz="1200" dirty="0"/>
              <a:t>Such developments and changes include:</a:t>
            </a:r>
          </a:p>
          <a:p>
            <a:pPr>
              <a:lnSpc>
                <a:spcPct val="120000"/>
              </a:lnSpc>
            </a:pPr>
            <a:r>
              <a:rPr lang="en-GB" sz="1200" b="1" dirty="0"/>
              <a:t>Business model experimentation </a:t>
            </a:r>
            <a:r>
              <a:rPr lang="en-GB" sz="1200" dirty="0"/>
              <a:t>- growing pressure on events to bring greater creativity. Paying based on the perceived value and seat auctions through to pay per session and results-based charging. </a:t>
            </a:r>
          </a:p>
          <a:p>
            <a:pPr>
              <a:lnSpc>
                <a:spcPct val="120000"/>
              </a:lnSpc>
            </a:pPr>
            <a:r>
              <a:rPr lang="en-GB" sz="1200" b="1" dirty="0"/>
              <a:t>Robot realms </a:t>
            </a:r>
            <a:r>
              <a:rPr lang="en-GB" sz="1200" dirty="0"/>
              <a:t>- robots as mobile customer service assistants, kitchen staff, baristas, waiting staff, security guards and porters. More robots featuring presentations . Drones capturing videos of the sessions, transporting goods and even moving people between sessions</a:t>
            </a:r>
          </a:p>
          <a:p>
            <a:pPr>
              <a:lnSpc>
                <a:spcPct val="120000"/>
              </a:lnSpc>
            </a:pPr>
            <a:r>
              <a:rPr lang="en-GB" sz="1200" b="1" dirty="0"/>
              <a:t>#metoo charters </a:t>
            </a:r>
            <a:r>
              <a:rPr lang="en-GB" sz="1200" dirty="0"/>
              <a:t>-  Stricter codes of conduct covering behaviour at events, participants will be asked to sign to commit. </a:t>
            </a:r>
          </a:p>
          <a:p>
            <a:pPr>
              <a:lnSpc>
                <a:spcPct val="120000"/>
              </a:lnSpc>
            </a:pPr>
            <a:r>
              <a:rPr lang="en-GB" sz="1200" b="1" dirty="0"/>
              <a:t>Silent conferences </a:t>
            </a:r>
            <a:r>
              <a:rPr lang="en-GB" sz="1200" dirty="0"/>
              <a:t>– participants will be able to tune in to every parallel session via their personal devices and listen through their headphones .</a:t>
            </a:r>
          </a:p>
          <a:p>
            <a:pPr>
              <a:lnSpc>
                <a:spcPct val="120000"/>
              </a:lnSpc>
            </a:pPr>
            <a:r>
              <a:rPr lang="en-GB" sz="1200" b="1" dirty="0"/>
              <a:t>Big Brother </a:t>
            </a:r>
            <a:r>
              <a:rPr lang="en-GB" sz="1200" dirty="0"/>
              <a:t>– events that gather large numbers of participants could become attractive to proponents of the growing Internet of Things (IoT) and smart city movement. Attendee data provide key insights to exhibitors, and non-participating marketers, for example those aiming at the business traveller.</a:t>
            </a:r>
          </a:p>
          <a:p>
            <a:pPr>
              <a:lnSpc>
                <a:spcPct val="120000"/>
              </a:lnSpc>
            </a:pPr>
            <a:r>
              <a:rPr lang="en-GB" sz="1200" b="1" dirty="0"/>
              <a:t>Circular economies and zero waste </a:t>
            </a:r>
            <a:r>
              <a:rPr lang="en-GB" sz="1200" dirty="0"/>
              <a:t>– the events industry under growing pressure and take greater action to alleviate food, energy and water waste</a:t>
            </a:r>
          </a:p>
        </p:txBody>
      </p:sp>
    </p:spTree>
    <p:extLst>
      <p:ext uri="{BB962C8B-B14F-4D97-AF65-F5344CB8AC3E}">
        <p14:creationId xmlns:p14="http://schemas.microsoft.com/office/powerpoint/2010/main" val="1794538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 Urban Foundry</a:t>
            </a:r>
          </a:p>
        </p:txBody>
      </p:sp>
      <p:sp>
        <p:nvSpPr>
          <p:cNvPr id="3" name="Content Placeholder 2"/>
          <p:cNvSpPr>
            <a:spLocks noGrp="1"/>
          </p:cNvSpPr>
          <p:nvPr>
            <p:ph idx="1"/>
          </p:nvPr>
        </p:nvSpPr>
        <p:spPr/>
        <p:txBody>
          <a:bodyPr/>
          <a:lstStyle/>
          <a:p>
            <a:r>
              <a:rPr lang="en-GB" dirty="0">
                <a:hlinkClick r:id="rId2"/>
              </a:rPr>
              <a:t>https://www.urbanfoundry.co.uk/</a:t>
            </a:r>
            <a:endParaRPr lang="en-GB" dirty="0"/>
          </a:p>
        </p:txBody>
      </p:sp>
      <p:pic>
        <p:nvPicPr>
          <p:cNvPr id="5" name="Picture 4">
            <a:extLst>
              <a:ext uri="{FF2B5EF4-FFF2-40B4-BE49-F238E27FC236}">
                <a16:creationId xmlns:a16="http://schemas.microsoft.com/office/drawing/2014/main" id="{8ACFE96E-D13C-274D-F401-9FC5FA4D437D}"/>
              </a:ext>
            </a:extLst>
          </p:cNvPr>
          <p:cNvPicPr>
            <a:picLocks noChangeAspect="1"/>
          </p:cNvPicPr>
          <p:nvPr/>
        </p:nvPicPr>
        <p:blipFill rotWithShape="1">
          <a:blip r:embed="rId3"/>
          <a:srcRect t="11807" r="42125" b="5776"/>
          <a:stretch/>
        </p:blipFill>
        <p:spPr>
          <a:xfrm>
            <a:off x="1475656" y="2636912"/>
            <a:ext cx="5292080" cy="2952329"/>
          </a:xfrm>
          <a:prstGeom prst="rect">
            <a:avLst/>
          </a:prstGeom>
        </p:spPr>
      </p:pic>
    </p:spTree>
    <p:extLst>
      <p:ext uri="{BB962C8B-B14F-4D97-AF65-F5344CB8AC3E}">
        <p14:creationId xmlns:p14="http://schemas.microsoft.com/office/powerpoint/2010/main" val="10349300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1D4A0-C46D-453C-99CE-59FD4587B254}"/>
              </a:ext>
            </a:extLst>
          </p:cNvPr>
          <p:cNvSpPr>
            <a:spLocks noGrp="1"/>
          </p:cNvSpPr>
          <p:nvPr>
            <p:ph type="title"/>
          </p:nvPr>
        </p:nvSpPr>
        <p:spPr>
          <a:xfrm>
            <a:off x="4946565" y="1308041"/>
            <a:ext cx="2910215" cy="2705839"/>
          </a:xfrm>
        </p:spPr>
        <p:txBody>
          <a:bodyPr/>
          <a:lstStyle/>
          <a:p>
            <a:br>
              <a:rPr lang="en-GB" dirty="0">
                <a:solidFill>
                  <a:schemeClr val="tx1"/>
                </a:solidFill>
              </a:rPr>
            </a:br>
            <a:br>
              <a:rPr lang="en-GB" dirty="0">
                <a:solidFill>
                  <a:schemeClr val="tx1"/>
                </a:solidFill>
              </a:rPr>
            </a:br>
            <a:r>
              <a:rPr lang="en-GB" dirty="0">
                <a:solidFill>
                  <a:schemeClr val="tx1"/>
                </a:solidFill>
              </a:rPr>
              <a:t>We are going to take a 20 min break…</a:t>
            </a:r>
            <a:br>
              <a:rPr lang="en-GB" dirty="0">
                <a:solidFill>
                  <a:schemeClr val="tx1"/>
                </a:solidFill>
              </a:rPr>
            </a:br>
            <a:br>
              <a:rPr lang="en-GB" dirty="0">
                <a:solidFill>
                  <a:schemeClr val="tx1"/>
                </a:solidFill>
              </a:rPr>
            </a:br>
            <a:r>
              <a:rPr lang="en-GB" dirty="0">
                <a:solidFill>
                  <a:schemeClr val="tx1"/>
                </a:solidFill>
              </a:rPr>
              <a:t>See you soon!</a:t>
            </a:r>
          </a:p>
        </p:txBody>
      </p:sp>
      <p:pic>
        <p:nvPicPr>
          <p:cNvPr id="5124" name="Picture 4" descr="Funny poster a break Royalty Free Vector Image">
            <a:extLst>
              <a:ext uri="{FF2B5EF4-FFF2-40B4-BE49-F238E27FC236}">
                <a16:creationId xmlns:a16="http://schemas.microsoft.com/office/drawing/2014/main" id="{4342B196-C219-D58E-4F30-F7866E2985D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443"/>
          <a:stretch/>
        </p:blipFill>
        <p:spPr bwMode="auto">
          <a:xfrm>
            <a:off x="419100" y="1083565"/>
            <a:ext cx="3838575" cy="37956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46753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8D8E1-7F50-25BA-AEA8-7E73E11760CF}"/>
              </a:ext>
            </a:extLst>
          </p:cNvPr>
          <p:cNvSpPr>
            <a:spLocks noGrp="1"/>
          </p:cNvSpPr>
          <p:nvPr>
            <p:ph type="title"/>
          </p:nvPr>
        </p:nvSpPr>
        <p:spPr>
          <a:xfrm>
            <a:off x="107504" y="116632"/>
            <a:ext cx="5964507" cy="890588"/>
          </a:xfrm>
        </p:spPr>
        <p:txBody>
          <a:bodyPr>
            <a:normAutofit fontScale="90000"/>
          </a:bodyPr>
          <a:lstStyle/>
          <a:p>
            <a:pPr>
              <a:defRPr/>
            </a:pPr>
            <a:r>
              <a:rPr lang="en-GB" dirty="0"/>
              <a:t>Business Tourism and Events</a:t>
            </a:r>
            <a:br>
              <a:rPr lang="en-GB" dirty="0"/>
            </a:br>
            <a:endParaRPr lang="en-GB" dirty="0"/>
          </a:p>
        </p:txBody>
      </p:sp>
      <p:sp>
        <p:nvSpPr>
          <p:cNvPr id="25603" name="Content Placeholder 2">
            <a:extLst>
              <a:ext uri="{FF2B5EF4-FFF2-40B4-BE49-F238E27FC236}">
                <a16:creationId xmlns:a16="http://schemas.microsoft.com/office/drawing/2014/main" id="{B9EEE292-27D8-CAAA-B5B8-14606E116961}"/>
              </a:ext>
            </a:extLst>
          </p:cNvPr>
          <p:cNvSpPr>
            <a:spLocks noGrp="1" noChangeArrowheads="1"/>
          </p:cNvSpPr>
          <p:nvPr>
            <p:ph idx="1"/>
          </p:nvPr>
        </p:nvSpPr>
        <p:spPr>
          <a:xfrm>
            <a:off x="125271" y="1124744"/>
            <a:ext cx="4452938" cy="4392488"/>
          </a:xfrm>
        </p:spPr>
        <p:txBody>
          <a:bodyPr>
            <a:normAutofit fontScale="92500" lnSpcReduction="10000"/>
          </a:bodyPr>
          <a:lstStyle/>
          <a:p>
            <a:r>
              <a:rPr lang="en-GB" altLang="en-US" sz="2850" b="1" dirty="0"/>
              <a:t>MICE</a:t>
            </a:r>
          </a:p>
          <a:p>
            <a:pPr>
              <a:lnSpc>
                <a:spcPct val="100000"/>
              </a:lnSpc>
            </a:pPr>
            <a:r>
              <a:rPr lang="en-GB" altLang="en-US" dirty="0"/>
              <a:t>MICE is an acronym for Meeting, Incentives, Conferences and Exhibitions. The hospitality industry uses this term to define a customer market segment. </a:t>
            </a:r>
          </a:p>
          <a:p>
            <a:pPr>
              <a:lnSpc>
                <a:spcPct val="100000"/>
              </a:lnSpc>
            </a:pPr>
            <a:r>
              <a:rPr lang="en-GB" altLang="en-US" dirty="0"/>
              <a:t>This segment is also known as “Meeting &amp; Events”.</a:t>
            </a:r>
          </a:p>
          <a:p>
            <a:pPr>
              <a:lnSpc>
                <a:spcPct val="100000"/>
              </a:lnSpc>
            </a:pPr>
            <a:r>
              <a:rPr lang="en-GB" altLang="en-US" dirty="0"/>
              <a:t> This is </a:t>
            </a:r>
            <a:r>
              <a:rPr lang="en-GB" altLang="en-US" b="1" dirty="0"/>
              <a:t>a profitable part </a:t>
            </a:r>
            <a:r>
              <a:rPr lang="en-GB" altLang="en-US" dirty="0"/>
              <a:t>of the hospitality industry.</a:t>
            </a:r>
          </a:p>
          <a:p>
            <a:pPr>
              <a:lnSpc>
                <a:spcPct val="100000"/>
              </a:lnSpc>
            </a:pPr>
            <a:r>
              <a:rPr lang="en-GB" altLang="en-US" dirty="0"/>
              <a:t>More than 1.8 million trade shows, conferences, conventions and similar events take place every year (Events Industry Council 2018)</a:t>
            </a:r>
          </a:p>
          <a:p>
            <a:pPr>
              <a:lnSpc>
                <a:spcPct val="100000"/>
              </a:lnSpc>
            </a:pPr>
            <a:r>
              <a:rPr lang="en-GB" altLang="en-US" dirty="0">
                <a:hlinkClick r:id="rId2"/>
              </a:rPr>
              <a:t>https://www.eventscouncil.org/</a:t>
            </a:r>
            <a:endParaRPr lang="en-GB" altLang="en-US" dirty="0"/>
          </a:p>
          <a:p>
            <a:pPr>
              <a:lnSpc>
                <a:spcPct val="100000"/>
              </a:lnSpc>
            </a:pPr>
            <a:endParaRPr lang="en-GB" altLang="en-US" dirty="0"/>
          </a:p>
          <a:p>
            <a:endParaRPr lang="en-GB" altLang="en-US" dirty="0"/>
          </a:p>
        </p:txBody>
      </p:sp>
      <p:pic>
        <p:nvPicPr>
          <p:cNvPr id="28676" name="Picture 3" descr="A picture containing ceiling, indoor, several&#10;&#10;Description automatically generated">
            <a:extLst>
              <a:ext uri="{FF2B5EF4-FFF2-40B4-BE49-F238E27FC236}">
                <a16:creationId xmlns:a16="http://schemas.microsoft.com/office/drawing/2014/main" id="{21938FBB-A5F5-880E-8E60-4B4230959D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63787" y="2273315"/>
            <a:ext cx="3771608" cy="21739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560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560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560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560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560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54480-B4A4-DBA6-5E05-644CD7A3230C}"/>
              </a:ext>
            </a:extLst>
          </p:cNvPr>
          <p:cNvSpPr>
            <a:spLocks noGrp="1"/>
          </p:cNvSpPr>
          <p:nvPr>
            <p:ph type="title"/>
          </p:nvPr>
        </p:nvSpPr>
        <p:spPr/>
        <p:txBody>
          <a:bodyPr/>
          <a:lstStyle/>
          <a:p>
            <a:r>
              <a:rPr lang="en-GB" b="1" i="0" dirty="0">
                <a:solidFill>
                  <a:srgbClr val="0F0F0F"/>
                </a:solidFill>
                <a:effectLst/>
                <a:latin typeface="YouTube Sans"/>
              </a:rPr>
              <a:t>The MICE Industry</a:t>
            </a:r>
            <a:br>
              <a:rPr lang="en-GB" b="1" i="0" dirty="0">
                <a:solidFill>
                  <a:srgbClr val="0F0F0F"/>
                </a:solidFill>
                <a:effectLst/>
                <a:latin typeface="YouTube Sans"/>
              </a:rPr>
            </a:br>
            <a:endParaRPr lang="en-GB" dirty="0"/>
          </a:p>
        </p:txBody>
      </p:sp>
      <p:pic>
        <p:nvPicPr>
          <p:cNvPr id="4" name="Online Media 3" title="The MICE Industry">
            <a:hlinkClick r:id="" action="ppaction://media"/>
            <a:extLst>
              <a:ext uri="{FF2B5EF4-FFF2-40B4-BE49-F238E27FC236}">
                <a16:creationId xmlns:a16="http://schemas.microsoft.com/office/drawing/2014/main" id="{ABB756C3-B8C3-7871-8502-B93CDAF30171}"/>
              </a:ext>
            </a:extLst>
          </p:cNvPr>
          <p:cNvPicPr>
            <a:picLocks noGrp="1" noRot="1" noChangeAspect="1"/>
          </p:cNvPicPr>
          <p:nvPr>
            <p:ph idx="1"/>
            <a:videoFile r:link="rId1"/>
          </p:nvPr>
        </p:nvPicPr>
        <p:blipFill>
          <a:blip r:embed="rId3"/>
          <a:stretch>
            <a:fillRect/>
          </a:stretch>
        </p:blipFill>
        <p:spPr>
          <a:xfrm>
            <a:off x="539552" y="1412776"/>
            <a:ext cx="7700962" cy="4351338"/>
          </a:xfrm>
          <a:prstGeom prst="rect">
            <a:avLst/>
          </a:prstGeom>
        </p:spPr>
      </p:pic>
    </p:spTree>
    <p:extLst>
      <p:ext uri="{BB962C8B-B14F-4D97-AF65-F5344CB8AC3E}">
        <p14:creationId xmlns:p14="http://schemas.microsoft.com/office/powerpoint/2010/main" val="874366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2"/>
          <p:cNvSpPr>
            <a:spLocks noChangeArrowheads="1"/>
          </p:cNvSpPr>
          <p:nvPr/>
        </p:nvSpPr>
        <p:spPr bwMode="auto">
          <a:xfrm>
            <a:off x="1241425" y="620713"/>
            <a:ext cx="6661150" cy="5310187"/>
          </a:xfrm>
          <a:prstGeom prst="rect">
            <a:avLst/>
          </a:prstGeom>
          <a:noFill/>
          <a:ln w="9525">
            <a:noFill/>
            <a:miter lim="800000"/>
            <a:headEnd/>
            <a:tailEnd/>
          </a:ln>
        </p:spPr>
        <p:txBody>
          <a:bodyPr>
            <a:spAutoFit/>
          </a:bodyPr>
          <a:lstStyle/>
          <a:p>
            <a:pPr marL="444500" indent="-444500">
              <a:tabLst>
                <a:tab pos="444500" algn="l"/>
              </a:tabLst>
            </a:pPr>
            <a:r>
              <a:rPr lang="en-GB" sz="3600" b="1" dirty="0">
                <a:latin typeface="Calibri" pitchFamily="34" charset="0"/>
              </a:rPr>
              <a:t>Categories of corporate events </a:t>
            </a:r>
          </a:p>
          <a:p>
            <a:pPr marL="444500" indent="-444500">
              <a:tabLst>
                <a:tab pos="444500" algn="l"/>
              </a:tabLst>
            </a:pPr>
            <a:r>
              <a:rPr lang="en-GB" sz="3600" b="1" dirty="0">
                <a:latin typeface="Calibri" pitchFamily="34" charset="0"/>
              </a:rPr>
              <a:t>(MINCE) MICE</a:t>
            </a:r>
          </a:p>
          <a:p>
            <a:pPr marL="444500" indent="-444500">
              <a:tabLst>
                <a:tab pos="444500" algn="l"/>
              </a:tabLst>
            </a:pPr>
            <a:endParaRPr lang="en-GB" b="1" dirty="0">
              <a:latin typeface="Calibri" pitchFamily="34" charset="0"/>
            </a:endParaRPr>
          </a:p>
          <a:p>
            <a:pPr marL="444500" indent="-444500">
              <a:spcAft>
                <a:spcPct val="50000"/>
              </a:spcAft>
              <a:buFontTx/>
              <a:buChar char="•"/>
              <a:tabLst>
                <a:tab pos="444500" algn="l"/>
              </a:tabLst>
            </a:pPr>
            <a:r>
              <a:rPr lang="en-US" sz="3600" b="1" dirty="0">
                <a:latin typeface="Calibri" pitchFamily="34" charset="0"/>
              </a:rPr>
              <a:t>M</a:t>
            </a:r>
            <a:r>
              <a:rPr lang="en-US" sz="3600" dirty="0">
                <a:latin typeface="Calibri" pitchFamily="34" charset="0"/>
              </a:rPr>
              <a:t>eetings and conferences</a:t>
            </a:r>
          </a:p>
          <a:p>
            <a:pPr marL="444500" indent="-444500">
              <a:spcAft>
                <a:spcPct val="50000"/>
              </a:spcAft>
              <a:buFontTx/>
              <a:buChar char="•"/>
              <a:tabLst>
                <a:tab pos="444500" algn="l"/>
              </a:tabLst>
            </a:pPr>
            <a:r>
              <a:rPr lang="en-US" sz="3600" b="1" dirty="0">
                <a:latin typeface="Calibri" pitchFamily="34" charset="0"/>
              </a:rPr>
              <a:t>I</a:t>
            </a:r>
            <a:r>
              <a:rPr lang="en-US" sz="3600" dirty="0">
                <a:latin typeface="Calibri" pitchFamily="34" charset="0"/>
              </a:rPr>
              <a:t>ncentives</a:t>
            </a:r>
          </a:p>
          <a:p>
            <a:pPr marL="444500" indent="-444500">
              <a:spcAft>
                <a:spcPct val="50000"/>
              </a:spcAft>
              <a:buFontTx/>
              <a:buChar char="•"/>
              <a:tabLst>
                <a:tab pos="444500" algn="l"/>
              </a:tabLst>
            </a:pPr>
            <a:r>
              <a:rPr lang="en-US" sz="3600" b="1" dirty="0">
                <a:latin typeface="Calibri" pitchFamily="34" charset="0"/>
              </a:rPr>
              <a:t>N</a:t>
            </a:r>
            <a:r>
              <a:rPr lang="en-US" sz="3600" dirty="0">
                <a:latin typeface="Calibri" pitchFamily="34" charset="0"/>
              </a:rPr>
              <a:t>etworking events</a:t>
            </a:r>
          </a:p>
          <a:p>
            <a:pPr marL="444500" indent="-444500">
              <a:spcAft>
                <a:spcPct val="50000"/>
              </a:spcAft>
              <a:buFontTx/>
              <a:buChar char="•"/>
              <a:tabLst>
                <a:tab pos="444500" algn="l"/>
              </a:tabLst>
            </a:pPr>
            <a:r>
              <a:rPr lang="en-US" sz="3600" b="1" dirty="0">
                <a:latin typeface="Calibri" pitchFamily="34" charset="0"/>
              </a:rPr>
              <a:t>C</a:t>
            </a:r>
            <a:r>
              <a:rPr lang="en-US" sz="3600" dirty="0">
                <a:latin typeface="Calibri" pitchFamily="34" charset="0"/>
              </a:rPr>
              <a:t>orporate hospitality</a:t>
            </a:r>
          </a:p>
          <a:p>
            <a:pPr marL="444500" indent="-444500">
              <a:spcAft>
                <a:spcPct val="50000"/>
              </a:spcAft>
              <a:buFontTx/>
              <a:buChar char="•"/>
              <a:tabLst>
                <a:tab pos="444500" algn="l"/>
              </a:tabLst>
            </a:pPr>
            <a:r>
              <a:rPr lang="en-US" sz="3600" b="1" dirty="0">
                <a:latin typeface="Calibri" pitchFamily="34" charset="0"/>
              </a:rPr>
              <a:t>E</a:t>
            </a:r>
            <a:r>
              <a:rPr lang="en-US" sz="3600" dirty="0">
                <a:latin typeface="Calibri" pitchFamily="34" charset="0"/>
              </a:rPr>
              <a:t>xhibitions and trade shows.</a:t>
            </a:r>
            <a:endParaRPr lang="en-GB" sz="3600" dirty="0">
              <a:latin typeface="Calibri"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8C1E-8DAE-C590-FC3D-153BC8CA1010}"/>
              </a:ext>
            </a:extLst>
          </p:cNvPr>
          <p:cNvSpPr>
            <a:spLocks noGrp="1"/>
          </p:cNvSpPr>
          <p:nvPr>
            <p:ph type="title"/>
          </p:nvPr>
        </p:nvSpPr>
        <p:spPr/>
        <p:txBody>
          <a:bodyPr/>
          <a:lstStyle/>
          <a:p>
            <a:r>
              <a:rPr lang="en-GB" dirty="0"/>
              <a:t>Sustainability in the MICE sector </a:t>
            </a:r>
          </a:p>
        </p:txBody>
      </p:sp>
      <p:pic>
        <p:nvPicPr>
          <p:cNvPr id="4" name="Online Media 3" title="Launch of the MICE Sustainability Roadmap">
            <a:hlinkClick r:id="" action="ppaction://media"/>
            <a:extLst>
              <a:ext uri="{FF2B5EF4-FFF2-40B4-BE49-F238E27FC236}">
                <a16:creationId xmlns:a16="http://schemas.microsoft.com/office/drawing/2014/main" id="{AC296ECE-CBAA-6EF0-3B17-2CD67DF95E7A}"/>
              </a:ext>
            </a:extLst>
          </p:cNvPr>
          <p:cNvPicPr>
            <a:picLocks noGrp="1" noRot="1" noChangeAspect="1"/>
          </p:cNvPicPr>
          <p:nvPr>
            <p:ph idx="1"/>
            <a:videoFile r:link="rId1"/>
          </p:nvPr>
        </p:nvPicPr>
        <p:blipFill>
          <a:blip r:embed="rId3"/>
          <a:stretch>
            <a:fillRect/>
          </a:stretch>
        </p:blipFill>
        <p:spPr>
          <a:xfrm>
            <a:off x="811642" y="1253331"/>
            <a:ext cx="7700962" cy="4351338"/>
          </a:xfrm>
          <a:prstGeom prst="rect">
            <a:avLst/>
          </a:prstGeom>
        </p:spPr>
      </p:pic>
    </p:spTree>
    <p:extLst>
      <p:ext uri="{BB962C8B-B14F-4D97-AF65-F5344CB8AC3E}">
        <p14:creationId xmlns:p14="http://schemas.microsoft.com/office/powerpoint/2010/main" val="3902438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3"/>
          <p:cNvSpPr>
            <a:spLocks/>
          </p:cNvSpPr>
          <p:nvPr/>
        </p:nvSpPr>
        <p:spPr bwMode="auto">
          <a:xfrm>
            <a:off x="1763713" y="5486400"/>
            <a:ext cx="6386512" cy="822325"/>
          </a:xfrm>
          <a:prstGeom prst="rect">
            <a:avLst/>
          </a:prstGeom>
          <a:noFill/>
          <a:ln w="9525">
            <a:noFill/>
            <a:miter lim="800000"/>
            <a:headEnd/>
            <a:tailEnd/>
          </a:ln>
        </p:spPr>
        <p:txBody>
          <a:bodyPr anchor="ctr">
            <a:spAutoFit/>
          </a:bodyPr>
          <a:lstStyle/>
          <a:p>
            <a:pPr marL="1611313" indent="-1611313" eaLnBrk="0" hangingPunct="0"/>
            <a:r>
              <a:rPr lang="en-GB" sz="2400" b="1" dirty="0">
                <a:latin typeface="Calibri" pitchFamily="34" charset="0"/>
              </a:rPr>
              <a:t>Figure 12.1	</a:t>
            </a:r>
            <a:r>
              <a:rPr lang="en-US" sz="2400" dirty="0">
                <a:latin typeface="Calibri" pitchFamily="34" charset="0"/>
              </a:rPr>
              <a:t>Key components for conference and </a:t>
            </a:r>
            <a:br>
              <a:rPr lang="en-US" sz="2400" dirty="0">
                <a:latin typeface="Calibri" pitchFamily="34" charset="0"/>
              </a:rPr>
            </a:br>
            <a:r>
              <a:rPr lang="en-US" sz="2400" dirty="0">
                <a:latin typeface="Calibri" pitchFamily="34" charset="0"/>
              </a:rPr>
              <a:t>meeting events management</a:t>
            </a:r>
            <a:endParaRPr lang="en-GB" sz="2400" dirty="0">
              <a:latin typeface="Calibri" pitchFamily="34" charset="0"/>
            </a:endParaRPr>
          </a:p>
        </p:txBody>
      </p:sp>
      <p:pic>
        <p:nvPicPr>
          <p:cNvPr id="17410" name="Picture 5" descr="Events fig 12"/>
          <p:cNvPicPr>
            <a:picLocks noChangeAspect="1" noChangeArrowheads="1"/>
          </p:cNvPicPr>
          <p:nvPr/>
        </p:nvPicPr>
        <p:blipFill>
          <a:blip r:embed="rId2"/>
          <a:srcRect/>
          <a:stretch>
            <a:fillRect/>
          </a:stretch>
        </p:blipFill>
        <p:spPr bwMode="auto">
          <a:xfrm>
            <a:off x="1763713" y="409575"/>
            <a:ext cx="4946650" cy="4946650"/>
          </a:xfrm>
          <a:prstGeom prst="rect">
            <a:avLst/>
          </a:prstGeom>
          <a:noFill/>
          <a:ln w="9525">
            <a:noFill/>
            <a:miter lim="800000"/>
            <a:headEnd/>
            <a:tailEnd/>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BE43E-CD04-213C-3672-0E9A92078175}"/>
              </a:ext>
            </a:extLst>
          </p:cNvPr>
          <p:cNvSpPr>
            <a:spLocks noGrp="1"/>
          </p:cNvSpPr>
          <p:nvPr>
            <p:ph type="title"/>
          </p:nvPr>
        </p:nvSpPr>
        <p:spPr/>
        <p:txBody>
          <a:bodyPr>
            <a:normAutofit/>
          </a:bodyPr>
          <a:lstStyle/>
          <a:p>
            <a:r>
              <a:rPr lang="en-GB" b="1" dirty="0"/>
              <a:t>Off Limits Events</a:t>
            </a:r>
            <a:br>
              <a:rPr lang="en-GB" dirty="0"/>
            </a:br>
            <a:r>
              <a:rPr lang="en-GB" sz="2800" dirty="0"/>
              <a:t>https://www.offlimits.co.uk/corporate-events/</a:t>
            </a:r>
            <a:endParaRPr lang="en-GB" dirty="0"/>
          </a:p>
        </p:txBody>
      </p:sp>
      <p:pic>
        <p:nvPicPr>
          <p:cNvPr id="4" name="Online Media 3" title="Off Limits Events">
            <a:hlinkClick r:id="" action="ppaction://media"/>
            <a:extLst>
              <a:ext uri="{FF2B5EF4-FFF2-40B4-BE49-F238E27FC236}">
                <a16:creationId xmlns:a16="http://schemas.microsoft.com/office/drawing/2014/main" id="{581A3856-4FEB-4BB3-6623-24F5DC70D5DC}"/>
              </a:ext>
            </a:extLst>
          </p:cNvPr>
          <p:cNvPicPr>
            <a:picLocks noGrp="1" noRot="1" noChangeAspect="1"/>
          </p:cNvPicPr>
          <p:nvPr>
            <p:ph idx="1"/>
            <a:videoFile r:link="rId1"/>
          </p:nvPr>
        </p:nvPicPr>
        <p:blipFill>
          <a:blip r:embed="rId3"/>
          <a:stretch>
            <a:fillRect/>
          </a:stretch>
        </p:blipFill>
        <p:spPr>
          <a:xfrm>
            <a:off x="1585694" y="2287588"/>
            <a:ext cx="5080219" cy="2869604"/>
          </a:xfrm>
          <a:prstGeom prst="rect">
            <a:avLst/>
          </a:prstGeom>
        </p:spPr>
      </p:pic>
    </p:spTree>
    <p:extLst>
      <p:ext uri="{BB962C8B-B14F-4D97-AF65-F5344CB8AC3E}">
        <p14:creationId xmlns:p14="http://schemas.microsoft.com/office/powerpoint/2010/main" val="1287503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3"/>
          <p:cNvSpPr>
            <a:spLocks/>
          </p:cNvSpPr>
          <p:nvPr/>
        </p:nvSpPr>
        <p:spPr bwMode="auto">
          <a:xfrm>
            <a:off x="2171082" y="5047948"/>
            <a:ext cx="4670425" cy="830263"/>
          </a:xfrm>
          <a:prstGeom prst="rect">
            <a:avLst/>
          </a:prstGeom>
          <a:noFill/>
          <a:ln w="9525">
            <a:noFill/>
            <a:miter lim="800000"/>
            <a:headEnd/>
            <a:tailEnd/>
          </a:ln>
        </p:spPr>
        <p:txBody>
          <a:bodyPr anchor="ctr">
            <a:spAutoFit/>
          </a:bodyPr>
          <a:lstStyle/>
          <a:p>
            <a:pPr marL="1611313" indent="-1611313" eaLnBrk="0" hangingPunct="0"/>
            <a:r>
              <a:rPr lang="en-GB" sz="2400" b="1" dirty="0">
                <a:latin typeface="Calibri" pitchFamily="34" charset="0"/>
              </a:rPr>
              <a:t>Figure 12.2	</a:t>
            </a:r>
            <a:r>
              <a:rPr lang="en-US" sz="2400" dirty="0">
                <a:latin typeface="Calibri" pitchFamily="34" charset="0"/>
              </a:rPr>
              <a:t>Achieving outcomes at </a:t>
            </a:r>
            <a:br>
              <a:rPr lang="en-US" sz="2400" dirty="0">
                <a:latin typeface="Calibri" pitchFamily="34" charset="0"/>
              </a:rPr>
            </a:br>
            <a:r>
              <a:rPr lang="en-US" sz="2400" dirty="0">
                <a:latin typeface="Calibri" pitchFamily="34" charset="0"/>
              </a:rPr>
              <a:t>networking events</a:t>
            </a:r>
            <a:endParaRPr lang="en-GB" sz="2400" dirty="0">
              <a:latin typeface="Calibri" pitchFamily="34" charset="0"/>
            </a:endParaRPr>
          </a:p>
        </p:txBody>
      </p:sp>
      <p:pic>
        <p:nvPicPr>
          <p:cNvPr id="18434" name="Picture 5" descr="Events fig 12"/>
          <p:cNvPicPr>
            <a:picLocks noChangeAspect="1" noChangeArrowheads="1"/>
          </p:cNvPicPr>
          <p:nvPr/>
        </p:nvPicPr>
        <p:blipFill>
          <a:blip r:embed="rId2"/>
          <a:srcRect/>
          <a:stretch>
            <a:fillRect/>
          </a:stretch>
        </p:blipFill>
        <p:spPr bwMode="auto">
          <a:xfrm>
            <a:off x="2201862" y="260648"/>
            <a:ext cx="4705350" cy="4752975"/>
          </a:xfrm>
          <a:prstGeom prst="rect">
            <a:avLst/>
          </a:prstGeom>
          <a:noFill/>
          <a:ln w="9525">
            <a:noFill/>
            <a:miter lim="800000"/>
            <a:headEnd/>
            <a:tailEnd/>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358B6-95D9-9480-E004-AB37C157FCE1}"/>
              </a:ext>
            </a:extLst>
          </p:cNvPr>
          <p:cNvSpPr>
            <a:spLocks noGrp="1"/>
          </p:cNvSpPr>
          <p:nvPr>
            <p:ph type="title"/>
          </p:nvPr>
        </p:nvSpPr>
        <p:spPr/>
        <p:txBody>
          <a:bodyPr>
            <a:normAutofit/>
          </a:bodyPr>
          <a:lstStyle/>
          <a:p>
            <a:r>
              <a:rPr lang="en-GB" sz="3200" dirty="0" err="1"/>
              <a:t>Wildgoose</a:t>
            </a:r>
            <a:r>
              <a:rPr lang="en-GB" sz="3200" dirty="0"/>
              <a:t>: Creating shared experiences with </a:t>
            </a:r>
            <a:r>
              <a:rPr lang="en-GB" sz="3200" u="sng" dirty="0"/>
              <a:t>team building</a:t>
            </a:r>
          </a:p>
        </p:txBody>
      </p:sp>
      <p:pic>
        <p:nvPicPr>
          <p:cNvPr id="4" name="Online Media 3" title="CN Conference Call – Wildgoose: Creating shared experiences with team building">
            <a:hlinkClick r:id="" action="ppaction://media"/>
            <a:extLst>
              <a:ext uri="{FF2B5EF4-FFF2-40B4-BE49-F238E27FC236}">
                <a16:creationId xmlns:a16="http://schemas.microsoft.com/office/drawing/2014/main" id="{53E2826D-C167-0095-D4FB-FD5E62E737AE}"/>
              </a:ext>
            </a:extLst>
          </p:cNvPr>
          <p:cNvPicPr>
            <a:picLocks noGrp="1" noRot="1" noChangeAspect="1"/>
          </p:cNvPicPr>
          <p:nvPr>
            <p:ph idx="1"/>
            <a:videoFile r:link="rId1"/>
          </p:nvPr>
        </p:nvPicPr>
        <p:blipFill>
          <a:blip r:embed="rId3"/>
          <a:stretch>
            <a:fillRect/>
          </a:stretch>
        </p:blipFill>
        <p:spPr>
          <a:xfrm>
            <a:off x="1908175" y="2060575"/>
            <a:ext cx="6097588" cy="3444875"/>
          </a:xfrm>
          <a:prstGeom prst="rect">
            <a:avLst/>
          </a:prstGeom>
        </p:spPr>
      </p:pic>
      <p:sp>
        <p:nvSpPr>
          <p:cNvPr id="6" name="TextBox 5">
            <a:extLst>
              <a:ext uri="{FF2B5EF4-FFF2-40B4-BE49-F238E27FC236}">
                <a16:creationId xmlns:a16="http://schemas.microsoft.com/office/drawing/2014/main" id="{41C56B87-8682-5E3C-B5B2-2A47261E749C}"/>
              </a:ext>
            </a:extLst>
          </p:cNvPr>
          <p:cNvSpPr txBox="1"/>
          <p:nvPr/>
        </p:nvSpPr>
        <p:spPr>
          <a:xfrm>
            <a:off x="1907704" y="6381328"/>
            <a:ext cx="4572000" cy="369332"/>
          </a:xfrm>
          <a:prstGeom prst="rect">
            <a:avLst/>
          </a:prstGeom>
          <a:noFill/>
        </p:spPr>
        <p:txBody>
          <a:bodyPr wrap="square">
            <a:spAutoFit/>
          </a:bodyPr>
          <a:lstStyle/>
          <a:p>
            <a:r>
              <a:rPr lang="en-GB" dirty="0"/>
              <a:t>https://wearewildgoose.com/uk/</a:t>
            </a:r>
          </a:p>
        </p:txBody>
      </p:sp>
    </p:spTree>
    <p:extLst>
      <p:ext uri="{BB962C8B-B14F-4D97-AF65-F5344CB8AC3E}">
        <p14:creationId xmlns:p14="http://schemas.microsoft.com/office/powerpoint/2010/main" val="570184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2B5FE-F673-C058-8623-4A29F916B608}"/>
              </a:ext>
            </a:extLst>
          </p:cNvPr>
          <p:cNvSpPr>
            <a:spLocks noGrp="1"/>
          </p:cNvSpPr>
          <p:nvPr>
            <p:ph type="title"/>
          </p:nvPr>
        </p:nvSpPr>
        <p:spPr>
          <a:xfrm>
            <a:off x="628650" y="365127"/>
            <a:ext cx="7886700" cy="615602"/>
          </a:xfrm>
        </p:spPr>
        <p:txBody>
          <a:bodyPr/>
          <a:lstStyle/>
          <a:p>
            <a:r>
              <a:rPr lang="en-GB" dirty="0"/>
              <a:t>Tourism events planning </a:t>
            </a:r>
          </a:p>
        </p:txBody>
      </p:sp>
      <p:sp>
        <p:nvSpPr>
          <p:cNvPr id="5" name="Content Placeholder 4">
            <a:extLst>
              <a:ext uri="{FF2B5EF4-FFF2-40B4-BE49-F238E27FC236}">
                <a16:creationId xmlns:a16="http://schemas.microsoft.com/office/drawing/2014/main" id="{2ADCEAB8-979D-8D0D-10EE-3E3A66ED1766}"/>
              </a:ext>
            </a:extLst>
          </p:cNvPr>
          <p:cNvSpPr>
            <a:spLocks noGrp="1"/>
          </p:cNvSpPr>
          <p:nvPr>
            <p:ph idx="1"/>
          </p:nvPr>
        </p:nvSpPr>
        <p:spPr/>
        <p:txBody>
          <a:bodyPr/>
          <a:lstStyle/>
          <a:p>
            <a:r>
              <a:rPr lang="en-GB" dirty="0"/>
              <a:t>What is an example of a tourism event?</a:t>
            </a:r>
          </a:p>
          <a:p>
            <a:r>
              <a:rPr lang="en-GB" dirty="0"/>
              <a:t>From sporting events to music festivals, and conference meetings to outstation weddings, tourism events have become an integral part of the industry. </a:t>
            </a:r>
          </a:p>
          <a:p>
            <a:r>
              <a:rPr lang="en-GB" dirty="0"/>
              <a:t>Event tourism provides travellers with </a:t>
            </a:r>
            <a:r>
              <a:rPr lang="en-GB" b="1" dirty="0"/>
              <a:t>unique and memorable </a:t>
            </a:r>
            <a:r>
              <a:rPr lang="en-GB" dirty="0"/>
              <a:t>experiences and brings significant economic and social benefits to the host destination.</a:t>
            </a:r>
          </a:p>
          <a:p>
            <a:r>
              <a:rPr lang="en-GB" dirty="0">
                <a:hlinkClick r:id="rId2"/>
              </a:rPr>
              <a:t>Technology that is changing the event planning industry :</a:t>
            </a:r>
          </a:p>
          <a:p>
            <a:r>
              <a:rPr lang="en-GB" dirty="0">
                <a:hlinkClick r:id="rId2"/>
              </a:rPr>
              <a:t> https://www.oneplanevents.com/stadiums-arenas/</a:t>
            </a:r>
            <a:endParaRPr lang="en-GB" dirty="0"/>
          </a:p>
          <a:p>
            <a:endParaRPr lang="en-GB" dirty="0"/>
          </a:p>
          <a:p>
            <a:endParaRPr lang="en-GB" dirty="0"/>
          </a:p>
        </p:txBody>
      </p:sp>
    </p:spTree>
    <p:extLst>
      <p:ext uri="{BB962C8B-B14F-4D97-AF65-F5344CB8AC3E}">
        <p14:creationId xmlns:p14="http://schemas.microsoft.com/office/powerpoint/2010/main" val="2958060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99279-944A-7A3A-04BB-257EDC744E5A}"/>
              </a:ext>
            </a:extLst>
          </p:cNvPr>
          <p:cNvSpPr>
            <a:spLocks noGrp="1"/>
          </p:cNvSpPr>
          <p:nvPr>
            <p:ph type="title"/>
          </p:nvPr>
        </p:nvSpPr>
        <p:spPr>
          <a:xfrm>
            <a:off x="395536" y="131402"/>
            <a:ext cx="7886700" cy="1325563"/>
          </a:xfrm>
        </p:spPr>
        <p:txBody>
          <a:bodyPr>
            <a:noAutofit/>
          </a:bodyPr>
          <a:lstStyle/>
          <a:p>
            <a:r>
              <a:rPr lang="en-GB" sz="1800" b="1" dirty="0"/>
              <a:t>IN Raconteur supplement for the Times newspaper (</a:t>
            </a:r>
            <a:r>
              <a:rPr lang="en-GB" sz="1800" b="1" dirty="0" err="1"/>
              <a:t>Lidstone</a:t>
            </a:r>
            <a:r>
              <a:rPr lang="en-GB" sz="1800" b="1" dirty="0"/>
              <a:t>, 2019, p.7), Russ </a:t>
            </a:r>
            <a:r>
              <a:rPr lang="en-GB" sz="1800" b="1" dirty="0" err="1"/>
              <a:t>Lidstone</a:t>
            </a:r>
            <a:r>
              <a:rPr lang="en-GB" sz="1800" b="1" dirty="0"/>
              <a:t>, group chief executive of The Creative Engagement Group (parent group of events division WRG), explains how events are evolving to reflect a new culture of business.</a:t>
            </a:r>
          </a:p>
        </p:txBody>
      </p:sp>
      <p:sp>
        <p:nvSpPr>
          <p:cNvPr id="3" name="Content Placeholder 2">
            <a:extLst>
              <a:ext uri="{FF2B5EF4-FFF2-40B4-BE49-F238E27FC236}">
                <a16:creationId xmlns:a16="http://schemas.microsoft.com/office/drawing/2014/main" id="{6E6BAC7E-15AE-012C-626E-77AC1B294FA7}"/>
              </a:ext>
            </a:extLst>
          </p:cNvPr>
          <p:cNvSpPr>
            <a:spLocks noGrp="1"/>
          </p:cNvSpPr>
          <p:nvPr>
            <p:ph idx="1"/>
          </p:nvPr>
        </p:nvSpPr>
        <p:spPr>
          <a:xfrm>
            <a:off x="467544" y="1463356"/>
            <a:ext cx="8352928" cy="5350020"/>
          </a:xfrm>
        </p:spPr>
        <p:txBody>
          <a:bodyPr>
            <a:normAutofit/>
          </a:bodyPr>
          <a:lstStyle/>
          <a:p>
            <a:pPr>
              <a:lnSpc>
                <a:spcPct val="120000"/>
              </a:lnSpc>
            </a:pPr>
            <a:r>
              <a:rPr lang="en-GB" sz="1600" b="1" dirty="0"/>
              <a:t>Move from ‘Inform’ to ‘Involve’ </a:t>
            </a:r>
            <a:r>
              <a:rPr lang="en-GB" sz="1600" dirty="0"/>
              <a:t>– companies must think much more about </a:t>
            </a:r>
            <a:r>
              <a:rPr lang="en-GB" sz="1600" b="1" dirty="0"/>
              <a:t>what an audience wants to get out of the event</a:t>
            </a:r>
            <a:r>
              <a:rPr lang="en-GB" sz="1600" dirty="0"/>
              <a:t>. Delegates want to </a:t>
            </a:r>
            <a:r>
              <a:rPr lang="en-GB" sz="1600" b="1" dirty="0"/>
              <a:t>be involved</a:t>
            </a:r>
            <a:r>
              <a:rPr lang="en-GB" sz="1600" dirty="0"/>
              <a:t>. </a:t>
            </a:r>
          </a:p>
          <a:p>
            <a:pPr>
              <a:lnSpc>
                <a:spcPct val="120000"/>
              </a:lnSpc>
            </a:pPr>
            <a:r>
              <a:rPr lang="en-GB" sz="1600" b="1" dirty="0"/>
              <a:t>Extend beyond the event </a:t>
            </a:r>
            <a:r>
              <a:rPr lang="en-GB" sz="1600" dirty="0"/>
              <a:t>– all engagement activity needs to reflect the multi-faceted, multi-screen, always-on communications landscape. Engagement starts before the event and continues afterwards, aim to be creative with formats to </a:t>
            </a:r>
            <a:r>
              <a:rPr lang="en-GB" sz="1600" b="1" dirty="0"/>
              <a:t>recognise events as a part of an ongoing engagement programme</a:t>
            </a:r>
            <a:r>
              <a:rPr lang="en-GB" sz="1600" dirty="0"/>
              <a:t>. </a:t>
            </a:r>
          </a:p>
          <a:p>
            <a:pPr>
              <a:lnSpc>
                <a:spcPct val="120000"/>
              </a:lnSpc>
            </a:pPr>
            <a:r>
              <a:rPr lang="en-GB" sz="1600" b="1" dirty="0"/>
              <a:t>Use physical space to strengthen experience </a:t>
            </a:r>
            <a:r>
              <a:rPr lang="en-GB" sz="1600" dirty="0"/>
              <a:t>– the physical environment for events increasingly needs to put people into the </a:t>
            </a:r>
            <a:r>
              <a:rPr lang="en-GB" sz="1600" b="1" dirty="0"/>
              <a:t>right mindset to receive content and experience messaging</a:t>
            </a:r>
            <a:r>
              <a:rPr lang="en-GB" sz="1600" dirty="0"/>
              <a:t>. After all, they can listen online. Thinking about the </a:t>
            </a:r>
            <a:r>
              <a:rPr lang="en-GB" sz="1600" b="1" dirty="0"/>
              <a:t>physical flow </a:t>
            </a:r>
            <a:r>
              <a:rPr lang="en-GB" sz="1600" dirty="0"/>
              <a:t>of your event and how delegates are going to </a:t>
            </a:r>
            <a:r>
              <a:rPr lang="en-GB" sz="1600" b="1" dirty="0"/>
              <a:t>navigate the agenda or floorspace</a:t>
            </a:r>
            <a:r>
              <a:rPr lang="en-GB" sz="1600" dirty="0"/>
              <a:t>, as well as the use of touch, taste and smell, can have a huge impact on experience.</a:t>
            </a:r>
          </a:p>
          <a:p>
            <a:pPr>
              <a:lnSpc>
                <a:spcPct val="120000"/>
              </a:lnSpc>
            </a:pPr>
            <a:r>
              <a:rPr lang="en-GB" sz="1600" b="1" dirty="0"/>
              <a:t>Bigger speakers, smaller stages </a:t>
            </a:r>
            <a:r>
              <a:rPr lang="en-GB" sz="1600" dirty="0"/>
              <a:t>– clients value meaningful content over shiny production with bells and whistles. This means having compelling speakers on topics that matters more than ever</a:t>
            </a:r>
            <a:r>
              <a:rPr lang="en-GB" sz="1200" dirty="0"/>
              <a:t>.</a:t>
            </a:r>
          </a:p>
        </p:txBody>
      </p:sp>
    </p:spTree>
    <p:extLst>
      <p:ext uri="{BB962C8B-B14F-4D97-AF65-F5344CB8AC3E}">
        <p14:creationId xmlns:p14="http://schemas.microsoft.com/office/powerpoint/2010/main" val="1849704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928EF-1096-EDD0-3886-5B5798C462B3}"/>
              </a:ext>
            </a:extLst>
          </p:cNvPr>
          <p:cNvSpPr>
            <a:spLocks noGrp="1"/>
          </p:cNvSpPr>
          <p:nvPr>
            <p:ph type="title"/>
          </p:nvPr>
        </p:nvSpPr>
        <p:spPr/>
        <p:txBody>
          <a:bodyPr>
            <a:normAutofit/>
          </a:bodyPr>
          <a:lstStyle/>
          <a:p>
            <a:r>
              <a:rPr lang="en-GB" sz="3600" b="1" dirty="0"/>
              <a:t>HAVAS EVENTS NETWORK - SHOWREEL</a:t>
            </a:r>
          </a:p>
        </p:txBody>
      </p:sp>
      <p:pic>
        <p:nvPicPr>
          <p:cNvPr id="4" name="Online Media 3" title="HAVAS EVENTS NETWORK - SHOWREEL">
            <a:hlinkClick r:id="" action="ppaction://media"/>
            <a:extLst>
              <a:ext uri="{FF2B5EF4-FFF2-40B4-BE49-F238E27FC236}">
                <a16:creationId xmlns:a16="http://schemas.microsoft.com/office/drawing/2014/main" id="{AB5F4334-6D1F-ABB9-A625-4A23FB415556}"/>
              </a:ext>
            </a:extLst>
          </p:cNvPr>
          <p:cNvPicPr>
            <a:picLocks noGrp="1" noRot="1" noChangeAspect="1"/>
          </p:cNvPicPr>
          <p:nvPr>
            <p:ph idx="1"/>
            <a:videoFile r:link="rId1"/>
          </p:nvPr>
        </p:nvPicPr>
        <p:blipFill>
          <a:blip r:embed="rId3"/>
          <a:stretch>
            <a:fillRect/>
          </a:stretch>
        </p:blipFill>
        <p:spPr>
          <a:xfrm>
            <a:off x="1619250" y="1966913"/>
            <a:ext cx="6551613" cy="3702050"/>
          </a:xfrm>
          <a:prstGeom prst="rect">
            <a:avLst/>
          </a:prstGeom>
        </p:spPr>
      </p:pic>
    </p:spTree>
    <p:extLst>
      <p:ext uri="{BB962C8B-B14F-4D97-AF65-F5344CB8AC3E}">
        <p14:creationId xmlns:p14="http://schemas.microsoft.com/office/powerpoint/2010/main" val="519132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19998-3CC4-22A6-61B0-85D8B8D12530}"/>
              </a:ext>
            </a:extLst>
          </p:cNvPr>
          <p:cNvSpPr>
            <a:spLocks noGrp="1"/>
          </p:cNvSpPr>
          <p:nvPr>
            <p:ph type="title"/>
          </p:nvPr>
        </p:nvSpPr>
        <p:spPr/>
        <p:txBody>
          <a:bodyPr>
            <a:normAutofit/>
          </a:bodyPr>
          <a:lstStyle/>
          <a:p>
            <a:r>
              <a:rPr lang="en-GB" sz="2800" dirty="0" err="1"/>
              <a:t>ShoutOut</a:t>
            </a:r>
            <a:r>
              <a:rPr lang="en-GB" sz="2800" dirty="0"/>
              <a:t>: Helping #eventprofs become content creators VIDEO MARKETING </a:t>
            </a:r>
          </a:p>
        </p:txBody>
      </p:sp>
      <p:pic>
        <p:nvPicPr>
          <p:cNvPr id="4" name="Online Media 3" title="CN Conference Call - ShoutOut: Helping #eventprofs become content creators">
            <a:hlinkClick r:id="" action="ppaction://media"/>
            <a:extLst>
              <a:ext uri="{FF2B5EF4-FFF2-40B4-BE49-F238E27FC236}">
                <a16:creationId xmlns:a16="http://schemas.microsoft.com/office/drawing/2014/main" id="{17500852-94A3-EFC4-A5BE-E1E59273258D}"/>
              </a:ext>
            </a:extLst>
          </p:cNvPr>
          <p:cNvPicPr>
            <a:picLocks noGrp="1" noRot="1" noChangeAspect="1"/>
          </p:cNvPicPr>
          <p:nvPr>
            <p:ph idx="1"/>
            <a:videoFile r:link="rId1"/>
          </p:nvPr>
        </p:nvPicPr>
        <p:blipFill>
          <a:blip r:embed="rId3"/>
          <a:stretch>
            <a:fillRect/>
          </a:stretch>
        </p:blipFill>
        <p:spPr>
          <a:xfrm>
            <a:off x="1138238" y="2060575"/>
            <a:ext cx="6026150" cy="3405188"/>
          </a:xfrm>
          <a:prstGeom prst="rect">
            <a:avLst/>
          </a:prstGeom>
        </p:spPr>
      </p:pic>
      <p:sp>
        <p:nvSpPr>
          <p:cNvPr id="6" name="TextBox 5">
            <a:extLst>
              <a:ext uri="{FF2B5EF4-FFF2-40B4-BE49-F238E27FC236}">
                <a16:creationId xmlns:a16="http://schemas.microsoft.com/office/drawing/2014/main" id="{2868901B-922E-D269-5109-C1BFF73CA137}"/>
              </a:ext>
            </a:extLst>
          </p:cNvPr>
          <p:cNvSpPr txBox="1"/>
          <p:nvPr/>
        </p:nvSpPr>
        <p:spPr>
          <a:xfrm>
            <a:off x="1043608" y="6381328"/>
            <a:ext cx="4572000" cy="369332"/>
          </a:xfrm>
          <a:prstGeom prst="rect">
            <a:avLst/>
          </a:prstGeom>
          <a:noFill/>
        </p:spPr>
        <p:txBody>
          <a:bodyPr wrap="square">
            <a:spAutoFit/>
          </a:bodyPr>
          <a:lstStyle/>
          <a:p>
            <a:r>
              <a:rPr lang="en-GB" dirty="0"/>
              <a:t>https://www.shoutout.social/</a:t>
            </a:r>
          </a:p>
        </p:txBody>
      </p:sp>
    </p:spTree>
    <p:extLst>
      <p:ext uri="{BB962C8B-B14F-4D97-AF65-F5344CB8AC3E}">
        <p14:creationId xmlns:p14="http://schemas.microsoft.com/office/powerpoint/2010/main" val="2535013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91475-7F6A-16EF-9C03-8738CEF93FD7}"/>
              </a:ext>
            </a:extLst>
          </p:cNvPr>
          <p:cNvSpPr>
            <a:spLocks noGrp="1"/>
          </p:cNvSpPr>
          <p:nvPr>
            <p:ph type="title"/>
          </p:nvPr>
        </p:nvSpPr>
        <p:spPr/>
        <p:txBody>
          <a:bodyPr>
            <a:normAutofit/>
          </a:bodyPr>
          <a:lstStyle/>
          <a:p>
            <a:r>
              <a:rPr lang="en-GB" sz="3200" dirty="0"/>
              <a:t>What do planners want from venues?</a:t>
            </a:r>
          </a:p>
        </p:txBody>
      </p:sp>
      <p:pic>
        <p:nvPicPr>
          <p:cNvPr id="4" name="Online Media 3" title="CN Conference Call: What do planners want from venues ?">
            <a:hlinkClick r:id="" action="ppaction://media"/>
            <a:extLst>
              <a:ext uri="{FF2B5EF4-FFF2-40B4-BE49-F238E27FC236}">
                <a16:creationId xmlns:a16="http://schemas.microsoft.com/office/drawing/2014/main" id="{ADBE4E3D-F42D-ED57-9629-57ED92733DE7}"/>
              </a:ext>
            </a:extLst>
          </p:cNvPr>
          <p:cNvPicPr>
            <a:picLocks noGrp="1" noRot="1" noChangeAspect="1"/>
          </p:cNvPicPr>
          <p:nvPr>
            <p:ph idx="1"/>
            <a:videoFile r:link="rId1"/>
          </p:nvPr>
        </p:nvPicPr>
        <p:blipFill>
          <a:blip r:embed="rId3"/>
          <a:stretch>
            <a:fillRect/>
          </a:stretch>
        </p:blipFill>
        <p:spPr>
          <a:xfrm>
            <a:off x="1044575" y="2008188"/>
            <a:ext cx="6478588" cy="3660775"/>
          </a:xfrm>
          <a:prstGeom prst="rect">
            <a:avLst/>
          </a:prstGeom>
        </p:spPr>
      </p:pic>
    </p:spTree>
    <p:extLst>
      <p:ext uri="{BB962C8B-B14F-4D97-AF65-F5344CB8AC3E}">
        <p14:creationId xmlns:p14="http://schemas.microsoft.com/office/powerpoint/2010/main" val="1269775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3"/>
          <p:cNvSpPr>
            <a:spLocks/>
          </p:cNvSpPr>
          <p:nvPr/>
        </p:nvSpPr>
        <p:spPr bwMode="auto">
          <a:xfrm>
            <a:off x="514350" y="5353050"/>
            <a:ext cx="7467600" cy="457200"/>
          </a:xfrm>
          <a:prstGeom prst="rect">
            <a:avLst/>
          </a:prstGeom>
          <a:noFill/>
          <a:ln w="9525">
            <a:noFill/>
            <a:miter lim="800000"/>
            <a:headEnd/>
            <a:tailEnd/>
          </a:ln>
        </p:spPr>
        <p:txBody>
          <a:bodyPr anchor="ctr">
            <a:spAutoFit/>
          </a:bodyPr>
          <a:lstStyle/>
          <a:p>
            <a:pPr marL="1611313" indent="-1611313" eaLnBrk="0" hangingPunct="0"/>
            <a:r>
              <a:rPr lang="en-GB" sz="2400" b="1">
                <a:latin typeface="Calibri" pitchFamily="34" charset="0"/>
              </a:rPr>
              <a:t>Figure 12.4	</a:t>
            </a:r>
            <a:r>
              <a:rPr lang="en-US" sz="2400">
                <a:latin typeface="Calibri" pitchFamily="34" charset="0"/>
              </a:rPr>
              <a:t>Corporate event customer satisfaction model</a:t>
            </a:r>
            <a:endParaRPr lang="en-GB" sz="2400">
              <a:latin typeface="Calibri" pitchFamily="34" charset="0"/>
            </a:endParaRPr>
          </a:p>
        </p:txBody>
      </p:sp>
      <p:pic>
        <p:nvPicPr>
          <p:cNvPr id="20482" name="Picture 6" descr="Events fig 12"/>
          <p:cNvPicPr>
            <a:picLocks noChangeAspect="1" noChangeArrowheads="1"/>
          </p:cNvPicPr>
          <p:nvPr/>
        </p:nvPicPr>
        <p:blipFill>
          <a:blip r:embed="rId2"/>
          <a:srcRect/>
          <a:stretch>
            <a:fillRect/>
          </a:stretch>
        </p:blipFill>
        <p:spPr bwMode="auto">
          <a:xfrm>
            <a:off x="514350" y="1073150"/>
            <a:ext cx="8115300" cy="3724275"/>
          </a:xfrm>
          <a:prstGeom prst="rect">
            <a:avLst/>
          </a:prstGeom>
          <a:noFill/>
          <a:ln w="9525">
            <a:noFill/>
            <a:miter lim="800000"/>
            <a:headEnd/>
            <a:tailEnd/>
          </a:ln>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3E35A5D-0C5C-47E8-AD52-0D06B8898D8C}"/>
              </a:ext>
            </a:extLst>
          </p:cNvPr>
          <p:cNvPicPr>
            <a:picLocks noChangeAspect="1"/>
          </p:cNvPicPr>
          <p:nvPr/>
        </p:nvPicPr>
        <p:blipFill rotWithShape="1">
          <a:blip r:embed="rId2"/>
          <a:srcRect t="12149" r="1" b="7571"/>
          <a:stretch/>
        </p:blipFill>
        <p:spPr>
          <a:xfrm>
            <a:off x="469942" y="317578"/>
            <a:ext cx="8138333" cy="3508437"/>
          </a:xfrm>
          <a:prstGeom prst="rect">
            <a:avLst/>
          </a:prstGeom>
        </p:spPr>
      </p:pic>
      <p:sp>
        <p:nvSpPr>
          <p:cNvPr id="2" name="Title 1">
            <a:extLst>
              <a:ext uri="{FF2B5EF4-FFF2-40B4-BE49-F238E27FC236}">
                <a16:creationId xmlns:a16="http://schemas.microsoft.com/office/drawing/2014/main" id="{EAA5B65A-95B2-412F-9945-27A81DD2AA4F}"/>
              </a:ext>
            </a:extLst>
          </p:cNvPr>
          <p:cNvSpPr>
            <a:spLocks noGrp="1"/>
          </p:cNvSpPr>
          <p:nvPr>
            <p:ph type="title"/>
          </p:nvPr>
        </p:nvSpPr>
        <p:spPr>
          <a:xfrm>
            <a:off x="473202" y="4018137"/>
            <a:ext cx="3426795" cy="2129586"/>
          </a:xfrm>
          <a:noFill/>
        </p:spPr>
        <p:txBody>
          <a:bodyPr anchor="t">
            <a:normAutofit/>
          </a:bodyPr>
          <a:lstStyle/>
          <a:p>
            <a:r>
              <a:rPr lang="en-GB" sz="4200">
                <a:solidFill>
                  <a:schemeClr val="bg1"/>
                </a:solidFill>
              </a:rPr>
              <a:t>MICE venue - ICC Wales </a:t>
            </a:r>
          </a:p>
        </p:txBody>
      </p:sp>
      <p:sp>
        <p:nvSpPr>
          <p:cNvPr id="3" name="Content Placeholder 2">
            <a:extLst>
              <a:ext uri="{FF2B5EF4-FFF2-40B4-BE49-F238E27FC236}">
                <a16:creationId xmlns:a16="http://schemas.microsoft.com/office/drawing/2014/main" id="{3C6E8FFD-C3D6-493C-A13C-D95B9BEEDE72}"/>
              </a:ext>
            </a:extLst>
          </p:cNvPr>
          <p:cNvSpPr>
            <a:spLocks noGrp="1"/>
          </p:cNvSpPr>
          <p:nvPr>
            <p:ph idx="1"/>
          </p:nvPr>
        </p:nvSpPr>
        <p:spPr>
          <a:xfrm>
            <a:off x="4114560" y="4018143"/>
            <a:ext cx="4255578" cy="2129599"/>
          </a:xfrm>
          <a:noFill/>
        </p:spPr>
        <p:txBody>
          <a:bodyPr anchor="t">
            <a:normAutofit/>
          </a:bodyPr>
          <a:lstStyle/>
          <a:p>
            <a:pPr marL="0" indent="0">
              <a:buNone/>
            </a:pPr>
            <a:r>
              <a:rPr lang="en-GB" sz="2800" dirty="0">
                <a:solidFill>
                  <a:schemeClr val="bg1"/>
                </a:solidFill>
                <a:hlinkClick r:id="rId3"/>
              </a:rPr>
              <a:t>https://www.iccwales.com/</a:t>
            </a:r>
            <a:endParaRPr lang="en-GB" sz="2800" dirty="0">
              <a:solidFill>
                <a:schemeClr val="bg1"/>
              </a:solidFill>
            </a:endParaRPr>
          </a:p>
          <a:p>
            <a:pPr marL="0" indent="0">
              <a:buNone/>
            </a:pPr>
            <a:endParaRPr lang="en-GB" sz="1600" dirty="0">
              <a:solidFill>
                <a:schemeClr val="bg1"/>
              </a:solidFill>
            </a:endParaRPr>
          </a:p>
        </p:txBody>
      </p:sp>
      <p:pic>
        <p:nvPicPr>
          <p:cNvPr id="5" name="Picture 4">
            <a:extLst>
              <a:ext uri="{FF2B5EF4-FFF2-40B4-BE49-F238E27FC236}">
                <a16:creationId xmlns:a16="http://schemas.microsoft.com/office/drawing/2014/main" id="{543D7832-41D5-4A83-9DEF-C0E9836ECA1E}"/>
              </a:ext>
            </a:extLst>
          </p:cNvPr>
          <p:cNvPicPr>
            <a:picLocks noChangeAspect="1"/>
          </p:cNvPicPr>
          <p:nvPr/>
        </p:nvPicPr>
        <p:blipFill>
          <a:blip r:embed="rId4"/>
          <a:stretch>
            <a:fillRect/>
          </a:stretch>
        </p:blipFill>
        <p:spPr>
          <a:xfrm>
            <a:off x="5632651" y="4728040"/>
            <a:ext cx="2763894" cy="2005570"/>
          </a:xfrm>
          <a:prstGeom prst="rect">
            <a:avLst/>
          </a:prstGeom>
        </p:spPr>
      </p:pic>
    </p:spTree>
    <p:extLst>
      <p:ext uri="{BB962C8B-B14F-4D97-AF65-F5344CB8AC3E}">
        <p14:creationId xmlns:p14="http://schemas.microsoft.com/office/powerpoint/2010/main" val="23579236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CC879-C4C7-470D-8C13-1054857E6A99}"/>
              </a:ext>
            </a:extLst>
          </p:cNvPr>
          <p:cNvSpPr>
            <a:spLocks noGrp="1"/>
          </p:cNvSpPr>
          <p:nvPr>
            <p:ph type="title"/>
          </p:nvPr>
        </p:nvSpPr>
        <p:spPr>
          <a:xfrm>
            <a:off x="5058769" y="534248"/>
            <a:ext cx="3666230" cy="1325563"/>
          </a:xfrm>
        </p:spPr>
        <p:txBody>
          <a:bodyPr>
            <a:normAutofit/>
          </a:bodyPr>
          <a:lstStyle/>
          <a:p>
            <a:r>
              <a:rPr lang="en-GB" dirty="0"/>
              <a:t>Events Industry UK </a:t>
            </a:r>
            <a:br>
              <a:rPr lang="en-GB" dirty="0"/>
            </a:br>
            <a:endParaRPr lang="en-GB" dirty="0"/>
          </a:p>
        </p:txBody>
      </p:sp>
      <p:sp>
        <p:nvSpPr>
          <p:cNvPr id="4" name="Rectangle 1">
            <a:extLst>
              <a:ext uri="{FF2B5EF4-FFF2-40B4-BE49-F238E27FC236}">
                <a16:creationId xmlns:a16="http://schemas.microsoft.com/office/drawing/2014/main" id="{C6413E0A-DE3C-4FA4-BFA4-EAD65C536B52}"/>
              </a:ext>
            </a:extLst>
          </p:cNvPr>
          <p:cNvSpPr>
            <a:spLocks noGrp="1" noChangeArrowheads="1"/>
          </p:cNvSpPr>
          <p:nvPr>
            <p:ph idx="1"/>
          </p:nvPr>
        </p:nvSpPr>
        <p:spPr bwMode="auto">
          <a:xfrm>
            <a:off x="5061856" y="2009941"/>
            <a:ext cx="3663142" cy="2438869"/>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1600" b="0" i="0" u="none" strike="noStrike" cap="none" normalizeH="0" baseline="0" dirty="0">
                <a:ln>
                  <a:noFill/>
                </a:ln>
                <a:effectLst/>
                <a:latin typeface="Arial" panose="020B0604020202020204" pitchFamily="34" charset="0"/>
                <a:cs typeface="Arial" panose="020B0604020202020204" pitchFamily="34" charset="0"/>
                <a:hlinkClick r:id="rId2"/>
              </a:rPr>
              <a:t>https://www.visitbritain.com/gb/en/business</a:t>
            </a:r>
            <a:b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br>
            <a:endParaRPr kumimoji="0" lang="en-US" altLang="en-US" sz="16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endParaRPr lang="en-US" altLang="en-US" sz="1600" dirty="0">
              <a:latin typeface="Arial" panose="020B0604020202020204" pitchFamily="34" charset="0"/>
              <a:cs typeface="Arial" panose="020B0604020202020204" pitchFamily="34" charset="0"/>
            </a:endParaRPr>
          </a:p>
          <a:p>
            <a:pPr marL="0" lvl="0" indent="0" defTabSz="914400" eaLnBrk="0" fontAlgn="base" hangingPunct="0">
              <a:spcBef>
                <a:spcPct val="0"/>
              </a:spcBef>
              <a:spcAft>
                <a:spcPts val="600"/>
              </a:spcAft>
              <a:buNone/>
            </a:pPr>
            <a:r>
              <a:rPr lang="en-GB" sz="1600" dirty="0">
                <a:hlinkClick r:id="rId3"/>
              </a:rPr>
              <a:t>https://www.visitbritain.com/gb/en/business/blog/virtual-discoveries-uk-innovation-expertise</a:t>
            </a:r>
            <a:endParaRPr kumimoji="0" lang="en-US" altLang="en-US" sz="16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br>
              <a:rPr kumimoji="0" lang="en-US" altLang="en-US" sz="1600" b="0" i="0" u="none" strike="noStrike" cap="none" normalizeH="0" baseline="0" dirty="0">
                <a:ln>
                  <a:noFill/>
                </a:ln>
                <a:effectLst/>
              </a:rPr>
            </a:br>
            <a:endParaRPr kumimoji="0" lang="en-US" altLang="en-US" sz="1600" b="0" i="0" u="none" strike="noStrike" cap="none" normalizeH="0" baseline="0" dirty="0">
              <a:ln>
                <a:noFill/>
              </a:ln>
              <a:effectLst/>
              <a:latin typeface="Arial" panose="020B0604020202020204" pitchFamily="34" charset="0"/>
            </a:endParaRPr>
          </a:p>
        </p:txBody>
      </p:sp>
      <p:pic>
        <p:nvPicPr>
          <p:cNvPr id="5" name="Picture 4">
            <a:extLst>
              <a:ext uri="{FF2B5EF4-FFF2-40B4-BE49-F238E27FC236}">
                <a16:creationId xmlns:a16="http://schemas.microsoft.com/office/drawing/2014/main" id="{32AF227B-A4BA-44B7-9ED8-0587F3DD4F48}"/>
              </a:ext>
            </a:extLst>
          </p:cNvPr>
          <p:cNvPicPr>
            <a:picLocks noChangeAspect="1"/>
          </p:cNvPicPr>
          <p:nvPr/>
        </p:nvPicPr>
        <p:blipFill rotWithShape="1">
          <a:blip r:embed="rId4"/>
          <a:srcRect l="12106" r="12209" b="-2"/>
          <a:stretch/>
        </p:blipFill>
        <p:spPr>
          <a:xfrm>
            <a:off x="20" y="10"/>
            <a:ext cx="4260803" cy="4151910"/>
          </a:xfrm>
          <a:custGeom>
            <a:avLst/>
            <a:gdLst/>
            <a:ahLst/>
            <a:cxnLst/>
            <a:rect l="l" t="t" r="r" b="b"/>
            <a:pathLst>
              <a:path w="5681097" h="4151920">
                <a:moveTo>
                  <a:pt x="0" y="0"/>
                </a:moveTo>
                <a:lnTo>
                  <a:pt x="5611423" y="0"/>
                </a:lnTo>
                <a:lnTo>
                  <a:pt x="5663241" y="339527"/>
                </a:lnTo>
                <a:cubicBezTo>
                  <a:pt x="5675049" y="455800"/>
                  <a:pt x="5681097" y="573775"/>
                  <a:pt x="5681097" y="693164"/>
                </a:cubicBezTo>
                <a:cubicBezTo>
                  <a:pt x="5681097" y="2603383"/>
                  <a:pt x="4132560" y="4151920"/>
                  <a:pt x="2222343" y="4151920"/>
                </a:cubicBezTo>
                <a:cubicBezTo>
                  <a:pt x="1386622" y="4151920"/>
                  <a:pt x="620129" y="3855520"/>
                  <a:pt x="22252" y="3362108"/>
                </a:cubicBezTo>
                <a:lnTo>
                  <a:pt x="0" y="3341884"/>
                </a:lnTo>
                <a:close/>
              </a:path>
            </a:pathLst>
          </a:custGeom>
        </p:spPr>
      </p:pic>
      <p:pic>
        <p:nvPicPr>
          <p:cNvPr id="6" name="Picture 5">
            <a:extLst>
              <a:ext uri="{FF2B5EF4-FFF2-40B4-BE49-F238E27FC236}">
                <a16:creationId xmlns:a16="http://schemas.microsoft.com/office/drawing/2014/main" id="{62A86428-1604-4365-A901-CAF56171126D}"/>
              </a:ext>
            </a:extLst>
          </p:cNvPr>
          <p:cNvPicPr>
            <a:picLocks noChangeAspect="1"/>
          </p:cNvPicPr>
          <p:nvPr/>
        </p:nvPicPr>
        <p:blipFill rotWithShape="1">
          <a:blip r:embed="rId5"/>
          <a:srcRect r="-2" b="971"/>
          <a:stretch/>
        </p:blipFill>
        <p:spPr>
          <a:xfrm>
            <a:off x="2089405" y="4448810"/>
            <a:ext cx="3861692" cy="2409190"/>
          </a:xfrm>
          <a:custGeom>
            <a:avLst/>
            <a:gdLst/>
            <a:ahLst/>
            <a:cxnLst/>
            <a:rect l="l" t="t" r="r" b="b"/>
            <a:pathLst>
              <a:path w="5148922" h="2409190">
                <a:moveTo>
                  <a:pt x="2574461" y="0"/>
                </a:moveTo>
                <a:cubicBezTo>
                  <a:pt x="3911983" y="0"/>
                  <a:pt x="5012087" y="1016507"/>
                  <a:pt x="5144375" y="2319127"/>
                </a:cubicBezTo>
                <a:lnTo>
                  <a:pt x="5148922" y="2409190"/>
                </a:lnTo>
                <a:lnTo>
                  <a:pt x="0" y="2409190"/>
                </a:lnTo>
                <a:lnTo>
                  <a:pt x="4548" y="2319127"/>
                </a:lnTo>
                <a:cubicBezTo>
                  <a:pt x="136837" y="1016507"/>
                  <a:pt x="1236939" y="0"/>
                  <a:pt x="2574461" y="0"/>
                </a:cubicBezTo>
                <a:close/>
              </a:path>
            </a:pathLst>
          </a:custGeom>
        </p:spPr>
      </p:pic>
    </p:spTree>
    <p:extLst>
      <p:ext uri="{BB962C8B-B14F-4D97-AF65-F5344CB8AC3E}">
        <p14:creationId xmlns:p14="http://schemas.microsoft.com/office/powerpoint/2010/main" val="1758798093"/>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E2EDF-7198-0768-34F9-E6B43E68607A}"/>
              </a:ext>
            </a:extLst>
          </p:cNvPr>
          <p:cNvSpPr>
            <a:spLocks noGrp="1"/>
          </p:cNvSpPr>
          <p:nvPr>
            <p:ph type="title"/>
          </p:nvPr>
        </p:nvSpPr>
        <p:spPr/>
        <p:txBody>
          <a:bodyPr/>
          <a:lstStyle/>
          <a:p>
            <a:r>
              <a:rPr lang="en-GB" dirty="0"/>
              <a:t>*</a:t>
            </a:r>
            <a:r>
              <a:rPr lang="en-GB" dirty="0" err="1"/>
              <a:t>Dyma</a:t>
            </a:r>
            <a:r>
              <a:rPr lang="en-GB" dirty="0"/>
              <a:t> </a:t>
            </a:r>
            <a:r>
              <a:rPr lang="en-GB" dirty="0" err="1"/>
              <a:t>Ddigwyddiadau</a:t>
            </a:r>
            <a:r>
              <a:rPr lang="en-GB" dirty="0"/>
              <a:t> </a:t>
            </a:r>
            <a:r>
              <a:rPr lang="en-GB" dirty="0" err="1"/>
              <a:t>yng</a:t>
            </a:r>
            <a:r>
              <a:rPr lang="en-GB" dirty="0"/>
              <a:t> </a:t>
            </a:r>
            <a:r>
              <a:rPr lang="en-GB" dirty="0" err="1"/>
              <a:t>Nghymru</a:t>
            </a:r>
            <a:r>
              <a:rPr lang="en-GB" dirty="0"/>
              <a:t> / This is Events in Wales</a:t>
            </a:r>
          </a:p>
        </p:txBody>
      </p:sp>
      <p:pic>
        <p:nvPicPr>
          <p:cNvPr id="4" name="Online Media 3" title="*Dyma Ddigwyddiadau yng Nghymru  / This is Events in Wales">
            <a:hlinkClick r:id="" action="ppaction://media"/>
            <a:extLst>
              <a:ext uri="{FF2B5EF4-FFF2-40B4-BE49-F238E27FC236}">
                <a16:creationId xmlns:a16="http://schemas.microsoft.com/office/drawing/2014/main" id="{1DB3AEEE-DEE9-E403-F5A2-59D0502EF2DE}"/>
              </a:ext>
            </a:extLst>
          </p:cNvPr>
          <p:cNvPicPr>
            <a:picLocks noGrp="1" noRot="1" noChangeAspect="1"/>
          </p:cNvPicPr>
          <p:nvPr>
            <p:ph idx="1"/>
            <a:videoFile r:link="rId1"/>
          </p:nvPr>
        </p:nvPicPr>
        <p:blipFill>
          <a:blip r:embed="rId3"/>
          <a:stretch>
            <a:fillRect/>
          </a:stretch>
        </p:blipFill>
        <p:spPr>
          <a:xfrm>
            <a:off x="1403350" y="1690688"/>
            <a:ext cx="6872288" cy="3883025"/>
          </a:xfrm>
          <a:prstGeom prst="rect">
            <a:avLst/>
          </a:prstGeom>
        </p:spPr>
      </p:pic>
    </p:spTree>
    <p:extLst>
      <p:ext uri="{BB962C8B-B14F-4D97-AF65-F5344CB8AC3E}">
        <p14:creationId xmlns:p14="http://schemas.microsoft.com/office/powerpoint/2010/main" val="2091744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9BB02A30-4076-F2C8-98F0-9B9263B2C609}"/>
              </a:ext>
            </a:extLst>
          </p:cNvPr>
          <p:cNvPicPr>
            <a:picLocks noGrp="1" noChangeAspect="1"/>
          </p:cNvPicPr>
          <p:nvPr>
            <p:ph idx="1"/>
          </p:nvPr>
        </p:nvPicPr>
        <p:blipFill>
          <a:blip r:embed="rId2"/>
          <a:stretch>
            <a:fillRect/>
          </a:stretch>
        </p:blipFill>
        <p:spPr>
          <a:xfrm>
            <a:off x="2123728" y="836712"/>
            <a:ext cx="4237087" cy="4237087"/>
          </a:xfrm>
          <a:prstGeom prst="rect">
            <a:avLst/>
          </a:prstGeom>
        </p:spPr>
      </p:pic>
      <p:pic>
        <p:nvPicPr>
          <p:cNvPr id="5" name="Picture 4">
            <a:extLst>
              <a:ext uri="{FF2B5EF4-FFF2-40B4-BE49-F238E27FC236}">
                <a16:creationId xmlns:a16="http://schemas.microsoft.com/office/drawing/2014/main" id="{3561639C-4641-DEB3-1EA5-7FCEBFBFA3EE}"/>
              </a:ext>
            </a:extLst>
          </p:cNvPr>
          <p:cNvPicPr>
            <a:picLocks noChangeAspect="1"/>
          </p:cNvPicPr>
          <p:nvPr/>
        </p:nvPicPr>
        <p:blipFill>
          <a:blip r:embed="rId3"/>
          <a:stretch>
            <a:fillRect/>
          </a:stretch>
        </p:blipFill>
        <p:spPr>
          <a:xfrm>
            <a:off x="6360815" y="2955255"/>
            <a:ext cx="2755631" cy="2487384"/>
          </a:xfrm>
          <a:prstGeom prst="rect">
            <a:avLst/>
          </a:prstGeom>
        </p:spPr>
      </p:pic>
    </p:spTree>
    <p:extLst>
      <p:ext uri="{BB962C8B-B14F-4D97-AF65-F5344CB8AC3E}">
        <p14:creationId xmlns:p14="http://schemas.microsoft.com/office/powerpoint/2010/main" val="38814691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255"/>
            <a:ext cx="7886700" cy="1325563"/>
          </a:xfrm>
        </p:spPr>
        <p:txBody>
          <a:bodyPr/>
          <a:lstStyle/>
          <a:p>
            <a:r>
              <a:rPr lang="en-GB" dirty="0"/>
              <a:t>Task</a:t>
            </a:r>
          </a:p>
        </p:txBody>
      </p:sp>
      <p:sp>
        <p:nvSpPr>
          <p:cNvPr id="5" name="Content Placeholder 4"/>
          <p:cNvSpPr>
            <a:spLocks noGrp="1"/>
          </p:cNvSpPr>
          <p:nvPr>
            <p:ph idx="1"/>
          </p:nvPr>
        </p:nvSpPr>
        <p:spPr>
          <a:xfrm>
            <a:off x="251520" y="1124744"/>
            <a:ext cx="7886700" cy="4351338"/>
          </a:xfrm>
        </p:spPr>
        <p:txBody>
          <a:bodyPr>
            <a:normAutofit lnSpcReduction="10000"/>
          </a:bodyPr>
          <a:lstStyle/>
          <a:p>
            <a:r>
              <a:rPr lang="en-GB" sz="2400" dirty="0"/>
              <a:t>Read…</a:t>
            </a:r>
          </a:p>
          <a:p>
            <a:pPr lvl="1"/>
            <a:r>
              <a:rPr lang="en-GB" sz="2400" dirty="0"/>
              <a:t>Event Wales a major events strategy </a:t>
            </a:r>
            <a:r>
              <a:rPr lang="en-GB" sz="2400" dirty="0">
                <a:hlinkClick r:id="rId2"/>
              </a:rPr>
              <a:t>https://businesswales.gov.wales/majorevents/sites/majorevents/files/3821%20Events%20Strategy%20Eng.pdf</a:t>
            </a:r>
            <a:endParaRPr lang="en-GB" sz="2400" dirty="0"/>
          </a:p>
          <a:p>
            <a:r>
              <a:rPr lang="en-GB" dirty="0"/>
              <a:t>Our strategy is based around </a:t>
            </a:r>
            <a:r>
              <a:rPr lang="en-GB" b="1" dirty="0"/>
              <a:t>three key themes</a:t>
            </a:r>
            <a:r>
              <a:rPr lang="en-GB" dirty="0"/>
              <a:t>: – </a:t>
            </a:r>
          </a:p>
          <a:p>
            <a:r>
              <a:rPr lang="en-GB" b="1" dirty="0"/>
              <a:t>Align the industry</a:t>
            </a:r>
            <a:r>
              <a:rPr lang="en-GB" dirty="0"/>
              <a:t>. To be resilient and prosperous the industry will develop a strong voice that ensures all stakeholders are aligned and working in collaboration towards common outcomes. </a:t>
            </a:r>
          </a:p>
          <a:p>
            <a:r>
              <a:rPr lang="en-GB" b="1" dirty="0"/>
              <a:t> Authenticity. </a:t>
            </a:r>
            <a:r>
              <a:rPr lang="en-GB" dirty="0"/>
              <a:t>Events in Wales will have a distinct ‘Welshness’ regardless of size, scale, or location. This will include the Welsh language, reflect the Cymru Wales Brand, and the Well-being Act criteria.</a:t>
            </a:r>
          </a:p>
          <a:p>
            <a:r>
              <a:rPr lang="en-GB" dirty="0"/>
              <a:t> </a:t>
            </a:r>
            <a:r>
              <a:rPr lang="en-GB" b="1" dirty="0"/>
              <a:t>All of Wales. </a:t>
            </a:r>
            <a:r>
              <a:rPr lang="en-GB" dirty="0"/>
              <a:t>Our industry will maximise existing assets, spread its events across Wales and across the year and aim to achieve</a:t>
            </a:r>
          </a:p>
        </p:txBody>
      </p:sp>
    </p:spTree>
    <p:extLst>
      <p:ext uri="{BB962C8B-B14F-4D97-AF65-F5344CB8AC3E}">
        <p14:creationId xmlns:p14="http://schemas.microsoft.com/office/powerpoint/2010/main" val="1328024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38550-9AB6-F3D0-79B8-190D613DF7B0}"/>
              </a:ext>
            </a:extLst>
          </p:cNvPr>
          <p:cNvSpPr>
            <a:spLocks noGrp="1"/>
          </p:cNvSpPr>
          <p:nvPr>
            <p:ph type="title"/>
          </p:nvPr>
        </p:nvSpPr>
        <p:spPr>
          <a:xfrm>
            <a:off x="107504" y="84309"/>
            <a:ext cx="7886700" cy="1325563"/>
          </a:xfrm>
        </p:spPr>
        <p:txBody>
          <a:bodyPr/>
          <a:lstStyle/>
          <a:p>
            <a:r>
              <a:rPr lang="en-GB" dirty="0"/>
              <a:t>Shape  the future of Events </a:t>
            </a:r>
          </a:p>
        </p:txBody>
      </p:sp>
      <p:sp>
        <p:nvSpPr>
          <p:cNvPr id="3" name="Content Placeholder 2">
            <a:extLst>
              <a:ext uri="{FF2B5EF4-FFF2-40B4-BE49-F238E27FC236}">
                <a16:creationId xmlns:a16="http://schemas.microsoft.com/office/drawing/2014/main" id="{68AF2CE6-88C0-E885-AF82-C49D9473A5AE}"/>
              </a:ext>
            </a:extLst>
          </p:cNvPr>
          <p:cNvSpPr>
            <a:spLocks noGrp="1"/>
          </p:cNvSpPr>
          <p:nvPr>
            <p:ph idx="1"/>
          </p:nvPr>
        </p:nvSpPr>
        <p:spPr>
          <a:xfrm>
            <a:off x="323528" y="1412776"/>
            <a:ext cx="7886700" cy="4351338"/>
          </a:xfrm>
        </p:spPr>
        <p:txBody>
          <a:bodyPr>
            <a:normAutofit fontScale="77500" lnSpcReduction="20000"/>
          </a:bodyPr>
          <a:lstStyle/>
          <a:p>
            <a:r>
              <a:rPr lang="en-GB" dirty="0">
                <a:hlinkClick r:id="rId2"/>
              </a:rPr>
              <a:t>In pairs choose after reading one of the links  answer these questions for discussion:</a:t>
            </a:r>
          </a:p>
          <a:p>
            <a:endParaRPr lang="en-GB" dirty="0">
              <a:hlinkClick r:id="rId2"/>
            </a:endParaRPr>
          </a:p>
          <a:p>
            <a:r>
              <a:rPr lang="en-GB" dirty="0">
                <a:hlinkClick r:id="rId2"/>
              </a:rPr>
              <a:t>What incentives are in place to attract conferences or business events</a:t>
            </a:r>
          </a:p>
          <a:p>
            <a:r>
              <a:rPr lang="en-GB" dirty="0">
                <a:hlinkClick r:id="rId2"/>
              </a:rPr>
              <a:t>What benefits are there for coming to Wales </a:t>
            </a:r>
            <a:r>
              <a:rPr lang="en-GB" dirty="0" err="1">
                <a:hlinkClick r:id="rId2"/>
              </a:rPr>
              <a:t>fo</a:t>
            </a:r>
            <a:r>
              <a:rPr lang="en-GB" dirty="0">
                <a:hlinkClick r:id="rId2"/>
              </a:rPr>
              <a:t> </a:t>
            </a:r>
            <a:r>
              <a:rPr lang="en-GB" dirty="0" err="1">
                <a:hlinkClick r:id="rId2"/>
              </a:rPr>
              <a:t>abusiness</a:t>
            </a:r>
            <a:r>
              <a:rPr lang="en-GB" dirty="0">
                <a:hlinkClick r:id="rId2"/>
              </a:rPr>
              <a:t> event either to support or hold ?</a:t>
            </a:r>
          </a:p>
          <a:p>
            <a:r>
              <a:rPr lang="en-GB" dirty="0">
                <a:hlinkClick r:id="rId2"/>
              </a:rPr>
              <a:t>What technology s available or changes are mentioned / discussed?</a:t>
            </a:r>
          </a:p>
          <a:p>
            <a:r>
              <a:rPr lang="en-GB" dirty="0">
                <a:hlinkClick r:id="rId2"/>
              </a:rPr>
              <a:t>What future trends or current </a:t>
            </a:r>
            <a:r>
              <a:rPr lang="en-GB" dirty="0" err="1">
                <a:hlinkClick r:id="rId2"/>
              </a:rPr>
              <a:t>trens</a:t>
            </a:r>
            <a:r>
              <a:rPr lang="en-GB" dirty="0">
                <a:hlinkClick r:id="rId2"/>
              </a:rPr>
              <a:t> are shown/ talked about?</a:t>
            </a:r>
          </a:p>
          <a:p>
            <a:pPr marL="0" indent="0">
              <a:buNone/>
            </a:pPr>
            <a:endParaRPr lang="en-GB" dirty="0">
              <a:hlinkClick r:id="rId2"/>
            </a:endParaRPr>
          </a:p>
          <a:p>
            <a:endParaRPr lang="en-GB" dirty="0">
              <a:hlinkClick r:id="rId2"/>
            </a:endParaRPr>
          </a:p>
          <a:p>
            <a:endParaRPr lang="en-GB" dirty="0">
              <a:hlinkClick r:id="rId2"/>
            </a:endParaRPr>
          </a:p>
          <a:p>
            <a:r>
              <a:rPr lang="en-GB" dirty="0">
                <a:hlinkClick r:id="rId2"/>
              </a:rPr>
              <a:t>https://www.meetinwales.com/</a:t>
            </a:r>
            <a:endParaRPr lang="en-GB" dirty="0"/>
          </a:p>
          <a:p>
            <a:endParaRPr lang="en-GB" dirty="0"/>
          </a:p>
          <a:p>
            <a:r>
              <a:rPr lang="en-GB" dirty="0">
                <a:hlinkClick r:id="rId3"/>
              </a:rPr>
              <a:t>Wales Destination Presentation | Meet In Wales</a:t>
            </a:r>
            <a:endParaRPr lang="en-GB" dirty="0"/>
          </a:p>
          <a:p>
            <a:endParaRPr lang="en-GB" dirty="0"/>
          </a:p>
          <a:p>
            <a:r>
              <a:rPr lang="en-GB" dirty="0">
                <a:hlinkClick r:id="rId4"/>
              </a:rPr>
              <a:t>Virtual discoveries: virtual tours of UK convention centres | VisitBritain</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42217926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FC8F6-9D85-FEF9-30B3-3EB18A317DB2}"/>
              </a:ext>
            </a:extLst>
          </p:cNvPr>
          <p:cNvSpPr>
            <a:spLocks noGrp="1"/>
          </p:cNvSpPr>
          <p:nvPr>
            <p:ph type="title"/>
          </p:nvPr>
        </p:nvSpPr>
        <p:spPr/>
        <p:txBody>
          <a:bodyPr/>
          <a:lstStyle/>
          <a:p>
            <a:r>
              <a:rPr lang="en-GB" dirty="0"/>
              <a:t>Major Events Showreel - Cymru Wales 2019</a:t>
            </a:r>
          </a:p>
        </p:txBody>
      </p:sp>
      <p:pic>
        <p:nvPicPr>
          <p:cNvPr id="4" name="Online Media 3" title="Major Events Showreel - Cymru Wales">
            <a:hlinkClick r:id="" action="ppaction://media"/>
            <a:extLst>
              <a:ext uri="{FF2B5EF4-FFF2-40B4-BE49-F238E27FC236}">
                <a16:creationId xmlns:a16="http://schemas.microsoft.com/office/drawing/2014/main" id="{19CEE932-1189-1A38-D630-C0B9CCB4FFDF}"/>
              </a:ext>
            </a:extLst>
          </p:cNvPr>
          <p:cNvPicPr>
            <a:picLocks noGrp="1" noRot="1" noChangeAspect="1"/>
          </p:cNvPicPr>
          <p:nvPr>
            <p:ph idx="1"/>
            <a:videoFile r:link="rId1"/>
          </p:nvPr>
        </p:nvPicPr>
        <p:blipFill>
          <a:blip r:embed="rId3"/>
          <a:stretch>
            <a:fillRect/>
          </a:stretch>
        </p:blipFill>
        <p:spPr>
          <a:xfrm>
            <a:off x="1908175" y="1746250"/>
            <a:ext cx="6048375" cy="3417888"/>
          </a:xfrm>
          <a:prstGeom prst="rect">
            <a:avLst/>
          </a:prstGeom>
        </p:spPr>
      </p:pic>
    </p:spTree>
    <p:extLst>
      <p:ext uri="{BB962C8B-B14F-4D97-AF65-F5344CB8AC3E}">
        <p14:creationId xmlns:p14="http://schemas.microsoft.com/office/powerpoint/2010/main" val="1775234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B55DBA1-E65F-8542-2C52-6652E157253D}"/>
              </a:ext>
            </a:extLst>
          </p:cNvPr>
          <p:cNvSpPr>
            <a:spLocks noGrp="1"/>
          </p:cNvSpPr>
          <p:nvPr>
            <p:ph type="title"/>
          </p:nvPr>
        </p:nvSpPr>
        <p:spPr>
          <a:xfrm>
            <a:off x="1028699" y="294538"/>
            <a:ext cx="7421963" cy="1033669"/>
          </a:xfrm>
        </p:spPr>
        <p:txBody>
          <a:bodyPr>
            <a:normAutofit/>
          </a:bodyPr>
          <a:lstStyle/>
          <a:p>
            <a:r>
              <a:rPr lang="en-GB" sz="3500">
                <a:solidFill>
                  <a:srgbClr val="FFFFFF"/>
                </a:solidFill>
              </a:rPr>
              <a:t>TASK</a:t>
            </a:r>
          </a:p>
        </p:txBody>
      </p:sp>
      <p:sp>
        <p:nvSpPr>
          <p:cNvPr id="3" name="Content Placeholder 2"/>
          <p:cNvSpPr>
            <a:spLocks noGrp="1"/>
          </p:cNvSpPr>
          <p:nvPr>
            <p:ph idx="1"/>
          </p:nvPr>
        </p:nvSpPr>
        <p:spPr>
          <a:xfrm>
            <a:off x="1028699" y="2318197"/>
            <a:ext cx="7293023" cy="3683358"/>
          </a:xfrm>
        </p:spPr>
        <p:txBody>
          <a:bodyPr anchor="ctr">
            <a:normAutofit/>
          </a:bodyPr>
          <a:lstStyle/>
          <a:p>
            <a:pPr lvl="1"/>
            <a:r>
              <a:rPr lang="en-GB" sz="1700"/>
              <a:t>Having considered the Event Wales strategic plan, consider ‘what do we mean by major events?’ and identify a new tourism event which would satisfy the criteria for public sector funding  support.</a:t>
            </a:r>
          </a:p>
          <a:p>
            <a:pPr lvl="1"/>
            <a:r>
              <a:rPr lang="en-GB" sz="1700"/>
              <a:t>A Major tourism event is “any function expected to attract in excess of 200 people</a:t>
            </a:r>
          </a:p>
          <a:p>
            <a:pPr lvl="1"/>
            <a:r>
              <a:rPr lang="en-GB" sz="1700"/>
              <a:t>a Major tourism Event should (i) be significant in size; (ii) have a material positive impact on the region’s tourism industry; or (iii) be of nature that advance booking of more than one-year is required to secure the event.</a:t>
            </a:r>
          </a:p>
          <a:p>
            <a:pPr lvl="1"/>
            <a:r>
              <a:rPr lang="en-GB" sz="1700"/>
              <a:t>Major tourism events can </a:t>
            </a:r>
            <a:r>
              <a:rPr lang="en-GB" sz="1700" b="1"/>
              <a:t>deliver directly</a:t>
            </a:r>
            <a:r>
              <a:rPr lang="en-GB" sz="1700"/>
              <a:t>, or act as </a:t>
            </a:r>
            <a:r>
              <a:rPr lang="en-GB" sz="1700" b="1"/>
              <a:t>catalysts</a:t>
            </a:r>
            <a:r>
              <a:rPr lang="en-GB" sz="1700"/>
              <a:t> for, wider social impacts or environmental impacts</a:t>
            </a:r>
          </a:p>
          <a:p>
            <a:pPr marL="0" indent="0">
              <a:buNone/>
            </a:pPr>
            <a:r>
              <a:rPr lang="en-GB" sz="1700"/>
              <a:t>"It's much easier in a small country to make a big impact and bring people along." (Representative from the arts and culture sector).</a:t>
            </a:r>
          </a:p>
        </p:txBody>
      </p:sp>
    </p:spTree>
    <p:extLst>
      <p:ext uri="{BB962C8B-B14F-4D97-AF65-F5344CB8AC3E}">
        <p14:creationId xmlns:p14="http://schemas.microsoft.com/office/powerpoint/2010/main" val="3637357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18879" y="800392"/>
            <a:ext cx="7698523" cy="1212102"/>
          </a:xfrm>
        </p:spPr>
        <p:txBody>
          <a:bodyPr>
            <a:normAutofit/>
          </a:bodyPr>
          <a:lstStyle/>
          <a:p>
            <a:r>
              <a:rPr lang="en-GB" sz="3500">
                <a:solidFill>
                  <a:srgbClr val="FFFFFF"/>
                </a:solidFill>
              </a:rPr>
              <a:t>Task continued…</a:t>
            </a:r>
          </a:p>
        </p:txBody>
      </p:sp>
      <p:sp>
        <p:nvSpPr>
          <p:cNvPr id="3" name="Content Placeholder 2"/>
          <p:cNvSpPr>
            <a:spLocks noGrp="1"/>
          </p:cNvSpPr>
          <p:nvPr>
            <p:ph idx="1"/>
          </p:nvPr>
        </p:nvSpPr>
        <p:spPr>
          <a:xfrm>
            <a:off x="927267" y="800392"/>
            <a:ext cx="7281746" cy="3567173"/>
          </a:xfrm>
        </p:spPr>
        <p:txBody>
          <a:bodyPr anchor="ctr">
            <a:normAutofit/>
          </a:bodyPr>
          <a:lstStyle/>
          <a:p>
            <a:r>
              <a:rPr lang="en-GB" dirty="0"/>
              <a:t>The event can be sport, arts, culture or business themed.</a:t>
            </a:r>
          </a:p>
          <a:p>
            <a:r>
              <a:rPr lang="en-GB" dirty="0"/>
              <a:t>Give a brief overview of the concept and market</a:t>
            </a:r>
          </a:p>
          <a:p>
            <a:r>
              <a:rPr lang="en-GB" dirty="0"/>
              <a:t>The event can happen anywhere in Wales</a:t>
            </a:r>
          </a:p>
          <a:p>
            <a:r>
              <a:rPr lang="en-GB" dirty="0"/>
              <a:t>Identify aspects of the event which would satisfy the Event Wales criteria for support</a:t>
            </a:r>
          </a:p>
          <a:p>
            <a:r>
              <a:rPr lang="en-GB" dirty="0"/>
              <a:t>You're reading and research into public sector bodies should help you here!</a:t>
            </a:r>
          </a:p>
          <a:p>
            <a:r>
              <a:rPr lang="en-GB" dirty="0"/>
              <a:t>Justify your choices!!</a:t>
            </a:r>
          </a:p>
        </p:txBody>
      </p:sp>
    </p:spTree>
    <p:extLst>
      <p:ext uri="{BB962C8B-B14F-4D97-AF65-F5344CB8AC3E}">
        <p14:creationId xmlns:p14="http://schemas.microsoft.com/office/powerpoint/2010/main" val="383433662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Student led activity</a:t>
            </a:r>
          </a:p>
        </p:txBody>
      </p:sp>
      <p:sp>
        <p:nvSpPr>
          <p:cNvPr id="3" name="Content Placeholder 2"/>
          <p:cNvSpPr>
            <a:spLocks noGrp="1"/>
          </p:cNvSpPr>
          <p:nvPr>
            <p:ph idx="1"/>
          </p:nvPr>
        </p:nvSpPr>
        <p:spPr/>
        <p:txBody>
          <a:bodyPr/>
          <a:lstStyle/>
          <a:p>
            <a:r>
              <a:rPr lang="en-GB" dirty="0"/>
              <a:t>Next week you will show a 5-minute presentation about this event (no more than 5 slides) </a:t>
            </a:r>
          </a:p>
          <a:p>
            <a:r>
              <a:rPr lang="en-GB" dirty="0"/>
              <a:t>Hints….</a:t>
            </a:r>
          </a:p>
          <a:p>
            <a:pPr lvl="1"/>
            <a:r>
              <a:rPr lang="en-GB" dirty="0"/>
              <a:t>Consider location. Infrastructure. Need</a:t>
            </a:r>
          </a:p>
          <a:p>
            <a:pPr lvl="1"/>
            <a:r>
              <a:rPr lang="en-GB" dirty="0"/>
              <a:t>Consider trend and marketability</a:t>
            </a:r>
          </a:p>
          <a:p>
            <a:pPr lvl="1"/>
            <a:r>
              <a:rPr lang="en-GB" dirty="0"/>
              <a:t>Consider public good – how might the event improve tourism, development, investment, social concerns or environmental concerns?</a:t>
            </a:r>
          </a:p>
        </p:txBody>
      </p:sp>
    </p:spTree>
    <p:extLst>
      <p:ext uri="{BB962C8B-B14F-4D97-AF65-F5344CB8AC3E}">
        <p14:creationId xmlns:p14="http://schemas.microsoft.com/office/powerpoint/2010/main" val="222357170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88640"/>
            <a:ext cx="7886700" cy="543594"/>
          </a:xfrm>
        </p:spPr>
        <p:txBody>
          <a:bodyPr>
            <a:normAutofit fontScale="90000"/>
          </a:bodyPr>
          <a:lstStyle/>
          <a:p>
            <a:r>
              <a:rPr lang="en-GB" dirty="0"/>
              <a:t>Some Research Links	</a:t>
            </a:r>
          </a:p>
        </p:txBody>
      </p:sp>
      <p:sp>
        <p:nvSpPr>
          <p:cNvPr id="3" name="Content Placeholder 2"/>
          <p:cNvSpPr>
            <a:spLocks noGrp="1"/>
          </p:cNvSpPr>
          <p:nvPr>
            <p:ph idx="1"/>
          </p:nvPr>
        </p:nvSpPr>
        <p:spPr>
          <a:xfrm>
            <a:off x="395536" y="1124744"/>
            <a:ext cx="7886700" cy="4351338"/>
          </a:xfrm>
        </p:spPr>
        <p:txBody>
          <a:bodyPr>
            <a:normAutofit fontScale="92500" lnSpcReduction="10000"/>
          </a:bodyPr>
          <a:lstStyle/>
          <a:p>
            <a:r>
              <a:rPr lang="en-GB" dirty="0"/>
              <a:t>…for demographics and segmentation</a:t>
            </a:r>
          </a:p>
          <a:p>
            <a:r>
              <a:rPr lang="en-GB" dirty="0">
                <a:hlinkClick r:id="rId2"/>
              </a:rPr>
              <a:t>http://www.swansea.gov.uk/keyfacts</a:t>
            </a:r>
            <a:endParaRPr lang="en-GB" dirty="0"/>
          </a:p>
          <a:p>
            <a:r>
              <a:rPr lang="en-GB" dirty="0">
                <a:hlinkClick r:id="rId3"/>
              </a:rPr>
              <a:t>www.ons.gov.uk</a:t>
            </a:r>
            <a:endParaRPr lang="en-GB" dirty="0"/>
          </a:p>
          <a:p>
            <a:r>
              <a:rPr lang="en-GB" dirty="0">
                <a:hlinkClick r:id="rId4"/>
              </a:rPr>
              <a:t>http://gov.wales/statistics-and-research/?topic=Tourism&amp;lang=en</a:t>
            </a:r>
            <a:endParaRPr lang="en-GB" dirty="0"/>
          </a:p>
          <a:p>
            <a:r>
              <a:rPr lang="en-GB" dirty="0">
                <a:hlinkClick r:id="rId5"/>
              </a:rPr>
              <a:t>http://www.swansea.gov.uk/article/6406/Tourism-research-and-statistics</a:t>
            </a:r>
            <a:endParaRPr lang="en-GB" dirty="0"/>
          </a:p>
          <a:p>
            <a:endParaRPr lang="en-GB" dirty="0"/>
          </a:p>
          <a:p>
            <a:r>
              <a:rPr lang="en-GB" dirty="0"/>
              <a:t>Jackson, C., Blake, A. &amp; Hibbert, J. (2019). Value of outdoor events 2018 (UK). Retrieved from Events Industry Forum website https://www.eventsindustryforum.co.uk/index.php/contributingbillions-to-the-uk-economy. Accessed 7 October 2022.</a:t>
            </a:r>
          </a:p>
          <a:p>
            <a:r>
              <a:rPr lang="en-GB" dirty="0"/>
              <a:t>Rogers, A. &amp; Smith, R. (2019). UK Conference and Meeting Survey 2019. www.ukcams.org.uk. Accessed 7 October 2022</a:t>
            </a:r>
          </a:p>
          <a:p>
            <a:r>
              <a:rPr lang="en-GB" dirty="0">
                <a:hlinkClick r:id="rId6"/>
              </a:rPr>
              <a:t>https://youtu.be/nhW67WOTvCE?si=MMJ4gcV</a:t>
            </a:r>
            <a:endParaRPr lang="en-GB" dirty="0"/>
          </a:p>
          <a:p>
            <a:r>
              <a:rPr lang="en-GB" dirty="0" err="1"/>
              <a:t>yehXrZrJC</a:t>
            </a:r>
            <a:endParaRPr lang="en-GB" dirty="0"/>
          </a:p>
          <a:p>
            <a:endParaRPr lang="en-GB" dirty="0"/>
          </a:p>
          <a:p>
            <a:endParaRPr lang="en-GB" dirty="0"/>
          </a:p>
        </p:txBody>
      </p:sp>
    </p:spTree>
    <p:extLst>
      <p:ext uri="{BB962C8B-B14F-4D97-AF65-F5344CB8AC3E}">
        <p14:creationId xmlns:p14="http://schemas.microsoft.com/office/powerpoint/2010/main" val="4069626413"/>
      </p:ext>
    </p:extLst>
  </p:cSld>
  <p:clrMapOvr>
    <a:masterClrMapping/>
  </p:clrMapOvr>
</p:sld>
</file>

<file path=ppt/theme/theme1.xml><?xml version="1.0" encoding="utf-8"?>
<a:theme xmlns:a="http://schemas.openxmlformats.org/drawingml/2006/main" name="Notebook">
  <a:themeElements>
    <a:clrScheme name="Notebook 1">
      <a:dk1>
        <a:srgbClr val="402000"/>
      </a:dk1>
      <a:lt1>
        <a:srgbClr val="FBFAE2"/>
      </a:lt1>
      <a:dk2>
        <a:srgbClr val="996633"/>
      </a:dk2>
      <a:lt2>
        <a:srgbClr val="A08366"/>
      </a:lt2>
      <a:accent1>
        <a:srgbClr val="CE9964"/>
      </a:accent1>
      <a:accent2>
        <a:srgbClr val="CD3333"/>
      </a:accent2>
      <a:accent3>
        <a:srgbClr val="FDFCEE"/>
      </a:accent3>
      <a:accent4>
        <a:srgbClr val="351A00"/>
      </a:accent4>
      <a:accent5>
        <a:srgbClr val="E3CAB8"/>
      </a:accent5>
      <a:accent6>
        <a:srgbClr val="BA2D2D"/>
      </a:accent6>
      <a:hlink>
        <a:srgbClr val="9A7F32"/>
      </a:hlink>
      <a:folHlink>
        <a:srgbClr val="ECA07A"/>
      </a:folHlink>
    </a:clrScheme>
    <a:fontScheme name="Notebook">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Notebook 1">
        <a:dk1>
          <a:srgbClr val="402000"/>
        </a:dk1>
        <a:lt1>
          <a:srgbClr val="FBFAE2"/>
        </a:lt1>
        <a:dk2>
          <a:srgbClr val="996633"/>
        </a:dk2>
        <a:lt2>
          <a:srgbClr val="A08366"/>
        </a:lt2>
        <a:accent1>
          <a:srgbClr val="CE9964"/>
        </a:accent1>
        <a:accent2>
          <a:srgbClr val="CD3333"/>
        </a:accent2>
        <a:accent3>
          <a:srgbClr val="FDFCEE"/>
        </a:accent3>
        <a:accent4>
          <a:srgbClr val="351A00"/>
        </a:accent4>
        <a:accent5>
          <a:srgbClr val="E3CAB8"/>
        </a:accent5>
        <a:accent6>
          <a:srgbClr val="BA2D2D"/>
        </a:accent6>
        <a:hlink>
          <a:srgbClr val="9A7F32"/>
        </a:hlink>
        <a:folHlink>
          <a:srgbClr val="ECA07A"/>
        </a:folHlink>
      </a:clrScheme>
      <a:clrMap bg1="lt1" tx1="dk1" bg2="lt2" tx2="dk2" accent1="accent1" accent2="accent2" accent3="accent3" accent4="accent4" accent5="accent5" accent6="accent6" hlink="hlink" folHlink="folHlink"/>
    </a:extraClrScheme>
    <a:extraClrScheme>
      <a:clrScheme name="Notebook 2">
        <a:dk1>
          <a:srgbClr val="402000"/>
        </a:dk1>
        <a:lt1>
          <a:srgbClr val="FFFFFF"/>
        </a:lt1>
        <a:dk2>
          <a:srgbClr val="996633"/>
        </a:dk2>
        <a:lt2>
          <a:srgbClr val="A08366"/>
        </a:lt2>
        <a:accent1>
          <a:srgbClr val="CE9964"/>
        </a:accent1>
        <a:accent2>
          <a:srgbClr val="CD3333"/>
        </a:accent2>
        <a:accent3>
          <a:srgbClr val="FFFFFF"/>
        </a:accent3>
        <a:accent4>
          <a:srgbClr val="351A00"/>
        </a:accent4>
        <a:accent5>
          <a:srgbClr val="E3CAB8"/>
        </a:accent5>
        <a:accent6>
          <a:srgbClr val="BA2D2D"/>
        </a:accent6>
        <a:hlink>
          <a:srgbClr val="9A7F32"/>
        </a:hlink>
        <a:folHlink>
          <a:srgbClr val="ECA07A"/>
        </a:folHlink>
      </a:clrScheme>
      <a:clrMap bg1="lt1" tx1="dk1" bg2="lt2" tx2="dk2" accent1="accent1" accent2="accent2" accent3="accent3" accent4="accent4" accent5="accent5" accent6="accent6" hlink="hlink" folHlink="folHlink"/>
    </a:extraClrScheme>
    <a:extraClrScheme>
      <a:clrScheme name="Notebook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Notebook 4">
        <a:dk1>
          <a:srgbClr val="1C1C1C"/>
        </a:dk1>
        <a:lt1>
          <a:srgbClr val="FFFFFF"/>
        </a:lt1>
        <a:dk2>
          <a:srgbClr val="000066"/>
        </a:dk2>
        <a:lt2>
          <a:srgbClr val="666699"/>
        </a:lt2>
        <a:accent1>
          <a:srgbClr val="FF5050"/>
        </a:accent1>
        <a:accent2>
          <a:srgbClr val="009999"/>
        </a:accent2>
        <a:accent3>
          <a:srgbClr val="FFFFFF"/>
        </a:accent3>
        <a:accent4>
          <a:srgbClr val="161616"/>
        </a:accent4>
        <a:accent5>
          <a:srgbClr val="FFB3B3"/>
        </a:accent5>
        <a:accent6>
          <a:srgbClr val="008A8A"/>
        </a:accent6>
        <a:hlink>
          <a:srgbClr val="3366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113</TotalTime>
  <Words>2266</Words>
  <Application>Microsoft Office PowerPoint</Application>
  <PresentationFormat>On-screen Show (4:3)</PresentationFormat>
  <Paragraphs>221</Paragraphs>
  <Slides>40</Slides>
  <Notes>6</Notes>
  <HiddenSlides>1</HiddenSlides>
  <MMClips>9</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40</vt:i4>
      </vt:variant>
    </vt:vector>
  </HeadingPairs>
  <TitlesOfParts>
    <vt:vector size="49" baseType="lpstr">
      <vt:lpstr>Monotype Sorts</vt:lpstr>
      <vt:lpstr>YouTube Sans</vt:lpstr>
      <vt:lpstr>Arial</vt:lpstr>
      <vt:lpstr>Calibri</vt:lpstr>
      <vt:lpstr>Calibri Light</vt:lpstr>
      <vt:lpstr>Times New Roman</vt:lpstr>
      <vt:lpstr>Notebook</vt:lpstr>
      <vt:lpstr>1_Office Theme</vt:lpstr>
      <vt:lpstr>Office Theme</vt:lpstr>
      <vt:lpstr>PowerPoint Presentation</vt:lpstr>
      <vt:lpstr>Recap</vt:lpstr>
      <vt:lpstr>Events Industry Sectors </vt:lpstr>
      <vt:lpstr>The Public Sector</vt:lpstr>
      <vt:lpstr>The Private Sector (for profit)</vt:lpstr>
      <vt:lpstr>The Voluntary Sector (not for profit)</vt:lpstr>
      <vt:lpstr>Task</vt:lpstr>
      <vt:lpstr>PowerPoint Presentation</vt:lpstr>
      <vt:lpstr>PowerPoint Presentation</vt:lpstr>
      <vt:lpstr>‘EVENTS’ SECTOR MATRIX</vt:lpstr>
      <vt:lpstr>PowerPoint Presentation</vt:lpstr>
      <vt:lpstr>Regional expenditure by delegates attending international corporate and association events </vt:lpstr>
      <vt:lpstr>Emerging and Future Trends in Events</vt:lpstr>
      <vt:lpstr>Case study – Urban Foundry</vt:lpstr>
      <vt:lpstr>  We are going to take a 20 min break…  See you soon!</vt:lpstr>
      <vt:lpstr>Business Tourism and Events </vt:lpstr>
      <vt:lpstr>The MICE Industry </vt:lpstr>
      <vt:lpstr>PowerPoint Presentation</vt:lpstr>
      <vt:lpstr>Sustainability in the MICE sector </vt:lpstr>
      <vt:lpstr>PowerPoint Presentation</vt:lpstr>
      <vt:lpstr>Off Limits Events https://www.offlimits.co.uk/corporate-events/</vt:lpstr>
      <vt:lpstr>PowerPoint Presentation</vt:lpstr>
      <vt:lpstr>Wildgoose: Creating shared experiences with team building</vt:lpstr>
      <vt:lpstr>Tourism events planning </vt:lpstr>
      <vt:lpstr>IN Raconteur supplement for the Times newspaper (Lidstone, 2019, p.7), Russ Lidstone, group chief executive of The Creative Engagement Group (parent group of events division WRG), explains how events are evolving to reflect a new culture of business.</vt:lpstr>
      <vt:lpstr>HAVAS EVENTS NETWORK - SHOWREEL</vt:lpstr>
      <vt:lpstr>ShoutOut: Helping #eventprofs become content creators VIDEO MARKETING </vt:lpstr>
      <vt:lpstr>What do planners want from venues?</vt:lpstr>
      <vt:lpstr>PowerPoint Presentation</vt:lpstr>
      <vt:lpstr>MICE venue - ICC Wales </vt:lpstr>
      <vt:lpstr>Events Industry UK  </vt:lpstr>
      <vt:lpstr>*Dyma Ddigwyddiadau yng Nghymru / This is Events in Wales</vt:lpstr>
      <vt:lpstr>PowerPoint Presentation</vt:lpstr>
      <vt:lpstr>Task</vt:lpstr>
      <vt:lpstr>Shape  the future of Events </vt:lpstr>
      <vt:lpstr>Major Events Showreel - Cymru Wales 2019</vt:lpstr>
      <vt:lpstr>TASK</vt:lpstr>
      <vt:lpstr>Task continued…</vt:lpstr>
      <vt:lpstr>Student led activity</vt:lpstr>
      <vt:lpstr>Some Research Links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Events and Festivals in Context</dc:title>
  <dc:creator>Helen Evans</dc:creator>
  <cp:lastModifiedBy>Deborah Jenkins</cp:lastModifiedBy>
  <cp:revision>6</cp:revision>
  <dcterms:created xsi:type="dcterms:W3CDTF">2020-10-06T10:52:54Z</dcterms:created>
  <dcterms:modified xsi:type="dcterms:W3CDTF">2023-10-24T10:05:41Z</dcterms:modified>
</cp:coreProperties>
</file>