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2.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9" r:id="rId4"/>
    <p:sldId id="266" r:id="rId5"/>
    <p:sldId id="267" r:id="rId6"/>
    <p:sldId id="265" r:id="rId7"/>
    <p:sldId id="269" r:id="rId8"/>
    <p:sldId id="268" r:id="rId9"/>
    <p:sldId id="270" r:id="rId10"/>
    <p:sldId id="261" r:id="rId11"/>
    <p:sldId id="264"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nnah thomas" initials="ht" lastIdx="2" clrIdx="0">
    <p:extLst>
      <p:ext uri="{19B8F6BF-5375-455C-9EA6-DF929625EA0E}">
        <p15:presenceInfo xmlns:p15="http://schemas.microsoft.com/office/powerpoint/2012/main" userId="c064588b8d4eaeb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D648B7-DC67-4595-BB80-6A79F4E6EDD9}" v="135" dt="2019-11-22T09:27:59.801"/>
    <p1510:client id="{C7AE743F-2C50-44BB-B543-BBF5E2D754D1}" v="148" dt="2019-11-22T20:06:29.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96" autoAdjust="0"/>
    <p:restoredTop sz="68275" autoAdjust="0"/>
  </p:normalViewPr>
  <p:slideViewPr>
    <p:cSldViewPr snapToGrid="0">
      <p:cViewPr varScale="1">
        <p:scale>
          <a:sx n="49" d="100"/>
          <a:sy n="49" d="100"/>
        </p:scale>
        <p:origin x="14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thomas" userId="c064588b8d4eaeb8" providerId="Windows Live" clId="Web-{7FD648B7-DC67-4595-BB80-6A79F4E6EDD9}"/>
    <pc:docChg chg="modSld">
      <pc:chgData name="hannah thomas" userId="c064588b8d4eaeb8" providerId="Windows Live" clId="Web-{7FD648B7-DC67-4595-BB80-6A79F4E6EDD9}" dt="2019-11-22T09:27:59.801" v="132" actId="20577"/>
      <pc:docMkLst>
        <pc:docMk/>
      </pc:docMkLst>
      <pc:sldChg chg="modSp">
        <pc:chgData name="hannah thomas" userId="c064588b8d4eaeb8" providerId="Windows Live" clId="Web-{7FD648B7-DC67-4595-BB80-6A79F4E6EDD9}" dt="2019-11-22T09:27:59.801" v="132" actId="20577"/>
        <pc:sldMkLst>
          <pc:docMk/>
          <pc:sldMk cId="2919114165" sldId="257"/>
        </pc:sldMkLst>
        <pc:graphicFrameChg chg="modGraphic">
          <ac:chgData name="hannah thomas" userId="c064588b8d4eaeb8" providerId="Windows Live" clId="Web-{7FD648B7-DC67-4595-BB80-6A79F4E6EDD9}" dt="2019-11-22T09:27:59.801" v="132" actId="20577"/>
          <ac:graphicFrameMkLst>
            <pc:docMk/>
            <pc:sldMk cId="2919114165" sldId="257"/>
            <ac:graphicFrameMk id="24" creationId="{EFED0420-721D-4FDF-9E30-11E8AC080D46}"/>
          </ac:graphicFrameMkLst>
        </pc:graphicFrameChg>
      </pc:sldChg>
      <pc:sldChg chg="modSp">
        <pc:chgData name="hannah thomas" userId="c064588b8d4eaeb8" providerId="Windows Live" clId="Web-{7FD648B7-DC67-4595-BB80-6A79F4E6EDD9}" dt="2019-11-22T09:25:16.584" v="88" actId="20577"/>
        <pc:sldMkLst>
          <pc:docMk/>
          <pc:sldMk cId="1392334461" sldId="264"/>
        </pc:sldMkLst>
        <pc:spChg chg="mod">
          <ac:chgData name="hannah thomas" userId="c064588b8d4eaeb8" providerId="Windows Live" clId="Web-{7FD648B7-DC67-4595-BB80-6A79F4E6EDD9}" dt="2019-11-22T09:25:16.584" v="88" actId="20577"/>
          <ac:spMkLst>
            <pc:docMk/>
            <pc:sldMk cId="1392334461" sldId="264"/>
            <ac:spMk id="3" creationId="{621F95FC-1C70-4EB9-9116-92BCB36FDED5}"/>
          </ac:spMkLst>
        </pc:spChg>
      </pc:sldChg>
      <pc:sldChg chg="delSp modSp">
        <pc:chgData name="hannah thomas" userId="c064588b8d4eaeb8" providerId="Windows Live" clId="Web-{7FD648B7-DC67-4595-BB80-6A79F4E6EDD9}" dt="2019-11-22T09:24:51.490" v="73" actId="1076"/>
        <pc:sldMkLst>
          <pc:docMk/>
          <pc:sldMk cId="2484243550" sldId="266"/>
        </pc:sldMkLst>
        <pc:spChg chg="mod">
          <ac:chgData name="hannah thomas" userId="c064588b8d4eaeb8" providerId="Windows Live" clId="Web-{7FD648B7-DC67-4595-BB80-6A79F4E6EDD9}" dt="2019-11-22T09:24:15.553" v="61" actId="20577"/>
          <ac:spMkLst>
            <pc:docMk/>
            <pc:sldMk cId="2484243550" sldId="266"/>
            <ac:spMk id="2" creationId="{BB86A26D-D107-4B9A-BDDC-51845878741E}"/>
          </ac:spMkLst>
        </pc:spChg>
        <pc:spChg chg="del mod">
          <ac:chgData name="hannah thomas" userId="c064588b8d4eaeb8" providerId="Windows Live" clId="Web-{7FD648B7-DC67-4595-BB80-6A79F4E6EDD9}" dt="2019-11-22T09:23:32.351" v="7"/>
          <ac:spMkLst>
            <pc:docMk/>
            <pc:sldMk cId="2484243550" sldId="266"/>
            <ac:spMk id="3" creationId="{98C84334-AAC9-4F62-AB9A-C3840CBA379C}"/>
          </ac:spMkLst>
        </pc:spChg>
        <pc:spChg chg="mod">
          <ac:chgData name="hannah thomas" userId="c064588b8d4eaeb8" providerId="Windows Live" clId="Web-{7FD648B7-DC67-4595-BB80-6A79F4E6EDD9}" dt="2019-11-22T09:24:51.490" v="73" actId="1076"/>
          <ac:spMkLst>
            <pc:docMk/>
            <pc:sldMk cId="2484243550" sldId="266"/>
            <ac:spMk id="27" creationId="{9F504AC7-43AF-43E0-BB9A-A15DFD7CECE3}"/>
          </ac:spMkLst>
        </pc:spChg>
        <pc:spChg chg="mod">
          <ac:chgData name="hannah thomas" userId="c064588b8d4eaeb8" providerId="Windows Live" clId="Web-{7FD648B7-DC67-4595-BB80-6A79F4E6EDD9}" dt="2019-11-22T09:24:48.944" v="72" actId="1076"/>
          <ac:spMkLst>
            <pc:docMk/>
            <pc:sldMk cId="2484243550" sldId="266"/>
            <ac:spMk id="28" creationId="{6771E8C3-A0CF-40BB-9909-84778C318472}"/>
          </ac:spMkLst>
        </pc:spChg>
        <pc:cxnChg chg="mod">
          <ac:chgData name="hannah thomas" userId="c064588b8d4eaeb8" providerId="Windows Live" clId="Web-{7FD648B7-DC67-4595-BB80-6A79F4E6EDD9}" dt="2019-11-22T09:24:27.116" v="64" actId="14100"/>
          <ac:cxnSpMkLst>
            <pc:docMk/>
            <pc:sldMk cId="2484243550" sldId="266"/>
            <ac:cxnSpMk id="5" creationId="{A5A08BD9-32EB-4FD4-870B-79C2D62A3AEA}"/>
          </ac:cxnSpMkLst>
        </pc:cxnChg>
        <pc:cxnChg chg="mod">
          <ac:chgData name="hannah thomas" userId="c064588b8d4eaeb8" providerId="Windows Live" clId="Web-{7FD648B7-DC67-4595-BB80-6A79F4E6EDD9}" dt="2019-11-22T09:24:27.272" v="65" actId="14100"/>
          <ac:cxnSpMkLst>
            <pc:docMk/>
            <pc:sldMk cId="2484243550" sldId="266"/>
            <ac:cxnSpMk id="6" creationId="{F10829E6-BB66-4599-AF21-7142227E6A7D}"/>
          </ac:cxnSpMkLst>
        </pc:cxnChg>
        <pc:cxnChg chg="mod">
          <ac:chgData name="hannah thomas" userId="c064588b8d4eaeb8" providerId="Windows Live" clId="Web-{7FD648B7-DC67-4595-BB80-6A79F4E6EDD9}" dt="2019-11-22T09:24:40.319" v="68" actId="14100"/>
          <ac:cxnSpMkLst>
            <pc:docMk/>
            <pc:sldMk cId="2484243550" sldId="266"/>
            <ac:cxnSpMk id="7" creationId="{F0703B98-96F7-424B-B77E-F753DF644BBF}"/>
          </ac:cxnSpMkLst>
        </pc:cxnChg>
        <pc:cxnChg chg="mod">
          <ac:chgData name="hannah thomas" userId="c064588b8d4eaeb8" providerId="Windows Live" clId="Web-{7FD648B7-DC67-4595-BB80-6A79F4E6EDD9}" dt="2019-11-22T09:24:30.288" v="67" actId="1076"/>
          <ac:cxnSpMkLst>
            <pc:docMk/>
            <pc:sldMk cId="2484243550" sldId="266"/>
            <ac:cxnSpMk id="8" creationId="{CE0206EC-2E19-4EB0-A6FA-BE1D0AFE3A07}"/>
          </ac:cxnSpMkLst>
        </pc:cxnChg>
        <pc:cxnChg chg="mod">
          <ac:chgData name="hannah thomas" userId="c064588b8d4eaeb8" providerId="Windows Live" clId="Web-{7FD648B7-DC67-4595-BB80-6A79F4E6EDD9}" dt="2019-11-22T09:24:43.319" v="69" actId="14100"/>
          <ac:cxnSpMkLst>
            <pc:docMk/>
            <pc:sldMk cId="2484243550" sldId="266"/>
            <ac:cxnSpMk id="24" creationId="{CDAB93F6-1E00-4FAD-ACD2-18C74F0413D4}"/>
          </ac:cxnSpMkLst>
        </pc:cxnChg>
        <pc:cxnChg chg="mod">
          <ac:chgData name="hannah thomas" userId="c064588b8d4eaeb8" providerId="Windows Live" clId="Web-{7FD648B7-DC67-4595-BB80-6A79F4E6EDD9}" dt="2019-11-22T09:24:47.381" v="71" actId="14100"/>
          <ac:cxnSpMkLst>
            <pc:docMk/>
            <pc:sldMk cId="2484243550" sldId="266"/>
            <ac:cxnSpMk id="25" creationId="{ACFFDF68-E39B-46F2-B5E7-EF27116E4925}"/>
          </ac:cxnSpMkLst>
        </pc:cxnChg>
      </pc:sldChg>
      <pc:sldChg chg="modSp">
        <pc:chgData name="hannah thomas" userId="c064588b8d4eaeb8" providerId="Windows Live" clId="Web-{7FD648B7-DC67-4595-BB80-6A79F4E6EDD9}" dt="2019-11-22T09:25:34.599" v="100" actId="20577"/>
        <pc:sldMkLst>
          <pc:docMk/>
          <pc:sldMk cId="3467116970" sldId="271"/>
        </pc:sldMkLst>
        <pc:spChg chg="mod">
          <ac:chgData name="hannah thomas" userId="c064588b8d4eaeb8" providerId="Windows Live" clId="Web-{7FD648B7-DC67-4595-BB80-6A79F4E6EDD9}" dt="2019-11-22T09:25:34.599" v="100" actId="20577"/>
          <ac:spMkLst>
            <pc:docMk/>
            <pc:sldMk cId="3467116970" sldId="271"/>
            <ac:spMk id="3" creationId="{DE3C6503-95B2-4F79-B5B1-7F629A054D8B}"/>
          </ac:spMkLst>
        </pc:spChg>
      </pc:sldChg>
    </pc:docChg>
  </pc:docChgLst>
  <pc:docChgLst>
    <pc:chgData name="hannah thomas" userId="c064588b8d4eaeb8" providerId="LiveId" clId="{C7AE743F-2C50-44BB-B543-BBF5E2D754D1}"/>
    <pc:docChg chg="undo custSel mod addSld delSld modSld sldOrd">
      <pc:chgData name="hannah thomas" userId="c064588b8d4eaeb8" providerId="LiveId" clId="{C7AE743F-2C50-44BB-B543-BBF5E2D754D1}" dt="2019-11-22T20:06:29.537" v="27935"/>
      <pc:docMkLst>
        <pc:docMk/>
      </pc:docMkLst>
      <pc:sldChg chg="addSp delSp modSp mod modTransition setBg setClrOvrMap">
        <pc:chgData name="hannah thomas" userId="c064588b8d4eaeb8" providerId="LiveId" clId="{C7AE743F-2C50-44BB-B543-BBF5E2D754D1}" dt="2019-11-12T15:06:16.226" v="25011" actId="26606"/>
        <pc:sldMkLst>
          <pc:docMk/>
          <pc:sldMk cId="277786469" sldId="256"/>
        </pc:sldMkLst>
        <pc:spChg chg="mod ord">
          <ac:chgData name="hannah thomas" userId="c064588b8d4eaeb8" providerId="LiveId" clId="{C7AE743F-2C50-44BB-B543-BBF5E2D754D1}" dt="2019-11-12T15:06:16.226" v="25011" actId="26606"/>
          <ac:spMkLst>
            <pc:docMk/>
            <pc:sldMk cId="277786469" sldId="256"/>
            <ac:spMk id="2" creationId="{48308169-9502-40D0-8273-00B061A7D92C}"/>
          </ac:spMkLst>
        </pc:spChg>
        <pc:spChg chg="mod">
          <ac:chgData name="hannah thomas" userId="c064588b8d4eaeb8" providerId="LiveId" clId="{C7AE743F-2C50-44BB-B543-BBF5E2D754D1}" dt="2019-11-12T15:06:16.226" v="25011" actId="26606"/>
          <ac:spMkLst>
            <pc:docMk/>
            <pc:sldMk cId="277786469" sldId="256"/>
            <ac:spMk id="3" creationId="{0D81469A-27DB-49DE-AA4F-9391284090C1}"/>
          </ac:spMkLst>
        </pc:spChg>
        <pc:spChg chg="add del">
          <ac:chgData name="hannah thomas" userId="c064588b8d4eaeb8" providerId="LiveId" clId="{C7AE743F-2C50-44BB-B543-BBF5E2D754D1}" dt="2019-11-12T15:06:11.568" v="25006" actId="26606"/>
          <ac:spMkLst>
            <pc:docMk/>
            <pc:sldMk cId="277786469" sldId="256"/>
            <ac:spMk id="8" creationId="{57ABABA7-0420-4200-9B65-1C1967CE9373}"/>
          </ac:spMkLst>
        </pc:spChg>
        <pc:spChg chg="add del">
          <ac:chgData name="hannah thomas" userId="c064588b8d4eaeb8" providerId="LiveId" clId="{C7AE743F-2C50-44BB-B543-BBF5E2D754D1}" dt="2019-11-12T15:06:11.568" v="25006" actId="26606"/>
          <ac:spMkLst>
            <pc:docMk/>
            <pc:sldMk cId="277786469" sldId="256"/>
            <ac:spMk id="24" creationId="{1E86F813-D67B-409D-AA77-FA8878C28E40}"/>
          </ac:spMkLst>
        </pc:spChg>
        <pc:spChg chg="add del">
          <ac:chgData name="hannah thomas" userId="c064588b8d4eaeb8" providerId="LiveId" clId="{C7AE743F-2C50-44BB-B543-BBF5E2D754D1}" dt="2019-11-12T15:06:11.568" v="25006" actId="26606"/>
          <ac:spMkLst>
            <pc:docMk/>
            <pc:sldMk cId="277786469" sldId="256"/>
            <ac:spMk id="26" creationId="{1F0BB6E0-44F4-4938-8070-5992040BD1D5}"/>
          </ac:spMkLst>
        </pc:spChg>
        <pc:spChg chg="add del">
          <ac:chgData name="hannah thomas" userId="c064588b8d4eaeb8" providerId="LiveId" clId="{C7AE743F-2C50-44BB-B543-BBF5E2D754D1}" dt="2019-11-12T15:06:12.625" v="25008" actId="26606"/>
          <ac:spMkLst>
            <pc:docMk/>
            <pc:sldMk cId="277786469" sldId="256"/>
            <ac:spMk id="28" creationId="{57ABABA7-0420-4200-9B65-1C1967CE9373}"/>
          </ac:spMkLst>
        </pc:spChg>
        <pc:spChg chg="add del">
          <ac:chgData name="hannah thomas" userId="c064588b8d4eaeb8" providerId="LiveId" clId="{C7AE743F-2C50-44BB-B543-BBF5E2D754D1}" dt="2019-11-12T15:06:12.625" v="25008" actId="26606"/>
          <ac:spMkLst>
            <pc:docMk/>
            <pc:sldMk cId="277786469" sldId="256"/>
            <ac:spMk id="29" creationId="{1E86F813-D67B-409D-AA77-FA8878C28E40}"/>
          </ac:spMkLst>
        </pc:spChg>
        <pc:spChg chg="add del">
          <ac:chgData name="hannah thomas" userId="c064588b8d4eaeb8" providerId="LiveId" clId="{C7AE743F-2C50-44BB-B543-BBF5E2D754D1}" dt="2019-11-12T15:06:16.180" v="25010" actId="26606"/>
          <ac:spMkLst>
            <pc:docMk/>
            <pc:sldMk cId="277786469" sldId="256"/>
            <ac:spMk id="31" creationId="{57ABABA7-0420-4200-9B65-1C1967CE9373}"/>
          </ac:spMkLst>
        </pc:spChg>
        <pc:spChg chg="add del">
          <ac:chgData name="hannah thomas" userId="c064588b8d4eaeb8" providerId="LiveId" clId="{C7AE743F-2C50-44BB-B543-BBF5E2D754D1}" dt="2019-11-12T15:06:16.180" v="25010" actId="26606"/>
          <ac:spMkLst>
            <pc:docMk/>
            <pc:sldMk cId="277786469" sldId="256"/>
            <ac:spMk id="32" creationId="{A317EBE3-FF86-4DA1-BC9A-331F7F2144E9}"/>
          </ac:spMkLst>
        </pc:spChg>
        <pc:spChg chg="add">
          <ac:chgData name="hannah thomas" userId="c064588b8d4eaeb8" providerId="LiveId" clId="{C7AE743F-2C50-44BB-B543-BBF5E2D754D1}" dt="2019-11-12T15:06:16.226" v="25011" actId="26606"/>
          <ac:spMkLst>
            <pc:docMk/>
            <pc:sldMk cId="277786469" sldId="256"/>
            <ac:spMk id="36" creationId="{57ABABA7-0420-4200-9B65-1C1967CE9373}"/>
          </ac:spMkLst>
        </pc:spChg>
        <pc:spChg chg="add">
          <ac:chgData name="hannah thomas" userId="c064588b8d4eaeb8" providerId="LiveId" clId="{C7AE743F-2C50-44BB-B543-BBF5E2D754D1}" dt="2019-11-12T15:06:16.226" v="25011" actId="26606"/>
          <ac:spMkLst>
            <pc:docMk/>
            <pc:sldMk cId="277786469" sldId="256"/>
            <ac:spMk id="40" creationId="{8576F020-8157-45CE-B1D9-6FA47AFEB4FA}"/>
          </ac:spMkLst>
        </pc:spChg>
        <pc:grpChg chg="add del">
          <ac:chgData name="hannah thomas" userId="c064588b8d4eaeb8" providerId="LiveId" clId="{C7AE743F-2C50-44BB-B543-BBF5E2D754D1}" dt="2019-11-12T15:06:11.568" v="25006" actId="26606"/>
          <ac:grpSpMkLst>
            <pc:docMk/>
            <pc:sldMk cId="277786469" sldId="256"/>
            <ac:grpSpMk id="10" creationId="{46F1E992-B14A-4FD5-8E41-E19C83492C2A}"/>
          </ac:grpSpMkLst>
        </pc:grpChg>
        <pc:grpChg chg="add del">
          <ac:chgData name="hannah thomas" userId="c064588b8d4eaeb8" providerId="LiveId" clId="{C7AE743F-2C50-44BB-B543-BBF5E2D754D1}" dt="2019-11-12T15:06:16.180" v="25010" actId="26606"/>
          <ac:grpSpMkLst>
            <pc:docMk/>
            <pc:sldMk cId="277786469" sldId="256"/>
            <ac:grpSpMk id="14" creationId="{7A03E380-9CD1-4ABA-A763-9F9D252B8908}"/>
          </ac:grpSpMkLst>
        </pc:grpChg>
        <pc:grpChg chg="add">
          <ac:chgData name="hannah thomas" userId="c064588b8d4eaeb8" providerId="LiveId" clId="{C7AE743F-2C50-44BB-B543-BBF5E2D754D1}" dt="2019-11-12T15:06:16.226" v="25011" actId="26606"/>
          <ac:grpSpMkLst>
            <pc:docMk/>
            <pc:sldMk cId="277786469" sldId="256"/>
            <ac:grpSpMk id="37" creationId="{7A03E380-9CD1-4ABA-A763-9F9D252B8908}"/>
          </ac:grpSpMkLst>
        </pc:grpChg>
        <pc:cxnChg chg="add del">
          <ac:chgData name="hannah thomas" userId="c064588b8d4eaeb8" providerId="LiveId" clId="{C7AE743F-2C50-44BB-B543-BBF5E2D754D1}" dt="2019-11-12T15:06:16.180" v="25010" actId="26606"/>
          <ac:cxnSpMkLst>
            <pc:docMk/>
            <pc:sldMk cId="277786469" sldId="256"/>
            <ac:cxnSpMk id="12" creationId="{34D43EC1-35FA-4FC3-8526-F655CEB09D9C}"/>
          </ac:cxnSpMkLst>
        </pc:cxnChg>
      </pc:sldChg>
      <pc:sldChg chg="addSp delSp modSp mod modTransition setBg modAnim">
        <pc:chgData name="hannah thomas" userId="c064588b8d4eaeb8" providerId="LiveId" clId="{C7AE743F-2C50-44BB-B543-BBF5E2D754D1}" dt="2019-11-22T20:06:29.537" v="27935"/>
        <pc:sldMkLst>
          <pc:docMk/>
          <pc:sldMk cId="2919114165" sldId="257"/>
        </pc:sldMkLst>
        <pc:spChg chg="mod">
          <ac:chgData name="hannah thomas" userId="c064588b8d4eaeb8" providerId="LiveId" clId="{C7AE743F-2C50-44BB-B543-BBF5E2D754D1}" dt="2019-11-12T15:06:38.619" v="25016" actId="26606"/>
          <ac:spMkLst>
            <pc:docMk/>
            <pc:sldMk cId="2919114165" sldId="257"/>
            <ac:spMk id="2" creationId="{D823DCC1-912C-4ABC-8EE3-C0EC36B422DB}"/>
          </ac:spMkLst>
        </pc:spChg>
        <pc:spChg chg="add del mod">
          <ac:chgData name="hannah thomas" userId="c064588b8d4eaeb8" providerId="LiveId" clId="{C7AE743F-2C50-44BB-B543-BBF5E2D754D1}" dt="2019-11-12T15:06:38.619" v="25016" actId="26606"/>
          <ac:spMkLst>
            <pc:docMk/>
            <pc:sldMk cId="2919114165" sldId="257"/>
            <ac:spMk id="3" creationId="{6C03882A-C1BE-489C-9285-7D80B1B44739}"/>
          </ac:spMkLst>
        </pc:spChg>
        <pc:spChg chg="add del">
          <ac:chgData name="hannah thomas" userId="c064588b8d4eaeb8" providerId="LiveId" clId="{C7AE743F-2C50-44BB-B543-BBF5E2D754D1}" dt="2019-11-12T15:06:35.926" v="25013" actId="26606"/>
          <ac:spMkLst>
            <pc:docMk/>
            <pc:sldMk cId="2919114165" sldId="257"/>
            <ac:spMk id="10" creationId="{B5E4CBEC-18A2-4509-A45D-D5E653582CED}"/>
          </ac:spMkLst>
        </pc:spChg>
        <pc:spChg chg="add del">
          <ac:chgData name="hannah thomas" userId="c064588b8d4eaeb8" providerId="LiveId" clId="{C7AE743F-2C50-44BB-B543-BBF5E2D754D1}" dt="2019-11-12T15:06:35.926" v="25013" actId="26606"/>
          <ac:spMkLst>
            <pc:docMk/>
            <pc:sldMk cId="2919114165" sldId="257"/>
            <ac:spMk id="12" creationId="{0A5EA4A7-4381-4FC6-AA9A-C9EA77B84F8A}"/>
          </ac:spMkLst>
        </pc:spChg>
        <pc:spChg chg="add del">
          <ac:chgData name="hannah thomas" userId="c064588b8d4eaeb8" providerId="LiveId" clId="{C7AE743F-2C50-44BB-B543-BBF5E2D754D1}" dt="2019-11-12T15:06:35.926" v="25013" actId="26606"/>
          <ac:spMkLst>
            <pc:docMk/>
            <pc:sldMk cId="2919114165" sldId="257"/>
            <ac:spMk id="14" creationId="{E6295D53-0474-4725-85BE-1F15FCC2D97F}"/>
          </ac:spMkLst>
        </pc:spChg>
        <pc:spChg chg="add del">
          <ac:chgData name="hannah thomas" userId="c064588b8d4eaeb8" providerId="LiveId" clId="{C7AE743F-2C50-44BB-B543-BBF5E2D754D1}" dt="2019-11-12T15:06:38.514" v="25015" actId="26606"/>
          <ac:spMkLst>
            <pc:docMk/>
            <pc:sldMk cId="2919114165" sldId="257"/>
            <ac:spMk id="16" creationId="{C8C9F670-D457-4F9E-BDA1-B6468C7782EB}"/>
          </ac:spMkLst>
        </pc:spChg>
        <pc:spChg chg="add del">
          <ac:chgData name="hannah thomas" userId="c064588b8d4eaeb8" providerId="LiveId" clId="{C7AE743F-2C50-44BB-B543-BBF5E2D754D1}" dt="2019-11-12T15:06:38.514" v="25015" actId="26606"/>
          <ac:spMkLst>
            <pc:docMk/>
            <pc:sldMk cId="2919114165" sldId="257"/>
            <ac:spMk id="17" creationId="{240E2333-C7BB-42CB-A674-0BE0C8ED7B26}"/>
          </ac:spMkLst>
        </pc:spChg>
        <pc:spChg chg="add del">
          <ac:chgData name="hannah thomas" userId="c064588b8d4eaeb8" providerId="LiveId" clId="{C7AE743F-2C50-44BB-B543-BBF5E2D754D1}" dt="2019-11-12T15:06:38.514" v="25015" actId="26606"/>
          <ac:spMkLst>
            <pc:docMk/>
            <pc:sldMk cId="2919114165" sldId="257"/>
            <ac:spMk id="18" creationId="{6CADF7DA-72EF-4990-9F27-D443BAF7D83E}"/>
          </ac:spMkLst>
        </pc:spChg>
        <pc:spChg chg="add">
          <ac:chgData name="hannah thomas" userId="c064588b8d4eaeb8" providerId="LiveId" clId="{C7AE743F-2C50-44BB-B543-BBF5E2D754D1}" dt="2019-11-12T15:06:38.619" v="25016" actId="26606"/>
          <ac:spMkLst>
            <pc:docMk/>
            <pc:sldMk cId="2919114165" sldId="257"/>
            <ac:spMk id="21" creationId="{B5E4CBEC-18A2-4509-A45D-D5E653582CED}"/>
          </ac:spMkLst>
        </pc:spChg>
        <pc:spChg chg="add">
          <ac:chgData name="hannah thomas" userId="c064588b8d4eaeb8" providerId="LiveId" clId="{C7AE743F-2C50-44BB-B543-BBF5E2D754D1}" dt="2019-11-12T15:06:38.619" v="25016" actId="26606"/>
          <ac:spMkLst>
            <pc:docMk/>
            <pc:sldMk cId="2919114165" sldId="257"/>
            <ac:spMk id="22" creationId="{0A5EA4A7-4381-4FC6-AA9A-C9EA77B84F8A}"/>
          </ac:spMkLst>
        </pc:spChg>
        <pc:spChg chg="add">
          <ac:chgData name="hannah thomas" userId="c064588b8d4eaeb8" providerId="LiveId" clId="{C7AE743F-2C50-44BB-B543-BBF5E2D754D1}" dt="2019-11-12T15:06:38.619" v="25016" actId="26606"/>
          <ac:spMkLst>
            <pc:docMk/>
            <pc:sldMk cId="2919114165" sldId="257"/>
            <ac:spMk id="23" creationId="{E6295D53-0474-4725-85BE-1F15FCC2D97F}"/>
          </ac:spMkLst>
        </pc:spChg>
        <pc:graphicFrameChg chg="add del">
          <ac:chgData name="hannah thomas" userId="c064588b8d4eaeb8" providerId="LiveId" clId="{C7AE743F-2C50-44BB-B543-BBF5E2D754D1}" dt="2019-11-12T15:06:35.926" v="25013" actId="26606"/>
          <ac:graphicFrameMkLst>
            <pc:docMk/>
            <pc:sldMk cId="2919114165" sldId="257"/>
            <ac:graphicFrameMk id="5" creationId="{EFED0420-721D-4FDF-9E30-11E8AC080D46}"/>
          </ac:graphicFrameMkLst>
        </pc:graphicFrameChg>
        <pc:graphicFrameChg chg="add del">
          <ac:chgData name="hannah thomas" userId="c064588b8d4eaeb8" providerId="LiveId" clId="{C7AE743F-2C50-44BB-B543-BBF5E2D754D1}" dt="2019-11-12T15:06:38.514" v="25015" actId="26606"/>
          <ac:graphicFrameMkLst>
            <pc:docMk/>
            <pc:sldMk cId="2919114165" sldId="257"/>
            <ac:graphicFrameMk id="19" creationId="{3269558A-AED2-4D3B-BB7E-0DD82C22E8C9}"/>
          </ac:graphicFrameMkLst>
        </pc:graphicFrameChg>
        <pc:graphicFrameChg chg="add mod">
          <ac:chgData name="hannah thomas" userId="c064588b8d4eaeb8" providerId="LiveId" clId="{C7AE743F-2C50-44BB-B543-BBF5E2D754D1}" dt="2019-11-22T20:06:29.537" v="27935"/>
          <ac:graphicFrameMkLst>
            <pc:docMk/>
            <pc:sldMk cId="2919114165" sldId="257"/>
            <ac:graphicFrameMk id="24" creationId="{EFED0420-721D-4FDF-9E30-11E8AC080D46}"/>
          </ac:graphicFrameMkLst>
        </pc:graphicFrameChg>
      </pc:sldChg>
      <pc:sldChg chg="del">
        <pc:chgData name="hannah thomas" userId="c064588b8d4eaeb8" providerId="LiveId" clId="{C7AE743F-2C50-44BB-B543-BBF5E2D754D1}" dt="2019-10-31T20:46:27.719" v="0" actId="2696"/>
        <pc:sldMkLst>
          <pc:docMk/>
          <pc:sldMk cId="4011541049" sldId="258"/>
        </pc:sldMkLst>
      </pc:sldChg>
      <pc:sldChg chg="addSp modSp mod modTransition setBg modNotesTx">
        <pc:chgData name="hannah thomas" userId="c064588b8d4eaeb8" providerId="LiveId" clId="{C7AE743F-2C50-44BB-B543-BBF5E2D754D1}" dt="2019-11-22T20:00:22.805" v="27645" actId="20577"/>
        <pc:sldMkLst>
          <pc:docMk/>
          <pc:sldMk cId="2110413820" sldId="259"/>
        </pc:sldMkLst>
        <pc:spChg chg="mod">
          <ac:chgData name="hannah thomas" userId="c064588b8d4eaeb8" providerId="LiveId" clId="{C7AE743F-2C50-44BB-B543-BBF5E2D754D1}" dt="2019-11-01T12:05:55.916" v="1435" actId="26606"/>
          <ac:spMkLst>
            <pc:docMk/>
            <pc:sldMk cId="2110413820" sldId="259"/>
            <ac:spMk id="2" creationId="{F12F0529-1180-46AE-BE96-0D04AD7081D6}"/>
          </ac:spMkLst>
        </pc:spChg>
        <pc:spChg chg="mod">
          <ac:chgData name="hannah thomas" userId="c064588b8d4eaeb8" providerId="LiveId" clId="{C7AE743F-2C50-44BB-B543-BBF5E2D754D1}" dt="2019-11-22T20:00:22.805" v="27645" actId="20577"/>
          <ac:spMkLst>
            <pc:docMk/>
            <pc:sldMk cId="2110413820" sldId="259"/>
            <ac:spMk id="3" creationId="{6FD9FDE5-2FB0-44A8-8F2A-C0EDB1661044}"/>
          </ac:spMkLst>
        </pc:spChg>
        <pc:spChg chg="add mod">
          <ac:chgData name="hannah thomas" userId="c064588b8d4eaeb8" providerId="LiveId" clId="{C7AE743F-2C50-44BB-B543-BBF5E2D754D1}" dt="2019-11-18T19:21:46.019" v="27267" actId="20577"/>
          <ac:spMkLst>
            <pc:docMk/>
            <pc:sldMk cId="2110413820" sldId="259"/>
            <ac:spMk id="5" creationId="{47660604-EE16-4F93-852A-F69B8E0F062D}"/>
          </ac:spMkLst>
        </pc:spChg>
        <pc:spChg chg="add">
          <ac:chgData name="hannah thomas" userId="c064588b8d4eaeb8" providerId="LiveId" clId="{C7AE743F-2C50-44BB-B543-BBF5E2D754D1}" dt="2019-11-01T12:05:55.916" v="1435" actId="26606"/>
          <ac:spMkLst>
            <pc:docMk/>
            <pc:sldMk cId="2110413820" sldId="259"/>
            <ac:spMk id="9" creationId="{0A696357-B315-4D9E-BB00-C5180F54B082}"/>
          </ac:spMkLst>
        </pc:spChg>
        <pc:spChg chg="add">
          <ac:chgData name="hannah thomas" userId="c064588b8d4eaeb8" providerId="LiveId" clId="{C7AE743F-2C50-44BB-B543-BBF5E2D754D1}" dt="2019-11-01T12:05:55.916" v="1435" actId="26606"/>
          <ac:spMkLst>
            <pc:docMk/>
            <pc:sldMk cId="2110413820" sldId="259"/>
            <ac:spMk id="11" creationId="{472F6C6C-999D-43D5-AC07-AF342514404C}"/>
          </ac:spMkLst>
        </pc:spChg>
        <pc:spChg chg="add">
          <ac:chgData name="hannah thomas" userId="c064588b8d4eaeb8" providerId="LiveId" clId="{C7AE743F-2C50-44BB-B543-BBF5E2D754D1}" dt="2019-11-01T12:05:55.916" v="1435" actId="26606"/>
          <ac:spMkLst>
            <pc:docMk/>
            <pc:sldMk cId="2110413820" sldId="259"/>
            <ac:spMk id="13" creationId="{EC04F56B-9315-467D-9EEF-52DE7F0B5ACA}"/>
          </ac:spMkLst>
        </pc:spChg>
        <pc:picChg chg="add mod">
          <ac:chgData name="hannah thomas" userId="c064588b8d4eaeb8" providerId="LiveId" clId="{C7AE743F-2C50-44BB-B543-BBF5E2D754D1}" dt="2019-11-01T12:06:23.032" v="1441" actId="1076"/>
          <ac:picMkLst>
            <pc:docMk/>
            <pc:sldMk cId="2110413820" sldId="259"/>
            <ac:picMk id="4" creationId="{F64925A6-DD14-420A-86DD-1481DF09D479}"/>
          </ac:picMkLst>
        </pc:picChg>
      </pc:sldChg>
      <pc:sldChg chg="del">
        <pc:chgData name="hannah thomas" userId="c064588b8d4eaeb8" providerId="LiveId" clId="{C7AE743F-2C50-44BB-B543-BBF5E2D754D1}" dt="2019-10-31T20:46:38.245" v="1" actId="2696"/>
        <pc:sldMkLst>
          <pc:docMk/>
          <pc:sldMk cId="2145350506" sldId="260"/>
        </pc:sldMkLst>
      </pc:sldChg>
      <pc:sldChg chg="addSp delSp modSp mod modTransition setBg modNotesTx">
        <pc:chgData name="hannah thomas" userId="c064588b8d4eaeb8" providerId="LiveId" clId="{C7AE743F-2C50-44BB-B543-BBF5E2D754D1}" dt="2019-11-12T15:14:51.925" v="26270" actId="20577"/>
        <pc:sldMkLst>
          <pc:docMk/>
          <pc:sldMk cId="1826392179" sldId="261"/>
        </pc:sldMkLst>
        <pc:spChg chg="mod">
          <ac:chgData name="hannah thomas" userId="c064588b8d4eaeb8" providerId="LiveId" clId="{C7AE743F-2C50-44BB-B543-BBF5E2D754D1}" dt="2019-11-08T08:58:16.461" v="11733" actId="20577"/>
          <ac:spMkLst>
            <pc:docMk/>
            <pc:sldMk cId="1826392179" sldId="261"/>
            <ac:spMk id="2" creationId="{05232D0E-C716-4C38-AF0A-0CC6560EDDCF}"/>
          </ac:spMkLst>
        </pc:spChg>
        <pc:spChg chg="del">
          <ac:chgData name="hannah thomas" userId="c064588b8d4eaeb8" providerId="LiveId" clId="{C7AE743F-2C50-44BB-B543-BBF5E2D754D1}" dt="2019-11-01T21:47:56.582" v="10700"/>
          <ac:spMkLst>
            <pc:docMk/>
            <pc:sldMk cId="1826392179" sldId="261"/>
            <ac:spMk id="3" creationId="{8A34B809-50CB-4F0D-B5CF-88E663AB8D25}"/>
          </ac:spMkLst>
        </pc:spChg>
        <pc:spChg chg="add del">
          <ac:chgData name="hannah thomas" userId="c064588b8d4eaeb8" providerId="LiveId" clId="{C7AE743F-2C50-44BB-B543-BBF5E2D754D1}" dt="2019-11-01T21:48:54.251" v="10704" actId="26606"/>
          <ac:spMkLst>
            <pc:docMk/>
            <pc:sldMk cId="1826392179" sldId="261"/>
            <ac:spMk id="10" creationId="{050D96CB-7E6B-4741-8721-82595188825D}"/>
          </ac:spMkLst>
        </pc:spChg>
        <pc:spChg chg="add del">
          <ac:chgData name="hannah thomas" userId="c064588b8d4eaeb8" providerId="LiveId" clId="{C7AE743F-2C50-44BB-B543-BBF5E2D754D1}" dt="2019-11-01T21:48:54.251" v="10704" actId="26606"/>
          <ac:spMkLst>
            <pc:docMk/>
            <pc:sldMk cId="1826392179" sldId="261"/>
            <ac:spMk id="13" creationId="{D608B8CD-3695-4F93-9884-62CBEC151916}"/>
          </ac:spMkLst>
        </pc:spChg>
        <pc:spChg chg="add del">
          <ac:chgData name="hannah thomas" userId="c064588b8d4eaeb8" providerId="LiveId" clId="{C7AE743F-2C50-44BB-B543-BBF5E2D754D1}" dt="2019-11-01T21:48:54.251" v="10704" actId="26606"/>
          <ac:spMkLst>
            <pc:docMk/>
            <pc:sldMk cId="1826392179" sldId="261"/>
            <ac:spMk id="15" creationId="{3E3B0302-1E49-4400-92A8-8AE5CC583CDA}"/>
          </ac:spMkLst>
        </pc:spChg>
        <pc:spChg chg="add del">
          <ac:chgData name="hannah thomas" userId="c064588b8d4eaeb8" providerId="LiveId" clId="{C7AE743F-2C50-44BB-B543-BBF5E2D754D1}" dt="2019-11-01T21:48:54.251" v="10704" actId="26606"/>
          <ac:spMkLst>
            <pc:docMk/>
            <pc:sldMk cId="1826392179" sldId="261"/>
            <ac:spMk id="17" creationId="{D18FC947-375A-40AA-B89B-50CFB3A5D08B}"/>
          </ac:spMkLst>
        </pc:spChg>
        <pc:spChg chg="add del">
          <ac:chgData name="hannah thomas" userId="c064588b8d4eaeb8" providerId="LiveId" clId="{C7AE743F-2C50-44BB-B543-BBF5E2D754D1}" dt="2019-11-01T21:48:55.628" v="10706" actId="26606"/>
          <ac:spMkLst>
            <pc:docMk/>
            <pc:sldMk cId="1826392179" sldId="261"/>
            <ac:spMk id="19" creationId="{289E27D9-322D-4516-BBC6-6C0413623AFA}"/>
          </ac:spMkLst>
        </pc:spChg>
        <pc:spChg chg="add del">
          <ac:chgData name="hannah thomas" userId="c064588b8d4eaeb8" providerId="LiveId" clId="{C7AE743F-2C50-44BB-B543-BBF5E2D754D1}" dt="2019-11-01T21:48:55.628" v="10706" actId="26606"/>
          <ac:spMkLst>
            <pc:docMk/>
            <pc:sldMk cId="1826392179" sldId="261"/>
            <ac:spMk id="20" creationId="{E7DE8D95-E201-4602-9545-4B01BA0DF626}"/>
          </ac:spMkLst>
        </pc:spChg>
        <pc:spChg chg="add del">
          <ac:chgData name="hannah thomas" userId="c064588b8d4eaeb8" providerId="LiveId" clId="{C7AE743F-2C50-44BB-B543-BBF5E2D754D1}" dt="2019-11-01T21:48:55.628" v="10706" actId="26606"/>
          <ac:spMkLst>
            <pc:docMk/>
            <pc:sldMk cId="1826392179" sldId="261"/>
            <ac:spMk id="21" creationId="{2FC11547-8F5E-4A40-92FB-20355B18CDB8}"/>
          </ac:spMkLst>
        </pc:spChg>
        <pc:spChg chg="add del">
          <ac:chgData name="hannah thomas" userId="c064588b8d4eaeb8" providerId="LiveId" clId="{C7AE743F-2C50-44BB-B543-BBF5E2D754D1}" dt="2019-11-01T21:48:55.628" v="10706" actId="26606"/>
          <ac:spMkLst>
            <pc:docMk/>
            <pc:sldMk cId="1826392179" sldId="261"/>
            <ac:spMk id="22" creationId="{4A5E2688-C0B2-44DB-94DF-F737F6B6E101}"/>
          </ac:spMkLst>
        </pc:spChg>
        <pc:spChg chg="add del">
          <ac:chgData name="hannah thomas" userId="c064588b8d4eaeb8" providerId="LiveId" clId="{C7AE743F-2C50-44BB-B543-BBF5E2D754D1}" dt="2019-11-01T21:48:55.628" v="10706" actId="26606"/>
          <ac:spMkLst>
            <pc:docMk/>
            <pc:sldMk cId="1826392179" sldId="261"/>
            <ac:spMk id="23" creationId="{7DC9286A-020D-4EE8-8757-676BBFE8BD08}"/>
          </ac:spMkLst>
        </pc:spChg>
        <pc:spChg chg="add del">
          <ac:chgData name="hannah thomas" userId="c064588b8d4eaeb8" providerId="LiveId" clId="{C7AE743F-2C50-44BB-B543-BBF5E2D754D1}" dt="2019-11-01T21:48:58.560" v="10708" actId="26606"/>
          <ac:spMkLst>
            <pc:docMk/>
            <pc:sldMk cId="1826392179" sldId="261"/>
            <ac:spMk id="25" creationId="{D916B71B-CEEB-4580-A951-38D9EF2EE2D7}"/>
          </ac:spMkLst>
        </pc:spChg>
        <pc:spChg chg="add del">
          <ac:chgData name="hannah thomas" userId="c064588b8d4eaeb8" providerId="LiveId" clId="{C7AE743F-2C50-44BB-B543-BBF5E2D754D1}" dt="2019-11-01T21:49:13.278" v="10711" actId="26606"/>
          <ac:spMkLst>
            <pc:docMk/>
            <pc:sldMk cId="1826392179" sldId="261"/>
            <ac:spMk id="27" creationId="{467CDD8D-366C-4093-B007-D7F0404FAED9}"/>
          </ac:spMkLst>
        </pc:spChg>
        <pc:spChg chg="add del">
          <ac:chgData name="hannah thomas" userId="c064588b8d4eaeb8" providerId="LiveId" clId="{C7AE743F-2C50-44BB-B543-BBF5E2D754D1}" dt="2019-11-01T21:49:13.278" v="10711" actId="26606"/>
          <ac:spMkLst>
            <pc:docMk/>
            <pc:sldMk cId="1826392179" sldId="261"/>
            <ac:spMk id="28" creationId="{5E50FBD4-ADC1-4A73-94DB-45E6D956ECA5}"/>
          </ac:spMkLst>
        </pc:spChg>
        <pc:spChg chg="add del">
          <ac:chgData name="hannah thomas" userId="c064588b8d4eaeb8" providerId="LiveId" clId="{C7AE743F-2C50-44BB-B543-BBF5E2D754D1}" dt="2019-11-01T21:49:02.228" v="10710" actId="478"/>
          <ac:spMkLst>
            <pc:docMk/>
            <pc:sldMk cId="1826392179" sldId="261"/>
            <ac:spMk id="29" creationId="{ED05BDE5-57A0-4D7C-B8B1-7E6FC932939D}"/>
          </ac:spMkLst>
        </pc:spChg>
        <pc:spChg chg="add del">
          <ac:chgData name="hannah thomas" userId="c064588b8d4eaeb8" providerId="LiveId" clId="{C7AE743F-2C50-44BB-B543-BBF5E2D754D1}" dt="2019-11-01T21:49:13.278" v="10711" actId="26606"/>
          <ac:spMkLst>
            <pc:docMk/>
            <pc:sldMk cId="1826392179" sldId="261"/>
            <ac:spMk id="30" creationId="{86CE52E8-3C70-49DF-8009-411980F0E161}"/>
          </ac:spMkLst>
        </pc:spChg>
        <pc:spChg chg="add del">
          <ac:chgData name="hannah thomas" userId="c064588b8d4eaeb8" providerId="LiveId" clId="{C7AE743F-2C50-44BB-B543-BBF5E2D754D1}" dt="2019-11-01T21:49:13.278" v="10711" actId="26606"/>
          <ac:spMkLst>
            <pc:docMk/>
            <pc:sldMk cId="1826392179" sldId="261"/>
            <ac:spMk id="31" creationId="{E51213C3-055D-4B73-9779-C5ED885CC7A5}"/>
          </ac:spMkLst>
        </pc:spChg>
        <pc:spChg chg="add del">
          <ac:chgData name="hannah thomas" userId="c064588b8d4eaeb8" providerId="LiveId" clId="{C7AE743F-2C50-44BB-B543-BBF5E2D754D1}" dt="2019-11-01T21:49:13.278" v="10711" actId="26606"/>
          <ac:spMkLst>
            <pc:docMk/>
            <pc:sldMk cId="1826392179" sldId="261"/>
            <ac:spMk id="32" creationId="{90EA09C2-5C95-4F6A-937E-894FF571ECA5}"/>
          </ac:spMkLst>
        </pc:spChg>
        <pc:spChg chg="add del">
          <ac:chgData name="hannah thomas" userId="c064588b8d4eaeb8" providerId="LiveId" clId="{C7AE743F-2C50-44BB-B543-BBF5E2D754D1}" dt="2019-11-01T21:49:13.278" v="10711" actId="26606"/>
          <ac:spMkLst>
            <pc:docMk/>
            <pc:sldMk cId="1826392179" sldId="261"/>
            <ac:spMk id="33" creationId="{7F1CFDF0-2CB2-499F-B3A7-89E98F13EC74}"/>
          </ac:spMkLst>
        </pc:spChg>
        <pc:spChg chg="add del">
          <ac:chgData name="hannah thomas" userId="c064588b8d4eaeb8" providerId="LiveId" clId="{C7AE743F-2C50-44BB-B543-BBF5E2D754D1}" dt="2019-11-01T21:49:41.106" v="10713" actId="26606"/>
          <ac:spMkLst>
            <pc:docMk/>
            <pc:sldMk cId="1826392179" sldId="261"/>
            <ac:spMk id="66" creationId="{8991C595-3E12-4B5D-A41A-A9712CA948D6}"/>
          </ac:spMkLst>
        </pc:spChg>
        <pc:spChg chg="add del">
          <ac:chgData name="hannah thomas" userId="c064588b8d4eaeb8" providerId="LiveId" clId="{C7AE743F-2C50-44BB-B543-BBF5E2D754D1}" dt="2019-11-01T21:49:41.106" v="10713" actId="26606"/>
          <ac:spMkLst>
            <pc:docMk/>
            <pc:sldMk cId="1826392179" sldId="261"/>
            <ac:spMk id="68" creationId="{A8401095-1CA0-41C9-B55D-93D04D5D4CCB}"/>
          </ac:spMkLst>
        </pc:spChg>
        <pc:spChg chg="add del">
          <ac:chgData name="hannah thomas" userId="c064588b8d4eaeb8" providerId="LiveId" clId="{C7AE743F-2C50-44BB-B543-BBF5E2D754D1}" dt="2019-11-01T21:49:41.106" v="10713" actId="26606"/>
          <ac:spMkLst>
            <pc:docMk/>
            <pc:sldMk cId="1826392179" sldId="261"/>
            <ac:spMk id="70" creationId="{42AA388B-3860-4D80-B831-9FFA6627A508}"/>
          </ac:spMkLst>
        </pc:spChg>
        <pc:spChg chg="add del">
          <ac:chgData name="hannah thomas" userId="c064588b8d4eaeb8" providerId="LiveId" clId="{C7AE743F-2C50-44BB-B543-BBF5E2D754D1}" dt="2019-11-01T21:49:41.106" v="10713" actId="26606"/>
          <ac:spMkLst>
            <pc:docMk/>
            <pc:sldMk cId="1826392179" sldId="261"/>
            <ac:spMk id="72" creationId="{EAFA1A58-02BA-4A69-8BCE-AB31DEFBE9F6}"/>
          </ac:spMkLst>
        </pc:spChg>
        <pc:spChg chg="add del">
          <ac:chgData name="hannah thomas" userId="c064588b8d4eaeb8" providerId="LiveId" clId="{C7AE743F-2C50-44BB-B543-BBF5E2D754D1}" dt="2019-11-01T21:49:41.106" v="10713" actId="26606"/>
          <ac:spMkLst>
            <pc:docMk/>
            <pc:sldMk cId="1826392179" sldId="261"/>
            <ac:spMk id="74" creationId="{8F054914-59A0-4D02-85DD-68DA477C3736}"/>
          </ac:spMkLst>
        </pc:spChg>
        <pc:spChg chg="add del">
          <ac:chgData name="hannah thomas" userId="c064588b8d4eaeb8" providerId="LiveId" clId="{C7AE743F-2C50-44BB-B543-BBF5E2D754D1}" dt="2019-11-01T21:49:41.106" v="10713" actId="26606"/>
          <ac:spMkLst>
            <pc:docMk/>
            <pc:sldMk cId="1826392179" sldId="261"/>
            <ac:spMk id="76" creationId="{ED9F208A-9ECC-4CE6-9A64-0AE8C0360B96}"/>
          </ac:spMkLst>
        </pc:spChg>
        <pc:spChg chg="add del">
          <ac:chgData name="hannah thomas" userId="c064588b8d4eaeb8" providerId="LiveId" clId="{C7AE743F-2C50-44BB-B543-BBF5E2D754D1}" dt="2019-11-01T21:49:41.106" v="10713" actId="26606"/>
          <ac:spMkLst>
            <pc:docMk/>
            <pc:sldMk cId="1826392179" sldId="261"/>
            <ac:spMk id="78" creationId="{D24DE188-C4A8-4377-B2AB-CF616F9CC386}"/>
          </ac:spMkLst>
        </pc:spChg>
        <pc:spChg chg="add del">
          <ac:chgData name="hannah thomas" userId="c064588b8d4eaeb8" providerId="LiveId" clId="{C7AE743F-2C50-44BB-B543-BBF5E2D754D1}" dt="2019-11-01T21:49:41.106" v="10713" actId="26606"/>
          <ac:spMkLst>
            <pc:docMk/>
            <pc:sldMk cId="1826392179" sldId="261"/>
            <ac:spMk id="80" creationId="{9DDD296A-C49E-4AB8-9957-6567C37FE7D4}"/>
          </ac:spMkLst>
        </pc:spChg>
        <pc:spChg chg="add">
          <ac:chgData name="hannah thomas" userId="c064588b8d4eaeb8" providerId="LiveId" clId="{C7AE743F-2C50-44BB-B543-BBF5E2D754D1}" dt="2019-11-01T21:49:41.106" v="10713" actId="26606"/>
          <ac:spMkLst>
            <pc:docMk/>
            <pc:sldMk cId="1826392179" sldId="261"/>
            <ac:spMk id="113" creationId="{EB862680-EA0B-46C9-96C5-6579F42CE775}"/>
          </ac:spMkLst>
        </pc:spChg>
        <pc:spChg chg="add">
          <ac:chgData name="hannah thomas" userId="c064588b8d4eaeb8" providerId="LiveId" clId="{C7AE743F-2C50-44BB-B543-BBF5E2D754D1}" dt="2019-11-01T21:49:41.106" v="10713" actId="26606"/>
          <ac:spMkLst>
            <pc:docMk/>
            <pc:sldMk cId="1826392179" sldId="261"/>
            <ac:spMk id="115" creationId="{7C70F4E2-7C3C-48C4-9DAB-5526CD154AAF}"/>
          </ac:spMkLst>
        </pc:spChg>
        <pc:spChg chg="add">
          <ac:chgData name="hannah thomas" userId="c064588b8d4eaeb8" providerId="LiveId" clId="{C7AE743F-2C50-44BB-B543-BBF5E2D754D1}" dt="2019-11-01T21:49:41.106" v="10713" actId="26606"/>
          <ac:spMkLst>
            <pc:docMk/>
            <pc:sldMk cId="1826392179" sldId="261"/>
            <ac:spMk id="117" creationId="{E2960AE8-4C10-4B73-9086-6A67D917E188}"/>
          </ac:spMkLst>
        </pc:spChg>
        <pc:spChg chg="add">
          <ac:chgData name="hannah thomas" userId="c064588b8d4eaeb8" providerId="LiveId" clId="{C7AE743F-2C50-44BB-B543-BBF5E2D754D1}" dt="2019-11-01T21:49:41.106" v="10713" actId="26606"/>
          <ac:spMkLst>
            <pc:docMk/>
            <pc:sldMk cId="1826392179" sldId="261"/>
            <ac:spMk id="119" creationId="{B441A225-9F21-4AA8-B4E6-09006B7DAC72}"/>
          </ac:spMkLst>
        </pc:spChg>
        <pc:spChg chg="add">
          <ac:chgData name="hannah thomas" userId="c064588b8d4eaeb8" providerId="LiveId" clId="{C7AE743F-2C50-44BB-B543-BBF5E2D754D1}" dt="2019-11-01T21:49:41.106" v="10713" actId="26606"/>
          <ac:spMkLst>
            <pc:docMk/>
            <pc:sldMk cId="1826392179" sldId="261"/>
            <ac:spMk id="121" creationId="{0BE7908D-DA98-4D04-96B2-00C34012C4DA}"/>
          </ac:spMkLst>
        </pc:spChg>
        <pc:spChg chg="add">
          <ac:chgData name="hannah thomas" userId="c064588b8d4eaeb8" providerId="LiveId" clId="{C7AE743F-2C50-44BB-B543-BBF5E2D754D1}" dt="2019-11-01T21:49:41.106" v="10713" actId="26606"/>
          <ac:spMkLst>
            <pc:docMk/>
            <pc:sldMk cId="1826392179" sldId="261"/>
            <ac:spMk id="123" creationId="{CCF7EADA-8D37-4755-90B6-B7428DE9C5FD}"/>
          </ac:spMkLst>
        </pc:spChg>
        <pc:spChg chg="add">
          <ac:chgData name="hannah thomas" userId="c064588b8d4eaeb8" providerId="LiveId" clId="{C7AE743F-2C50-44BB-B543-BBF5E2D754D1}" dt="2019-11-01T21:49:41.106" v="10713" actId="26606"/>
          <ac:spMkLst>
            <pc:docMk/>
            <pc:sldMk cId="1826392179" sldId="261"/>
            <ac:spMk id="125" creationId="{80A99881-75AE-4C42-8D50-0D9510ECAE39}"/>
          </ac:spMkLst>
        </pc:spChg>
        <pc:spChg chg="add">
          <ac:chgData name="hannah thomas" userId="c064588b8d4eaeb8" providerId="LiveId" clId="{C7AE743F-2C50-44BB-B543-BBF5E2D754D1}" dt="2019-11-01T21:49:41.106" v="10713" actId="26606"/>
          <ac:spMkLst>
            <pc:docMk/>
            <pc:sldMk cId="1826392179" sldId="261"/>
            <ac:spMk id="127" creationId="{D2A52F09-291C-4258-A84B-5EEE5E54C991}"/>
          </ac:spMkLst>
        </pc:spChg>
        <pc:spChg chg="add">
          <ac:chgData name="hannah thomas" userId="c064588b8d4eaeb8" providerId="LiveId" clId="{C7AE743F-2C50-44BB-B543-BBF5E2D754D1}" dt="2019-11-01T21:49:41.106" v="10713" actId="26606"/>
          <ac:spMkLst>
            <pc:docMk/>
            <pc:sldMk cId="1826392179" sldId="261"/>
            <ac:spMk id="129" creationId="{63B87098-50AA-4F05-ADDC-B0546E863CE6}"/>
          </ac:spMkLst>
        </pc:spChg>
        <pc:grpChg chg="add del">
          <ac:chgData name="hannah thomas" userId="c064588b8d4eaeb8" providerId="LiveId" clId="{C7AE743F-2C50-44BB-B543-BBF5E2D754D1}" dt="2019-11-01T21:49:41.106" v="10713" actId="26606"/>
          <ac:grpSpMkLst>
            <pc:docMk/>
            <pc:sldMk cId="1826392179" sldId="261"/>
            <ac:grpSpMk id="38" creationId="{817ADFD7-4F1F-4FAD-ADD3-9AA1B1476366}"/>
          </ac:grpSpMkLst>
        </pc:grpChg>
        <pc:grpChg chg="add del">
          <ac:chgData name="hannah thomas" userId="c064588b8d4eaeb8" providerId="LiveId" clId="{C7AE743F-2C50-44BB-B543-BBF5E2D754D1}" dt="2019-11-01T21:49:41.106" v="10713" actId="26606"/>
          <ac:grpSpMkLst>
            <pc:docMk/>
            <pc:sldMk cId="1826392179" sldId="261"/>
            <ac:grpSpMk id="52" creationId="{9F640B80-5D79-4808-BFBF-F6ED8085EC55}"/>
          </ac:grpSpMkLst>
        </pc:grpChg>
        <pc:grpChg chg="add">
          <ac:chgData name="hannah thomas" userId="c064588b8d4eaeb8" providerId="LiveId" clId="{C7AE743F-2C50-44BB-B543-BBF5E2D754D1}" dt="2019-11-01T21:49:41.106" v="10713" actId="26606"/>
          <ac:grpSpMkLst>
            <pc:docMk/>
            <pc:sldMk cId="1826392179" sldId="261"/>
            <ac:grpSpMk id="85" creationId="{1E26103A-9E01-4CC1-BE48-A315C787EE38}"/>
          </ac:grpSpMkLst>
        </pc:grpChg>
        <pc:grpChg chg="add">
          <ac:chgData name="hannah thomas" userId="c064588b8d4eaeb8" providerId="LiveId" clId="{C7AE743F-2C50-44BB-B543-BBF5E2D754D1}" dt="2019-11-01T21:49:41.106" v="10713" actId="26606"/>
          <ac:grpSpMkLst>
            <pc:docMk/>
            <pc:sldMk cId="1826392179" sldId="261"/>
            <ac:grpSpMk id="99" creationId="{6D053D72-E627-47BC-95A9-EFA4ED4FABFB}"/>
          </ac:grpSpMkLst>
        </pc:grpChg>
        <pc:picChg chg="add mod ord">
          <ac:chgData name="hannah thomas" userId="c064588b8d4eaeb8" providerId="LiveId" clId="{C7AE743F-2C50-44BB-B543-BBF5E2D754D1}" dt="2019-11-01T21:49:51.208" v="10717" actId="1076"/>
          <ac:picMkLst>
            <pc:docMk/>
            <pc:sldMk cId="1826392179" sldId="261"/>
            <ac:picMk id="4" creationId="{64D0F145-9C33-4930-A446-A0CE05CB792A}"/>
          </ac:picMkLst>
        </pc:picChg>
        <pc:picChg chg="add mod ord">
          <ac:chgData name="hannah thomas" userId="c064588b8d4eaeb8" providerId="LiveId" clId="{C7AE743F-2C50-44BB-B543-BBF5E2D754D1}" dt="2019-11-01T21:49:46.274" v="10715" actId="1076"/>
          <ac:picMkLst>
            <pc:docMk/>
            <pc:sldMk cId="1826392179" sldId="261"/>
            <ac:picMk id="5" creationId="{C8142A86-3F11-40F7-820A-BCA1C9BCC641}"/>
          </ac:picMkLst>
        </pc:picChg>
        <pc:picChg chg="add mod ord">
          <ac:chgData name="hannah thomas" userId="c064588b8d4eaeb8" providerId="LiveId" clId="{C7AE743F-2C50-44BB-B543-BBF5E2D754D1}" dt="2019-11-01T21:49:41.106" v="10713" actId="26606"/>
          <ac:picMkLst>
            <pc:docMk/>
            <pc:sldMk cId="1826392179" sldId="261"/>
            <ac:picMk id="6" creationId="{A04CEE6C-703C-4317-B8E8-02C835BF3ADC}"/>
          </ac:picMkLst>
        </pc:picChg>
        <pc:picChg chg="add mod ord">
          <ac:chgData name="hannah thomas" userId="c064588b8d4eaeb8" providerId="LiveId" clId="{C7AE743F-2C50-44BB-B543-BBF5E2D754D1}" dt="2019-11-01T21:49:41.106" v="10713" actId="26606"/>
          <ac:picMkLst>
            <pc:docMk/>
            <pc:sldMk cId="1826392179" sldId="261"/>
            <ac:picMk id="7" creationId="{4B2CBBBC-8AFE-4D1F-8F87-C841531280C5}"/>
          </ac:picMkLst>
        </pc:picChg>
      </pc:sldChg>
      <pc:sldChg chg="del ord">
        <pc:chgData name="hannah thomas" userId="c064588b8d4eaeb8" providerId="LiveId" clId="{C7AE743F-2C50-44BB-B543-BBF5E2D754D1}" dt="2019-11-01T13:44:02.207" v="8140" actId="2696"/>
        <pc:sldMkLst>
          <pc:docMk/>
          <pc:sldMk cId="137071455" sldId="262"/>
        </pc:sldMkLst>
      </pc:sldChg>
      <pc:sldChg chg="addSp modSp del mod modTransition setBg setClrOvrMap">
        <pc:chgData name="hannah thomas" userId="c064588b8d4eaeb8" providerId="LiveId" clId="{C7AE743F-2C50-44BB-B543-BBF5E2D754D1}" dt="2019-11-12T15:05:57.314" v="25004" actId="2696"/>
        <pc:sldMkLst>
          <pc:docMk/>
          <pc:sldMk cId="2134338857" sldId="263"/>
        </pc:sldMkLst>
        <pc:spChg chg="mod">
          <ac:chgData name="hannah thomas" userId="c064588b8d4eaeb8" providerId="LiveId" clId="{C7AE743F-2C50-44BB-B543-BBF5E2D754D1}" dt="2019-11-01T21:50:12.820" v="10718" actId="26606"/>
          <ac:spMkLst>
            <pc:docMk/>
            <pc:sldMk cId="2134338857" sldId="263"/>
            <ac:spMk id="2" creationId="{D55BB179-3655-458F-AF77-65EC04CDD1FC}"/>
          </ac:spMkLst>
        </pc:spChg>
        <pc:spChg chg="mod">
          <ac:chgData name="hannah thomas" userId="c064588b8d4eaeb8" providerId="LiveId" clId="{C7AE743F-2C50-44BB-B543-BBF5E2D754D1}" dt="2019-11-01T21:50:12.820" v="10718" actId="26606"/>
          <ac:spMkLst>
            <pc:docMk/>
            <pc:sldMk cId="2134338857" sldId="263"/>
            <ac:spMk id="3" creationId="{B05F84B2-6F76-4104-A1DC-E9BF1AD3F0A8}"/>
          </ac:spMkLst>
        </pc:spChg>
        <pc:spChg chg="add">
          <ac:chgData name="hannah thomas" userId="c064588b8d4eaeb8" providerId="LiveId" clId="{C7AE743F-2C50-44BB-B543-BBF5E2D754D1}" dt="2019-11-01T21:50:12.820" v="10718" actId="26606"/>
          <ac:spMkLst>
            <pc:docMk/>
            <pc:sldMk cId="2134338857" sldId="263"/>
            <ac:spMk id="8" creationId="{66AFD431-09B7-42CA-BF39-9FE5DBE53797}"/>
          </ac:spMkLst>
        </pc:spChg>
        <pc:spChg chg="add">
          <ac:chgData name="hannah thomas" userId="c064588b8d4eaeb8" providerId="LiveId" clId="{C7AE743F-2C50-44BB-B543-BBF5E2D754D1}" dt="2019-11-01T21:50:12.820" v="10718" actId="26606"/>
          <ac:spMkLst>
            <pc:docMk/>
            <pc:sldMk cId="2134338857" sldId="263"/>
            <ac:spMk id="24" creationId="{E7D63BAB-D0DB-4F66-92F9-4D2E0A2E5A47}"/>
          </ac:spMkLst>
        </pc:spChg>
        <pc:grpChg chg="add">
          <ac:chgData name="hannah thomas" userId="c064588b8d4eaeb8" providerId="LiveId" clId="{C7AE743F-2C50-44BB-B543-BBF5E2D754D1}" dt="2019-11-01T21:50:12.820" v="10718" actId="26606"/>
          <ac:grpSpMkLst>
            <pc:docMk/>
            <pc:sldMk cId="2134338857" sldId="263"/>
            <ac:grpSpMk id="10" creationId="{9711C96E-3D2D-48C8-AAB9-C1CB02D1D51C}"/>
          </ac:grpSpMkLst>
        </pc:grpChg>
      </pc:sldChg>
      <pc:sldChg chg="modSp">
        <pc:chgData name="hannah thomas" userId="c064588b8d4eaeb8" providerId="LiveId" clId="{C7AE743F-2C50-44BB-B543-BBF5E2D754D1}" dt="2019-11-22T20:01:36.769" v="27769" actId="20577"/>
        <pc:sldMkLst>
          <pc:docMk/>
          <pc:sldMk cId="1392334461" sldId="264"/>
        </pc:sldMkLst>
        <pc:spChg chg="mod">
          <ac:chgData name="hannah thomas" userId="c064588b8d4eaeb8" providerId="LiveId" clId="{C7AE743F-2C50-44BB-B543-BBF5E2D754D1}" dt="2019-11-22T20:01:36.769" v="27769" actId="20577"/>
          <ac:spMkLst>
            <pc:docMk/>
            <pc:sldMk cId="1392334461" sldId="264"/>
            <ac:spMk id="3" creationId="{621F95FC-1C70-4EB9-9116-92BCB36FDED5}"/>
          </ac:spMkLst>
        </pc:spChg>
      </pc:sldChg>
      <pc:sldChg chg="addSp modSp add mod modTransition setBg modNotesTx">
        <pc:chgData name="hannah thomas" userId="c064588b8d4eaeb8" providerId="LiveId" clId="{C7AE743F-2C50-44BB-B543-BBF5E2D754D1}" dt="2019-11-18T19:36:43.028" v="27469" actId="20577"/>
        <pc:sldMkLst>
          <pc:docMk/>
          <pc:sldMk cId="2522681107" sldId="265"/>
        </pc:sldMkLst>
        <pc:spChg chg="mod">
          <ac:chgData name="hannah thomas" userId="c064588b8d4eaeb8" providerId="LiveId" clId="{C7AE743F-2C50-44BB-B543-BBF5E2D754D1}" dt="2019-11-08T08:48:18" v="11014" actId="20577"/>
          <ac:spMkLst>
            <pc:docMk/>
            <pc:sldMk cId="2522681107" sldId="265"/>
            <ac:spMk id="2" creationId="{5E5B8CFC-8E1C-45BE-A807-5D23110BDA5F}"/>
          </ac:spMkLst>
        </pc:spChg>
        <pc:spChg chg="mod">
          <ac:chgData name="hannah thomas" userId="c064588b8d4eaeb8" providerId="LiveId" clId="{C7AE743F-2C50-44BB-B543-BBF5E2D754D1}" dt="2019-11-18T19:36:43.028" v="27469" actId="20577"/>
          <ac:spMkLst>
            <pc:docMk/>
            <pc:sldMk cId="2522681107" sldId="265"/>
            <ac:spMk id="3" creationId="{625F5D47-E4F4-4C93-95B3-3C3DF3B0F9B7}"/>
          </ac:spMkLst>
        </pc:spChg>
        <pc:spChg chg="add">
          <ac:chgData name="hannah thomas" userId="c064588b8d4eaeb8" providerId="LiveId" clId="{C7AE743F-2C50-44BB-B543-BBF5E2D754D1}" dt="2019-11-01T13:39:41.385" v="7666" actId="26606"/>
          <ac:spMkLst>
            <pc:docMk/>
            <pc:sldMk cId="2522681107" sldId="265"/>
            <ac:spMk id="9" creationId="{3419E28B-721B-4D0D-A1D3-78EAC57253AF}"/>
          </ac:spMkLst>
        </pc:spChg>
        <pc:spChg chg="add">
          <ac:chgData name="hannah thomas" userId="c064588b8d4eaeb8" providerId="LiveId" clId="{C7AE743F-2C50-44BB-B543-BBF5E2D754D1}" dt="2019-11-01T13:39:41.385" v="7666" actId="26606"/>
          <ac:spMkLst>
            <pc:docMk/>
            <pc:sldMk cId="2522681107" sldId="265"/>
            <ac:spMk id="11" creationId="{359E45B9-0D24-465E-84AD-FEDBA836B569}"/>
          </ac:spMkLst>
        </pc:spChg>
        <pc:spChg chg="add">
          <ac:chgData name="hannah thomas" userId="c064588b8d4eaeb8" providerId="LiveId" clId="{C7AE743F-2C50-44BB-B543-BBF5E2D754D1}" dt="2019-11-01T13:39:41.385" v="7666" actId="26606"/>
          <ac:spMkLst>
            <pc:docMk/>
            <pc:sldMk cId="2522681107" sldId="265"/>
            <ac:spMk id="13" creationId="{1F36A2FB-17CD-4DA6-9D8A-BFD6ADF6A321}"/>
          </ac:spMkLst>
        </pc:spChg>
        <pc:picChg chg="add mod">
          <ac:chgData name="hannah thomas" userId="c064588b8d4eaeb8" providerId="LiveId" clId="{C7AE743F-2C50-44BB-B543-BBF5E2D754D1}" dt="2019-11-01T13:39:41.385" v="7666" actId="26606"/>
          <ac:picMkLst>
            <pc:docMk/>
            <pc:sldMk cId="2522681107" sldId="265"/>
            <ac:picMk id="4" creationId="{F598463A-30A7-4684-9510-1093CCE3EA92}"/>
          </ac:picMkLst>
        </pc:picChg>
      </pc:sldChg>
      <pc:sldChg chg="addSp modSp add modTransition modAnim addCm modNotesTx">
        <pc:chgData name="hannah thomas" userId="c064588b8d4eaeb8" providerId="LiveId" clId="{C7AE743F-2C50-44BB-B543-BBF5E2D754D1}" dt="2019-11-18T19:30:56.748" v="27384" actId="20577"/>
        <pc:sldMkLst>
          <pc:docMk/>
          <pc:sldMk cId="2484243550" sldId="266"/>
        </pc:sldMkLst>
        <pc:spChg chg="mod">
          <ac:chgData name="hannah thomas" userId="c064588b8d4eaeb8" providerId="LiveId" clId="{C7AE743F-2C50-44BB-B543-BBF5E2D754D1}" dt="2019-11-01T12:37:03.197" v="3711" actId="20577"/>
          <ac:spMkLst>
            <pc:docMk/>
            <pc:sldMk cId="2484243550" sldId="266"/>
            <ac:spMk id="2" creationId="{BB86A26D-D107-4B9A-BDDC-51845878741E}"/>
          </ac:spMkLst>
        </pc:spChg>
        <pc:spChg chg="mod">
          <ac:chgData name="hannah thomas" userId="c064588b8d4eaeb8" providerId="LiveId" clId="{C7AE743F-2C50-44BB-B543-BBF5E2D754D1}" dt="2019-11-01T12:14:45.251" v="2413" actId="403"/>
          <ac:spMkLst>
            <pc:docMk/>
            <pc:sldMk cId="2484243550" sldId="266"/>
            <ac:spMk id="3" creationId="{98C84334-AAC9-4F62-AB9A-C3840CBA379C}"/>
          </ac:spMkLst>
        </pc:spChg>
        <pc:spChg chg="add mod">
          <ac:chgData name="hannah thomas" userId="c064588b8d4eaeb8" providerId="LiveId" clId="{C7AE743F-2C50-44BB-B543-BBF5E2D754D1}" dt="2019-11-18T19:30:56.748" v="27384" actId="20577"/>
          <ac:spMkLst>
            <pc:docMk/>
            <pc:sldMk cId="2484243550" sldId="266"/>
            <ac:spMk id="4" creationId="{05F821AA-C353-44C6-A208-CF5DE727F3EB}"/>
          </ac:spMkLst>
        </pc:spChg>
        <pc:spChg chg="add mod">
          <ac:chgData name="hannah thomas" userId="c064588b8d4eaeb8" providerId="LiveId" clId="{C7AE743F-2C50-44BB-B543-BBF5E2D754D1}" dt="2019-11-01T12:30:39.004" v="3381" actId="1076"/>
          <ac:spMkLst>
            <pc:docMk/>
            <pc:sldMk cId="2484243550" sldId="266"/>
            <ac:spMk id="13" creationId="{AF84BC3F-8943-47C5-A5F5-C94BB4BD12B1}"/>
          </ac:spMkLst>
        </pc:spChg>
        <pc:spChg chg="add mod">
          <ac:chgData name="hannah thomas" userId="c064588b8d4eaeb8" providerId="LiveId" clId="{C7AE743F-2C50-44BB-B543-BBF5E2D754D1}" dt="2019-11-01T12:30:23.662" v="3376" actId="1076"/>
          <ac:spMkLst>
            <pc:docMk/>
            <pc:sldMk cId="2484243550" sldId="266"/>
            <ac:spMk id="14" creationId="{1B45827E-4183-4B9C-B55A-EC2961A456B4}"/>
          </ac:spMkLst>
        </pc:spChg>
        <pc:spChg chg="add mod">
          <ac:chgData name="hannah thomas" userId="c064588b8d4eaeb8" providerId="LiveId" clId="{C7AE743F-2C50-44BB-B543-BBF5E2D754D1}" dt="2019-11-01T12:30:32.282" v="3379" actId="1076"/>
          <ac:spMkLst>
            <pc:docMk/>
            <pc:sldMk cId="2484243550" sldId="266"/>
            <ac:spMk id="15" creationId="{9B1D843B-88A2-4CDD-B7A8-5892AC3E304A}"/>
          </ac:spMkLst>
        </pc:spChg>
        <pc:spChg chg="add mod">
          <ac:chgData name="hannah thomas" userId="c064588b8d4eaeb8" providerId="LiveId" clId="{C7AE743F-2C50-44BB-B543-BBF5E2D754D1}" dt="2019-11-01T12:30:53.531" v="3385" actId="1076"/>
          <ac:spMkLst>
            <pc:docMk/>
            <pc:sldMk cId="2484243550" sldId="266"/>
            <ac:spMk id="16" creationId="{42661A17-EA5E-4A86-9368-1DF6E15B2D33}"/>
          </ac:spMkLst>
        </pc:spChg>
        <pc:spChg chg="add mod">
          <ac:chgData name="hannah thomas" userId="c064588b8d4eaeb8" providerId="LiveId" clId="{C7AE743F-2C50-44BB-B543-BBF5E2D754D1}" dt="2019-11-01T12:32:18.322" v="3430" actId="14100"/>
          <ac:spMkLst>
            <pc:docMk/>
            <pc:sldMk cId="2484243550" sldId="266"/>
            <ac:spMk id="27" creationId="{9F504AC7-43AF-43E0-BB9A-A15DFD7CECE3}"/>
          </ac:spMkLst>
        </pc:spChg>
        <pc:spChg chg="add mod">
          <ac:chgData name="hannah thomas" userId="c064588b8d4eaeb8" providerId="LiveId" clId="{C7AE743F-2C50-44BB-B543-BBF5E2D754D1}" dt="2019-11-01T12:33:59.566" v="3547" actId="20577"/>
          <ac:spMkLst>
            <pc:docMk/>
            <pc:sldMk cId="2484243550" sldId="266"/>
            <ac:spMk id="28" creationId="{6771E8C3-A0CF-40BB-9909-84778C318472}"/>
          </ac:spMkLst>
        </pc:spChg>
        <pc:cxnChg chg="add mod">
          <ac:chgData name="hannah thomas" userId="c064588b8d4eaeb8" providerId="LiveId" clId="{C7AE743F-2C50-44BB-B543-BBF5E2D754D1}" dt="2019-11-01T12:30:20.113" v="3375" actId="14100"/>
          <ac:cxnSpMkLst>
            <pc:docMk/>
            <pc:sldMk cId="2484243550" sldId="266"/>
            <ac:cxnSpMk id="5" creationId="{A5A08BD9-32EB-4FD4-870B-79C2D62A3AEA}"/>
          </ac:cxnSpMkLst>
        </pc:cxnChg>
        <pc:cxnChg chg="add mod">
          <ac:chgData name="hannah thomas" userId="c064588b8d4eaeb8" providerId="LiveId" clId="{C7AE743F-2C50-44BB-B543-BBF5E2D754D1}" dt="2019-11-01T12:30:29.260" v="3378" actId="14100"/>
          <ac:cxnSpMkLst>
            <pc:docMk/>
            <pc:sldMk cId="2484243550" sldId="266"/>
            <ac:cxnSpMk id="6" creationId="{F10829E6-BB66-4599-AF21-7142227E6A7D}"/>
          </ac:cxnSpMkLst>
        </pc:cxnChg>
        <pc:cxnChg chg="add mod">
          <ac:chgData name="hannah thomas" userId="c064588b8d4eaeb8" providerId="LiveId" clId="{C7AE743F-2C50-44BB-B543-BBF5E2D754D1}" dt="2019-11-01T12:30:41.697" v="3382" actId="14100"/>
          <ac:cxnSpMkLst>
            <pc:docMk/>
            <pc:sldMk cId="2484243550" sldId="266"/>
            <ac:cxnSpMk id="7" creationId="{F0703B98-96F7-424B-B77E-F753DF644BBF}"/>
          </ac:cxnSpMkLst>
        </pc:cxnChg>
        <pc:cxnChg chg="add mod">
          <ac:chgData name="hannah thomas" userId="c064588b8d4eaeb8" providerId="LiveId" clId="{C7AE743F-2C50-44BB-B543-BBF5E2D754D1}" dt="2019-11-01T12:31:02.271" v="3386" actId="14100"/>
          <ac:cxnSpMkLst>
            <pc:docMk/>
            <pc:sldMk cId="2484243550" sldId="266"/>
            <ac:cxnSpMk id="8" creationId="{CE0206EC-2E19-4EB0-A6FA-BE1D0AFE3A07}"/>
          </ac:cxnSpMkLst>
        </pc:cxnChg>
        <pc:cxnChg chg="add mod">
          <ac:chgData name="hannah thomas" userId="c064588b8d4eaeb8" providerId="LiveId" clId="{C7AE743F-2C50-44BB-B543-BBF5E2D754D1}" dt="2019-11-01T12:31:37.907" v="3391" actId="1076"/>
          <ac:cxnSpMkLst>
            <pc:docMk/>
            <pc:sldMk cId="2484243550" sldId="266"/>
            <ac:cxnSpMk id="24" creationId="{CDAB93F6-1E00-4FAD-ACD2-18C74F0413D4}"/>
          </ac:cxnSpMkLst>
        </pc:cxnChg>
        <pc:cxnChg chg="add mod">
          <ac:chgData name="hannah thomas" userId="c064588b8d4eaeb8" providerId="LiveId" clId="{C7AE743F-2C50-44BB-B543-BBF5E2D754D1}" dt="2019-11-01T12:31:33.952" v="3390" actId="14100"/>
          <ac:cxnSpMkLst>
            <pc:docMk/>
            <pc:sldMk cId="2484243550" sldId="266"/>
            <ac:cxnSpMk id="25" creationId="{ACFFDF68-E39B-46F2-B5E7-EF27116E4925}"/>
          </ac:cxnSpMkLst>
        </pc:cxnChg>
      </pc:sldChg>
      <pc:sldChg chg="addSp delSp modSp add modTransition modNotesTx">
        <pc:chgData name="hannah thomas" userId="c064588b8d4eaeb8" providerId="LiveId" clId="{C7AE743F-2C50-44BB-B543-BBF5E2D754D1}" dt="2019-11-21T20:14:03.990" v="27636" actId="1076"/>
        <pc:sldMkLst>
          <pc:docMk/>
          <pc:sldMk cId="2683999401" sldId="267"/>
        </pc:sldMkLst>
        <pc:spChg chg="add mod">
          <ac:chgData name="hannah thomas" userId="c064588b8d4eaeb8" providerId="LiveId" clId="{C7AE743F-2C50-44BB-B543-BBF5E2D754D1}" dt="2019-11-18T19:34:27.305" v="27415" actId="1076"/>
          <ac:spMkLst>
            <pc:docMk/>
            <pc:sldMk cId="2683999401" sldId="267"/>
            <ac:spMk id="2" creationId="{CCAA0F26-CEE6-44D0-8D99-D58C8FBD70EA}"/>
          </ac:spMkLst>
        </pc:spChg>
        <pc:spChg chg="del">
          <ac:chgData name="hannah thomas" userId="c064588b8d4eaeb8" providerId="LiveId" clId="{C7AE743F-2C50-44BB-B543-BBF5E2D754D1}" dt="2019-11-01T12:38:27.080" v="3738" actId="478"/>
          <ac:spMkLst>
            <pc:docMk/>
            <pc:sldMk cId="2683999401" sldId="267"/>
            <ac:spMk id="2" creationId="{E760514C-F001-4A26-AF2C-FEB5F5015B1E}"/>
          </ac:spMkLst>
        </pc:spChg>
        <pc:spChg chg="del">
          <ac:chgData name="hannah thomas" userId="c064588b8d4eaeb8" providerId="LiveId" clId="{C7AE743F-2C50-44BB-B543-BBF5E2D754D1}" dt="2019-11-01T12:38:29.052" v="3739" actId="478"/>
          <ac:spMkLst>
            <pc:docMk/>
            <pc:sldMk cId="2683999401" sldId="267"/>
            <ac:spMk id="3" creationId="{372BC728-0A04-49A8-AFD1-E2571EE12C4D}"/>
          </ac:spMkLst>
        </pc:spChg>
        <pc:spChg chg="add mod">
          <ac:chgData name="hannah thomas" userId="c064588b8d4eaeb8" providerId="LiveId" clId="{C7AE743F-2C50-44BB-B543-BBF5E2D754D1}" dt="2019-11-21T20:14:03.990" v="27636" actId="1076"/>
          <ac:spMkLst>
            <pc:docMk/>
            <pc:sldMk cId="2683999401" sldId="267"/>
            <ac:spMk id="4" creationId="{03681172-8F54-4C9C-B65F-43F4EE64897B}"/>
          </ac:spMkLst>
        </pc:spChg>
        <pc:spChg chg="add mod">
          <ac:chgData name="hannah thomas" userId="c064588b8d4eaeb8" providerId="LiveId" clId="{C7AE743F-2C50-44BB-B543-BBF5E2D754D1}" dt="2019-11-01T12:46:02.798" v="4187" actId="1076"/>
          <ac:spMkLst>
            <pc:docMk/>
            <pc:sldMk cId="2683999401" sldId="267"/>
            <ac:spMk id="5" creationId="{0B8D2B84-170C-4D07-B02E-CC3153AAB8A6}"/>
          </ac:spMkLst>
        </pc:spChg>
        <pc:spChg chg="add mod">
          <ac:chgData name="hannah thomas" userId="c064588b8d4eaeb8" providerId="LiveId" clId="{C7AE743F-2C50-44BB-B543-BBF5E2D754D1}" dt="2019-11-01T12:41:12.284" v="3811" actId="1076"/>
          <ac:spMkLst>
            <pc:docMk/>
            <pc:sldMk cId="2683999401" sldId="267"/>
            <ac:spMk id="6" creationId="{09C77F0B-6A75-4392-9530-A800822385E4}"/>
          </ac:spMkLst>
        </pc:spChg>
        <pc:spChg chg="add mod">
          <ac:chgData name="hannah thomas" userId="c064588b8d4eaeb8" providerId="LiveId" clId="{C7AE743F-2C50-44BB-B543-BBF5E2D754D1}" dt="2019-11-01T12:41:04.640" v="3810" actId="14100"/>
          <ac:spMkLst>
            <pc:docMk/>
            <pc:sldMk cId="2683999401" sldId="267"/>
            <ac:spMk id="7" creationId="{456C4620-D28F-47FB-A0EC-CDBBF1EEFAE1}"/>
          </ac:spMkLst>
        </pc:spChg>
        <pc:spChg chg="add mod">
          <ac:chgData name="hannah thomas" userId="c064588b8d4eaeb8" providerId="LiveId" clId="{C7AE743F-2C50-44BB-B543-BBF5E2D754D1}" dt="2019-11-01T13:13:24.384" v="6112" actId="20577"/>
          <ac:spMkLst>
            <pc:docMk/>
            <pc:sldMk cId="2683999401" sldId="267"/>
            <ac:spMk id="8" creationId="{A256C398-4139-40E1-A54D-E32043CD07E7}"/>
          </ac:spMkLst>
        </pc:spChg>
        <pc:spChg chg="add mod">
          <ac:chgData name="hannah thomas" userId="c064588b8d4eaeb8" providerId="LiveId" clId="{C7AE743F-2C50-44BB-B543-BBF5E2D754D1}" dt="2019-11-01T12:46:31.398" v="4196" actId="5793"/>
          <ac:spMkLst>
            <pc:docMk/>
            <pc:sldMk cId="2683999401" sldId="267"/>
            <ac:spMk id="9" creationId="{39395F17-DDF8-4AE1-A2FA-ECE91A29FB72}"/>
          </ac:spMkLst>
        </pc:spChg>
        <pc:spChg chg="add mod">
          <ac:chgData name="hannah thomas" userId="c064588b8d4eaeb8" providerId="LiveId" clId="{C7AE743F-2C50-44BB-B543-BBF5E2D754D1}" dt="2019-11-01T12:49:02.575" v="4416" actId="1076"/>
          <ac:spMkLst>
            <pc:docMk/>
            <pc:sldMk cId="2683999401" sldId="267"/>
            <ac:spMk id="10" creationId="{408E81E9-1468-4840-9391-86A6370B135C}"/>
          </ac:spMkLst>
        </pc:spChg>
      </pc:sldChg>
      <pc:sldChg chg="addSp delSp modSp add modTransition modAnim modNotesTx">
        <pc:chgData name="hannah thomas" userId="c064588b8d4eaeb8" providerId="LiveId" clId="{C7AE743F-2C50-44BB-B543-BBF5E2D754D1}" dt="2019-11-18T19:45:18.020" v="27579" actId="20577"/>
        <pc:sldMkLst>
          <pc:docMk/>
          <pc:sldMk cId="1182137475" sldId="268"/>
        </pc:sldMkLst>
        <pc:spChg chg="mod">
          <ac:chgData name="hannah thomas" userId="c064588b8d4eaeb8" providerId="LiveId" clId="{C7AE743F-2C50-44BB-B543-BBF5E2D754D1}" dt="2019-11-08T08:45:48.962" v="10755" actId="20577"/>
          <ac:spMkLst>
            <pc:docMk/>
            <pc:sldMk cId="1182137475" sldId="268"/>
            <ac:spMk id="2" creationId="{564C7F46-99EA-49D7-8B64-AEC37DB7B3B6}"/>
          </ac:spMkLst>
        </pc:spChg>
        <pc:spChg chg="del">
          <ac:chgData name="hannah thomas" userId="c064588b8d4eaeb8" providerId="LiveId" clId="{C7AE743F-2C50-44BB-B543-BBF5E2D754D1}" dt="2019-11-01T21:34:36.567" v="9282" actId="478"/>
          <ac:spMkLst>
            <pc:docMk/>
            <pc:sldMk cId="1182137475" sldId="268"/>
            <ac:spMk id="3" creationId="{6481A373-01B6-4DFE-AD3D-5D2069614A81}"/>
          </ac:spMkLst>
        </pc:spChg>
        <pc:graphicFrameChg chg="add del mod modGraphic">
          <ac:chgData name="hannah thomas" userId="c064588b8d4eaeb8" providerId="LiveId" clId="{C7AE743F-2C50-44BB-B543-BBF5E2D754D1}" dt="2019-11-01T21:43:31.973" v="10526" actId="478"/>
          <ac:graphicFrameMkLst>
            <pc:docMk/>
            <pc:sldMk cId="1182137475" sldId="268"/>
            <ac:graphicFrameMk id="4" creationId="{7581DCCE-653B-4EAA-BF0E-101E4BFBBF1F}"/>
          </ac:graphicFrameMkLst>
        </pc:graphicFrameChg>
        <pc:graphicFrameChg chg="add mod modGraphic">
          <ac:chgData name="hannah thomas" userId="c064588b8d4eaeb8" providerId="LiveId" clId="{C7AE743F-2C50-44BB-B543-BBF5E2D754D1}" dt="2019-11-18T19:45:18.020" v="27579" actId="20577"/>
          <ac:graphicFrameMkLst>
            <pc:docMk/>
            <pc:sldMk cId="1182137475" sldId="268"/>
            <ac:graphicFrameMk id="6" creationId="{5265C2AC-E3BF-4682-BE66-2AB3E9A65622}"/>
          </ac:graphicFrameMkLst>
        </pc:graphicFrameChg>
        <pc:picChg chg="add del">
          <ac:chgData name="hannah thomas" userId="c064588b8d4eaeb8" providerId="LiveId" clId="{C7AE743F-2C50-44BB-B543-BBF5E2D754D1}" dt="2019-11-01T21:45:18.490" v="10683" actId="478"/>
          <ac:picMkLst>
            <pc:docMk/>
            <pc:sldMk cId="1182137475" sldId="268"/>
            <ac:picMk id="8" creationId="{C063C133-519E-4B16-A0C8-799ABC5417C6}"/>
          </ac:picMkLst>
        </pc:picChg>
        <pc:picChg chg="add mod">
          <ac:chgData name="hannah thomas" userId="c064588b8d4eaeb8" providerId="LiveId" clId="{C7AE743F-2C50-44BB-B543-BBF5E2D754D1}" dt="2019-11-01T21:46:49.945" v="10696" actId="1076"/>
          <ac:picMkLst>
            <pc:docMk/>
            <pc:sldMk cId="1182137475" sldId="268"/>
            <ac:picMk id="9" creationId="{E52763E0-0606-4518-B2D0-AA465E2F141C}"/>
          </ac:picMkLst>
        </pc:picChg>
        <pc:picChg chg="add mod">
          <ac:chgData name="hannah thomas" userId="c064588b8d4eaeb8" providerId="LiveId" clId="{C7AE743F-2C50-44BB-B543-BBF5E2D754D1}" dt="2019-11-01T21:46:52.518" v="10697" actId="1076"/>
          <ac:picMkLst>
            <pc:docMk/>
            <pc:sldMk cId="1182137475" sldId="268"/>
            <ac:picMk id="10" creationId="{14B49D44-5FB7-4FE0-8B14-BC0DF477819E}"/>
          </ac:picMkLst>
        </pc:picChg>
      </pc:sldChg>
      <pc:sldChg chg="addSp delSp modSp add mod setBg setClrOvrMap modNotesTx">
        <pc:chgData name="hannah thomas" userId="c064588b8d4eaeb8" providerId="LiveId" clId="{C7AE743F-2C50-44BB-B543-BBF5E2D754D1}" dt="2019-11-18T19:39:51.121" v="27525" actId="20577"/>
        <pc:sldMkLst>
          <pc:docMk/>
          <pc:sldMk cId="881404409" sldId="269"/>
        </pc:sldMkLst>
        <pc:spChg chg="mod">
          <ac:chgData name="hannah thomas" userId="c064588b8d4eaeb8" providerId="LiveId" clId="{C7AE743F-2C50-44BB-B543-BBF5E2D754D1}" dt="2019-11-08T08:56:18.243" v="11514" actId="26606"/>
          <ac:spMkLst>
            <pc:docMk/>
            <pc:sldMk cId="881404409" sldId="269"/>
            <ac:spMk id="2" creationId="{178EA86D-72DE-4268-99D8-6E05420379AC}"/>
          </ac:spMkLst>
        </pc:spChg>
        <pc:spChg chg="del">
          <ac:chgData name="hannah thomas" userId="c064588b8d4eaeb8" providerId="LiveId" clId="{C7AE743F-2C50-44BB-B543-BBF5E2D754D1}" dt="2019-11-08T08:51:37.749" v="11032"/>
          <ac:spMkLst>
            <pc:docMk/>
            <pc:sldMk cId="881404409" sldId="269"/>
            <ac:spMk id="3" creationId="{1794B38E-3021-474E-9D8D-2675C72C9972}"/>
          </ac:spMkLst>
        </pc:spChg>
        <pc:spChg chg="add mod">
          <ac:chgData name="hannah thomas" userId="c064588b8d4eaeb8" providerId="LiveId" clId="{C7AE743F-2C50-44BB-B543-BBF5E2D754D1}" dt="2019-11-18T19:39:51.121" v="27525" actId="20577"/>
          <ac:spMkLst>
            <pc:docMk/>
            <pc:sldMk cId="881404409" sldId="269"/>
            <ac:spMk id="8" creationId="{41ADF9D0-E5A8-4E4A-A28E-AC56D8593C1B}"/>
          </ac:spMkLst>
        </pc:spChg>
        <pc:spChg chg="add del">
          <ac:chgData name="hannah thomas" userId="c064588b8d4eaeb8" providerId="LiveId" clId="{C7AE743F-2C50-44BB-B543-BBF5E2D754D1}" dt="2019-11-08T08:56:18.243" v="11514" actId="26606"/>
          <ac:spMkLst>
            <pc:docMk/>
            <pc:sldMk cId="881404409" sldId="269"/>
            <ac:spMk id="11" creationId="{B2EC7880-C5D9-40A8-A6B0-3198AD07AD1B}"/>
          </ac:spMkLst>
        </pc:spChg>
        <pc:spChg chg="add">
          <ac:chgData name="hannah thomas" userId="c064588b8d4eaeb8" providerId="LiveId" clId="{C7AE743F-2C50-44BB-B543-BBF5E2D754D1}" dt="2019-11-08T08:56:18.243" v="11514" actId="26606"/>
          <ac:spMkLst>
            <pc:docMk/>
            <pc:sldMk cId="881404409" sldId="269"/>
            <ac:spMk id="16" creationId="{35879851-1A1D-4246-AAA1-C484E858337D}"/>
          </ac:spMkLst>
        </pc:spChg>
        <pc:picChg chg="add mod ord">
          <ac:chgData name="hannah thomas" userId="c064588b8d4eaeb8" providerId="LiveId" clId="{C7AE743F-2C50-44BB-B543-BBF5E2D754D1}" dt="2019-11-08T08:56:18.243" v="11514" actId="26606"/>
          <ac:picMkLst>
            <pc:docMk/>
            <pc:sldMk cId="881404409" sldId="269"/>
            <ac:picMk id="4" creationId="{CFD27F75-CB7B-4359-AB0D-57BCFD10401A}"/>
          </ac:picMkLst>
        </pc:picChg>
      </pc:sldChg>
      <pc:sldChg chg="addSp delSp modSp add modAnim addCm modNotesTx">
        <pc:chgData name="hannah thomas" userId="c064588b8d4eaeb8" providerId="LiveId" clId="{C7AE743F-2C50-44BB-B543-BBF5E2D754D1}" dt="2019-11-22T20:03:40.135" v="27923" actId="20577"/>
        <pc:sldMkLst>
          <pc:docMk/>
          <pc:sldMk cId="2015380370" sldId="270"/>
        </pc:sldMkLst>
        <pc:spChg chg="mod">
          <ac:chgData name="hannah thomas" userId="c064588b8d4eaeb8" providerId="LiveId" clId="{C7AE743F-2C50-44BB-B543-BBF5E2D754D1}" dt="2019-11-08T15:50:32.189" v="21524" actId="1076"/>
          <ac:spMkLst>
            <pc:docMk/>
            <pc:sldMk cId="2015380370" sldId="270"/>
            <ac:spMk id="2" creationId="{B3D6E0AA-4625-4F86-8D74-7B9FC855D1CE}"/>
          </ac:spMkLst>
        </pc:spChg>
        <pc:spChg chg="add mod">
          <ac:chgData name="hannah thomas" userId="c064588b8d4eaeb8" providerId="LiveId" clId="{C7AE743F-2C50-44BB-B543-BBF5E2D754D1}" dt="2019-11-22T20:03:40.135" v="27923" actId="20577"/>
          <ac:spMkLst>
            <pc:docMk/>
            <pc:sldMk cId="2015380370" sldId="270"/>
            <ac:spMk id="3" creationId="{658A0925-ACF3-4530-AE6C-1A532FDEB446}"/>
          </ac:spMkLst>
        </pc:spChg>
        <pc:spChg chg="del mod">
          <ac:chgData name="hannah thomas" userId="c064588b8d4eaeb8" providerId="LiveId" clId="{C7AE743F-2C50-44BB-B543-BBF5E2D754D1}" dt="2019-11-08T15:48:33.704" v="21477" actId="478"/>
          <ac:spMkLst>
            <pc:docMk/>
            <pc:sldMk cId="2015380370" sldId="270"/>
            <ac:spMk id="3" creationId="{DB946E50-8127-4F72-9F99-21645112A741}"/>
          </ac:spMkLst>
        </pc:spChg>
        <pc:spChg chg="add mod">
          <ac:chgData name="hannah thomas" userId="c064588b8d4eaeb8" providerId="LiveId" clId="{C7AE743F-2C50-44BB-B543-BBF5E2D754D1}" dt="2019-11-08T15:53:12.607" v="21639" actId="1076"/>
          <ac:spMkLst>
            <pc:docMk/>
            <pc:sldMk cId="2015380370" sldId="270"/>
            <ac:spMk id="4" creationId="{7F8F812C-9EB5-4856-A431-A8A5D73C3E32}"/>
          </ac:spMkLst>
        </pc:spChg>
        <pc:spChg chg="add mod">
          <ac:chgData name="hannah thomas" userId="c064588b8d4eaeb8" providerId="LiveId" clId="{C7AE743F-2C50-44BB-B543-BBF5E2D754D1}" dt="2019-11-08T15:51:26.257" v="21545" actId="14100"/>
          <ac:spMkLst>
            <pc:docMk/>
            <pc:sldMk cId="2015380370" sldId="270"/>
            <ac:spMk id="5" creationId="{6EC6442F-78C0-48CE-A6C0-2EEE56588109}"/>
          </ac:spMkLst>
        </pc:spChg>
        <pc:spChg chg="add mod">
          <ac:chgData name="hannah thomas" userId="c064588b8d4eaeb8" providerId="LiveId" clId="{C7AE743F-2C50-44BB-B543-BBF5E2D754D1}" dt="2019-11-08T15:51:51.369" v="21549" actId="1076"/>
          <ac:spMkLst>
            <pc:docMk/>
            <pc:sldMk cId="2015380370" sldId="270"/>
            <ac:spMk id="6" creationId="{6CA5AECE-20F5-4A69-99AB-6BC3A7C6B34F}"/>
          </ac:spMkLst>
        </pc:spChg>
        <pc:spChg chg="add mod">
          <ac:chgData name="hannah thomas" userId="c064588b8d4eaeb8" providerId="LiveId" clId="{C7AE743F-2C50-44BB-B543-BBF5E2D754D1}" dt="2019-11-08T15:52:05.386" v="21553" actId="14100"/>
          <ac:spMkLst>
            <pc:docMk/>
            <pc:sldMk cId="2015380370" sldId="270"/>
            <ac:spMk id="7" creationId="{02EB9842-B6D9-420A-953E-EBD4CB738C2D}"/>
          </ac:spMkLst>
        </pc:spChg>
        <pc:spChg chg="add mod">
          <ac:chgData name="hannah thomas" userId="c064588b8d4eaeb8" providerId="LiveId" clId="{C7AE743F-2C50-44BB-B543-BBF5E2D754D1}" dt="2019-11-08T15:50:59.263" v="21537" actId="1076"/>
          <ac:spMkLst>
            <pc:docMk/>
            <pc:sldMk cId="2015380370" sldId="270"/>
            <ac:spMk id="8" creationId="{666D6B94-75EE-44CC-ADAF-458F3B55191F}"/>
          </ac:spMkLst>
        </pc:spChg>
        <pc:spChg chg="add mod">
          <ac:chgData name="hannah thomas" userId="c064588b8d4eaeb8" providerId="LiveId" clId="{C7AE743F-2C50-44BB-B543-BBF5E2D754D1}" dt="2019-11-08T15:52:17.841" v="21563" actId="20577"/>
          <ac:spMkLst>
            <pc:docMk/>
            <pc:sldMk cId="2015380370" sldId="270"/>
            <ac:spMk id="9" creationId="{D5592DF7-F8CA-406D-8226-E761DE9B52A3}"/>
          </ac:spMkLst>
        </pc:spChg>
        <pc:spChg chg="add mod">
          <ac:chgData name="hannah thomas" userId="c064588b8d4eaeb8" providerId="LiveId" clId="{C7AE743F-2C50-44BB-B543-BBF5E2D754D1}" dt="2019-11-08T15:52:26.782" v="21582" actId="20577"/>
          <ac:spMkLst>
            <pc:docMk/>
            <pc:sldMk cId="2015380370" sldId="270"/>
            <ac:spMk id="10" creationId="{3E791FA9-0B2D-49EB-971D-5232C523808A}"/>
          </ac:spMkLst>
        </pc:spChg>
        <pc:spChg chg="add mod">
          <ac:chgData name="hannah thomas" userId="c064588b8d4eaeb8" providerId="LiveId" clId="{C7AE743F-2C50-44BB-B543-BBF5E2D754D1}" dt="2019-11-08T15:52:32.582" v="21590" actId="20577"/>
          <ac:spMkLst>
            <pc:docMk/>
            <pc:sldMk cId="2015380370" sldId="270"/>
            <ac:spMk id="11" creationId="{A1B66AE6-A108-4C3C-876F-ED815149724F}"/>
          </ac:spMkLst>
        </pc:spChg>
        <pc:spChg chg="add mod">
          <ac:chgData name="hannah thomas" userId="c064588b8d4eaeb8" providerId="LiveId" clId="{C7AE743F-2C50-44BB-B543-BBF5E2D754D1}" dt="2019-11-12T15:35:04.497" v="26368" actId="14100"/>
          <ac:spMkLst>
            <pc:docMk/>
            <pc:sldMk cId="2015380370" sldId="270"/>
            <ac:spMk id="12" creationId="{EBC1F1E9-0CBA-4126-8FB7-B29C45F8D028}"/>
          </ac:spMkLst>
        </pc:spChg>
        <pc:spChg chg="add mod">
          <ac:chgData name="hannah thomas" userId="c064588b8d4eaeb8" providerId="LiveId" clId="{C7AE743F-2C50-44BB-B543-BBF5E2D754D1}" dt="2019-11-08T15:53:02.133" v="21638" actId="1076"/>
          <ac:spMkLst>
            <pc:docMk/>
            <pc:sldMk cId="2015380370" sldId="270"/>
            <ac:spMk id="13" creationId="{DB78849D-D929-4D41-9BC5-38B96B2ECC1C}"/>
          </ac:spMkLst>
        </pc:spChg>
      </pc:sldChg>
      <pc:sldChg chg="delSp modSp add">
        <pc:chgData name="hannah thomas" userId="c064588b8d4eaeb8" providerId="LiveId" clId="{C7AE743F-2C50-44BB-B543-BBF5E2D754D1}" dt="2019-11-22T20:03:25.889" v="27912" actId="20577"/>
        <pc:sldMkLst>
          <pc:docMk/>
          <pc:sldMk cId="3467116970" sldId="271"/>
        </pc:sldMkLst>
        <pc:spChg chg="del">
          <ac:chgData name="hannah thomas" userId="c064588b8d4eaeb8" providerId="LiveId" clId="{C7AE743F-2C50-44BB-B543-BBF5E2D754D1}" dt="2019-11-18T19:50:35.104" v="27632" actId="478"/>
          <ac:spMkLst>
            <pc:docMk/>
            <pc:sldMk cId="3467116970" sldId="271"/>
            <ac:spMk id="2" creationId="{05A7012F-864F-4949-9C4E-E53563B44AF2}"/>
          </ac:spMkLst>
        </pc:spChg>
        <pc:spChg chg="mod">
          <ac:chgData name="hannah thomas" userId="c064588b8d4eaeb8" providerId="LiveId" clId="{C7AE743F-2C50-44BB-B543-BBF5E2D754D1}" dt="2019-11-22T20:03:25.889" v="27912" actId="20577"/>
          <ac:spMkLst>
            <pc:docMk/>
            <pc:sldMk cId="3467116970" sldId="271"/>
            <ac:spMk id="3" creationId="{DE3C6503-95B2-4F79-B5B1-7F629A054D8B}"/>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11-01T12:28:56.608"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1-18T19:47:15.745" idx="2">
    <p:pos x="10" y="10"/>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5AB7649-C529-4C92-A62F-6B46D0C3408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92FE898-351C-4187-B5D3-A2859258CA39}">
      <dgm:prSet/>
      <dgm:spPr/>
      <dgm:t>
        <a:bodyPr/>
        <a:lstStyle/>
        <a:p>
          <a:pPr rtl="0"/>
          <a:r>
            <a:rPr lang="en-GB" dirty="0"/>
            <a:t>What is Project Management?</a:t>
          </a:r>
          <a:r>
            <a:rPr lang="en-GB" dirty="0">
              <a:latin typeface="Century Gothic" panose="020B0502020202020204"/>
            </a:rPr>
            <a:t> </a:t>
          </a:r>
          <a:endParaRPr lang="en-US"/>
        </a:p>
      </dgm:t>
    </dgm:pt>
    <dgm:pt modelId="{487C9DB0-F470-40AF-9AD6-DD6DBE993D94}" type="parTrans" cxnId="{91A090B4-3B2D-415D-B354-A089F3DB02A6}">
      <dgm:prSet/>
      <dgm:spPr/>
      <dgm:t>
        <a:bodyPr/>
        <a:lstStyle/>
        <a:p>
          <a:endParaRPr lang="en-US"/>
        </a:p>
      </dgm:t>
    </dgm:pt>
    <dgm:pt modelId="{178903FC-7BDE-4373-85D8-A3527E08BEF5}" type="sibTrans" cxnId="{91A090B4-3B2D-415D-B354-A089F3DB02A6}">
      <dgm:prSet/>
      <dgm:spPr/>
      <dgm:t>
        <a:bodyPr/>
        <a:lstStyle/>
        <a:p>
          <a:endParaRPr lang="en-US"/>
        </a:p>
      </dgm:t>
    </dgm:pt>
    <dgm:pt modelId="{5BB17183-6649-4592-B44B-8C645F9B28D3}">
      <dgm:prSet/>
      <dgm:spPr/>
      <dgm:t>
        <a:bodyPr/>
        <a:lstStyle/>
        <a:p>
          <a:pPr rtl="0"/>
          <a:r>
            <a:rPr lang="en-GB" dirty="0"/>
            <a:t>The </a:t>
          </a:r>
          <a:r>
            <a:rPr lang="en-GB" dirty="0">
              <a:latin typeface="Century Gothic" panose="020B0502020202020204"/>
            </a:rPr>
            <a:t>Requirements to be a Project Manager. </a:t>
          </a:r>
          <a:endParaRPr lang="en-US" dirty="0"/>
        </a:p>
      </dgm:t>
    </dgm:pt>
    <dgm:pt modelId="{3FF41D86-A22F-4DE7-9232-A168E10C9DB8}" type="parTrans" cxnId="{D38C760F-FB5F-4F79-A652-4D8E546966F7}">
      <dgm:prSet/>
      <dgm:spPr/>
      <dgm:t>
        <a:bodyPr/>
        <a:lstStyle/>
        <a:p>
          <a:endParaRPr lang="en-US"/>
        </a:p>
      </dgm:t>
    </dgm:pt>
    <dgm:pt modelId="{DDFD5DB3-BE6A-4AB9-B8C7-ED8684A3E19D}" type="sibTrans" cxnId="{D38C760F-FB5F-4F79-A652-4D8E546966F7}">
      <dgm:prSet/>
      <dgm:spPr/>
      <dgm:t>
        <a:bodyPr/>
        <a:lstStyle/>
        <a:p>
          <a:endParaRPr lang="en-US"/>
        </a:p>
      </dgm:t>
    </dgm:pt>
    <dgm:pt modelId="{6E3B6496-DE05-4DFF-B686-2889684E6DA6}">
      <dgm:prSet/>
      <dgm:spPr/>
      <dgm:t>
        <a:bodyPr/>
        <a:lstStyle/>
        <a:p>
          <a:r>
            <a:rPr lang="en-GB" dirty="0"/>
            <a:t>Project Management Theorists -  </a:t>
          </a:r>
          <a:endParaRPr lang="en-US" dirty="0"/>
        </a:p>
      </dgm:t>
    </dgm:pt>
    <dgm:pt modelId="{97B8B549-082A-42CB-9DD8-4757F1819CB6}" type="parTrans" cxnId="{301557D7-64C1-4D08-976D-BFC2E8208D32}">
      <dgm:prSet/>
      <dgm:spPr/>
      <dgm:t>
        <a:bodyPr/>
        <a:lstStyle/>
        <a:p>
          <a:endParaRPr lang="en-US"/>
        </a:p>
      </dgm:t>
    </dgm:pt>
    <dgm:pt modelId="{4908F18C-2DA7-4D2B-99A7-8053429AE391}" type="sibTrans" cxnId="{301557D7-64C1-4D08-976D-BFC2E8208D32}">
      <dgm:prSet/>
      <dgm:spPr/>
      <dgm:t>
        <a:bodyPr/>
        <a:lstStyle/>
        <a:p>
          <a:endParaRPr lang="en-US"/>
        </a:p>
      </dgm:t>
    </dgm:pt>
    <dgm:pt modelId="{1E60A09A-C88C-4A79-AD1A-95A558D5F271}">
      <dgm:prSet/>
      <dgm:spPr/>
      <dgm:t>
        <a:bodyPr/>
        <a:lstStyle/>
        <a:p>
          <a:r>
            <a:rPr lang="en-GB" b="1" i="1" dirty="0"/>
            <a:t>Hersey-Blanchard</a:t>
          </a:r>
          <a:r>
            <a:rPr lang="en-GB" i="1" dirty="0"/>
            <a:t>.</a:t>
          </a:r>
          <a:endParaRPr lang="en-US" dirty="0"/>
        </a:p>
      </dgm:t>
    </dgm:pt>
    <dgm:pt modelId="{86107577-39E2-4B36-AF8F-AA3D5B45B408}" type="parTrans" cxnId="{F0EC8409-1E5C-47E0-B427-57035254B836}">
      <dgm:prSet/>
      <dgm:spPr/>
      <dgm:t>
        <a:bodyPr/>
        <a:lstStyle/>
        <a:p>
          <a:endParaRPr lang="en-US"/>
        </a:p>
      </dgm:t>
    </dgm:pt>
    <dgm:pt modelId="{C0D224B3-D5F8-4EE8-9FF0-D14BE7F8F9FB}" type="sibTrans" cxnId="{F0EC8409-1E5C-47E0-B427-57035254B836}">
      <dgm:prSet/>
      <dgm:spPr/>
      <dgm:t>
        <a:bodyPr/>
        <a:lstStyle/>
        <a:p>
          <a:endParaRPr lang="en-US"/>
        </a:p>
      </dgm:t>
    </dgm:pt>
    <dgm:pt modelId="{00164960-EDE7-4496-93ED-F7CF90FBC43D}">
      <dgm:prSet/>
      <dgm:spPr/>
      <dgm:t>
        <a:bodyPr/>
        <a:lstStyle/>
        <a:p>
          <a:pPr rtl="0"/>
          <a:r>
            <a:rPr lang="en-GB" b="1" i="1" dirty="0"/>
            <a:t>Peter Drucker.</a:t>
          </a:r>
          <a:r>
            <a:rPr lang="en-GB" b="1" i="1" dirty="0">
              <a:latin typeface="Century Gothic" panose="020B0502020202020204"/>
            </a:rPr>
            <a:t> </a:t>
          </a:r>
          <a:r>
            <a:rPr lang="en-GB" i="1" dirty="0">
              <a:latin typeface="Century Gothic" panose="020B0502020202020204"/>
            </a:rPr>
            <a:t> </a:t>
          </a:r>
          <a:endParaRPr lang="en-US"/>
        </a:p>
      </dgm:t>
    </dgm:pt>
    <dgm:pt modelId="{9631C6A8-E3AF-46D1-A4C8-41343805D73D}" type="parTrans" cxnId="{19181BA5-DDFC-48BE-9CD2-760E4D64ADAA}">
      <dgm:prSet/>
      <dgm:spPr/>
      <dgm:t>
        <a:bodyPr/>
        <a:lstStyle/>
        <a:p>
          <a:endParaRPr lang="en-US"/>
        </a:p>
      </dgm:t>
    </dgm:pt>
    <dgm:pt modelId="{4FC1BB00-39F4-47EB-B470-2693E028D080}" type="sibTrans" cxnId="{19181BA5-DDFC-48BE-9CD2-760E4D64ADAA}">
      <dgm:prSet/>
      <dgm:spPr/>
      <dgm:t>
        <a:bodyPr/>
        <a:lstStyle/>
        <a:p>
          <a:endParaRPr lang="en-US"/>
        </a:p>
      </dgm:t>
    </dgm:pt>
    <dgm:pt modelId="{CABFDFEB-6D70-4012-B68E-7F3B02E6D4CF}">
      <dgm:prSet/>
      <dgm:spPr/>
      <dgm:t>
        <a:bodyPr/>
        <a:lstStyle/>
        <a:p>
          <a:r>
            <a:rPr lang="en-GB" dirty="0"/>
            <a:t>Methodologies</a:t>
          </a:r>
          <a:endParaRPr lang="en-US" dirty="0"/>
        </a:p>
      </dgm:t>
    </dgm:pt>
    <dgm:pt modelId="{ECC11B85-CBD7-44E0-8E89-D3FE96C79370}" type="parTrans" cxnId="{ACB0B186-D997-4E26-9251-DA7A6949DC26}">
      <dgm:prSet/>
      <dgm:spPr/>
      <dgm:t>
        <a:bodyPr/>
        <a:lstStyle/>
        <a:p>
          <a:endParaRPr lang="en-US"/>
        </a:p>
      </dgm:t>
    </dgm:pt>
    <dgm:pt modelId="{82A0875C-94F4-4F97-AB99-AF9CCE6823C3}" type="sibTrans" cxnId="{ACB0B186-D997-4E26-9251-DA7A6949DC26}">
      <dgm:prSet/>
      <dgm:spPr/>
      <dgm:t>
        <a:bodyPr/>
        <a:lstStyle/>
        <a:p>
          <a:endParaRPr lang="en-US"/>
        </a:p>
      </dgm:t>
    </dgm:pt>
    <dgm:pt modelId="{1F65F1D4-71C2-43E8-ADF1-D9254C501194}">
      <dgm:prSet/>
      <dgm:spPr/>
      <dgm:t>
        <a:bodyPr/>
        <a:lstStyle/>
        <a:p>
          <a:pPr rtl="0"/>
          <a:r>
            <a:rPr lang="en-GB" dirty="0"/>
            <a:t>What have I learned </a:t>
          </a:r>
          <a:r>
            <a:rPr lang="en-GB" dirty="0">
              <a:latin typeface="Century Gothic" panose="020B0502020202020204"/>
            </a:rPr>
            <a:t>throughout </a:t>
          </a:r>
          <a:r>
            <a:rPr lang="en-GB" dirty="0"/>
            <a:t>this module?</a:t>
          </a:r>
          <a:r>
            <a:rPr lang="en-GB" dirty="0">
              <a:latin typeface="Century Gothic" panose="020B0502020202020204"/>
            </a:rPr>
            <a:t> </a:t>
          </a:r>
          <a:endParaRPr lang="en-US" dirty="0"/>
        </a:p>
      </dgm:t>
    </dgm:pt>
    <dgm:pt modelId="{E94A50AF-4FE4-4780-ACFE-690A1FC051B4}" type="parTrans" cxnId="{E562ABF3-9798-41B0-B17D-49C57F6675E4}">
      <dgm:prSet/>
      <dgm:spPr/>
      <dgm:t>
        <a:bodyPr/>
        <a:lstStyle/>
        <a:p>
          <a:endParaRPr lang="en-US"/>
        </a:p>
      </dgm:t>
    </dgm:pt>
    <dgm:pt modelId="{4E2C7ABE-6859-4722-9428-FAC8B275D35E}" type="sibTrans" cxnId="{E562ABF3-9798-41B0-B17D-49C57F6675E4}">
      <dgm:prSet/>
      <dgm:spPr/>
      <dgm:t>
        <a:bodyPr/>
        <a:lstStyle/>
        <a:p>
          <a:endParaRPr lang="en-US"/>
        </a:p>
      </dgm:t>
    </dgm:pt>
    <dgm:pt modelId="{3D4B31C5-1F64-473D-8E25-8DA57C273CE2}">
      <dgm:prSet/>
      <dgm:spPr/>
      <dgm:t>
        <a:bodyPr/>
        <a:lstStyle/>
        <a:p>
          <a:pPr rtl="0"/>
          <a:r>
            <a:rPr lang="en-GB" dirty="0"/>
            <a:t>Conclusion.</a:t>
          </a:r>
          <a:r>
            <a:rPr lang="en-GB" dirty="0">
              <a:latin typeface="Century Gothic" panose="020B0502020202020204"/>
            </a:rPr>
            <a:t> </a:t>
          </a:r>
          <a:endParaRPr lang="en-US" dirty="0"/>
        </a:p>
      </dgm:t>
    </dgm:pt>
    <dgm:pt modelId="{2749838B-F5D5-4607-9418-99F75B0072A0}" type="parTrans" cxnId="{F2C0F0C1-E9FD-4028-8608-2983BF4E0889}">
      <dgm:prSet/>
      <dgm:spPr/>
      <dgm:t>
        <a:bodyPr/>
        <a:lstStyle/>
        <a:p>
          <a:endParaRPr lang="en-US"/>
        </a:p>
      </dgm:t>
    </dgm:pt>
    <dgm:pt modelId="{DDBC3D7E-6200-4B45-9D83-E67BCAB7D6C8}" type="sibTrans" cxnId="{F2C0F0C1-E9FD-4028-8608-2983BF4E0889}">
      <dgm:prSet/>
      <dgm:spPr/>
      <dgm:t>
        <a:bodyPr/>
        <a:lstStyle/>
        <a:p>
          <a:endParaRPr lang="en-US"/>
        </a:p>
      </dgm:t>
    </dgm:pt>
    <dgm:pt modelId="{F87386F5-1F5C-4218-B6D9-F1F86340FC78}">
      <dgm:prSet/>
      <dgm:spPr/>
      <dgm:t>
        <a:bodyPr/>
        <a:lstStyle/>
        <a:p>
          <a:pPr rtl="0"/>
          <a:r>
            <a:rPr lang="en-GB" dirty="0"/>
            <a:t>References.</a:t>
          </a:r>
          <a:r>
            <a:rPr lang="en-GB" dirty="0">
              <a:latin typeface="Century Gothic" panose="020B0502020202020204"/>
            </a:rPr>
            <a:t> </a:t>
          </a:r>
          <a:endParaRPr lang="en-US"/>
        </a:p>
      </dgm:t>
    </dgm:pt>
    <dgm:pt modelId="{ED89BC6F-5118-4F23-850B-CE472B58931B}" type="parTrans" cxnId="{38D0902D-F39B-4A7E-84E7-85EB6E12385E}">
      <dgm:prSet/>
      <dgm:spPr/>
      <dgm:t>
        <a:bodyPr/>
        <a:lstStyle/>
        <a:p>
          <a:endParaRPr lang="en-US"/>
        </a:p>
      </dgm:t>
    </dgm:pt>
    <dgm:pt modelId="{D2D8EDCF-658F-4174-BBBA-F366E03C2FC1}" type="sibTrans" cxnId="{38D0902D-F39B-4A7E-84E7-85EB6E12385E}">
      <dgm:prSet/>
      <dgm:spPr/>
      <dgm:t>
        <a:bodyPr/>
        <a:lstStyle/>
        <a:p>
          <a:endParaRPr lang="en-US"/>
        </a:p>
      </dgm:t>
    </dgm:pt>
    <dgm:pt modelId="{162AE584-1ADF-44FF-B9D3-95F9D1F1F486}" type="pres">
      <dgm:prSet presAssocID="{55AB7649-C529-4C92-A62F-6B46D0C3408E}" presName="root" presStyleCnt="0">
        <dgm:presLayoutVars>
          <dgm:dir/>
          <dgm:resizeHandles val="exact"/>
        </dgm:presLayoutVars>
      </dgm:prSet>
      <dgm:spPr/>
    </dgm:pt>
    <dgm:pt modelId="{06826E0E-8B65-4E1C-9D0C-7FFE2646D092}" type="pres">
      <dgm:prSet presAssocID="{092FE898-351C-4187-B5D3-A2859258CA39}" presName="compNode" presStyleCnt="0"/>
      <dgm:spPr/>
    </dgm:pt>
    <dgm:pt modelId="{F49EA2D3-0701-4974-8F7F-DE809BBEDB19}" type="pres">
      <dgm:prSet presAssocID="{092FE898-351C-4187-B5D3-A2859258CA39}" presName="bgRect" presStyleLbl="bgShp" presStyleIdx="0" presStyleCnt="7"/>
      <dgm:spPr/>
    </dgm:pt>
    <dgm:pt modelId="{EE66190D-B165-452E-8339-EC19072607C4}" type="pres">
      <dgm:prSet presAssocID="{092FE898-351C-4187-B5D3-A2859258CA3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2631668-D4D5-44C4-89A9-34ACECB9D65F}" type="pres">
      <dgm:prSet presAssocID="{092FE898-351C-4187-B5D3-A2859258CA39}" presName="spaceRect" presStyleCnt="0"/>
      <dgm:spPr/>
    </dgm:pt>
    <dgm:pt modelId="{94A3AC5E-E6AA-475F-A921-7D19ABCA4B22}" type="pres">
      <dgm:prSet presAssocID="{092FE898-351C-4187-B5D3-A2859258CA39}" presName="parTx" presStyleLbl="revTx" presStyleIdx="0" presStyleCnt="8">
        <dgm:presLayoutVars>
          <dgm:chMax val="0"/>
          <dgm:chPref val="0"/>
        </dgm:presLayoutVars>
      </dgm:prSet>
      <dgm:spPr/>
    </dgm:pt>
    <dgm:pt modelId="{891FEDC6-D78A-40EB-881B-99ED20D0475A}" type="pres">
      <dgm:prSet presAssocID="{178903FC-7BDE-4373-85D8-A3527E08BEF5}" presName="sibTrans" presStyleCnt="0"/>
      <dgm:spPr/>
    </dgm:pt>
    <dgm:pt modelId="{07BE694B-5AFC-462D-BFBA-4E79E8DFA0F1}" type="pres">
      <dgm:prSet presAssocID="{5BB17183-6649-4592-B44B-8C645F9B28D3}" presName="compNode" presStyleCnt="0"/>
      <dgm:spPr/>
    </dgm:pt>
    <dgm:pt modelId="{81FCE5C7-6EC4-4949-AA7B-735E5AFD48B2}" type="pres">
      <dgm:prSet presAssocID="{5BB17183-6649-4592-B44B-8C645F9B28D3}" presName="bgRect" presStyleLbl="bgShp" presStyleIdx="1" presStyleCnt="7"/>
      <dgm:spPr/>
    </dgm:pt>
    <dgm:pt modelId="{8D99980C-70A9-46D6-93A4-7D63496C596A}" type="pres">
      <dgm:prSet presAssocID="{5BB17183-6649-4592-B44B-8C645F9B28D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D5A383CA-2CFA-45EF-B8CD-388EA0823F42}" type="pres">
      <dgm:prSet presAssocID="{5BB17183-6649-4592-B44B-8C645F9B28D3}" presName="spaceRect" presStyleCnt="0"/>
      <dgm:spPr/>
    </dgm:pt>
    <dgm:pt modelId="{00F6DAF1-10CA-4A94-AAC2-BBE8C464F74A}" type="pres">
      <dgm:prSet presAssocID="{5BB17183-6649-4592-B44B-8C645F9B28D3}" presName="parTx" presStyleLbl="revTx" presStyleIdx="1" presStyleCnt="8">
        <dgm:presLayoutVars>
          <dgm:chMax val="0"/>
          <dgm:chPref val="0"/>
        </dgm:presLayoutVars>
      </dgm:prSet>
      <dgm:spPr/>
    </dgm:pt>
    <dgm:pt modelId="{ED8E4E9C-1FF2-4D4C-8C06-080731E48F77}" type="pres">
      <dgm:prSet presAssocID="{DDFD5DB3-BE6A-4AB9-B8C7-ED8684A3E19D}" presName="sibTrans" presStyleCnt="0"/>
      <dgm:spPr/>
    </dgm:pt>
    <dgm:pt modelId="{9977AC9D-0A26-40A1-8CFC-E265F970EEB1}" type="pres">
      <dgm:prSet presAssocID="{6E3B6496-DE05-4DFF-B686-2889684E6DA6}" presName="compNode" presStyleCnt="0"/>
      <dgm:spPr/>
    </dgm:pt>
    <dgm:pt modelId="{4919AA02-520C-47C7-AFA5-C8C8CCBC4067}" type="pres">
      <dgm:prSet presAssocID="{6E3B6496-DE05-4DFF-B686-2889684E6DA6}" presName="bgRect" presStyleLbl="bgShp" presStyleIdx="2" presStyleCnt="7"/>
      <dgm:spPr/>
    </dgm:pt>
    <dgm:pt modelId="{8B82219E-78CF-482C-93F1-1F468C42F946}" type="pres">
      <dgm:prSet presAssocID="{6E3B6496-DE05-4DFF-B686-2889684E6DA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D977B078-E1AD-4038-9812-6296AFDAE696}" type="pres">
      <dgm:prSet presAssocID="{6E3B6496-DE05-4DFF-B686-2889684E6DA6}" presName="spaceRect" presStyleCnt="0"/>
      <dgm:spPr/>
    </dgm:pt>
    <dgm:pt modelId="{001C5CD5-A998-41A5-B4BD-485B10EE5B2F}" type="pres">
      <dgm:prSet presAssocID="{6E3B6496-DE05-4DFF-B686-2889684E6DA6}" presName="parTx" presStyleLbl="revTx" presStyleIdx="2" presStyleCnt="8">
        <dgm:presLayoutVars>
          <dgm:chMax val="0"/>
          <dgm:chPref val="0"/>
        </dgm:presLayoutVars>
      </dgm:prSet>
      <dgm:spPr/>
    </dgm:pt>
    <dgm:pt modelId="{40681861-0166-4AF8-A723-652A0F6B3398}" type="pres">
      <dgm:prSet presAssocID="{6E3B6496-DE05-4DFF-B686-2889684E6DA6}" presName="desTx" presStyleLbl="revTx" presStyleIdx="3" presStyleCnt="8">
        <dgm:presLayoutVars/>
      </dgm:prSet>
      <dgm:spPr/>
    </dgm:pt>
    <dgm:pt modelId="{E4F7265E-9467-482B-BB94-2B66F5B9074E}" type="pres">
      <dgm:prSet presAssocID="{4908F18C-2DA7-4D2B-99A7-8053429AE391}" presName="sibTrans" presStyleCnt="0"/>
      <dgm:spPr/>
    </dgm:pt>
    <dgm:pt modelId="{737885AB-57C9-45C4-8AF0-05B5410DD41E}" type="pres">
      <dgm:prSet presAssocID="{CABFDFEB-6D70-4012-B68E-7F3B02E6D4CF}" presName="compNode" presStyleCnt="0"/>
      <dgm:spPr/>
    </dgm:pt>
    <dgm:pt modelId="{127C40E4-88FD-462A-80B1-22CA703A35FD}" type="pres">
      <dgm:prSet presAssocID="{CABFDFEB-6D70-4012-B68E-7F3B02E6D4CF}" presName="bgRect" presStyleLbl="bgShp" presStyleIdx="3" presStyleCnt="7"/>
      <dgm:spPr/>
    </dgm:pt>
    <dgm:pt modelId="{20C1710A-3838-4952-86B6-5D16B140A24F}" type="pres">
      <dgm:prSet presAssocID="{CABFDFEB-6D70-4012-B68E-7F3B02E6D4C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9CDBC86-E1F7-4332-829A-68EA5523C38D}" type="pres">
      <dgm:prSet presAssocID="{CABFDFEB-6D70-4012-B68E-7F3B02E6D4CF}" presName="spaceRect" presStyleCnt="0"/>
      <dgm:spPr/>
    </dgm:pt>
    <dgm:pt modelId="{A2417F6A-A25B-4BE6-BD50-1624969D6E63}" type="pres">
      <dgm:prSet presAssocID="{CABFDFEB-6D70-4012-B68E-7F3B02E6D4CF}" presName="parTx" presStyleLbl="revTx" presStyleIdx="4" presStyleCnt="8">
        <dgm:presLayoutVars>
          <dgm:chMax val="0"/>
          <dgm:chPref val="0"/>
        </dgm:presLayoutVars>
      </dgm:prSet>
      <dgm:spPr/>
    </dgm:pt>
    <dgm:pt modelId="{055941A6-8214-4F47-9CDE-A7DA4DB19753}" type="pres">
      <dgm:prSet presAssocID="{82A0875C-94F4-4F97-AB99-AF9CCE6823C3}" presName="sibTrans" presStyleCnt="0"/>
      <dgm:spPr/>
    </dgm:pt>
    <dgm:pt modelId="{75320004-1BE6-402F-A295-947386C76456}" type="pres">
      <dgm:prSet presAssocID="{1F65F1D4-71C2-43E8-ADF1-D9254C501194}" presName="compNode" presStyleCnt="0"/>
      <dgm:spPr/>
    </dgm:pt>
    <dgm:pt modelId="{0349EFEA-44ED-4A29-9CA2-3EBA9BAF2182}" type="pres">
      <dgm:prSet presAssocID="{1F65F1D4-71C2-43E8-ADF1-D9254C501194}" presName="bgRect" presStyleLbl="bgShp" presStyleIdx="4" presStyleCnt="7"/>
      <dgm:spPr/>
    </dgm:pt>
    <dgm:pt modelId="{7CC03288-DC07-4726-8A4E-EB3DA9A013EF}" type="pres">
      <dgm:prSet presAssocID="{1F65F1D4-71C2-43E8-ADF1-D9254C50119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9C1E9D2A-7B58-4D61-AB7B-ACBFF6383449}" type="pres">
      <dgm:prSet presAssocID="{1F65F1D4-71C2-43E8-ADF1-D9254C501194}" presName="spaceRect" presStyleCnt="0"/>
      <dgm:spPr/>
    </dgm:pt>
    <dgm:pt modelId="{B73E0B44-68D0-45E4-8A88-10DAFE8570EA}" type="pres">
      <dgm:prSet presAssocID="{1F65F1D4-71C2-43E8-ADF1-D9254C501194}" presName="parTx" presStyleLbl="revTx" presStyleIdx="5" presStyleCnt="8">
        <dgm:presLayoutVars>
          <dgm:chMax val="0"/>
          <dgm:chPref val="0"/>
        </dgm:presLayoutVars>
      </dgm:prSet>
      <dgm:spPr/>
    </dgm:pt>
    <dgm:pt modelId="{E05A08D5-3F3A-4A92-B055-D819E0EAAB71}" type="pres">
      <dgm:prSet presAssocID="{4E2C7ABE-6859-4722-9428-FAC8B275D35E}" presName="sibTrans" presStyleCnt="0"/>
      <dgm:spPr/>
    </dgm:pt>
    <dgm:pt modelId="{D1C300F8-C73A-4F55-9356-773DFB5EEDD2}" type="pres">
      <dgm:prSet presAssocID="{3D4B31C5-1F64-473D-8E25-8DA57C273CE2}" presName="compNode" presStyleCnt="0"/>
      <dgm:spPr/>
    </dgm:pt>
    <dgm:pt modelId="{1147AF1C-59AC-4786-B0E1-1608F26E84D1}" type="pres">
      <dgm:prSet presAssocID="{3D4B31C5-1F64-473D-8E25-8DA57C273CE2}" presName="bgRect" presStyleLbl="bgShp" presStyleIdx="5" presStyleCnt="7" custScaleY="122436"/>
      <dgm:spPr/>
    </dgm:pt>
    <dgm:pt modelId="{3490D74D-D587-4DBF-B49E-103DAE095759}" type="pres">
      <dgm:prSet presAssocID="{3D4B31C5-1F64-473D-8E25-8DA57C273CE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paceSaucer"/>
        </a:ext>
      </dgm:extLst>
    </dgm:pt>
    <dgm:pt modelId="{1806DD24-9857-4462-8499-99D420FF9FA7}" type="pres">
      <dgm:prSet presAssocID="{3D4B31C5-1F64-473D-8E25-8DA57C273CE2}" presName="spaceRect" presStyleCnt="0"/>
      <dgm:spPr/>
    </dgm:pt>
    <dgm:pt modelId="{1170EF8C-8EA0-44D4-A190-A3EA2BF9576A}" type="pres">
      <dgm:prSet presAssocID="{3D4B31C5-1F64-473D-8E25-8DA57C273CE2}" presName="parTx" presStyleLbl="revTx" presStyleIdx="6" presStyleCnt="8">
        <dgm:presLayoutVars>
          <dgm:chMax val="0"/>
          <dgm:chPref val="0"/>
        </dgm:presLayoutVars>
      </dgm:prSet>
      <dgm:spPr/>
    </dgm:pt>
    <dgm:pt modelId="{DD68BFE6-D288-483D-9313-E6E90B265DDE}" type="pres">
      <dgm:prSet presAssocID="{DDBC3D7E-6200-4B45-9D83-E67BCAB7D6C8}" presName="sibTrans" presStyleCnt="0"/>
      <dgm:spPr/>
    </dgm:pt>
    <dgm:pt modelId="{7FD333BA-3F75-414F-B5A8-6BB7AC72B3FA}" type="pres">
      <dgm:prSet presAssocID="{F87386F5-1F5C-4218-B6D9-F1F86340FC78}" presName="compNode" presStyleCnt="0"/>
      <dgm:spPr/>
    </dgm:pt>
    <dgm:pt modelId="{0582F6FA-C2C5-4C74-8D53-FAFEDF42B3F8}" type="pres">
      <dgm:prSet presAssocID="{F87386F5-1F5C-4218-B6D9-F1F86340FC78}" presName="bgRect" presStyleLbl="bgShp" presStyleIdx="6" presStyleCnt="7"/>
      <dgm:spPr/>
    </dgm:pt>
    <dgm:pt modelId="{45337BEF-7606-4079-9F39-A90553D8D44F}" type="pres">
      <dgm:prSet presAssocID="{F87386F5-1F5C-4218-B6D9-F1F86340FC7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38E05B0C-FF34-4830-989D-537D00C135A8}" type="pres">
      <dgm:prSet presAssocID="{F87386F5-1F5C-4218-B6D9-F1F86340FC78}" presName="spaceRect" presStyleCnt="0"/>
      <dgm:spPr/>
    </dgm:pt>
    <dgm:pt modelId="{D8883ADB-F1D2-44D0-915D-B5D89C9C1205}" type="pres">
      <dgm:prSet presAssocID="{F87386F5-1F5C-4218-B6D9-F1F86340FC78}" presName="parTx" presStyleLbl="revTx" presStyleIdx="7" presStyleCnt="8">
        <dgm:presLayoutVars>
          <dgm:chMax val="0"/>
          <dgm:chPref val="0"/>
        </dgm:presLayoutVars>
      </dgm:prSet>
      <dgm:spPr/>
    </dgm:pt>
  </dgm:ptLst>
  <dgm:cxnLst>
    <dgm:cxn modelId="{F0EC8409-1E5C-47E0-B427-57035254B836}" srcId="{6E3B6496-DE05-4DFF-B686-2889684E6DA6}" destId="{1E60A09A-C88C-4A79-AD1A-95A558D5F271}" srcOrd="0" destOrd="0" parTransId="{86107577-39E2-4B36-AF8F-AA3D5B45B408}" sibTransId="{C0D224B3-D5F8-4EE8-9FF0-D14BE7F8F9FB}"/>
    <dgm:cxn modelId="{D38C760F-FB5F-4F79-A652-4D8E546966F7}" srcId="{55AB7649-C529-4C92-A62F-6B46D0C3408E}" destId="{5BB17183-6649-4592-B44B-8C645F9B28D3}" srcOrd="1" destOrd="0" parTransId="{3FF41D86-A22F-4DE7-9232-A168E10C9DB8}" sibTransId="{DDFD5DB3-BE6A-4AB9-B8C7-ED8684A3E19D}"/>
    <dgm:cxn modelId="{38D0902D-F39B-4A7E-84E7-85EB6E12385E}" srcId="{55AB7649-C529-4C92-A62F-6B46D0C3408E}" destId="{F87386F5-1F5C-4218-B6D9-F1F86340FC78}" srcOrd="6" destOrd="0" parTransId="{ED89BC6F-5118-4F23-850B-CE472B58931B}" sibTransId="{D2D8EDCF-658F-4174-BBBA-F366E03C2FC1}"/>
    <dgm:cxn modelId="{04292B34-9205-46EF-B23F-662A05575CB4}" type="presOf" srcId="{1E60A09A-C88C-4A79-AD1A-95A558D5F271}" destId="{40681861-0166-4AF8-A723-652A0F6B3398}" srcOrd="0" destOrd="0" presId="urn:microsoft.com/office/officeart/2018/2/layout/IconVerticalSolidList"/>
    <dgm:cxn modelId="{44D7073E-BA07-494F-98EA-14DF549248E8}" type="presOf" srcId="{5BB17183-6649-4592-B44B-8C645F9B28D3}" destId="{00F6DAF1-10CA-4A94-AAC2-BBE8C464F74A}" srcOrd="0" destOrd="0" presId="urn:microsoft.com/office/officeart/2018/2/layout/IconVerticalSolidList"/>
    <dgm:cxn modelId="{BA20F23F-A3A3-437F-A147-56C2A97CEAE6}" type="presOf" srcId="{1F65F1D4-71C2-43E8-ADF1-D9254C501194}" destId="{B73E0B44-68D0-45E4-8A88-10DAFE8570EA}" srcOrd="0" destOrd="0" presId="urn:microsoft.com/office/officeart/2018/2/layout/IconVerticalSolidList"/>
    <dgm:cxn modelId="{ED250B61-77CD-4E2D-9E9D-DF84FBED1D9D}" type="presOf" srcId="{6E3B6496-DE05-4DFF-B686-2889684E6DA6}" destId="{001C5CD5-A998-41A5-B4BD-485B10EE5B2F}" srcOrd="0" destOrd="0" presId="urn:microsoft.com/office/officeart/2018/2/layout/IconVerticalSolidList"/>
    <dgm:cxn modelId="{7EB90567-B0BB-490A-AE47-BC4B383297A3}" type="presOf" srcId="{00164960-EDE7-4496-93ED-F7CF90FBC43D}" destId="{40681861-0166-4AF8-A723-652A0F6B3398}" srcOrd="0" destOrd="1" presId="urn:microsoft.com/office/officeart/2018/2/layout/IconVerticalSolidList"/>
    <dgm:cxn modelId="{A4EE9049-80D5-4295-9783-7572987E8800}" type="presOf" srcId="{3D4B31C5-1F64-473D-8E25-8DA57C273CE2}" destId="{1170EF8C-8EA0-44D4-A190-A3EA2BF9576A}" srcOrd="0" destOrd="0" presId="urn:microsoft.com/office/officeart/2018/2/layout/IconVerticalSolidList"/>
    <dgm:cxn modelId="{AF2E876B-D70D-46C9-8CB9-142CBB13222E}" type="presOf" srcId="{092FE898-351C-4187-B5D3-A2859258CA39}" destId="{94A3AC5E-E6AA-475F-A921-7D19ABCA4B22}" srcOrd="0" destOrd="0" presId="urn:microsoft.com/office/officeart/2018/2/layout/IconVerticalSolidList"/>
    <dgm:cxn modelId="{1488FB7B-D6B1-4E97-A422-82191FEF6B48}" type="presOf" srcId="{55AB7649-C529-4C92-A62F-6B46D0C3408E}" destId="{162AE584-1ADF-44FF-B9D3-95F9D1F1F486}" srcOrd="0" destOrd="0" presId="urn:microsoft.com/office/officeart/2018/2/layout/IconVerticalSolidList"/>
    <dgm:cxn modelId="{ACB0B186-D997-4E26-9251-DA7A6949DC26}" srcId="{55AB7649-C529-4C92-A62F-6B46D0C3408E}" destId="{CABFDFEB-6D70-4012-B68E-7F3B02E6D4CF}" srcOrd="3" destOrd="0" parTransId="{ECC11B85-CBD7-44E0-8E89-D3FE96C79370}" sibTransId="{82A0875C-94F4-4F97-AB99-AF9CCE6823C3}"/>
    <dgm:cxn modelId="{19181BA5-DDFC-48BE-9CD2-760E4D64ADAA}" srcId="{6E3B6496-DE05-4DFF-B686-2889684E6DA6}" destId="{00164960-EDE7-4496-93ED-F7CF90FBC43D}" srcOrd="1" destOrd="0" parTransId="{9631C6A8-E3AF-46D1-A4C8-41343805D73D}" sibTransId="{4FC1BB00-39F4-47EB-B470-2693E028D080}"/>
    <dgm:cxn modelId="{91A090B4-3B2D-415D-B354-A089F3DB02A6}" srcId="{55AB7649-C529-4C92-A62F-6B46D0C3408E}" destId="{092FE898-351C-4187-B5D3-A2859258CA39}" srcOrd="0" destOrd="0" parTransId="{487C9DB0-F470-40AF-9AD6-DD6DBE993D94}" sibTransId="{178903FC-7BDE-4373-85D8-A3527E08BEF5}"/>
    <dgm:cxn modelId="{7FB539B5-1E2D-4C02-90E0-24D42F7AE2F7}" type="presOf" srcId="{F87386F5-1F5C-4218-B6D9-F1F86340FC78}" destId="{D8883ADB-F1D2-44D0-915D-B5D89C9C1205}" srcOrd="0" destOrd="0" presId="urn:microsoft.com/office/officeart/2018/2/layout/IconVerticalSolidList"/>
    <dgm:cxn modelId="{F2C0F0C1-E9FD-4028-8608-2983BF4E0889}" srcId="{55AB7649-C529-4C92-A62F-6B46D0C3408E}" destId="{3D4B31C5-1F64-473D-8E25-8DA57C273CE2}" srcOrd="5" destOrd="0" parTransId="{2749838B-F5D5-4607-9418-99F75B0072A0}" sibTransId="{DDBC3D7E-6200-4B45-9D83-E67BCAB7D6C8}"/>
    <dgm:cxn modelId="{3E50ACD3-DB60-445A-B134-990B7BBED0E3}" type="presOf" srcId="{CABFDFEB-6D70-4012-B68E-7F3B02E6D4CF}" destId="{A2417F6A-A25B-4BE6-BD50-1624969D6E63}" srcOrd="0" destOrd="0" presId="urn:microsoft.com/office/officeart/2018/2/layout/IconVerticalSolidList"/>
    <dgm:cxn modelId="{301557D7-64C1-4D08-976D-BFC2E8208D32}" srcId="{55AB7649-C529-4C92-A62F-6B46D0C3408E}" destId="{6E3B6496-DE05-4DFF-B686-2889684E6DA6}" srcOrd="2" destOrd="0" parTransId="{97B8B549-082A-42CB-9DD8-4757F1819CB6}" sibTransId="{4908F18C-2DA7-4D2B-99A7-8053429AE391}"/>
    <dgm:cxn modelId="{E562ABF3-9798-41B0-B17D-49C57F6675E4}" srcId="{55AB7649-C529-4C92-A62F-6B46D0C3408E}" destId="{1F65F1D4-71C2-43E8-ADF1-D9254C501194}" srcOrd="4" destOrd="0" parTransId="{E94A50AF-4FE4-4780-ACFE-690A1FC051B4}" sibTransId="{4E2C7ABE-6859-4722-9428-FAC8B275D35E}"/>
    <dgm:cxn modelId="{9C0C2259-382F-48CE-B8F6-0F927EE00149}" type="presParOf" srcId="{162AE584-1ADF-44FF-B9D3-95F9D1F1F486}" destId="{06826E0E-8B65-4E1C-9D0C-7FFE2646D092}" srcOrd="0" destOrd="0" presId="urn:microsoft.com/office/officeart/2018/2/layout/IconVerticalSolidList"/>
    <dgm:cxn modelId="{4B116202-3C7C-47DB-A155-CFCE6EE9919D}" type="presParOf" srcId="{06826E0E-8B65-4E1C-9D0C-7FFE2646D092}" destId="{F49EA2D3-0701-4974-8F7F-DE809BBEDB19}" srcOrd="0" destOrd="0" presId="urn:microsoft.com/office/officeart/2018/2/layout/IconVerticalSolidList"/>
    <dgm:cxn modelId="{23147A31-DF91-46D3-9299-9EFF05629FC5}" type="presParOf" srcId="{06826E0E-8B65-4E1C-9D0C-7FFE2646D092}" destId="{EE66190D-B165-452E-8339-EC19072607C4}" srcOrd="1" destOrd="0" presId="urn:microsoft.com/office/officeart/2018/2/layout/IconVerticalSolidList"/>
    <dgm:cxn modelId="{05372392-18B9-4991-9526-14CB9CC80A0D}" type="presParOf" srcId="{06826E0E-8B65-4E1C-9D0C-7FFE2646D092}" destId="{62631668-D4D5-44C4-89A9-34ACECB9D65F}" srcOrd="2" destOrd="0" presId="urn:microsoft.com/office/officeart/2018/2/layout/IconVerticalSolidList"/>
    <dgm:cxn modelId="{5E2896F3-4AAF-431F-B399-2F29A737A955}" type="presParOf" srcId="{06826E0E-8B65-4E1C-9D0C-7FFE2646D092}" destId="{94A3AC5E-E6AA-475F-A921-7D19ABCA4B22}" srcOrd="3" destOrd="0" presId="urn:microsoft.com/office/officeart/2018/2/layout/IconVerticalSolidList"/>
    <dgm:cxn modelId="{BC3E2547-8311-4D70-9909-1F5630FD5167}" type="presParOf" srcId="{162AE584-1ADF-44FF-B9D3-95F9D1F1F486}" destId="{891FEDC6-D78A-40EB-881B-99ED20D0475A}" srcOrd="1" destOrd="0" presId="urn:microsoft.com/office/officeart/2018/2/layout/IconVerticalSolidList"/>
    <dgm:cxn modelId="{12BD84C2-9F4B-4C1F-A19E-37AF8C3F3238}" type="presParOf" srcId="{162AE584-1ADF-44FF-B9D3-95F9D1F1F486}" destId="{07BE694B-5AFC-462D-BFBA-4E79E8DFA0F1}" srcOrd="2" destOrd="0" presId="urn:microsoft.com/office/officeart/2018/2/layout/IconVerticalSolidList"/>
    <dgm:cxn modelId="{2422557E-3E2C-4348-A5C4-4DDC47C9CB6D}" type="presParOf" srcId="{07BE694B-5AFC-462D-BFBA-4E79E8DFA0F1}" destId="{81FCE5C7-6EC4-4949-AA7B-735E5AFD48B2}" srcOrd="0" destOrd="0" presId="urn:microsoft.com/office/officeart/2018/2/layout/IconVerticalSolidList"/>
    <dgm:cxn modelId="{C0ABB8F0-48D7-469A-A05C-49C55A42068E}" type="presParOf" srcId="{07BE694B-5AFC-462D-BFBA-4E79E8DFA0F1}" destId="{8D99980C-70A9-46D6-93A4-7D63496C596A}" srcOrd="1" destOrd="0" presId="urn:microsoft.com/office/officeart/2018/2/layout/IconVerticalSolidList"/>
    <dgm:cxn modelId="{965863E7-94E6-4377-BABD-11F9ACEB8DA3}" type="presParOf" srcId="{07BE694B-5AFC-462D-BFBA-4E79E8DFA0F1}" destId="{D5A383CA-2CFA-45EF-B8CD-388EA0823F42}" srcOrd="2" destOrd="0" presId="urn:microsoft.com/office/officeart/2018/2/layout/IconVerticalSolidList"/>
    <dgm:cxn modelId="{7E2C6818-EA4A-4950-8DCA-C47B85A1CC90}" type="presParOf" srcId="{07BE694B-5AFC-462D-BFBA-4E79E8DFA0F1}" destId="{00F6DAF1-10CA-4A94-AAC2-BBE8C464F74A}" srcOrd="3" destOrd="0" presId="urn:microsoft.com/office/officeart/2018/2/layout/IconVerticalSolidList"/>
    <dgm:cxn modelId="{B2AECBE6-CA59-49CA-9E9F-73F58D561D0E}" type="presParOf" srcId="{162AE584-1ADF-44FF-B9D3-95F9D1F1F486}" destId="{ED8E4E9C-1FF2-4D4C-8C06-080731E48F77}" srcOrd="3" destOrd="0" presId="urn:microsoft.com/office/officeart/2018/2/layout/IconVerticalSolidList"/>
    <dgm:cxn modelId="{2DCE56AA-EA07-4BB2-A818-7D05BBE0A12B}" type="presParOf" srcId="{162AE584-1ADF-44FF-B9D3-95F9D1F1F486}" destId="{9977AC9D-0A26-40A1-8CFC-E265F970EEB1}" srcOrd="4" destOrd="0" presId="urn:microsoft.com/office/officeart/2018/2/layout/IconVerticalSolidList"/>
    <dgm:cxn modelId="{7E4A99B8-B4D8-4886-8ED7-F0F88D521E8B}" type="presParOf" srcId="{9977AC9D-0A26-40A1-8CFC-E265F970EEB1}" destId="{4919AA02-520C-47C7-AFA5-C8C8CCBC4067}" srcOrd="0" destOrd="0" presId="urn:microsoft.com/office/officeart/2018/2/layout/IconVerticalSolidList"/>
    <dgm:cxn modelId="{3214A646-621E-48D8-B066-AEAD679C7C5F}" type="presParOf" srcId="{9977AC9D-0A26-40A1-8CFC-E265F970EEB1}" destId="{8B82219E-78CF-482C-93F1-1F468C42F946}" srcOrd="1" destOrd="0" presId="urn:microsoft.com/office/officeart/2018/2/layout/IconVerticalSolidList"/>
    <dgm:cxn modelId="{D0C1B0F3-58E7-421C-808E-F96D6EB9B8FA}" type="presParOf" srcId="{9977AC9D-0A26-40A1-8CFC-E265F970EEB1}" destId="{D977B078-E1AD-4038-9812-6296AFDAE696}" srcOrd="2" destOrd="0" presId="urn:microsoft.com/office/officeart/2018/2/layout/IconVerticalSolidList"/>
    <dgm:cxn modelId="{0D587ACD-DF27-4C6B-896D-1AB9223A928D}" type="presParOf" srcId="{9977AC9D-0A26-40A1-8CFC-E265F970EEB1}" destId="{001C5CD5-A998-41A5-B4BD-485B10EE5B2F}" srcOrd="3" destOrd="0" presId="urn:microsoft.com/office/officeart/2018/2/layout/IconVerticalSolidList"/>
    <dgm:cxn modelId="{B9F567F5-3161-478C-9B11-A42EAE3DBEDD}" type="presParOf" srcId="{9977AC9D-0A26-40A1-8CFC-E265F970EEB1}" destId="{40681861-0166-4AF8-A723-652A0F6B3398}" srcOrd="4" destOrd="0" presId="urn:microsoft.com/office/officeart/2018/2/layout/IconVerticalSolidList"/>
    <dgm:cxn modelId="{5E02A1BB-C721-4EB6-837C-7B2DB118A095}" type="presParOf" srcId="{162AE584-1ADF-44FF-B9D3-95F9D1F1F486}" destId="{E4F7265E-9467-482B-BB94-2B66F5B9074E}" srcOrd="5" destOrd="0" presId="urn:microsoft.com/office/officeart/2018/2/layout/IconVerticalSolidList"/>
    <dgm:cxn modelId="{88B8E8E9-2828-46B0-8FFA-8546A1C71D45}" type="presParOf" srcId="{162AE584-1ADF-44FF-B9D3-95F9D1F1F486}" destId="{737885AB-57C9-45C4-8AF0-05B5410DD41E}" srcOrd="6" destOrd="0" presId="urn:microsoft.com/office/officeart/2018/2/layout/IconVerticalSolidList"/>
    <dgm:cxn modelId="{03D48A5F-517A-4122-82DE-FDC30A678FA1}" type="presParOf" srcId="{737885AB-57C9-45C4-8AF0-05B5410DD41E}" destId="{127C40E4-88FD-462A-80B1-22CA703A35FD}" srcOrd="0" destOrd="0" presId="urn:microsoft.com/office/officeart/2018/2/layout/IconVerticalSolidList"/>
    <dgm:cxn modelId="{2596486C-624C-4B17-A21E-7F0E29203C82}" type="presParOf" srcId="{737885AB-57C9-45C4-8AF0-05B5410DD41E}" destId="{20C1710A-3838-4952-86B6-5D16B140A24F}" srcOrd="1" destOrd="0" presId="urn:microsoft.com/office/officeart/2018/2/layout/IconVerticalSolidList"/>
    <dgm:cxn modelId="{4FFF4C01-FE67-447B-AB28-1D1DABA4548D}" type="presParOf" srcId="{737885AB-57C9-45C4-8AF0-05B5410DD41E}" destId="{99CDBC86-E1F7-4332-829A-68EA5523C38D}" srcOrd="2" destOrd="0" presId="urn:microsoft.com/office/officeart/2018/2/layout/IconVerticalSolidList"/>
    <dgm:cxn modelId="{B2A644DC-E61F-4D55-84E3-4A3FE580ED70}" type="presParOf" srcId="{737885AB-57C9-45C4-8AF0-05B5410DD41E}" destId="{A2417F6A-A25B-4BE6-BD50-1624969D6E63}" srcOrd="3" destOrd="0" presId="urn:microsoft.com/office/officeart/2018/2/layout/IconVerticalSolidList"/>
    <dgm:cxn modelId="{224FC8B1-2249-48B0-8100-1928EECC3EC9}" type="presParOf" srcId="{162AE584-1ADF-44FF-B9D3-95F9D1F1F486}" destId="{055941A6-8214-4F47-9CDE-A7DA4DB19753}" srcOrd="7" destOrd="0" presId="urn:microsoft.com/office/officeart/2018/2/layout/IconVerticalSolidList"/>
    <dgm:cxn modelId="{A4A42B54-68B3-407F-8B54-525060F80DCD}" type="presParOf" srcId="{162AE584-1ADF-44FF-B9D3-95F9D1F1F486}" destId="{75320004-1BE6-402F-A295-947386C76456}" srcOrd="8" destOrd="0" presId="urn:microsoft.com/office/officeart/2018/2/layout/IconVerticalSolidList"/>
    <dgm:cxn modelId="{E9C50CCA-A457-4033-B4E0-3F5F8202CA6C}" type="presParOf" srcId="{75320004-1BE6-402F-A295-947386C76456}" destId="{0349EFEA-44ED-4A29-9CA2-3EBA9BAF2182}" srcOrd="0" destOrd="0" presId="urn:microsoft.com/office/officeart/2018/2/layout/IconVerticalSolidList"/>
    <dgm:cxn modelId="{0655911B-EB45-4590-999A-6011FDD8B823}" type="presParOf" srcId="{75320004-1BE6-402F-A295-947386C76456}" destId="{7CC03288-DC07-4726-8A4E-EB3DA9A013EF}" srcOrd="1" destOrd="0" presId="urn:microsoft.com/office/officeart/2018/2/layout/IconVerticalSolidList"/>
    <dgm:cxn modelId="{67BC6888-C91B-4675-A617-B8244102A933}" type="presParOf" srcId="{75320004-1BE6-402F-A295-947386C76456}" destId="{9C1E9D2A-7B58-4D61-AB7B-ACBFF6383449}" srcOrd="2" destOrd="0" presId="urn:microsoft.com/office/officeart/2018/2/layout/IconVerticalSolidList"/>
    <dgm:cxn modelId="{7362D071-C8B5-4368-A6CD-B19DEC6C6DD5}" type="presParOf" srcId="{75320004-1BE6-402F-A295-947386C76456}" destId="{B73E0B44-68D0-45E4-8A88-10DAFE8570EA}" srcOrd="3" destOrd="0" presId="urn:microsoft.com/office/officeart/2018/2/layout/IconVerticalSolidList"/>
    <dgm:cxn modelId="{6BA7C8EB-70DE-47EB-9C27-D1B621D87611}" type="presParOf" srcId="{162AE584-1ADF-44FF-B9D3-95F9D1F1F486}" destId="{E05A08D5-3F3A-4A92-B055-D819E0EAAB71}" srcOrd="9" destOrd="0" presId="urn:microsoft.com/office/officeart/2018/2/layout/IconVerticalSolidList"/>
    <dgm:cxn modelId="{29C81BD2-B311-49DD-9948-17267D15BD23}" type="presParOf" srcId="{162AE584-1ADF-44FF-B9D3-95F9D1F1F486}" destId="{D1C300F8-C73A-4F55-9356-773DFB5EEDD2}" srcOrd="10" destOrd="0" presId="urn:microsoft.com/office/officeart/2018/2/layout/IconVerticalSolidList"/>
    <dgm:cxn modelId="{8EF58771-CE3A-4810-9C1C-26533E3B61AD}" type="presParOf" srcId="{D1C300F8-C73A-4F55-9356-773DFB5EEDD2}" destId="{1147AF1C-59AC-4786-B0E1-1608F26E84D1}" srcOrd="0" destOrd="0" presId="urn:microsoft.com/office/officeart/2018/2/layout/IconVerticalSolidList"/>
    <dgm:cxn modelId="{9F96AA54-C64A-4D47-A726-C02993E190FA}" type="presParOf" srcId="{D1C300F8-C73A-4F55-9356-773DFB5EEDD2}" destId="{3490D74D-D587-4DBF-B49E-103DAE095759}" srcOrd="1" destOrd="0" presId="urn:microsoft.com/office/officeart/2018/2/layout/IconVerticalSolidList"/>
    <dgm:cxn modelId="{A700F726-B945-4B5A-95C9-E62A175DBCE3}" type="presParOf" srcId="{D1C300F8-C73A-4F55-9356-773DFB5EEDD2}" destId="{1806DD24-9857-4462-8499-99D420FF9FA7}" srcOrd="2" destOrd="0" presId="urn:microsoft.com/office/officeart/2018/2/layout/IconVerticalSolidList"/>
    <dgm:cxn modelId="{CB89665D-B12F-4AF7-A4A4-C201721498E4}" type="presParOf" srcId="{D1C300F8-C73A-4F55-9356-773DFB5EEDD2}" destId="{1170EF8C-8EA0-44D4-A190-A3EA2BF9576A}" srcOrd="3" destOrd="0" presId="urn:microsoft.com/office/officeart/2018/2/layout/IconVerticalSolidList"/>
    <dgm:cxn modelId="{0C768A4D-BD1C-4C16-95D2-DC173019F345}" type="presParOf" srcId="{162AE584-1ADF-44FF-B9D3-95F9D1F1F486}" destId="{DD68BFE6-D288-483D-9313-E6E90B265DDE}" srcOrd="11" destOrd="0" presId="urn:microsoft.com/office/officeart/2018/2/layout/IconVerticalSolidList"/>
    <dgm:cxn modelId="{AE64BAFF-39B2-4C00-8FA0-0D9F73E3492F}" type="presParOf" srcId="{162AE584-1ADF-44FF-B9D3-95F9D1F1F486}" destId="{7FD333BA-3F75-414F-B5A8-6BB7AC72B3FA}" srcOrd="12" destOrd="0" presId="urn:microsoft.com/office/officeart/2018/2/layout/IconVerticalSolidList"/>
    <dgm:cxn modelId="{3B534D01-20CA-491E-A462-940A66816D4F}" type="presParOf" srcId="{7FD333BA-3F75-414F-B5A8-6BB7AC72B3FA}" destId="{0582F6FA-C2C5-4C74-8D53-FAFEDF42B3F8}" srcOrd="0" destOrd="0" presId="urn:microsoft.com/office/officeart/2018/2/layout/IconVerticalSolidList"/>
    <dgm:cxn modelId="{CFBC532E-840B-4D57-83D7-0324109B9A59}" type="presParOf" srcId="{7FD333BA-3F75-414F-B5A8-6BB7AC72B3FA}" destId="{45337BEF-7606-4079-9F39-A90553D8D44F}" srcOrd="1" destOrd="0" presId="urn:microsoft.com/office/officeart/2018/2/layout/IconVerticalSolidList"/>
    <dgm:cxn modelId="{FBBBBFEC-BB22-46FE-B891-3E1FB990B458}" type="presParOf" srcId="{7FD333BA-3F75-414F-B5A8-6BB7AC72B3FA}" destId="{38E05B0C-FF34-4830-989D-537D00C135A8}" srcOrd="2" destOrd="0" presId="urn:microsoft.com/office/officeart/2018/2/layout/IconVerticalSolidList"/>
    <dgm:cxn modelId="{A34E82CA-E6E8-4916-B307-DC9D05DF4C51}" type="presParOf" srcId="{7FD333BA-3F75-414F-B5A8-6BB7AC72B3FA}" destId="{D8883ADB-F1D2-44D0-915D-B5D89C9C120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EA2D3-0701-4974-8F7F-DE809BBEDB19}">
      <dsp:nvSpPr>
        <dsp:cNvPr id="0" name=""/>
        <dsp:cNvSpPr/>
      </dsp:nvSpPr>
      <dsp:spPr>
        <a:xfrm>
          <a:off x="0" y="1626"/>
          <a:ext cx="6832212" cy="603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6190D-B165-452E-8339-EC19072607C4}">
      <dsp:nvSpPr>
        <dsp:cNvPr id="0" name=""/>
        <dsp:cNvSpPr/>
      </dsp:nvSpPr>
      <dsp:spPr>
        <a:xfrm>
          <a:off x="182433" y="137320"/>
          <a:ext cx="331696" cy="3316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A3AC5E-E6AA-475F-A921-7D19ABCA4B22}">
      <dsp:nvSpPr>
        <dsp:cNvPr id="0" name=""/>
        <dsp:cNvSpPr/>
      </dsp:nvSpPr>
      <dsp:spPr>
        <a:xfrm>
          <a:off x="696562" y="1626"/>
          <a:ext cx="6135649"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rtl="0">
            <a:lnSpc>
              <a:spcPct val="90000"/>
            </a:lnSpc>
            <a:spcBef>
              <a:spcPct val="0"/>
            </a:spcBef>
            <a:spcAft>
              <a:spcPct val="35000"/>
            </a:spcAft>
            <a:buNone/>
          </a:pPr>
          <a:r>
            <a:rPr lang="en-GB" sz="1600" kern="1200" dirty="0"/>
            <a:t>What is Project Management?</a:t>
          </a:r>
          <a:r>
            <a:rPr lang="en-GB" sz="1600" kern="1200" dirty="0">
              <a:latin typeface="Century Gothic" panose="020B0502020202020204"/>
            </a:rPr>
            <a:t> </a:t>
          </a:r>
          <a:endParaRPr lang="en-US" sz="1600" kern="1200"/>
        </a:p>
      </dsp:txBody>
      <dsp:txXfrm>
        <a:off x="696562" y="1626"/>
        <a:ext cx="6135649" cy="603084"/>
      </dsp:txXfrm>
    </dsp:sp>
    <dsp:sp modelId="{81FCE5C7-6EC4-4949-AA7B-735E5AFD48B2}">
      <dsp:nvSpPr>
        <dsp:cNvPr id="0" name=""/>
        <dsp:cNvSpPr/>
      </dsp:nvSpPr>
      <dsp:spPr>
        <a:xfrm>
          <a:off x="0" y="755481"/>
          <a:ext cx="6832212" cy="6030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9980C-70A9-46D6-93A4-7D63496C596A}">
      <dsp:nvSpPr>
        <dsp:cNvPr id="0" name=""/>
        <dsp:cNvSpPr/>
      </dsp:nvSpPr>
      <dsp:spPr>
        <a:xfrm>
          <a:off x="182433" y="891175"/>
          <a:ext cx="331696" cy="3316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F6DAF1-10CA-4A94-AAC2-BBE8C464F74A}">
      <dsp:nvSpPr>
        <dsp:cNvPr id="0" name=""/>
        <dsp:cNvSpPr/>
      </dsp:nvSpPr>
      <dsp:spPr>
        <a:xfrm>
          <a:off x="696562" y="755481"/>
          <a:ext cx="6135649"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rtl="0">
            <a:lnSpc>
              <a:spcPct val="90000"/>
            </a:lnSpc>
            <a:spcBef>
              <a:spcPct val="0"/>
            </a:spcBef>
            <a:spcAft>
              <a:spcPct val="35000"/>
            </a:spcAft>
            <a:buNone/>
          </a:pPr>
          <a:r>
            <a:rPr lang="en-GB" sz="1600" kern="1200" dirty="0"/>
            <a:t>The </a:t>
          </a:r>
          <a:r>
            <a:rPr lang="en-GB" sz="1600" kern="1200" dirty="0">
              <a:latin typeface="Century Gothic" panose="020B0502020202020204"/>
            </a:rPr>
            <a:t>Requirements to be a Project Manager. </a:t>
          </a:r>
          <a:endParaRPr lang="en-US" sz="1600" kern="1200" dirty="0"/>
        </a:p>
      </dsp:txBody>
      <dsp:txXfrm>
        <a:off x="696562" y="755481"/>
        <a:ext cx="6135649" cy="603084"/>
      </dsp:txXfrm>
    </dsp:sp>
    <dsp:sp modelId="{4919AA02-520C-47C7-AFA5-C8C8CCBC4067}">
      <dsp:nvSpPr>
        <dsp:cNvPr id="0" name=""/>
        <dsp:cNvSpPr/>
      </dsp:nvSpPr>
      <dsp:spPr>
        <a:xfrm>
          <a:off x="0" y="1509337"/>
          <a:ext cx="6832212" cy="6030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2219E-78CF-482C-93F1-1F468C42F946}">
      <dsp:nvSpPr>
        <dsp:cNvPr id="0" name=""/>
        <dsp:cNvSpPr/>
      </dsp:nvSpPr>
      <dsp:spPr>
        <a:xfrm>
          <a:off x="182433" y="1645031"/>
          <a:ext cx="331696" cy="3316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1C5CD5-A998-41A5-B4BD-485B10EE5B2F}">
      <dsp:nvSpPr>
        <dsp:cNvPr id="0" name=""/>
        <dsp:cNvSpPr/>
      </dsp:nvSpPr>
      <dsp:spPr>
        <a:xfrm>
          <a:off x="696562" y="1509337"/>
          <a:ext cx="3074495"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a:lnSpc>
              <a:spcPct val="90000"/>
            </a:lnSpc>
            <a:spcBef>
              <a:spcPct val="0"/>
            </a:spcBef>
            <a:spcAft>
              <a:spcPct val="35000"/>
            </a:spcAft>
            <a:buNone/>
          </a:pPr>
          <a:r>
            <a:rPr lang="en-GB" sz="1600" kern="1200" dirty="0"/>
            <a:t>Project Management Theorists -  </a:t>
          </a:r>
          <a:endParaRPr lang="en-US" sz="1600" kern="1200" dirty="0"/>
        </a:p>
      </dsp:txBody>
      <dsp:txXfrm>
        <a:off x="696562" y="1509337"/>
        <a:ext cx="3074495" cy="603084"/>
      </dsp:txXfrm>
    </dsp:sp>
    <dsp:sp modelId="{40681861-0166-4AF8-A723-652A0F6B3398}">
      <dsp:nvSpPr>
        <dsp:cNvPr id="0" name=""/>
        <dsp:cNvSpPr/>
      </dsp:nvSpPr>
      <dsp:spPr>
        <a:xfrm>
          <a:off x="3771058" y="1509337"/>
          <a:ext cx="3061153"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533400">
            <a:lnSpc>
              <a:spcPct val="90000"/>
            </a:lnSpc>
            <a:spcBef>
              <a:spcPct val="0"/>
            </a:spcBef>
            <a:spcAft>
              <a:spcPct val="35000"/>
            </a:spcAft>
            <a:buNone/>
          </a:pPr>
          <a:r>
            <a:rPr lang="en-GB" sz="1200" b="1" i="1" kern="1200" dirty="0"/>
            <a:t>Hersey-Blanchard</a:t>
          </a:r>
          <a:r>
            <a:rPr lang="en-GB" sz="1200" i="1" kern="1200" dirty="0"/>
            <a:t>.</a:t>
          </a:r>
          <a:endParaRPr lang="en-US" sz="1200" kern="1200" dirty="0"/>
        </a:p>
        <a:p>
          <a:pPr marL="0" lvl="0" indent="0" algn="l" defTabSz="533400" rtl="0">
            <a:lnSpc>
              <a:spcPct val="90000"/>
            </a:lnSpc>
            <a:spcBef>
              <a:spcPct val="0"/>
            </a:spcBef>
            <a:spcAft>
              <a:spcPct val="35000"/>
            </a:spcAft>
            <a:buNone/>
          </a:pPr>
          <a:r>
            <a:rPr lang="en-GB" sz="1200" b="1" i="1" kern="1200" dirty="0"/>
            <a:t>Peter Drucker.</a:t>
          </a:r>
          <a:r>
            <a:rPr lang="en-GB" sz="1200" b="1" i="1" kern="1200" dirty="0">
              <a:latin typeface="Century Gothic" panose="020B0502020202020204"/>
            </a:rPr>
            <a:t> </a:t>
          </a:r>
          <a:r>
            <a:rPr lang="en-GB" sz="1200" i="1" kern="1200" dirty="0">
              <a:latin typeface="Century Gothic" panose="020B0502020202020204"/>
            </a:rPr>
            <a:t> </a:t>
          </a:r>
          <a:endParaRPr lang="en-US" sz="1200" kern="1200"/>
        </a:p>
      </dsp:txBody>
      <dsp:txXfrm>
        <a:off x="3771058" y="1509337"/>
        <a:ext cx="3061153" cy="603084"/>
      </dsp:txXfrm>
    </dsp:sp>
    <dsp:sp modelId="{127C40E4-88FD-462A-80B1-22CA703A35FD}">
      <dsp:nvSpPr>
        <dsp:cNvPr id="0" name=""/>
        <dsp:cNvSpPr/>
      </dsp:nvSpPr>
      <dsp:spPr>
        <a:xfrm>
          <a:off x="0" y="2263193"/>
          <a:ext cx="6832212" cy="6030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C1710A-3838-4952-86B6-5D16B140A24F}">
      <dsp:nvSpPr>
        <dsp:cNvPr id="0" name=""/>
        <dsp:cNvSpPr/>
      </dsp:nvSpPr>
      <dsp:spPr>
        <a:xfrm>
          <a:off x="182433" y="2398887"/>
          <a:ext cx="331696" cy="3316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417F6A-A25B-4BE6-BD50-1624969D6E63}">
      <dsp:nvSpPr>
        <dsp:cNvPr id="0" name=""/>
        <dsp:cNvSpPr/>
      </dsp:nvSpPr>
      <dsp:spPr>
        <a:xfrm>
          <a:off x="696562" y="2263193"/>
          <a:ext cx="6135649"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a:lnSpc>
              <a:spcPct val="90000"/>
            </a:lnSpc>
            <a:spcBef>
              <a:spcPct val="0"/>
            </a:spcBef>
            <a:spcAft>
              <a:spcPct val="35000"/>
            </a:spcAft>
            <a:buNone/>
          </a:pPr>
          <a:r>
            <a:rPr lang="en-GB" sz="1600" kern="1200" dirty="0"/>
            <a:t>Methodologies</a:t>
          </a:r>
          <a:endParaRPr lang="en-US" sz="1600" kern="1200" dirty="0"/>
        </a:p>
      </dsp:txBody>
      <dsp:txXfrm>
        <a:off x="696562" y="2263193"/>
        <a:ext cx="6135649" cy="603084"/>
      </dsp:txXfrm>
    </dsp:sp>
    <dsp:sp modelId="{0349EFEA-44ED-4A29-9CA2-3EBA9BAF2182}">
      <dsp:nvSpPr>
        <dsp:cNvPr id="0" name=""/>
        <dsp:cNvSpPr/>
      </dsp:nvSpPr>
      <dsp:spPr>
        <a:xfrm>
          <a:off x="0" y="3017048"/>
          <a:ext cx="6832212" cy="6030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C03288-DC07-4726-8A4E-EB3DA9A013EF}">
      <dsp:nvSpPr>
        <dsp:cNvPr id="0" name=""/>
        <dsp:cNvSpPr/>
      </dsp:nvSpPr>
      <dsp:spPr>
        <a:xfrm>
          <a:off x="182433" y="3152742"/>
          <a:ext cx="331696" cy="3316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3E0B44-68D0-45E4-8A88-10DAFE8570EA}">
      <dsp:nvSpPr>
        <dsp:cNvPr id="0" name=""/>
        <dsp:cNvSpPr/>
      </dsp:nvSpPr>
      <dsp:spPr>
        <a:xfrm>
          <a:off x="696562" y="3017048"/>
          <a:ext cx="6135649"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rtl="0">
            <a:lnSpc>
              <a:spcPct val="90000"/>
            </a:lnSpc>
            <a:spcBef>
              <a:spcPct val="0"/>
            </a:spcBef>
            <a:spcAft>
              <a:spcPct val="35000"/>
            </a:spcAft>
            <a:buNone/>
          </a:pPr>
          <a:r>
            <a:rPr lang="en-GB" sz="1600" kern="1200" dirty="0"/>
            <a:t>What have I learned </a:t>
          </a:r>
          <a:r>
            <a:rPr lang="en-GB" sz="1600" kern="1200" dirty="0">
              <a:latin typeface="Century Gothic" panose="020B0502020202020204"/>
            </a:rPr>
            <a:t>throughout </a:t>
          </a:r>
          <a:r>
            <a:rPr lang="en-GB" sz="1600" kern="1200" dirty="0"/>
            <a:t>this module?</a:t>
          </a:r>
          <a:r>
            <a:rPr lang="en-GB" sz="1600" kern="1200" dirty="0">
              <a:latin typeface="Century Gothic" panose="020B0502020202020204"/>
            </a:rPr>
            <a:t> </a:t>
          </a:r>
          <a:endParaRPr lang="en-US" sz="1600" kern="1200" dirty="0"/>
        </a:p>
      </dsp:txBody>
      <dsp:txXfrm>
        <a:off x="696562" y="3017048"/>
        <a:ext cx="6135649" cy="603084"/>
      </dsp:txXfrm>
    </dsp:sp>
    <dsp:sp modelId="{1147AF1C-59AC-4786-B0E1-1608F26E84D1}">
      <dsp:nvSpPr>
        <dsp:cNvPr id="0" name=""/>
        <dsp:cNvSpPr/>
      </dsp:nvSpPr>
      <dsp:spPr>
        <a:xfrm>
          <a:off x="0" y="3770904"/>
          <a:ext cx="6832212" cy="7383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0D74D-D587-4DBF-B49E-103DAE095759}">
      <dsp:nvSpPr>
        <dsp:cNvPr id="0" name=""/>
        <dsp:cNvSpPr/>
      </dsp:nvSpPr>
      <dsp:spPr>
        <a:xfrm>
          <a:off x="182433" y="3974252"/>
          <a:ext cx="331696" cy="3316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70EF8C-8EA0-44D4-A190-A3EA2BF9576A}">
      <dsp:nvSpPr>
        <dsp:cNvPr id="0" name=""/>
        <dsp:cNvSpPr/>
      </dsp:nvSpPr>
      <dsp:spPr>
        <a:xfrm>
          <a:off x="696562" y="3838558"/>
          <a:ext cx="6135649"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rtl="0">
            <a:lnSpc>
              <a:spcPct val="90000"/>
            </a:lnSpc>
            <a:spcBef>
              <a:spcPct val="0"/>
            </a:spcBef>
            <a:spcAft>
              <a:spcPct val="35000"/>
            </a:spcAft>
            <a:buNone/>
          </a:pPr>
          <a:r>
            <a:rPr lang="en-GB" sz="1600" kern="1200" dirty="0"/>
            <a:t>Conclusion.</a:t>
          </a:r>
          <a:r>
            <a:rPr lang="en-GB" sz="1600" kern="1200" dirty="0">
              <a:latin typeface="Century Gothic" panose="020B0502020202020204"/>
            </a:rPr>
            <a:t> </a:t>
          </a:r>
          <a:endParaRPr lang="en-US" sz="1600" kern="1200" dirty="0"/>
        </a:p>
      </dsp:txBody>
      <dsp:txXfrm>
        <a:off x="696562" y="3838558"/>
        <a:ext cx="6135649" cy="603084"/>
      </dsp:txXfrm>
    </dsp:sp>
    <dsp:sp modelId="{0582F6FA-C2C5-4C74-8D53-FAFEDF42B3F8}">
      <dsp:nvSpPr>
        <dsp:cNvPr id="0" name=""/>
        <dsp:cNvSpPr/>
      </dsp:nvSpPr>
      <dsp:spPr>
        <a:xfrm>
          <a:off x="0" y="4660068"/>
          <a:ext cx="6832212" cy="6030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37BEF-7606-4079-9F39-A90553D8D44F}">
      <dsp:nvSpPr>
        <dsp:cNvPr id="0" name=""/>
        <dsp:cNvSpPr/>
      </dsp:nvSpPr>
      <dsp:spPr>
        <a:xfrm>
          <a:off x="182433" y="4795762"/>
          <a:ext cx="331696" cy="33169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883ADB-F1D2-44D0-915D-B5D89C9C1205}">
      <dsp:nvSpPr>
        <dsp:cNvPr id="0" name=""/>
        <dsp:cNvSpPr/>
      </dsp:nvSpPr>
      <dsp:spPr>
        <a:xfrm>
          <a:off x="696562" y="4660068"/>
          <a:ext cx="6135649" cy="60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26" tIns="63826" rIns="63826" bIns="63826" numCol="1" spcCol="1270" anchor="ctr" anchorCtr="0">
          <a:noAutofit/>
        </a:bodyPr>
        <a:lstStyle/>
        <a:p>
          <a:pPr marL="0" lvl="0" indent="0" algn="l" defTabSz="711200" rtl="0">
            <a:lnSpc>
              <a:spcPct val="90000"/>
            </a:lnSpc>
            <a:spcBef>
              <a:spcPct val="0"/>
            </a:spcBef>
            <a:spcAft>
              <a:spcPct val="35000"/>
            </a:spcAft>
            <a:buNone/>
          </a:pPr>
          <a:r>
            <a:rPr lang="en-GB" sz="1600" kern="1200" dirty="0"/>
            <a:t>References.</a:t>
          </a:r>
          <a:r>
            <a:rPr lang="en-GB" sz="1600" kern="1200" dirty="0">
              <a:latin typeface="Century Gothic" panose="020B0502020202020204"/>
            </a:rPr>
            <a:t> </a:t>
          </a:r>
          <a:endParaRPr lang="en-US" sz="1600" kern="1200"/>
        </a:p>
      </dsp:txBody>
      <dsp:txXfrm>
        <a:off x="696562" y="4660068"/>
        <a:ext cx="6135649" cy="6030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CBF55B-8159-4391-9D34-D0B159DF8586}" type="datetimeFigureOut">
              <a:rPr lang="en-GB" smtClean="0"/>
              <a:t>22/11/2019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1EC5AA-BE15-47D8-9BCA-F88A445ECF23}" type="slidenum">
              <a:rPr lang="en-GB" smtClean="0"/>
              <a:t>‹#›</a:t>
            </a:fld>
            <a:endParaRPr lang="en-GB"/>
          </a:p>
        </p:txBody>
      </p:sp>
    </p:spTree>
    <p:extLst>
      <p:ext uri="{BB962C8B-B14F-4D97-AF65-F5344CB8AC3E}">
        <p14:creationId xmlns:p14="http://schemas.microsoft.com/office/powerpoint/2010/main" val="1433886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1EC5AA-BE15-47D8-9BCA-F88A445ECF23}" type="slidenum">
              <a:rPr lang="en-GB" smtClean="0"/>
              <a:t>2</a:t>
            </a:fld>
            <a:endParaRPr lang="en-GB"/>
          </a:p>
        </p:txBody>
      </p:sp>
    </p:spTree>
    <p:extLst>
      <p:ext uri="{BB962C8B-B14F-4D97-AF65-F5344CB8AC3E}">
        <p14:creationId xmlns:p14="http://schemas.microsoft.com/office/powerpoint/2010/main" val="1933162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out this module, I quickly came to grasps with the fact that there are many different ideas on the term Project Management due to a variety of perceptions on the term.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I am evaluating my own learning environment, the best way to describe the term is “</a:t>
            </a:r>
            <a:r>
              <a:rPr lang="en-GB" i="1" dirty="0"/>
              <a:t>The process of </a:t>
            </a:r>
            <a:r>
              <a:rPr lang="en-GB" b="1" i="1" dirty="0"/>
              <a:t>Project Management </a:t>
            </a:r>
            <a:r>
              <a:rPr lang="en-GB" i="1" dirty="0"/>
              <a:t>is completed by using a variety of skills and knowledge. These skills include people and time management, problem solving and professionalism. A project is set with goals, objectives and aims. A clear plan must be put in place to ensure that the lifecycle of the project is completed and monitored correctly.  </a:t>
            </a:r>
          </a:p>
          <a:p>
            <a:r>
              <a:rPr lang="en-GB" dirty="0"/>
              <a:t>”. This has been perceived through a variety of concepts by researching the term, gaining an understanding by using apm.org.uk and PMI.org.uk. </a:t>
            </a:r>
          </a:p>
          <a:p>
            <a:endParaRPr lang="en-GB" dirty="0"/>
          </a:p>
          <a:p>
            <a:r>
              <a:rPr lang="en-GB" dirty="0"/>
              <a:t>Peter Drucker once stated “</a:t>
            </a:r>
            <a:r>
              <a:rPr lang="en-GB" i="1" dirty="0"/>
              <a:t>Management is doing things right: leadership is doing the right things”. </a:t>
            </a:r>
            <a:r>
              <a:rPr lang="en-GB" i="0" dirty="0"/>
              <a:t>This interlinks with the concept of ensuring that a project’s environment is monitored and controlled. Ensuring things get done correctly by the plan that has been set. </a:t>
            </a:r>
          </a:p>
          <a:p>
            <a:endParaRPr lang="en-GB" dirty="0"/>
          </a:p>
          <a:p>
            <a:endParaRPr lang="en-GB" dirty="0"/>
          </a:p>
        </p:txBody>
      </p:sp>
      <p:sp>
        <p:nvSpPr>
          <p:cNvPr id="4" name="Slide Number Placeholder 3"/>
          <p:cNvSpPr>
            <a:spLocks noGrp="1"/>
          </p:cNvSpPr>
          <p:nvPr>
            <p:ph type="sldNum" sz="quarter" idx="5"/>
          </p:nvPr>
        </p:nvSpPr>
        <p:spPr/>
        <p:txBody>
          <a:bodyPr/>
          <a:lstStyle/>
          <a:p>
            <a:fld id="{211EC5AA-BE15-47D8-9BCA-F88A445ECF23}" type="slidenum">
              <a:rPr lang="en-GB" smtClean="0"/>
              <a:t>3</a:t>
            </a:fld>
            <a:endParaRPr lang="en-GB"/>
          </a:p>
        </p:txBody>
      </p:sp>
    </p:spTree>
    <p:extLst>
      <p:ext uri="{BB962C8B-B14F-4D97-AF65-F5344CB8AC3E}">
        <p14:creationId xmlns:p14="http://schemas.microsoft.com/office/powerpoint/2010/main" val="210505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To be a good manager, it requires a handful of essential skills. This draws us to the argument “</a:t>
            </a:r>
            <a:r>
              <a:rPr lang="en-GB" i="1" dirty="0"/>
              <a:t>are managers born or made?”</a:t>
            </a:r>
          </a:p>
          <a:p>
            <a:r>
              <a:rPr lang="en-GB" i="0" dirty="0"/>
              <a:t>Some managers are born with  natural managerial traits such as being able to:</a:t>
            </a:r>
          </a:p>
          <a:p>
            <a:pPr marL="171450" indent="-171450">
              <a:buFont typeface="Arial" panose="020B0604020202020204" pitchFamily="34" charset="0"/>
              <a:buChar char="•"/>
            </a:pPr>
            <a:r>
              <a:rPr lang="en-GB" i="0" dirty="0"/>
              <a:t>Leading and decision making – being able to delegate to a team </a:t>
            </a:r>
          </a:p>
          <a:p>
            <a:pPr marL="171450" indent="-171450">
              <a:buFont typeface="Arial" panose="020B0604020202020204" pitchFamily="34" charset="0"/>
              <a:buChar char="•"/>
            </a:pPr>
            <a:r>
              <a:rPr lang="en-GB" i="0" dirty="0"/>
              <a:t>Communicate with others and listen – as Drucker stated, it is important to listen!</a:t>
            </a:r>
          </a:p>
          <a:p>
            <a:pPr marL="171450" indent="-171450">
              <a:buFont typeface="Arial" panose="020B0604020202020204" pitchFamily="34" charset="0"/>
              <a:buChar char="•"/>
            </a:pPr>
            <a:r>
              <a:rPr lang="en-GB" i="0" dirty="0"/>
              <a:t>Motivate and encourage the team – this is by having a optimistic outlook. </a:t>
            </a:r>
          </a:p>
          <a:p>
            <a:pPr marL="171450" indent="-171450">
              <a:buFont typeface="Arial" panose="020B0604020202020204" pitchFamily="34" charset="0"/>
              <a:buChar char="•"/>
            </a:pPr>
            <a:r>
              <a:rPr lang="en-GB" i="0" dirty="0"/>
              <a:t>Being able to control and monitor environments. (Prospectus, 2019) </a:t>
            </a:r>
          </a:p>
          <a:p>
            <a:pPr marL="171450" indent="-171450">
              <a:buFont typeface="Arial" panose="020B0604020202020204" pitchFamily="34" charset="0"/>
              <a:buChar char="•"/>
            </a:pPr>
            <a:endParaRPr lang="en-GB" i="0" dirty="0"/>
          </a:p>
          <a:p>
            <a:pPr marL="0" indent="0">
              <a:buFont typeface="Arial" panose="020B0604020202020204" pitchFamily="34" charset="0"/>
              <a:buNone/>
            </a:pPr>
            <a:r>
              <a:rPr lang="en-GB" i="0" dirty="0"/>
              <a:t>However, managers can also be made. Even though it is important to show managerial traits to begin with, managers can also be made through the use of training courses and gaining relevant qualifications. It can also be done through gaining experience through different roles and building a good reputation. </a:t>
            </a:r>
          </a:p>
          <a:p>
            <a:pPr marL="0" indent="0">
              <a:buFont typeface="Arial" panose="020B0604020202020204" pitchFamily="34" charset="0"/>
              <a:buNone/>
            </a:pPr>
            <a:r>
              <a:rPr lang="en-GB" i="0" dirty="0"/>
              <a:t>On the other hand, some people could have these natural traits however, some people don’t feel comfortable in a managerial role. </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Personally, I believe that I show some of these traits such as good communicator, delegating to a team as I have had an experience as a team leader. However, I personally don’t think I would be a good manager due to being able to control and monitor the environments. Considering the argument, I do believe that managers are born due to studies proving that 70% of the traits are inherited. However, other people would have training to enhance their skills to be able to execute the role effectively. </a:t>
            </a:r>
          </a:p>
        </p:txBody>
      </p:sp>
      <p:sp>
        <p:nvSpPr>
          <p:cNvPr id="4" name="Slide Number Placeholder 3"/>
          <p:cNvSpPr>
            <a:spLocks noGrp="1"/>
          </p:cNvSpPr>
          <p:nvPr>
            <p:ph type="sldNum" sz="quarter" idx="5"/>
          </p:nvPr>
        </p:nvSpPr>
        <p:spPr/>
        <p:txBody>
          <a:bodyPr/>
          <a:lstStyle/>
          <a:p>
            <a:fld id="{211EC5AA-BE15-47D8-9BCA-F88A445ECF23}" type="slidenum">
              <a:rPr lang="en-GB" smtClean="0"/>
              <a:t>4</a:t>
            </a:fld>
            <a:endParaRPr lang="en-GB"/>
          </a:p>
        </p:txBody>
      </p:sp>
    </p:spTree>
    <p:extLst>
      <p:ext uri="{BB962C8B-B14F-4D97-AF65-F5344CB8AC3E}">
        <p14:creationId xmlns:p14="http://schemas.microsoft.com/office/powerpoint/2010/main" val="958994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Above I have created my own VEN diagram to demonstrate the difference and similarities between the managerial and leadership role. Both roles are important to ensure that everything gets completed to the best of its ability. During the module, we had a lecture where we had to discuss in groups the difference between the roles. I found this very helpful to my learning as I enjoy to hear other peoples ideas and perceptions on things. I also find it easier to learn through creating diagrams such as the VEN model and learning through Mind Maps as demonstrated on the previous slide. </a:t>
            </a:r>
          </a:p>
          <a:p>
            <a:endParaRPr lang="en-GB" dirty="0"/>
          </a:p>
          <a:p>
            <a:r>
              <a:rPr lang="en-GB" dirty="0"/>
              <a:t>It is clear that they both hold similar qualities and skills, these are known as communication, motivating and encouraging the team and delegating to ensure tasks are completed within an appropriate time manner. </a:t>
            </a:r>
          </a:p>
          <a:p>
            <a:r>
              <a:rPr lang="en-GB" dirty="0"/>
              <a:t>However, by evaluating the VEN diagram, it is established that a leader is more a team member being more involved in completing tasks alongside the team, whereas a manager must keep professional and ensure that tasks are being completed on time, whilst managing the environment and controlling risks.  The qualities that are listed in the Leadership side of the diagram are relevant to the </a:t>
            </a:r>
            <a:r>
              <a:rPr lang="en-GB" b="1" dirty="0"/>
              <a:t>Hersey-Blanchard theory. </a:t>
            </a:r>
            <a:r>
              <a:rPr lang="en-GB" b="0" dirty="0"/>
              <a:t>Which I will explain further on during the presentation.</a:t>
            </a:r>
          </a:p>
          <a:p>
            <a:endParaRPr lang="en-GB" b="0" dirty="0"/>
          </a:p>
          <a:p>
            <a:r>
              <a:rPr lang="en-GB" b="0" dirty="0"/>
              <a:t>By creating the VEN diagram, it successfully demonstrates the differences and similarities between the both roles. Its simplistic yet effective. </a:t>
            </a:r>
            <a:endParaRPr lang="en-GB" b="1" dirty="0"/>
          </a:p>
        </p:txBody>
      </p:sp>
      <p:sp>
        <p:nvSpPr>
          <p:cNvPr id="4" name="Slide Number Placeholder 3"/>
          <p:cNvSpPr>
            <a:spLocks noGrp="1"/>
          </p:cNvSpPr>
          <p:nvPr>
            <p:ph type="sldNum" sz="quarter" idx="5"/>
          </p:nvPr>
        </p:nvSpPr>
        <p:spPr/>
        <p:txBody>
          <a:bodyPr/>
          <a:lstStyle/>
          <a:p>
            <a:fld id="{211EC5AA-BE15-47D8-9BCA-F88A445ECF23}" type="slidenum">
              <a:rPr lang="en-GB" smtClean="0"/>
              <a:t>5</a:t>
            </a:fld>
            <a:endParaRPr lang="en-GB"/>
          </a:p>
        </p:txBody>
      </p:sp>
    </p:spTree>
    <p:extLst>
      <p:ext uri="{BB962C8B-B14F-4D97-AF65-F5344CB8AC3E}">
        <p14:creationId xmlns:p14="http://schemas.microsoft.com/office/powerpoint/2010/main" val="4229045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b="1" i="1" dirty="0"/>
              <a:t>Hersey-Blanchard </a:t>
            </a:r>
            <a:r>
              <a:rPr lang="en-GB" b="0" i="0" dirty="0"/>
              <a:t>Theory was developed in the late 70’s early 80’s, and the theory suggested that leaders and managers should change their way of leading accordingly to the circumstances of the environment. They should be flexible and adaptive to all situations, as we are unable to predict was risks and problems that may occur during a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t>It is important to also consider the maturity level of the team, as its important to understand and respect the needs of the team.  The maturity of the team gets divided into three categories: </a:t>
            </a:r>
            <a:r>
              <a:rPr lang="en-GB" b="1" i="0" dirty="0"/>
              <a:t>HIGH, MODERATE &amp; LOW.</a:t>
            </a:r>
            <a:r>
              <a:rPr lang="en-GB" b="0" i="0" dirty="0"/>
              <a:t> E.g. if the maturity of the team is high then the guidance within the team is low and managers use the delegating style as the followers are able, willing and confident to participate and complete given tasks.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t>There are four leadership styles to consider with working with the maturity of the team, one is the delegating style which I have already explained is used with the high maturity team. The other styles are known as Participating, selling and telling. Another example would be, if the team has a low maturity and high guidance, then they would need to be told what to do, as they are unable to complete tasks independently and managers would have to have a close relationship with the team to ensure that everything gets completed within an appropriate timescale.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t>This theory, I believe is relevant in todays way of management. Its important to consider who is within the team and how to approach them to provide the correct </a:t>
            </a:r>
            <a:r>
              <a:rPr lang="en-GB" b="0" i="0" dirty="0" err="1"/>
              <a:t>gudiance</a:t>
            </a:r>
            <a:r>
              <a:rPr lang="en-GB" b="0" i="0" dirty="0"/>
              <a:t> and support. The fact that Hersey – Blanchard emphasis the fact that managers must be flexible and adaptive is one of the main aspects of being able to manage, as circumstances have the ability to change very quickly.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11EC5AA-BE15-47D8-9BCA-F88A445ECF23}" type="slidenum">
              <a:rPr lang="en-GB" smtClean="0"/>
              <a:t>6</a:t>
            </a:fld>
            <a:endParaRPr lang="en-GB"/>
          </a:p>
        </p:txBody>
      </p:sp>
    </p:spTree>
    <p:extLst>
      <p:ext uri="{BB962C8B-B14F-4D97-AF65-F5344CB8AC3E}">
        <p14:creationId xmlns:p14="http://schemas.microsoft.com/office/powerpoint/2010/main" val="1509513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Drucker is known as </a:t>
            </a:r>
            <a:r>
              <a:rPr lang="en-GB" i="1" dirty="0"/>
              <a:t>The Father of Modern Management. </a:t>
            </a:r>
            <a:r>
              <a:rPr lang="en-GB" i="0" dirty="0"/>
              <a:t>Drucker, is still influencing todays management and is still relevant. Similar to the Hersey-Blanchard theory, Drucker has also stated the managers should be flexible with a collaborative approach. Also putting and emphasis on the SMART objectives within the lifecycles, which is known as Specific Measurable Actual Realistic Time-based. </a:t>
            </a:r>
          </a:p>
          <a:p>
            <a:endParaRPr lang="en-GB" i="0" dirty="0"/>
          </a:p>
          <a:p>
            <a:r>
              <a:rPr lang="en-GB" i="0" dirty="0"/>
              <a:t>By managers being flexible, Drucker stated that they should adapt themselves accordingly to the environment, which can change at any given time. According to Drucker, managers should also encourage collaboration, increase efficiency and boost innovation. These are extremely important to ensure that managers get the best success from a project, its important to get the best results possible from a project for the business/organisation. </a:t>
            </a:r>
          </a:p>
          <a:p>
            <a:endParaRPr lang="en-GB" i="0" dirty="0"/>
          </a:p>
          <a:p>
            <a:r>
              <a:rPr lang="en-GB" i="0" dirty="0"/>
              <a:t>Communication is the most important thing in todays society, no matter what we do, we need to be able to communicate effectively. Whether this is done verbally or via technology such as email. Drucker once said </a:t>
            </a:r>
            <a:r>
              <a:rPr lang="en-GB" i="1" dirty="0"/>
              <a:t>The Most important thing in communication is to hear what isn’t being said. </a:t>
            </a:r>
          </a:p>
          <a:p>
            <a:endParaRPr lang="en-GB" i="0" dirty="0"/>
          </a:p>
          <a:p>
            <a:r>
              <a:rPr lang="en-GB" i="0" dirty="0"/>
              <a:t>I found that a lot of what Drucker has said during his time, has massively influences todays project management and he is still successfully having a positive impact on the industry. </a:t>
            </a:r>
            <a:endParaRPr lang="en-GB" i="1" dirty="0"/>
          </a:p>
        </p:txBody>
      </p:sp>
      <p:sp>
        <p:nvSpPr>
          <p:cNvPr id="4" name="Slide Number Placeholder 3"/>
          <p:cNvSpPr>
            <a:spLocks noGrp="1"/>
          </p:cNvSpPr>
          <p:nvPr>
            <p:ph type="sldNum" sz="quarter" idx="5"/>
          </p:nvPr>
        </p:nvSpPr>
        <p:spPr/>
        <p:txBody>
          <a:bodyPr/>
          <a:lstStyle/>
          <a:p>
            <a:fld id="{211EC5AA-BE15-47D8-9BCA-F88A445ECF23}" type="slidenum">
              <a:rPr lang="en-GB" smtClean="0"/>
              <a:t>7</a:t>
            </a:fld>
            <a:endParaRPr lang="en-GB"/>
          </a:p>
        </p:txBody>
      </p:sp>
    </p:spTree>
    <p:extLst>
      <p:ext uri="{BB962C8B-B14F-4D97-AF65-F5344CB8AC3E}">
        <p14:creationId xmlns:p14="http://schemas.microsoft.com/office/powerpoint/2010/main" val="3065283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There are a number of different methodologies that are used within today’s management, that manager must decide to use to approach a project, taking into consideration the values, goals and objectives of the business or organisation. Through the use of research, I have decided to give you a small brief on a few different methodologies that can be used to utilise a project. </a:t>
            </a:r>
          </a:p>
          <a:p>
            <a:endParaRPr lang="en-GB" b="0" dirty="0"/>
          </a:p>
          <a:p>
            <a:r>
              <a:rPr lang="en-GB" b="1" dirty="0"/>
              <a:t>WATERFALL:</a:t>
            </a:r>
          </a:p>
          <a:p>
            <a:r>
              <a:rPr lang="en-GB" b="0" dirty="0"/>
              <a:t>The waterfall approach is also know as the phased approach. It is the most traditional way of managing a project. It was developed by Winston </a:t>
            </a:r>
            <a:r>
              <a:rPr lang="en-GB" b="0" dirty="0" err="1"/>
              <a:t>W.Royce</a:t>
            </a:r>
            <a:r>
              <a:rPr lang="en-GB" b="0" dirty="0"/>
              <a:t> and is used mainly by industries e.g. IT, Construction and software development. </a:t>
            </a:r>
          </a:p>
          <a:p>
            <a:endParaRPr lang="en-GB" b="0" dirty="0"/>
          </a:p>
          <a:p>
            <a:r>
              <a:rPr lang="en-GB" b="0" dirty="0"/>
              <a:t>This method is set on a linear structure, where there are 5-7 phases to consider. However, a team is unable to begin a phase before the previous phase has been completed. The only reason a phase would be repeated is if a previous phase was a complete fail. </a:t>
            </a:r>
          </a:p>
          <a:p>
            <a:r>
              <a:rPr lang="en-GB" b="0" dirty="0"/>
              <a:t>The waterfall approach is good to use as everything is made clear to the team before beginning, all phases are set in stone. However, this methodology lacks the ability to change as it is a linear method and it doesn’t allow space for any occurrences. </a:t>
            </a:r>
          </a:p>
          <a:p>
            <a:endParaRPr lang="en-GB" b="0" dirty="0"/>
          </a:p>
          <a:p>
            <a:r>
              <a:rPr lang="en-GB" b="1" dirty="0"/>
              <a:t>AGILE:</a:t>
            </a:r>
          </a:p>
          <a:p>
            <a:r>
              <a:rPr lang="en-GB" b="0" dirty="0"/>
              <a:t>The Agile approach should demonstrate central behaviours and values, of flexibility and collaboration. It also demonstrates how to deliver the correct requirements through out the life cycle. </a:t>
            </a:r>
          </a:p>
          <a:p>
            <a:endParaRPr lang="en-GB" b="1" dirty="0"/>
          </a:p>
          <a:p>
            <a:r>
              <a:rPr lang="en-GB" b="0" dirty="0"/>
              <a:t>This approach allows businesses and organisations to adapt to any changes within the environment. Originally made to overcome traditional management methods such as the Waterfall approach. </a:t>
            </a:r>
          </a:p>
          <a:p>
            <a:endParaRPr lang="en-GB" b="0" dirty="0"/>
          </a:p>
          <a:p>
            <a:r>
              <a:rPr lang="en-GB" b="0" dirty="0"/>
              <a:t>The main disadvantage to this approach is the fact that it requires a lot of hand on work, which can be difficult if team members aren’t willing to participate and give their efforts to the project, especially if they hold a low maturity.</a:t>
            </a:r>
          </a:p>
          <a:p>
            <a:endParaRPr lang="en-GB" b="0" dirty="0"/>
          </a:p>
          <a:p>
            <a:r>
              <a:rPr lang="en-GB" b="1" dirty="0"/>
              <a:t>PRINCE2:</a:t>
            </a:r>
          </a:p>
          <a:p>
            <a:r>
              <a:rPr lang="en-GB" b="0" dirty="0"/>
              <a:t>PRINCE2 is the terminology for Projects In Controlled Environments. It is a method that is widely used by a number of different organisations within different industries. This method consists of a themes, 7 processes and principles which are used to execute a success project. PRINCE2 is tailored specifically for an organisation. </a:t>
            </a:r>
          </a:p>
          <a:p>
            <a:endParaRPr lang="en-GB" b="0" dirty="0"/>
          </a:p>
          <a:p>
            <a:r>
              <a:rPr lang="en-GB" b="0" dirty="0"/>
              <a:t>Through evaluating this method, I think that it could be difficult for some organisations to utilise as it is hard to implement any changes in the process as it requires a lot of time to mend any documentation and for members to successfully identify the changes. </a:t>
            </a:r>
          </a:p>
          <a:p>
            <a:endParaRPr lang="en-GB" b="0" dirty="0"/>
          </a:p>
          <a:p>
            <a:r>
              <a:rPr lang="en-GB" b="0" dirty="0"/>
              <a:t>There are also other approaches that can be considered such as the:</a:t>
            </a:r>
          </a:p>
          <a:p>
            <a:pPr marL="171450" indent="-171450">
              <a:buFont typeface="Arial" panose="020B0604020202020204" pitchFamily="34" charset="0"/>
              <a:buChar char="•"/>
            </a:pPr>
            <a:r>
              <a:rPr lang="en-GB" b="0" dirty="0"/>
              <a:t>The Lean Approach </a:t>
            </a:r>
          </a:p>
          <a:p>
            <a:pPr marL="171450" indent="-171450">
              <a:buFont typeface="Arial" panose="020B0604020202020204" pitchFamily="34" charset="0"/>
              <a:buChar char="•"/>
            </a:pPr>
            <a:r>
              <a:rPr lang="en-GB" b="0" dirty="0"/>
              <a:t>Critical Chain</a:t>
            </a:r>
          </a:p>
          <a:p>
            <a:pPr marL="171450" indent="-171450">
              <a:buFont typeface="Arial" panose="020B0604020202020204" pitchFamily="34" charset="0"/>
              <a:buChar char="•"/>
            </a:pPr>
            <a:r>
              <a:rPr lang="en-GB" b="0" dirty="0"/>
              <a:t>Incremental </a:t>
            </a:r>
          </a:p>
          <a:p>
            <a:pPr marL="171450" indent="-171450">
              <a:buFont typeface="Arial" panose="020B0604020202020204" pitchFamily="34" charset="0"/>
              <a:buChar char="•"/>
            </a:pPr>
            <a:r>
              <a:rPr lang="en-GB" b="0" dirty="0"/>
              <a:t>And Process Based management. </a:t>
            </a:r>
          </a:p>
          <a:p>
            <a:endParaRPr lang="en-GB" b="1" dirty="0"/>
          </a:p>
        </p:txBody>
      </p:sp>
      <p:sp>
        <p:nvSpPr>
          <p:cNvPr id="4" name="Slide Number Placeholder 3"/>
          <p:cNvSpPr>
            <a:spLocks noGrp="1"/>
          </p:cNvSpPr>
          <p:nvPr>
            <p:ph type="sldNum" sz="quarter" idx="5"/>
          </p:nvPr>
        </p:nvSpPr>
        <p:spPr/>
        <p:txBody>
          <a:bodyPr/>
          <a:lstStyle/>
          <a:p>
            <a:fld id="{211EC5AA-BE15-47D8-9BCA-F88A445ECF23}" type="slidenum">
              <a:rPr lang="en-GB" smtClean="0"/>
              <a:t>8</a:t>
            </a:fld>
            <a:endParaRPr lang="en-GB"/>
          </a:p>
        </p:txBody>
      </p:sp>
    </p:spTree>
    <p:extLst>
      <p:ext uri="{BB962C8B-B14F-4D97-AF65-F5344CB8AC3E}">
        <p14:creationId xmlns:p14="http://schemas.microsoft.com/office/powerpoint/2010/main" val="2332416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a project, it is important to determine the lifecycle. There are a number of phases within the cycle to ensure that it gets executed correctly. There are 5 phases in total. It is very important to be able to monitor the environment of the project through the different phases of the lifecycle, from the initiation phases through to the completion of the project. </a:t>
            </a:r>
          </a:p>
          <a:p>
            <a:endParaRPr lang="en-GB" dirty="0"/>
          </a:p>
          <a:p>
            <a:r>
              <a:rPr lang="en-GB" b="1" dirty="0"/>
              <a:t>PHASE 1 – </a:t>
            </a:r>
          </a:p>
          <a:p>
            <a:r>
              <a:rPr lang="en-GB" b="0" dirty="0"/>
              <a:t>The initiation phase is where the project begins, its important to define what the goals and objectives of the project is and if it is relevant to the organisation or business. By doing this, it makes the project personal to the businesses values. </a:t>
            </a:r>
          </a:p>
          <a:p>
            <a:endParaRPr lang="en-GB" b="0" dirty="0"/>
          </a:p>
          <a:p>
            <a:r>
              <a:rPr lang="en-GB" b="1" dirty="0"/>
              <a:t>PHASE 2- </a:t>
            </a:r>
          </a:p>
          <a:p>
            <a:r>
              <a:rPr lang="en-GB" b="0" dirty="0"/>
              <a:t> Through planning the project, managers are able to clearly identify the goals and objectives of the project by using the SMART model. Therefore, all members of the team can identify what their responsibilities are. During this phase, it is important to use key skills such as </a:t>
            </a:r>
            <a:r>
              <a:rPr lang="en-GB" b="1" i="1" dirty="0"/>
              <a:t>communication, motivation, strategic thinking and forward planning. </a:t>
            </a:r>
            <a:endParaRPr lang="en-GB" b="0" i="1" dirty="0"/>
          </a:p>
          <a:p>
            <a:endParaRPr lang="en-GB" b="0" i="0" dirty="0"/>
          </a:p>
          <a:p>
            <a:r>
              <a:rPr lang="en-GB" b="1" i="0" dirty="0"/>
              <a:t>PHASE 3 – </a:t>
            </a:r>
          </a:p>
          <a:p>
            <a:r>
              <a:rPr lang="en-GB" b="0" i="0" dirty="0"/>
              <a:t>The execution phase is where deliverable are completed and developed if needed. This phase is very busy as it includes a number of meetings and reports to determine if the project is being executed correctly. This phase can be used to decide whether the project needs to be stopped. This phase includes a number of different tasks. </a:t>
            </a:r>
          </a:p>
          <a:p>
            <a:r>
              <a:rPr lang="en-GB" b="0" i="0" dirty="0"/>
              <a:t>Such as :</a:t>
            </a:r>
          </a:p>
          <a:p>
            <a:pPr marL="171450" indent="-171450">
              <a:buFont typeface="Arial" panose="020B0604020202020204" pitchFamily="34" charset="0"/>
              <a:buChar char="•"/>
            </a:pPr>
            <a:r>
              <a:rPr lang="en-GB" b="0" i="0" dirty="0"/>
              <a:t>Team development </a:t>
            </a:r>
          </a:p>
          <a:p>
            <a:pPr marL="171450" indent="-171450">
              <a:buFont typeface="Arial" panose="020B0604020202020204" pitchFamily="34" charset="0"/>
              <a:buChar char="•"/>
            </a:pPr>
            <a:r>
              <a:rPr lang="en-GB" b="0" i="0" dirty="0"/>
              <a:t>Considering resources </a:t>
            </a:r>
          </a:p>
          <a:p>
            <a:pPr marL="171450" indent="-171450">
              <a:buFont typeface="Arial" panose="020B0604020202020204" pitchFamily="34" charset="0"/>
              <a:buChar char="•"/>
            </a:pPr>
            <a:endParaRPr lang="en-GB" b="1" i="0" dirty="0"/>
          </a:p>
          <a:p>
            <a:pPr marL="0" indent="0">
              <a:buFont typeface="Arial" panose="020B0604020202020204" pitchFamily="34" charset="0"/>
              <a:buNone/>
            </a:pPr>
            <a:r>
              <a:rPr lang="en-GB" b="1" i="0" dirty="0"/>
              <a:t>PHASE 4 – </a:t>
            </a:r>
          </a:p>
          <a:p>
            <a:pPr marL="0" indent="0">
              <a:buFont typeface="Arial" panose="020B0604020202020204" pitchFamily="34" charset="0"/>
              <a:buNone/>
            </a:pPr>
            <a:r>
              <a:rPr lang="en-GB" b="0" i="0" dirty="0"/>
              <a:t>Phase 4 includes monitoring and controlling the environment of the project. This is where any problems are identified. An effective way to monitor the risks within a project is to use a Gantt Chart. This is a good tool to use within the planning phase, used to simplify hard projects. The main use of the chart is to monitor the success of each stage and if any risks are occurring and how to manage them. (APM.org)</a:t>
            </a:r>
            <a:endParaRPr lang="en-GB" b="1" i="0" dirty="0"/>
          </a:p>
          <a:p>
            <a:pPr marL="0" indent="0">
              <a:buFont typeface="Arial" panose="020B0604020202020204" pitchFamily="34" charset="0"/>
              <a:buNone/>
            </a:pPr>
            <a:r>
              <a:rPr lang="en-GB" b="1" i="0" dirty="0"/>
              <a:t>PHASE 5 – </a:t>
            </a:r>
          </a:p>
          <a:p>
            <a:pPr marL="0" indent="0">
              <a:buFont typeface="Arial" panose="020B0604020202020204" pitchFamily="34" charset="0"/>
              <a:buNone/>
            </a:pPr>
            <a:r>
              <a:rPr lang="en-GB" b="0" i="0" dirty="0"/>
              <a:t>The final phase is the completion phase and this is where the project comes to an end. This is the phase where the manager and its team will consider everything that went well, not so well and what can be improved for the next assignment. (</a:t>
            </a:r>
          </a:p>
        </p:txBody>
      </p:sp>
      <p:sp>
        <p:nvSpPr>
          <p:cNvPr id="4" name="Slide Number Placeholder 3"/>
          <p:cNvSpPr>
            <a:spLocks noGrp="1"/>
          </p:cNvSpPr>
          <p:nvPr>
            <p:ph type="sldNum" sz="quarter" idx="5"/>
          </p:nvPr>
        </p:nvSpPr>
        <p:spPr/>
        <p:txBody>
          <a:bodyPr/>
          <a:lstStyle/>
          <a:p>
            <a:fld id="{211EC5AA-BE15-47D8-9BCA-F88A445ECF23}" type="slidenum">
              <a:rPr lang="en-GB" smtClean="0"/>
              <a:t>9</a:t>
            </a:fld>
            <a:endParaRPr lang="en-GB"/>
          </a:p>
        </p:txBody>
      </p:sp>
    </p:spTree>
    <p:extLst>
      <p:ext uri="{BB962C8B-B14F-4D97-AF65-F5344CB8AC3E}">
        <p14:creationId xmlns:p14="http://schemas.microsoft.com/office/powerpoint/2010/main" val="28147316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out this module, I have learned what it really takes to be a good project manager. I know that it isn’t an easy role to do. It takes a lot of skills and requirements. Such as:</a:t>
            </a:r>
          </a:p>
          <a:p>
            <a:pPr marL="171450" indent="-171450">
              <a:buFont typeface="Arial" panose="020B0604020202020204" pitchFamily="34" charset="0"/>
              <a:buChar char="•"/>
            </a:pPr>
            <a:r>
              <a:rPr lang="en-GB" dirty="0"/>
              <a:t>Communication </a:t>
            </a:r>
          </a:p>
          <a:p>
            <a:pPr marL="171450" indent="-171450">
              <a:buFont typeface="Arial" panose="020B0604020202020204" pitchFamily="34" charset="0"/>
              <a:buChar char="•"/>
            </a:pPr>
            <a:r>
              <a:rPr lang="en-GB" dirty="0"/>
              <a:t>Organisation </a:t>
            </a:r>
          </a:p>
          <a:p>
            <a:pPr marL="171450" indent="-171450">
              <a:buFont typeface="Arial" panose="020B0604020202020204" pitchFamily="34" charset="0"/>
              <a:buChar char="•"/>
            </a:pPr>
            <a:r>
              <a:rPr lang="en-GB" dirty="0"/>
              <a:t>Delegation </a:t>
            </a:r>
          </a:p>
          <a:p>
            <a:pPr marL="171450" indent="-171450">
              <a:buFont typeface="Arial" panose="020B0604020202020204" pitchFamily="34" charset="0"/>
              <a:buChar char="•"/>
            </a:pPr>
            <a:r>
              <a:rPr lang="en-GB" dirty="0"/>
              <a:t>Risk control </a:t>
            </a:r>
          </a:p>
          <a:p>
            <a:pPr marL="171450" indent="-171450">
              <a:buFont typeface="Arial" panose="020B0604020202020204" pitchFamily="34" charset="0"/>
              <a:buChar char="•"/>
            </a:pPr>
            <a:r>
              <a:rPr lang="en-GB" dirty="0"/>
              <a:t>Being professional </a:t>
            </a:r>
          </a:p>
          <a:p>
            <a:pPr marL="171450" indent="-171450">
              <a:buFont typeface="Arial" panose="020B0604020202020204" pitchFamily="34" charset="0"/>
              <a:buChar char="•"/>
            </a:pPr>
            <a:r>
              <a:rPr lang="en-GB" dirty="0"/>
              <a:t>Including others.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Its something that not everybody can do. Many people will think that they can do this role, however it isn’t the case.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 have gained an understanding of the different approaches that can be taken to complete a project, and it is important to be able to identify the best way to do so. However, through controlling and monitoring the risks, managers are able to identify if the project must be stopped during the lifecycle. There are many Theorists within project management such as Drucker and Hersey and Blanchard and they all have their own perspective on the term. However, when looking at the whole picture they’re all aiming for the same goal which is to have a successful project. We know that there isn’t one way better than the other to manage a project, it is all down to the needs of the project.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I’ve enjoyed learning the contents of this module, the lectures have been interesting and informative, and we have had many class discussions. This is always done in lectures, and I feel this is the best way to learn as we get to hear other peoples perspectives on topics.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 had never heard of the Power/Interest model before, or the Gant Chart that was developed by Henry Gantt. However, I've learned that they are good tools to be used within a project as they are useful for the use of stakeholders and risk management.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As you can see, from the </a:t>
            </a:r>
            <a:r>
              <a:rPr lang="en-GB" dirty="0" err="1"/>
              <a:t>powerpoint</a:t>
            </a:r>
            <a:r>
              <a:rPr lang="en-GB" dirty="0"/>
              <a:t>, I have created a few diagrams. I personally learn best through visual representations. I feel that this way I absorb information easily and it’s a more fun way of learning. I find reading big pieces of writing hard, and even though I’m reading the piece </a:t>
            </a:r>
            <a:r>
              <a:rPr lang="en-GB" dirty="0" err="1"/>
              <a:t>i</a:t>
            </a:r>
            <a:r>
              <a:rPr lang="en-GB" dirty="0"/>
              <a:t>;’m not actually absorbing the information. Using short and sharp sentences/information on interesting models makes it much easier to learn.  </a:t>
            </a:r>
          </a:p>
        </p:txBody>
      </p:sp>
      <p:sp>
        <p:nvSpPr>
          <p:cNvPr id="4" name="Slide Number Placeholder 3"/>
          <p:cNvSpPr>
            <a:spLocks noGrp="1"/>
          </p:cNvSpPr>
          <p:nvPr>
            <p:ph type="sldNum" sz="quarter" idx="5"/>
          </p:nvPr>
        </p:nvSpPr>
        <p:spPr/>
        <p:txBody>
          <a:bodyPr/>
          <a:lstStyle/>
          <a:p>
            <a:fld id="{211EC5AA-BE15-47D8-9BCA-F88A445ECF23}" type="slidenum">
              <a:rPr lang="en-GB" smtClean="0"/>
              <a:t>10</a:t>
            </a:fld>
            <a:endParaRPr lang="en-GB"/>
          </a:p>
        </p:txBody>
      </p:sp>
    </p:spTree>
    <p:extLst>
      <p:ext uri="{BB962C8B-B14F-4D97-AF65-F5344CB8AC3E}">
        <p14:creationId xmlns:p14="http://schemas.microsoft.com/office/powerpoint/2010/main" val="600256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1EC5AA-BE15-47D8-9BCA-F88A445ECF23}" type="slidenum">
              <a:rPr lang="en-GB" smtClean="0"/>
              <a:t>12</a:t>
            </a:fld>
            <a:endParaRPr lang="en-GB"/>
          </a:p>
        </p:txBody>
      </p:sp>
    </p:spTree>
    <p:extLst>
      <p:ext uri="{BB962C8B-B14F-4D97-AF65-F5344CB8AC3E}">
        <p14:creationId xmlns:p14="http://schemas.microsoft.com/office/powerpoint/2010/main" val="419873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11/22/2019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7">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9">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alpha val="50000"/>
            </a:schemeClr>
          </a:solidFill>
        </p:grpSpPr>
        <p:sp>
          <p:nvSpPr>
            <p:cNvPr id="11"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8"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3"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9"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5"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7"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8"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9"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0"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1"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2"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0"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a:extLst>
              <a:ext uri="{FF2B5EF4-FFF2-40B4-BE49-F238E27FC236}">
                <a16:creationId xmlns:a16="http://schemas.microsoft.com/office/drawing/2014/main" id="{48308169-9502-40D0-8273-00B061A7D92C}"/>
              </a:ext>
            </a:extLst>
          </p:cNvPr>
          <p:cNvSpPr>
            <a:spLocks noGrp="1"/>
          </p:cNvSpPr>
          <p:nvPr>
            <p:ph type="ctrTitle"/>
          </p:nvPr>
        </p:nvSpPr>
        <p:spPr>
          <a:xfrm>
            <a:off x="987215" y="1318591"/>
            <a:ext cx="5102159" cy="4220820"/>
          </a:xfrm>
        </p:spPr>
        <p:txBody>
          <a:bodyPr anchor="ctr">
            <a:normAutofit/>
          </a:bodyPr>
          <a:lstStyle/>
          <a:p>
            <a:r>
              <a:rPr lang="en-GB">
                <a:solidFill>
                  <a:srgbClr val="FFFFFF"/>
                </a:solidFill>
              </a:rPr>
              <a:t>Project Management and My Learning. </a:t>
            </a:r>
          </a:p>
        </p:txBody>
      </p:sp>
      <p:sp>
        <p:nvSpPr>
          <p:cNvPr id="3" name="Subtitle 2">
            <a:extLst>
              <a:ext uri="{FF2B5EF4-FFF2-40B4-BE49-F238E27FC236}">
                <a16:creationId xmlns:a16="http://schemas.microsoft.com/office/drawing/2014/main" id="{0D81469A-27DB-49DE-AA4F-9391284090C1}"/>
              </a:ext>
            </a:extLst>
          </p:cNvPr>
          <p:cNvSpPr>
            <a:spLocks noGrp="1"/>
          </p:cNvSpPr>
          <p:nvPr>
            <p:ph type="subTitle" idx="1"/>
          </p:nvPr>
        </p:nvSpPr>
        <p:spPr>
          <a:xfrm>
            <a:off x="7712032" y="804334"/>
            <a:ext cx="3675634" cy="5249332"/>
          </a:xfrm>
        </p:spPr>
        <p:txBody>
          <a:bodyPr anchor="ctr">
            <a:normAutofit/>
          </a:bodyPr>
          <a:lstStyle/>
          <a:p>
            <a:r>
              <a:rPr lang="en-GB">
                <a:solidFill>
                  <a:srgbClr val="FFFFFF"/>
                </a:solidFill>
              </a:rPr>
              <a:t>Hannah Thomas </a:t>
            </a:r>
          </a:p>
          <a:p>
            <a:r>
              <a:rPr lang="en-GB">
                <a:solidFill>
                  <a:srgbClr val="FFFFFF"/>
                </a:solidFill>
              </a:rPr>
              <a:t>1703882</a:t>
            </a:r>
          </a:p>
          <a:p>
            <a:r>
              <a:rPr lang="en-GB">
                <a:solidFill>
                  <a:srgbClr val="FFFFFF"/>
                </a:solidFill>
              </a:rPr>
              <a:t>BMSP5008</a:t>
            </a:r>
          </a:p>
        </p:txBody>
      </p:sp>
    </p:spTree>
    <p:extLst>
      <p:ext uri="{BB962C8B-B14F-4D97-AF65-F5344CB8AC3E}">
        <p14:creationId xmlns:p14="http://schemas.microsoft.com/office/powerpoint/2010/main" val="2777864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23DCC1-912C-4ABC-8EE3-C0EC36B422DB}"/>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Contents:</a:t>
            </a:r>
          </a:p>
        </p:txBody>
      </p:sp>
      <p:sp>
        <p:nvSpPr>
          <p:cNvPr id="22"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3" name="Rectangle 13">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EFED0420-721D-4FDF-9E30-11E8AC080D46}"/>
              </a:ext>
            </a:extLst>
          </p:cNvPr>
          <p:cNvGraphicFramePr>
            <a:graphicFrameLocks noGrp="1"/>
          </p:cNvGraphicFramePr>
          <p:nvPr>
            <p:ph idx="1"/>
            <p:extLst>
              <p:ext uri="{D42A27DB-BD31-4B8C-83A1-F6EECF244321}">
                <p14:modId xmlns:p14="http://schemas.microsoft.com/office/powerpoint/2010/main" val="234996960"/>
              </p:ext>
            </p:extLst>
          </p:nvPr>
        </p:nvGraphicFramePr>
        <p:xfrm>
          <a:off x="4450601" y="54751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91141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arn(inVertical)">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12F0529-1180-46AE-BE96-0D04AD7081D6}"/>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What is Project Management?</a:t>
            </a:r>
          </a:p>
        </p:txBody>
      </p:sp>
      <p:sp>
        <p:nvSpPr>
          <p:cNvPr id="3" name="Content Placeholder 2">
            <a:extLst>
              <a:ext uri="{FF2B5EF4-FFF2-40B4-BE49-F238E27FC236}">
                <a16:creationId xmlns:a16="http://schemas.microsoft.com/office/drawing/2014/main" id="{6FD9FDE5-2FB0-44A8-8F2A-C0EDB1661044}"/>
              </a:ext>
            </a:extLst>
          </p:cNvPr>
          <p:cNvSpPr>
            <a:spLocks noGrp="1"/>
          </p:cNvSpPr>
          <p:nvPr>
            <p:ph idx="1"/>
          </p:nvPr>
        </p:nvSpPr>
        <p:spPr>
          <a:xfrm>
            <a:off x="209808" y="2124469"/>
            <a:ext cx="7145867" cy="3879222"/>
          </a:xfrm>
        </p:spPr>
        <p:txBody>
          <a:bodyPr>
            <a:normAutofit/>
          </a:bodyPr>
          <a:lstStyle/>
          <a:p>
            <a:r>
              <a:rPr lang="en-GB" dirty="0">
                <a:solidFill>
                  <a:srgbClr val="FEFFFF"/>
                </a:solidFill>
              </a:rPr>
              <a:t>There are several ways to describe </a:t>
            </a:r>
            <a:r>
              <a:rPr lang="en-GB" b="1" i="1" dirty="0">
                <a:solidFill>
                  <a:srgbClr val="FEFFFF"/>
                </a:solidFill>
              </a:rPr>
              <a:t>Project Management. </a:t>
            </a:r>
          </a:p>
          <a:p>
            <a:pPr marL="0" indent="0">
              <a:buNone/>
            </a:pPr>
            <a:endParaRPr lang="en-GB" dirty="0">
              <a:solidFill>
                <a:srgbClr val="FEFFFF"/>
              </a:solidFill>
            </a:endParaRPr>
          </a:p>
          <a:p>
            <a:r>
              <a:rPr lang="en-GB" i="1" dirty="0">
                <a:solidFill>
                  <a:srgbClr val="FEFFFF"/>
                </a:solidFill>
              </a:rPr>
              <a:t>The process of </a:t>
            </a:r>
            <a:r>
              <a:rPr lang="en-GB" b="1" i="1" dirty="0">
                <a:solidFill>
                  <a:srgbClr val="FEFFFF"/>
                </a:solidFill>
              </a:rPr>
              <a:t>Project Management </a:t>
            </a:r>
            <a:r>
              <a:rPr lang="en-GB" i="1" dirty="0">
                <a:solidFill>
                  <a:srgbClr val="FEFFFF"/>
                </a:solidFill>
              </a:rPr>
              <a:t>is completed by using a variety of skills and knowledge. These skills include people and time management, problem solving and professionalism. A project is set with goals, objectives and aims. A clear plan must be put in place to ensure that the lifecycle of the project is completed and monitored correctly.  (pmi.org, 2019) &amp; (apm.org,2019)</a:t>
            </a:r>
          </a:p>
          <a:p>
            <a:r>
              <a:rPr lang="en-GB" dirty="0">
                <a:solidFill>
                  <a:srgbClr val="FEFFFF"/>
                </a:solidFill>
              </a:rPr>
              <a:t>Many theorists have a difference perception of what </a:t>
            </a:r>
            <a:r>
              <a:rPr lang="en-GB" b="1" i="1" dirty="0">
                <a:solidFill>
                  <a:srgbClr val="FEFFFF"/>
                </a:solidFill>
              </a:rPr>
              <a:t>Project Management </a:t>
            </a:r>
            <a:r>
              <a:rPr lang="en-GB" dirty="0">
                <a:solidFill>
                  <a:srgbClr val="FEFFFF"/>
                </a:solidFill>
              </a:rPr>
              <a:t>is. Here is one example of a theorists idea of the term. </a:t>
            </a:r>
          </a:p>
          <a:p>
            <a:endParaRPr lang="en-GB" dirty="0">
              <a:solidFill>
                <a:srgbClr val="FEFFFF"/>
              </a:solidFill>
            </a:endParaRPr>
          </a:p>
          <a:p>
            <a:pPr lvl="1"/>
            <a:endParaRPr lang="en-GB" dirty="0">
              <a:solidFill>
                <a:srgbClr val="FEFFFF"/>
              </a:solidFill>
            </a:endParaRPr>
          </a:p>
        </p:txBody>
      </p:sp>
      <p:pic>
        <p:nvPicPr>
          <p:cNvPr id="4" name="Picture 3">
            <a:extLst>
              <a:ext uri="{FF2B5EF4-FFF2-40B4-BE49-F238E27FC236}">
                <a16:creationId xmlns:a16="http://schemas.microsoft.com/office/drawing/2014/main" id="{F64925A6-DD14-420A-86DD-1481DF09D479}"/>
              </a:ext>
            </a:extLst>
          </p:cNvPr>
          <p:cNvPicPr>
            <a:picLocks noChangeAspect="1"/>
          </p:cNvPicPr>
          <p:nvPr/>
        </p:nvPicPr>
        <p:blipFill>
          <a:blip r:embed="rId3"/>
          <a:stretch>
            <a:fillRect/>
          </a:stretch>
        </p:blipFill>
        <p:spPr>
          <a:xfrm>
            <a:off x="7294549" y="2668307"/>
            <a:ext cx="4897451" cy="2791546"/>
          </a:xfrm>
          <a:prstGeom prst="rect">
            <a:avLst/>
          </a:prstGeom>
        </p:spPr>
      </p:pic>
      <p:sp>
        <p:nvSpPr>
          <p:cNvPr id="5" name="TextBox 4">
            <a:extLst>
              <a:ext uri="{FF2B5EF4-FFF2-40B4-BE49-F238E27FC236}">
                <a16:creationId xmlns:a16="http://schemas.microsoft.com/office/drawing/2014/main" id="{47660604-EE16-4F93-852A-F69B8E0F062D}"/>
              </a:ext>
            </a:extLst>
          </p:cNvPr>
          <p:cNvSpPr txBox="1"/>
          <p:nvPr/>
        </p:nvSpPr>
        <p:spPr>
          <a:xfrm>
            <a:off x="8677072" y="5797685"/>
            <a:ext cx="2743200" cy="369332"/>
          </a:xfrm>
          <a:prstGeom prst="rect">
            <a:avLst/>
          </a:prstGeom>
          <a:noFill/>
        </p:spPr>
        <p:txBody>
          <a:bodyPr wrap="square" rtlCol="0">
            <a:spAutoFit/>
          </a:bodyPr>
          <a:lstStyle/>
          <a:p>
            <a:r>
              <a:rPr lang="en-GB" dirty="0"/>
              <a:t>(Peter </a:t>
            </a:r>
            <a:r>
              <a:rPr lang="en-GB" dirty="0" err="1"/>
              <a:t>F.Drucker</a:t>
            </a:r>
            <a:r>
              <a:rPr lang="en-GB" dirty="0"/>
              <a:t>, 2019) </a:t>
            </a:r>
          </a:p>
        </p:txBody>
      </p:sp>
    </p:spTree>
    <p:extLst>
      <p:ext uri="{BB962C8B-B14F-4D97-AF65-F5344CB8AC3E}">
        <p14:creationId xmlns:p14="http://schemas.microsoft.com/office/powerpoint/2010/main" val="2110413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6A26D-D107-4B9A-BDDC-51845878741E}"/>
              </a:ext>
            </a:extLst>
          </p:cNvPr>
          <p:cNvSpPr>
            <a:spLocks noGrp="1"/>
          </p:cNvSpPr>
          <p:nvPr>
            <p:ph type="title"/>
          </p:nvPr>
        </p:nvSpPr>
        <p:spPr>
          <a:xfrm>
            <a:off x="3905768" y="1092327"/>
            <a:ext cx="6800121" cy="1244168"/>
          </a:xfrm>
        </p:spPr>
        <p:txBody>
          <a:bodyPr/>
          <a:lstStyle/>
          <a:p>
            <a:pPr algn="ctr"/>
            <a:r>
              <a:rPr lang="en-GB" dirty="0"/>
              <a:t>The Requirements to be a Project Manager.</a:t>
            </a:r>
            <a:endParaRPr lang="en-US" dirty="0"/>
          </a:p>
        </p:txBody>
      </p:sp>
      <p:cxnSp>
        <p:nvCxnSpPr>
          <p:cNvPr id="5" name="Straight Arrow Connector 4">
            <a:extLst>
              <a:ext uri="{FF2B5EF4-FFF2-40B4-BE49-F238E27FC236}">
                <a16:creationId xmlns:a16="http://schemas.microsoft.com/office/drawing/2014/main" id="{A5A08BD9-32EB-4FD4-870B-79C2D62A3AEA}"/>
              </a:ext>
            </a:extLst>
          </p:cNvPr>
          <p:cNvCxnSpPr>
            <a:cxnSpLocks/>
          </p:cNvCxnSpPr>
          <p:nvPr/>
        </p:nvCxnSpPr>
        <p:spPr>
          <a:xfrm flipH="1">
            <a:off x="2404785" y="2339987"/>
            <a:ext cx="3664689" cy="14967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F10829E6-BB66-4599-AF21-7142227E6A7D}"/>
              </a:ext>
            </a:extLst>
          </p:cNvPr>
          <p:cNvCxnSpPr>
            <a:cxnSpLocks/>
          </p:cNvCxnSpPr>
          <p:nvPr/>
        </p:nvCxnSpPr>
        <p:spPr>
          <a:xfrm flipH="1">
            <a:off x="3773951" y="2371827"/>
            <a:ext cx="2580126" cy="2534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F0703B98-96F7-424B-B77E-F753DF644BBF}"/>
              </a:ext>
            </a:extLst>
          </p:cNvPr>
          <p:cNvCxnSpPr>
            <a:cxnSpLocks/>
          </p:cNvCxnSpPr>
          <p:nvPr/>
        </p:nvCxnSpPr>
        <p:spPr>
          <a:xfrm flipH="1">
            <a:off x="5942250" y="2419314"/>
            <a:ext cx="738651" cy="20088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E0206EC-2E19-4EB0-A6FA-BE1D0AFE3A07}"/>
              </a:ext>
            </a:extLst>
          </p:cNvPr>
          <p:cNvCxnSpPr>
            <a:cxnSpLocks/>
          </p:cNvCxnSpPr>
          <p:nvPr/>
        </p:nvCxnSpPr>
        <p:spPr>
          <a:xfrm>
            <a:off x="7050537" y="2472814"/>
            <a:ext cx="263125" cy="26805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F84BC3F-8943-47C5-A5F5-C94BB4BD12B1}"/>
              </a:ext>
            </a:extLst>
          </p:cNvPr>
          <p:cNvSpPr txBox="1"/>
          <p:nvPr/>
        </p:nvSpPr>
        <p:spPr>
          <a:xfrm>
            <a:off x="5038125" y="4504393"/>
            <a:ext cx="1789889" cy="923330"/>
          </a:xfrm>
          <a:prstGeom prst="rect">
            <a:avLst/>
          </a:prstGeom>
          <a:noFill/>
        </p:spPr>
        <p:txBody>
          <a:bodyPr wrap="square" rtlCol="0">
            <a:spAutoFit/>
          </a:bodyPr>
          <a:lstStyle/>
          <a:p>
            <a:r>
              <a:rPr lang="en-GB" dirty="0"/>
              <a:t>Motivate and Encourage the team. </a:t>
            </a:r>
          </a:p>
        </p:txBody>
      </p:sp>
      <p:sp>
        <p:nvSpPr>
          <p:cNvPr id="14" name="TextBox 13">
            <a:extLst>
              <a:ext uri="{FF2B5EF4-FFF2-40B4-BE49-F238E27FC236}">
                <a16:creationId xmlns:a16="http://schemas.microsoft.com/office/drawing/2014/main" id="{1B45827E-4183-4B9C-B55A-EC2961A456B4}"/>
              </a:ext>
            </a:extLst>
          </p:cNvPr>
          <p:cNvSpPr txBox="1"/>
          <p:nvPr/>
        </p:nvSpPr>
        <p:spPr>
          <a:xfrm>
            <a:off x="1212229" y="4039013"/>
            <a:ext cx="2042809" cy="1200329"/>
          </a:xfrm>
          <a:prstGeom prst="rect">
            <a:avLst/>
          </a:prstGeom>
          <a:noFill/>
        </p:spPr>
        <p:txBody>
          <a:bodyPr wrap="square" rtlCol="0">
            <a:spAutoFit/>
          </a:bodyPr>
          <a:lstStyle/>
          <a:p>
            <a:r>
              <a:rPr lang="en-GB" dirty="0"/>
              <a:t>Lead and decision making – delegating to the team. </a:t>
            </a:r>
          </a:p>
        </p:txBody>
      </p:sp>
      <p:sp>
        <p:nvSpPr>
          <p:cNvPr id="15" name="TextBox 14">
            <a:extLst>
              <a:ext uri="{FF2B5EF4-FFF2-40B4-BE49-F238E27FC236}">
                <a16:creationId xmlns:a16="http://schemas.microsoft.com/office/drawing/2014/main" id="{9B1D843B-88A2-4CDD-B7A8-5892AC3E304A}"/>
              </a:ext>
            </a:extLst>
          </p:cNvPr>
          <p:cNvSpPr txBox="1"/>
          <p:nvPr/>
        </p:nvSpPr>
        <p:spPr>
          <a:xfrm>
            <a:off x="2884583" y="5385617"/>
            <a:ext cx="2042809" cy="369332"/>
          </a:xfrm>
          <a:prstGeom prst="rect">
            <a:avLst/>
          </a:prstGeom>
          <a:noFill/>
        </p:spPr>
        <p:txBody>
          <a:bodyPr wrap="square" rtlCol="0">
            <a:spAutoFit/>
          </a:bodyPr>
          <a:lstStyle/>
          <a:p>
            <a:r>
              <a:rPr lang="en-GB" dirty="0"/>
              <a:t>Communication</a:t>
            </a:r>
          </a:p>
        </p:txBody>
      </p:sp>
      <p:sp>
        <p:nvSpPr>
          <p:cNvPr id="16" name="TextBox 15">
            <a:extLst>
              <a:ext uri="{FF2B5EF4-FFF2-40B4-BE49-F238E27FC236}">
                <a16:creationId xmlns:a16="http://schemas.microsoft.com/office/drawing/2014/main" id="{42661A17-EA5E-4A86-9368-1DF6E15B2D33}"/>
              </a:ext>
            </a:extLst>
          </p:cNvPr>
          <p:cNvSpPr txBox="1"/>
          <p:nvPr/>
        </p:nvSpPr>
        <p:spPr>
          <a:xfrm>
            <a:off x="6657039" y="5418697"/>
            <a:ext cx="2562131" cy="1200329"/>
          </a:xfrm>
          <a:prstGeom prst="rect">
            <a:avLst/>
          </a:prstGeom>
          <a:noFill/>
        </p:spPr>
        <p:txBody>
          <a:bodyPr wrap="square" rtlCol="0">
            <a:spAutoFit/>
          </a:bodyPr>
          <a:lstStyle/>
          <a:p>
            <a:r>
              <a:rPr lang="en-GB" dirty="0"/>
              <a:t>Control and monitor the environments. Solve any problems that may arise. </a:t>
            </a:r>
          </a:p>
        </p:txBody>
      </p:sp>
      <p:cxnSp>
        <p:nvCxnSpPr>
          <p:cNvPr id="24" name="Straight Arrow Connector 23">
            <a:extLst>
              <a:ext uri="{FF2B5EF4-FFF2-40B4-BE49-F238E27FC236}">
                <a16:creationId xmlns:a16="http://schemas.microsoft.com/office/drawing/2014/main" id="{CDAB93F6-1E00-4FAD-ACD2-18C74F0413D4}"/>
              </a:ext>
            </a:extLst>
          </p:cNvPr>
          <p:cNvCxnSpPr/>
          <p:nvPr/>
        </p:nvCxnSpPr>
        <p:spPr>
          <a:xfrm>
            <a:off x="8332960" y="2344284"/>
            <a:ext cx="2085666" cy="515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CFFDF68-E39B-46F2-B5E7-EF27116E4925}"/>
              </a:ext>
            </a:extLst>
          </p:cNvPr>
          <p:cNvCxnSpPr>
            <a:cxnSpLocks/>
          </p:cNvCxnSpPr>
          <p:nvPr/>
        </p:nvCxnSpPr>
        <p:spPr>
          <a:xfrm>
            <a:off x="8224633" y="2370835"/>
            <a:ext cx="1671656" cy="238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9F504AC7-43AF-43E0-BB9A-A15DFD7CECE3}"/>
              </a:ext>
            </a:extLst>
          </p:cNvPr>
          <p:cNvSpPr txBox="1"/>
          <p:nvPr/>
        </p:nvSpPr>
        <p:spPr>
          <a:xfrm>
            <a:off x="10537975" y="2716397"/>
            <a:ext cx="1764194" cy="923330"/>
          </a:xfrm>
          <a:prstGeom prst="rect">
            <a:avLst/>
          </a:prstGeom>
          <a:noFill/>
        </p:spPr>
        <p:txBody>
          <a:bodyPr wrap="square" rtlCol="0">
            <a:spAutoFit/>
          </a:bodyPr>
          <a:lstStyle/>
          <a:p>
            <a:r>
              <a:rPr lang="en-GB" dirty="0"/>
              <a:t>Training Courses and Qualifications </a:t>
            </a:r>
          </a:p>
        </p:txBody>
      </p:sp>
      <p:sp>
        <p:nvSpPr>
          <p:cNvPr id="28" name="TextBox 27">
            <a:extLst>
              <a:ext uri="{FF2B5EF4-FFF2-40B4-BE49-F238E27FC236}">
                <a16:creationId xmlns:a16="http://schemas.microsoft.com/office/drawing/2014/main" id="{6771E8C3-A0CF-40BB-9909-84778C318472}"/>
              </a:ext>
            </a:extLst>
          </p:cNvPr>
          <p:cNvSpPr txBox="1"/>
          <p:nvPr/>
        </p:nvSpPr>
        <p:spPr>
          <a:xfrm>
            <a:off x="9960694" y="4779815"/>
            <a:ext cx="1915939" cy="1200329"/>
          </a:xfrm>
          <a:prstGeom prst="rect">
            <a:avLst/>
          </a:prstGeom>
          <a:noFill/>
        </p:spPr>
        <p:txBody>
          <a:bodyPr wrap="square" rtlCol="0">
            <a:spAutoFit/>
          </a:bodyPr>
          <a:lstStyle/>
          <a:p>
            <a:r>
              <a:rPr lang="en-GB" dirty="0"/>
              <a:t>Gaining experience and building a reputation. </a:t>
            </a:r>
          </a:p>
        </p:txBody>
      </p:sp>
      <p:sp>
        <p:nvSpPr>
          <p:cNvPr id="4" name="TextBox 3">
            <a:extLst>
              <a:ext uri="{FF2B5EF4-FFF2-40B4-BE49-F238E27FC236}">
                <a16:creationId xmlns:a16="http://schemas.microsoft.com/office/drawing/2014/main" id="{05F821AA-C353-44C6-A208-CF5DE727F3EB}"/>
              </a:ext>
            </a:extLst>
          </p:cNvPr>
          <p:cNvSpPr txBox="1"/>
          <p:nvPr/>
        </p:nvSpPr>
        <p:spPr>
          <a:xfrm>
            <a:off x="1740323" y="6293271"/>
            <a:ext cx="2946552" cy="367954"/>
          </a:xfrm>
          <a:prstGeom prst="rect">
            <a:avLst/>
          </a:prstGeom>
          <a:noFill/>
        </p:spPr>
        <p:txBody>
          <a:bodyPr wrap="square" rtlCol="0">
            <a:spAutoFit/>
          </a:bodyPr>
          <a:lstStyle/>
          <a:p>
            <a:r>
              <a:rPr lang="en-GB" dirty="0"/>
              <a:t>(</a:t>
            </a:r>
            <a:r>
              <a:rPr lang="en-GB" dirty="0" err="1"/>
              <a:t>Wagner.R</a:t>
            </a:r>
            <a:r>
              <a:rPr lang="en-GB" dirty="0"/>
              <a:t>, 2012) </a:t>
            </a:r>
          </a:p>
        </p:txBody>
      </p:sp>
    </p:spTree>
    <p:extLst>
      <p:ext uri="{BB962C8B-B14F-4D97-AF65-F5344CB8AC3E}">
        <p14:creationId xmlns:p14="http://schemas.microsoft.com/office/powerpoint/2010/main" val="2484243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 calcmode="lin" valueType="num">
                                      <p:cBhvr additive="base">
                                        <p:cTn id="31" dur="500" fill="hold"/>
                                        <p:tgtEl>
                                          <p:spTgt spid="27"/>
                                        </p:tgtEl>
                                        <p:attrNameLst>
                                          <p:attrName>ppt_x</p:attrName>
                                        </p:attrNameLst>
                                      </p:cBhvr>
                                      <p:tavLst>
                                        <p:tav tm="0">
                                          <p:val>
                                            <p:strVal val="#ppt_x"/>
                                          </p:val>
                                        </p:tav>
                                        <p:tav tm="100000">
                                          <p:val>
                                            <p:strVal val="#ppt_x"/>
                                          </p:val>
                                        </p:tav>
                                      </p:tavLst>
                                    </p:anim>
                                    <p:anim calcmode="lin" valueType="num">
                                      <p:cBhvr additive="base">
                                        <p:cTn id="3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 calcmode="lin" valueType="num">
                                      <p:cBhvr additive="base">
                                        <p:cTn id="37" dur="500" fill="hold"/>
                                        <p:tgtEl>
                                          <p:spTgt spid="28"/>
                                        </p:tgtEl>
                                        <p:attrNameLst>
                                          <p:attrName>ppt_x</p:attrName>
                                        </p:attrNameLst>
                                      </p:cBhvr>
                                      <p:tavLst>
                                        <p:tav tm="0">
                                          <p:val>
                                            <p:strVal val="#ppt_x"/>
                                          </p:val>
                                        </p:tav>
                                        <p:tav tm="100000">
                                          <p:val>
                                            <p:strVal val="#ppt_x"/>
                                          </p:val>
                                        </p:tav>
                                      </p:tavLst>
                                    </p:anim>
                                    <p:anim calcmode="lin" valueType="num">
                                      <p:cBhvr additive="base">
                                        <p:cTn id="3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27" grpId="0"/>
      <p:bldP spid="2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3681172-8F54-4C9C-B65F-43F4EE64897B}"/>
              </a:ext>
            </a:extLst>
          </p:cNvPr>
          <p:cNvSpPr/>
          <p:nvPr/>
        </p:nvSpPr>
        <p:spPr>
          <a:xfrm>
            <a:off x="738491" y="0"/>
            <a:ext cx="6770451" cy="6858000"/>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0B8D2B84-170C-4D07-B02E-CC3153AAB8A6}"/>
              </a:ext>
            </a:extLst>
          </p:cNvPr>
          <p:cNvSpPr/>
          <p:nvPr/>
        </p:nvSpPr>
        <p:spPr>
          <a:xfrm>
            <a:off x="4944894" y="0"/>
            <a:ext cx="7153072" cy="6858000"/>
          </a:xfrm>
          <a:prstGeom prst="ellipse">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9C77F0B-6A75-4392-9530-A800822385E4}"/>
              </a:ext>
            </a:extLst>
          </p:cNvPr>
          <p:cNvSpPr txBox="1"/>
          <p:nvPr/>
        </p:nvSpPr>
        <p:spPr>
          <a:xfrm>
            <a:off x="3035031" y="166406"/>
            <a:ext cx="2302213" cy="523220"/>
          </a:xfrm>
          <a:prstGeom prst="rect">
            <a:avLst/>
          </a:prstGeom>
          <a:noFill/>
        </p:spPr>
        <p:txBody>
          <a:bodyPr wrap="square" rtlCol="0">
            <a:spAutoFit/>
          </a:bodyPr>
          <a:lstStyle/>
          <a:p>
            <a:r>
              <a:rPr lang="en-GB" sz="2800" b="1" dirty="0"/>
              <a:t>LEADER:- </a:t>
            </a:r>
          </a:p>
        </p:txBody>
      </p:sp>
      <p:sp>
        <p:nvSpPr>
          <p:cNvPr id="7" name="TextBox 6">
            <a:extLst>
              <a:ext uri="{FF2B5EF4-FFF2-40B4-BE49-F238E27FC236}">
                <a16:creationId xmlns:a16="http://schemas.microsoft.com/office/drawing/2014/main" id="{456C4620-D28F-47FB-A0EC-CDBBF1EEFAE1}"/>
              </a:ext>
            </a:extLst>
          </p:cNvPr>
          <p:cNvSpPr txBox="1"/>
          <p:nvPr/>
        </p:nvSpPr>
        <p:spPr>
          <a:xfrm>
            <a:off x="7237379" y="166406"/>
            <a:ext cx="2898842" cy="523220"/>
          </a:xfrm>
          <a:prstGeom prst="rect">
            <a:avLst/>
          </a:prstGeom>
          <a:noFill/>
        </p:spPr>
        <p:txBody>
          <a:bodyPr wrap="square" rtlCol="0">
            <a:spAutoFit/>
          </a:bodyPr>
          <a:lstStyle/>
          <a:p>
            <a:r>
              <a:rPr lang="en-GB" sz="2800" b="1" dirty="0"/>
              <a:t>MANAGEMENT</a:t>
            </a:r>
            <a:r>
              <a:rPr lang="en-GB" b="1" dirty="0"/>
              <a:t>:-</a:t>
            </a:r>
          </a:p>
        </p:txBody>
      </p:sp>
      <p:sp>
        <p:nvSpPr>
          <p:cNvPr id="8" name="TextBox 7">
            <a:extLst>
              <a:ext uri="{FF2B5EF4-FFF2-40B4-BE49-F238E27FC236}">
                <a16:creationId xmlns:a16="http://schemas.microsoft.com/office/drawing/2014/main" id="{A256C398-4139-40E1-A54D-E32043CD07E7}"/>
              </a:ext>
            </a:extLst>
          </p:cNvPr>
          <p:cNvSpPr txBox="1"/>
          <p:nvPr/>
        </p:nvSpPr>
        <p:spPr>
          <a:xfrm>
            <a:off x="1773677" y="856032"/>
            <a:ext cx="3430622" cy="5355312"/>
          </a:xfrm>
          <a:prstGeom prst="rect">
            <a:avLst/>
          </a:prstGeom>
          <a:noFill/>
        </p:spPr>
        <p:txBody>
          <a:bodyPr wrap="square" rtlCol="0">
            <a:spAutoFit/>
          </a:bodyPr>
          <a:lstStyle/>
          <a:p>
            <a:pPr marL="285750" indent="-285750">
              <a:buFont typeface="Arial" panose="020B0604020202020204" pitchFamily="34" charset="0"/>
              <a:buChar char="•"/>
            </a:pPr>
            <a:r>
              <a:rPr lang="en-GB" dirty="0"/>
              <a:t>Takes risks </a:t>
            </a:r>
          </a:p>
          <a:p>
            <a:endParaRPr lang="en-GB" dirty="0"/>
          </a:p>
          <a:p>
            <a:pPr marL="285750" indent="-285750">
              <a:buFont typeface="Arial" panose="020B0604020202020204" pitchFamily="34" charset="0"/>
              <a:buChar char="•"/>
            </a:pPr>
            <a:r>
              <a:rPr lang="en-GB" dirty="0"/>
              <a:t>Creates a positive environment </a:t>
            </a:r>
          </a:p>
          <a:p>
            <a:endParaRPr lang="en-GB" dirty="0"/>
          </a:p>
          <a:p>
            <a:pPr marL="285750" indent="-285750">
              <a:buFont typeface="Arial" panose="020B0604020202020204" pitchFamily="34" charset="0"/>
              <a:buChar char="•"/>
            </a:pPr>
            <a:r>
              <a:rPr lang="en-GB" dirty="0"/>
              <a:t>Takes responsibility and accountability </a:t>
            </a:r>
          </a:p>
          <a:p>
            <a:endParaRPr lang="en-GB" dirty="0"/>
          </a:p>
          <a:p>
            <a:pPr marL="285750" indent="-285750">
              <a:buFont typeface="Arial" panose="020B0604020202020204" pitchFamily="34" charset="0"/>
              <a:buChar char="•"/>
            </a:pPr>
            <a:r>
              <a:rPr lang="en-GB" dirty="0"/>
              <a:t>Demonstrates how to complete a task </a:t>
            </a:r>
          </a:p>
          <a:p>
            <a:endParaRPr lang="en-GB" dirty="0"/>
          </a:p>
          <a:p>
            <a:pPr marL="285750" indent="-285750">
              <a:buFont typeface="Arial" panose="020B0604020202020204" pitchFamily="34" charset="0"/>
              <a:buChar char="•"/>
            </a:pPr>
            <a:r>
              <a:rPr lang="en-GB" dirty="0"/>
              <a:t>Participates in the team and is flexible. </a:t>
            </a:r>
          </a:p>
          <a:p>
            <a:endParaRPr lang="en-GB" dirty="0"/>
          </a:p>
          <a:p>
            <a:pPr marL="285750" indent="-285750">
              <a:buFont typeface="Arial" panose="020B0604020202020204" pitchFamily="34" charset="0"/>
              <a:buChar char="•"/>
            </a:pPr>
            <a:r>
              <a:rPr lang="en-GB" dirty="0"/>
              <a:t>Is a part of the team, seen as a team member </a:t>
            </a:r>
          </a:p>
          <a:p>
            <a:endParaRPr lang="en-GB" dirty="0"/>
          </a:p>
          <a:p>
            <a:pPr marL="285750" indent="-285750">
              <a:buFont typeface="Arial" panose="020B0604020202020204" pitchFamily="34" charset="0"/>
              <a:buChar char="•"/>
            </a:pPr>
            <a:r>
              <a:rPr lang="en-GB" dirty="0"/>
              <a:t>Creates vision for the rest of the team. </a:t>
            </a:r>
          </a:p>
        </p:txBody>
      </p:sp>
      <p:sp>
        <p:nvSpPr>
          <p:cNvPr id="9" name="TextBox 8">
            <a:extLst>
              <a:ext uri="{FF2B5EF4-FFF2-40B4-BE49-F238E27FC236}">
                <a16:creationId xmlns:a16="http://schemas.microsoft.com/office/drawing/2014/main" id="{39395F17-DDF8-4AE1-A2FA-ECE91A29FB72}"/>
              </a:ext>
            </a:extLst>
          </p:cNvPr>
          <p:cNvSpPr txBox="1"/>
          <p:nvPr/>
        </p:nvSpPr>
        <p:spPr>
          <a:xfrm>
            <a:off x="5165389" y="2296485"/>
            <a:ext cx="2302212" cy="2031325"/>
          </a:xfrm>
          <a:prstGeom prst="rect">
            <a:avLst/>
          </a:prstGeom>
          <a:noFill/>
        </p:spPr>
        <p:txBody>
          <a:bodyPr wrap="square" rtlCol="0">
            <a:spAutoFit/>
          </a:bodyPr>
          <a:lstStyle/>
          <a:p>
            <a:pPr marL="285750" indent="-285750">
              <a:buFont typeface="Arial" panose="020B0604020202020204" pitchFamily="34" charset="0"/>
              <a:buChar char="•"/>
            </a:pPr>
            <a:r>
              <a:rPr lang="en-GB" dirty="0"/>
              <a:t>Communication</a:t>
            </a:r>
          </a:p>
          <a:p>
            <a:r>
              <a:rPr lang="en-GB" dirty="0"/>
              <a:t> </a:t>
            </a:r>
          </a:p>
          <a:p>
            <a:pPr marL="285750" indent="-285750">
              <a:buFont typeface="Arial" panose="020B0604020202020204" pitchFamily="34" charset="0"/>
              <a:buChar char="•"/>
            </a:pPr>
            <a:r>
              <a:rPr lang="en-GB" dirty="0"/>
              <a:t>Motivation and encouragement</a:t>
            </a:r>
          </a:p>
          <a:p>
            <a:r>
              <a:rPr lang="en-GB" dirty="0"/>
              <a:t> </a:t>
            </a:r>
          </a:p>
          <a:p>
            <a:pPr marL="285750" indent="-285750">
              <a:buFont typeface="Arial" panose="020B0604020202020204" pitchFamily="34" charset="0"/>
              <a:buChar char="•"/>
            </a:pPr>
            <a:r>
              <a:rPr lang="en-GB" dirty="0"/>
              <a:t>Delegation </a:t>
            </a:r>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408E81E9-1468-4840-9391-86A6370B135C}"/>
              </a:ext>
            </a:extLst>
          </p:cNvPr>
          <p:cNvSpPr txBox="1"/>
          <p:nvPr/>
        </p:nvSpPr>
        <p:spPr>
          <a:xfrm>
            <a:off x="7675123" y="1010205"/>
            <a:ext cx="3171217" cy="5078313"/>
          </a:xfrm>
          <a:prstGeom prst="rect">
            <a:avLst/>
          </a:prstGeom>
          <a:noFill/>
        </p:spPr>
        <p:txBody>
          <a:bodyPr wrap="square" rtlCol="0">
            <a:spAutoFit/>
          </a:bodyPr>
          <a:lstStyle/>
          <a:p>
            <a:pPr marL="285750" indent="-285750">
              <a:buFont typeface="Arial" panose="020B0604020202020204" pitchFamily="34" charset="0"/>
              <a:buChar char="•"/>
            </a:pPr>
            <a:r>
              <a:rPr lang="en-GB" dirty="0"/>
              <a:t>Strategic thinking.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Controls Risks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Focused on completing tasks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Commercial awareness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Organised and forward planning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Problem solving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Keeping to a time schedule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Rely on existing skills. </a:t>
            </a:r>
          </a:p>
        </p:txBody>
      </p:sp>
      <p:sp>
        <p:nvSpPr>
          <p:cNvPr id="2" name="TextBox 1">
            <a:extLst>
              <a:ext uri="{FF2B5EF4-FFF2-40B4-BE49-F238E27FC236}">
                <a16:creationId xmlns:a16="http://schemas.microsoft.com/office/drawing/2014/main" id="{CCAA0F26-CEE6-44D0-8D99-D58C8FBD70EA}"/>
              </a:ext>
            </a:extLst>
          </p:cNvPr>
          <p:cNvSpPr txBox="1"/>
          <p:nvPr/>
        </p:nvSpPr>
        <p:spPr>
          <a:xfrm>
            <a:off x="6927715" y="6182163"/>
            <a:ext cx="3654358" cy="369332"/>
          </a:xfrm>
          <a:prstGeom prst="rect">
            <a:avLst/>
          </a:prstGeom>
          <a:noFill/>
        </p:spPr>
        <p:txBody>
          <a:bodyPr wrap="square" rtlCol="0">
            <a:spAutoFit/>
          </a:bodyPr>
          <a:lstStyle/>
          <a:p>
            <a:r>
              <a:rPr lang="en-GB" dirty="0"/>
              <a:t>(Projectmanager.com, 2019)</a:t>
            </a:r>
          </a:p>
        </p:txBody>
      </p:sp>
    </p:spTree>
    <p:extLst>
      <p:ext uri="{BB962C8B-B14F-4D97-AF65-F5344CB8AC3E}">
        <p14:creationId xmlns:p14="http://schemas.microsoft.com/office/powerpoint/2010/main" val="26839994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19E28B-721B-4D0D-A1D3-78EAC57253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B8CFC-8E1C-45BE-A807-5D23110BDA5F}"/>
              </a:ext>
            </a:extLst>
          </p:cNvPr>
          <p:cNvSpPr>
            <a:spLocks noGrp="1"/>
          </p:cNvSpPr>
          <p:nvPr>
            <p:ph type="title"/>
          </p:nvPr>
        </p:nvSpPr>
        <p:spPr>
          <a:xfrm>
            <a:off x="576072" y="115357"/>
            <a:ext cx="5122652" cy="1259894"/>
          </a:xfrm>
        </p:spPr>
        <p:txBody>
          <a:bodyPr>
            <a:normAutofit/>
          </a:bodyPr>
          <a:lstStyle/>
          <a:p>
            <a:r>
              <a:rPr lang="en-GB" dirty="0"/>
              <a:t>Project Management Theorists. </a:t>
            </a:r>
            <a:r>
              <a:rPr lang="en-GB" sz="3600" dirty="0"/>
              <a:t> </a:t>
            </a:r>
          </a:p>
        </p:txBody>
      </p:sp>
      <p:sp>
        <p:nvSpPr>
          <p:cNvPr id="11" name="Rectangle 10">
            <a:extLst>
              <a:ext uri="{FF2B5EF4-FFF2-40B4-BE49-F238E27FC236}">
                <a16:creationId xmlns:a16="http://schemas.microsoft.com/office/drawing/2014/main" id="{359E45B9-0D24-465E-84AD-FEDBA836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25F5D47-E4F4-4C93-95B3-3C3DF3B0F9B7}"/>
              </a:ext>
            </a:extLst>
          </p:cNvPr>
          <p:cNvSpPr>
            <a:spLocks noGrp="1"/>
          </p:cNvSpPr>
          <p:nvPr>
            <p:ph idx="1"/>
          </p:nvPr>
        </p:nvSpPr>
        <p:spPr>
          <a:xfrm>
            <a:off x="320250" y="1400784"/>
            <a:ext cx="5771666" cy="5166716"/>
          </a:xfrm>
        </p:spPr>
        <p:txBody>
          <a:bodyPr>
            <a:normAutofit lnSpcReduction="10000"/>
          </a:bodyPr>
          <a:lstStyle/>
          <a:p>
            <a:pPr>
              <a:lnSpc>
                <a:spcPct val="90000"/>
              </a:lnSpc>
            </a:pPr>
            <a:r>
              <a:rPr lang="en-GB" sz="2200" b="1" i="1" dirty="0"/>
              <a:t>HERSEY-BLANCHARD – </a:t>
            </a:r>
          </a:p>
          <a:p>
            <a:pPr lvl="1">
              <a:lnSpc>
                <a:spcPct val="90000"/>
              </a:lnSpc>
            </a:pPr>
            <a:r>
              <a:rPr lang="en-GB" sz="1800" dirty="0"/>
              <a:t>Developed in the 1970’s early 80’s, suggesting that leaders  and managers should change their way of leading depending on the circumstances of the environment. </a:t>
            </a:r>
          </a:p>
          <a:p>
            <a:pPr lvl="1">
              <a:lnSpc>
                <a:spcPct val="90000"/>
              </a:lnSpc>
            </a:pPr>
            <a:r>
              <a:rPr lang="en-GB" sz="1800" dirty="0"/>
              <a:t>Flexibility and adaptive to all situations.  </a:t>
            </a:r>
          </a:p>
          <a:p>
            <a:pPr lvl="1">
              <a:lnSpc>
                <a:spcPct val="90000"/>
              </a:lnSpc>
            </a:pPr>
            <a:r>
              <a:rPr lang="en-GB" sz="1800" dirty="0"/>
              <a:t>Consider the maturity level of the team, which is divided into three categories </a:t>
            </a:r>
            <a:r>
              <a:rPr lang="en-GB" sz="1800" b="1" dirty="0"/>
              <a:t>HIGH, MODERATE, LOW.</a:t>
            </a:r>
            <a:r>
              <a:rPr lang="en-GB" sz="1800" dirty="0"/>
              <a:t> </a:t>
            </a:r>
          </a:p>
          <a:p>
            <a:pPr lvl="1">
              <a:lnSpc>
                <a:spcPct val="90000"/>
              </a:lnSpc>
            </a:pPr>
            <a:r>
              <a:rPr lang="en-GB" sz="1800" b="1" i="1" dirty="0"/>
              <a:t>FOUR LEADERSHIP STYLES – </a:t>
            </a:r>
          </a:p>
          <a:p>
            <a:pPr lvl="2">
              <a:lnSpc>
                <a:spcPct val="90000"/>
              </a:lnSpc>
            </a:pPr>
            <a:r>
              <a:rPr lang="en-GB" sz="1800" b="1" i="1" dirty="0"/>
              <a:t>DELEGATING </a:t>
            </a:r>
          </a:p>
          <a:p>
            <a:pPr lvl="2">
              <a:lnSpc>
                <a:spcPct val="90000"/>
              </a:lnSpc>
            </a:pPr>
            <a:r>
              <a:rPr lang="en-GB" sz="1800" b="1" i="1" dirty="0"/>
              <a:t>PARTICIPATING</a:t>
            </a:r>
          </a:p>
          <a:p>
            <a:pPr lvl="2">
              <a:lnSpc>
                <a:spcPct val="90000"/>
              </a:lnSpc>
            </a:pPr>
            <a:r>
              <a:rPr lang="en-GB" sz="1800" b="1" i="1" dirty="0"/>
              <a:t>SELLING </a:t>
            </a:r>
          </a:p>
          <a:p>
            <a:pPr lvl="2">
              <a:lnSpc>
                <a:spcPct val="90000"/>
              </a:lnSpc>
            </a:pPr>
            <a:r>
              <a:rPr lang="en-GB" sz="1800" b="1" i="1" dirty="0"/>
              <a:t>TELLING. </a:t>
            </a:r>
          </a:p>
          <a:p>
            <a:pPr lvl="8">
              <a:lnSpc>
                <a:spcPct val="90000"/>
              </a:lnSpc>
            </a:pPr>
            <a:r>
              <a:rPr lang="en-GB" sz="1600" dirty="0"/>
              <a:t>(</a:t>
            </a:r>
            <a:r>
              <a:rPr lang="en-GB" sz="1600" dirty="0" err="1"/>
              <a:t>Kenton.W</a:t>
            </a:r>
            <a:r>
              <a:rPr lang="en-GB" sz="1600" dirty="0"/>
              <a:t>, 2019)</a:t>
            </a:r>
            <a:endParaRPr lang="en-GB" sz="1000" dirty="0"/>
          </a:p>
          <a:p>
            <a:pPr marL="457200" lvl="1" indent="0">
              <a:lnSpc>
                <a:spcPct val="90000"/>
              </a:lnSpc>
              <a:buNone/>
            </a:pPr>
            <a:endParaRPr lang="en-GB" sz="1400" dirty="0"/>
          </a:p>
        </p:txBody>
      </p:sp>
      <p:pic>
        <p:nvPicPr>
          <p:cNvPr id="4" name="Picture 3">
            <a:extLst>
              <a:ext uri="{FF2B5EF4-FFF2-40B4-BE49-F238E27FC236}">
                <a16:creationId xmlns:a16="http://schemas.microsoft.com/office/drawing/2014/main" id="{F598463A-30A7-4684-9510-1093CCE3EA92}"/>
              </a:ext>
            </a:extLst>
          </p:cNvPr>
          <p:cNvPicPr>
            <a:picLocks noChangeAspect="1"/>
          </p:cNvPicPr>
          <p:nvPr/>
        </p:nvPicPr>
        <p:blipFill>
          <a:blip r:embed="rId3"/>
          <a:stretch>
            <a:fillRect/>
          </a:stretch>
        </p:blipFill>
        <p:spPr>
          <a:xfrm>
            <a:off x="6091916" y="1101958"/>
            <a:ext cx="5451627" cy="4334043"/>
          </a:xfrm>
          <a:prstGeom prst="rect">
            <a:avLst/>
          </a:prstGeom>
        </p:spPr>
      </p:pic>
      <p:sp>
        <p:nvSpPr>
          <p:cNvPr id="13" name="Freeform 12">
            <a:extLst>
              <a:ext uri="{FF2B5EF4-FFF2-40B4-BE49-F238E27FC236}">
                <a16:creationId xmlns:a16="http://schemas.microsoft.com/office/drawing/2014/main" id="{1F36A2FB-17CD-4DA6-9D8A-BFD6ADF6A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26811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FD27F75-CB7B-4359-AB0D-57BCFD10401A}"/>
              </a:ext>
            </a:extLst>
          </p:cNvPr>
          <p:cNvPicPr>
            <a:picLocks noChangeAspect="1"/>
          </p:cNvPicPr>
          <p:nvPr/>
        </p:nvPicPr>
        <p:blipFill rotWithShape="1">
          <a:blip r:embed="rId3">
            <a:alphaModFix amt="35000"/>
          </a:blip>
          <a:srcRect/>
          <a:stretch/>
        </p:blipFill>
        <p:spPr>
          <a:xfrm>
            <a:off x="-8825" y="10"/>
            <a:ext cx="12192000" cy="6857990"/>
          </a:xfrm>
          <a:prstGeom prst="rect">
            <a:avLst/>
          </a:prstGeom>
        </p:spPr>
      </p:pic>
      <p:sp>
        <p:nvSpPr>
          <p:cNvPr id="2" name="Title 1">
            <a:extLst>
              <a:ext uri="{FF2B5EF4-FFF2-40B4-BE49-F238E27FC236}">
                <a16:creationId xmlns:a16="http://schemas.microsoft.com/office/drawing/2014/main" id="{178EA86D-72DE-4268-99D8-6E05420379AC}"/>
              </a:ext>
            </a:extLst>
          </p:cNvPr>
          <p:cNvSpPr>
            <a:spLocks noGrp="1"/>
          </p:cNvSpPr>
          <p:nvPr>
            <p:ph type="title"/>
          </p:nvPr>
        </p:nvSpPr>
        <p:spPr>
          <a:xfrm>
            <a:off x="2592925" y="624110"/>
            <a:ext cx="8911687" cy="1280890"/>
          </a:xfrm>
        </p:spPr>
        <p:txBody>
          <a:bodyPr>
            <a:normAutofit/>
          </a:bodyPr>
          <a:lstStyle/>
          <a:p>
            <a:r>
              <a:rPr lang="en-GB" dirty="0"/>
              <a:t>Peter Drucker</a:t>
            </a:r>
          </a:p>
        </p:txBody>
      </p:sp>
      <p:sp>
        <p:nvSpPr>
          <p:cNvPr id="8" name="Content Placeholder 7">
            <a:extLst>
              <a:ext uri="{FF2B5EF4-FFF2-40B4-BE49-F238E27FC236}">
                <a16:creationId xmlns:a16="http://schemas.microsoft.com/office/drawing/2014/main" id="{41ADF9D0-E5A8-4E4A-A28E-AC56D8593C1B}"/>
              </a:ext>
            </a:extLst>
          </p:cNvPr>
          <p:cNvSpPr>
            <a:spLocks noGrp="1"/>
          </p:cNvSpPr>
          <p:nvPr>
            <p:ph idx="1"/>
          </p:nvPr>
        </p:nvSpPr>
        <p:spPr>
          <a:xfrm>
            <a:off x="2589212" y="2133600"/>
            <a:ext cx="8915400" cy="3777622"/>
          </a:xfrm>
        </p:spPr>
        <p:txBody>
          <a:bodyPr>
            <a:normAutofit fontScale="92500" lnSpcReduction="20000"/>
          </a:bodyPr>
          <a:lstStyle/>
          <a:p>
            <a:pPr>
              <a:lnSpc>
                <a:spcPct val="90000"/>
              </a:lnSpc>
              <a:buClr>
                <a:srgbClr val="E2D763"/>
              </a:buClr>
            </a:pPr>
            <a:r>
              <a:rPr lang="en-US" dirty="0"/>
              <a:t>“</a:t>
            </a:r>
            <a:r>
              <a:rPr lang="en-US" i="1" dirty="0"/>
              <a:t>The Father of Modern Management”</a:t>
            </a:r>
          </a:p>
          <a:p>
            <a:pPr>
              <a:lnSpc>
                <a:spcPct val="90000"/>
              </a:lnSpc>
              <a:buClr>
                <a:srgbClr val="E2D763"/>
              </a:buClr>
            </a:pPr>
            <a:endParaRPr lang="en-US" i="1" dirty="0"/>
          </a:p>
          <a:p>
            <a:pPr>
              <a:lnSpc>
                <a:spcPct val="90000"/>
              </a:lnSpc>
              <a:buClr>
                <a:srgbClr val="E2D763"/>
              </a:buClr>
            </a:pPr>
            <a:r>
              <a:rPr lang="en-US" dirty="0"/>
              <a:t>Managers should adapt themselves to the situation. </a:t>
            </a:r>
          </a:p>
          <a:p>
            <a:pPr>
              <a:lnSpc>
                <a:spcPct val="90000"/>
              </a:lnSpc>
              <a:buClr>
                <a:srgbClr val="E2D763"/>
              </a:buClr>
            </a:pPr>
            <a:r>
              <a:rPr lang="en-US" dirty="0"/>
              <a:t>Managers should:</a:t>
            </a:r>
          </a:p>
          <a:p>
            <a:pPr lvl="1">
              <a:lnSpc>
                <a:spcPct val="90000"/>
              </a:lnSpc>
              <a:buClr>
                <a:srgbClr val="E2D763"/>
              </a:buClr>
            </a:pPr>
            <a:r>
              <a:rPr lang="en-US" dirty="0"/>
              <a:t>Encourage collaboration </a:t>
            </a:r>
          </a:p>
          <a:p>
            <a:pPr lvl="1">
              <a:lnSpc>
                <a:spcPct val="90000"/>
              </a:lnSpc>
              <a:buClr>
                <a:srgbClr val="E2D763"/>
              </a:buClr>
            </a:pPr>
            <a:r>
              <a:rPr lang="en-US" dirty="0"/>
              <a:t>Increase efficiency </a:t>
            </a:r>
          </a:p>
          <a:p>
            <a:pPr lvl="1">
              <a:lnSpc>
                <a:spcPct val="90000"/>
              </a:lnSpc>
              <a:buClr>
                <a:srgbClr val="E2D763"/>
              </a:buClr>
            </a:pPr>
            <a:r>
              <a:rPr lang="en-US" dirty="0"/>
              <a:t>Boost innovation</a:t>
            </a:r>
          </a:p>
          <a:p>
            <a:pPr marL="457200" lvl="1" indent="0">
              <a:lnSpc>
                <a:spcPct val="90000"/>
              </a:lnSpc>
              <a:buClr>
                <a:srgbClr val="E2D763"/>
              </a:buClr>
              <a:buNone/>
            </a:pPr>
            <a:endParaRPr lang="en-US" dirty="0"/>
          </a:p>
          <a:p>
            <a:pPr marL="457200" lvl="1" indent="0">
              <a:lnSpc>
                <a:spcPct val="90000"/>
              </a:lnSpc>
              <a:buClr>
                <a:srgbClr val="E2D763"/>
              </a:buClr>
              <a:buNone/>
            </a:pPr>
            <a:r>
              <a:rPr lang="en-US" dirty="0"/>
              <a:t>Drucker has also put a big emphasis on the importance of communication </a:t>
            </a:r>
          </a:p>
          <a:p>
            <a:pPr marL="457200" lvl="1" indent="0">
              <a:lnSpc>
                <a:spcPct val="90000"/>
              </a:lnSpc>
              <a:buClr>
                <a:srgbClr val="E2D763"/>
              </a:buClr>
              <a:buNone/>
            </a:pPr>
            <a:r>
              <a:rPr lang="en-US" sz="2000" b="1" dirty="0"/>
              <a:t>“</a:t>
            </a:r>
            <a:r>
              <a:rPr lang="en-US" sz="2000" b="1" i="1" dirty="0"/>
              <a:t>The most important thing in communication is to hear what isn’t being said”</a:t>
            </a:r>
          </a:p>
          <a:p>
            <a:pPr marL="457200" lvl="1" indent="0">
              <a:lnSpc>
                <a:spcPct val="90000"/>
              </a:lnSpc>
              <a:buClr>
                <a:srgbClr val="E2D763"/>
              </a:buClr>
              <a:buNone/>
            </a:pPr>
            <a:r>
              <a:rPr lang="en-US" sz="2000" b="1" i="1" dirty="0"/>
              <a:t>(Drucker, 2019)</a:t>
            </a:r>
            <a:endParaRPr lang="en-US" sz="2000" b="1" dirty="0"/>
          </a:p>
        </p:txBody>
      </p:sp>
    </p:spTree>
    <p:extLst>
      <p:ext uri="{BB962C8B-B14F-4D97-AF65-F5344CB8AC3E}">
        <p14:creationId xmlns:p14="http://schemas.microsoft.com/office/powerpoint/2010/main" val="88140440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C7F46-99EA-49D7-8B64-AEC37DB7B3B6}"/>
              </a:ext>
            </a:extLst>
          </p:cNvPr>
          <p:cNvSpPr>
            <a:spLocks noGrp="1"/>
          </p:cNvSpPr>
          <p:nvPr>
            <p:ph type="title"/>
          </p:nvPr>
        </p:nvSpPr>
        <p:spPr>
          <a:xfrm>
            <a:off x="2527610" y="341079"/>
            <a:ext cx="8911687" cy="1280890"/>
          </a:xfrm>
        </p:spPr>
        <p:txBody>
          <a:bodyPr/>
          <a:lstStyle/>
          <a:p>
            <a:pPr algn="ctr"/>
            <a:r>
              <a:rPr lang="en-GB" dirty="0"/>
              <a:t>Methodologies!</a:t>
            </a:r>
          </a:p>
        </p:txBody>
      </p:sp>
      <p:graphicFrame>
        <p:nvGraphicFramePr>
          <p:cNvPr id="6" name="Table 6">
            <a:extLst>
              <a:ext uri="{FF2B5EF4-FFF2-40B4-BE49-F238E27FC236}">
                <a16:creationId xmlns:a16="http://schemas.microsoft.com/office/drawing/2014/main" id="{5265C2AC-E3BF-4682-BE66-2AB3E9A65622}"/>
              </a:ext>
            </a:extLst>
          </p:cNvPr>
          <p:cNvGraphicFramePr>
            <a:graphicFrameLocks noGrp="1"/>
          </p:cNvGraphicFramePr>
          <p:nvPr>
            <p:extLst>
              <p:ext uri="{D42A27DB-BD31-4B8C-83A1-F6EECF244321}">
                <p14:modId xmlns:p14="http://schemas.microsoft.com/office/powerpoint/2010/main" val="3749314094"/>
              </p:ext>
            </p:extLst>
          </p:nvPr>
        </p:nvGraphicFramePr>
        <p:xfrm>
          <a:off x="2776011" y="1525387"/>
          <a:ext cx="8519843" cy="2368615"/>
        </p:xfrm>
        <a:graphic>
          <a:graphicData uri="http://schemas.openxmlformats.org/drawingml/2006/table">
            <a:tbl>
              <a:tblPr firstRow="1" bandRow="1">
                <a:tableStyleId>{5C22544A-7EE6-4342-B048-85BDC9FD1C3A}</a:tableStyleId>
              </a:tblPr>
              <a:tblGrid>
                <a:gridCol w="8519843">
                  <a:extLst>
                    <a:ext uri="{9D8B030D-6E8A-4147-A177-3AD203B41FA5}">
                      <a16:colId xmlns:a16="http://schemas.microsoft.com/office/drawing/2014/main" val="452055596"/>
                    </a:ext>
                  </a:extLst>
                </a:gridCol>
              </a:tblGrid>
              <a:tr h="473723">
                <a:tc>
                  <a:txBody>
                    <a:bodyPr/>
                    <a:lstStyle/>
                    <a:p>
                      <a:pPr algn="ctr"/>
                      <a:r>
                        <a:rPr lang="en-GB" i="1" dirty="0"/>
                        <a:t>THE APPROACH:-</a:t>
                      </a:r>
                    </a:p>
                  </a:txBody>
                  <a:tcPr/>
                </a:tc>
                <a:extLst>
                  <a:ext uri="{0D108BD9-81ED-4DB2-BD59-A6C34878D82A}">
                    <a16:rowId xmlns:a16="http://schemas.microsoft.com/office/drawing/2014/main" val="4133161566"/>
                  </a:ext>
                </a:extLst>
              </a:tr>
              <a:tr h="473723">
                <a:tc>
                  <a:txBody>
                    <a:bodyPr/>
                    <a:lstStyle/>
                    <a:p>
                      <a:pPr algn="ctr"/>
                      <a:r>
                        <a:rPr lang="en-GB" i="1" dirty="0"/>
                        <a:t>THE WATERFALL APPROACH - </a:t>
                      </a:r>
                      <a:r>
                        <a:rPr lang="en-GB" sz="1800" kern="1200" dirty="0">
                          <a:solidFill>
                            <a:schemeClr val="dk1"/>
                          </a:solidFill>
                          <a:effectLst/>
                          <a:latin typeface="+mn-lt"/>
                          <a:ea typeface="+mn-ea"/>
                          <a:cs typeface="+mn-cs"/>
                        </a:rPr>
                        <a:t>(</a:t>
                      </a:r>
                      <a:r>
                        <a:rPr lang="en-GB" sz="1800" kern="1200" dirty="0" err="1">
                          <a:solidFill>
                            <a:schemeClr val="dk1"/>
                          </a:solidFill>
                          <a:effectLst/>
                          <a:latin typeface="+mn-lt"/>
                          <a:ea typeface="+mn-ea"/>
                          <a:cs typeface="+mn-cs"/>
                        </a:rPr>
                        <a:t>Gutheriejensen</a:t>
                      </a:r>
                      <a:r>
                        <a:rPr lang="en-GB" sz="1800" kern="1200" dirty="0">
                          <a:solidFill>
                            <a:schemeClr val="dk1"/>
                          </a:solidFill>
                          <a:effectLst/>
                          <a:latin typeface="+mn-lt"/>
                          <a:ea typeface="+mn-ea"/>
                          <a:cs typeface="+mn-cs"/>
                        </a:rPr>
                        <a:t>, 2019). </a:t>
                      </a:r>
                      <a:endParaRPr lang="en-GB" i="1" dirty="0"/>
                    </a:p>
                  </a:txBody>
                  <a:tcPr/>
                </a:tc>
                <a:extLst>
                  <a:ext uri="{0D108BD9-81ED-4DB2-BD59-A6C34878D82A}">
                    <a16:rowId xmlns:a16="http://schemas.microsoft.com/office/drawing/2014/main" val="3879620572"/>
                  </a:ext>
                </a:extLst>
              </a:tr>
              <a:tr h="473723">
                <a:tc>
                  <a:txBody>
                    <a:bodyPr/>
                    <a:lstStyle/>
                    <a:p>
                      <a:pPr algn="ctr"/>
                      <a:r>
                        <a:rPr lang="en-GB" i="1" dirty="0"/>
                        <a:t>THE AGILE APPROACH  - (APM.org.uk, 2019)</a:t>
                      </a:r>
                    </a:p>
                  </a:txBody>
                  <a:tcPr/>
                </a:tc>
                <a:extLst>
                  <a:ext uri="{0D108BD9-81ED-4DB2-BD59-A6C34878D82A}">
                    <a16:rowId xmlns:a16="http://schemas.microsoft.com/office/drawing/2014/main" val="2554457635"/>
                  </a:ext>
                </a:extLst>
              </a:tr>
              <a:tr h="473723">
                <a:tc>
                  <a:txBody>
                    <a:bodyPr/>
                    <a:lstStyle/>
                    <a:p>
                      <a:pPr algn="ctr"/>
                      <a:r>
                        <a:rPr lang="en-GB" i="1" dirty="0"/>
                        <a:t>PRINCE2 – (PRINCE2.org.uk, 2019)</a:t>
                      </a:r>
                    </a:p>
                  </a:txBody>
                  <a:tcPr/>
                </a:tc>
                <a:extLst>
                  <a:ext uri="{0D108BD9-81ED-4DB2-BD59-A6C34878D82A}">
                    <a16:rowId xmlns:a16="http://schemas.microsoft.com/office/drawing/2014/main" val="60021737"/>
                  </a:ext>
                </a:extLst>
              </a:tr>
              <a:tr h="473723">
                <a:tc>
                  <a:txBody>
                    <a:bodyPr/>
                    <a:lstStyle/>
                    <a:p>
                      <a:pPr algn="ctr"/>
                      <a:r>
                        <a:rPr lang="en-GB" i="1" dirty="0"/>
                        <a:t>OTHER APPROACHES.</a:t>
                      </a:r>
                    </a:p>
                  </a:txBody>
                  <a:tcPr/>
                </a:tc>
                <a:extLst>
                  <a:ext uri="{0D108BD9-81ED-4DB2-BD59-A6C34878D82A}">
                    <a16:rowId xmlns:a16="http://schemas.microsoft.com/office/drawing/2014/main" val="1966165276"/>
                  </a:ext>
                </a:extLst>
              </a:tr>
            </a:tbl>
          </a:graphicData>
        </a:graphic>
      </p:graphicFrame>
      <p:pic>
        <p:nvPicPr>
          <p:cNvPr id="9" name="Picture 8">
            <a:extLst>
              <a:ext uri="{FF2B5EF4-FFF2-40B4-BE49-F238E27FC236}">
                <a16:creationId xmlns:a16="http://schemas.microsoft.com/office/drawing/2014/main" id="{E52763E0-0606-4518-B2D0-AA465E2F141C}"/>
              </a:ext>
            </a:extLst>
          </p:cNvPr>
          <p:cNvPicPr>
            <a:picLocks noChangeAspect="1"/>
          </p:cNvPicPr>
          <p:nvPr/>
        </p:nvPicPr>
        <p:blipFill>
          <a:blip r:embed="rId3"/>
          <a:stretch>
            <a:fillRect/>
          </a:stretch>
        </p:blipFill>
        <p:spPr>
          <a:xfrm>
            <a:off x="7492246" y="4148305"/>
            <a:ext cx="3947051" cy="2368616"/>
          </a:xfrm>
          <a:prstGeom prst="rect">
            <a:avLst/>
          </a:prstGeom>
        </p:spPr>
      </p:pic>
      <p:pic>
        <p:nvPicPr>
          <p:cNvPr id="10" name="Picture 9">
            <a:extLst>
              <a:ext uri="{FF2B5EF4-FFF2-40B4-BE49-F238E27FC236}">
                <a16:creationId xmlns:a16="http://schemas.microsoft.com/office/drawing/2014/main" id="{14B49D44-5FB7-4FE0-8B14-BC0DF477819E}"/>
              </a:ext>
            </a:extLst>
          </p:cNvPr>
          <p:cNvPicPr>
            <a:picLocks noChangeAspect="1"/>
          </p:cNvPicPr>
          <p:nvPr/>
        </p:nvPicPr>
        <p:blipFill>
          <a:blip r:embed="rId4"/>
          <a:stretch>
            <a:fillRect/>
          </a:stretch>
        </p:blipFill>
        <p:spPr>
          <a:xfrm>
            <a:off x="2683638" y="4148305"/>
            <a:ext cx="4511650" cy="2368616"/>
          </a:xfrm>
          <a:prstGeom prst="rect">
            <a:avLst/>
          </a:prstGeom>
        </p:spPr>
      </p:pic>
    </p:spTree>
    <p:extLst>
      <p:ext uri="{BB962C8B-B14F-4D97-AF65-F5344CB8AC3E}">
        <p14:creationId xmlns:p14="http://schemas.microsoft.com/office/powerpoint/2010/main" val="1182137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6E0AA-4625-4F86-8D74-7B9FC855D1CE}"/>
              </a:ext>
            </a:extLst>
          </p:cNvPr>
          <p:cNvSpPr>
            <a:spLocks noGrp="1"/>
          </p:cNvSpPr>
          <p:nvPr>
            <p:ph type="title"/>
          </p:nvPr>
        </p:nvSpPr>
        <p:spPr>
          <a:xfrm>
            <a:off x="2592925" y="410061"/>
            <a:ext cx="8911687" cy="1280890"/>
          </a:xfrm>
        </p:spPr>
        <p:txBody>
          <a:bodyPr/>
          <a:lstStyle/>
          <a:p>
            <a:r>
              <a:rPr lang="en-GB" dirty="0"/>
              <a:t>The Project Lifecycle. </a:t>
            </a:r>
          </a:p>
        </p:txBody>
      </p:sp>
      <p:sp>
        <p:nvSpPr>
          <p:cNvPr id="4" name="Oval 3">
            <a:extLst>
              <a:ext uri="{FF2B5EF4-FFF2-40B4-BE49-F238E27FC236}">
                <a16:creationId xmlns:a16="http://schemas.microsoft.com/office/drawing/2014/main" id="{7F8F812C-9EB5-4856-A431-A8A5D73C3E32}"/>
              </a:ext>
            </a:extLst>
          </p:cNvPr>
          <p:cNvSpPr/>
          <p:nvPr/>
        </p:nvSpPr>
        <p:spPr>
          <a:xfrm>
            <a:off x="253990" y="1093064"/>
            <a:ext cx="3691711" cy="3422988"/>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6EC6442F-78C0-48CE-A6C0-2EEE56588109}"/>
              </a:ext>
            </a:extLst>
          </p:cNvPr>
          <p:cNvSpPr/>
          <p:nvPr/>
        </p:nvSpPr>
        <p:spPr>
          <a:xfrm>
            <a:off x="2039468" y="3248376"/>
            <a:ext cx="3729478" cy="3407009"/>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CA5AECE-20F5-4A69-99AB-6BC3A7C6B34F}"/>
              </a:ext>
            </a:extLst>
          </p:cNvPr>
          <p:cNvSpPr/>
          <p:nvPr/>
        </p:nvSpPr>
        <p:spPr>
          <a:xfrm>
            <a:off x="4346103" y="1181905"/>
            <a:ext cx="3499793" cy="3407011"/>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02EB9842-B6D9-420A-953E-EBD4CB738C2D}"/>
              </a:ext>
            </a:extLst>
          </p:cNvPr>
          <p:cNvSpPr/>
          <p:nvPr/>
        </p:nvSpPr>
        <p:spPr>
          <a:xfrm>
            <a:off x="6584464" y="3185596"/>
            <a:ext cx="3729477" cy="3469789"/>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66D6B94-75EE-44CC-ADAF-458F3B55191F}"/>
              </a:ext>
            </a:extLst>
          </p:cNvPr>
          <p:cNvSpPr/>
          <p:nvPr/>
        </p:nvSpPr>
        <p:spPr>
          <a:xfrm>
            <a:off x="8640359" y="806647"/>
            <a:ext cx="3499793" cy="3407010"/>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5592DF7-F8CA-406D-8226-E761DE9B52A3}"/>
              </a:ext>
            </a:extLst>
          </p:cNvPr>
          <p:cNvSpPr txBox="1"/>
          <p:nvPr/>
        </p:nvSpPr>
        <p:spPr>
          <a:xfrm>
            <a:off x="936698" y="1458849"/>
            <a:ext cx="2250136" cy="1815882"/>
          </a:xfrm>
          <a:prstGeom prst="rect">
            <a:avLst/>
          </a:prstGeom>
          <a:noFill/>
        </p:spPr>
        <p:txBody>
          <a:bodyPr wrap="square" rtlCol="0">
            <a:spAutoFit/>
          </a:bodyPr>
          <a:lstStyle/>
          <a:p>
            <a:r>
              <a:rPr lang="en-GB" sz="2800" dirty="0"/>
              <a:t>PHASE 1 – </a:t>
            </a:r>
          </a:p>
          <a:p>
            <a:endParaRPr lang="en-GB" sz="2800" dirty="0"/>
          </a:p>
          <a:p>
            <a:r>
              <a:rPr lang="en-GB" sz="2800" dirty="0"/>
              <a:t>INITATION </a:t>
            </a:r>
          </a:p>
          <a:p>
            <a:endParaRPr lang="en-GB" sz="2800" dirty="0"/>
          </a:p>
        </p:txBody>
      </p:sp>
      <p:sp>
        <p:nvSpPr>
          <p:cNvPr id="10" name="TextBox 9">
            <a:extLst>
              <a:ext uri="{FF2B5EF4-FFF2-40B4-BE49-F238E27FC236}">
                <a16:creationId xmlns:a16="http://schemas.microsoft.com/office/drawing/2014/main" id="{3E791FA9-0B2D-49EB-971D-5232C523808A}"/>
              </a:ext>
            </a:extLst>
          </p:cNvPr>
          <p:cNvSpPr txBox="1"/>
          <p:nvPr/>
        </p:nvSpPr>
        <p:spPr>
          <a:xfrm>
            <a:off x="2823804" y="3583270"/>
            <a:ext cx="2250136" cy="2246769"/>
          </a:xfrm>
          <a:prstGeom prst="rect">
            <a:avLst/>
          </a:prstGeom>
          <a:noFill/>
        </p:spPr>
        <p:txBody>
          <a:bodyPr wrap="square" rtlCol="0">
            <a:spAutoFit/>
          </a:bodyPr>
          <a:lstStyle/>
          <a:p>
            <a:r>
              <a:rPr lang="en-GB" sz="2800" dirty="0"/>
              <a:t>PHASE 2 – </a:t>
            </a:r>
          </a:p>
          <a:p>
            <a:endParaRPr lang="en-GB" sz="2800" dirty="0"/>
          </a:p>
          <a:p>
            <a:r>
              <a:rPr lang="en-GB" sz="2800" dirty="0"/>
              <a:t>DEFINING &amp; PLANNING</a:t>
            </a:r>
          </a:p>
          <a:p>
            <a:endParaRPr lang="en-GB" sz="2800" dirty="0"/>
          </a:p>
        </p:txBody>
      </p:sp>
      <p:sp>
        <p:nvSpPr>
          <p:cNvPr id="11" name="TextBox 10">
            <a:extLst>
              <a:ext uri="{FF2B5EF4-FFF2-40B4-BE49-F238E27FC236}">
                <a16:creationId xmlns:a16="http://schemas.microsoft.com/office/drawing/2014/main" id="{A1B66AE6-A108-4C3C-876F-ED815149724F}"/>
              </a:ext>
            </a:extLst>
          </p:cNvPr>
          <p:cNvSpPr txBox="1"/>
          <p:nvPr/>
        </p:nvSpPr>
        <p:spPr>
          <a:xfrm>
            <a:off x="5149369" y="1458849"/>
            <a:ext cx="2250136" cy="2246769"/>
          </a:xfrm>
          <a:prstGeom prst="rect">
            <a:avLst/>
          </a:prstGeom>
          <a:noFill/>
        </p:spPr>
        <p:txBody>
          <a:bodyPr wrap="square" rtlCol="0">
            <a:spAutoFit/>
          </a:bodyPr>
          <a:lstStyle/>
          <a:p>
            <a:r>
              <a:rPr lang="en-GB" sz="2800" dirty="0"/>
              <a:t>PHASE 3 – </a:t>
            </a:r>
          </a:p>
          <a:p>
            <a:endParaRPr lang="en-GB" sz="2800" dirty="0"/>
          </a:p>
          <a:p>
            <a:r>
              <a:rPr lang="en-GB" sz="2800" dirty="0"/>
              <a:t>LAUNCH </a:t>
            </a:r>
          </a:p>
          <a:p>
            <a:endParaRPr lang="en-GB" sz="2800" dirty="0"/>
          </a:p>
          <a:p>
            <a:endParaRPr lang="en-GB" sz="2800" dirty="0"/>
          </a:p>
        </p:txBody>
      </p:sp>
      <p:sp>
        <p:nvSpPr>
          <p:cNvPr id="12" name="TextBox 11">
            <a:extLst>
              <a:ext uri="{FF2B5EF4-FFF2-40B4-BE49-F238E27FC236}">
                <a16:creationId xmlns:a16="http://schemas.microsoft.com/office/drawing/2014/main" id="{EBC1F1E9-0CBA-4126-8FB7-B29C45F8D028}"/>
              </a:ext>
            </a:extLst>
          </p:cNvPr>
          <p:cNvSpPr txBox="1"/>
          <p:nvPr/>
        </p:nvSpPr>
        <p:spPr>
          <a:xfrm>
            <a:off x="7268242" y="3429000"/>
            <a:ext cx="3195362" cy="2677656"/>
          </a:xfrm>
          <a:prstGeom prst="rect">
            <a:avLst/>
          </a:prstGeom>
          <a:noFill/>
        </p:spPr>
        <p:txBody>
          <a:bodyPr wrap="square" rtlCol="0">
            <a:spAutoFit/>
          </a:bodyPr>
          <a:lstStyle/>
          <a:p>
            <a:r>
              <a:rPr lang="en-GB" sz="2800" dirty="0"/>
              <a:t>PHASE 4  – </a:t>
            </a:r>
          </a:p>
          <a:p>
            <a:endParaRPr lang="en-GB" sz="2800" dirty="0"/>
          </a:p>
          <a:p>
            <a:endParaRPr lang="en-GB" sz="2800" dirty="0"/>
          </a:p>
          <a:p>
            <a:r>
              <a:rPr lang="en-GB" sz="2800" dirty="0"/>
              <a:t>MONITOR &amp; CONTROL – RISK MANAGEMENT </a:t>
            </a:r>
          </a:p>
        </p:txBody>
      </p:sp>
      <p:sp>
        <p:nvSpPr>
          <p:cNvPr id="13" name="TextBox 12">
            <a:extLst>
              <a:ext uri="{FF2B5EF4-FFF2-40B4-BE49-F238E27FC236}">
                <a16:creationId xmlns:a16="http://schemas.microsoft.com/office/drawing/2014/main" id="{DB78849D-D929-4D41-9BC5-38B96B2ECC1C}"/>
              </a:ext>
            </a:extLst>
          </p:cNvPr>
          <p:cNvSpPr txBox="1"/>
          <p:nvPr/>
        </p:nvSpPr>
        <p:spPr>
          <a:xfrm>
            <a:off x="9234268" y="1368726"/>
            <a:ext cx="2514906" cy="1815882"/>
          </a:xfrm>
          <a:prstGeom prst="rect">
            <a:avLst/>
          </a:prstGeom>
          <a:noFill/>
        </p:spPr>
        <p:txBody>
          <a:bodyPr wrap="square" rtlCol="0">
            <a:spAutoFit/>
          </a:bodyPr>
          <a:lstStyle/>
          <a:p>
            <a:r>
              <a:rPr lang="en-GB" sz="2800" dirty="0"/>
              <a:t>PHASE 5  – </a:t>
            </a:r>
          </a:p>
          <a:p>
            <a:endParaRPr lang="en-GB" sz="2800" dirty="0"/>
          </a:p>
          <a:p>
            <a:endParaRPr lang="en-GB" sz="2800" dirty="0"/>
          </a:p>
          <a:p>
            <a:r>
              <a:rPr lang="en-GB" sz="2800" dirty="0"/>
              <a:t>COMPLETION</a:t>
            </a:r>
          </a:p>
        </p:txBody>
      </p:sp>
      <p:sp>
        <p:nvSpPr>
          <p:cNvPr id="3" name="TextBox 2">
            <a:extLst>
              <a:ext uri="{FF2B5EF4-FFF2-40B4-BE49-F238E27FC236}">
                <a16:creationId xmlns:a16="http://schemas.microsoft.com/office/drawing/2014/main" id="{658A0925-ACF3-4530-AE6C-1A532FDEB446}"/>
              </a:ext>
            </a:extLst>
          </p:cNvPr>
          <p:cNvSpPr txBox="1"/>
          <p:nvPr/>
        </p:nvSpPr>
        <p:spPr>
          <a:xfrm>
            <a:off x="10313941" y="4516052"/>
            <a:ext cx="1624069" cy="1477328"/>
          </a:xfrm>
          <a:prstGeom prst="rect">
            <a:avLst/>
          </a:prstGeom>
          <a:noFill/>
        </p:spPr>
        <p:txBody>
          <a:bodyPr wrap="square" rtlCol="0">
            <a:spAutoFit/>
          </a:bodyPr>
          <a:lstStyle/>
          <a:p>
            <a:r>
              <a:rPr lang="en-GB" dirty="0"/>
              <a:t>(APM.org.uk, 2019)</a:t>
            </a:r>
          </a:p>
          <a:p>
            <a:endParaRPr lang="en-GB" dirty="0"/>
          </a:p>
          <a:p>
            <a:r>
              <a:rPr lang="en-GB" dirty="0"/>
              <a:t>(</a:t>
            </a:r>
            <a:r>
              <a:rPr lang="en-GB" dirty="0" err="1"/>
              <a:t>Malsam</a:t>
            </a:r>
            <a:r>
              <a:rPr lang="en-GB" dirty="0"/>
              <a:t>. W, 2018)</a:t>
            </a:r>
          </a:p>
        </p:txBody>
      </p:sp>
    </p:spTree>
    <p:extLst>
      <p:ext uri="{BB962C8B-B14F-4D97-AF65-F5344CB8AC3E}">
        <p14:creationId xmlns:p14="http://schemas.microsoft.com/office/powerpoint/2010/main" val="201538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fill="hold"/>
                                        <p:tgtEl>
                                          <p:spTgt spid="8"/>
                                        </p:tgtEl>
                                        <p:attrNameLst>
                                          <p:attrName>ppt_x</p:attrName>
                                        </p:attrNameLst>
                                      </p:cBhvr>
                                      <p:tavLst>
                                        <p:tav tm="0">
                                          <p:val>
                                            <p:strVal val="#ppt_x"/>
                                          </p:val>
                                        </p:tav>
                                        <p:tav tm="100000">
                                          <p:val>
                                            <p:strVal val="#ppt_x"/>
                                          </p:val>
                                        </p:tav>
                                      </p:tavLst>
                                    </p:anim>
                                    <p:anim calcmode="lin" valueType="num">
                                      <p:cBhvr additive="base">
                                        <p:cTn id="5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 calcmode="lin" valueType="num">
                                      <p:cBhvr additive="base">
                                        <p:cTn id="61" dur="500" fill="hold"/>
                                        <p:tgtEl>
                                          <p:spTgt spid="13"/>
                                        </p:tgtEl>
                                        <p:attrNameLst>
                                          <p:attrName>ppt_x</p:attrName>
                                        </p:attrNameLst>
                                      </p:cBhvr>
                                      <p:tavLst>
                                        <p:tav tm="0">
                                          <p:val>
                                            <p:strVal val="#ppt_x"/>
                                          </p:val>
                                        </p:tav>
                                        <p:tav tm="100000">
                                          <p:val>
                                            <p:strVal val="#ppt_x"/>
                                          </p:val>
                                        </p:tav>
                                      </p:tavLst>
                                    </p:anim>
                                    <p:anim calcmode="lin" valueType="num">
                                      <p:cBhvr additive="base">
                                        <p:cTn id="6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p:bldP spid="10" grpId="0"/>
      <p:bldP spid="11" grpId="0"/>
      <p:bldP spid="12"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5" name="Group 84">
            <a:extLst>
              <a:ext uri="{FF2B5EF4-FFF2-40B4-BE49-F238E27FC236}">
                <a16:creationId xmlns:a16="http://schemas.microsoft.com/office/drawing/2014/main" id="{1E26103A-9E01-4CC1-BE48-A315C787EE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6" name="Freeform 11">
              <a:extLst>
                <a:ext uri="{FF2B5EF4-FFF2-40B4-BE49-F238E27FC236}">
                  <a16:creationId xmlns:a16="http://schemas.microsoft.com/office/drawing/2014/main" id="{2DF7C1B4-759A-4706-BC14-E491F73D4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7" name="Freeform 12">
              <a:extLst>
                <a:ext uri="{FF2B5EF4-FFF2-40B4-BE49-F238E27FC236}">
                  <a16:creationId xmlns:a16="http://schemas.microsoft.com/office/drawing/2014/main" id="{B489B3D6-3B70-4240-AE9F-FB514CAC3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8" name="Freeform 13">
              <a:extLst>
                <a:ext uri="{FF2B5EF4-FFF2-40B4-BE49-F238E27FC236}">
                  <a16:creationId xmlns:a16="http://schemas.microsoft.com/office/drawing/2014/main" id="{F4797BDB-8B41-4DA4-B1FF-1212912E6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9" name="Freeform 14">
              <a:extLst>
                <a:ext uri="{FF2B5EF4-FFF2-40B4-BE49-F238E27FC236}">
                  <a16:creationId xmlns:a16="http://schemas.microsoft.com/office/drawing/2014/main" id="{79B4D2A5-158E-4D57-B7F1-10A7F7E5B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90" name="Freeform 15">
              <a:extLst>
                <a:ext uri="{FF2B5EF4-FFF2-40B4-BE49-F238E27FC236}">
                  <a16:creationId xmlns:a16="http://schemas.microsoft.com/office/drawing/2014/main" id="{EACB3C07-7012-4764-8263-059610247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91" name="Freeform 16">
              <a:extLst>
                <a:ext uri="{FF2B5EF4-FFF2-40B4-BE49-F238E27FC236}">
                  <a16:creationId xmlns:a16="http://schemas.microsoft.com/office/drawing/2014/main" id="{996DCCDE-A240-4A30-A9D2-2BA1425E9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92" name="Freeform 17">
              <a:extLst>
                <a:ext uri="{FF2B5EF4-FFF2-40B4-BE49-F238E27FC236}">
                  <a16:creationId xmlns:a16="http://schemas.microsoft.com/office/drawing/2014/main" id="{B6F66F8C-0F20-429D-81E4-6592BB3D89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93" name="Freeform 18">
              <a:extLst>
                <a:ext uri="{FF2B5EF4-FFF2-40B4-BE49-F238E27FC236}">
                  <a16:creationId xmlns:a16="http://schemas.microsoft.com/office/drawing/2014/main" id="{08E2BC57-B87E-4A0A-A55F-74AAEF03B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94" name="Freeform 19">
              <a:extLst>
                <a:ext uri="{FF2B5EF4-FFF2-40B4-BE49-F238E27FC236}">
                  <a16:creationId xmlns:a16="http://schemas.microsoft.com/office/drawing/2014/main" id="{D8AFB2B5-79B2-4FAF-BB67-5C95ED18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95" name="Freeform 20">
              <a:extLst>
                <a:ext uri="{FF2B5EF4-FFF2-40B4-BE49-F238E27FC236}">
                  <a16:creationId xmlns:a16="http://schemas.microsoft.com/office/drawing/2014/main" id="{FE6A8BAD-DCC4-40A2-B7F5-0F7833BB29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6" name="Freeform 21">
              <a:extLst>
                <a:ext uri="{FF2B5EF4-FFF2-40B4-BE49-F238E27FC236}">
                  <a16:creationId xmlns:a16="http://schemas.microsoft.com/office/drawing/2014/main" id="{C3E0B766-00AD-4FC7-B198-672C99E12E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7" name="Freeform 22">
              <a:extLst>
                <a:ext uri="{FF2B5EF4-FFF2-40B4-BE49-F238E27FC236}">
                  <a16:creationId xmlns:a16="http://schemas.microsoft.com/office/drawing/2014/main" id="{4DA53F2B-FF0E-41D0-B932-47CA72FC6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9" name="Group 98">
            <a:extLst>
              <a:ext uri="{FF2B5EF4-FFF2-40B4-BE49-F238E27FC236}">
                <a16:creationId xmlns:a16="http://schemas.microsoft.com/office/drawing/2014/main" id="{6D053D72-E627-47BC-95A9-EFA4ED4FAB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100" name="Freeform 27">
              <a:extLst>
                <a:ext uri="{FF2B5EF4-FFF2-40B4-BE49-F238E27FC236}">
                  <a16:creationId xmlns:a16="http://schemas.microsoft.com/office/drawing/2014/main" id="{D156D573-51C8-430D-821A-459773171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1" name="Freeform 28">
              <a:extLst>
                <a:ext uri="{FF2B5EF4-FFF2-40B4-BE49-F238E27FC236}">
                  <a16:creationId xmlns:a16="http://schemas.microsoft.com/office/drawing/2014/main" id="{291B7826-53ED-4AE1-AA12-A40F24F0E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2" name="Freeform 29">
              <a:extLst>
                <a:ext uri="{FF2B5EF4-FFF2-40B4-BE49-F238E27FC236}">
                  <a16:creationId xmlns:a16="http://schemas.microsoft.com/office/drawing/2014/main" id="{3E915280-0AA6-4866-8720-F04F34FD5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3" name="Freeform 30">
              <a:extLst>
                <a:ext uri="{FF2B5EF4-FFF2-40B4-BE49-F238E27FC236}">
                  <a16:creationId xmlns:a16="http://schemas.microsoft.com/office/drawing/2014/main" id="{2B1650D4-A25E-4977-AE58-BF6AB16217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4" name="Freeform 31">
              <a:extLst>
                <a:ext uri="{FF2B5EF4-FFF2-40B4-BE49-F238E27FC236}">
                  <a16:creationId xmlns:a16="http://schemas.microsoft.com/office/drawing/2014/main" id="{32D3E292-923E-483E-832F-3B850AC31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5" name="Freeform 32">
              <a:extLst>
                <a:ext uri="{FF2B5EF4-FFF2-40B4-BE49-F238E27FC236}">
                  <a16:creationId xmlns:a16="http://schemas.microsoft.com/office/drawing/2014/main" id="{E9DC1FF3-AF89-47D8-B77E-3EF1C6C7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6" name="Freeform 33">
              <a:extLst>
                <a:ext uri="{FF2B5EF4-FFF2-40B4-BE49-F238E27FC236}">
                  <a16:creationId xmlns:a16="http://schemas.microsoft.com/office/drawing/2014/main" id="{E8DD3A1B-1977-4064-A1F1-EF21B269E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7" name="Freeform 34">
              <a:extLst>
                <a:ext uri="{FF2B5EF4-FFF2-40B4-BE49-F238E27FC236}">
                  <a16:creationId xmlns:a16="http://schemas.microsoft.com/office/drawing/2014/main" id="{BE682AE3-E17E-4499-96C5-330230BB2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8" name="Freeform 35">
              <a:extLst>
                <a:ext uri="{FF2B5EF4-FFF2-40B4-BE49-F238E27FC236}">
                  <a16:creationId xmlns:a16="http://schemas.microsoft.com/office/drawing/2014/main" id="{6DE71526-00E7-418D-A839-6E1C5A890E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9" name="Freeform 36">
              <a:extLst>
                <a:ext uri="{FF2B5EF4-FFF2-40B4-BE49-F238E27FC236}">
                  <a16:creationId xmlns:a16="http://schemas.microsoft.com/office/drawing/2014/main" id="{F8EA0CFD-9AC7-46F9-BBB4-AD6040137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0" name="Freeform 37">
              <a:extLst>
                <a:ext uri="{FF2B5EF4-FFF2-40B4-BE49-F238E27FC236}">
                  <a16:creationId xmlns:a16="http://schemas.microsoft.com/office/drawing/2014/main" id="{6BAE9E1A-6DA1-4AAF-8685-FA87C918D3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1" name="Freeform 38">
              <a:extLst>
                <a:ext uri="{FF2B5EF4-FFF2-40B4-BE49-F238E27FC236}">
                  <a16:creationId xmlns:a16="http://schemas.microsoft.com/office/drawing/2014/main" id="{05301940-B188-4B17-98EC-217BE6F14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3" name="Rectangle 112">
            <a:extLst>
              <a:ext uri="{FF2B5EF4-FFF2-40B4-BE49-F238E27FC236}">
                <a16:creationId xmlns:a16="http://schemas.microsoft.com/office/drawing/2014/main" id="{EB862680-EA0B-46C9-96C5-6579F42CE7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5" name="Freeform 6">
            <a:extLst>
              <a:ext uri="{FF2B5EF4-FFF2-40B4-BE49-F238E27FC236}">
                <a16:creationId xmlns:a16="http://schemas.microsoft.com/office/drawing/2014/main" id="{7C70F4E2-7C3C-48C4-9DAB-5526CD154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17" name="Rectangle 116">
            <a:extLst>
              <a:ext uri="{FF2B5EF4-FFF2-40B4-BE49-F238E27FC236}">
                <a16:creationId xmlns:a16="http://schemas.microsoft.com/office/drawing/2014/main" id="{E2960AE8-4C10-4B73-9086-6A67D917E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B441A225-9F21-4AA8-B4E6-09006B7DA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5232D0E-C716-4C38-AF0A-0CC6560EDDC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kern="1200" dirty="0">
                <a:solidFill>
                  <a:srgbClr val="FEFFFF"/>
                </a:solidFill>
                <a:latin typeface="+mj-lt"/>
                <a:ea typeface="+mj-ea"/>
                <a:cs typeface="+mj-cs"/>
              </a:rPr>
              <a:t>What </a:t>
            </a:r>
            <a:r>
              <a:rPr lang="en-US" sz="4000" dirty="0">
                <a:solidFill>
                  <a:srgbClr val="FEFFFF"/>
                </a:solidFill>
              </a:rPr>
              <a:t>&amp; how I have </a:t>
            </a:r>
            <a:r>
              <a:rPr lang="en-US" sz="4000" kern="1200" dirty="0">
                <a:solidFill>
                  <a:srgbClr val="FEFFFF"/>
                </a:solidFill>
                <a:latin typeface="+mj-lt"/>
                <a:ea typeface="+mj-ea"/>
                <a:cs typeface="+mj-cs"/>
              </a:rPr>
              <a:t>learned through out the module?</a:t>
            </a:r>
          </a:p>
        </p:txBody>
      </p:sp>
      <p:sp>
        <p:nvSpPr>
          <p:cNvPr id="121" name="Rectangle 120">
            <a:extLst>
              <a:ext uri="{FF2B5EF4-FFF2-40B4-BE49-F238E27FC236}">
                <a16:creationId xmlns:a16="http://schemas.microsoft.com/office/drawing/2014/main" id="{0BE7908D-DA98-4D04-96B2-00C34012C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7995" y="965043"/>
            <a:ext cx="5863812" cy="3195653"/>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B2CBBBC-8AFE-4D1F-8F87-C841531280C5}"/>
              </a:ext>
            </a:extLst>
          </p:cNvPr>
          <p:cNvPicPr>
            <a:picLocks noChangeAspect="1"/>
          </p:cNvPicPr>
          <p:nvPr/>
        </p:nvPicPr>
        <p:blipFill>
          <a:blip r:embed="rId3"/>
          <a:stretch>
            <a:fillRect/>
          </a:stretch>
        </p:blipFill>
        <p:spPr>
          <a:xfrm>
            <a:off x="5773050" y="1127261"/>
            <a:ext cx="5495150" cy="2871216"/>
          </a:xfrm>
          <a:prstGeom prst="rect">
            <a:avLst/>
          </a:prstGeom>
        </p:spPr>
      </p:pic>
      <p:sp>
        <p:nvSpPr>
          <p:cNvPr id="123" name="Freeform 5">
            <a:extLst>
              <a:ext uri="{FF2B5EF4-FFF2-40B4-BE49-F238E27FC236}">
                <a16:creationId xmlns:a16="http://schemas.microsoft.com/office/drawing/2014/main" id="{CCF7EADA-8D37-4755-90B6-B7428DE9C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Rectangle 124">
            <a:extLst>
              <a:ext uri="{FF2B5EF4-FFF2-40B4-BE49-F238E27FC236}">
                <a16:creationId xmlns:a16="http://schemas.microsoft.com/office/drawing/2014/main" id="{80A99881-75AE-4C42-8D50-0D9510ECA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7994" y="4302021"/>
            <a:ext cx="1842053" cy="1935902"/>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142A86-3F11-40F7-820A-BCA1C9BCC641}"/>
              </a:ext>
            </a:extLst>
          </p:cNvPr>
          <p:cNvPicPr>
            <a:picLocks noChangeAspect="1"/>
          </p:cNvPicPr>
          <p:nvPr/>
        </p:nvPicPr>
        <p:blipFill>
          <a:blip r:embed="rId4"/>
          <a:stretch>
            <a:fillRect/>
          </a:stretch>
        </p:blipFill>
        <p:spPr>
          <a:xfrm>
            <a:off x="5704232" y="4414393"/>
            <a:ext cx="1679979" cy="1679979"/>
          </a:xfrm>
          <a:prstGeom prst="rect">
            <a:avLst/>
          </a:prstGeom>
        </p:spPr>
      </p:pic>
      <p:sp>
        <p:nvSpPr>
          <p:cNvPr id="127" name="Rectangle 126">
            <a:extLst>
              <a:ext uri="{FF2B5EF4-FFF2-40B4-BE49-F238E27FC236}">
                <a16:creationId xmlns:a16="http://schemas.microsoft.com/office/drawing/2014/main" id="{D2A52F09-291C-4258-A84B-5EEE5E54C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4019" y="4302021"/>
            <a:ext cx="1842053" cy="1935902"/>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04CEE6C-703C-4317-B8E8-02C835BF3ADC}"/>
              </a:ext>
            </a:extLst>
          </p:cNvPr>
          <p:cNvPicPr>
            <a:picLocks noChangeAspect="1"/>
          </p:cNvPicPr>
          <p:nvPr/>
        </p:nvPicPr>
        <p:blipFill>
          <a:blip r:embed="rId5"/>
          <a:stretch>
            <a:fillRect/>
          </a:stretch>
        </p:blipFill>
        <p:spPr>
          <a:xfrm>
            <a:off x="7776093" y="4761474"/>
            <a:ext cx="1517904" cy="1016995"/>
          </a:xfrm>
          <a:prstGeom prst="rect">
            <a:avLst/>
          </a:prstGeom>
        </p:spPr>
      </p:pic>
      <p:sp>
        <p:nvSpPr>
          <p:cNvPr id="129" name="Rectangle 128">
            <a:extLst>
              <a:ext uri="{FF2B5EF4-FFF2-40B4-BE49-F238E27FC236}">
                <a16:creationId xmlns:a16="http://schemas.microsoft.com/office/drawing/2014/main" id="{63B87098-50AA-4F05-ADDC-B0546E863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9754" y="4302021"/>
            <a:ext cx="1842053" cy="1935902"/>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4D0F145-9C33-4930-A446-A0CE05CB792A}"/>
              </a:ext>
            </a:extLst>
          </p:cNvPr>
          <p:cNvPicPr>
            <a:picLocks noChangeAspect="1"/>
          </p:cNvPicPr>
          <p:nvPr/>
        </p:nvPicPr>
        <p:blipFill>
          <a:blip r:embed="rId6"/>
          <a:stretch>
            <a:fillRect/>
          </a:stretch>
        </p:blipFill>
        <p:spPr>
          <a:xfrm>
            <a:off x="9640044" y="4761474"/>
            <a:ext cx="1817365" cy="1017724"/>
          </a:xfrm>
          <a:prstGeom prst="rect">
            <a:avLst/>
          </a:prstGeom>
        </p:spPr>
      </p:pic>
    </p:spTree>
    <p:extLst>
      <p:ext uri="{BB962C8B-B14F-4D97-AF65-F5344CB8AC3E}">
        <p14:creationId xmlns:p14="http://schemas.microsoft.com/office/powerpoint/2010/main" val="1826392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5A8A6-DA47-4DEB-9AA9-047B43ACEBF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21F95FC-1C70-4EB9-9116-92BCB36FDED5}"/>
              </a:ext>
            </a:extLst>
          </p:cNvPr>
          <p:cNvSpPr>
            <a:spLocks noGrp="1"/>
          </p:cNvSpPr>
          <p:nvPr>
            <p:ph idx="1"/>
          </p:nvPr>
        </p:nvSpPr>
        <p:spPr>
          <a:xfrm>
            <a:off x="1245140" y="1322962"/>
            <a:ext cx="10395659" cy="5223753"/>
          </a:xfrm>
        </p:spPr>
        <p:txBody>
          <a:bodyPr vert="horz" lIns="91440" tIns="45720" rIns="91440" bIns="45720" rtlCol="0" anchor="t">
            <a:normAutofit lnSpcReduction="10000"/>
          </a:bodyPr>
          <a:lstStyle/>
          <a:p>
            <a:r>
              <a:rPr lang="en-GB" dirty="0"/>
              <a:t>(apm.org.uk, 2019)</a:t>
            </a:r>
          </a:p>
          <a:p>
            <a:pPr marL="457200" lvl="1" indent="0">
              <a:buNone/>
            </a:pPr>
            <a:r>
              <a:rPr lang="en-GB" dirty="0"/>
              <a:t>Retrieved from: https://www.apm.org.uk/resources/what-is-project-management</a:t>
            </a:r>
          </a:p>
          <a:p>
            <a:r>
              <a:rPr lang="en-GB" dirty="0"/>
              <a:t>(apm.org.uk, 2019)</a:t>
            </a:r>
          </a:p>
          <a:p>
            <a:pPr marL="457200" lvl="1" indent="0">
              <a:buNone/>
            </a:pPr>
            <a:r>
              <a:rPr lang="en-GB" dirty="0"/>
              <a:t>Retrieved from: https://www.apm.org.uk/resources/find-a-resource/agile-project-management/</a:t>
            </a:r>
          </a:p>
          <a:p>
            <a:r>
              <a:rPr lang="en-GB" dirty="0"/>
              <a:t>(Drucker, 2019)</a:t>
            </a:r>
          </a:p>
          <a:p>
            <a:pPr marL="457200" lvl="1" indent="0">
              <a:buNone/>
            </a:pPr>
            <a:r>
              <a:rPr lang="en-GB" dirty="0"/>
              <a:t>Retrieved from: https://www.drucker.institute/perspective/about-peter-drucker/</a:t>
            </a:r>
          </a:p>
          <a:p>
            <a:r>
              <a:rPr lang="en-GB" dirty="0"/>
              <a:t>(</a:t>
            </a:r>
            <a:r>
              <a:rPr lang="en-GB" dirty="0" err="1"/>
              <a:t>Gutheriejensen</a:t>
            </a:r>
            <a:r>
              <a:rPr lang="en-GB" dirty="0"/>
              <a:t>, 2019).</a:t>
            </a:r>
          </a:p>
          <a:p>
            <a:pPr marL="457200" lvl="1" indent="0">
              <a:buNone/>
            </a:pPr>
            <a:r>
              <a:rPr lang="en-GB" dirty="0"/>
              <a:t>Retrieved from: https://guthriejensen.com/blog/top-project-management-approaches-visual-guide/</a:t>
            </a:r>
          </a:p>
          <a:p>
            <a:r>
              <a:rPr lang="en-GB" dirty="0"/>
              <a:t>(pmi.org.uk, 2019)</a:t>
            </a:r>
          </a:p>
          <a:p>
            <a:pPr marL="457200" lvl="1" indent="0">
              <a:buNone/>
            </a:pPr>
            <a:r>
              <a:rPr lang="en-GB" dirty="0"/>
              <a:t>Retrieved from: https://www.pmi.org/about/learn-about-pmi/what-is-project-management</a:t>
            </a:r>
          </a:p>
          <a:p>
            <a:r>
              <a:rPr lang="en-GB" dirty="0"/>
              <a:t>(Peter </a:t>
            </a:r>
            <a:r>
              <a:rPr lang="en-GB" dirty="0" err="1"/>
              <a:t>F.Drucker</a:t>
            </a:r>
            <a:r>
              <a:rPr lang="en-GB" dirty="0"/>
              <a:t>, 2019)</a:t>
            </a:r>
          </a:p>
          <a:p>
            <a:pPr marL="457200" lvl="1" indent="0">
              <a:buNone/>
            </a:pPr>
            <a:r>
              <a:rPr lang="en-GB" dirty="0"/>
              <a:t>Retrieved from https://www.google.com/search?q=peter+drucker+management+quotes&amp;sxsrf=ACYBGNTGlNNA7UKeC8nWkRX8TE9zxNRJoQ:1572609800440&amp;source=lnms&amp;tbm=isch&amp;sa=X&amp;ved=0ahUKEwi26ZmE_MjlAhUyThUIHZsICXQQ_AUIEigB&amp;biw=1366&amp;bih=657#imgrc=bs5fRzeCVllRUM:</a:t>
            </a:r>
          </a:p>
          <a:p>
            <a:endParaRPr lang="en-GB" dirty="0"/>
          </a:p>
        </p:txBody>
      </p:sp>
    </p:spTree>
    <p:extLst>
      <p:ext uri="{BB962C8B-B14F-4D97-AF65-F5344CB8AC3E}">
        <p14:creationId xmlns:p14="http://schemas.microsoft.com/office/powerpoint/2010/main" val="1392334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3C6503-95B2-4F79-B5B1-7F629A054D8B}"/>
              </a:ext>
            </a:extLst>
          </p:cNvPr>
          <p:cNvSpPr>
            <a:spLocks noGrp="1"/>
          </p:cNvSpPr>
          <p:nvPr>
            <p:ph idx="1"/>
          </p:nvPr>
        </p:nvSpPr>
        <p:spPr>
          <a:xfrm>
            <a:off x="1614791" y="583660"/>
            <a:ext cx="9889821" cy="5308107"/>
          </a:xfrm>
        </p:spPr>
        <p:txBody>
          <a:bodyPr vert="horz" lIns="91440" tIns="45720" rIns="91440" bIns="45720" rtlCol="0" anchor="t">
            <a:normAutofit lnSpcReduction="10000"/>
          </a:bodyPr>
          <a:lstStyle/>
          <a:p>
            <a:r>
              <a:rPr lang="en-GB" dirty="0"/>
              <a:t>(Prospectus, 2019)</a:t>
            </a:r>
          </a:p>
          <a:p>
            <a:pPr marL="457200" lvl="1" indent="0">
              <a:buNone/>
            </a:pPr>
            <a:r>
              <a:rPr lang="en-GB" dirty="0"/>
              <a:t>Retrieved from: https://www.prospects.ac.uk/jobs-and-work-experience/job-sectors/business-consulting-and-management/how-to-become-a-project-manager</a:t>
            </a:r>
          </a:p>
          <a:p>
            <a:r>
              <a:rPr lang="en-GB" dirty="0"/>
              <a:t>(PRINCE2.com, 2019)</a:t>
            </a:r>
          </a:p>
          <a:p>
            <a:pPr marL="457200" lvl="1" indent="0">
              <a:buNone/>
            </a:pPr>
            <a:r>
              <a:rPr lang="en-GB" dirty="0"/>
              <a:t>Retrieved from: https://www.prince2.com/uk/prince2-methodology</a:t>
            </a:r>
          </a:p>
          <a:p>
            <a:r>
              <a:rPr lang="en-GB" dirty="0"/>
              <a:t>(</a:t>
            </a:r>
            <a:r>
              <a:rPr lang="en-GB" dirty="0" err="1"/>
              <a:t>Wagner.R</a:t>
            </a:r>
            <a:r>
              <a:rPr lang="en-GB" dirty="0"/>
              <a:t>, 2012)</a:t>
            </a:r>
          </a:p>
          <a:p>
            <a:pPr marL="457200" lvl="1" indent="0">
              <a:buNone/>
            </a:pPr>
            <a:r>
              <a:rPr lang="en-GB" dirty="0"/>
              <a:t>Retrieved from: https://www.dpgplc.co.uk/2012/12/are-managers-born-or-made/</a:t>
            </a:r>
          </a:p>
          <a:p>
            <a:r>
              <a:rPr lang="en-GB" dirty="0"/>
              <a:t>(Projectmanager.com, 2019)</a:t>
            </a:r>
          </a:p>
          <a:p>
            <a:pPr marL="457200" lvl="1" indent="0">
              <a:buNone/>
            </a:pPr>
            <a:r>
              <a:rPr lang="en-GB" dirty="0"/>
              <a:t>Retrieved from: https://www.projectmanager.com/training/leadership-vs-management</a:t>
            </a:r>
          </a:p>
          <a:p>
            <a:r>
              <a:rPr lang="en-GB" dirty="0"/>
              <a:t>(</a:t>
            </a:r>
            <a:r>
              <a:rPr lang="en-GB" dirty="0" err="1"/>
              <a:t>Kenton.W</a:t>
            </a:r>
            <a:r>
              <a:rPr lang="en-GB" dirty="0"/>
              <a:t>, 2019)</a:t>
            </a:r>
          </a:p>
          <a:p>
            <a:pPr marL="0" indent="0">
              <a:buNone/>
            </a:pPr>
            <a:r>
              <a:rPr lang="en-GB" dirty="0"/>
              <a:t>	Retrieved from: https://www.investopedia.com/terms/h/hersey-and-blanchard-	model.asp</a:t>
            </a:r>
          </a:p>
          <a:p>
            <a:r>
              <a:rPr lang="en-GB" dirty="0"/>
              <a:t>(</a:t>
            </a:r>
            <a:r>
              <a:rPr lang="en-GB" dirty="0" err="1"/>
              <a:t>Malsam</a:t>
            </a:r>
            <a:r>
              <a:rPr lang="en-GB" dirty="0"/>
              <a:t>. W, 2018)</a:t>
            </a:r>
          </a:p>
          <a:p>
            <a:pPr marL="457200" lvl="1" indent="0">
              <a:buNone/>
            </a:pPr>
            <a:r>
              <a:rPr lang="en-GB" dirty="0"/>
              <a:t>Retrieved from : https://www.projectmanager.com/blog/project-management-processes-phases</a:t>
            </a:r>
          </a:p>
          <a:p>
            <a:endParaRPr lang="en-GB" dirty="0"/>
          </a:p>
          <a:p>
            <a:endParaRPr lang="en-GB" dirty="0"/>
          </a:p>
        </p:txBody>
      </p:sp>
    </p:spTree>
    <p:extLst>
      <p:ext uri="{BB962C8B-B14F-4D97-AF65-F5344CB8AC3E}">
        <p14:creationId xmlns:p14="http://schemas.microsoft.com/office/powerpoint/2010/main" val="34671169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5388</TotalTime>
  <Words>3397</Words>
  <Application>Microsoft Office PowerPoint</Application>
  <PresentationFormat>Widescreen</PresentationFormat>
  <Paragraphs>247</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Project Management and My Learning. </vt:lpstr>
      <vt:lpstr>Contents:</vt:lpstr>
      <vt:lpstr>What is Project Management?</vt:lpstr>
      <vt:lpstr>The Requirements to be a Project Manager.</vt:lpstr>
      <vt:lpstr>PowerPoint Presentation</vt:lpstr>
      <vt:lpstr>Project Management Theorists.  </vt:lpstr>
      <vt:lpstr>Peter Drucker</vt:lpstr>
      <vt:lpstr>Methodologies!</vt:lpstr>
      <vt:lpstr>The Project Lifecycle. </vt:lpstr>
      <vt:lpstr>What &amp; how I have learned through out the module?</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and My Learning. </dc:title>
  <dc:creator>hannah thomas</dc:creator>
  <cp:lastModifiedBy>hannah thomas</cp:lastModifiedBy>
  <cp:revision>32</cp:revision>
  <dcterms:created xsi:type="dcterms:W3CDTF">2019-11-12T15:06:38Z</dcterms:created>
  <dcterms:modified xsi:type="dcterms:W3CDTF">2019-11-22T20:06:30Z</dcterms:modified>
</cp:coreProperties>
</file>