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65" r:id="rId5"/>
    <p:sldId id="260" r:id="rId6"/>
    <p:sldId id="261" r:id="rId7"/>
    <p:sldId id="266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987"/>
    <p:restoredTop sz="96327"/>
  </p:normalViewPr>
  <p:slideViewPr>
    <p:cSldViewPr snapToGrid="0" snapToObjects="1">
      <p:cViewPr varScale="1">
        <p:scale>
          <a:sx n="80" d="100"/>
          <a:sy n="80" d="100"/>
        </p:scale>
        <p:origin x="192" y="1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74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75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3E5059C3-6A89-4494-99FF-5A4D6FFD50EB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52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639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83657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65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624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187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1/3/21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20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394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57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3CBC1C18-307B-4F68-A007-B5B542270E8D}" type="datetimeFigureOut">
              <a:rPr lang="en-US" smtClean="0"/>
              <a:t>1/3/21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798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arl_Rogers" TargetMode="External"/><Relationship Id="rId2" Type="http://schemas.openxmlformats.org/officeDocument/2006/relationships/hyperlink" Target="https://www.goodreads.com/author/quotes/102062.Carl_R_Roger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inybuddha.com/blog/overcoming-fear-based-thinking-and-creating-a-happy-mind-and-lif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52ED0-CE8C-154D-AA72-1578449C1E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Carl Rogers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02C45D-DB5D-F045-B701-3172D7E548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rgbClr val="181818"/>
                </a:solidFill>
                <a:latin typeface="+mj-lt"/>
              </a:rPr>
              <a:t>“The only person who is educated is the one who has learned how to learn and change.” (Rogers R 1980)</a:t>
            </a:r>
            <a:endParaRPr lang="en-US" dirty="0">
              <a:latin typeface="+mj-lt"/>
            </a:endParaRPr>
          </a:p>
          <a:p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66BD33-0202-854A-AECA-7D8C1005D0F0}"/>
              </a:ext>
            </a:extLst>
          </p:cNvPr>
          <p:cNvSpPr/>
          <p:nvPr/>
        </p:nvSpPr>
        <p:spPr>
          <a:xfrm>
            <a:off x="6973824" y="1691895"/>
            <a:ext cx="1577340" cy="2069929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Overcoming Fear and Creating a Happy Mind and Life">
            <a:extLst>
              <a:ext uri="{FF2B5EF4-FFF2-40B4-BE49-F238E27FC236}">
                <a16:creationId xmlns:a16="http://schemas.microsoft.com/office/drawing/2014/main" id="{D2654619-2833-9142-A2B1-061894FD1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3DBD0"/>
              </a:clrFrom>
              <a:clrTo>
                <a:srgbClr val="E3DBD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618" y="1904408"/>
            <a:ext cx="2467356" cy="164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D8BB0B-5701-6F43-87E6-8CC9C91A8FEE}"/>
              </a:ext>
            </a:extLst>
          </p:cNvPr>
          <p:cNvSpPr txBox="1"/>
          <p:nvPr/>
        </p:nvSpPr>
        <p:spPr>
          <a:xfrm>
            <a:off x="6926420" y="3784550"/>
            <a:ext cx="2168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sz="1400" dirty="0"/>
              <a:t>Wikipedia, 2021)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3817DD-D69E-5D4A-87AB-7CB402A3A8F5}"/>
              </a:ext>
            </a:extLst>
          </p:cNvPr>
          <p:cNvSpPr txBox="1"/>
          <p:nvPr/>
        </p:nvSpPr>
        <p:spPr>
          <a:xfrm>
            <a:off x="9304421" y="3533270"/>
            <a:ext cx="1459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Wanda Tam. No date</a:t>
            </a:r>
          </a:p>
        </p:txBody>
      </p:sp>
    </p:spTree>
    <p:extLst>
      <p:ext uri="{BB962C8B-B14F-4D97-AF65-F5344CB8AC3E}">
        <p14:creationId xmlns:p14="http://schemas.microsoft.com/office/powerpoint/2010/main" val="608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33BA5-296A-AC4D-8B63-7338D597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Carl Rogers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05192-8128-BE47-911D-AC646D5F62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Humanistic Phycologist from Oak Park Illinois United States of America.</a:t>
            </a:r>
          </a:p>
          <a:p>
            <a:r>
              <a:rPr lang="en-US" dirty="0"/>
              <a:t>Launched the nondirective, client centered approach</a:t>
            </a:r>
          </a:p>
          <a:p>
            <a:r>
              <a:rPr lang="en-US" dirty="0"/>
              <a:t>Founder of humanistic Physiology</a:t>
            </a:r>
          </a:p>
          <a:p>
            <a:r>
              <a:rPr lang="en-US" dirty="0"/>
              <a:t>Believer that humans thrive for the highest level of human possible</a:t>
            </a:r>
          </a:p>
          <a:p>
            <a:r>
              <a:rPr lang="en-US" dirty="0"/>
              <a:t>Person to person approach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(Britannica. 2020)</a:t>
            </a:r>
          </a:p>
        </p:txBody>
      </p:sp>
    </p:spTree>
    <p:extLst>
      <p:ext uri="{BB962C8B-B14F-4D97-AF65-F5344CB8AC3E}">
        <p14:creationId xmlns:p14="http://schemas.microsoft.com/office/powerpoint/2010/main" val="3951581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E449-A0F2-0F4F-B639-F1C040422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Client Centered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7B619-474B-DC41-8355-3AC2E822D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Client acceptance of their Values, feelings and behavior</a:t>
            </a:r>
          </a:p>
          <a:p>
            <a:r>
              <a:rPr lang="en-US" dirty="0"/>
              <a:t>Therapists is warm, positive, positive regard within their session </a:t>
            </a:r>
          </a:p>
          <a:p>
            <a:r>
              <a:rPr lang="en-GB" dirty="0"/>
              <a:t>“Pace, direction, and termination of therapy are controlled by the client” (Britannica)</a:t>
            </a:r>
          </a:p>
          <a:p>
            <a:r>
              <a:rPr lang="en-GB" dirty="0"/>
              <a:t>Destructive when they foresee themselves with low self esteem</a:t>
            </a:r>
          </a:p>
          <a:p>
            <a:r>
              <a:rPr lang="en-GB" dirty="0"/>
              <a:t>Believes that childhood experiences contribute towards later life</a:t>
            </a:r>
          </a:p>
          <a:p>
            <a:r>
              <a:rPr lang="en-GB" dirty="0"/>
              <a:t>Better a person's self image and self actualization</a:t>
            </a:r>
          </a:p>
          <a:p>
            <a:endParaRPr lang="en-GB" dirty="0"/>
          </a:p>
          <a:p>
            <a:pPr marL="0" indent="0">
              <a:buNone/>
            </a:pPr>
            <a:r>
              <a:rPr lang="en-US" dirty="0"/>
              <a:t>(McLeod, Saul. 2014)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104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DD247-D923-8C47-9AAC-12996E860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has Car Rogers contributed to our understanding of support?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0A750-3973-354B-9DCE-322937042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738629"/>
            <a:ext cx="10058400" cy="4050792"/>
          </a:xfrm>
        </p:spPr>
        <p:txBody>
          <a:bodyPr>
            <a:normAutofit/>
          </a:bodyPr>
          <a:lstStyle/>
          <a:p>
            <a:r>
              <a:rPr lang="en-US" sz="2400" dirty="0"/>
              <a:t>Understanding</a:t>
            </a:r>
          </a:p>
          <a:p>
            <a:r>
              <a:rPr lang="en-US" sz="2400" dirty="0"/>
              <a:t>Be Genuine</a:t>
            </a:r>
          </a:p>
          <a:p>
            <a:r>
              <a:rPr lang="en-US" sz="2400" dirty="0"/>
              <a:t>Boundaries</a:t>
            </a:r>
          </a:p>
          <a:p>
            <a:r>
              <a:rPr lang="en-US" sz="2400" dirty="0"/>
              <a:t>Finding a Specialist</a:t>
            </a:r>
          </a:p>
          <a:p>
            <a:r>
              <a:rPr lang="en-US" sz="2400" dirty="0"/>
              <a:t>Positive regard </a:t>
            </a:r>
          </a:p>
          <a:p>
            <a:pPr marL="0" indent="0">
              <a:buNone/>
            </a:pPr>
            <a:r>
              <a:rPr lang="en-US" sz="2400" dirty="0"/>
              <a:t>(MSc, Ackerman, C. 2020)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13BBDF-0711-7743-9F9F-255B85EC128E}"/>
              </a:ext>
            </a:extLst>
          </p:cNvPr>
          <p:cNvSpPr txBox="1"/>
          <p:nvPr/>
        </p:nvSpPr>
        <p:spPr>
          <a:xfrm>
            <a:off x="5486400" y="50134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45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142CB-4B9D-AD43-BDB9-3B83F9404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A6864-CAB9-E347-B68D-90B44689D4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1E7C26-D1F2-EB43-BF16-FE26B720C543}"/>
              </a:ext>
            </a:extLst>
          </p:cNvPr>
          <p:cNvSpPr txBox="1"/>
          <p:nvPr/>
        </p:nvSpPr>
        <p:spPr>
          <a:xfrm>
            <a:off x="1063752" y="2093976"/>
            <a:ext cx="62806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Listen and put ourselves in their shoes through being sympathetic and empathetic  (MSc, Ackerman, C. 2020)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Portray a positive strong body language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Ask questions to allow better understanding with caution not to upset further.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2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96EC0-283E-494E-87A6-59AB91B8F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 Genuine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F2D59-4290-0046-B071-F8FF0D8E3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 a human </a:t>
            </a:r>
          </a:p>
          <a:p>
            <a:r>
              <a:rPr lang="en-US" dirty="0"/>
              <a:t>As a Staff member you are not perfect</a:t>
            </a:r>
          </a:p>
          <a:p>
            <a:r>
              <a:rPr lang="en-US" dirty="0"/>
              <a:t>Talking staff to child doesn’t matter, we are all Human.</a:t>
            </a:r>
          </a:p>
          <a:p>
            <a:r>
              <a:rPr lang="en-US" dirty="0"/>
              <a:t>Honesty if you're unsure of their problem or </a:t>
            </a:r>
            <a:r>
              <a:rPr lang="en-US" dirty="0" err="1"/>
              <a:t>situdation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482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2F2F1-5DAC-ED46-8443-C2B6923AA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Unconditional Positive Regard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FC44A-FE2C-B843-9A4E-C3499E42B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Target the positives, listen to what they feel and think</a:t>
            </a:r>
          </a:p>
          <a:p>
            <a:r>
              <a:rPr lang="en-US" dirty="0"/>
              <a:t>Respect, compliments, affection within a friendly manor (MSc, Ackerman, C. 2020)</a:t>
            </a:r>
          </a:p>
          <a:p>
            <a:r>
              <a:rPr lang="en-US" dirty="0"/>
              <a:t>Let them talk and tell you where they went wrong from their own experience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594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583F4-6855-D941-8915-3EF519D94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834" y="808056"/>
            <a:ext cx="7958331" cy="1077229"/>
          </a:xfrm>
        </p:spPr>
        <p:txBody>
          <a:bodyPr/>
          <a:lstStyle/>
          <a:p>
            <a:r>
              <a:rPr lang="en-US" dirty="0"/>
              <a:t>Boundaries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C7BAA-363B-7248-8E74-1F00B912C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808" y="1885285"/>
            <a:ext cx="7796540" cy="45768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9A5D78-AB66-0C42-8B61-38FBD3660377}"/>
              </a:ext>
            </a:extLst>
          </p:cNvPr>
          <p:cNvSpPr txBox="1"/>
          <p:nvPr/>
        </p:nvSpPr>
        <p:spPr>
          <a:xfrm>
            <a:off x="1338176" y="2274838"/>
            <a:ext cx="69982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Professional relationship, seek out if a child is getting to attached or close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Personal facts and opinions must be avoided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conversation must be sensibly around why they are having sessions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103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BEE85-D7D0-9B41-AEAE-3C06D3A84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Referring to a Specialist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1DF69-6FC0-6A44-ABFD-62C440C08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Referring to a specialist is important for the persons wellbeing</a:t>
            </a:r>
          </a:p>
          <a:p>
            <a:r>
              <a:rPr lang="en-US" dirty="0"/>
              <a:t>Not to feel as if all issues that get discussed you should solve.</a:t>
            </a:r>
          </a:p>
          <a:p>
            <a:r>
              <a:rPr lang="en-US" dirty="0"/>
              <a:t>They are better equipped and without the specialist help you may make it worse or hit brick walls</a:t>
            </a:r>
          </a:p>
        </p:txBody>
      </p:sp>
    </p:spTree>
    <p:extLst>
      <p:ext uri="{BB962C8B-B14F-4D97-AF65-F5344CB8AC3E}">
        <p14:creationId xmlns:p14="http://schemas.microsoft.com/office/powerpoint/2010/main" val="2933648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FD400-4F82-844D-8642-4A8C3D915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C2030-61E0-7241-B163-4E4D03B81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C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Rogers, C. Carl R. Rogers Quotes. Available at:https://www.goodreads.com/author/quotes/102062.Carl_R_Rogers</a:t>
            </a:r>
            <a:r>
              <a:rPr lang="en-US" dirty="0">
                <a:solidFill>
                  <a:srgbClr val="FFC000"/>
                </a:solidFill>
              </a:rPr>
              <a:t>(Accessed 02/01/2021)</a:t>
            </a:r>
          </a:p>
          <a:p>
            <a:r>
              <a:rPr lang="en-US" dirty="0">
                <a:hlinkClick r:id="rId3"/>
              </a:rPr>
              <a:t>Wikipedia. 2021. Carl Rogers. Available at:https://en.wikipedia.org/wiki/Carl_Rogers</a:t>
            </a:r>
            <a:r>
              <a:rPr lang="en-US" dirty="0"/>
              <a:t>(Accessed 02/01/2021)</a:t>
            </a:r>
          </a:p>
          <a:p>
            <a:r>
              <a:rPr lang="en-US" dirty="0">
                <a:hlinkClick r:id="rId4"/>
              </a:rPr>
              <a:t>Tam, Wanda. No date. Available at:https://tinybuddha.com/blog/overcoming-fear-based-thinking-and-creating-a-happy-mind-and-life/</a:t>
            </a:r>
            <a:r>
              <a:rPr lang="en-US" dirty="0"/>
              <a:t>(Accessed 01/01/2021)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Britannica. 2020. Carl Rogers. Available </a:t>
            </a:r>
            <a:r>
              <a:rPr lang="en-US" dirty="0" err="1"/>
              <a:t>at:https</a:t>
            </a:r>
            <a:r>
              <a:rPr lang="en-US" dirty="0"/>
              <a:t>://</a:t>
            </a:r>
            <a:r>
              <a:rPr lang="en-US" dirty="0" err="1"/>
              <a:t>www.britannica.com</a:t>
            </a:r>
            <a:r>
              <a:rPr lang="en-US" dirty="0"/>
              <a:t>/biography/Carl-Rogers(Accessed 01/01/2021)</a:t>
            </a:r>
          </a:p>
          <a:p>
            <a:r>
              <a:rPr lang="en-US" dirty="0"/>
              <a:t>Mister Simplify. 2020. The Humanistic </a:t>
            </a:r>
            <a:r>
              <a:rPr lang="en-US" dirty="0" err="1"/>
              <a:t>Therory</a:t>
            </a:r>
            <a:r>
              <a:rPr lang="en-US" dirty="0"/>
              <a:t> by Carl Rogers- Simplest </a:t>
            </a:r>
            <a:r>
              <a:rPr lang="en-US" dirty="0" err="1"/>
              <a:t>Explination</a:t>
            </a:r>
            <a:r>
              <a:rPr lang="en-US" dirty="0"/>
              <a:t> Ever Available </a:t>
            </a:r>
            <a:r>
              <a:rPr lang="en-US" dirty="0" err="1"/>
              <a:t>at:https</a:t>
            </a:r>
            <a:r>
              <a:rPr lang="en-US" dirty="0"/>
              <a:t>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=sL44CV2i6NQ(Accessed 01/01/2021)</a:t>
            </a:r>
          </a:p>
          <a:p>
            <a:r>
              <a:rPr lang="en-US" dirty="0"/>
              <a:t>McLeod, Saul. 2014. Carl Rogers. Available </a:t>
            </a:r>
            <a:r>
              <a:rPr lang="en-US" dirty="0" err="1"/>
              <a:t>at:https</a:t>
            </a:r>
            <a:r>
              <a:rPr lang="en-US" dirty="0"/>
              <a:t>://</a:t>
            </a:r>
            <a:r>
              <a:rPr lang="en-US" dirty="0" err="1"/>
              <a:t>www.simplypsychology.org</a:t>
            </a:r>
            <a:r>
              <a:rPr lang="en-US" dirty="0"/>
              <a:t>/carl-</a:t>
            </a:r>
            <a:r>
              <a:rPr lang="en-US" dirty="0" err="1"/>
              <a:t>rogers.html</a:t>
            </a:r>
            <a:r>
              <a:rPr lang="en-US" dirty="0"/>
              <a:t>(Accessed 01/01/2021)</a:t>
            </a:r>
          </a:p>
          <a:p>
            <a:r>
              <a:rPr lang="en-US" dirty="0"/>
              <a:t>MSc, Ackerman, C. 2020. 10 Client Centered Therapy Techniques Inspired By Carl Rogers. Available </a:t>
            </a:r>
            <a:r>
              <a:rPr lang="en-US" dirty="0" err="1"/>
              <a:t>at:https</a:t>
            </a:r>
            <a:r>
              <a:rPr lang="en-US" dirty="0"/>
              <a:t>://</a:t>
            </a:r>
            <a:r>
              <a:rPr lang="en-US" dirty="0" err="1"/>
              <a:t>positivepsychology.com</a:t>
            </a:r>
            <a:r>
              <a:rPr lang="en-US" dirty="0"/>
              <a:t>/client-centered-therapy/(Accessed 01/01/2021)</a:t>
            </a:r>
          </a:p>
        </p:txBody>
      </p:sp>
    </p:spTree>
    <p:extLst>
      <p:ext uri="{BB962C8B-B14F-4D97-AF65-F5344CB8AC3E}">
        <p14:creationId xmlns:p14="http://schemas.microsoft.com/office/powerpoint/2010/main" val="36845699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{BA442BF1-2018-C149-82BC-7006259557B3}tf10001070</Template>
  <TotalTime>993</TotalTime>
  <Words>589</Words>
  <Application>Microsoft Macintosh PowerPoint</Application>
  <PresentationFormat>Widescreen</PresentationFormat>
  <Paragraphs>65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Rockwell</vt:lpstr>
      <vt:lpstr>Rockwell Condensed</vt:lpstr>
      <vt:lpstr>Rockwell Extra Bold</vt:lpstr>
      <vt:lpstr>Wingdings</vt:lpstr>
      <vt:lpstr>Wood Type</vt:lpstr>
      <vt:lpstr>Carl Rogers</vt:lpstr>
      <vt:lpstr>Who is Carl Rogers</vt:lpstr>
      <vt:lpstr>Client Centered Approach</vt:lpstr>
      <vt:lpstr>How has Car Rogers contributed to our understanding of support? </vt:lpstr>
      <vt:lpstr>Understanding</vt:lpstr>
      <vt:lpstr>Be Genuine</vt:lpstr>
      <vt:lpstr>Unconditional Positive Regard</vt:lpstr>
      <vt:lpstr>Boundaries</vt:lpstr>
      <vt:lpstr>Referring to a Specialist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Carl Rogers</dc:title>
  <dc:creator>B Williams (Ysgol Gyfun Bryn Tawe)</dc:creator>
  <cp:lastModifiedBy>B Williams (Ysgol Gyfun Bryn Tawe)</cp:lastModifiedBy>
  <cp:revision>31</cp:revision>
  <dcterms:created xsi:type="dcterms:W3CDTF">2020-12-23T16:22:20Z</dcterms:created>
  <dcterms:modified xsi:type="dcterms:W3CDTF">2021-01-03T10:48:29Z</dcterms:modified>
</cp:coreProperties>
</file>