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45" d="100"/>
          <a:sy n="45" d="100"/>
        </p:scale>
        <p:origin x="82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65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751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82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32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799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663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502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1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82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5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89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BA11B-6EA8-44BD-B053-791DB9692D2D}" type="datetimeFigureOut">
              <a:rPr lang="en-GB" smtClean="0"/>
              <a:t>18/06/2017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A8739E-DD6B-4D69-8F25-E963F760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30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Brief</a:t>
            </a:r>
          </a:p>
        </p:txBody>
      </p:sp>
    </p:spTree>
    <p:extLst>
      <p:ext uri="{BB962C8B-B14F-4D97-AF65-F5344CB8AC3E}">
        <p14:creationId xmlns:p14="http://schemas.microsoft.com/office/powerpoint/2010/main" val="2372133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expected of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task should not be too descriptive. You are to describe what happened during the team meetings and during the task itself. </a:t>
            </a:r>
          </a:p>
          <a:p>
            <a:r>
              <a:rPr lang="en-GB" dirty="0"/>
              <a:t>However, in these accounts there should be more reflection on what had happened, why it might have happened, and how you individual felt about what happened.</a:t>
            </a:r>
          </a:p>
          <a:p>
            <a:r>
              <a:rPr lang="en-GB" dirty="0"/>
              <a:t>The ideas of Tuckman and of Belbin is welcome to be used but use it to show you have a good understanding of these ideas  and how it can in explain the behaviours in the group.  </a:t>
            </a:r>
          </a:p>
          <a:p>
            <a:r>
              <a:rPr lang="en-GB" dirty="0"/>
              <a:t>Referencing is also important. Using Cite-Them-Right format- Harvard referencing. Do not attempt to use dubious, non-academic sources. If you have any queries, ask your Subject Librarian.</a:t>
            </a:r>
          </a:p>
          <a:p>
            <a:r>
              <a:rPr lang="en-GB" dirty="0"/>
              <a:t>These are some of the questions you might have asked yourself when reflecting on your experiences during the assignment might include: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86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your introduction you are expected to talk about what the defined task is.</a:t>
            </a:r>
          </a:p>
          <a:p>
            <a:r>
              <a:rPr lang="en-GB" dirty="0"/>
              <a:t>What is the task that the team was given?</a:t>
            </a:r>
          </a:p>
          <a:p>
            <a:r>
              <a:rPr lang="en-GB" b="1" dirty="0"/>
              <a:t> </a:t>
            </a:r>
            <a:r>
              <a:rPr lang="en-GB" dirty="0"/>
              <a:t>What was the contribution you made to the preparation of the task.</a:t>
            </a:r>
          </a:p>
        </p:txBody>
      </p:sp>
    </p:spTree>
    <p:extLst>
      <p:ext uri="{BB962C8B-B14F-4D97-AF65-F5344CB8AC3E}">
        <p14:creationId xmlns:p14="http://schemas.microsoft.com/office/powerpoint/2010/main" val="3179962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How was the work split amongst the group?  Did you feel this was a fair split?</a:t>
            </a:r>
          </a:p>
          <a:p>
            <a:pPr lvl="0"/>
            <a:r>
              <a:rPr lang="en-GB" dirty="0"/>
              <a:t>How did you plan and carry out your contribution?</a:t>
            </a:r>
          </a:p>
          <a:p>
            <a:pPr lvl="0"/>
            <a:r>
              <a:rPr lang="en-GB" dirty="0"/>
              <a:t>Which part of the task did you do?</a:t>
            </a:r>
          </a:p>
          <a:p>
            <a:pPr lvl="0"/>
            <a:r>
              <a:rPr lang="en-GB" dirty="0"/>
              <a:t>How was your contribution integrated with that of others?</a:t>
            </a:r>
          </a:p>
          <a:p>
            <a:r>
              <a:rPr lang="en-GB" dirty="0"/>
              <a:t>Could these things have been done better and, if so, how</a:t>
            </a:r>
          </a:p>
        </p:txBody>
      </p:sp>
    </p:spTree>
    <p:extLst>
      <p:ext uri="{BB962C8B-B14F-4D97-AF65-F5344CB8AC3E}">
        <p14:creationId xmlns:p14="http://schemas.microsoft.com/office/powerpoint/2010/main" val="2957211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Experience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the group managed the task?</a:t>
            </a:r>
            <a:endParaRPr lang="en-GB" sz="3200" dirty="0"/>
          </a:p>
          <a:p>
            <a:r>
              <a:rPr lang="en-GB" dirty="0"/>
              <a:t>What roles were played by group members?</a:t>
            </a:r>
            <a:endParaRPr lang="en-GB" sz="3200" dirty="0"/>
          </a:p>
          <a:p>
            <a:r>
              <a:rPr lang="en-GB" dirty="0"/>
              <a:t>How did the group develop over time?</a:t>
            </a:r>
            <a:endParaRPr lang="en-GB" sz="3200" dirty="0"/>
          </a:p>
          <a:p>
            <a:r>
              <a:rPr lang="en-GB" dirty="0"/>
              <a:t>What sort of diversity and conflict was apparent in the group – ideas/personalities – and how did you feel about this?</a:t>
            </a:r>
            <a:endParaRPr lang="en-GB" sz="3200" dirty="0"/>
          </a:p>
          <a:p>
            <a:r>
              <a:rPr lang="en-GB" dirty="0"/>
              <a:t>How was any conflict in the group managed, and how did you feel about this?</a:t>
            </a:r>
            <a:endParaRPr lang="en-GB" sz="3200" dirty="0"/>
          </a:p>
          <a:p>
            <a:r>
              <a:rPr lang="en-GB" dirty="0"/>
              <a:t>What were the relative contributions of group members and how was this managed?  How did you feel about this?</a:t>
            </a:r>
          </a:p>
        </p:txBody>
      </p:sp>
    </p:spTree>
    <p:extLst>
      <p:ext uri="{BB962C8B-B14F-4D97-AF65-F5344CB8AC3E}">
        <p14:creationId xmlns:p14="http://schemas.microsoft.com/office/powerpoint/2010/main" val="1895320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you learned about working together in a group, and what you might do differently in future when working in a group</a:t>
            </a:r>
          </a:p>
          <a:p>
            <a:r>
              <a:rPr lang="en-GB" dirty="0"/>
              <a:t>Under this you should be able to point out whether you and your colleagues acted as a group or a team?</a:t>
            </a:r>
            <a:endParaRPr lang="en-GB" sz="2800" dirty="0"/>
          </a:p>
          <a:p>
            <a:pPr lvl="0"/>
            <a:r>
              <a:rPr lang="en-GB" dirty="0"/>
              <a:t>How will you make use of this learning in future?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501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401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What is expected of you</vt:lpstr>
      <vt:lpstr>Introduction </vt:lpstr>
      <vt:lpstr>The experience</vt:lpstr>
      <vt:lpstr>The Experience (Contd)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OKEKE's</dc:creator>
  <cp:lastModifiedBy>Richard</cp:lastModifiedBy>
  <cp:revision>9</cp:revision>
  <dcterms:created xsi:type="dcterms:W3CDTF">2017-03-17T06:27:33Z</dcterms:created>
  <dcterms:modified xsi:type="dcterms:W3CDTF">2017-06-18T17:19:21Z</dcterms:modified>
</cp:coreProperties>
</file>